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gs+xml" PartName="/ppt/tags/tag3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gs+xml" PartName="/ppt/tags/tag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gs+xml" PartName="/ppt/tags/tag5.xml"/>
  <Override ContentType="application/vnd.openxmlformats-officedocument.presentationml.slide+xml" PartName="/ppt/slides/slide7.xml"/>
  <Override ContentType="application/vnd.openxmlformats-officedocument.presentationml.tags+xml" PartName="/ppt/tags/tag6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Default ContentType="image/jpeg" Extension="jpg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x-fontdata" PartName="/ppt/fonts/font6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jpeg" Type="http://schemas.openxmlformats.org/officeDocument/2006/relationships/image"/><Relationship Id="rId2" Target="/ppt/media/image2.jp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9.pn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/ppt/media/image12.png" Type="http://schemas.openxmlformats.org/officeDocument/2006/relationships/image"/><Relationship Id="rId13" Target="/ppt/media/image13.png" Type="http://schemas.openxmlformats.org/officeDocument/2006/relationships/image"/><Relationship Id="rId14" Target="/ppt/media/image14.png" Type="http://schemas.openxmlformats.org/officeDocument/2006/relationships/image"/><Relationship Id="rId15" Target="/ppt/media/image15.png" Type="http://schemas.openxmlformats.org/officeDocument/2006/relationships/image"/><Relationship Id="rId16" Target="/ppt/media/image16.png" Type="http://schemas.openxmlformats.org/officeDocument/2006/relationships/image"/><Relationship Id="rId17" Target="/ppt/media/image17.png" Type="http://schemas.openxmlformats.org/officeDocument/2006/relationships/image"/><Relationship Id="rId18" Target="/ppt/media/image18.png" Type="http://schemas.openxmlformats.org/officeDocument/2006/relationships/image"/><Relationship Id="rId19" Target="/ppt/media/image19.png" Type="http://schemas.openxmlformats.org/officeDocument/2006/relationships/image"/><Relationship Id="rId20" Target="/ppt/media/image20.png" Type="http://schemas.openxmlformats.org/officeDocument/2006/relationships/image"/><Relationship Id="rId21" Target="/ppt/media/image21.png" Type="http://schemas.openxmlformats.org/officeDocument/2006/relationships/image"/><Relationship Id="rId22" Target="/ppt/media/image22.png" Type="http://schemas.openxmlformats.org/officeDocument/2006/relationships/image"/><Relationship Id="rId23" Target="/ppt/media/image23.png" Type="http://schemas.openxmlformats.org/officeDocument/2006/relationships/image"/><Relationship Id="rId24" Target="/ppt/media/image24.png" Type="http://schemas.openxmlformats.org/officeDocument/2006/relationships/image"/><Relationship Id="rId25" Target="/ppt/media/image25.png" Type="http://schemas.openxmlformats.org/officeDocument/2006/relationships/image"/><Relationship Id="rId26" Target="/ppt/media/image26.png" Type="http://schemas.openxmlformats.org/officeDocument/2006/relationships/image"/><Relationship Id="rId27" Target="/ppt/media/image27.png" Type="http://schemas.openxmlformats.org/officeDocument/2006/relationships/image"/><Relationship Id="rId28" Target="/ppt/media/image28.png" Type="http://schemas.openxmlformats.org/officeDocument/2006/relationships/image"/><Relationship Id="rId29" Target="/ppt/media/image29.png" Type="http://schemas.openxmlformats.org/officeDocument/2006/relationships/image"/><Relationship Id="rId30" Target="/ppt/media/image30.png" Type="http://schemas.openxmlformats.org/officeDocument/2006/relationships/image"/><Relationship Id="rId31" Target="/ppt/media/image31.png" Type="http://schemas.openxmlformats.org/officeDocument/2006/relationships/image"/><Relationship Id="rId32" Target="/ppt/media/image32.png" Type="http://schemas.openxmlformats.org/officeDocument/2006/relationships/image"/><Relationship Id="rId33" Target="/ppt/media/image33.png" Type="http://schemas.openxmlformats.org/officeDocument/2006/relationships/image"/><Relationship Id="rId34" Target="ppt/media/img_cc_black.png" Type="http://schemas.openxmlformats.org/officeDocument/2006/relationships/image"/><Relationship Id="rId35" Target="ppt/presentation.xml" Type="http://schemas.openxmlformats.org/officeDocument/2006/relationships/officeDocument"/><Relationship Id="rId36" Target="docProps/core.xml" Type="http://schemas.openxmlformats.org/package/2006/relationships/metadata/core-properties"/><Relationship Id="rId37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5143500" type="screen16x9"/>
  <p:notesSz cx="9144000" cy="5143500"/>
  <p:embeddedFontLst>
    <p:embeddedFont>
      <p:font typeface="Libre Baskerville"/>
      <p:regular r:id="rId25"/>
      <p:bold r:id="rId27"/>
    </p:embeddedFont>
    <p:embeddedFont>
      <p:font typeface="Averia Serif Libre"/>
      <p:bold r:id="rId28"/>
    </p:embeddedFont>
    <p:embeddedFont>
      <p:font typeface="Source Sans Pro"/>
      <p:regular r:id="rId29"/>
      <p:bold r:id="rId30"/>
    </p:embeddedFont>
  </p:embeddedFontLst>
  <p:custDataLst/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slides/slide12.xml" Type="http://schemas.openxmlformats.org/officeDocument/2006/relationships/slide"/><Relationship Id="rId17" Target="slides/slide13.xml" Type="http://schemas.openxmlformats.org/officeDocument/2006/relationships/slide"/><Relationship Id="rId18" Target="slides/slide14.xml" Type="http://schemas.openxmlformats.org/officeDocument/2006/relationships/slide"/><Relationship Id="rId19" Target="slides/slide15.xml" Type="http://schemas.openxmlformats.org/officeDocument/2006/relationships/slide"/><Relationship Id="rId20" Target="slides/slide16.xml" Type="http://schemas.openxmlformats.org/officeDocument/2006/relationships/slide"/><Relationship Id="rId21" Target="slides/slide17.xml" Type="http://schemas.openxmlformats.org/officeDocument/2006/relationships/slide"/><Relationship Id="rId22" Target="slides/slide18.xml" Type="http://schemas.openxmlformats.org/officeDocument/2006/relationships/slide"/><Relationship Id="rId23" Target="slides/slide19.xml" Type="http://schemas.openxmlformats.org/officeDocument/2006/relationships/slide"/><Relationship Id="rId24" Target="tableStyles.xml" Type="http://schemas.openxmlformats.org/officeDocument/2006/relationships/tableStyles"/><Relationship Id="rId25" Target="fonts/font1.fntdata" Type="http://schemas.openxmlformats.org/officeDocument/2006/relationships/font"/><Relationship Id="rId26" Target="fonts/font2.fntdata" Type="http://schemas.openxmlformats.org/officeDocument/2006/relationships/font"/><Relationship Id="rId27" Target="fonts/font3.fntdata" Type="http://schemas.openxmlformats.org/officeDocument/2006/relationships/font"/><Relationship Id="rId28" Target="fonts/font4.fntdata" Type="http://schemas.openxmlformats.org/officeDocument/2006/relationships/font"/><Relationship Id="rId29" Target="fonts/font5.fntdata" Type="http://schemas.openxmlformats.org/officeDocument/2006/relationships/font"/><Relationship Id="rId30" Target="fonts/font6.fntdata" Type="http://schemas.openxmlformats.org/officeDocument/2006/relationships/font"/><Relationship Id="rId31" Target="presProps.xml" Type="http://schemas.openxmlformats.org/officeDocument/2006/relationships/presProps"/><Relationship Id="rId32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2" Target="../tags/tag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2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88205B37-1EF9-40C7-B068-AED130F61979}">
                <a16:creationId xmlns:a16="http://schemas.microsoft.com/office/drawing/2010/main" id="{0162C3A5-FD67-4AD7-AD8A-081AED695CDF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351643" y="2271771"/>
            <a:ext cx="6436178" cy="776702"/>
          </a:xfrm>
          <a:prstGeom prst="rect">
            <a:avLst/>
          </a:prstGeom>
        </p:spPr>
        <p:txBody>
          <a:bodyPr anchor="b" rtlCol="0"/>
          <a:lstStyle>
            <a:lvl1pPr algn="ctr"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ubtitle 2">
            <a:extLst>
              <a:ext uri="{1CF26EDE-D344-42C4-B4BE-BE73C92A38BB}">
                <a16:creationId xmlns:a16="http://schemas.microsoft.com/office/drawing/2010/main" id="{44349397-0E53-4F0D-A249-3DC04FE20BF5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1351643" y="3056695"/>
            <a:ext cx="6436178" cy="494945"/>
          </a:xfrm>
          <a:prstGeom prst="rect">
            <a:avLst/>
          </a:prstGeom>
        </p:spPr>
        <p:txBody>
          <a:bodyPr anchor="t" lIns="91440" rtlCol="0">
            <a:noAutofit/>
          </a:bodyPr>
          <a:lstStyle>
            <a:lvl1pPr algn="ctr" indent="0" lvl="0" marL="0">
              <a:buNone/>
              <a:defRPr dirty="0" lang="en-US">
                <a:solidFill>
                  <a:schemeClr val="accent1"/>
                </a:solidFill>
              </a:defRPr>
            </a:lvl1pPr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4" name="Slide Number Placeholder 5">
            <a:extLst>
              <a:ext uri="{EA1D39F6-8515-4CCA-A223-55E2AA59B888}">
                <a16:creationId xmlns:a16="http://schemas.microsoft.com/office/drawing/2010/main" id="{B614A2A1-9F30-4ACD-B72F-3089DE96E498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>
            <a:extLst>
              <a:ext uri="{4D12117F-096D-4550-AA35-44E9196B3C03}">
                <a16:creationId xmlns:a16="http://schemas.microsoft.com/office/drawing/2010/main" id="{59552BA3-41C9-49E1-A54E-5AE0191C08A9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>
            <a:extLst>
              <a:ext uri="{3D3D9FDF-AAF6-48B2-AB48-8B273BCA4F3A}">
                <a16:creationId xmlns:a16="http://schemas.microsoft.com/office/drawing/2010/main" id="{C7CCD2DA-A901-4397-95C3-70AF07E70D13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7" name="">
            <a:extLst>
              <a:ext uri="{D56DE942-9E9B-4D78-BF79-6A9D299B877E}">
                <a16:creationId xmlns:a16="http://schemas.microsoft.com/office/drawing/2010/main" id="{9D7EC123-C2AD-4CB6-8AB9-53AE567B2553}"/>
              </a:ext>
            </a:extLst>
          </p:cNvPr>
          <p:cNvSpPr>
            <a:spLocks noChangeAspect="true"/>
          </p:cNvSpPr>
          <p:nvPr/>
        </p:nvSpPr>
        <p:spPr>
          <a:xfrm rot="0">
            <a:off x="-9525" y="0"/>
            <a:ext cx="9153763" cy="5393322"/>
          </a:xfrm>
          <a:custGeom>
            <a:avLst/>
            <a:gdLst/>
            <a:ahLst/>
            <a:cxnLst/>
            <a:rect b="b" l="0" r="r" t="0"/>
            <a:pathLst>
              <a:path h="8086725" w="13725107">
                <a:moveTo>
                  <a:pt x="9525" y="184093"/>
                </a:moveTo>
                <a:lnTo>
                  <a:pt x="309334" y="10999"/>
                </a:lnTo>
                <a:lnTo>
                  <a:pt x="609142" y="184093"/>
                </a:lnTo>
                <a:lnTo>
                  <a:pt x="609142" y="526757"/>
                </a:lnTo>
                <a:lnTo>
                  <a:pt x="306281" y="701614"/>
                </a:lnTo>
                <a:lnTo>
                  <a:pt x="9525" y="530282"/>
                </a:lnTo>
                <a:lnTo>
                  <a:pt x="9525" y="184093"/>
                </a:lnTo>
                <a:close/>
                <a:moveTo>
                  <a:pt x="304800" y="711758"/>
                </a:moveTo>
                <a:lnTo>
                  <a:pt x="0" y="535781"/>
                </a:lnTo>
                <a:lnTo>
                  <a:pt x="0" y="178594"/>
                </a:lnTo>
                <a:lnTo>
                  <a:pt x="309334" y="0"/>
                </a:lnTo>
                <a:lnTo>
                  <a:pt x="614134" y="175976"/>
                </a:lnTo>
                <a:lnTo>
                  <a:pt x="918934" y="0"/>
                </a:lnTo>
                <a:lnTo>
                  <a:pt x="1223735" y="175976"/>
                </a:lnTo>
                <a:lnTo>
                  <a:pt x="1528535" y="0"/>
                </a:lnTo>
                <a:lnTo>
                  <a:pt x="1833335" y="175976"/>
                </a:lnTo>
                <a:lnTo>
                  <a:pt x="2138135" y="0"/>
                </a:lnTo>
                <a:lnTo>
                  <a:pt x="2442935" y="175976"/>
                </a:lnTo>
                <a:lnTo>
                  <a:pt x="2747735" y="0"/>
                </a:lnTo>
                <a:lnTo>
                  <a:pt x="3052535" y="175976"/>
                </a:lnTo>
                <a:lnTo>
                  <a:pt x="3357335" y="0"/>
                </a:lnTo>
                <a:lnTo>
                  <a:pt x="3662135" y="175976"/>
                </a:lnTo>
                <a:lnTo>
                  <a:pt x="3966935" y="0"/>
                </a:lnTo>
                <a:lnTo>
                  <a:pt x="4271735" y="175976"/>
                </a:lnTo>
                <a:lnTo>
                  <a:pt x="4576535" y="0"/>
                </a:lnTo>
                <a:lnTo>
                  <a:pt x="4881335" y="175976"/>
                </a:lnTo>
                <a:lnTo>
                  <a:pt x="5186135" y="0"/>
                </a:lnTo>
                <a:lnTo>
                  <a:pt x="5490935" y="175976"/>
                </a:lnTo>
                <a:lnTo>
                  <a:pt x="5795735" y="0"/>
                </a:lnTo>
                <a:lnTo>
                  <a:pt x="6100535" y="175976"/>
                </a:lnTo>
                <a:lnTo>
                  <a:pt x="6405335" y="0"/>
                </a:lnTo>
                <a:lnTo>
                  <a:pt x="6710135" y="175976"/>
                </a:lnTo>
                <a:lnTo>
                  <a:pt x="7014935" y="0"/>
                </a:lnTo>
                <a:lnTo>
                  <a:pt x="7319735" y="175976"/>
                </a:lnTo>
                <a:lnTo>
                  <a:pt x="7624535" y="0"/>
                </a:lnTo>
                <a:lnTo>
                  <a:pt x="7929335" y="175976"/>
                </a:lnTo>
                <a:lnTo>
                  <a:pt x="8234135" y="0"/>
                </a:lnTo>
                <a:lnTo>
                  <a:pt x="8538935" y="175976"/>
                </a:lnTo>
                <a:lnTo>
                  <a:pt x="8843735" y="0"/>
                </a:lnTo>
                <a:lnTo>
                  <a:pt x="9148535" y="175976"/>
                </a:lnTo>
                <a:lnTo>
                  <a:pt x="9453335" y="0"/>
                </a:lnTo>
                <a:lnTo>
                  <a:pt x="9758135" y="175976"/>
                </a:lnTo>
                <a:lnTo>
                  <a:pt x="10062935" y="0"/>
                </a:lnTo>
                <a:lnTo>
                  <a:pt x="10367735" y="175976"/>
                </a:lnTo>
                <a:lnTo>
                  <a:pt x="10672535" y="0"/>
                </a:lnTo>
                <a:lnTo>
                  <a:pt x="10977335" y="175976"/>
                </a:lnTo>
                <a:lnTo>
                  <a:pt x="11282135" y="0"/>
                </a:lnTo>
                <a:lnTo>
                  <a:pt x="11586935" y="175976"/>
                </a:lnTo>
                <a:lnTo>
                  <a:pt x="11891735" y="0"/>
                </a:lnTo>
                <a:lnTo>
                  <a:pt x="12196535" y="175976"/>
                </a:lnTo>
                <a:lnTo>
                  <a:pt x="12501335" y="0"/>
                </a:lnTo>
                <a:lnTo>
                  <a:pt x="12806135" y="175976"/>
                </a:lnTo>
                <a:lnTo>
                  <a:pt x="13110935" y="0"/>
                </a:lnTo>
                <a:lnTo>
                  <a:pt x="13420307" y="178594"/>
                </a:lnTo>
                <a:lnTo>
                  <a:pt x="13420307" y="526492"/>
                </a:lnTo>
                <a:lnTo>
                  <a:pt x="13725107" y="702469"/>
                </a:lnTo>
                <a:lnTo>
                  <a:pt x="13725107" y="1059656"/>
                </a:lnTo>
                <a:lnTo>
                  <a:pt x="13420020" y="1235755"/>
                </a:lnTo>
                <a:lnTo>
                  <a:pt x="13420307" y="1235869"/>
                </a:lnTo>
                <a:lnTo>
                  <a:pt x="13420307" y="1583769"/>
                </a:lnTo>
                <a:lnTo>
                  <a:pt x="13725107" y="1759744"/>
                </a:lnTo>
                <a:lnTo>
                  <a:pt x="13725107" y="2116931"/>
                </a:lnTo>
                <a:lnTo>
                  <a:pt x="13420307" y="2292906"/>
                </a:lnTo>
                <a:lnTo>
                  <a:pt x="13420307" y="2631519"/>
                </a:lnTo>
                <a:lnTo>
                  <a:pt x="13725107" y="2807494"/>
                </a:lnTo>
                <a:lnTo>
                  <a:pt x="13725107" y="3164681"/>
                </a:lnTo>
                <a:lnTo>
                  <a:pt x="13420020" y="3340780"/>
                </a:lnTo>
                <a:lnTo>
                  <a:pt x="13420307" y="3340894"/>
                </a:lnTo>
                <a:lnTo>
                  <a:pt x="13420307" y="3688794"/>
                </a:lnTo>
                <a:lnTo>
                  <a:pt x="13725107" y="3864769"/>
                </a:lnTo>
                <a:lnTo>
                  <a:pt x="13725107" y="4221957"/>
                </a:lnTo>
                <a:lnTo>
                  <a:pt x="13420307" y="4397931"/>
                </a:lnTo>
                <a:lnTo>
                  <a:pt x="13420307" y="4736545"/>
                </a:lnTo>
                <a:lnTo>
                  <a:pt x="13725107" y="4912519"/>
                </a:lnTo>
                <a:lnTo>
                  <a:pt x="13725107" y="5269707"/>
                </a:lnTo>
                <a:lnTo>
                  <a:pt x="13420020" y="5445805"/>
                </a:lnTo>
                <a:lnTo>
                  <a:pt x="13420307" y="5445919"/>
                </a:lnTo>
                <a:lnTo>
                  <a:pt x="13420307" y="5793820"/>
                </a:lnTo>
                <a:lnTo>
                  <a:pt x="13725107" y="5969794"/>
                </a:lnTo>
                <a:lnTo>
                  <a:pt x="13725107" y="6326982"/>
                </a:lnTo>
                <a:lnTo>
                  <a:pt x="13420307" y="6502956"/>
                </a:lnTo>
                <a:lnTo>
                  <a:pt x="13420307" y="6841570"/>
                </a:lnTo>
                <a:lnTo>
                  <a:pt x="13725107" y="7017544"/>
                </a:lnTo>
                <a:lnTo>
                  <a:pt x="13725107" y="7374732"/>
                </a:lnTo>
                <a:lnTo>
                  <a:pt x="13420020" y="7550830"/>
                </a:lnTo>
                <a:lnTo>
                  <a:pt x="13420307" y="7550944"/>
                </a:lnTo>
                <a:lnTo>
                  <a:pt x="13420307" y="7908132"/>
                </a:lnTo>
                <a:lnTo>
                  <a:pt x="13110935" y="8086726"/>
                </a:lnTo>
                <a:lnTo>
                  <a:pt x="12806135" y="7910751"/>
                </a:lnTo>
                <a:lnTo>
                  <a:pt x="12501335" y="8086726"/>
                </a:lnTo>
                <a:lnTo>
                  <a:pt x="12196535" y="7910751"/>
                </a:lnTo>
                <a:lnTo>
                  <a:pt x="11891735" y="8086726"/>
                </a:lnTo>
                <a:lnTo>
                  <a:pt x="11586935" y="7910751"/>
                </a:lnTo>
                <a:lnTo>
                  <a:pt x="11282135" y="8086726"/>
                </a:lnTo>
                <a:lnTo>
                  <a:pt x="10977335" y="7910751"/>
                </a:lnTo>
                <a:lnTo>
                  <a:pt x="10672535" y="8086726"/>
                </a:lnTo>
                <a:lnTo>
                  <a:pt x="10367735" y="7910751"/>
                </a:lnTo>
                <a:lnTo>
                  <a:pt x="10062935" y="8086726"/>
                </a:lnTo>
                <a:lnTo>
                  <a:pt x="9758135" y="7910751"/>
                </a:lnTo>
                <a:lnTo>
                  <a:pt x="9453335" y="8086726"/>
                </a:lnTo>
                <a:lnTo>
                  <a:pt x="9148535" y="7910751"/>
                </a:lnTo>
                <a:lnTo>
                  <a:pt x="8843735" y="8086726"/>
                </a:lnTo>
                <a:lnTo>
                  <a:pt x="8538935" y="7910751"/>
                </a:lnTo>
                <a:lnTo>
                  <a:pt x="8234135" y="8086726"/>
                </a:lnTo>
                <a:lnTo>
                  <a:pt x="7929335" y="7910751"/>
                </a:lnTo>
                <a:lnTo>
                  <a:pt x="7624535" y="8086726"/>
                </a:lnTo>
                <a:lnTo>
                  <a:pt x="7319735" y="7910751"/>
                </a:lnTo>
                <a:lnTo>
                  <a:pt x="7014935" y="8086726"/>
                </a:lnTo>
                <a:lnTo>
                  <a:pt x="6710135" y="7910751"/>
                </a:lnTo>
                <a:lnTo>
                  <a:pt x="6405335" y="8086726"/>
                </a:lnTo>
                <a:lnTo>
                  <a:pt x="6100535" y="7910751"/>
                </a:lnTo>
                <a:lnTo>
                  <a:pt x="5795735" y="8086726"/>
                </a:lnTo>
                <a:lnTo>
                  <a:pt x="5490935" y="7910751"/>
                </a:lnTo>
                <a:lnTo>
                  <a:pt x="5186135" y="8086726"/>
                </a:lnTo>
                <a:lnTo>
                  <a:pt x="4881335" y="7910751"/>
                </a:lnTo>
                <a:lnTo>
                  <a:pt x="4576535" y="8086726"/>
                </a:lnTo>
                <a:lnTo>
                  <a:pt x="4271735" y="7910751"/>
                </a:lnTo>
                <a:lnTo>
                  <a:pt x="3966935" y="8086726"/>
                </a:lnTo>
                <a:lnTo>
                  <a:pt x="3662135" y="7910751"/>
                </a:lnTo>
                <a:lnTo>
                  <a:pt x="3357335" y="8086726"/>
                </a:lnTo>
                <a:lnTo>
                  <a:pt x="3052535" y="7910751"/>
                </a:lnTo>
                <a:lnTo>
                  <a:pt x="2747735" y="8086726"/>
                </a:lnTo>
                <a:lnTo>
                  <a:pt x="2442935" y="7910751"/>
                </a:lnTo>
                <a:lnTo>
                  <a:pt x="2138135" y="8086726"/>
                </a:lnTo>
                <a:lnTo>
                  <a:pt x="1833335" y="7910751"/>
                </a:lnTo>
                <a:lnTo>
                  <a:pt x="1528535" y="8086726"/>
                </a:lnTo>
                <a:lnTo>
                  <a:pt x="1223735" y="7910751"/>
                </a:lnTo>
                <a:lnTo>
                  <a:pt x="918934" y="8086726"/>
                </a:lnTo>
                <a:lnTo>
                  <a:pt x="614134" y="7910751"/>
                </a:lnTo>
                <a:lnTo>
                  <a:pt x="309334" y="8086726"/>
                </a:lnTo>
                <a:lnTo>
                  <a:pt x="0" y="7908132"/>
                </a:lnTo>
                <a:lnTo>
                  <a:pt x="0" y="7550944"/>
                </a:lnTo>
                <a:lnTo>
                  <a:pt x="305005" y="7374846"/>
                </a:lnTo>
                <a:lnTo>
                  <a:pt x="304800" y="7374732"/>
                </a:lnTo>
                <a:lnTo>
                  <a:pt x="304800" y="7026831"/>
                </a:lnTo>
                <a:lnTo>
                  <a:pt x="0" y="6850856"/>
                </a:lnTo>
                <a:lnTo>
                  <a:pt x="0" y="6493669"/>
                </a:lnTo>
                <a:lnTo>
                  <a:pt x="304800" y="6317695"/>
                </a:lnTo>
                <a:lnTo>
                  <a:pt x="304800" y="5979081"/>
                </a:lnTo>
                <a:lnTo>
                  <a:pt x="0" y="5803106"/>
                </a:lnTo>
                <a:lnTo>
                  <a:pt x="0" y="5445919"/>
                </a:lnTo>
                <a:lnTo>
                  <a:pt x="305005" y="5269821"/>
                </a:lnTo>
                <a:lnTo>
                  <a:pt x="304800" y="5269707"/>
                </a:lnTo>
                <a:lnTo>
                  <a:pt x="304800" y="4921806"/>
                </a:lnTo>
                <a:lnTo>
                  <a:pt x="0" y="4745832"/>
                </a:lnTo>
                <a:lnTo>
                  <a:pt x="0" y="4388644"/>
                </a:lnTo>
                <a:lnTo>
                  <a:pt x="304800" y="4212670"/>
                </a:lnTo>
                <a:lnTo>
                  <a:pt x="304800" y="3874056"/>
                </a:lnTo>
                <a:lnTo>
                  <a:pt x="0" y="3698081"/>
                </a:lnTo>
                <a:lnTo>
                  <a:pt x="0" y="3340894"/>
                </a:lnTo>
                <a:lnTo>
                  <a:pt x="305005" y="3164795"/>
                </a:lnTo>
                <a:lnTo>
                  <a:pt x="304800" y="3164681"/>
                </a:lnTo>
                <a:lnTo>
                  <a:pt x="304800" y="2816781"/>
                </a:lnTo>
                <a:lnTo>
                  <a:pt x="0" y="2640806"/>
                </a:lnTo>
                <a:lnTo>
                  <a:pt x="0" y="2283619"/>
                </a:lnTo>
                <a:lnTo>
                  <a:pt x="304800" y="2107644"/>
                </a:lnTo>
                <a:lnTo>
                  <a:pt x="304800" y="1769031"/>
                </a:lnTo>
                <a:lnTo>
                  <a:pt x="0" y="1593056"/>
                </a:lnTo>
                <a:lnTo>
                  <a:pt x="0" y="1235869"/>
                </a:lnTo>
                <a:lnTo>
                  <a:pt x="305005" y="1059771"/>
                </a:lnTo>
                <a:lnTo>
                  <a:pt x="304800" y="1059656"/>
                </a:lnTo>
                <a:lnTo>
                  <a:pt x="304800" y="711758"/>
                </a:lnTo>
                <a:close/>
                <a:moveTo>
                  <a:pt x="11586935" y="6853476"/>
                </a:moveTo>
                <a:lnTo>
                  <a:pt x="11886781" y="7026564"/>
                </a:lnTo>
                <a:lnTo>
                  <a:pt x="11886781" y="7369236"/>
                </a:lnTo>
                <a:lnTo>
                  <a:pt x="11586935" y="7542324"/>
                </a:lnTo>
                <a:lnTo>
                  <a:pt x="11287088" y="7369236"/>
                </a:lnTo>
                <a:lnTo>
                  <a:pt x="11287088" y="7026564"/>
                </a:lnTo>
                <a:lnTo>
                  <a:pt x="11586935" y="6853476"/>
                </a:lnTo>
                <a:close/>
                <a:moveTo>
                  <a:pt x="11886781" y="6317961"/>
                </a:moveTo>
                <a:lnTo>
                  <a:pt x="11586935" y="6491050"/>
                </a:lnTo>
                <a:lnTo>
                  <a:pt x="11287088" y="6317961"/>
                </a:lnTo>
                <a:lnTo>
                  <a:pt x="11287088" y="5978814"/>
                </a:lnTo>
                <a:lnTo>
                  <a:pt x="11586935" y="5805726"/>
                </a:lnTo>
                <a:lnTo>
                  <a:pt x="11886781" y="5978814"/>
                </a:lnTo>
                <a:lnTo>
                  <a:pt x="11886781" y="6317961"/>
                </a:lnTo>
                <a:close/>
                <a:moveTo>
                  <a:pt x="11586935" y="4748451"/>
                </a:moveTo>
                <a:lnTo>
                  <a:pt x="11886781" y="4921539"/>
                </a:lnTo>
                <a:lnTo>
                  <a:pt x="11886781" y="5264210"/>
                </a:lnTo>
                <a:lnTo>
                  <a:pt x="11586935" y="5437299"/>
                </a:lnTo>
                <a:lnTo>
                  <a:pt x="11287088" y="5264210"/>
                </a:lnTo>
                <a:lnTo>
                  <a:pt x="11287088" y="4921539"/>
                </a:lnTo>
                <a:lnTo>
                  <a:pt x="11586935" y="4748451"/>
                </a:lnTo>
                <a:close/>
                <a:moveTo>
                  <a:pt x="11886781" y="4212936"/>
                </a:moveTo>
                <a:lnTo>
                  <a:pt x="11586935" y="4386025"/>
                </a:lnTo>
                <a:lnTo>
                  <a:pt x="11287088" y="4212936"/>
                </a:lnTo>
                <a:lnTo>
                  <a:pt x="11287088" y="3873789"/>
                </a:lnTo>
                <a:lnTo>
                  <a:pt x="11586935" y="3700701"/>
                </a:lnTo>
                <a:lnTo>
                  <a:pt x="11886781" y="3873789"/>
                </a:lnTo>
                <a:lnTo>
                  <a:pt x="11886781" y="4212936"/>
                </a:lnTo>
                <a:close/>
                <a:moveTo>
                  <a:pt x="11586935" y="2643426"/>
                </a:moveTo>
                <a:lnTo>
                  <a:pt x="11886781" y="2816514"/>
                </a:lnTo>
                <a:lnTo>
                  <a:pt x="11886781" y="3159185"/>
                </a:lnTo>
                <a:lnTo>
                  <a:pt x="11586935" y="3332274"/>
                </a:lnTo>
                <a:lnTo>
                  <a:pt x="11287088" y="3159185"/>
                </a:lnTo>
                <a:lnTo>
                  <a:pt x="11287088" y="2816514"/>
                </a:lnTo>
                <a:lnTo>
                  <a:pt x="11586935" y="2643426"/>
                </a:lnTo>
                <a:close/>
                <a:moveTo>
                  <a:pt x="11886781" y="2107911"/>
                </a:moveTo>
                <a:lnTo>
                  <a:pt x="11586935" y="2281000"/>
                </a:lnTo>
                <a:lnTo>
                  <a:pt x="11287088" y="2107911"/>
                </a:lnTo>
                <a:lnTo>
                  <a:pt x="11287088" y="1768764"/>
                </a:lnTo>
                <a:lnTo>
                  <a:pt x="11586935" y="1595676"/>
                </a:lnTo>
                <a:lnTo>
                  <a:pt x="11886781" y="1768764"/>
                </a:lnTo>
                <a:lnTo>
                  <a:pt x="11886781" y="2107911"/>
                </a:lnTo>
                <a:close/>
                <a:moveTo>
                  <a:pt x="11586935" y="538399"/>
                </a:moveTo>
                <a:lnTo>
                  <a:pt x="11886781" y="711493"/>
                </a:lnTo>
                <a:lnTo>
                  <a:pt x="11886781" y="1054160"/>
                </a:lnTo>
                <a:lnTo>
                  <a:pt x="11586935" y="1227249"/>
                </a:lnTo>
                <a:lnTo>
                  <a:pt x="11287088" y="1054160"/>
                </a:lnTo>
                <a:lnTo>
                  <a:pt x="11287088" y="711493"/>
                </a:lnTo>
                <a:lnTo>
                  <a:pt x="11586935" y="538399"/>
                </a:lnTo>
                <a:close/>
                <a:moveTo>
                  <a:pt x="11891735" y="7014924"/>
                </a:moveTo>
                <a:lnTo>
                  <a:pt x="12191581" y="6841836"/>
                </a:lnTo>
                <a:lnTo>
                  <a:pt x="12191581" y="6502690"/>
                </a:lnTo>
                <a:lnTo>
                  <a:pt x="11891735" y="6329601"/>
                </a:lnTo>
                <a:lnTo>
                  <a:pt x="11591888" y="6502690"/>
                </a:lnTo>
                <a:lnTo>
                  <a:pt x="11591888" y="6841836"/>
                </a:lnTo>
                <a:lnTo>
                  <a:pt x="11891735" y="7014924"/>
                </a:lnTo>
                <a:close/>
                <a:moveTo>
                  <a:pt x="11891735" y="5967174"/>
                </a:moveTo>
                <a:lnTo>
                  <a:pt x="12191581" y="5794086"/>
                </a:lnTo>
                <a:lnTo>
                  <a:pt x="12191581" y="5451415"/>
                </a:lnTo>
                <a:lnTo>
                  <a:pt x="11891735" y="5278327"/>
                </a:lnTo>
                <a:lnTo>
                  <a:pt x="11591888" y="5451415"/>
                </a:lnTo>
                <a:lnTo>
                  <a:pt x="11591888" y="5794086"/>
                </a:lnTo>
                <a:lnTo>
                  <a:pt x="11891735" y="5967174"/>
                </a:lnTo>
                <a:close/>
                <a:moveTo>
                  <a:pt x="11891735" y="4909899"/>
                </a:moveTo>
                <a:lnTo>
                  <a:pt x="12191581" y="4736811"/>
                </a:lnTo>
                <a:lnTo>
                  <a:pt x="12191581" y="4397664"/>
                </a:lnTo>
                <a:lnTo>
                  <a:pt x="11891735" y="4224576"/>
                </a:lnTo>
                <a:lnTo>
                  <a:pt x="11591888" y="4397664"/>
                </a:lnTo>
                <a:lnTo>
                  <a:pt x="11591888" y="4736811"/>
                </a:lnTo>
                <a:lnTo>
                  <a:pt x="11891735" y="4909899"/>
                </a:lnTo>
                <a:close/>
                <a:moveTo>
                  <a:pt x="11891735" y="3862149"/>
                </a:moveTo>
                <a:lnTo>
                  <a:pt x="12191581" y="3689061"/>
                </a:lnTo>
                <a:lnTo>
                  <a:pt x="12191581" y="3346390"/>
                </a:lnTo>
                <a:lnTo>
                  <a:pt x="11891735" y="3173301"/>
                </a:lnTo>
                <a:lnTo>
                  <a:pt x="11591888" y="3346390"/>
                </a:lnTo>
                <a:lnTo>
                  <a:pt x="11591888" y="3689061"/>
                </a:lnTo>
                <a:lnTo>
                  <a:pt x="11891735" y="3862149"/>
                </a:lnTo>
                <a:close/>
                <a:moveTo>
                  <a:pt x="11891735" y="2804874"/>
                </a:moveTo>
                <a:lnTo>
                  <a:pt x="12191581" y="2631786"/>
                </a:lnTo>
                <a:lnTo>
                  <a:pt x="12191581" y="2292639"/>
                </a:lnTo>
                <a:lnTo>
                  <a:pt x="11891735" y="2119551"/>
                </a:lnTo>
                <a:lnTo>
                  <a:pt x="11591888" y="2292639"/>
                </a:lnTo>
                <a:lnTo>
                  <a:pt x="11591888" y="2631786"/>
                </a:lnTo>
                <a:lnTo>
                  <a:pt x="11891735" y="2804874"/>
                </a:lnTo>
                <a:close/>
                <a:moveTo>
                  <a:pt x="11891735" y="1757125"/>
                </a:moveTo>
                <a:lnTo>
                  <a:pt x="12191581" y="1584036"/>
                </a:lnTo>
                <a:lnTo>
                  <a:pt x="12191581" y="1241365"/>
                </a:lnTo>
                <a:lnTo>
                  <a:pt x="11891735" y="1068276"/>
                </a:lnTo>
                <a:lnTo>
                  <a:pt x="11591888" y="1241365"/>
                </a:lnTo>
                <a:lnTo>
                  <a:pt x="11591888" y="1584036"/>
                </a:lnTo>
                <a:lnTo>
                  <a:pt x="11891735" y="1757125"/>
                </a:lnTo>
                <a:close/>
                <a:moveTo>
                  <a:pt x="11891735" y="699851"/>
                </a:moveTo>
                <a:lnTo>
                  <a:pt x="12191581" y="526757"/>
                </a:lnTo>
                <a:lnTo>
                  <a:pt x="12191581" y="184093"/>
                </a:lnTo>
                <a:lnTo>
                  <a:pt x="11891735" y="10999"/>
                </a:lnTo>
                <a:lnTo>
                  <a:pt x="11591888" y="184093"/>
                </a:lnTo>
                <a:lnTo>
                  <a:pt x="11591888" y="526757"/>
                </a:lnTo>
                <a:lnTo>
                  <a:pt x="11891735" y="699851"/>
                </a:lnTo>
                <a:close/>
                <a:moveTo>
                  <a:pt x="9148535" y="538399"/>
                </a:moveTo>
                <a:lnTo>
                  <a:pt x="8848725" y="711493"/>
                </a:lnTo>
                <a:lnTo>
                  <a:pt x="8848725" y="1054160"/>
                </a:lnTo>
                <a:lnTo>
                  <a:pt x="9148535" y="1227249"/>
                </a:lnTo>
                <a:lnTo>
                  <a:pt x="9448343" y="1054160"/>
                </a:lnTo>
                <a:lnTo>
                  <a:pt x="9448343" y="711493"/>
                </a:lnTo>
                <a:lnTo>
                  <a:pt x="9148535" y="538399"/>
                </a:lnTo>
                <a:close/>
                <a:moveTo>
                  <a:pt x="9148535" y="1595676"/>
                </a:moveTo>
                <a:lnTo>
                  <a:pt x="8848725" y="1768764"/>
                </a:lnTo>
                <a:lnTo>
                  <a:pt x="8848725" y="2107911"/>
                </a:lnTo>
                <a:lnTo>
                  <a:pt x="9148535" y="2281000"/>
                </a:lnTo>
                <a:lnTo>
                  <a:pt x="9448343" y="2107911"/>
                </a:lnTo>
                <a:lnTo>
                  <a:pt x="9448343" y="1768764"/>
                </a:lnTo>
                <a:lnTo>
                  <a:pt x="9148535" y="1595676"/>
                </a:lnTo>
                <a:close/>
                <a:moveTo>
                  <a:pt x="9148535" y="2643426"/>
                </a:moveTo>
                <a:lnTo>
                  <a:pt x="8848725" y="2816514"/>
                </a:lnTo>
                <a:lnTo>
                  <a:pt x="8848725" y="3159185"/>
                </a:lnTo>
                <a:lnTo>
                  <a:pt x="9148535" y="3332274"/>
                </a:lnTo>
                <a:lnTo>
                  <a:pt x="9448343" y="3159185"/>
                </a:lnTo>
                <a:lnTo>
                  <a:pt x="9448343" y="2816514"/>
                </a:lnTo>
                <a:lnTo>
                  <a:pt x="9148535" y="2643426"/>
                </a:lnTo>
                <a:close/>
                <a:moveTo>
                  <a:pt x="9148535" y="3700701"/>
                </a:moveTo>
                <a:lnTo>
                  <a:pt x="8848725" y="3873789"/>
                </a:lnTo>
                <a:lnTo>
                  <a:pt x="8848725" y="4212936"/>
                </a:lnTo>
                <a:lnTo>
                  <a:pt x="9148535" y="4386025"/>
                </a:lnTo>
                <a:lnTo>
                  <a:pt x="9448343" y="4212936"/>
                </a:lnTo>
                <a:lnTo>
                  <a:pt x="9448343" y="3873789"/>
                </a:lnTo>
                <a:lnTo>
                  <a:pt x="9148535" y="3700701"/>
                </a:lnTo>
                <a:close/>
                <a:moveTo>
                  <a:pt x="9148535" y="4748451"/>
                </a:moveTo>
                <a:lnTo>
                  <a:pt x="8848725" y="4921539"/>
                </a:lnTo>
                <a:lnTo>
                  <a:pt x="8848725" y="5264210"/>
                </a:lnTo>
                <a:lnTo>
                  <a:pt x="9148535" y="5437299"/>
                </a:lnTo>
                <a:lnTo>
                  <a:pt x="9448343" y="5264210"/>
                </a:lnTo>
                <a:lnTo>
                  <a:pt x="9448343" y="4921539"/>
                </a:lnTo>
                <a:lnTo>
                  <a:pt x="9148535" y="4748451"/>
                </a:lnTo>
                <a:close/>
                <a:moveTo>
                  <a:pt x="9148535" y="5805726"/>
                </a:moveTo>
                <a:lnTo>
                  <a:pt x="8848725" y="5978814"/>
                </a:lnTo>
                <a:lnTo>
                  <a:pt x="8848725" y="6317961"/>
                </a:lnTo>
                <a:lnTo>
                  <a:pt x="9148535" y="6491050"/>
                </a:lnTo>
                <a:lnTo>
                  <a:pt x="9448343" y="6317961"/>
                </a:lnTo>
                <a:lnTo>
                  <a:pt x="9448343" y="5978814"/>
                </a:lnTo>
                <a:lnTo>
                  <a:pt x="9148535" y="5805726"/>
                </a:lnTo>
                <a:close/>
                <a:moveTo>
                  <a:pt x="9148535" y="6853476"/>
                </a:moveTo>
                <a:lnTo>
                  <a:pt x="8848725" y="7026564"/>
                </a:lnTo>
                <a:lnTo>
                  <a:pt x="8848725" y="7369236"/>
                </a:lnTo>
                <a:lnTo>
                  <a:pt x="9148535" y="7542324"/>
                </a:lnTo>
                <a:lnTo>
                  <a:pt x="9448343" y="7369236"/>
                </a:lnTo>
                <a:lnTo>
                  <a:pt x="9448343" y="7026564"/>
                </a:lnTo>
                <a:lnTo>
                  <a:pt x="9148535" y="6853476"/>
                </a:lnTo>
                <a:close/>
                <a:moveTo>
                  <a:pt x="9143543" y="184093"/>
                </a:moveTo>
                <a:lnTo>
                  <a:pt x="9143543" y="526757"/>
                </a:lnTo>
                <a:lnTo>
                  <a:pt x="8843735" y="699851"/>
                </a:lnTo>
                <a:lnTo>
                  <a:pt x="8543925" y="526757"/>
                </a:lnTo>
                <a:lnTo>
                  <a:pt x="8543925" y="184093"/>
                </a:lnTo>
                <a:lnTo>
                  <a:pt x="8843735" y="10999"/>
                </a:lnTo>
                <a:lnTo>
                  <a:pt x="9143543" y="184093"/>
                </a:lnTo>
                <a:close/>
                <a:moveTo>
                  <a:pt x="9143543" y="1241365"/>
                </a:moveTo>
                <a:lnTo>
                  <a:pt x="9143543" y="1584036"/>
                </a:lnTo>
                <a:lnTo>
                  <a:pt x="8843735" y="1757125"/>
                </a:lnTo>
                <a:lnTo>
                  <a:pt x="8543925" y="1584036"/>
                </a:lnTo>
                <a:lnTo>
                  <a:pt x="8543925" y="1241365"/>
                </a:lnTo>
                <a:lnTo>
                  <a:pt x="8843735" y="1068276"/>
                </a:lnTo>
                <a:lnTo>
                  <a:pt x="9143543" y="1241365"/>
                </a:lnTo>
                <a:close/>
                <a:moveTo>
                  <a:pt x="8543925" y="2292639"/>
                </a:moveTo>
                <a:lnTo>
                  <a:pt x="8843735" y="2119551"/>
                </a:lnTo>
                <a:lnTo>
                  <a:pt x="9143543" y="2292639"/>
                </a:lnTo>
                <a:lnTo>
                  <a:pt x="9143543" y="2631786"/>
                </a:lnTo>
                <a:lnTo>
                  <a:pt x="8843735" y="2804874"/>
                </a:lnTo>
                <a:lnTo>
                  <a:pt x="8543925" y="2631786"/>
                </a:lnTo>
                <a:lnTo>
                  <a:pt x="8543925" y="2292639"/>
                </a:lnTo>
                <a:close/>
                <a:moveTo>
                  <a:pt x="9143543" y="3346390"/>
                </a:moveTo>
                <a:lnTo>
                  <a:pt x="9143543" y="3689061"/>
                </a:lnTo>
                <a:lnTo>
                  <a:pt x="8843735" y="3862149"/>
                </a:lnTo>
                <a:lnTo>
                  <a:pt x="8543925" y="3689061"/>
                </a:lnTo>
                <a:lnTo>
                  <a:pt x="8543925" y="3346390"/>
                </a:lnTo>
                <a:lnTo>
                  <a:pt x="8843735" y="3173301"/>
                </a:lnTo>
                <a:lnTo>
                  <a:pt x="9143543" y="3346390"/>
                </a:lnTo>
                <a:close/>
                <a:moveTo>
                  <a:pt x="8543925" y="4397664"/>
                </a:moveTo>
                <a:lnTo>
                  <a:pt x="8843735" y="4224576"/>
                </a:lnTo>
                <a:lnTo>
                  <a:pt x="9143543" y="4397664"/>
                </a:lnTo>
                <a:lnTo>
                  <a:pt x="9143543" y="4736811"/>
                </a:lnTo>
                <a:lnTo>
                  <a:pt x="8843735" y="4909899"/>
                </a:lnTo>
                <a:lnTo>
                  <a:pt x="8543925" y="4736811"/>
                </a:lnTo>
                <a:lnTo>
                  <a:pt x="8543925" y="4397664"/>
                </a:lnTo>
                <a:close/>
                <a:moveTo>
                  <a:pt x="9143543" y="5451415"/>
                </a:moveTo>
                <a:lnTo>
                  <a:pt x="9143543" y="5794086"/>
                </a:lnTo>
                <a:lnTo>
                  <a:pt x="8843735" y="5967174"/>
                </a:lnTo>
                <a:lnTo>
                  <a:pt x="8543925" y="5794086"/>
                </a:lnTo>
                <a:lnTo>
                  <a:pt x="8543925" y="5451415"/>
                </a:lnTo>
                <a:lnTo>
                  <a:pt x="8843735" y="5278327"/>
                </a:lnTo>
                <a:lnTo>
                  <a:pt x="9143543" y="5451415"/>
                </a:lnTo>
                <a:close/>
                <a:moveTo>
                  <a:pt x="8543925" y="6502690"/>
                </a:moveTo>
                <a:lnTo>
                  <a:pt x="8843735" y="6329601"/>
                </a:lnTo>
                <a:lnTo>
                  <a:pt x="9143543" y="6502690"/>
                </a:lnTo>
                <a:lnTo>
                  <a:pt x="9143543" y="6841836"/>
                </a:lnTo>
                <a:lnTo>
                  <a:pt x="8843735" y="7014924"/>
                </a:lnTo>
                <a:lnTo>
                  <a:pt x="8543925" y="6841836"/>
                </a:lnTo>
                <a:lnTo>
                  <a:pt x="8543925" y="6502690"/>
                </a:lnTo>
                <a:close/>
                <a:moveTo>
                  <a:pt x="6095544" y="6841836"/>
                </a:moveTo>
                <a:lnTo>
                  <a:pt x="5795735" y="7014924"/>
                </a:lnTo>
                <a:lnTo>
                  <a:pt x="5495926" y="6841836"/>
                </a:lnTo>
                <a:lnTo>
                  <a:pt x="5495926" y="6502690"/>
                </a:lnTo>
                <a:lnTo>
                  <a:pt x="5795735" y="6329601"/>
                </a:lnTo>
                <a:lnTo>
                  <a:pt x="6095544" y="6502690"/>
                </a:lnTo>
                <a:lnTo>
                  <a:pt x="6095544" y="6841836"/>
                </a:lnTo>
                <a:close/>
                <a:moveTo>
                  <a:pt x="6095544" y="5794086"/>
                </a:moveTo>
                <a:lnTo>
                  <a:pt x="5795735" y="5967174"/>
                </a:lnTo>
                <a:lnTo>
                  <a:pt x="5495926" y="5794086"/>
                </a:lnTo>
                <a:lnTo>
                  <a:pt x="5495926" y="5451415"/>
                </a:lnTo>
                <a:lnTo>
                  <a:pt x="5795735" y="5278327"/>
                </a:lnTo>
                <a:lnTo>
                  <a:pt x="6095544" y="5451415"/>
                </a:lnTo>
                <a:lnTo>
                  <a:pt x="6095544" y="5794086"/>
                </a:lnTo>
                <a:close/>
                <a:moveTo>
                  <a:pt x="6095544" y="4736811"/>
                </a:moveTo>
                <a:lnTo>
                  <a:pt x="5795735" y="4909899"/>
                </a:lnTo>
                <a:lnTo>
                  <a:pt x="5495926" y="4736811"/>
                </a:lnTo>
                <a:lnTo>
                  <a:pt x="5495926" y="4397664"/>
                </a:lnTo>
                <a:lnTo>
                  <a:pt x="5795735" y="4224576"/>
                </a:lnTo>
                <a:lnTo>
                  <a:pt x="6095544" y="4397664"/>
                </a:lnTo>
                <a:lnTo>
                  <a:pt x="6095544" y="4736811"/>
                </a:lnTo>
                <a:close/>
                <a:moveTo>
                  <a:pt x="6095544" y="3689061"/>
                </a:moveTo>
                <a:lnTo>
                  <a:pt x="5795735" y="3862149"/>
                </a:lnTo>
                <a:lnTo>
                  <a:pt x="5495926" y="3689061"/>
                </a:lnTo>
                <a:lnTo>
                  <a:pt x="5495926" y="3346390"/>
                </a:lnTo>
                <a:lnTo>
                  <a:pt x="5795735" y="3173301"/>
                </a:lnTo>
                <a:lnTo>
                  <a:pt x="6095544" y="3346390"/>
                </a:lnTo>
                <a:lnTo>
                  <a:pt x="6095544" y="3689061"/>
                </a:lnTo>
                <a:close/>
                <a:moveTo>
                  <a:pt x="6095544" y="2631786"/>
                </a:moveTo>
                <a:lnTo>
                  <a:pt x="5795735" y="2804874"/>
                </a:lnTo>
                <a:lnTo>
                  <a:pt x="5495926" y="2631786"/>
                </a:lnTo>
                <a:lnTo>
                  <a:pt x="5495926" y="2292639"/>
                </a:lnTo>
                <a:lnTo>
                  <a:pt x="5795735" y="2119551"/>
                </a:lnTo>
                <a:lnTo>
                  <a:pt x="6095544" y="2292639"/>
                </a:lnTo>
                <a:lnTo>
                  <a:pt x="6095544" y="2631786"/>
                </a:lnTo>
                <a:close/>
                <a:moveTo>
                  <a:pt x="6095544" y="1584036"/>
                </a:moveTo>
                <a:lnTo>
                  <a:pt x="5795735" y="1757125"/>
                </a:lnTo>
                <a:lnTo>
                  <a:pt x="5495926" y="1584036"/>
                </a:lnTo>
                <a:lnTo>
                  <a:pt x="5495926" y="1241365"/>
                </a:lnTo>
                <a:lnTo>
                  <a:pt x="5795735" y="1068276"/>
                </a:lnTo>
                <a:lnTo>
                  <a:pt x="6095544" y="1241365"/>
                </a:lnTo>
                <a:lnTo>
                  <a:pt x="6095544" y="1584036"/>
                </a:lnTo>
                <a:close/>
                <a:moveTo>
                  <a:pt x="6095544" y="526757"/>
                </a:moveTo>
                <a:lnTo>
                  <a:pt x="5795735" y="699851"/>
                </a:lnTo>
                <a:lnTo>
                  <a:pt x="5495926" y="526757"/>
                </a:lnTo>
                <a:lnTo>
                  <a:pt x="5495926" y="184093"/>
                </a:lnTo>
                <a:lnTo>
                  <a:pt x="5795735" y="10999"/>
                </a:lnTo>
                <a:lnTo>
                  <a:pt x="6095544" y="184093"/>
                </a:lnTo>
                <a:lnTo>
                  <a:pt x="6095544" y="526757"/>
                </a:lnTo>
                <a:close/>
                <a:moveTo>
                  <a:pt x="5800726" y="7026564"/>
                </a:moveTo>
                <a:lnTo>
                  <a:pt x="5800726" y="7369236"/>
                </a:lnTo>
                <a:lnTo>
                  <a:pt x="6100535" y="7542324"/>
                </a:lnTo>
                <a:lnTo>
                  <a:pt x="6400344" y="7369236"/>
                </a:lnTo>
                <a:lnTo>
                  <a:pt x="6400344" y="7026564"/>
                </a:lnTo>
                <a:lnTo>
                  <a:pt x="6100535" y="6853476"/>
                </a:lnTo>
                <a:lnTo>
                  <a:pt x="5800726" y="7026564"/>
                </a:lnTo>
                <a:close/>
                <a:moveTo>
                  <a:pt x="6100535" y="6491050"/>
                </a:moveTo>
                <a:lnTo>
                  <a:pt x="6400344" y="6317961"/>
                </a:lnTo>
                <a:lnTo>
                  <a:pt x="6400344" y="5978814"/>
                </a:lnTo>
                <a:lnTo>
                  <a:pt x="6100535" y="5805726"/>
                </a:lnTo>
                <a:lnTo>
                  <a:pt x="5800726" y="5978814"/>
                </a:lnTo>
                <a:lnTo>
                  <a:pt x="5800726" y="6317961"/>
                </a:lnTo>
                <a:lnTo>
                  <a:pt x="6100535" y="6491050"/>
                </a:lnTo>
                <a:close/>
                <a:moveTo>
                  <a:pt x="5800726" y="4921539"/>
                </a:moveTo>
                <a:lnTo>
                  <a:pt x="5800726" y="5264210"/>
                </a:lnTo>
                <a:lnTo>
                  <a:pt x="6100535" y="5437299"/>
                </a:lnTo>
                <a:lnTo>
                  <a:pt x="6400344" y="5264210"/>
                </a:lnTo>
                <a:lnTo>
                  <a:pt x="6400344" y="4921539"/>
                </a:lnTo>
                <a:lnTo>
                  <a:pt x="6100535" y="4748451"/>
                </a:lnTo>
                <a:lnTo>
                  <a:pt x="5800726" y="4921539"/>
                </a:lnTo>
                <a:close/>
                <a:moveTo>
                  <a:pt x="6100535" y="4386025"/>
                </a:moveTo>
                <a:lnTo>
                  <a:pt x="6400344" y="4212936"/>
                </a:lnTo>
                <a:lnTo>
                  <a:pt x="6400344" y="3873789"/>
                </a:lnTo>
                <a:lnTo>
                  <a:pt x="6100535" y="3700701"/>
                </a:lnTo>
                <a:lnTo>
                  <a:pt x="5800726" y="3873789"/>
                </a:lnTo>
                <a:lnTo>
                  <a:pt x="5800726" y="4212936"/>
                </a:lnTo>
                <a:lnTo>
                  <a:pt x="6100535" y="4386025"/>
                </a:lnTo>
                <a:close/>
                <a:moveTo>
                  <a:pt x="5800726" y="2816514"/>
                </a:moveTo>
                <a:lnTo>
                  <a:pt x="5800726" y="3159185"/>
                </a:lnTo>
                <a:lnTo>
                  <a:pt x="6100535" y="3332274"/>
                </a:lnTo>
                <a:lnTo>
                  <a:pt x="6400344" y="3159185"/>
                </a:lnTo>
                <a:lnTo>
                  <a:pt x="6400344" y="2816514"/>
                </a:lnTo>
                <a:lnTo>
                  <a:pt x="6100535" y="2643426"/>
                </a:lnTo>
                <a:lnTo>
                  <a:pt x="5800726" y="2816514"/>
                </a:lnTo>
                <a:close/>
                <a:moveTo>
                  <a:pt x="6100535" y="2281000"/>
                </a:moveTo>
                <a:lnTo>
                  <a:pt x="6400344" y="2107911"/>
                </a:lnTo>
                <a:lnTo>
                  <a:pt x="6400344" y="1768764"/>
                </a:lnTo>
                <a:lnTo>
                  <a:pt x="6100535" y="1595676"/>
                </a:lnTo>
                <a:lnTo>
                  <a:pt x="5800726" y="1768764"/>
                </a:lnTo>
                <a:lnTo>
                  <a:pt x="5800726" y="2107911"/>
                </a:lnTo>
                <a:lnTo>
                  <a:pt x="6100535" y="2281000"/>
                </a:lnTo>
                <a:close/>
                <a:moveTo>
                  <a:pt x="5800726" y="711493"/>
                </a:moveTo>
                <a:lnTo>
                  <a:pt x="5800726" y="1054160"/>
                </a:lnTo>
                <a:lnTo>
                  <a:pt x="6100535" y="1227249"/>
                </a:lnTo>
                <a:lnTo>
                  <a:pt x="6400344" y="1054160"/>
                </a:lnTo>
                <a:lnTo>
                  <a:pt x="6400344" y="711493"/>
                </a:lnTo>
                <a:lnTo>
                  <a:pt x="6100535" y="538399"/>
                </a:lnTo>
                <a:lnTo>
                  <a:pt x="5800726" y="711493"/>
                </a:lnTo>
                <a:close/>
                <a:moveTo>
                  <a:pt x="3052535" y="538399"/>
                </a:moveTo>
                <a:lnTo>
                  <a:pt x="2752726" y="711493"/>
                </a:lnTo>
                <a:lnTo>
                  <a:pt x="2752726" y="1054160"/>
                </a:lnTo>
                <a:lnTo>
                  <a:pt x="3052535" y="1227249"/>
                </a:lnTo>
                <a:lnTo>
                  <a:pt x="3352344" y="1054160"/>
                </a:lnTo>
                <a:lnTo>
                  <a:pt x="3352344" y="711493"/>
                </a:lnTo>
                <a:lnTo>
                  <a:pt x="3052535" y="538399"/>
                </a:lnTo>
                <a:close/>
                <a:moveTo>
                  <a:pt x="3052535" y="1595676"/>
                </a:moveTo>
                <a:lnTo>
                  <a:pt x="2752726" y="1768764"/>
                </a:lnTo>
                <a:lnTo>
                  <a:pt x="2752726" y="2107911"/>
                </a:lnTo>
                <a:lnTo>
                  <a:pt x="3052535" y="2281000"/>
                </a:lnTo>
                <a:lnTo>
                  <a:pt x="3352344" y="2107911"/>
                </a:lnTo>
                <a:lnTo>
                  <a:pt x="3352344" y="1768764"/>
                </a:lnTo>
                <a:lnTo>
                  <a:pt x="3052535" y="1595676"/>
                </a:lnTo>
                <a:close/>
                <a:moveTo>
                  <a:pt x="3052535" y="2643426"/>
                </a:moveTo>
                <a:lnTo>
                  <a:pt x="2752726" y="2816514"/>
                </a:lnTo>
                <a:lnTo>
                  <a:pt x="2752726" y="3159185"/>
                </a:lnTo>
                <a:lnTo>
                  <a:pt x="3052535" y="3332274"/>
                </a:lnTo>
                <a:lnTo>
                  <a:pt x="3352344" y="3159185"/>
                </a:lnTo>
                <a:lnTo>
                  <a:pt x="3352344" y="2816514"/>
                </a:lnTo>
                <a:lnTo>
                  <a:pt x="3052535" y="2643426"/>
                </a:lnTo>
                <a:close/>
                <a:moveTo>
                  <a:pt x="3052535" y="3700701"/>
                </a:moveTo>
                <a:lnTo>
                  <a:pt x="2752726" y="3873789"/>
                </a:lnTo>
                <a:lnTo>
                  <a:pt x="2752726" y="4212936"/>
                </a:lnTo>
                <a:lnTo>
                  <a:pt x="3052535" y="4386025"/>
                </a:lnTo>
                <a:lnTo>
                  <a:pt x="3352344" y="4212936"/>
                </a:lnTo>
                <a:lnTo>
                  <a:pt x="3352344" y="3873789"/>
                </a:lnTo>
                <a:lnTo>
                  <a:pt x="3052535" y="3700701"/>
                </a:lnTo>
                <a:close/>
                <a:moveTo>
                  <a:pt x="3052535" y="4748451"/>
                </a:moveTo>
                <a:lnTo>
                  <a:pt x="2752726" y="4921539"/>
                </a:lnTo>
                <a:lnTo>
                  <a:pt x="2752726" y="5264210"/>
                </a:lnTo>
                <a:lnTo>
                  <a:pt x="3052535" y="5437299"/>
                </a:lnTo>
                <a:lnTo>
                  <a:pt x="3352344" y="5264210"/>
                </a:lnTo>
                <a:lnTo>
                  <a:pt x="3352344" y="4921539"/>
                </a:lnTo>
                <a:lnTo>
                  <a:pt x="3052535" y="4748451"/>
                </a:lnTo>
                <a:close/>
                <a:moveTo>
                  <a:pt x="3052535" y="5805726"/>
                </a:moveTo>
                <a:lnTo>
                  <a:pt x="2752726" y="5978814"/>
                </a:lnTo>
                <a:lnTo>
                  <a:pt x="2752726" y="6317961"/>
                </a:lnTo>
                <a:lnTo>
                  <a:pt x="3052535" y="6491050"/>
                </a:lnTo>
                <a:lnTo>
                  <a:pt x="3352344" y="6317961"/>
                </a:lnTo>
                <a:lnTo>
                  <a:pt x="3352344" y="5978814"/>
                </a:lnTo>
                <a:lnTo>
                  <a:pt x="3052535" y="5805726"/>
                </a:lnTo>
                <a:close/>
                <a:moveTo>
                  <a:pt x="3052535" y="6853476"/>
                </a:moveTo>
                <a:lnTo>
                  <a:pt x="2752726" y="7026564"/>
                </a:lnTo>
                <a:lnTo>
                  <a:pt x="2752726" y="7369236"/>
                </a:lnTo>
                <a:lnTo>
                  <a:pt x="3052535" y="7542324"/>
                </a:lnTo>
                <a:lnTo>
                  <a:pt x="3352344" y="7369236"/>
                </a:lnTo>
                <a:lnTo>
                  <a:pt x="3352344" y="7026564"/>
                </a:lnTo>
                <a:lnTo>
                  <a:pt x="3052535" y="6853476"/>
                </a:lnTo>
                <a:close/>
                <a:moveTo>
                  <a:pt x="3047544" y="184093"/>
                </a:moveTo>
                <a:lnTo>
                  <a:pt x="3047544" y="526757"/>
                </a:lnTo>
                <a:lnTo>
                  <a:pt x="2747735" y="699851"/>
                </a:lnTo>
                <a:lnTo>
                  <a:pt x="2447926" y="526757"/>
                </a:lnTo>
                <a:lnTo>
                  <a:pt x="2447926" y="184093"/>
                </a:lnTo>
                <a:lnTo>
                  <a:pt x="2747735" y="10999"/>
                </a:lnTo>
                <a:lnTo>
                  <a:pt x="3047544" y="184093"/>
                </a:lnTo>
                <a:close/>
                <a:moveTo>
                  <a:pt x="3047544" y="1241365"/>
                </a:moveTo>
                <a:lnTo>
                  <a:pt x="3047544" y="1584036"/>
                </a:lnTo>
                <a:lnTo>
                  <a:pt x="2747735" y="1757125"/>
                </a:lnTo>
                <a:lnTo>
                  <a:pt x="2447926" y="1584036"/>
                </a:lnTo>
                <a:lnTo>
                  <a:pt x="2447926" y="1241365"/>
                </a:lnTo>
                <a:lnTo>
                  <a:pt x="2747735" y="1068276"/>
                </a:lnTo>
                <a:lnTo>
                  <a:pt x="3047544" y="1241365"/>
                </a:lnTo>
                <a:close/>
                <a:moveTo>
                  <a:pt x="2447926" y="2292639"/>
                </a:moveTo>
                <a:lnTo>
                  <a:pt x="2747735" y="2119551"/>
                </a:lnTo>
                <a:lnTo>
                  <a:pt x="3047544" y="2292639"/>
                </a:lnTo>
                <a:lnTo>
                  <a:pt x="3047544" y="2631786"/>
                </a:lnTo>
                <a:lnTo>
                  <a:pt x="2747735" y="2804874"/>
                </a:lnTo>
                <a:lnTo>
                  <a:pt x="2447926" y="2631786"/>
                </a:lnTo>
                <a:lnTo>
                  <a:pt x="2447926" y="2292639"/>
                </a:lnTo>
                <a:close/>
                <a:moveTo>
                  <a:pt x="3047544" y="3346390"/>
                </a:moveTo>
                <a:lnTo>
                  <a:pt x="3047544" y="3689061"/>
                </a:lnTo>
                <a:lnTo>
                  <a:pt x="2747735" y="3862149"/>
                </a:lnTo>
                <a:lnTo>
                  <a:pt x="2447926" y="3689061"/>
                </a:lnTo>
                <a:lnTo>
                  <a:pt x="2447926" y="3346390"/>
                </a:lnTo>
                <a:lnTo>
                  <a:pt x="2747735" y="3173301"/>
                </a:lnTo>
                <a:lnTo>
                  <a:pt x="3047544" y="3346390"/>
                </a:lnTo>
                <a:close/>
                <a:moveTo>
                  <a:pt x="2447926" y="4397664"/>
                </a:moveTo>
                <a:lnTo>
                  <a:pt x="2747735" y="4224576"/>
                </a:lnTo>
                <a:lnTo>
                  <a:pt x="3047544" y="4397664"/>
                </a:lnTo>
                <a:lnTo>
                  <a:pt x="3047544" y="4736811"/>
                </a:lnTo>
                <a:lnTo>
                  <a:pt x="2747735" y="4909899"/>
                </a:lnTo>
                <a:lnTo>
                  <a:pt x="2447926" y="4736811"/>
                </a:lnTo>
                <a:lnTo>
                  <a:pt x="2447926" y="4397664"/>
                </a:lnTo>
                <a:close/>
                <a:moveTo>
                  <a:pt x="3047544" y="5451415"/>
                </a:moveTo>
                <a:lnTo>
                  <a:pt x="3047544" y="5794086"/>
                </a:lnTo>
                <a:lnTo>
                  <a:pt x="2747735" y="5967174"/>
                </a:lnTo>
                <a:lnTo>
                  <a:pt x="2447926" y="5794086"/>
                </a:lnTo>
                <a:lnTo>
                  <a:pt x="2447926" y="5451415"/>
                </a:lnTo>
                <a:lnTo>
                  <a:pt x="2747735" y="5278327"/>
                </a:lnTo>
                <a:lnTo>
                  <a:pt x="3047544" y="5451415"/>
                </a:lnTo>
                <a:close/>
                <a:moveTo>
                  <a:pt x="2447926" y="6502690"/>
                </a:moveTo>
                <a:lnTo>
                  <a:pt x="2747735" y="6329601"/>
                </a:lnTo>
                <a:lnTo>
                  <a:pt x="3047544" y="6502690"/>
                </a:lnTo>
                <a:lnTo>
                  <a:pt x="3047544" y="6841836"/>
                </a:lnTo>
                <a:lnTo>
                  <a:pt x="2747735" y="7014924"/>
                </a:lnTo>
                <a:lnTo>
                  <a:pt x="2447926" y="6841836"/>
                </a:lnTo>
                <a:lnTo>
                  <a:pt x="2447926" y="6502690"/>
                </a:lnTo>
                <a:close/>
                <a:moveTo>
                  <a:pt x="2742744" y="5978814"/>
                </a:moveTo>
                <a:lnTo>
                  <a:pt x="2742744" y="6317961"/>
                </a:lnTo>
                <a:lnTo>
                  <a:pt x="2442935" y="6491050"/>
                </a:lnTo>
                <a:lnTo>
                  <a:pt x="2143126" y="6317961"/>
                </a:lnTo>
                <a:lnTo>
                  <a:pt x="2143126" y="5978814"/>
                </a:lnTo>
                <a:lnTo>
                  <a:pt x="2442935" y="5805726"/>
                </a:lnTo>
                <a:lnTo>
                  <a:pt x="2742744" y="5978814"/>
                </a:lnTo>
                <a:close/>
                <a:moveTo>
                  <a:pt x="2143126" y="7026564"/>
                </a:moveTo>
                <a:lnTo>
                  <a:pt x="2442935" y="6853476"/>
                </a:lnTo>
                <a:lnTo>
                  <a:pt x="2742744" y="7026564"/>
                </a:lnTo>
                <a:lnTo>
                  <a:pt x="2742744" y="7369236"/>
                </a:lnTo>
                <a:lnTo>
                  <a:pt x="2442935" y="7542324"/>
                </a:lnTo>
                <a:lnTo>
                  <a:pt x="2143126" y="7369236"/>
                </a:lnTo>
                <a:lnTo>
                  <a:pt x="2143126" y="7026564"/>
                </a:lnTo>
                <a:close/>
                <a:moveTo>
                  <a:pt x="2437944" y="6841836"/>
                </a:moveTo>
                <a:lnTo>
                  <a:pt x="2138135" y="7014924"/>
                </a:lnTo>
                <a:lnTo>
                  <a:pt x="1838326" y="6841836"/>
                </a:lnTo>
                <a:lnTo>
                  <a:pt x="1838326" y="6502690"/>
                </a:lnTo>
                <a:lnTo>
                  <a:pt x="2138135" y="6329601"/>
                </a:lnTo>
                <a:lnTo>
                  <a:pt x="2437944" y="6502690"/>
                </a:lnTo>
                <a:lnTo>
                  <a:pt x="2437944" y="6841836"/>
                </a:lnTo>
                <a:close/>
                <a:moveTo>
                  <a:pt x="2133144" y="5978814"/>
                </a:moveTo>
                <a:lnTo>
                  <a:pt x="2133144" y="6317961"/>
                </a:lnTo>
                <a:lnTo>
                  <a:pt x="1833335" y="6491050"/>
                </a:lnTo>
                <a:lnTo>
                  <a:pt x="1533526" y="6317952"/>
                </a:lnTo>
                <a:lnTo>
                  <a:pt x="1533526" y="5978824"/>
                </a:lnTo>
                <a:lnTo>
                  <a:pt x="1833335" y="5805726"/>
                </a:lnTo>
                <a:lnTo>
                  <a:pt x="2133144" y="5978814"/>
                </a:lnTo>
                <a:close/>
                <a:moveTo>
                  <a:pt x="1533526" y="7026574"/>
                </a:moveTo>
                <a:lnTo>
                  <a:pt x="1833335" y="6853476"/>
                </a:lnTo>
                <a:lnTo>
                  <a:pt x="2133144" y="7026564"/>
                </a:lnTo>
                <a:lnTo>
                  <a:pt x="2133144" y="7369236"/>
                </a:lnTo>
                <a:lnTo>
                  <a:pt x="1833335" y="7542324"/>
                </a:lnTo>
                <a:lnTo>
                  <a:pt x="1533526" y="7369236"/>
                </a:lnTo>
                <a:lnTo>
                  <a:pt x="1533526" y="7026574"/>
                </a:lnTo>
                <a:close/>
                <a:moveTo>
                  <a:pt x="1828344" y="6841827"/>
                </a:moveTo>
                <a:lnTo>
                  <a:pt x="1528535" y="7014924"/>
                </a:lnTo>
                <a:lnTo>
                  <a:pt x="1228726" y="6841836"/>
                </a:lnTo>
                <a:lnTo>
                  <a:pt x="1228726" y="6502690"/>
                </a:lnTo>
                <a:lnTo>
                  <a:pt x="1528535" y="6329601"/>
                </a:lnTo>
                <a:lnTo>
                  <a:pt x="1828344" y="6502699"/>
                </a:lnTo>
                <a:lnTo>
                  <a:pt x="1828344" y="6841827"/>
                </a:lnTo>
                <a:close/>
                <a:moveTo>
                  <a:pt x="1523544" y="5978814"/>
                </a:moveTo>
                <a:lnTo>
                  <a:pt x="1523544" y="6317961"/>
                </a:lnTo>
                <a:lnTo>
                  <a:pt x="1223735" y="6491050"/>
                </a:lnTo>
                <a:lnTo>
                  <a:pt x="923925" y="6317961"/>
                </a:lnTo>
                <a:lnTo>
                  <a:pt x="923925" y="5978814"/>
                </a:lnTo>
                <a:lnTo>
                  <a:pt x="1223735" y="5805726"/>
                </a:lnTo>
                <a:lnTo>
                  <a:pt x="1523544" y="5978814"/>
                </a:lnTo>
                <a:close/>
                <a:moveTo>
                  <a:pt x="923925" y="7026564"/>
                </a:moveTo>
                <a:lnTo>
                  <a:pt x="1223735" y="6853476"/>
                </a:lnTo>
                <a:lnTo>
                  <a:pt x="1523544" y="7026564"/>
                </a:lnTo>
                <a:lnTo>
                  <a:pt x="1523544" y="7369236"/>
                </a:lnTo>
                <a:lnTo>
                  <a:pt x="1223735" y="7542324"/>
                </a:lnTo>
                <a:lnTo>
                  <a:pt x="923925" y="7369236"/>
                </a:lnTo>
                <a:lnTo>
                  <a:pt x="923925" y="7026564"/>
                </a:lnTo>
                <a:close/>
                <a:moveTo>
                  <a:pt x="1218744" y="6841836"/>
                </a:moveTo>
                <a:lnTo>
                  <a:pt x="918934" y="7014924"/>
                </a:lnTo>
                <a:lnTo>
                  <a:pt x="619125" y="6841836"/>
                </a:lnTo>
                <a:lnTo>
                  <a:pt x="619125" y="6502690"/>
                </a:lnTo>
                <a:lnTo>
                  <a:pt x="918934" y="6329601"/>
                </a:lnTo>
                <a:lnTo>
                  <a:pt x="1218744" y="6502690"/>
                </a:lnTo>
                <a:lnTo>
                  <a:pt x="1218744" y="6841836"/>
                </a:lnTo>
                <a:close/>
                <a:moveTo>
                  <a:pt x="913942" y="5978814"/>
                </a:moveTo>
                <a:lnTo>
                  <a:pt x="913942" y="6317961"/>
                </a:lnTo>
                <a:lnTo>
                  <a:pt x="614134" y="6491050"/>
                </a:lnTo>
                <a:lnTo>
                  <a:pt x="314325" y="6317961"/>
                </a:lnTo>
                <a:lnTo>
                  <a:pt x="314325" y="5978814"/>
                </a:lnTo>
                <a:lnTo>
                  <a:pt x="614134" y="5805726"/>
                </a:lnTo>
                <a:lnTo>
                  <a:pt x="913942" y="5978814"/>
                </a:lnTo>
                <a:close/>
                <a:moveTo>
                  <a:pt x="314325" y="7026564"/>
                </a:moveTo>
                <a:lnTo>
                  <a:pt x="614134" y="6853476"/>
                </a:lnTo>
                <a:lnTo>
                  <a:pt x="913942" y="7026564"/>
                </a:lnTo>
                <a:lnTo>
                  <a:pt x="913942" y="7369236"/>
                </a:lnTo>
                <a:lnTo>
                  <a:pt x="614134" y="7542324"/>
                </a:lnTo>
                <a:lnTo>
                  <a:pt x="314325" y="7369236"/>
                </a:lnTo>
                <a:lnTo>
                  <a:pt x="314325" y="7026564"/>
                </a:lnTo>
                <a:close/>
                <a:moveTo>
                  <a:pt x="609142" y="6841836"/>
                </a:moveTo>
                <a:lnTo>
                  <a:pt x="306281" y="7016686"/>
                </a:lnTo>
                <a:lnTo>
                  <a:pt x="9525" y="6845360"/>
                </a:lnTo>
                <a:lnTo>
                  <a:pt x="9525" y="6499165"/>
                </a:lnTo>
                <a:lnTo>
                  <a:pt x="306281" y="6327839"/>
                </a:lnTo>
                <a:lnTo>
                  <a:pt x="609142" y="6502690"/>
                </a:lnTo>
                <a:lnTo>
                  <a:pt x="609142" y="6841836"/>
                </a:lnTo>
                <a:close/>
                <a:moveTo>
                  <a:pt x="2437944" y="5451415"/>
                </a:moveTo>
                <a:lnTo>
                  <a:pt x="2437944" y="5794086"/>
                </a:lnTo>
                <a:lnTo>
                  <a:pt x="2138135" y="5967174"/>
                </a:lnTo>
                <a:lnTo>
                  <a:pt x="1838326" y="5794086"/>
                </a:lnTo>
                <a:lnTo>
                  <a:pt x="1838326" y="5451415"/>
                </a:lnTo>
                <a:lnTo>
                  <a:pt x="2138135" y="5278327"/>
                </a:lnTo>
                <a:lnTo>
                  <a:pt x="2437944" y="5451415"/>
                </a:lnTo>
                <a:close/>
                <a:moveTo>
                  <a:pt x="1828344" y="5451415"/>
                </a:moveTo>
                <a:lnTo>
                  <a:pt x="1828344" y="5794077"/>
                </a:lnTo>
                <a:lnTo>
                  <a:pt x="1528535" y="5967174"/>
                </a:lnTo>
                <a:lnTo>
                  <a:pt x="1228726" y="5794086"/>
                </a:lnTo>
                <a:lnTo>
                  <a:pt x="1228726" y="5451415"/>
                </a:lnTo>
                <a:lnTo>
                  <a:pt x="1528535" y="5278327"/>
                </a:lnTo>
                <a:lnTo>
                  <a:pt x="1828344" y="5451415"/>
                </a:lnTo>
                <a:close/>
                <a:moveTo>
                  <a:pt x="1218744" y="5451415"/>
                </a:moveTo>
                <a:lnTo>
                  <a:pt x="1218744" y="5794086"/>
                </a:lnTo>
                <a:lnTo>
                  <a:pt x="918934" y="5967174"/>
                </a:lnTo>
                <a:lnTo>
                  <a:pt x="619125" y="5794086"/>
                </a:lnTo>
                <a:lnTo>
                  <a:pt x="619125" y="5451415"/>
                </a:lnTo>
                <a:lnTo>
                  <a:pt x="918934" y="5278327"/>
                </a:lnTo>
                <a:lnTo>
                  <a:pt x="1218744" y="5451415"/>
                </a:lnTo>
                <a:close/>
                <a:moveTo>
                  <a:pt x="609142" y="5451415"/>
                </a:moveTo>
                <a:lnTo>
                  <a:pt x="609142" y="5794086"/>
                </a:lnTo>
                <a:lnTo>
                  <a:pt x="306281" y="5968936"/>
                </a:lnTo>
                <a:lnTo>
                  <a:pt x="9525" y="5797610"/>
                </a:lnTo>
                <a:lnTo>
                  <a:pt x="9525" y="5451415"/>
                </a:lnTo>
                <a:lnTo>
                  <a:pt x="309334" y="5278327"/>
                </a:lnTo>
                <a:lnTo>
                  <a:pt x="609142" y="5451415"/>
                </a:lnTo>
                <a:close/>
                <a:moveTo>
                  <a:pt x="2742744" y="3873789"/>
                </a:moveTo>
                <a:lnTo>
                  <a:pt x="2742744" y="4212936"/>
                </a:lnTo>
                <a:lnTo>
                  <a:pt x="2442935" y="4386025"/>
                </a:lnTo>
                <a:lnTo>
                  <a:pt x="2143126" y="4212936"/>
                </a:lnTo>
                <a:lnTo>
                  <a:pt x="2143126" y="3873789"/>
                </a:lnTo>
                <a:lnTo>
                  <a:pt x="2442935" y="3700701"/>
                </a:lnTo>
                <a:lnTo>
                  <a:pt x="2742744" y="3873789"/>
                </a:lnTo>
                <a:close/>
                <a:moveTo>
                  <a:pt x="2143126" y="4921539"/>
                </a:moveTo>
                <a:lnTo>
                  <a:pt x="2442935" y="4748451"/>
                </a:lnTo>
                <a:lnTo>
                  <a:pt x="2742744" y="4921539"/>
                </a:lnTo>
                <a:lnTo>
                  <a:pt x="2742744" y="5264210"/>
                </a:lnTo>
                <a:lnTo>
                  <a:pt x="2442935" y="5437299"/>
                </a:lnTo>
                <a:lnTo>
                  <a:pt x="2143126" y="5264210"/>
                </a:lnTo>
                <a:lnTo>
                  <a:pt x="2143126" y="4921539"/>
                </a:lnTo>
                <a:close/>
                <a:moveTo>
                  <a:pt x="2437944" y="4736811"/>
                </a:moveTo>
                <a:lnTo>
                  <a:pt x="2138135" y="4909899"/>
                </a:lnTo>
                <a:lnTo>
                  <a:pt x="1838326" y="4736811"/>
                </a:lnTo>
                <a:lnTo>
                  <a:pt x="1838326" y="4397664"/>
                </a:lnTo>
                <a:lnTo>
                  <a:pt x="2138135" y="4224576"/>
                </a:lnTo>
                <a:lnTo>
                  <a:pt x="2437944" y="4397664"/>
                </a:lnTo>
                <a:lnTo>
                  <a:pt x="2437944" y="4736811"/>
                </a:lnTo>
                <a:close/>
                <a:moveTo>
                  <a:pt x="2133144" y="3873789"/>
                </a:moveTo>
                <a:lnTo>
                  <a:pt x="2133144" y="4212936"/>
                </a:lnTo>
                <a:lnTo>
                  <a:pt x="1833335" y="4386025"/>
                </a:lnTo>
                <a:lnTo>
                  <a:pt x="1533526" y="4212927"/>
                </a:lnTo>
                <a:lnTo>
                  <a:pt x="1533526" y="3873798"/>
                </a:lnTo>
                <a:lnTo>
                  <a:pt x="1833335" y="3700701"/>
                </a:lnTo>
                <a:lnTo>
                  <a:pt x="2133144" y="3873789"/>
                </a:lnTo>
                <a:close/>
                <a:moveTo>
                  <a:pt x="1533526" y="4921549"/>
                </a:moveTo>
                <a:lnTo>
                  <a:pt x="1833335" y="4748451"/>
                </a:lnTo>
                <a:lnTo>
                  <a:pt x="2133144" y="4921539"/>
                </a:lnTo>
                <a:lnTo>
                  <a:pt x="2133144" y="5264210"/>
                </a:lnTo>
                <a:lnTo>
                  <a:pt x="1833335" y="5437299"/>
                </a:lnTo>
                <a:lnTo>
                  <a:pt x="1533526" y="5264210"/>
                </a:lnTo>
                <a:lnTo>
                  <a:pt x="1533526" y="4921549"/>
                </a:lnTo>
                <a:close/>
                <a:moveTo>
                  <a:pt x="1828344" y="4736802"/>
                </a:moveTo>
                <a:lnTo>
                  <a:pt x="1528535" y="4909899"/>
                </a:lnTo>
                <a:lnTo>
                  <a:pt x="1228726" y="4736811"/>
                </a:lnTo>
                <a:lnTo>
                  <a:pt x="1228726" y="4397664"/>
                </a:lnTo>
                <a:lnTo>
                  <a:pt x="1528535" y="4224576"/>
                </a:lnTo>
                <a:lnTo>
                  <a:pt x="1828344" y="4397674"/>
                </a:lnTo>
                <a:lnTo>
                  <a:pt x="1828344" y="4736802"/>
                </a:lnTo>
                <a:close/>
                <a:moveTo>
                  <a:pt x="1523544" y="3873789"/>
                </a:moveTo>
                <a:lnTo>
                  <a:pt x="1523544" y="4212936"/>
                </a:lnTo>
                <a:lnTo>
                  <a:pt x="1223735" y="4386025"/>
                </a:lnTo>
                <a:lnTo>
                  <a:pt x="923925" y="4212936"/>
                </a:lnTo>
                <a:lnTo>
                  <a:pt x="923925" y="3873789"/>
                </a:lnTo>
                <a:lnTo>
                  <a:pt x="1223735" y="3700701"/>
                </a:lnTo>
                <a:lnTo>
                  <a:pt x="1523544" y="3873789"/>
                </a:lnTo>
                <a:close/>
                <a:moveTo>
                  <a:pt x="923925" y="4921539"/>
                </a:moveTo>
                <a:lnTo>
                  <a:pt x="1223735" y="4748451"/>
                </a:lnTo>
                <a:lnTo>
                  <a:pt x="1523544" y="4921539"/>
                </a:lnTo>
                <a:lnTo>
                  <a:pt x="1523544" y="5264210"/>
                </a:lnTo>
                <a:lnTo>
                  <a:pt x="1223735" y="5437299"/>
                </a:lnTo>
                <a:lnTo>
                  <a:pt x="923925" y="5264210"/>
                </a:lnTo>
                <a:lnTo>
                  <a:pt x="923925" y="4921539"/>
                </a:lnTo>
                <a:close/>
                <a:moveTo>
                  <a:pt x="1218744" y="4736811"/>
                </a:moveTo>
                <a:lnTo>
                  <a:pt x="918934" y="4909899"/>
                </a:lnTo>
                <a:lnTo>
                  <a:pt x="619125" y="4736811"/>
                </a:lnTo>
                <a:lnTo>
                  <a:pt x="619125" y="4397664"/>
                </a:lnTo>
                <a:lnTo>
                  <a:pt x="918934" y="4224576"/>
                </a:lnTo>
                <a:lnTo>
                  <a:pt x="1218744" y="4397664"/>
                </a:lnTo>
                <a:lnTo>
                  <a:pt x="1218744" y="4736811"/>
                </a:lnTo>
                <a:close/>
                <a:moveTo>
                  <a:pt x="913942" y="3873789"/>
                </a:moveTo>
                <a:lnTo>
                  <a:pt x="913942" y="4212936"/>
                </a:lnTo>
                <a:lnTo>
                  <a:pt x="614134" y="4386025"/>
                </a:lnTo>
                <a:lnTo>
                  <a:pt x="314325" y="4212936"/>
                </a:lnTo>
                <a:lnTo>
                  <a:pt x="314325" y="3873789"/>
                </a:lnTo>
                <a:lnTo>
                  <a:pt x="614134" y="3700701"/>
                </a:lnTo>
                <a:lnTo>
                  <a:pt x="913942" y="3873789"/>
                </a:lnTo>
                <a:close/>
                <a:moveTo>
                  <a:pt x="314325" y="4921539"/>
                </a:moveTo>
                <a:lnTo>
                  <a:pt x="614134" y="4748451"/>
                </a:lnTo>
                <a:lnTo>
                  <a:pt x="913942" y="4921539"/>
                </a:lnTo>
                <a:lnTo>
                  <a:pt x="913942" y="5264210"/>
                </a:lnTo>
                <a:lnTo>
                  <a:pt x="614134" y="5437299"/>
                </a:lnTo>
                <a:lnTo>
                  <a:pt x="314325" y="5264210"/>
                </a:lnTo>
                <a:lnTo>
                  <a:pt x="314325" y="4921539"/>
                </a:lnTo>
                <a:close/>
                <a:moveTo>
                  <a:pt x="609142" y="4736811"/>
                </a:moveTo>
                <a:lnTo>
                  <a:pt x="306281" y="4911662"/>
                </a:lnTo>
                <a:lnTo>
                  <a:pt x="9525" y="4740336"/>
                </a:lnTo>
                <a:lnTo>
                  <a:pt x="9525" y="4394140"/>
                </a:lnTo>
                <a:lnTo>
                  <a:pt x="306281" y="4222814"/>
                </a:lnTo>
                <a:lnTo>
                  <a:pt x="609142" y="4397664"/>
                </a:lnTo>
                <a:lnTo>
                  <a:pt x="609142" y="4736811"/>
                </a:lnTo>
                <a:close/>
                <a:moveTo>
                  <a:pt x="2437944" y="3346390"/>
                </a:moveTo>
                <a:lnTo>
                  <a:pt x="2437944" y="3689061"/>
                </a:lnTo>
                <a:lnTo>
                  <a:pt x="2138135" y="3862149"/>
                </a:lnTo>
                <a:lnTo>
                  <a:pt x="1838326" y="3689061"/>
                </a:lnTo>
                <a:lnTo>
                  <a:pt x="1838326" y="3346390"/>
                </a:lnTo>
                <a:lnTo>
                  <a:pt x="2138135" y="3173301"/>
                </a:lnTo>
                <a:lnTo>
                  <a:pt x="2437944" y="3346390"/>
                </a:lnTo>
                <a:close/>
                <a:moveTo>
                  <a:pt x="1828344" y="3346390"/>
                </a:moveTo>
                <a:lnTo>
                  <a:pt x="1828344" y="3689052"/>
                </a:lnTo>
                <a:lnTo>
                  <a:pt x="1528535" y="3862149"/>
                </a:lnTo>
                <a:lnTo>
                  <a:pt x="1228726" y="3689061"/>
                </a:lnTo>
                <a:lnTo>
                  <a:pt x="1228726" y="3346390"/>
                </a:lnTo>
                <a:lnTo>
                  <a:pt x="1528535" y="3173301"/>
                </a:lnTo>
                <a:lnTo>
                  <a:pt x="1828344" y="3346390"/>
                </a:lnTo>
                <a:close/>
                <a:moveTo>
                  <a:pt x="1218744" y="3346390"/>
                </a:moveTo>
                <a:lnTo>
                  <a:pt x="1218744" y="3689061"/>
                </a:lnTo>
                <a:lnTo>
                  <a:pt x="918934" y="3862149"/>
                </a:lnTo>
                <a:lnTo>
                  <a:pt x="619125" y="3689061"/>
                </a:lnTo>
                <a:lnTo>
                  <a:pt x="619125" y="3346390"/>
                </a:lnTo>
                <a:lnTo>
                  <a:pt x="918934" y="3173301"/>
                </a:lnTo>
                <a:lnTo>
                  <a:pt x="1218744" y="3346390"/>
                </a:lnTo>
                <a:close/>
                <a:moveTo>
                  <a:pt x="609142" y="3346390"/>
                </a:moveTo>
                <a:lnTo>
                  <a:pt x="609142" y="3689061"/>
                </a:lnTo>
                <a:lnTo>
                  <a:pt x="306281" y="3863912"/>
                </a:lnTo>
                <a:lnTo>
                  <a:pt x="9525" y="3692585"/>
                </a:lnTo>
                <a:lnTo>
                  <a:pt x="9525" y="3346390"/>
                </a:lnTo>
                <a:lnTo>
                  <a:pt x="309334" y="3173301"/>
                </a:lnTo>
                <a:lnTo>
                  <a:pt x="609142" y="3346390"/>
                </a:lnTo>
                <a:close/>
                <a:moveTo>
                  <a:pt x="2742744" y="1768764"/>
                </a:moveTo>
                <a:lnTo>
                  <a:pt x="2742744" y="2107911"/>
                </a:lnTo>
                <a:lnTo>
                  <a:pt x="2442935" y="2281000"/>
                </a:lnTo>
                <a:lnTo>
                  <a:pt x="2143126" y="2107911"/>
                </a:lnTo>
                <a:lnTo>
                  <a:pt x="2143126" y="1768764"/>
                </a:lnTo>
                <a:lnTo>
                  <a:pt x="2442935" y="1595676"/>
                </a:lnTo>
                <a:lnTo>
                  <a:pt x="2742744" y="1768764"/>
                </a:lnTo>
                <a:close/>
                <a:moveTo>
                  <a:pt x="2143126" y="2816514"/>
                </a:moveTo>
                <a:lnTo>
                  <a:pt x="2442935" y="2643426"/>
                </a:lnTo>
                <a:lnTo>
                  <a:pt x="2742744" y="2816514"/>
                </a:lnTo>
                <a:lnTo>
                  <a:pt x="2742744" y="3159185"/>
                </a:lnTo>
                <a:lnTo>
                  <a:pt x="2442935" y="3332274"/>
                </a:lnTo>
                <a:lnTo>
                  <a:pt x="2143126" y="3159185"/>
                </a:lnTo>
                <a:lnTo>
                  <a:pt x="2143126" y="2816514"/>
                </a:lnTo>
                <a:close/>
                <a:moveTo>
                  <a:pt x="2437944" y="2631786"/>
                </a:moveTo>
                <a:lnTo>
                  <a:pt x="2138135" y="2804874"/>
                </a:lnTo>
                <a:lnTo>
                  <a:pt x="1838326" y="2631786"/>
                </a:lnTo>
                <a:lnTo>
                  <a:pt x="1838326" y="2292639"/>
                </a:lnTo>
                <a:lnTo>
                  <a:pt x="2138135" y="2119551"/>
                </a:lnTo>
                <a:lnTo>
                  <a:pt x="2437944" y="2292639"/>
                </a:lnTo>
                <a:lnTo>
                  <a:pt x="2437944" y="2631786"/>
                </a:lnTo>
                <a:close/>
                <a:moveTo>
                  <a:pt x="2133144" y="1768764"/>
                </a:moveTo>
                <a:lnTo>
                  <a:pt x="2133144" y="2107911"/>
                </a:lnTo>
                <a:lnTo>
                  <a:pt x="1833335" y="2281000"/>
                </a:lnTo>
                <a:lnTo>
                  <a:pt x="1533526" y="2107902"/>
                </a:lnTo>
                <a:lnTo>
                  <a:pt x="1533526" y="1768774"/>
                </a:lnTo>
                <a:lnTo>
                  <a:pt x="1833335" y="1595676"/>
                </a:lnTo>
                <a:lnTo>
                  <a:pt x="2133144" y="1768764"/>
                </a:lnTo>
                <a:close/>
                <a:moveTo>
                  <a:pt x="1533526" y="2816523"/>
                </a:moveTo>
                <a:lnTo>
                  <a:pt x="1833335" y="2643426"/>
                </a:lnTo>
                <a:lnTo>
                  <a:pt x="2133144" y="2816514"/>
                </a:lnTo>
                <a:lnTo>
                  <a:pt x="2133144" y="3159185"/>
                </a:lnTo>
                <a:lnTo>
                  <a:pt x="1833335" y="3332274"/>
                </a:lnTo>
                <a:lnTo>
                  <a:pt x="1533526" y="3159185"/>
                </a:lnTo>
                <a:lnTo>
                  <a:pt x="1533526" y="2816523"/>
                </a:lnTo>
                <a:close/>
                <a:moveTo>
                  <a:pt x="1828344" y="2631777"/>
                </a:moveTo>
                <a:lnTo>
                  <a:pt x="1528535" y="2804874"/>
                </a:lnTo>
                <a:lnTo>
                  <a:pt x="1228726" y="2631786"/>
                </a:lnTo>
                <a:lnTo>
                  <a:pt x="1228726" y="2292639"/>
                </a:lnTo>
                <a:lnTo>
                  <a:pt x="1528535" y="2119551"/>
                </a:lnTo>
                <a:lnTo>
                  <a:pt x="1828344" y="2292649"/>
                </a:lnTo>
                <a:lnTo>
                  <a:pt x="1828344" y="2631777"/>
                </a:lnTo>
                <a:close/>
                <a:moveTo>
                  <a:pt x="1523544" y="1768764"/>
                </a:moveTo>
                <a:lnTo>
                  <a:pt x="1523544" y="2107911"/>
                </a:lnTo>
                <a:lnTo>
                  <a:pt x="1223735" y="2281000"/>
                </a:lnTo>
                <a:lnTo>
                  <a:pt x="923925" y="2107911"/>
                </a:lnTo>
                <a:lnTo>
                  <a:pt x="923925" y="1768764"/>
                </a:lnTo>
                <a:lnTo>
                  <a:pt x="1223735" y="1595676"/>
                </a:lnTo>
                <a:lnTo>
                  <a:pt x="1523544" y="1768764"/>
                </a:lnTo>
                <a:close/>
                <a:moveTo>
                  <a:pt x="923925" y="2816514"/>
                </a:moveTo>
                <a:lnTo>
                  <a:pt x="1223735" y="2643426"/>
                </a:lnTo>
                <a:lnTo>
                  <a:pt x="1523544" y="2816514"/>
                </a:lnTo>
                <a:lnTo>
                  <a:pt x="1523544" y="3159185"/>
                </a:lnTo>
                <a:lnTo>
                  <a:pt x="1223735" y="3332274"/>
                </a:lnTo>
                <a:lnTo>
                  <a:pt x="923925" y="3159185"/>
                </a:lnTo>
                <a:lnTo>
                  <a:pt x="923925" y="2816514"/>
                </a:lnTo>
                <a:close/>
                <a:moveTo>
                  <a:pt x="1218744" y="2631786"/>
                </a:moveTo>
                <a:lnTo>
                  <a:pt x="918934" y="2804874"/>
                </a:lnTo>
                <a:lnTo>
                  <a:pt x="619125" y="2631786"/>
                </a:lnTo>
                <a:lnTo>
                  <a:pt x="619125" y="2292639"/>
                </a:lnTo>
                <a:lnTo>
                  <a:pt x="918934" y="2119551"/>
                </a:lnTo>
                <a:lnTo>
                  <a:pt x="1218744" y="2292639"/>
                </a:lnTo>
                <a:lnTo>
                  <a:pt x="1218744" y="2631786"/>
                </a:lnTo>
                <a:close/>
                <a:moveTo>
                  <a:pt x="913942" y="1768764"/>
                </a:moveTo>
                <a:lnTo>
                  <a:pt x="913942" y="2107911"/>
                </a:lnTo>
                <a:lnTo>
                  <a:pt x="614134" y="2281000"/>
                </a:lnTo>
                <a:lnTo>
                  <a:pt x="314325" y="2107911"/>
                </a:lnTo>
                <a:lnTo>
                  <a:pt x="314325" y="1768764"/>
                </a:lnTo>
                <a:lnTo>
                  <a:pt x="614134" y="1595676"/>
                </a:lnTo>
                <a:lnTo>
                  <a:pt x="913942" y="1768764"/>
                </a:lnTo>
                <a:close/>
                <a:moveTo>
                  <a:pt x="314325" y="2816514"/>
                </a:moveTo>
                <a:lnTo>
                  <a:pt x="614134" y="2643426"/>
                </a:lnTo>
                <a:lnTo>
                  <a:pt x="913942" y="2816514"/>
                </a:lnTo>
                <a:lnTo>
                  <a:pt x="913942" y="3159185"/>
                </a:lnTo>
                <a:lnTo>
                  <a:pt x="614134" y="3332274"/>
                </a:lnTo>
                <a:lnTo>
                  <a:pt x="314325" y="3159185"/>
                </a:lnTo>
                <a:lnTo>
                  <a:pt x="314325" y="2816514"/>
                </a:lnTo>
                <a:close/>
                <a:moveTo>
                  <a:pt x="609142" y="2631786"/>
                </a:moveTo>
                <a:lnTo>
                  <a:pt x="306281" y="2806637"/>
                </a:lnTo>
                <a:lnTo>
                  <a:pt x="9525" y="2635310"/>
                </a:lnTo>
                <a:lnTo>
                  <a:pt x="9525" y="2289115"/>
                </a:lnTo>
                <a:lnTo>
                  <a:pt x="306281" y="2117789"/>
                </a:lnTo>
                <a:lnTo>
                  <a:pt x="609142" y="2292639"/>
                </a:lnTo>
                <a:lnTo>
                  <a:pt x="609142" y="2631786"/>
                </a:lnTo>
                <a:close/>
                <a:moveTo>
                  <a:pt x="2437944" y="1241365"/>
                </a:moveTo>
                <a:lnTo>
                  <a:pt x="2437944" y="1584036"/>
                </a:lnTo>
                <a:lnTo>
                  <a:pt x="2138135" y="1757125"/>
                </a:lnTo>
                <a:lnTo>
                  <a:pt x="1838326" y="1584036"/>
                </a:lnTo>
                <a:lnTo>
                  <a:pt x="1838326" y="1241365"/>
                </a:lnTo>
                <a:lnTo>
                  <a:pt x="2138135" y="1068276"/>
                </a:lnTo>
                <a:lnTo>
                  <a:pt x="2437944" y="1241365"/>
                </a:lnTo>
                <a:close/>
                <a:moveTo>
                  <a:pt x="1828344" y="1241365"/>
                </a:moveTo>
                <a:lnTo>
                  <a:pt x="1828344" y="1584027"/>
                </a:lnTo>
                <a:lnTo>
                  <a:pt x="1528535" y="1757125"/>
                </a:lnTo>
                <a:lnTo>
                  <a:pt x="1228726" y="1584036"/>
                </a:lnTo>
                <a:lnTo>
                  <a:pt x="1228726" y="1241365"/>
                </a:lnTo>
                <a:lnTo>
                  <a:pt x="1528535" y="1068276"/>
                </a:lnTo>
                <a:lnTo>
                  <a:pt x="1828344" y="1241365"/>
                </a:lnTo>
                <a:close/>
                <a:moveTo>
                  <a:pt x="1218744" y="1241365"/>
                </a:moveTo>
                <a:lnTo>
                  <a:pt x="1218744" y="1584036"/>
                </a:lnTo>
                <a:lnTo>
                  <a:pt x="918934" y="1757125"/>
                </a:lnTo>
                <a:lnTo>
                  <a:pt x="619125" y="1584036"/>
                </a:lnTo>
                <a:lnTo>
                  <a:pt x="619125" y="1241365"/>
                </a:lnTo>
                <a:lnTo>
                  <a:pt x="918934" y="1068276"/>
                </a:lnTo>
                <a:lnTo>
                  <a:pt x="1218744" y="1241365"/>
                </a:lnTo>
                <a:close/>
                <a:moveTo>
                  <a:pt x="609142" y="1241365"/>
                </a:moveTo>
                <a:lnTo>
                  <a:pt x="609142" y="1584036"/>
                </a:lnTo>
                <a:lnTo>
                  <a:pt x="306281" y="1758887"/>
                </a:lnTo>
                <a:lnTo>
                  <a:pt x="9525" y="1587560"/>
                </a:lnTo>
                <a:lnTo>
                  <a:pt x="9525" y="1241365"/>
                </a:lnTo>
                <a:lnTo>
                  <a:pt x="309334" y="1068276"/>
                </a:lnTo>
                <a:lnTo>
                  <a:pt x="609142" y="1241365"/>
                </a:lnTo>
                <a:close/>
                <a:moveTo>
                  <a:pt x="2143126" y="711493"/>
                </a:moveTo>
                <a:lnTo>
                  <a:pt x="2442935" y="538399"/>
                </a:lnTo>
                <a:lnTo>
                  <a:pt x="2742744" y="711493"/>
                </a:lnTo>
                <a:lnTo>
                  <a:pt x="2742744" y="1054160"/>
                </a:lnTo>
                <a:lnTo>
                  <a:pt x="2442935" y="1227249"/>
                </a:lnTo>
                <a:lnTo>
                  <a:pt x="2143126" y="1054160"/>
                </a:lnTo>
                <a:lnTo>
                  <a:pt x="2143126" y="711493"/>
                </a:lnTo>
                <a:close/>
                <a:moveTo>
                  <a:pt x="2437944" y="526757"/>
                </a:moveTo>
                <a:lnTo>
                  <a:pt x="2138135" y="699851"/>
                </a:lnTo>
                <a:lnTo>
                  <a:pt x="1838326" y="526757"/>
                </a:lnTo>
                <a:lnTo>
                  <a:pt x="1838326" y="184093"/>
                </a:lnTo>
                <a:lnTo>
                  <a:pt x="2138135" y="10999"/>
                </a:lnTo>
                <a:lnTo>
                  <a:pt x="2437944" y="184093"/>
                </a:lnTo>
                <a:lnTo>
                  <a:pt x="2437944" y="526757"/>
                </a:lnTo>
                <a:close/>
                <a:moveTo>
                  <a:pt x="1533526" y="711494"/>
                </a:moveTo>
                <a:lnTo>
                  <a:pt x="1833335" y="538399"/>
                </a:lnTo>
                <a:lnTo>
                  <a:pt x="2133144" y="711493"/>
                </a:lnTo>
                <a:lnTo>
                  <a:pt x="2133144" y="1054160"/>
                </a:lnTo>
                <a:lnTo>
                  <a:pt x="1833335" y="1227249"/>
                </a:lnTo>
                <a:lnTo>
                  <a:pt x="1533526" y="1054160"/>
                </a:lnTo>
                <a:lnTo>
                  <a:pt x="1533526" y="711494"/>
                </a:lnTo>
                <a:close/>
                <a:moveTo>
                  <a:pt x="1828344" y="526756"/>
                </a:moveTo>
                <a:lnTo>
                  <a:pt x="1528535" y="699851"/>
                </a:lnTo>
                <a:lnTo>
                  <a:pt x="1228726" y="526757"/>
                </a:lnTo>
                <a:lnTo>
                  <a:pt x="1228726" y="184093"/>
                </a:lnTo>
                <a:lnTo>
                  <a:pt x="1528535" y="10999"/>
                </a:lnTo>
                <a:lnTo>
                  <a:pt x="1828344" y="184093"/>
                </a:lnTo>
                <a:lnTo>
                  <a:pt x="1828344" y="526756"/>
                </a:lnTo>
                <a:close/>
                <a:moveTo>
                  <a:pt x="923925" y="711493"/>
                </a:moveTo>
                <a:lnTo>
                  <a:pt x="1223735" y="538399"/>
                </a:lnTo>
                <a:lnTo>
                  <a:pt x="1523544" y="711493"/>
                </a:lnTo>
                <a:lnTo>
                  <a:pt x="1523544" y="1054160"/>
                </a:lnTo>
                <a:lnTo>
                  <a:pt x="1223735" y="1227249"/>
                </a:lnTo>
                <a:lnTo>
                  <a:pt x="923925" y="1054160"/>
                </a:lnTo>
                <a:lnTo>
                  <a:pt x="923925" y="711493"/>
                </a:lnTo>
                <a:close/>
                <a:moveTo>
                  <a:pt x="1218744" y="526757"/>
                </a:moveTo>
                <a:lnTo>
                  <a:pt x="918934" y="699851"/>
                </a:lnTo>
                <a:lnTo>
                  <a:pt x="619125" y="526757"/>
                </a:lnTo>
                <a:lnTo>
                  <a:pt x="619125" y="184093"/>
                </a:lnTo>
                <a:lnTo>
                  <a:pt x="918934" y="10999"/>
                </a:lnTo>
                <a:lnTo>
                  <a:pt x="1218744" y="184093"/>
                </a:lnTo>
                <a:lnTo>
                  <a:pt x="1218744" y="526757"/>
                </a:lnTo>
                <a:close/>
                <a:moveTo>
                  <a:pt x="314325" y="711493"/>
                </a:moveTo>
                <a:lnTo>
                  <a:pt x="614134" y="538399"/>
                </a:lnTo>
                <a:lnTo>
                  <a:pt x="913942" y="711493"/>
                </a:lnTo>
                <a:lnTo>
                  <a:pt x="913942" y="1054160"/>
                </a:lnTo>
                <a:lnTo>
                  <a:pt x="614134" y="1227249"/>
                </a:lnTo>
                <a:lnTo>
                  <a:pt x="314325" y="1054160"/>
                </a:lnTo>
                <a:lnTo>
                  <a:pt x="314325" y="711493"/>
                </a:lnTo>
                <a:close/>
                <a:moveTo>
                  <a:pt x="9525" y="7556440"/>
                </a:moveTo>
                <a:lnTo>
                  <a:pt x="309334" y="7383352"/>
                </a:lnTo>
                <a:lnTo>
                  <a:pt x="609142" y="7556440"/>
                </a:lnTo>
                <a:lnTo>
                  <a:pt x="609142" y="7902636"/>
                </a:lnTo>
                <a:lnTo>
                  <a:pt x="309334" y="8075724"/>
                </a:lnTo>
                <a:lnTo>
                  <a:pt x="9525" y="7902636"/>
                </a:lnTo>
                <a:lnTo>
                  <a:pt x="9525" y="7556440"/>
                </a:lnTo>
                <a:close/>
                <a:moveTo>
                  <a:pt x="918934" y="7383352"/>
                </a:moveTo>
                <a:lnTo>
                  <a:pt x="619125" y="7556440"/>
                </a:lnTo>
                <a:lnTo>
                  <a:pt x="619125" y="7902636"/>
                </a:lnTo>
                <a:lnTo>
                  <a:pt x="918934" y="8075724"/>
                </a:lnTo>
                <a:lnTo>
                  <a:pt x="1218744" y="7902636"/>
                </a:lnTo>
                <a:lnTo>
                  <a:pt x="1218744" y="7556440"/>
                </a:lnTo>
                <a:lnTo>
                  <a:pt x="918934" y="7383352"/>
                </a:lnTo>
                <a:close/>
                <a:moveTo>
                  <a:pt x="1228726" y="7556440"/>
                </a:moveTo>
                <a:lnTo>
                  <a:pt x="1528535" y="7383352"/>
                </a:lnTo>
                <a:lnTo>
                  <a:pt x="1828344" y="7556440"/>
                </a:lnTo>
                <a:lnTo>
                  <a:pt x="1828344" y="7902636"/>
                </a:lnTo>
                <a:lnTo>
                  <a:pt x="1528535" y="8075724"/>
                </a:lnTo>
                <a:lnTo>
                  <a:pt x="1228726" y="7902636"/>
                </a:lnTo>
                <a:lnTo>
                  <a:pt x="1228726" y="7556440"/>
                </a:lnTo>
                <a:close/>
                <a:moveTo>
                  <a:pt x="2138135" y="7383352"/>
                </a:moveTo>
                <a:lnTo>
                  <a:pt x="1838326" y="7556440"/>
                </a:lnTo>
                <a:lnTo>
                  <a:pt x="1838326" y="7902636"/>
                </a:lnTo>
                <a:lnTo>
                  <a:pt x="2138135" y="8075724"/>
                </a:lnTo>
                <a:lnTo>
                  <a:pt x="2437944" y="7902636"/>
                </a:lnTo>
                <a:lnTo>
                  <a:pt x="2437944" y="7556440"/>
                </a:lnTo>
                <a:lnTo>
                  <a:pt x="2138135" y="7383352"/>
                </a:lnTo>
                <a:close/>
                <a:moveTo>
                  <a:pt x="2447926" y="7556440"/>
                </a:moveTo>
                <a:lnTo>
                  <a:pt x="2747735" y="7383352"/>
                </a:lnTo>
                <a:lnTo>
                  <a:pt x="3047544" y="7556440"/>
                </a:lnTo>
                <a:lnTo>
                  <a:pt x="3047544" y="7902636"/>
                </a:lnTo>
                <a:lnTo>
                  <a:pt x="2747735" y="8075724"/>
                </a:lnTo>
                <a:lnTo>
                  <a:pt x="2447926" y="7902636"/>
                </a:lnTo>
                <a:lnTo>
                  <a:pt x="2447926" y="7556440"/>
                </a:lnTo>
                <a:close/>
                <a:moveTo>
                  <a:pt x="3357335" y="10999"/>
                </a:moveTo>
                <a:lnTo>
                  <a:pt x="3057526" y="184093"/>
                </a:lnTo>
                <a:lnTo>
                  <a:pt x="3057526" y="526757"/>
                </a:lnTo>
                <a:lnTo>
                  <a:pt x="3357335" y="699851"/>
                </a:lnTo>
                <a:lnTo>
                  <a:pt x="3657144" y="526757"/>
                </a:lnTo>
                <a:lnTo>
                  <a:pt x="3657144" y="184093"/>
                </a:lnTo>
                <a:lnTo>
                  <a:pt x="3357335" y="10999"/>
                </a:lnTo>
                <a:close/>
                <a:moveTo>
                  <a:pt x="4266744" y="526757"/>
                </a:moveTo>
                <a:lnTo>
                  <a:pt x="3966935" y="699851"/>
                </a:lnTo>
                <a:lnTo>
                  <a:pt x="3667126" y="526757"/>
                </a:lnTo>
                <a:lnTo>
                  <a:pt x="3667126" y="184093"/>
                </a:lnTo>
                <a:lnTo>
                  <a:pt x="3966935" y="10999"/>
                </a:lnTo>
                <a:lnTo>
                  <a:pt x="4266744" y="184093"/>
                </a:lnTo>
                <a:lnTo>
                  <a:pt x="4266744" y="526757"/>
                </a:lnTo>
                <a:close/>
                <a:moveTo>
                  <a:pt x="4876344" y="526757"/>
                </a:moveTo>
                <a:lnTo>
                  <a:pt x="4576535" y="699851"/>
                </a:lnTo>
                <a:lnTo>
                  <a:pt x="4276726" y="526757"/>
                </a:lnTo>
                <a:lnTo>
                  <a:pt x="4276726" y="184093"/>
                </a:lnTo>
                <a:lnTo>
                  <a:pt x="4576535" y="10999"/>
                </a:lnTo>
                <a:lnTo>
                  <a:pt x="4876344" y="184093"/>
                </a:lnTo>
                <a:lnTo>
                  <a:pt x="4876344" y="526757"/>
                </a:lnTo>
                <a:close/>
                <a:moveTo>
                  <a:pt x="5485944" y="526757"/>
                </a:moveTo>
                <a:lnTo>
                  <a:pt x="5186135" y="699851"/>
                </a:lnTo>
                <a:lnTo>
                  <a:pt x="4886326" y="526757"/>
                </a:lnTo>
                <a:lnTo>
                  <a:pt x="4886326" y="184093"/>
                </a:lnTo>
                <a:lnTo>
                  <a:pt x="5186135" y="10999"/>
                </a:lnTo>
                <a:lnTo>
                  <a:pt x="5485944" y="184093"/>
                </a:lnTo>
                <a:lnTo>
                  <a:pt x="5485944" y="526757"/>
                </a:lnTo>
                <a:close/>
                <a:moveTo>
                  <a:pt x="5790744" y="7026564"/>
                </a:moveTo>
                <a:lnTo>
                  <a:pt x="5490935" y="6853476"/>
                </a:lnTo>
                <a:lnTo>
                  <a:pt x="5191126" y="7026564"/>
                </a:lnTo>
                <a:lnTo>
                  <a:pt x="5191126" y="7369236"/>
                </a:lnTo>
                <a:lnTo>
                  <a:pt x="5490935" y="7542324"/>
                </a:lnTo>
                <a:lnTo>
                  <a:pt x="5790744" y="7369236"/>
                </a:lnTo>
                <a:lnTo>
                  <a:pt x="5790744" y="7026564"/>
                </a:lnTo>
                <a:close/>
                <a:moveTo>
                  <a:pt x="5490935" y="6491050"/>
                </a:moveTo>
                <a:lnTo>
                  <a:pt x="5790744" y="6317961"/>
                </a:lnTo>
                <a:lnTo>
                  <a:pt x="5790744" y="5978814"/>
                </a:lnTo>
                <a:lnTo>
                  <a:pt x="5490935" y="5805726"/>
                </a:lnTo>
                <a:lnTo>
                  <a:pt x="5191126" y="5978814"/>
                </a:lnTo>
                <a:lnTo>
                  <a:pt x="5191126" y="6317961"/>
                </a:lnTo>
                <a:lnTo>
                  <a:pt x="5490935" y="6491050"/>
                </a:lnTo>
                <a:close/>
                <a:moveTo>
                  <a:pt x="5485944" y="6841836"/>
                </a:moveTo>
                <a:lnTo>
                  <a:pt x="5485944" y="6502690"/>
                </a:lnTo>
                <a:lnTo>
                  <a:pt x="5186135" y="6329601"/>
                </a:lnTo>
                <a:lnTo>
                  <a:pt x="4886326" y="6502690"/>
                </a:lnTo>
                <a:lnTo>
                  <a:pt x="4886326" y="6841836"/>
                </a:lnTo>
                <a:lnTo>
                  <a:pt x="5186135" y="7014924"/>
                </a:lnTo>
                <a:lnTo>
                  <a:pt x="5485944" y="6841836"/>
                </a:lnTo>
                <a:close/>
                <a:moveTo>
                  <a:pt x="5181144" y="7026564"/>
                </a:moveTo>
                <a:lnTo>
                  <a:pt x="4881335" y="6853476"/>
                </a:lnTo>
                <a:lnTo>
                  <a:pt x="4581526" y="7026564"/>
                </a:lnTo>
                <a:lnTo>
                  <a:pt x="4581526" y="7369236"/>
                </a:lnTo>
                <a:lnTo>
                  <a:pt x="4881335" y="7542324"/>
                </a:lnTo>
                <a:lnTo>
                  <a:pt x="5181144" y="7369236"/>
                </a:lnTo>
                <a:lnTo>
                  <a:pt x="5181144" y="7026564"/>
                </a:lnTo>
                <a:close/>
                <a:moveTo>
                  <a:pt x="4881335" y="6491050"/>
                </a:moveTo>
                <a:lnTo>
                  <a:pt x="5181144" y="6317961"/>
                </a:lnTo>
                <a:lnTo>
                  <a:pt x="5181144" y="5978814"/>
                </a:lnTo>
                <a:lnTo>
                  <a:pt x="4881335" y="5805726"/>
                </a:lnTo>
                <a:lnTo>
                  <a:pt x="4581526" y="5978814"/>
                </a:lnTo>
                <a:lnTo>
                  <a:pt x="4581526" y="6317961"/>
                </a:lnTo>
                <a:lnTo>
                  <a:pt x="4881335" y="6491050"/>
                </a:lnTo>
                <a:close/>
                <a:moveTo>
                  <a:pt x="4876344" y="6841836"/>
                </a:moveTo>
                <a:lnTo>
                  <a:pt x="4876344" y="6502690"/>
                </a:lnTo>
                <a:lnTo>
                  <a:pt x="4576535" y="6329601"/>
                </a:lnTo>
                <a:lnTo>
                  <a:pt x="4276726" y="6502690"/>
                </a:lnTo>
                <a:lnTo>
                  <a:pt x="4276726" y="6841836"/>
                </a:lnTo>
                <a:lnTo>
                  <a:pt x="4576535" y="7014924"/>
                </a:lnTo>
                <a:lnTo>
                  <a:pt x="4876344" y="6841836"/>
                </a:lnTo>
                <a:close/>
                <a:moveTo>
                  <a:pt x="4571544" y="7026564"/>
                </a:moveTo>
                <a:lnTo>
                  <a:pt x="4271735" y="6853476"/>
                </a:lnTo>
                <a:lnTo>
                  <a:pt x="3971926" y="7026564"/>
                </a:lnTo>
                <a:lnTo>
                  <a:pt x="3971926" y="7369236"/>
                </a:lnTo>
                <a:lnTo>
                  <a:pt x="4271735" y="7542324"/>
                </a:lnTo>
                <a:lnTo>
                  <a:pt x="4571544" y="7369236"/>
                </a:lnTo>
                <a:lnTo>
                  <a:pt x="4571544" y="7026564"/>
                </a:lnTo>
                <a:close/>
                <a:moveTo>
                  <a:pt x="4271735" y="6491050"/>
                </a:moveTo>
                <a:lnTo>
                  <a:pt x="4571544" y="6317961"/>
                </a:lnTo>
                <a:lnTo>
                  <a:pt x="4571544" y="5978814"/>
                </a:lnTo>
                <a:lnTo>
                  <a:pt x="4271735" y="5805726"/>
                </a:lnTo>
                <a:lnTo>
                  <a:pt x="3971926" y="5978814"/>
                </a:lnTo>
                <a:lnTo>
                  <a:pt x="3971926" y="6317961"/>
                </a:lnTo>
                <a:lnTo>
                  <a:pt x="4271735" y="6491050"/>
                </a:lnTo>
                <a:close/>
                <a:moveTo>
                  <a:pt x="4266744" y="6841836"/>
                </a:moveTo>
                <a:lnTo>
                  <a:pt x="4266744" y="6502690"/>
                </a:lnTo>
                <a:lnTo>
                  <a:pt x="3966935" y="6329601"/>
                </a:lnTo>
                <a:lnTo>
                  <a:pt x="3667126" y="6502690"/>
                </a:lnTo>
                <a:lnTo>
                  <a:pt x="3667126" y="6841836"/>
                </a:lnTo>
                <a:lnTo>
                  <a:pt x="3966935" y="7014924"/>
                </a:lnTo>
                <a:lnTo>
                  <a:pt x="4266744" y="6841836"/>
                </a:lnTo>
                <a:close/>
                <a:moveTo>
                  <a:pt x="3961944" y="7026564"/>
                </a:moveTo>
                <a:lnTo>
                  <a:pt x="3662135" y="6853476"/>
                </a:lnTo>
                <a:lnTo>
                  <a:pt x="3362326" y="7026564"/>
                </a:lnTo>
                <a:lnTo>
                  <a:pt x="3362326" y="7369236"/>
                </a:lnTo>
                <a:lnTo>
                  <a:pt x="3662135" y="7542324"/>
                </a:lnTo>
                <a:lnTo>
                  <a:pt x="3961944" y="7369236"/>
                </a:lnTo>
                <a:lnTo>
                  <a:pt x="3961944" y="7026564"/>
                </a:lnTo>
                <a:close/>
                <a:moveTo>
                  <a:pt x="3662135" y="6491050"/>
                </a:moveTo>
                <a:lnTo>
                  <a:pt x="3961944" y="6317961"/>
                </a:lnTo>
                <a:lnTo>
                  <a:pt x="3961944" y="5978814"/>
                </a:lnTo>
                <a:lnTo>
                  <a:pt x="3662135" y="5805726"/>
                </a:lnTo>
                <a:lnTo>
                  <a:pt x="3362326" y="5978814"/>
                </a:lnTo>
                <a:lnTo>
                  <a:pt x="3362326" y="6317961"/>
                </a:lnTo>
                <a:lnTo>
                  <a:pt x="3662135" y="6491050"/>
                </a:lnTo>
                <a:close/>
                <a:moveTo>
                  <a:pt x="3657144" y="6841836"/>
                </a:moveTo>
                <a:lnTo>
                  <a:pt x="3657144" y="6502690"/>
                </a:lnTo>
                <a:lnTo>
                  <a:pt x="3357335" y="6329601"/>
                </a:lnTo>
                <a:lnTo>
                  <a:pt x="3057526" y="6502690"/>
                </a:lnTo>
                <a:lnTo>
                  <a:pt x="3057526" y="6841836"/>
                </a:lnTo>
                <a:lnTo>
                  <a:pt x="3357335" y="7014924"/>
                </a:lnTo>
                <a:lnTo>
                  <a:pt x="3657144" y="6841836"/>
                </a:lnTo>
                <a:close/>
                <a:moveTo>
                  <a:pt x="5485944" y="5794086"/>
                </a:moveTo>
                <a:lnTo>
                  <a:pt x="5485944" y="5451415"/>
                </a:lnTo>
                <a:lnTo>
                  <a:pt x="5186135" y="5278327"/>
                </a:lnTo>
                <a:lnTo>
                  <a:pt x="4886326" y="5451415"/>
                </a:lnTo>
                <a:lnTo>
                  <a:pt x="4886326" y="5794086"/>
                </a:lnTo>
                <a:lnTo>
                  <a:pt x="5186135" y="5967174"/>
                </a:lnTo>
                <a:lnTo>
                  <a:pt x="5485944" y="5794086"/>
                </a:lnTo>
                <a:close/>
                <a:moveTo>
                  <a:pt x="4876344" y="5794086"/>
                </a:moveTo>
                <a:lnTo>
                  <a:pt x="4876344" y="5451415"/>
                </a:lnTo>
                <a:lnTo>
                  <a:pt x="4576535" y="5278327"/>
                </a:lnTo>
                <a:lnTo>
                  <a:pt x="4276726" y="5451415"/>
                </a:lnTo>
                <a:lnTo>
                  <a:pt x="4276726" y="5794086"/>
                </a:lnTo>
                <a:lnTo>
                  <a:pt x="4576535" y="5967174"/>
                </a:lnTo>
                <a:lnTo>
                  <a:pt x="4876344" y="5794086"/>
                </a:lnTo>
                <a:close/>
                <a:moveTo>
                  <a:pt x="4266744" y="5794086"/>
                </a:moveTo>
                <a:lnTo>
                  <a:pt x="4266744" y="5451415"/>
                </a:lnTo>
                <a:lnTo>
                  <a:pt x="3966935" y="5278327"/>
                </a:lnTo>
                <a:lnTo>
                  <a:pt x="3667126" y="5451415"/>
                </a:lnTo>
                <a:lnTo>
                  <a:pt x="3667126" y="5794086"/>
                </a:lnTo>
                <a:lnTo>
                  <a:pt x="3966935" y="5967174"/>
                </a:lnTo>
                <a:lnTo>
                  <a:pt x="4266744" y="5794086"/>
                </a:lnTo>
                <a:close/>
                <a:moveTo>
                  <a:pt x="3657144" y="5794086"/>
                </a:moveTo>
                <a:lnTo>
                  <a:pt x="3657144" y="5451415"/>
                </a:lnTo>
                <a:lnTo>
                  <a:pt x="3357335" y="5278327"/>
                </a:lnTo>
                <a:lnTo>
                  <a:pt x="3057526" y="5451415"/>
                </a:lnTo>
                <a:lnTo>
                  <a:pt x="3057526" y="5794086"/>
                </a:lnTo>
                <a:lnTo>
                  <a:pt x="3357335" y="5967174"/>
                </a:lnTo>
                <a:lnTo>
                  <a:pt x="3657144" y="5794086"/>
                </a:lnTo>
                <a:close/>
                <a:moveTo>
                  <a:pt x="5790744" y="4921539"/>
                </a:moveTo>
                <a:lnTo>
                  <a:pt x="5490935" y="4748451"/>
                </a:lnTo>
                <a:lnTo>
                  <a:pt x="5191126" y="4921539"/>
                </a:lnTo>
                <a:lnTo>
                  <a:pt x="5191126" y="5264210"/>
                </a:lnTo>
                <a:lnTo>
                  <a:pt x="5490935" y="5437299"/>
                </a:lnTo>
                <a:lnTo>
                  <a:pt x="5790744" y="5264210"/>
                </a:lnTo>
                <a:lnTo>
                  <a:pt x="5790744" y="4921539"/>
                </a:lnTo>
                <a:close/>
                <a:moveTo>
                  <a:pt x="5490935" y="4386025"/>
                </a:moveTo>
                <a:lnTo>
                  <a:pt x="5790744" y="4212936"/>
                </a:lnTo>
                <a:lnTo>
                  <a:pt x="5790744" y="3873789"/>
                </a:lnTo>
                <a:lnTo>
                  <a:pt x="5490935" y="3700701"/>
                </a:lnTo>
                <a:lnTo>
                  <a:pt x="5191126" y="3873789"/>
                </a:lnTo>
                <a:lnTo>
                  <a:pt x="5191126" y="4212936"/>
                </a:lnTo>
                <a:lnTo>
                  <a:pt x="5490935" y="4386025"/>
                </a:lnTo>
                <a:close/>
                <a:moveTo>
                  <a:pt x="5485944" y="4736811"/>
                </a:moveTo>
                <a:lnTo>
                  <a:pt x="5485944" y="4397664"/>
                </a:lnTo>
                <a:lnTo>
                  <a:pt x="5186135" y="4224576"/>
                </a:lnTo>
                <a:lnTo>
                  <a:pt x="4886326" y="4397664"/>
                </a:lnTo>
                <a:lnTo>
                  <a:pt x="4886326" y="4736811"/>
                </a:lnTo>
                <a:lnTo>
                  <a:pt x="5186135" y="4909899"/>
                </a:lnTo>
                <a:lnTo>
                  <a:pt x="5485944" y="4736811"/>
                </a:lnTo>
                <a:close/>
                <a:moveTo>
                  <a:pt x="5181144" y="4921539"/>
                </a:moveTo>
                <a:lnTo>
                  <a:pt x="4881335" y="4748451"/>
                </a:lnTo>
                <a:lnTo>
                  <a:pt x="4581526" y="4921539"/>
                </a:lnTo>
                <a:lnTo>
                  <a:pt x="4581526" y="5264210"/>
                </a:lnTo>
                <a:lnTo>
                  <a:pt x="4881335" y="5437299"/>
                </a:lnTo>
                <a:lnTo>
                  <a:pt x="5181144" y="5264210"/>
                </a:lnTo>
                <a:lnTo>
                  <a:pt x="5181144" y="4921539"/>
                </a:lnTo>
                <a:close/>
                <a:moveTo>
                  <a:pt x="4881335" y="4386025"/>
                </a:moveTo>
                <a:lnTo>
                  <a:pt x="5181144" y="4212936"/>
                </a:lnTo>
                <a:lnTo>
                  <a:pt x="5181144" y="3873789"/>
                </a:lnTo>
                <a:lnTo>
                  <a:pt x="4881335" y="3700701"/>
                </a:lnTo>
                <a:lnTo>
                  <a:pt x="4581526" y="3873789"/>
                </a:lnTo>
                <a:lnTo>
                  <a:pt x="4581526" y="4212936"/>
                </a:lnTo>
                <a:lnTo>
                  <a:pt x="4881335" y="4386025"/>
                </a:lnTo>
                <a:close/>
                <a:moveTo>
                  <a:pt x="4876344" y="4736811"/>
                </a:moveTo>
                <a:lnTo>
                  <a:pt x="4876344" y="4397664"/>
                </a:lnTo>
                <a:lnTo>
                  <a:pt x="4576535" y="4224576"/>
                </a:lnTo>
                <a:lnTo>
                  <a:pt x="4276726" y="4397664"/>
                </a:lnTo>
                <a:lnTo>
                  <a:pt x="4276726" y="4736811"/>
                </a:lnTo>
                <a:lnTo>
                  <a:pt x="4576535" y="4909899"/>
                </a:lnTo>
                <a:lnTo>
                  <a:pt x="4876344" y="4736811"/>
                </a:lnTo>
                <a:close/>
                <a:moveTo>
                  <a:pt x="4571544" y="4921539"/>
                </a:moveTo>
                <a:lnTo>
                  <a:pt x="4271735" y="4748451"/>
                </a:lnTo>
                <a:lnTo>
                  <a:pt x="3971926" y="4921539"/>
                </a:lnTo>
                <a:lnTo>
                  <a:pt x="3971926" y="5264210"/>
                </a:lnTo>
                <a:lnTo>
                  <a:pt x="4271735" y="5437299"/>
                </a:lnTo>
                <a:lnTo>
                  <a:pt x="4571544" y="5264210"/>
                </a:lnTo>
                <a:lnTo>
                  <a:pt x="4571544" y="4921539"/>
                </a:lnTo>
                <a:close/>
                <a:moveTo>
                  <a:pt x="4271735" y="4386025"/>
                </a:moveTo>
                <a:lnTo>
                  <a:pt x="4571544" y="4212936"/>
                </a:lnTo>
                <a:lnTo>
                  <a:pt x="4571544" y="3873789"/>
                </a:lnTo>
                <a:lnTo>
                  <a:pt x="4271735" y="3700701"/>
                </a:lnTo>
                <a:lnTo>
                  <a:pt x="3971926" y="3873789"/>
                </a:lnTo>
                <a:lnTo>
                  <a:pt x="3971926" y="4212936"/>
                </a:lnTo>
                <a:lnTo>
                  <a:pt x="4271735" y="4386025"/>
                </a:lnTo>
                <a:close/>
                <a:moveTo>
                  <a:pt x="4266744" y="4736811"/>
                </a:moveTo>
                <a:lnTo>
                  <a:pt x="4266744" y="4397664"/>
                </a:lnTo>
                <a:lnTo>
                  <a:pt x="3966935" y="4224576"/>
                </a:lnTo>
                <a:lnTo>
                  <a:pt x="3667126" y="4397664"/>
                </a:lnTo>
                <a:lnTo>
                  <a:pt x="3667126" y="4736811"/>
                </a:lnTo>
                <a:lnTo>
                  <a:pt x="3966935" y="4909899"/>
                </a:lnTo>
                <a:lnTo>
                  <a:pt x="4266744" y="4736811"/>
                </a:lnTo>
                <a:close/>
                <a:moveTo>
                  <a:pt x="3961944" y="4921539"/>
                </a:moveTo>
                <a:lnTo>
                  <a:pt x="3662135" y="4748451"/>
                </a:lnTo>
                <a:lnTo>
                  <a:pt x="3362326" y="4921539"/>
                </a:lnTo>
                <a:lnTo>
                  <a:pt x="3362326" y="5264210"/>
                </a:lnTo>
                <a:lnTo>
                  <a:pt x="3662135" y="5437299"/>
                </a:lnTo>
                <a:lnTo>
                  <a:pt x="3961944" y="5264210"/>
                </a:lnTo>
                <a:lnTo>
                  <a:pt x="3961944" y="4921539"/>
                </a:lnTo>
                <a:close/>
                <a:moveTo>
                  <a:pt x="3662135" y="4386025"/>
                </a:moveTo>
                <a:lnTo>
                  <a:pt x="3961944" y="4212936"/>
                </a:lnTo>
                <a:lnTo>
                  <a:pt x="3961944" y="3873789"/>
                </a:lnTo>
                <a:lnTo>
                  <a:pt x="3662135" y="3700701"/>
                </a:lnTo>
                <a:lnTo>
                  <a:pt x="3362326" y="3873789"/>
                </a:lnTo>
                <a:lnTo>
                  <a:pt x="3362326" y="4212936"/>
                </a:lnTo>
                <a:lnTo>
                  <a:pt x="3662135" y="4386025"/>
                </a:lnTo>
                <a:close/>
                <a:moveTo>
                  <a:pt x="3657144" y="4736811"/>
                </a:moveTo>
                <a:lnTo>
                  <a:pt x="3657144" y="4397664"/>
                </a:lnTo>
                <a:lnTo>
                  <a:pt x="3357335" y="4224576"/>
                </a:lnTo>
                <a:lnTo>
                  <a:pt x="3057526" y="4397664"/>
                </a:lnTo>
                <a:lnTo>
                  <a:pt x="3057526" y="4736811"/>
                </a:lnTo>
                <a:lnTo>
                  <a:pt x="3357335" y="4909899"/>
                </a:lnTo>
                <a:lnTo>
                  <a:pt x="3657144" y="4736811"/>
                </a:lnTo>
                <a:close/>
                <a:moveTo>
                  <a:pt x="5485944" y="3689061"/>
                </a:moveTo>
                <a:lnTo>
                  <a:pt x="5485944" y="3346390"/>
                </a:lnTo>
                <a:lnTo>
                  <a:pt x="5186135" y="3173301"/>
                </a:lnTo>
                <a:lnTo>
                  <a:pt x="4886326" y="3346390"/>
                </a:lnTo>
                <a:lnTo>
                  <a:pt x="4886326" y="3689061"/>
                </a:lnTo>
                <a:lnTo>
                  <a:pt x="5186135" y="3862149"/>
                </a:lnTo>
                <a:lnTo>
                  <a:pt x="5485944" y="3689061"/>
                </a:lnTo>
                <a:close/>
                <a:moveTo>
                  <a:pt x="4876344" y="3689061"/>
                </a:moveTo>
                <a:lnTo>
                  <a:pt x="4876344" y="3346390"/>
                </a:lnTo>
                <a:lnTo>
                  <a:pt x="4576535" y="3173301"/>
                </a:lnTo>
                <a:lnTo>
                  <a:pt x="4276726" y="3346390"/>
                </a:lnTo>
                <a:lnTo>
                  <a:pt x="4276726" y="3689061"/>
                </a:lnTo>
                <a:lnTo>
                  <a:pt x="4576535" y="3862149"/>
                </a:lnTo>
                <a:lnTo>
                  <a:pt x="4876344" y="3689061"/>
                </a:lnTo>
                <a:close/>
                <a:moveTo>
                  <a:pt x="4266744" y="3689061"/>
                </a:moveTo>
                <a:lnTo>
                  <a:pt x="4266744" y="3346390"/>
                </a:lnTo>
                <a:lnTo>
                  <a:pt x="3966935" y="3173301"/>
                </a:lnTo>
                <a:lnTo>
                  <a:pt x="3667126" y="3346390"/>
                </a:lnTo>
                <a:lnTo>
                  <a:pt x="3667126" y="3689061"/>
                </a:lnTo>
                <a:lnTo>
                  <a:pt x="3966935" y="3862149"/>
                </a:lnTo>
                <a:lnTo>
                  <a:pt x="4266744" y="3689061"/>
                </a:lnTo>
                <a:close/>
                <a:moveTo>
                  <a:pt x="3657144" y="3689061"/>
                </a:moveTo>
                <a:lnTo>
                  <a:pt x="3657144" y="3346390"/>
                </a:lnTo>
                <a:lnTo>
                  <a:pt x="3357335" y="3173301"/>
                </a:lnTo>
                <a:lnTo>
                  <a:pt x="3057526" y="3346390"/>
                </a:lnTo>
                <a:lnTo>
                  <a:pt x="3057526" y="3689061"/>
                </a:lnTo>
                <a:lnTo>
                  <a:pt x="3357335" y="3862149"/>
                </a:lnTo>
                <a:lnTo>
                  <a:pt x="3657144" y="3689061"/>
                </a:lnTo>
                <a:close/>
                <a:moveTo>
                  <a:pt x="5790744" y="2816514"/>
                </a:moveTo>
                <a:lnTo>
                  <a:pt x="5490935" y="2643426"/>
                </a:lnTo>
                <a:lnTo>
                  <a:pt x="5191126" y="2816514"/>
                </a:lnTo>
                <a:lnTo>
                  <a:pt x="5191126" y="3159185"/>
                </a:lnTo>
                <a:lnTo>
                  <a:pt x="5490935" y="3332274"/>
                </a:lnTo>
                <a:lnTo>
                  <a:pt x="5790744" y="3159185"/>
                </a:lnTo>
                <a:lnTo>
                  <a:pt x="5790744" y="2816514"/>
                </a:lnTo>
                <a:close/>
                <a:moveTo>
                  <a:pt x="5490935" y="2281000"/>
                </a:moveTo>
                <a:lnTo>
                  <a:pt x="5790744" y="2107911"/>
                </a:lnTo>
                <a:lnTo>
                  <a:pt x="5790744" y="1768764"/>
                </a:lnTo>
                <a:lnTo>
                  <a:pt x="5490935" y="1595676"/>
                </a:lnTo>
                <a:lnTo>
                  <a:pt x="5191126" y="1768764"/>
                </a:lnTo>
                <a:lnTo>
                  <a:pt x="5191126" y="2107911"/>
                </a:lnTo>
                <a:lnTo>
                  <a:pt x="5490935" y="2281000"/>
                </a:lnTo>
                <a:close/>
                <a:moveTo>
                  <a:pt x="5485944" y="2631786"/>
                </a:moveTo>
                <a:lnTo>
                  <a:pt x="5485944" y="2292639"/>
                </a:lnTo>
                <a:lnTo>
                  <a:pt x="5186135" y="2119551"/>
                </a:lnTo>
                <a:lnTo>
                  <a:pt x="4886326" y="2292639"/>
                </a:lnTo>
                <a:lnTo>
                  <a:pt x="4886326" y="2631786"/>
                </a:lnTo>
                <a:lnTo>
                  <a:pt x="5186135" y="2804874"/>
                </a:lnTo>
                <a:lnTo>
                  <a:pt x="5485944" y="2631786"/>
                </a:lnTo>
                <a:close/>
                <a:moveTo>
                  <a:pt x="5181144" y="2816514"/>
                </a:moveTo>
                <a:lnTo>
                  <a:pt x="4881335" y="2643426"/>
                </a:lnTo>
                <a:lnTo>
                  <a:pt x="4581526" y="2816514"/>
                </a:lnTo>
                <a:lnTo>
                  <a:pt x="4581526" y="3159185"/>
                </a:lnTo>
                <a:lnTo>
                  <a:pt x="4881335" y="3332274"/>
                </a:lnTo>
                <a:lnTo>
                  <a:pt x="5181144" y="3159185"/>
                </a:lnTo>
                <a:lnTo>
                  <a:pt x="5181144" y="2816514"/>
                </a:lnTo>
                <a:close/>
                <a:moveTo>
                  <a:pt x="4881335" y="2281000"/>
                </a:moveTo>
                <a:lnTo>
                  <a:pt x="5181144" y="2107911"/>
                </a:lnTo>
                <a:lnTo>
                  <a:pt x="5181144" y="1768764"/>
                </a:lnTo>
                <a:lnTo>
                  <a:pt x="4881335" y="1595676"/>
                </a:lnTo>
                <a:lnTo>
                  <a:pt x="4581526" y="1768764"/>
                </a:lnTo>
                <a:lnTo>
                  <a:pt x="4581526" y="2107911"/>
                </a:lnTo>
                <a:lnTo>
                  <a:pt x="4881335" y="2281000"/>
                </a:lnTo>
                <a:close/>
                <a:moveTo>
                  <a:pt x="4876344" y="2631786"/>
                </a:moveTo>
                <a:lnTo>
                  <a:pt x="4876344" y="2292639"/>
                </a:lnTo>
                <a:lnTo>
                  <a:pt x="4576535" y="2119551"/>
                </a:lnTo>
                <a:lnTo>
                  <a:pt x="4276726" y="2292639"/>
                </a:lnTo>
                <a:lnTo>
                  <a:pt x="4276726" y="2631786"/>
                </a:lnTo>
                <a:lnTo>
                  <a:pt x="4576535" y="2804874"/>
                </a:lnTo>
                <a:lnTo>
                  <a:pt x="4876344" y="2631786"/>
                </a:lnTo>
                <a:close/>
                <a:moveTo>
                  <a:pt x="4571544" y="2816514"/>
                </a:moveTo>
                <a:lnTo>
                  <a:pt x="4271735" y="2643426"/>
                </a:lnTo>
                <a:lnTo>
                  <a:pt x="3971926" y="2816514"/>
                </a:lnTo>
                <a:lnTo>
                  <a:pt x="3971926" y="3159185"/>
                </a:lnTo>
                <a:lnTo>
                  <a:pt x="4271735" y="3332274"/>
                </a:lnTo>
                <a:lnTo>
                  <a:pt x="4571544" y="3159185"/>
                </a:lnTo>
                <a:lnTo>
                  <a:pt x="4571544" y="2816514"/>
                </a:lnTo>
                <a:close/>
                <a:moveTo>
                  <a:pt x="4271735" y="2281000"/>
                </a:moveTo>
                <a:lnTo>
                  <a:pt x="4571544" y="2107911"/>
                </a:lnTo>
                <a:lnTo>
                  <a:pt x="4571544" y="1768764"/>
                </a:lnTo>
                <a:lnTo>
                  <a:pt x="4271735" y="1595676"/>
                </a:lnTo>
                <a:lnTo>
                  <a:pt x="3971926" y="1768764"/>
                </a:lnTo>
                <a:lnTo>
                  <a:pt x="3971926" y="2107911"/>
                </a:lnTo>
                <a:lnTo>
                  <a:pt x="4271735" y="2281000"/>
                </a:lnTo>
                <a:close/>
                <a:moveTo>
                  <a:pt x="4266744" y="2631786"/>
                </a:moveTo>
                <a:lnTo>
                  <a:pt x="4266744" y="2292639"/>
                </a:lnTo>
                <a:lnTo>
                  <a:pt x="3966935" y="2119551"/>
                </a:lnTo>
                <a:lnTo>
                  <a:pt x="3667126" y="2292639"/>
                </a:lnTo>
                <a:lnTo>
                  <a:pt x="3667126" y="2631786"/>
                </a:lnTo>
                <a:lnTo>
                  <a:pt x="3966935" y="2804874"/>
                </a:lnTo>
                <a:lnTo>
                  <a:pt x="4266744" y="2631786"/>
                </a:lnTo>
                <a:close/>
                <a:moveTo>
                  <a:pt x="3961944" y="2816514"/>
                </a:moveTo>
                <a:lnTo>
                  <a:pt x="3662135" y="2643426"/>
                </a:lnTo>
                <a:lnTo>
                  <a:pt x="3362326" y="2816514"/>
                </a:lnTo>
                <a:lnTo>
                  <a:pt x="3362326" y="3159185"/>
                </a:lnTo>
                <a:lnTo>
                  <a:pt x="3662135" y="3332274"/>
                </a:lnTo>
                <a:lnTo>
                  <a:pt x="3961944" y="3159185"/>
                </a:lnTo>
                <a:lnTo>
                  <a:pt x="3961944" y="2816514"/>
                </a:lnTo>
                <a:close/>
                <a:moveTo>
                  <a:pt x="3662135" y="2281000"/>
                </a:moveTo>
                <a:lnTo>
                  <a:pt x="3961944" y="2107911"/>
                </a:lnTo>
                <a:lnTo>
                  <a:pt x="3961944" y="1768764"/>
                </a:lnTo>
                <a:lnTo>
                  <a:pt x="3662135" y="1595676"/>
                </a:lnTo>
                <a:lnTo>
                  <a:pt x="3362326" y="1768764"/>
                </a:lnTo>
                <a:lnTo>
                  <a:pt x="3362326" y="2107911"/>
                </a:lnTo>
                <a:lnTo>
                  <a:pt x="3662135" y="2281000"/>
                </a:lnTo>
                <a:close/>
                <a:moveTo>
                  <a:pt x="3657144" y="2631786"/>
                </a:moveTo>
                <a:lnTo>
                  <a:pt x="3657144" y="2292639"/>
                </a:lnTo>
                <a:lnTo>
                  <a:pt x="3357335" y="2119551"/>
                </a:lnTo>
                <a:lnTo>
                  <a:pt x="3057526" y="2292639"/>
                </a:lnTo>
                <a:lnTo>
                  <a:pt x="3057526" y="2631786"/>
                </a:lnTo>
                <a:lnTo>
                  <a:pt x="3357335" y="2804874"/>
                </a:lnTo>
                <a:lnTo>
                  <a:pt x="3657144" y="2631786"/>
                </a:lnTo>
                <a:close/>
                <a:moveTo>
                  <a:pt x="5485944" y="1584036"/>
                </a:moveTo>
                <a:lnTo>
                  <a:pt x="5485944" y="1241365"/>
                </a:lnTo>
                <a:lnTo>
                  <a:pt x="5186135" y="1068276"/>
                </a:lnTo>
                <a:lnTo>
                  <a:pt x="4886326" y="1241365"/>
                </a:lnTo>
                <a:lnTo>
                  <a:pt x="4886326" y="1584036"/>
                </a:lnTo>
                <a:lnTo>
                  <a:pt x="5186135" y="1757125"/>
                </a:lnTo>
                <a:lnTo>
                  <a:pt x="5485944" y="1584036"/>
                </a:lnTo>
                <a:close/>
                <a:moveTo>
                  <a:pt x="4876344" y="1584036"/>
                </a:moveTo>
                <a:lnTo>
                  <a:pt x="4876344" y="1241365"/>
                </a:lnTo>
                <a:lnTo>
                  <a:pt x="4576535" y="1068276"/>
                </a:lnTo>
                <a:lnTo>
                  <a:pt x="4276726" y="1241365"/>
                </a:lnTo>
                <a:lnTo>
                  <a:pt x="4276726" y="1584036"/>
                </a:lnTo>
                <a:lnTo>
                  <a:pt x="4576535" y="1757125"/>
                </a:lnTo>
                <a:lnTo>
                  <a:pt x="4876344" y="1584036"/>
                </a:lnTo>
                <a:close/>
                <a:moveTo>
                  <a:pt x="4266744" y="1584036"/>
                </a:moveTo>
                <a:lnTo>
                  <a:pt x="4266744" y="1241365"/>
                </a:lnTo>
                <a:lnTo>
                  <a:pt x="3966935" y="1068276"/>
                </a:lnTo>
                <a:lnTo>
                  <a:pt x="3667126" y="1241365"/>
                </a:lnTo>
                <a:lnTo>
                  <a:pt x="3667126" y="1584036"/>
                </a:lnTo>
                <a:lnTo>
                  <a:pt x="3966935" y="1757125"/>
                </a:lnTo>
                <a:lnTo>
                  <a:pt x="4266744" y="1584036"/>
                </a:lnTo>
                <a:close/>
                <a:moveTo>
                  <a:pt x="3657144" y="1584036"/>
                </a:moveTo>
                <a:lnTo>
                  <a:pt x="3657144" y="1241365"/>
                </a:lnTo>
                <a:lnTo>
                  <a:pt x="3357335" y="1068276"/>
                </a:lnTo>
                <a:lnTo>
                  <a:pt x="3057526" y="1241365"/>
                </a:lnTo>
                <a:lnTo>
                  <a:pt x="3057526" y="1584036"/>
                </a:lnTo>
                <a:lnTo>
                  <a:pt x="3357335" y="1757125"/>
                </a:lnTo>
                <a:lnTo>
                  <a:pt x="3657144" y="1584036"/>
                </a:lnTo>
                <a:close/>
                <a:moveTo>
                  <a:pt x="5790744" y="711493"/>
                </a:moveTo>
                <a:lnTo>
                  <a:pt x="5490935" y="538399"/>
                </a:lnTo>
                <a:lnTo>
                  <a:pt x="5191126" y="711493"/>
                </a:lnTo>
                <a:lnTo>
                  <a:pt x="5191126" y="1054160"/>
                </a:lnTo>
                <a:lnTo>
                  <a:pt x="5490935" y="1227249"/>
                </a:lnTo>
                <a:lnTo>
                  <a:pt x="5790744" y="1054160"/>
                </a:lnTo>
                <a:lnTo>
                  <a:pt x="5790744" y="711493"/>
                </a:lnTo>
                <a:close/>
                <a:moveTo>
                  <a:pt x="5181144" y="711493"/>
                </a:moveTo>
                <a:lnTo>
                  <a:pt x="4881335" y="538399"/>
                </a:lnTo>
                <a:lnTo>
                  <a:pt x="4581526" y="711493"/>
                </a:lnTo>
                <a:lnTo>
                  <a:pt x="4581526" y="1054160"/>
                </a:lnTo>
                <a:lnTo>
                  <a:pt x="4881335" y="1227249"/>
                </a:lnTo>
                <a:lnTo>
                  <a:pt x="5181144" y="1054160"/>
                </a:lnTo>
                <a:lnTo>
                  <a:pt x="5181144" y="711493"/>
                </a:lnTo>
                <a:close/>
                <a:moveTo>
                  <a:pt x="4571544" y="711493"/>
                </a:moveTo>
                <a:lnTo>
                  <a:pt x="4271735" y="538399"/>
                </a:lnTo>
                <a:lnTo>
                  <a:pt x="3971926" y="711493"/>
                </a:lnTo>
                <a:lnTo>
                  <a:pt x="3971926" y="1054160"/>
                </a:lnTo>
                <a:lnTo>
                  <a:pt x="4271735" y="1227249"/>
                </a:lnTo>
                <a:lnTo>
                  <a:pt x="4571544" y="1054160"/>
                </a:lnTo>
                <a:lnTo>
                  <a:pt x="4571544" y="711493"/>
                </a:lnTo>
                <a:close/>
                <a:moveTo>
                  <a:pt x="3961944" y="711493"/>
                </a:moveTo>
                <a:lnTo>
                  <a:pt x="3662135" y="538399"/>
                </a:lnTo>
                <a:lnTo>
                  <a:pt x="3362326" y="711493"/>
                </a:lnTo>
                <a:lnTo>
                  <a:pt x="3362326" y="1054160"/>
                </a:lnTo>
                <a:lnTo>
                  <a:pt x="3662135" y="1227249"/>
                </a:lnTo>
                <a:lnTo>
                  <a:pt x="3961944" y="1054160"/>
                </a:lnTo>
                <a:lnTo>
                  <a:pt x="3961944" y="711493"/>
                </a:lnTo>
                <a:close/>
                <a:moveTo>
                  <a:pt x="3057526" y="7556440"/>
                </a:moveTo>
                <a:lnTo>
                  <a:pt x="3357335" y="7383352"/>
                </a:lnTo>
                <a:lnTo>
                  <a:pt x="3657144" y="7556440"/>
                </a:lnTo>
                <a:lnTo>
                  <a:pt x="3657144" y="7902636"/>
                </a:lnTo>
                <a:lnTo>
                  <a:pt x="3357335" y="8075724"/>
                </a:lnTo>
                <a:lnTo>
                  <a:pt x="3057526" y="7902636"/>
                </a:lnTo>
                <a:lnTo>
                  <a:pt x="3057526" y="7556440"/>
                </a:lnTo>
                <a:close/>
                <a:moveTo>
                  <a:pt x="3966935" y="7383352"/>
                </a:moveTo>
                <a:lnTo>
                  <a:pt x="3667126" y="7556440"/>
                </a:lnTo>
                <a:lnTo>
                  <a:pt x="3667126" y="7902636"/>
                </a:lnTo>
                <a:lnTo>
                  <a:pt x="3966935" y="8075724"/>
                </a:lnTo>
                <a:lnTo>
                  <a:pt x="4266744" y="7902636"/>
                </a:lnTo>
                <a:lnTo>
                  <a:pt x="4266744" y="7556440"/>
                </a:lnTo>
                <a:lnTo>
                  <a:pt x="3966935" y="7383352"/>
                </a:lnTo>
                <a:close/>
                <a:moveTo>
                  <a:pt x="4276726" y="7556440"/>
                </a:moveTo>
                <a:lnTo>
                  <a:pt x="4576535" y="7383352"/>
                </a:lnTo>
                <a:lnTo>
                  <a:pt x="4876344" y="7556440"/>
                </a:lnTo>
                <a:lnTo>
                  <a:pt x="4876344" y="7902636"/>
                </a:lnTo>
                <a:lnTo>
                  <a:pt x="4576535" y="8075724"/>
                </a:lnTo>
                <a:lnTo>
                  <a:pt x="4276726" y="7902636"/>
                </a:lnTo>
                <a:lnTo>
                  <a:pt x="4276726" y="7556440"/>
                </a:lnTo>
                <a:close/>
                <a:moveTo>
                  <a:pt x="5186135" y="7383352"/>
                </a:moveTo>
                <a:lnTo>
                  <a:pt x="4886326" y="7556440"/>
                </a:lnTo>
                <a:lnTo>
                  <a:pt x="4886326" y="7902636"/>
                </a:lnTo>
                <a:lnTo>
                  <a:pt x="5186135" y="8075724"/>
                </a:lnTo>
                <a:lnTo>
                  <a:pt x="5485944" y="7902636"/>
                </a:lnTo>
                <a:lnTo>
                  <a:pt x="5485944" y="7556440"/>
                </a:lnTo>
                <a:lnTo>
                  <a:pt x="5186135" y="7383352"/>
                </a:lnTo>
                <a:close/>
                <a:moveTo>
                  <a:pt x="5495926" y="7556440"/>
                </a:moveTo>
                <a:lnTo>
                  <a:pt x="5795735" y="7383352"/>
                </a:lnTo>
                <a:lnTo>
                  <a:pt x="6095544" y="7556440"/>
                </a:lnTo>
                <a:lnTo>
                  <a:pt x="6095544" y="7902636"/>
                </a:lnTo>
                <a:lnTo>
                  <a:pt x="5795735" y="8075724"/>
                </a:lnTo>
                <a:lnTo>
                  <a:pt x="5495926" y="7902636"/>
                </a:lnTo>
                <a:lnTo>
                  <a:pt x="5495926" y="7556440"/>
                </a:lnTo>
                <a:close/>
                <a:moveTo>
                  <a:pt x="6105526" y="184093"/>
                </a:moveTo>
                <a:lnTo>
                  <a:pt x="6405335" y="10999"/>
                </a:lnTo>
                <a:lnTo>
                  <a:pt x="6705144" y="184093"/>
                </a:lnTo>
                <a:lnTo>
                  <a:pt x="6705144" y="526757"/>
                </a:lnTo>
                <a:lnTo>
                  <a:pt x="6405335" y="699851"/>
                </a:lnTo>
                <a:lnTo>
                  <a:pt x="6105526" y="526757"/>
                </a:lnTo>
                <a:lnTo>
                  <a:pt x="6105526" y="184093"/>
                </a:lnTo>
                <a:close/>
                <a:moveTo>
                  <a:pt x="7014935" y="699851"/>
                </a:moveTo>
                <a:lnTo>
                  <a:pt x="7314744" y="526757"/>
                </a:lnTo>
                <a:lnTo>
                  <a:pt x="7314744" y="184093"/>
                </a:lnTo>
                <a:lnTo>
                  <a:pt x="7014935" y="10999"/>
                </a:lnTo>
                <a:lnTo>
                  <a:pt x="6715126" y="184093"/>
                </a:lnTo>
                <a:lnTo>
                  <a:pt x="6715126" y="526757"/>
                </a:lnTo>
                <a:lnTo>
                  <a:pt x="7014935" y="699851"/>
                </a:lnTo>
                <a:close/>
                <a:moveTo>
                  <a:pt x="7624535" y="699851"/>
                </a:moveTo>
                <a:lnTo>
                  <a:pt x="7924344" y="526757"/>
                </a:lnTo>
                <a:lnTo>
                  <a:pt x="7924344" y="184093"/>
                </a:lnTo>
                <a:lnTo>
                  <a:pt x="7624535" y="10999"/>
                </a:lnTo>
                <a:lnTo>
                  <a:pt x="7324726" y="184093"/>
                </a:lnTo>
                <a:lnTo>
                  <a:pt x="7324726" y="526757"/>
                </a:lnTo>
                <a:lnTo>
                  <a:pt x="7624535" y="699851"/>
                </a:lnTo>
                <a:close/>
                <a:moveTo>
                  <a:pt x="8234135" y="699851"/>
                </a:moveTo>
                <a:lnTo>
                  <a:pt x="8533943" y="526757"/>
                </a:lnTo>
                <a:lnTo>
                  <a:pt x="8533943" y="184093"/>
                </a:lnTo>
                <a:lnTo>
                  <a:pt x="8234135" y="10999"/>
                </a:lnTo>
                <a:lnTo>
                  <a:pt x="7934326" y="184093"/>
                </a:lnTo>
                <a:lnTo>
                  <a:pt x="7934326" y="526757"/>
                </a:lnTo>
                <a:lnTo>
                  <a:pt x="8234135" y="699851"/>
                </a:lnTo>
                <a:close/>
                <a:moveTo>
                  <a:pt x="8538935" y="6853476"/>
                </a:moveTo>
                <a:lnTo>
                  <a:pt x="8838743" y="7026564"/>
                </a:lnTo>
                <a:lnTo>
                  <a:pt x="8838743" y="7369236"/>
                </a:lnTo>
                <a:lnTo>
                  <a:pt x="8538935" y="7542324"/>
                </a:lnTo>
                <a:lnTo>
                  <a:pt x="8239126" y="7369236"/>
                </a:lnTo>
                <a:lnTo>
                  <a:pt x="8239126" y="7026564"/>
                </a:lnTo>
                <a:lnTo>
                  <a:pt x="8538935" y="6853476"/>
                </a:lnTo>
                <a:close/>
                <a:moveTo>
                  <a:pt x="8838743" y="6317961"/>
                </a:moveTo>
                <a:lnTo>
                  <a:pt x="8538935" y="6491050"/>
                </a:lnTo>
                <a:lnTo>
                  <a:pt x="8239126" y="6317961"/>
                </a:lnTo>
                <a:lnTo>
                  <a:pt x="8239126" y="5978814"/>
                </a:lnTo>
                <a:lnTo>
                  <a:pt x="8538935" y="5805726"/>
                </a:lnTo>
                <a:lnTo>
                  <a:pt x="8838743" y="5978814"/>
                </a:lnTo>
                <a:lnTo>
                  <a:pt x="8838743" y="6317961"/>
                </a:lnTo>
                <a:close/>
                <a:moveTo>
                  <a:pt x="8533943" y="6502690"/>
                </a:moveTo>
                <a:lnTo>
                  <a:pt x="8533943" y="6841836"/>
                </a:lnTo>
                <a:lnTo>
                  <a:pt x="8234135" y="7014924"/>
                </a:lnTo>
                <a:lnTo>
                  <a:pt x="7934326" y="6841836"/>
                </a:lnTo>
                <a:lnTo>
                  <a:pt x="7934326" y="6502690"/>
                </a:lnTo>
                <a:lnTo>
                  <a:pt x="8234135" y="6329601"/>
                </a:lnTo>
                <a:lnTo>
                  <a:pt x="8533943" y="6502690"/>
                </a:lnTo>
                <a:close/>
                <a:moveTo>
                  <a:pt x="7929335" y="6853476"/>
                </a:moveTo>
                <a:lnTo>
                  <a:pt x="8229144" y="7026564"/>
                </a:lnTo>
                <a:lnTo>
                  <a:pt x="8229144" y="7369236"/>
                </a:lnTo>
                <a:lnTo>
                  <a:pt x="7929335" y="7542324"/>
                </a:lnTo>
                <a:lnTo>
                  <a:pt x="7629526" y="7369236"/>
                </a:lnTo>
                <a:lnTo>
                  <a:pt x="7629526" y="7026564"/>
                </a:lnTo>
                <a:lnTo>
                  <a:pt x="7929335" y="6853476"/>
                </a:lnTo>
                <a:close/>
                <a:moveTo>
                  <a:pt x="8229144" y="6317961"/>
                </a:moveTo>
                <a:lnTo>
                  <a:pt x="7929335" y="6491050"/>
                </a:lnTo>
                <a:lnTo>
                  <a:pt x="7629526" y="6317961"/>
                </a:lnTo>
                <a:lnTo>
                  <a:pt x="7629526" y="5978814"/>
                </a:lnTo>
                <a:lnTo>
                  <a:pt x="7929335" y="5805726"/>
                </a:lnTo>
                <a:lnTo>
                  <a:pt x="8229144" y="5978814"/>
                </a:lnTo>
                <a:lnTo>
                  <a:pt x="8229144" y="6317961"/>
                </a:lnTo>
                <a:close/>
                <a:moveTo>
                  <a:pt x="7924344" y="6502690"/>
                </a:moveTo>
                <a:lnTo>
                  <a:pt x="7924344" y="6841836"/>
                </a:lnTo>
                <a:lnTo>
                  <a:pt x="7624535" y="7014924"/>
                </a:lnTo>
                <a:lnTo>
                  <a:pt x="7324726" y="6841836"/>
                </a:lnTo>
                <a:lnTo>
                  <a:pt x="7324726" y="6502690"/>
                </a:lnTo>
                <a:lnTo>
                  <a:pt x="7624535" y="6329601"/>
                </a:lnTo>
                <a:lnTo>
                  <a:pt x="7924344" y="6502690"/>
                </a:lnTo>
                <a:close/>
                <a:moveTo>
                  <a:pt x="7319735" y="6853476"/>
                </a:moveTo>
                <a:lnTo>
                  <a:pt x="7619544" y="7026564"/>
                </a:lnTo>
                <a:lnTo>
                  <a:pt x="7619544" y="7369236"/>
                </a:lnTo>
                <a:lnTo>
                  <a:pt x="7319735" y="7542324"/>
                </a:lnTo>
                <a:lnTo>
                  <a:pt x="7019926" y="7369236"/>
                </a:lnTo>
                <a:lnTo>
                  <a:pt x="7019926" y="7026564"/>
                </a:lnTo>
                <a:lnTo>
                  <a:pt x="7319735" y="6853476"/>
                </a:lnTo>
                <a:close/>
                <a:moveTo>
                  <a:pt x="7619544" y="6317961"/>
                </a:moveTo>
                <a:lnTo>
                  <a:pt x="7319735" y="6491050"/>
                </a:lnTo>
                <a:lnTo>
                  <a:pt x="7019926" y="6317961"/>
                </a:lnTo>
                <a:lnTo>
                  <a:pt x="7019926" y="5978814"/>
                </a:lnTo>
                <a:lnTo>
                  <a:pt x="7319735" y="5805726"/>
                </a:lnTo>
                <a:lnTo>
                  <a:pt x="7619544" y="5978814"/>
                </a:lnTo>
                <a:lnTo>
                  <a:pt x="7619544" y="6317961"/>
                </a:lnTo>
                <a:close/>
                <a:moveTo>
                  <a:pt x="7314744" y="6502690"/>
                </a:moveTo>
                <a:lnTo>
                  <a:pt x="7314744" y="6841836"/>
                </a:lnTo>
                <a:lnTo>
                  <a:pt x="7014935" y="7014924"/>
                </a:lnTo>
                <a:lnTo>
                  <a:pt x="6715126" y="6841836"/>
                </a:lnTo>
                <a:lnTo>
                  <a:pt x="6715126" y="6502690"/>
                </a:lnTo>
                <a:lnTo>
                  <a:pt x="7014935" y="6329601"/>
                </a:lnTo>
                <a:lnTo>
                  <a:pt x="7314744" y="6502690"/>
                </a:lnTo>
                <a:close/>
                <a:moveTo>
                  <a:pt x="6710135" y="6853476"/>
                </a:moveTo>
                <a:lnTo>
                  <a:pt x="7009944" y="7026564"/>
                </a:lnTo>
                <a:lnTo>
                  <a:pt x="7009944" y="7369236"/>
                </a:lnTo>
                <a:lnTo>
                  <a:pt x="6710135" y="7542324"/>
                </a:lnTo>
                <a:lnTo>
                  <a:pt x="6410326" y="7369236"/>
                </a:lnTo>
                <a:lnTo>
                  <a:pt x="6410326" y="7026564"/>
                </a:lnTo>
                <a:lnTo>
                  <a:pt x="6710135" y="6853476"/>
                </a:lnTo>
                <a:close/>
                <a:moveTo>
                  <a:pt x="7009944" y="6317961"/>
                </a:moveTo>
                <a:lnTo>
                  <a:pt x="6710135" y="6491050"/>
                </a:lnTo>
                <a:lnTo>
                  <a:pt x="6410326" y="6317961"/>
                </a:lnTo>
                <a:lnTo>
                  <a:pt x="6410326" y="5978814"/>
                </a:lnTo>
                <a:lnTo>
                  <a:pt x="6710135" y="5805726"/>
                </a:lnTo>
                <a:lnTo>
                  <a:pt x="7009944" y="5978814"/>
                </a:lnTo>
                <a:lnTo>
                  <a:pt x="7009944" y="6317961"/>
                </a:lnTo>
                <a:close/>
                <a:moveTo>
                  <a:pt x="6705144" y="6502690"/>
                </a:moveTo>
                <a:lnTo>
                  <a:pt x="6705144" y="6841836"/>
                </a:lnTo>
                <a:lnTo>
                  <a:pt x="6405335" y="7014924"/>
                </a:lnTo>
                <a:lnTo>
                  <a:pt x="6105526" y="6841836"/>
                </a:lnTo>
                <a:lnTo>
                  <a:pt x="6105526" y="6502690"/>
                </a:lnTo>
                <a:lnTo>
                  <a:pt x="6405335" y="6329601"/>
                </a:lnTo>
                <a:lnTo>
                  <a:pt x="6705144" y="6502690"/>
                </a:lnTo>
                <a:close/>
                <a:moveTo>
                  <a:pt x="8533943" y="5451415"/>
                </a:moveTo>
                <a:lnTo>
                  <a:pt x="8533943" y="5794086"/>
                </a:lnTo>
                <a:lnTo>
                  <a:pt x="8234135" y="5967174"/>
                </a:lnTo>
                <a:lnTo>
                  <a:pt x="7934326" y="5794086"/>
                </a:lnTo>
                <a:lnTo>
                  <a:pt x="7934326" y="5451415"/>
                </a:lnTo>
                <a:lnTo>
                  <a:pt x="8234135" y="5278327"/>
                </a:lnTo>
                <a:lnTo>
                  <a:pt x="8533943" y="5451415"/>
                </a:lnTo>
                <a:close/>
                <a:moveTo>
                  <a:pt x="7924344" y="5451415"/>
                </a:moveTo>
                <a:lnTo>
                  <a:pt x="7924344" y="5794086"/>
                </a:lnTo>
                <a:lnTo>
                  <a:pt x="7624535" y="5967174"/>
                </a:lnTo>
                <a:lnTo>
                  <a:pt x="7324726" y="5794086"/>
                </a:lnTo>
                <a:lnTo>
                  <a:pt x="7324726" y="5451415"/>
                </a:lnTo>
                <a:lnTo>
                  <a:pt x="7624535" y="5278327"/>
                </a:lnTo>
                <a:lnTo>
                  <a:pt x="7924344" y="5451415"/>
                </a:lnTo>
                <a:close/>
                <a:moveTo>
                  <a:pt x="7314744" y="5451415"/>
                </a:moveTo>
                <a:lnTo>
                  <a:pt x="7314744" y="5794086"/>
                </a:lnTo>
                <a:lnTo>
                  <a:pt x="7014935" y="5967174"/>
                </a:lnTo>
                <a:lnTo>
                  <a:pt x="6715126" y="5794086"/>
                </a:lnTo>
                <a:lnTo>
                  <a:pt x="6715126" y="5451415"/>
                </a:lnTo>
                <a:lnTo>
                  <a:pt x="7014935" y="5278327"/>
                </a:lnTo>
                <a:lnTo>
                  <a:pt x="7314744" y="5451415"/>
                </a:lnTo>
                <a:close/>
                <a:moveTo>
                  <a:pt x="6705144" y="5451415"/>
                </a:moveTo>
                <a:lnTo>
                  <a:pt x="6705144" y="5794086"/>
                </a:lnTo>
                <a:lnTo>
                  <a:pt x="6405335" y="5967174"/>
                </a:lnTo>
                <a:lnTo>
                  <a:pt x="6105526" y="5794086"/>
                </a:lnTo>
                <a:lnTo>
                  <a:pt x="6105526" y="5451415"/>
                </a:lnTo>
                <a:lnTo>
                  <a:pt x="6405335" y="5278327"/>
                </a:lnTo>
                <a:lnTo>
                  <a:pt x="6705144" y="5451415"/>
                </a:lnTo>
                <a:close/>
                <a:moveTo>
                  <a:pt x="8538935" y="4748451"/>
                </a:moveTo>
                <a:lnTo>
                  <a:pt x="8838743" y="4921539"/>
                </a:lnTo>
                <a:lnTo>
                  <a:pt x="8838743" y="5264210"/>
                </a:lnTo>
                <a:lnTo>
                  <a:pt x="8538935" y="5437299"/>
                </a:lnTo>
                <a:lnTo>
                  <a:pt x="8239126" y="5264210"/>
                </a:lnTo>
                <a:lnTo>
                  <a:pt x="8239126" y="4921539"/>
                </a:lnTo>
                <a:lnTo>
                  <a:pt x="8538935" y="4748451"/>
                </a:lnTo>
                <a:close/>
                <a:moveTo>
                  <a:pt x="8838743" y="4212936"/>
                </a:moveTo>
                <a:lnTo>
                  <a:pt x="8538935" y="4386025"/>
                </a:lnTo>
                <a:lnTo>
                  <a:pt x="8239126" y="4212936"/>
                </a:lnTo>
                <a:lnTo>
                  <a:pt x="8239126" y="3873789"/>
                </a:lnTo>
                <a:lnTo>
                  <a:pt x="8538935" y="3700701"/>
                </a:lnTo>
                <a:lnTo>
                  <a:pt x="8838743" y="3873789"/>
                </a:lnTo>
                <a:lnTo>
                  <a:pt x="8838743" y="4212936"/>
                </a:lnTo>
                <a:close/>
                <a:moveTo>
                  <a:pt x="8533943" y="4397664"/>
                </a:moveTo>
                <a:lnTo>
                  <a:pt x="8533943" y="4736811"/>
                </a:lnTo>
                <a:lnTo>
                  <a:pt x="8234135" y="4909899"/>
                </a:lnTo>
                <a:lnTo>
                  <a:pt x="7934326" y="4736811"/>
                </a:lnTo>
                <a:lnTo>
                  <a:pt x="7934326" y="4397664"/>
                </a:lnTo>
                <a:lnTo>
                  <a:pt x="8234135" y="4224576"/>
                </a:lnTo>
                <a:lnTo>
                  <a:pt x="8533943" y="4397664"/>
                </a:lnTo>
                <a:close/>
                <a:moveTo>
                  <a:pt x="7929335" y="4748451"/>
                </a:moveTo>
                <a:lnTo>
                  <a:pt x="8229144" y="4921539"/>
                </a:lnTo>
                <a:lnTo>
                  <a:pt x="8229144" y="5264210"/>
                </a:lnTo>
                <a:lnTo>
                  <a:pt x="7929335" y="5437299"/>
                </a:lnTo>
                <a:lnTo>
                  <a:pt x="7629526" y="5264210"/>
                </a:lnTo>
                <a:lnTo>
                  <a:pt x="7629526" y="4921539"/>
                </a:lnTo>
                <a:lnTo>
                  <a:pt x="7929335" y="4748451"/>
                </a:lnTo>
                <a:close/>
                <a:moveTo>
                  <a:pt x="8229144" y="4212936"/>
                </a:moveTo>
                <a:lnTo>
                  <a:pt x="7929335" y="4386025"/>
                </a:lnTo>
                <a:lnTo>
                  <a:pt x="7629526" y="4212936"/>
                </a:lnTo>
                <a:lnTo>
                  <a:pt x="7629526" y="3873789"/>
                </a:lnTo>
                <a:lnTo>
                  <a:pt x="7929335" y="3700701"/>
                </a:lnTo>
                <a:lnTo>
                  <a:pt x="8229144" y="3873789"/>
                </a:lnTo>
                <a:lnTo>
                  <a:pt x="8229144" y="4212936"/>
                </a:lnTo>
                <a:close/>
                <a:moveTo>
                  <a:pt x="7924344" y="4397664"/>
                </a:moveTo>
                <a:lnTo>
                  <a:pt x="7924344" y="4736811"/>
                </a:lnTo>
                <a:lnTo>
                  <a:pt x="7624535" y="4909899"/>
                </a:lnTo>
                <a:lnTo>
                  <a:pt x="7324726" y="4736811"/>
                </a:lnTo>
                <a:lnTo>
                  <a:pt x="7324726" y="4397664"/>
                </a:lnTo>
                <a:lnTo>
                  <a:pt x="7624535" y="4224576"/>
                </a:lnTo>
                <a:lnTo>
                  <a:pt x="7924344" y="4397664"/>
                </a:lnTo>
                <a:close/>
                <a:moveTo>
                  <a:pt x="7319735" y="4748451"/>
                </a:moveTo>
                <a:lnTo>
                  <a:pt x="7619544" y="4921539"/>
                </a:lnTo>
                <a:lnTo>
                  <a:pt x="7619544" y="5264210"/>
                </a:lnTo>
                <a:lnTo>
                  <a:pt x="7319735" y="5437299"/>
                </a:lnTo>
                <a:lnTo>
                  <a:pt x="7019926" y="5264210"/>
                </a:lnTo>
                <a:lnTo>
                  <a:pt x="7019926" y="4921539"/>
                </a:lnTo>
                <a:lnTo>
                  <a:pt x="7319735" y="4748451"/>
                </a:lnTo>
                <a:close/>
                <a:moveTo>
                  <a:pt x="7619544" y="4212936"/>
                </a:moveTo>
                <a:lnTo>
                  <a:pt x="7319735" y="4386025"/>
                </a:lnTo>
                <a:lnTo>
                  <a:pt x="7019926" y="4212936"/>
                </a:lnTo>
                <a:lnTo>
                  <a:pt x="7019926" y="3873789"/>
                </a:lnTo>
                <a:lnTo>
                  <a:pt x="7319735" y="3700701"/>
                </a:lnTo>
                <a:lnTo>
                  <a:pt x="7619544" y="3873789"/>
                </a:lnTo>
                <a:lnTo>
                  <a:pt x="7619544" y="4212936"/>
                </a:lnTo>
                <a:close/>
                <a:moveTo>
                  <a:pt x="7314744" y="4397664"/>
                </a:moveTo>
                <a:lnTo>
                  <a:pt x="7314744" y="4736811"/>
                </a:lnTo>
                <a:lnTo>
                  <a:pt x="7014935" y="4909899"/>
                </a:lnTo>
                <a:lnTo>
                  <a:pt x="6715126" y="4736811"/>
                </a:lnTo>
                <a:lnTo>
                  <a:pt x="6715126" y="4397664"/>
                </a:lnTo>
                <a:lnTo>
                  <a:pt x="7014935" y="4224576"/>
                </a:lnTo>
                <a:lnTo>
                  <a:pt x="7314744" y="4397664"/>
                </a:lnTo>
                <a:close/>
                <a:moveTo>
                  <a:pt x="6710135" y="4748451"/>
                </a:moveTo>
                <a:lnTo>
                  <a:pt x="7009944" y="4921539"/>
                </a:lnTo>
                <a:lnTo>
                  <a:pt x="7009944" y="5264210"/>
                </a:lnTo>
                <a:lnTo>
                  <a:pt x="6710135" y="5437299"/>
                </a:lnTo>
                <a:lnTo>
                  <a:pt x="6410326" y="5264210"/>
                </a:lnTo>
                <a:lnTo>
                  <a:pt x="6410326" y="4921539"/>
                </a:lnTo>
                <a:lnTo>
                  <a:pt x="6710135" y="4748451"/>
                </a:lnTo>
                <a:close/>
                <a:moveTo>
                  <a:pt x="7009944" y="4212936"/>
                </a:moveTo>
                <a:lnTo>
                  <a:pt x="6710135" y="4386025"/>
                </a:lnTo>
                <a:lnTo>
                  <a:pt x="6410326" y="4212936"/>
                </a:lnTo>
                <a:lnTo>
                  <a:pt x="6410326" y="3873789"/>
                </a:lnTo>
                <a:lnTo>
                  <a:pt x="6710135" y="3700701"/>
                </a:lnTo>
                <a:lnTo>
                  <a:pt x="7009944" y="3873789"/>
                </a:lnTo>
                <a:lnTo>
                  <a:pt x="7009944" y="4212936"/>
                </a:lnTo>
                <a:close/>
                <a:moveTo>
                  <a:pt x="6705144" y="4397664"/>
                </a:moveTo>
                <a:lnTo>
                  <a:pt x="6705144" y="4736811"/>
                </a:lnTo>
                <a:lnTo>
                  <a:pt x="6405335" y="4909899"/>
                </a:lnTo>
                <a:lnTo>
                  <a:pt x="6105526" y="4736811"/>
                </a:lnTo>
                <a:lnTo>
                  <a:pt x="6105526" y="4397664"/>
                </a:lnTo>
                <a:lnTo>
                  <a:pt x="6405335" y="4224576"/>
                </a:lnTo>
                <a:lnTo>
                  <a:pt x="6705144" y="4397664"/>
                </a:lnTo>
                <a:close/>
                <a:moveTo>
                  <a:pt x="8533943" y="3346390"/>
                </a:moveTo>
                <a:lnTo>
                  <a:pt x="8533943" y="3689061"/>
                </a:lnTo>
                <a:lnTo>
                  <a:pt x="8234135" y="3862149"/>
                </a:lnTo>
                <a:lnTo>
                  <a:pt x="7934326" y="3689061"/>
                </a:lnTo>
                <a:lnTo>
                  <a:pt x="7934326" y="3346390"/>
                </a:lnTo>
                <a:lnTo>
                  <a:pt x="8234135" y="3173301"/>
                </a:lnTo>
                <a:lnTo>
                  <a:pt x="8533943" y="3346390"/>
                </a:lnTo>
                <a:close/>
                <a:moveTo>
                  <a:pt x="7924344" y="3346390"/>
                </a:moveTo>
                <a:lnTo>
                  <a:pt x="7924344" y="3689061"/>
                </a:lnTo>
                <a:lnTo>
                  <a:pt x="7624535" y="3862149"/>
                </a:lnTo>
                <a:lnTo>
                  <a:pt x="7324726" y="3689061"/>
                </a:lnTo>
                <a:lnTo>
                  <a:pt x="7324726" y="3346390"/>
                </a:lnTo>
                <a:lnTo>
                  <a:pt x="7624535" y="3173301"/>
                </a:lnTo>
                <a:lnTo>
                  <a:pt x="7924344" y="3346390"/>
                </a:lnTo>
                <a:close/>
                <a:moveTo>
                  <a:pt x="7314744" y="3346390"/>
                </a:moveTo>
                <a:lnTo>
                  <a:pt x="7314744" y="3689061"/>
                </a:lnTo>
                <a:lnTo>
                  <a:pt x="7014935" y="3862149"/>
                </a:lnTo>
                <a:lnTo>
                  <a:pt x="6715126" y="3689061"/>
                </a:lnTo>
                <a:lnTo>
                  <a:pt x="6715126" y="3346390"/>
                </a:lnTo>
                <a:lnTo>
                  <a:pt x="7014935" y="3173301"/>
                </a:lnTo>
                <a:lnTo>
                  <a:pt x="7314744" y="3346390"/>
                </a:lnTo>
                <a:close/>
                <a:moveTo>
                  <a:pt x="6705144" y="3346390"/>
                </a:moveTo>
                <a:lnTo>
                  <a:pt x="6705144" y="3689061"/>
                </a:lnTo>
                <a:lnTo>
                  <a:pt x="6405335" y="3862149"/>
                </a:lnTo>
                <a:lnTo>
                  <a:pt x="6105526" y="3689061"/>
                </a:lnTo>
                <a:lnTo>
                  <a:pt x="6105526" y="3346390"/>
                </a:lnTo>
                <a:lnTo>
                  <a:pt x="6405335" y="3173301"/>
                </a:lnTo>
                <a:lnTo>
                  <a:pt x="6705144" y="3346390"/>
                </a:lnTo>
                <a:close/>
                <a:moveTo>
                  <a:pt x="8538935" y="2643426"/>
                </a:moveTo>
                <a:lnTo>
                  <a:pt x="8838743" y="2816514"/>
                </a:lnTo>
                <a:lnTo>
                  <a:pt x="8838743" y="3159185"/>
                </a:lnTo>
                <a:lnTo>
                  <a:pt x="8538935" y="3332274"/>
                </a:lnTo>
                <a:lnTo>
                  <a:pt x="8239126" y="3159185"/>
                </a:lnTo>
                <a:lnTo>
                  <a:pt x="8239126" y="2816514"/>
                </a:lnTo>
                <a:lnTo>
                  <a:pt x="8538935" y="2643426"/>
                </a:lnTo>
                <a:close/>
                <a:moveTo>
                  <a:pt x="8838743" y="2107911"/>
                </a:moveTo>
                <a:lnTo>
                  <a:pt x="8538935" y="2281000"/>
                </a:lnTo>
                <a:lnTo>
                  <a:pt x="8239126" y="2107911"/>
                </a:lnTo>
                <a:lnTo>
                  <a:pt x="8239126" y="1768764"/>
                </a:lnTo>
                <a:lnTo>
                  <a:pt x="8538935" y="1595676"/>
                </a:lnTo>
                <a:lnTo>
                  <a:pt x="8838743" y="1768764"/>
                </a:lnTo>
                <a:lnTo>
                  <a:pt x="8838743" y="2107911"/>
                </a:lnTo>
                <a:close/>
                <a:moveTo>
                  <a:pt x="8533943" y="2292639"/>
                </a:moveTo>
                <a:lnTo>
                  <a:pt x="8533943" y="2631786"/>
                </a:lnTo>
                <a:lnTo>
                  <a:pt x="8234135" y="2804874"/>
                </a:lnTo>
                <a:lnTo>
                  <a:pt x="7934326" y="2631786"/>
                </a:lnTo>
                <a:lnTo>
                  <a:pt x="7934326" y="2292639"/>
                </a:lnTo>
                <a:lnTo>
                  <a:pt x="8234135" y="2119551"/>
                </a:lnTo>
                <a:lnTo>
                  <a:pt x="8533943" y="2292639"/>
                </a:lnTo>
                <a:close/>
                <a:moveTo>
                  <a:pt x="7929335" y="2643426"/>
                </a:moveTo>
                <a:lnTo>
                  <a:pt x="8229144" y="2816514"/>
                </a:lnTo>
                <a:lnTo>
                  <a:pt x="8229144" y="3159185"/>
                </a:lnTo>
                <a:lnTo>
                  <a:pt x="7929335" y="3332274"/>
                </a:lnTo>
                <a:lnTo>
                  <a:pt x="7629526" y="3159185"/>
                </a:lnTo>
                <a:lnTo>
                  <a:pt x="7629526" y="2816514"/>
                </a:lnTo>
                <a:lnTo>
                  <a:pt x="7929335" y="2643426"/>
                </a:lnTo>
                <a:close/>
                <a:moveTo>
                  <a:pt x="8229144" y="2107911"/>
                </a:moveTo>
                <a:lnTo>
                  <a:pt x="7929335" y="2281000"/>
                </a:lnTo>
                <a:lnTo>
                  <a:pt x="7629526" y="2107911"/>
                </a:lnTo>
                <a:lnTo>
                  <a:pt x="7629526" y="1768764"/>
                </a:lnTo>
                <a:lnTo>
                  <a:pt x="7929335" y="1595676"/>
                </a:lnTo>
                <a:lnTo>
                  <a:pt x="8229144" y="1768764"/>
                </a:lnTo>
                <a:lnTo>
                  <a:pt x="8229144" y="2107911"/>
                </a:lnTo>
                <a:close/>
                <a:moveTo>
                  <a:pt x="7924344" y="2292639"/>
                </a:moveTo>
                <a:lnTo>
                  <a:pt x="7924344" y="2631786"/>
                </a:lnTo>
                <a:lnTo>
                  <a:pt x="7624535" y="2804874"/>
                </a:lnTo>
                <a:lnTo>
                  <a:pt x="7324726" y="2631786"/>
                </a:lnTo>
                <a:lnTo>
                  <a:pt x="7324726" y="2292639"/>
                </a:lnTo>
                <a:lnTo>
                  <a:pt x="7624535" y="2119551"/>
                </a:lnTo>
                <a:lnTo>
                  <a:pt x="7924344" y="2292639"/>
                </a:lnTo>
                <a:close/>
                <a:moveTo>
                  <a:pt x="7319735" y="2643426"/>
                </a:moveTo>
                <a:lnTo>
                  <a:pt x="7619544" y="2816514"/>
                </a:lnTo>
                <a:lnTo>
                  <a:pt x="7619544" y="3159185"/>
                </a:lnTo>
                <a:lnTo>
                  <a:pt x="7319735" y="3332274"/>
                </a:lnTo>
                <a:lnTo>
                  <a:pt x="7019926" y="3159185"/>
                </a:lnTo>
                <a:lnTo>
                  <a:pt x="7019926" y="2816514"/>
                </a:lnTo>
                <a:lnTo>
                  <a:pt x="7319735" y="2643426"/>
                </a:lnTo>
                <a:close/>
                <a:moveTo>
                  <a:pt x="7619544" y="2107911"/>
                </a:moveTo>
                <a:lnTo>
                  <a:pt x="7319735" y="2281000"/>
                </a:lnTo>
                <a:lnTo>
                  <a:pt x="7019926" y="2107911"/>
                </a:lnTo>
                <a:lnTo>
                  <a:pt x="7019926" y="1768764"/>
                </a:lnTo>
                <a:lnTo>
                  <a:pt x="7319735" y="1595676"/>
                </a:lnTo>
                <a:lnTo>
                  <a:pt x="7619544" y="1768764"/>
                </a:lnTo>
                <a:lnTo>
                  <a:pt x="7619544" y="2107911"/>
                </a:lnTo>
                <a:close/>
                <a:moveTo>
                  <a:pt x="7314744" y="2292639"/>
                </a:moveTo>
                <a:lnTo>
                  <a:pt x="7314744" y="2631786"/>
                </a:lnTo>
                <a:lnTo>
                  <a:pt x="7014935" y="2804874"/>
                </a:lnTo>
                <a:lnTo>
                  <a:pt x="6715126" y="2631786"/>
                </a:lnTo>
                <a:lnTo>
                  <a:pt x="6715126" y="2292639"/>
                </a:lnTo>
                <a:lnTo>
                  <a:pt x="7014935" y="2119551"/>
                </a:lnTo>
                <a:lnTo>
                  <a:pt x="7314744" y="2292639"/>
                </a:lnTo>
                <a:close/>
                <a:moveTo>
                  <a:pt x="6710135" y="2643426"/>
                </a:moveTo>
                <a:lnTo>
                  <a:pt x="7009944" y="2816514"/>
                </a:lnTo>
                <a:lnTo>
                  <a:pt x="7009944" y="3159185"/>
                </a:lnTo>
                <a:lnTo>
                  <a:pt x="6710135" y="3332274"/>
                </a:lnTo>
                <a:lnTo>
                  <a:pt x="6410326" y="3159185"/>
                </a:lnTo>
                <a:lnTo>
                  <a:pt x="6410326" y="2816514"/>
                </a:lnTo>
                <a:lnTo>
                  <a:pt x="6710135" y="2643426"/>
                </a:lnTo>
                <a:close/>
                <a:moveTo>
                  <a:pt x="7009944" y="2107911"/>
                </a:moveTo>
                <a:lnTo>
                  <a:pt x="6710135" y="2281000"/>
                </a:lnTo>
                <a:lnTo>
                  <a:pt x="6410326" y="2107911"/>
                </a:lnTo>
                <a:lnTo>
                  <a:pt x="6410326" y="1768764"/>
                </a:lnTo>
                <a:lnTo>
                  <a:pt x="6710135" y="1595676"/>
                </a:lnTo>
                <a:lnTo>
                  <a:pt x="7009944" y="1768764"/>
                </a:lnTo>
                <a:lnTo>
                  <a:pt x="7009944" y="2107911"/>
                </a:lnTo>
                <a:close/>
                <a:moveTo>
                  <a:pt x="6705144" y="2292639"/>
                </a:moveTo>
                <a:lnTo>
                  <a:pt x="6705144" y="2631786"/>
                </a:lnTo>
                <a:lnTo>
                  <a:pt x="6405335" y="2804874"/>
                </a:lnTo>
                <a:lnTo>
                  <a:pt x="6105526" y="2631786"/>
                </a:lnTo>
                <a:lnTo>
                  <a:pt x="6105526" y="2292639"/>
                </a:lnTo>
                <a:lnTo>
                  <a:pt x="6405335" y="2119551"/>
                </a:lnTo>
                <a:lnTo>
                  <a:pt x="6705144" y="2292639"/>
                </a:lnTo>
                <a:close/>
                <a:moveTo>
                  <a:pt x="8533943" y="1241365"/>
                </a:moveTo>
                <a:lnTo>
                  <a:pt x="8533943" y="1584036"/>
                </a:lnTo>
                <a:lnTo>
                  <a:pt x="8234135" y="1757125"/>
                </a:lnTo>
                <a:lnTo>
                  <a:pt x="7934326" y="1584036"/>
                </a:lnTo>
                <a:lnTo>
                  <a:pt x="7934326" y="1241365"/>
                </a:lnTo>
                <a:lnTo>
                  <a:pt x="8234135" y="1068276"/>
                </a:lnTo>
                <a:lnTo>
                  <a:pt x="8533943" y="1241365"/>
                </a:lnTo>
                <a:close/>
                <a:moveTo>
                  <a:pt x="7924344" y="1241365"/>
                </a:moveTo>
                <a:lnTo>
                  <a:pt x="7924344" y="1584036"/>
                </a:lnTo>
                <a:lnTo>
                  <a:pt x="7624535" y="1757125"/>
                </a:lnTo>
                <a:lnTo>
                  <a:pt x="7324726" y="1584036"/>
                </a:lnTo>
                <a:lnTo>
                  <a:pt x="7324726" y="1241365"/>
                </a:lnTo>
                <a:lnTo>
                  <a:pt x="7624535" y="1068276"/>
                </a:lnTo>
                <a:lnTo>
                  <a:pt x="7924344" y="1241365"/>
                </a:lnTo>
                <a:close/>
                <a:moveTo>
                  <a:pt x="7314744" y="1241365"/>
                </a:moveTo>
                <a:lnTo>
                  <a:pt x="7314744" y="1584036"/>
                </a:lnTo>
                <a:lnTo>
                  <a:pt x="7014935" y="1757125"/>
                </a:lnTo>
                <a:lnTo>
                  <a:pt x="6715126" y="1584036"/>
                </a:lnTo>
                <a:lnTo>
                  <a:pt x="6715126" y="1241365"/>
                </a:lnTo>
                <a:lnTo>
                  <a:pt x="7014935" y="1068276"/>
                </a:lnTo>
                <a:lnTo>
                  <a:pt x="7314744" y="1241365"/>
                </a:lnTo>
                <a:close/>
                <a:moveTo>
                  <a:pt x="6705144" y="1241365"/>
                </a:moveTo>
                <a:lnTo>
                  <a:pt x="6705144" y="1584036"/>
                </a:lnTo>
                <a:lnTo>
                  <a:pt x="6405335" y="1757125"/>
                </a:lnTo>
                <a:lnTo>
                  <a:pt x="6105526" y="1584036"/>
                </a:lnTo>
                <a:lnTo>
                  <a:pt x="6105526" y="1241365"/>
                </a:lnTo>
                <a:lnTo>
                  <a:pt x="6405335" y="1068276"/>
                </a:lnTo>
                <a:lnTo>
                  <a:pt x="6705144" y="1241365"/>
                </a:lnTo>
                <a:close/>
                <a:moveTo>
                  <a:pt x="8538935" y="538399"/>
                </a:moveTo>
                <a:lnTo>
                  <a:pt x="8838743" y="711493"/>
                </a:lnTo>
                <a:lnTo>
                  <a:pt x="8838743" y="1054160"/>
                </a:lnTo>
                <a:lnTo>
                  <a:pt x="8538935" y="1227249"/>
                </a:lnTo>
                <a:lnTo>
                  <a:pt x="8239126" y="1054160"/>
                </a:lnTo>
                <a:lnTo>
                  <a:pt x="8239126" y="711493"/>
                </a:lnTo>
                <a:lnTo>
                  <a:pt x="8538935" y="538399"/>
                </a:lnTo>
                <a:close/>
                <a:moveTo>
                  <a:pt x="7929335" y="538399"/>
                </a:moveTo>
                <a:lnTo>
                  <a:pt x="8229144" y="711493"/>
                </a:lnTo>
                <a:lnTo>
                  <a:pt x="8229144" y="1054160"/>
                </a:lnTo>
                <a:lnTo>
                  <a:pt x="7929335" y="1227249"/>
                </a:lnTo>
                <a:lnTo>
                  <a:pt x="7629526" y="1054160"/>
                </a:lnTo>
                <a:lnTo>
                  <a:pt x="7629526" y="711493"/>
                </a:lnTo>
                <a:lnTo>
                  <a:pt x="7929335" y="538399"/>
                </a:lnTo>
                <a:close/>
                <a:moveTo>
                  <a:pt x="7319735" y="538399"/>
                </a:moveTo>
                <a:lnTo>
                  <a:pt x="7619544" y="711493"/>
                </a:lnTo>
                <a:lnTo>
                  <a:pt x="7619544" y="1054160"/>
                </a:lnTo>
                <a:lnTo>
                  <a:pt x="7319735" y="1227249"/>
                </a:lnTo>
                <a:lnTo>
                  <a:pt x="7019926" y="1054160"/>
                </a:lnTo>
                <a:lnTo>
                  <a:pt x="7019926" y="711493"/>
                </a:lnTo>
                <a:lnTo>
                  <a:pt x="7319735" y="538399"/>
                </a:lnTo>
                <a:close/>
                <a:moveTo>
                  <a:pt x="6710135" y="538399"/>
                </a:moveTo>
                <a:lnTo>
                  <a:pt x="7009944" y="711493"/>
                </a:lnTo>
                <a:lnTo>
                  <a:pt x="7009944" y="1054160"/>
                </a:lnTo>
                <a:lnTo>
                  <a:pt x="6710135" y="1227249"/>
                </a:lnTo>
                <a:lnTo>
                  <a:pt x="6410326" y="1054160"/>
                </a:lnTo>
                <a:lnTo>
                  <a:pt x="6410326" y="711493"/>
                </a:lnTo>
                <a:lnTo>
                  <a:pt x="6710135" y="538399"/>
                </a:lnTo>
                <a:close/>
                <a:moveTo>
                  <a:pt x="6405335" y="7383352"/>
                </a:moveTo>
                <a:lnTo>
                  <a:pt x="6105526" y="7556440"/>
                </a:lnTo>
                <a:lnTo>
                  <a:pt x="6105526" y="7902636"/>
                </a:lnTo>
                <a:lnTo>
                  <a:pt x="6405335" y="8075724"/>
                </a:lnTo>
                <a:lnTo>
                  <a:pt x="6705144" y="7902636"/>
                </a:lnTo>
                <a:lnTo>
                  <a:pt x="6705144" y="7556440"/>
                </a:lnTo>
                <a:lnTo>
                  <a:pt x="6405335" y="7383352"/>
                </a:lnTo>
                <a:close/>
                <a:moveTo>
                  <a:pt x="6715126" y="7556440"/>
                </a:moveTo>
                <a:lnTo>
                  <a:pt x="7014935" y="7383352"/>
                </a:lnTo>
                <a:lnTo>
                  <a:pt x="7314744" y="7556440"/>
                </a:lnTo>
                <a:lnTo>
                  <a:pt x="7314744" y="7902636"/>
                </a:lnTo>
                <a:lnTo>
                  <a:pt x="7014935" y="8075724"/>
                </a:lnTo>
                <a:lnTo>
                  <a:pt x="6715126" y="7902636"/>
                </a:lnTo>
                <a:lnTo>
                  <a:pt x="6715126" y="7556440"/>
                </a:lnTo>
                <a:close/>
                <a:moveTo>
                  <a:pt x="7624535" y="7383352"/>
                </a:moveTo>
                <a:lnTo>
                  <a:pt x="7324726" y="7556440"/>
                </a:lnTo>
                <a:lnTo>
                  <a:pt x="7324726" y="7902636"/>
                </a:lnTo>
                <a:lnTo>
                  <a:pt x="7624535" y="8075724"/>
                </a:lnTo>
                <a:lnTo>
                  <a:pt x="7924344" y="7902636"/>
                </a:lnTo>
                <a:lnTo>
                  <a:pt x="7924344" y="7556440"/>
                </a:lnTo>
                <a:lnTo>
                  <a:pt x="7624535" y="7383352"/>
                </a:lnTo>
                <a:close/>
                <a:moveTo>
                  <a:pt x="7934326" y="7556440"/>
                </a:moveTo>
                <a:lnTo>
                  <a:pt x="8234135" y="7383352"/>
                </a:lnTo>
                <a:lnTo>
                  <a:pt x="8533943" y="7556440"/>
                </a:lnTo>
                <a:lnTo>
                  <a:pt x="8533943" y="7902636"/>
                </a:lnTo>
                <a:lnTo>
                  <a:pt x="8234135" y="8075724"/>
                </a:lnTo>
                <a:lnTo>
                  <a:pt x="7934326" y="7902636"/>
                </a:lnTo>
                <a:lnTo>
                  <a:pt x="7934326" y="7556440"/>
                </a:lnTo>
                <a:close/>
                <a:moveTo>
                  <a:pt x="8843735" y="7383352"/>
                </a:moveTo>
                <a:lnTo>
                  <a:pt x="8543925" y="7556440"/>
                </a:lnTo>
                <a:lnTo>
                  <a:pt x="8543925" y="7902636"/>
                </a:lnTo>
                <a:lnTo>
                  <a:pt x="8843735" y="8075724"/>
                </a:lnTo>
                <a:lnTo>
                  <a:pt x="9143543" y="7902636"/>
                </a:lnTo>
                <a:lnTo>
                  <a:pt x="9143543" y="7556440"/>
                </a:lnTo>
                <a:lnTo>
                  <a:pt x="8843735" y="7383352"/>
                </a:lnTo>
                <a:close/>
                <a:moveTo>
                  <a:pt x="9453335" y="10999"/>
                </a:moveTo>
                <a:lnTo>
                  <a:pt x="9153525" y="184093"/>
                </a:lnTo>
                <a:lnTo>
                  <a:pt x="9153525" y="526757"/>
                </a:lnTo>
                <a:lnTo>
                  <a:pt x="9453335" y="699851"/>
                </a:lnTo>
                <a:lnTo>
                  <a:pt x="9753181" y="526757"/>
                </a:lnTo>
                <a:lnTo>
                  <a:pt x="9753181" y="184093"/>
                </a:lnTo>
                <a:lnTo>
                  <a:pt x="9453335" y="10999"/>
                </a:lnTo>
                <a:close/>
                <a:moveTo>
                  <a:pt x="10362781" y="526757"/>
                </a:moveTo>
                <a:lnTo>
                  <a:pt x="10062935" y="699851"/>
                </a:lnTo>
                <a:lnTo>
                  <a:pt x="9763088" y="526757"/>
                </a:lnTo>
                <a:lnTo>
                  <a:pt x="9763088" y="184093"/>
                </a:lnTo>
                <a:lnTo>
                  <a:pt x="10062935" y="10999"/>
                </a:lnTo>
                <a:lnTo>
                  <a:pt x="10362781" y="184093"/>
                </a:lnTo>
                <a:lnTo>
                  <a:pt x="10362781" y="526757"/>
                </a:lnTo>
                <a:close/>
                <a:moveTo>
                  <a:pt x="10972381" y="526757"/>
                </a:moveTo>
                <a:lnTo>
                  <a:pt x="10672535" y="699851"/>
                </a:lnTo>
                <a:lnTo>
                  <a:pt x="10372688" y="526757"/>
                </a:lnTo>
                <a:lnTo>
                  <a:pt x="10372688" y="184093"/>
                </a:lnTo>
                <a:lnTo>
                  <a:pt x="10672535" y="10999"/>
                </a:lnTo>
                <a:lnTo>
                  <a:pt x="10972381" y="184093"/>
                </a:lnTo>
                <a:lnTo>
                  <a:pt x="10972381" y="526757"/>
                </a:lnTo>
                <a:close/>
                <a:moveTo>
                  <a:pt x="11581981" y="526757"/>
                </a:moveTo>
                <a:lnTo>
                  <a:pt x="11282135" y="699851"/>
                </a:lnTo>
                <a:lnTo>
                  <a:pt x="10982288" y="526757"/>
                </a:lnTo>
                <a:lnTo>
                  <a:pt x="10982288" y="184093"/>
                </a:lnTo>
                <a:lnTo>
                  <a:pt x="11282135" y="10999"/>
                </a:lnTo>
                <a:lnTo>
                  <a:pt x="11581981" y="184093"/>
                </a:lnTo>
                <a:lnTo>
                  <a:pt x="11581981" y="526757"/>
                </a:lnTo>
                <a:close/>
                <a:moveTo>
                  <a:pt x="11581981" y="6841836"/>
                </a:moveTo>
                <a:lnTo>
                  <a:pt x="11581981" y="6502690"/>
                </a:lnTo>
                <a:lnTo>
                  <a:pt x="11282135" y="6329601"/>
                </a:lnTo>
                <a:lnTo>
                  <a:pt x="10982288" y="6502690"/>
                </a:lnTo>
                <a:lnTo>
                  <a:pt x="10982288" y="6841836"/>
                </a:lnTo>
                <a:lnTo>
                  <a:pt x="11282135" y="7014924"/>
                </a:lnTo>
                <a:lnTo>
                  <a:pt x="11581981" y="6841836"/>
                </a:lnTo>
                <a:close/>
                <a:moveTo>
                  <a:pt x="11277181" y="7026564"/>
                </a:moveTo>
                <a:lnTo>
                  <a:pt x="10977335" y="6853476"/>
                </a:lnTo>
                <a:lnTo>
                  <a:pt x="10677488" y="7026564"/>
                </a:lnTo>
                <a:lnTo>
                  <a:pt x="10677488" y="7369236"/>
                </a:lnTo>
                <a:lnTo>
                  <a:pt x="10977335" y="7542324"/>
                </a:lnTo>
                <a:lnTo>
                  <a:pt x="11277181" y="7369236"/>
                </a:lnTo>
                <a:lnTo>
                  <a:pt x="11277181" y="7026564"/>
                </a:lnTo>
                <a:close/>
                <a:moveTo>
                  <a:pt x="10977335" y="6491050"/>
                </a:moveTo>
                <a:lnTo>
                  <a:pt x="11277181" y="6317961"/>
                </a:lnTo>
                <a:lnTo>
                  <a:pt x="11277181" y="5978814"/>
                </a:lnTo>
                <a:lnTo>
                  <a:pt x="10977335" y="5805726"/>
                </a:lnTo>
                <a:lnTo>
                  <a:pt x="10677488" y="5978814"/>
                </a:lnTo>
                <a:lnTo>
                  <a:pt x="10677488" y="6317961"/>
                </a:lnTo>
                <a:lnTo>
                  <a:pt x="10977335" y="6491050"/>
                </a:lnTo>
                <a:close/>
                <a:moveTo>
                  <a:pt x="10972381" y="6841836"/>
                </a:moveTo>
                <a:lnTo>
                  <a:pt x="10972381" y="6502690"/>
                </a:lnTo>
                <a:lnTo>
                  <a:pt x="10672535" y="6329601"/>
                </a:lnTo>
                <a:lnTo>
                  <a:pt x="10372688" y="6502690"/>
                </a:lnTo>
                <a:lnTo>
                  <a:pt x="10372688" y="6841836"/>
                </a:lnTo>
                <a:lnTo>
                  <a:pt x="10672535" y="7014924"/>
                </a:lnTo>
                <a:lnTo>
                  <a:pt x="10972381" y="6841836"/>
                </a:lnTo>
                <a:close/>
                <a:moveTo>
                  <a:pt x="10667581" y="7026564"/>
                </a:moveTo>
                <a:lnTo>
                  <a:pt x="10367735" y="6853476"/>
                </a:lnTo>
                <a:lnTo>
                  <a:pt x="10067888" y="7026564"/>
                </a:lnTo>
                <a:lnTo>
                  <a:pt x="10067888" y="7369236"/>
                </a:lnTo>
                <a:lnTo>
                  <a:pt x="10367735" y="7542324"/>
                </a:lnTo>
                <a:lnTo>
                  <a:pt x="10667581" y="7369236"/>
                </a:lnTo>
                <a:lnTo>
                  <a:pt x="10667581" y="7026564"/>
                </a:lnTo>
                <a:close/>
                <a:moveTo>
                  <a:pt x="10367735" y="6491050"/>
                </a:moveTo>
                <a:lnTo>
                  <a:pt x="10667581" y="6317961"/>
                </a:lnTo>
                <a:lnTo>
                  <a:pt x="10667581" y="5978814"/>
                </a:lnTo>
                <a:lnTo>
                  <a:pt x="10367735" y="5805726"/>
                </a:lnTo>
                <a:lnTo>
                  <a:pt x="10067888" y="5978814"/>
                </a:lnTo>
                <a:lnTo>
                  <a:pt x="10067888" y="6317961"/>
                </a:lnTo>
                <a:lnTo>
                  <a:pt x="10367735" y="6491050"/>
                </a:lnTo>
                <a:close/>
                <a:moveTo>
                  <a:pt x="10362781" y="6841836"/>
                </a:moveTo>
                <a:lnTo>
                  <a:pt x="10362781" y="6502690"/>
                </a:lnTo>
                <a:lnTo>
                  <a:pt x="10062935" y="6329601"/>
                </a:lnTo>
                <a:lnTo>
                  <a:pt x="9763088" y="6502690"/>
                </a:lnTo>
                <a:lnTo>
                  <a:pt x="9763088" y="6841836"/>
                </a:lnTo>
                <a:lnTo>
                  <a:pt x="10062935" y="7014924"/>
                </a:lnTo>
                <a:lnTo>
                  <a:pt x="10362781" y="6841836"/>
                </a:lnTo>
                <a:close/>
                <a:moveTo>
                  <a:pt x="10057981" y="7026564"/>
                </a:moveTo>
                <a:lnTo>
                  <a:pt x="9758135" y="6853476"/>
                </a:lnTo>
                <a:lnTo>
                  <a:pt x="9458325" y="7026564"/>
                </a:lnTo>
                <a:lnTo>
                  <a:pt x="9458325" y="7369236"/>
                </a:lnTo>
                <a:lnTo>
                  <a:pt x="9758135" y="7542324"/>
                </a:lnTo>
                <a:lnTo>
                  <a:pt x="10057981" y="7369236"/>
                </a:lnTo>
                <a:lnTo>
                  <a:pt x="10057981" y="7026564"/>
                </a:lnTo>
                <a:close/>
                <a:moveTo>
                  <a:pt x="9758135" y="6491050"/>
                </a:moveTo>
                <a:lnTo>
                  <a:pt x="10057981" y="6317961"/>
                </a:lnTo>
                <a:lnTo>
                  <a:pt x="10057981" y="5978814"/>
                </a:lnTo>
                <a:lnTo>
                  <a:pt x="9758135" y="5805726"/>
                </a:lnTo>
                <a:lnTo>
                  <a:pt x="9458325" y="5978814"/>
                </a:lnTo>
                <a:lnTo>
                  <a:pt x="9458325" y="6317961"/>
                </a:lnTo>
                <a:lnTo>
                  <a:pt x="9758135" y="6491050"/>
                </a:lnTo>
                <a:close/>
                <a:moveTo>
                  <a:pt x="9753181" y="6841836"/>
                </a:moveTo>
                <a:lnTo>
                  <a:pt x="9753181" y="6502690"/>
                </a:lnTo>
                <a:lnTo>
                  <a:pt x="9453335" y="6329601"/>
                </a:lnTo>
                <a:lnTo>
                  <a:pt x="9153525" y="6502690"/>
                </a:lnTo>
                <a:lnTo>
                  <a:pt x="9153525" y="6841836"/>
                </a:lnTo>
                <a:lnTo>
                  <a:pt x="9453335" y="7014924"/>
                </a:lnTo>
                <a:lnTo>
                  <a:pt x="9753181" y="6841836"/>
                </a:lnTo>
                <a:close/>
                <a:moveTo>
                  <a:pt x="11282135" y="5967174"/>
                </a:moveTo>
                <a:lnTo>
                  <a:pt x="11581981" y="5794086"/>
                </a:lnTo>
                <a:lnTo>
                  <a:pt x="11581981" y="5451415"/>
                </a:lnTo>
                <a:lnTo>
                  <a:pt x="11282135" y="5278327"/>
                </a:lnTo>
                <a:lnTo>
                  <a:pt x="10982288" y="5451415"/>
                </a:lnTo>
                <a:lnTo>
                  <a:pt x="10982288" y="5794086"/>
                </a:lnTo>
                <a:lnTo>
                  <a:pt x="11282135" y="5967174"/>
                </a:lnTo>
                <a:close/>
                <a:moveTo>
                  <a:pt x="10672535" y="5967174"/>
                </a:moveTo>
                <a:lnTo>
                  <a:pt x="10972381" y="5794086"/>
                </a:lnTo>
                <a:lnTo>
                  <a:pt x="10972381" y="5451415"/>
                </a:lnTo>
                <a:lnTo>
                  <a:pt x="10672535" y="5278327"/>
                </a:lnTo>
                <a:lnTo>
                  <a:pt x="10372688" y="5451415"/>
                </a:lnTo>
                <a:lnTo>
                  <a:pt x="10372688" y="5794086"/>
                </a:lnTo>
                <a:lnTo>
                  <a:pt x="10672535" y="5967174"/>
                </a:lnTo>
                <a:close/>
                <a:moveTo>
                  <a:pt x="10062935" y="5967174"/>
                </a:moveTo>
                <a:lnTo>
                  <a:pt x="10362781" y="5794086"/>
                </a:lnTo>
                <a:lnTo>
                  <a:pt x="10362781" y="5451415"/>
                </a:lnTo>
                <a:lnTo>
                  <a:pt x="10062935" y="5278327"/>
                </a:lnTo>
                <a:lnTo>
                  <a:pt x="9763088" y="5451415"/>
                </a:lnTo>
                <a:lnTo>
                  <a:pt x="9763088" y="5794086"/>
                </a:lnTo>
                <a:lnTo>
                  <a:pt x="10062935" y="5967174"/>
                </a:lnTo>
                <a:close/>
                <a:moveTo>
                  <a:pt x="9453335" y="5967174"/>
                </a:moveTo>
                <a:lnTo>
                  <a:pt x="9753181" y="5794086"/>
                </a:lnTo>
                <a:lnTo>
                  <a:pt x="9753181" y="5451415"/>
                </a:lnTo>
                <a:lnTo>
                  <a:pt x="9453335" y="5278327"/>
                </a:lnTo>
                <a:lnTo>
                  <a:pt x="9153525" y="5451415"/>
                </a:lnTo>
                <a:lnTo>
                  <a:pt x="9153525" y="5794086"/>
                </a:lnTo>
                <a:lnTo>
                  <a:pt x="9453335" y="5967174"/>
                </a:lnTo>
                <a:close/>
                <a:moveTo>
                  <a:pt x="11581981" y="4736811"/>
                </a:moveTo>
                <a:lnTo>
                  <a:pt x="11581981" y="4397664"/>
                </a:lnTo>
                <a:lnTo>
                  <a:pt x="11282135" y="4224576"/>
                </a:lnTo>
                <a:lnTo>
                  <a:pt x="10982288" y="4397664"/>
                </a:lnTo>
                <a:lnTo>
                  <a:pt x="10982288" y="4736811"/>
                </a:lnTo>
                <a:lnTo>
                  <a:pt x="11282135" y="4909899"/>
                </a:lnTo>
                <a:lnTo>
                  <a:pt x="11581981" y="4736811"/>
                </a:lnTo>
                <a:close/>
                <a:moveTo>
                  <a:pt x="11277181" y="4921539"/>
                </a:moveTo>
                <a:lnTo>
                  <a:pt x="10977335" y="4748451"/>
                </a:lnTo>
                <a:lnTo>
                  <a:pt x="10677488" y="4921539"/>
                </a:lnTo>
                <a:lnTo>
                  <a:pt x="10677488" y="5264210"/>
                </a:lnTo>
                <a:lnTo>
                  <a:pt x="10977335" y="5437299"/>
                </a:lnTo>
                <a:lnTo>
                  <a:pt x="11277181" y="5264210"/>
                </a:lnTo>
                <a:lnTo>
                  <a:pt x="11277181" y="4921539"/>
                </a:lnTo>
                <a:close/>
                <a:moveTo>
                  <a:pt x="10977335" y="4386025"/>
                </a:moveTo>
                <a:lnTo>
                  <a:pt x="11277181" y="4212936"/>
                </a:lnTo>
                <a:lnTo>
                  <a:pt x="11277181" y="3873789"/>
                </a:lnTo>
                <a:lnTo>
                  <a:pt x="10977335" y="3700701"/>
                </a:lnTo>
                <a:lnTo>
                  <a:pt x="10677488" y="3873789"/>
                </a:lnTo>
                <a:lnTo>
                  <a:pt x="10677488" y="4212936"/>
                </a:lnTo>
                <a:lnTo>
                  <a:pt x="10977335" y="4386025"/>
                </a:lnTo>
                <a:close/>
                <a:moveTo>
                  <a:pt x="10972381" y="4736811"/>
                </a:moveTo>
                <a:lnTo>
                  <a:pt x="10972381" y="4397664"/>
                </a:lnTo>
                <a:lnTo>
                  <a:pt x="10672535" y="4224576"/>
                </a:lnTo>
                <a:lnTo>
                  <a:pt x="10372688" y="4397664"/>
                </a:lnTo>
                <a:lnTo>
                  <a:pt x="10372688" y="4736811"/>
                </a:lnTo>
                <a:lnTo>
                  <a:pt x="10672535" y="4909899"/>
                </a:lnTo>
                <a:lnTo>
                  <a:pt x="10972381" y="4736811"/>
                </a:lnTo>
                <a:close/>
                <a:moveTo>
                  <a:pt x="10667581" y="4921539"/>
                </a:moveTo>
                <a:lnTo>
                  <a:pt x="10367735" y="4748451"/>
                </a:lnTo>
                <a:lnTo>
                  <a:pt x="10067888" y="4921539"/>
                </a:lnTo>
                <a:lnTo>
                  <a:pt x="10067888" y="5264210"/>
                </a:lnTo>
                <a:lnTo>
                  <a:pt x="10367735" y="5437299"/>
                </a:lnTo>
                <a:lnTo>
                  <a:pt x="10667581" y="5264210"/>
                </a:lnTo>
                <a:lnTo>
                  <a:pt x="10667581" y="4921539"/>
                </a:lnTo>
                <a:close/>
                <a:moveTo>
                  <a:pt x="10367735" y="4386025"/>
                </a:moveTo>
                <a:lnTo>
                  <a:pt x="10667581" y="4212936"/>
                </a:lnTo>
                <a:lnTo>
                  <a:pt x="10667581" y="3873789"/>
                </a:lnTo>
                <a:lnTo>
                  <a:pt x="10367735" y="3700701"/>
                </a:lnTo>
                <a:lnTo>
                  <a:pt x="10067888" y="3873789"/>
                </a:lnTo>
                <a:lnTo>
                  <a:pt x="10067888" y="4212936"/>
                </a:lnTo>
                <a:lnTo>
                  <a:pt x="10367735" y="4386025"/>
                </a:lnTo>
                <a:close/>
                <a:moveTo>
                  <a:pt x="10362781" y="4736811"/>
                </a:moveTo>
                <a:lnTo>
                  <a:pt x="10362781" y="4397664"/>
                </a:lnTo>
                <a:lnTo>
                  <a:pt x="10062935" y="4224576"/>
                </a:lnTo>
                <a:lnTo>
                  <a:pt x="9763088" y="4397664"/>
                </a:lnTo>
                <a:lnTo>
                  <a:pt x="9763088" y="4736811"/>
                </a:lnTo>
                <a:lnTo>
                  <a:pt x="10062935" y="4909899"/>
                </a:lnTo>
                <a:lnTo>
                  <a:pt x="10362781" y="4736811"/>
                </a:lnTo>
                <a:close/>
                <a:moveTo>
                  <a:pt x="10057981" y="4921539"/>
                </a:moveTo>
                <a:lnTo>
                  <a:pt x="9758135" y="4748451"/>
                </a:lnTo>
                <a:lnTo>
                  <a:pt x="9458325" y="4921539"/>
                </a:lnTo>
                <a:lnTo>
                  <a:pt x="9458325" y="5264210"/>
                </a:lnTo>
                <a:lnTo>
                  <a:pt x="9758135" y="5437299"/>
                </a:lnTo>
                <a:lnTo>
                  <a:pt x="10057981" y="5264210"/>
                </a:lnTo>
                <a:lnTo>
                  <a:pt x="10057981" y="4921539"/>
                </a:lnTo>
                <a:close/>
                <a:moveTo>
                  <a:pt x="9758135" y="4386025"/>
                </a:moveTo>
                <a:lnTo>
                  <a:pt x="10057981" y="4212936"/>
                </a:lnTo>
                <a:lnTo>
                  <a:pt x="10057981" y="3873789"/>
                </a:lnTo>
                <a:lnTo>
                  <a:pt x="9758135" y="3700701"/>
                </a:lnTo>
                <a:lnTo>
                  <a:pt x="9458325" y="3873789"/>
                </a:lnTo>
                <a:lnTo>
                  <a:pt x="9458325" y="4212936"/>
                </a:lnTo>
                <a:lnTo>
                  <a:pt x="9758135" y="4386025"/>
                </a:lnTo>
                <a:close/>
                <a:moveTo>
                  <a:pt x="9753181" y="4736811"/>
                </a:moveTo>
                <a:lnTo>
                  <a:pt x="9753181" y="4397664"/>
                </a:lnTo>
                <a:lnTo>
                  <a:pt x="9453335" y="4224576"/>
                </a:lnTo>
                <a:lnTo>
                  <a:pt x="9153525" y="4397664"/>
                </a:lnTo>
                <a:lnTo>
                  <a:pt x="9153525" y="4736811"/>
                </a:lnTo>
                <a:lnTo>
                  <a:pt x="9453335" y="4909899"/>
                </a:lnTo>
                <a:lnTo>
                  <a:pt x="9753181" y="4736811"/>
                </a:lnTo>
                <a:close/>
                <a:moveTo>
                  <a:pt x="11282135" y="3862149"/>
                </a:moveTo>
                <a:lnTo>
                  <a:pt x="11581981" y="3689061"/>
                </a:lnTo>
                <a:lnTo>
                  <a:pt x="11581981" y="3346390"/>
                </a:lnTo>
                <a:lnTo>
                  <a:pt x="11282135" y="3173301"/>
                </a:lnTo>
                <a:lnTo>
                  <a:pt x="10982288" y="3346390"/>
                </a:lnTo>
                <a:lnTo>
                  <a:pt x="10982288" y="3689061"/>
                </a:lnTo>
                <a:lnTo>
                  <a:pt x="11282135" y="3862149"/>
                </a:lnTo>
                <a:close/>
                <a:moveTo>
                  <a:pt x="10672535" y="3862149"/>
                </a:moveTo>
                <a:lnTo>
                  <a:pt x="10972381" y="3689061"/>
                </a:lnTo>
                <a:lnTo>
                  <a:pt x="10972381" y="3346390"/>
                </a:lnTo>
                <a:lnTo>
                  <a:pt x="10672535" y="3173301"/>
                </a:lnTo>
                <a:lnTo>
                  <a:pt x="10372688" y="3346390"/>
                </a:lnTo>
                <a:lnTo>
                  <a:pt x="10372688" y="3689061"/>
                </a:lnTo>
                <a:lnTo>
                  <a:pt x="10672535" y="3862149"/>
                </a:lnTo>
                <a:close/>
                <a:moveTo>
                  <a:pt x="10062935" y="3862149"/>
                </a:moveTo>
                <a:lnTo>
                  <a:pt x="10362781" y="3689061"/>
                </a:lnTo>
                <a:lnTo>
                  <a:pt x="10362781" y="3346390"/>
                </a:lnTo>
                <a:lnTo>
                  <a:pt x="10062935" y="3173301"/>
                </a:lnTo>
                <a:lnTo>
                  <a:pt x="9763088" y="3346390"/>
                </a:lnTo>
                <a:lnTo>
                  <a:pt x="9763088" y="3689061"/>
                </a:lnTo>
                <a:lnTo>
                  <a:pt x="10062935" y="3862149"/>
                </a:lnTo>
                <a:close/>
                <a:moveTo>
                  <a:pt x="9453335" y="3862149"/>
                </a:moveTo>
                <a:lnTo>
                  <a:pt x="9753181" y="3689061"/>
                </a:lnTo>
                <a:lnTo>
                  <a:pt x="9753181" y="3346390"/>
                </a:lnTo>
                <a:lnTo>
                  <a:pt x="9453335" y="3173301"/>
                </a:lnTo>
                <a:lnTo>
                  <a:pt x="9153525" y="3346390"/>
                </a:lnTo>
                <a:lnTo>
                  <a:pt x="9153525" y="3689061"/>
                </a:lnTo>
                <a:lnTo>
                  <a:pt x="9453335" y="3862149"/>
                </a:lnTo>
                <a:close/>
                <a:moveTo>
                  <a:pt x="11581981" y="2631786"/>
                </a:moveTo>
                <a:lnTo>
                  <a:pt x="11581981" y="2292639"/>
                </a:lnTo>
                <a:lnTo>
                  <a:pt x="11282135" y="2119551"/>
                </a:lnTo>
                <a:lnTo>
                  <a:pt x="10982288" y="2292639"/>
                </a:lnTo>
                <a:lnTo>
                  <a:pt x="10982288" y="2631786"/>
                </a:lnTo>
                <a:lnTo>
                  <a:pt x="11282135" y="2804874"/>
                </a:lnTo>
                <a:lnTo>
                  <a:pt x="11581981" y="2631786"/>
                </a:lnTo>
                <a:close/>
                <a:moveTo>
                  <a:pt x="11277181" y="2816514"/>
                </a:moveTo>
                <a:lnTo>
                  <a:pt x="10977335" y="2643426"/>
                </a:lnTo>
                <a:lnTo>
                  <a:pt x="10677488" y="2816514"/>
                </a:lnTo>
                <a:lnTo>
                  <a:pt x="10677488" y="3159185"/>
                </a:lnTo>
                <a:lnTo>
                  <a:pt x="10977335" y="3332274"/>
                </a:lnTo>
                <a:lnTo>
                  <a:pt x="11277181" y="3159185"/>
                </a:lnTo>
                <a:lnTo>
                  <a:pt x="11277181" y="2816514"/>
                </a:lnTo>
                <a:close/>
                <a:moveTo>
                  <a:pt x="10977335" y="2281000"/>
                </a:moveTo>
                <a:lnTo>
                  <a:pt x="11277181" y="2107911"/>
                </a:lnTo>
                <a:lnTo>
                  <a:pt x="11277181" y="1768764"/>
                </a:lnTo>
                <a:lnTo>
                  <a:pt x="10977335" y="1595676"/>
                </a:lnTo>
                <a:lnTo>
                  <a:pt x="10677488" y="1768764"/>
                </a:lnTo>
                <a:lnTo>
                  <a:pt x="10677488" y="2107911"/>
                </a:lnTo>
                <a:lnTo>
                  <a:pt x="10977335" y="2281000"/>
                </a:lnTo>
                <a:close/>
                <a:moveTo>
                  <a:pt x="10972381" y="2631786"/>
                </a:moveTo>
                <a:lnTo>
                  <a:pt x="10972381" y="2292639"/>
                </a:lnTo>
                <a:lnTo>
                  <a:pt x="10672535" y="2119551"/>
                </a:lnTo>
                <a:lnTo>
                  <a:pt x="10372688" y="2292639"/>
                </a:lnTo>
                <a:lnTo>
                  <a:pt x="10372688" y="2631786"/>
                </a:lnTo>
                <a:lnTo>
                  <a:pt x="10672535" y="2804874"/>
                </a:lnTo>
                <a:lnTo>
                  <a:pt x="10972381" y="2631786"/>
                </a:lnTo>
                <a:close/>
                <a:moveTo>
                  <a:pt x="10667581" y="2816514"/>
                </a:moveTo>
                <a:lnTo>
                  <a:pt x="10367735" y="2643426"/>
                </a:lnTo>
                <a:lnTo>
                  <a:pt x="10067888" y="2816514"/>
                </a:lnTo>
                <a:lnTo>
                  <a:pt x="10067888" y="3159185"/>
                </a:lnTo>
                <a:lnTo>
                  <a:pt x="10367735" y="3332274"/>
                </a:lnTo>
                <a:lnTo>
                  <a:pt x="10667581" y="3159185"/>
                </a:lnTo>
                <a:lnTo>
                  <a:pt x="10667581" y="2816514"/>
                </a:lnTo>
                <a:close/>
                <a:moveTo>
                  <a:pt x="10367735" y="2281000"/>
                </a:moveTo>
                <a:lnTo>
                  <a:pt x="10667581" y="2107911"/>
                </a:lnTo>
                <a:lnTo>
                  <a:pt x="10667581" y="1768764"/>
                </a:lnTo>
                <a:lnTo>
                  <a:pt x="10367735" y="1595676"/>
                </a:lnTo>
                <a:lnTo>
                  <a:pt x="10067888" y="1768764"/>
                </a:lnTo>
                <a:lnTo>
                  <a:pt x="10067888" y="2107911"/>
                </a:lnTo>
                <a:lnTo>
                  <a:pt x="10367735" y="2281000"/>
                </a:lnTo>
                <a:close/>
                <a:moveTo>
                  <a:pt x="10362781" y="2631786"/>
                </a:moveTo>
                <a:lnTo>
                  <a:pt x="10362781" y="2292639"/>
                </a:lnTo>
                <a:lnTo>
                  <a:pt x="10062935" y="2119551"/>
                </a:lnTo>
                <a:lnTo>
                  <a:pt x="9763088" y="2292639"/>
                </a:lnTo>
                <a:lnTo>
                  <a:pt x="9763088" y="2631786"/>
                </a:lnTo>
                <a:lnTo>
                  <a:pt x="10062935" y="2804874"/>
                </a:lnTo>
                <a:lnTo>
                  <a:pt x="10362781" y="2631786"/>
                </a:lnTo>
                <a:close/>
                <a:moveTo>
                  <a:pt x="10057981" y="2816514"/>
                </a:moveTo>
                <a:lnTo>
                  <a:pt x="9758135" y="2643426"/>
                </a:lnTo>
                <a:lnTo>
                  <a:pt x="9458325" y="2816514"/>
                </a:lnTo>
                <a:lnTo>
                  <a:pt x="9458325" y="3159185"/>
                </a:lnTo>
                <a:lnTo>
                  <a:pt x="9758135" y="3332274"/>
                </a:lnTo>
                <a:lnTo>
                  <a:pt x="10057981" y="3159185"/>
                </a:lnTo>
                <a:lnTo>
                  <a:pt x="10057981" y="2816514"/>
                </a:lnTo>
                <a:close/>
                <a:moveTo>
                  <a:pt x="9758135" y="2281000"/>
                </a:moveTo>
                <a:lnTo>
                  <a:pt x="10057981" y="2107911"/>
                </a:lnTo>
                <a:lnTo>
                  <a:pt x="10057981" y="1768764"/>
                </a:lnTo>
                <a:lnTo>
                  <a:pt x="9758135" y="1595676"/>
                </a:lnTo>
                <a:lnTo>
                  <a:pt x="9458325" y="1768764"/>
                </a:lnTo>
                <a:lnTo>
                  <a:pt x="9458325" y="2107911"/>
                </a:lnTo>
                <a:lnTo>
                  <a:pt x="9758135" y="2281000"/>
                </a:lnTo>
                <a:close/>
                <a:moveTo>
                  <a:pt x="9753181" y="2631786"/>
                </a:moveTo>
                <a:lnTo>
                  <a:pt x="9753181" y="2292639"/>
                </a:lnTo>
                <a:lnTo>
                  <a:pt x="9453335" y="2119551"/>
                </a:lnTo>
                <a:lnTo>
                  <a:pt x="9153525" y="2292639"/>
                </a:lnTo>
                <a:lnTo>
                  <a:pt x="9153525" y="2631786"/>
                </a:lnTo>
                <a:lnTo>
                  <a:pt x="9453335" y="2804874"/>
                </a:lnTo>
                <a:lnTo>
                  <a:pt x="9753181" y="2631786"/>
                </a:lnTo>
                <a:close/>
                <a:moveTo>
                  <a:pt x="11282135" y="1757125"/>
                </a:moveTo>
                <a:lnTo>
                  <a:pt x="11581981" y="1584036"/>
                </a:lnTo>
                <a:lnTo>
                  <a:pt x="11581981" y="1241365"/>
                </a:lnTo>
                <a:lnTo>
                  <a:pt x="11282135" y="1068276"/>
                </a:lnTo>
                <a:lnTo>
                  <a:pt x="10982288" y="1241365"/>
                </a:lnTo>
                <a:lnTo>
                  <a:pt x="10982288" y="1584036"/>
                </a:lnTo>
                <a:lnTo>
                  <a:pt x="11282135" y="1757125"/>
                </a:lnTo>
                <a:close/>
                <a:moveTo>
                  <a:pt x="10672535" y="1757125"/>
                </a:moveTo>
                <a:lnTo>
                  <a:pt x="10972381" y="1584036"/>
                </a:lnTo>
                <a:lnTo>
                  <a:pt x="10972381" y="1241365"/>
                </a:lnTo>
                <a:lnTo>
                  <a:pt x="10672535" y="1068276"/>
                </a:lnTo>
                <a:lnTo>
                  <a:pt x="10372688" y="1241365"/>
                </a:lnTo>
                <a:lnTo>
                  <a:pt x="10372688" y="1584036"/>
                </a:lnTo>
                <a:lnTo>
                  <a:pt x="10672535" y="1757125"/>
                </a:lnTo>
                <a:close/>
                <a:moveTo>
                  <a:pt x="10062935" y="1757125"/>
                </a:moveTo>
                <a:lnTo>
                  <a:pt x="10362781" y="1584036"/>
                </a:lnTo>
                <a:lnTo>
                  <a:pt x="10362781" y="1241365"/>
                </a:lnTo>
                <a:lnTo>
                  <a:pt x="10062935" y="1068276"/>
                </a:lnTo>
                <a:lnTo>
                  <a:pt x="9763088" y="1241365"/>
                </a:lnTo>
                <a:lnTo>
                  <a:pt x="9763088" y="1584036"/>
                </a:lnTo>
                <a:lnTo>
                  <a:pt x="10062935" y="1757125"/>
                </a:lnTo>
                <a:close/>
                <a:moveTo>
                  <a:pt x="9453335" y="1757125"/>
                </a:moveTo>
                <a:lnTo>
                  <a:pt x="9753181" y="1584036"/>
                </a:lnTo>
                <a:lnTo>
                  <a:pt x="9753181" y="1241365"/>
                </a:lnTo>
                <a:lnTo>
                  <a:pt x="9453335" y="1068276"/>
                </a:lnTo>
                <a:lnTo>
                  <a:pt x="9153525" y="1241365"/>
                </a:lnTo>
                <a:lnTo>
                  <a:pt x="9153525" y="1584036"/>
                </a:lnTo>
                <a:lnTo>
                  <a:pt x="9453335" y="1757125"/>
                </a:lnTo>
                <a:close/>
                <a:moveTo>
                  <a:pt x="11277181" y="711493"/>
                </a:moveTo>
                <a:lnTo>
                  <a:pt x="10977335" y="538399"/>
                </a:lnTo>
                <a:lnTo>
                  <a:pt x="10677488" y="711493"/>
                </a:lnTo>
                <a:lnTo>
                  <a:pt x="10677488" y="1054160"/>
                </a:lnTo>
                <a:lnTo>
                  <a:pt x="10977335" y="1227249"/>
                </a:lnTo>
                <a:lnTo>
                  <a:pt x="11277181" y="1054160"/>
                </a:lnTo>
                <a:lnTo>
                  <a:pt x="11277181" y="711493"/>
                </a:lnTo>
                <a:close/>
                <a:moveTo>
                  <a:pt x="10667581" y="711493"/>
                </a:moveTo>
                <a:lnTo>
                  <a:pt x="10367735" y="538399"/>
                </a:lnTo>
                <a:lnTo>
                  <a:pt x="10067888" y="711493"/>
                </a:lnTo>
                <a:lnTo>
                  <a:pt x="10067888" y="1054160"/>
                </a:lnTo>
                <a:lnTo>
                  <a:pt x="10367735" y="1227249"/>
                </a:lnTo>
                <a:lnTo>
                  <a:pt x="10667581" y="1054160"/>
                </a:lnTo>
                <a:lnTo>
                  <a:pt x="10667581" y="711493"/>
                </a:lnTo>
                <a:close/>
                <a:moveTo>
                  <a:pt x="10057981" y="711493"/>
                </a:moveTo>
                <a:lnTo>
                  <a:pt x="9758135" y="538399"/>
                </a:lnTo>
                <a:lnTo>
                  <a:pt x="9458325" y="711493"/>
                </a:lnTo>
                <a:lnTo>
                  <a:pt x="9458325" y="1054160"/>
                </a:lnTo>
                <a:lnTo>
                  <a:pt x="9758135" y="1227249"/>
                </a:lnTo>
                <a:lnTo>
                  <a:pt x="10057981" y="1054160"/>
                </a:lnTo>
                <a:lnTo>
                  <a:pt x="10057981" y="711493"/>
                </a:lnTo>
                <a:close/>
                <a:moveTo>
                  <a:pt x="9453335" y="7383352"/>
                </a:moveTo>
                <a:lnTo>
                  <a:pt x="9153525" y="7556440"/>
                </a:lnTo>
                <a:lnTo>
                  <a:pt x="9153525" y="7902636"/>
                </a:lnTo>
                <a:lnTo>
                  <a:pt x="9453335" y="8075724"/>
                </a:lnTo>
                <a:lnTo>
                  <a:pt x="9753181" y="7902636"/>
                </a:lnTo>
                <a:lnTo>
                  <a:pt x="9753181" y="7556440"/>
                </a:lnTo>
                <a:lnTo>
                  <a:pt x="9453335" y="7383352"/>
                </a:lnTo>
                <a:close/>
                <a:moveTo>
                  <a:pt x="9763088" y="7556440"/>
                </a:moveTo>
                <a:lnTo>
                  <a:pt x="10062935" y="7383352"/>
                </a:lnTo>
                <a:lnTo>
                  <a:pt x="10362781" y="7556440"/>
                </a:lnTo>
                <a:lnTo>
                  <a:pt x="10362781" y="7902636"/>
                </a:lnTo>
                <a:lnTo>
                  <a:pt x="10062935" y="8075724"/>
                </a:lnTo>
                <a:lnTo>
                  <a:pt x="9763088" y="7902636"/>
                </a:lnTo>
                <a:lnTo>
                  <a:pt x="9763088" y="7556440"/>
                </a:lnTo>
                <a:close/>
                <a:moveTo>
                  <a:pt x="10672535" y="7383352"/>
                </a:moveTo>
                <a:lnTo>
                  <a:pt x="10372688" y="7556440"/>
                </a:lnTo>
                <a:lnTo>
                  <a:pt x="10372688" y="7902636"/>
                </a:lnTo>
                <a:lnTo>
                  <a:pt x="10672535" y="8075724"/>
                </a:lnTo>
                <a:lnTo>
                  <a:pt x="10972381" y="7902636"/>
                </a:lnTo>
                <a:lnTo>
                  <a:pt x="10972381" y="7556440"/>
                </a:lnTo>
                <a:lnTo>
                  <a:pt x="10672535" y="7383352"/>
                </a:lnTo>
                <a:close/>
                <a:moveTo>
                  <a:pt x="10982288" y="7556440"/>
                </a:moveTo>
                <a:lnTo>
                  <a:pt x="11282135" y="7383352"/>
                </a:lnTo>
                <a:lnTo>
                  <a:pt x="11581981" y="7556440"/>
                </a:lnTo>
                <a:lnTo>
                  <a:pt x="11581981" y="7902636"/>
                </a:lnTo>
                <a:lnTo>
                  <a:pt x="11282135" y="8075724"/>
                </a:lnTo>
                <a:lnTo>
                  <a:pt x="10982288" y="7902636"/>
                </a:lnTo>
                <a:lnTo>
                  <a:pt x="10982288" y="7556440"/>
                </a:lnTo>
                <a:close/>
                <a:moveTo>
                  <a:pt x="13410781" y="6841836"/>
                </a:moveTo>
                <a:lnTo>
                  <a:pt x="13110935" y="7014924"/>
                </a:lnTo>
                <a:lnTo>
                  <a:pt x="12811088" y="6841836"/>
                </a:lnTo>
                <a:lnTo>
                  <a:pt x="12811088" y="6502690"/>
                </a:lnTo>
                <a:lnTo>
                  <a:pt x="13110935" y="6329601"/>
                </a:lnTo>
                <a:lnTo>
                  <a:pt x="13410781" y="6502690"/>
                </a:lnTo>
                <a:lnTo>
                  <a:pt x="13410781" y="6841836"/>
                </a:lnTo>
                <a:close/>
                <a:moveTo>
                  <a:pt x="13115888" y="7026564"/>
                </a:moveTo>
                <a:lnTo>
                  <a:pt x="13115888" y="7369236"/>
                </a:lnTo>
                <a:lnTo>
                  <a:pt x="13415735" y="7542324"/>
                </a:lnTo>
                <a:lnTo>
                  <a:pt x="13715581" y="7369236"/>
                </a:lnTo>
                <a:lnTo>
                  <a:pt x="13715581" y="7023040"/>
                </a:lnTo>
                <a:lnTo>
                  <a:pt x="13418783" y="6851714"/>
                </a:lnTo>
                <a:lnTo>
                  <a:pt x="13115888" y="7026564"/>
                </a:lnTo>
                <a:close/>
                <a:moveTo>
                  <a:pt x="13715581" y="6321486"/>
                </a:moveTo>
                <a:lnTo>
                  <a:pt x="13418783" y="6492812"/>
                </a:lnTo>
                <a:lnTo>
                  <a:pt x="13115888" y="6317961"/>
                </a:lnTo>
                <a:lnTo>
                  <a:pt x="13115888" y="5978814"/>
                </a:lnTo>
                <a:lnTo>
                  <a:pt x="13418783" y="5803964"/>
                </a:lnTo>
                <a:lnTo>
                  <a:pt x="13715581" y="5975290"/>
                </a:lnTo>
                <a:lnTo>
                  <a:pt x="13715581" y="6321486"/>
                </a:lnTo>
                <a:close/>
                <a:moveTo>
                  <a:pt x="13105981" y="5978814"/>
                </a:moveTo>
                <a:lnTo>
                  <a:pt x="13105981" y="6317961"/>
                </a:lnTo>
                <a:lnTo>
                  <a:pt x="12806135" y="6491050"/>
                </a:lnTo>
                <a:lnTo>
                  <a:pt x="12506288" y="6317961"/>
                </a:lnTo>
                <a:lnTo>
                  <a:pt x="12506288" y="5978814"/>
                </a:lnTo>
                <a:lnTo>
                  <a:pt x="12806135" y="5805726"/>
                </a:lnTo>
                <a:lnTo>
                  <a:pt x="13105981" y="5978814"/>
                </a:lnTo>
                <a:close/>
                <a:moveTo>
                  <a:pt x="12506288" y="7026564"/>
                </a:moveTo>
                <a:lnTo>
                  <a:pt x="12806135" y="6853476"/>
                </a:lnTo>
                <a:lnTo>
                  <a:pt x="13105981" y="7026564"/>
                </a:lnTo>
                <a:lnTo>
                  <a:pt x="13105981" y="7369236"/>
                </a:lnTo>
                <a:lnTo>
                  <a:pt x="12806135" y="7542324"/>
                </a:lnTo>
                <a:lnTo>
                  <a:pt x="12506288" y="7369236"/>
                </a:lnTo>
                <a:lnTo>
                  <a:pt x="12506288" y="7026564"/>
                </a:lnTo>
                <a:close/>
                <a:moveTo>
                  <a:pt x="12801181" y="6841836"/>
                </a:moveTo>
                <a:lnTo>
                  <a:pt x="12501335" y="7014924"/>
                </a:lnTo>
                <a:lnTo>
                  <a:pt x="12201488" y="6841836"/>
                </a:lnTo>
                <a:lnTo>
                  <a:pt x="12201488" y="6502690"/>
                </a:lnTo>
                <a:lnTo>
                  <a:pt x="12501335" y="6329601"/>
                </a:lnTo>
                <a:lnTo>
                  <a:pt x="12801181" y="6502690"/>
                </a:lnTo>
                <a:lnTo>
                  <a:pt x="12801181" y="6841836"/>
                </a:lnTo>
                <a:close/>
                <a:moveTo>
                  <a:pt x="12496381" y="5978814"/>
                </a:moveTo>
                <a:lnTo>
                  <a:pt x="12496381" y="6317961"/>
                </a:lnTo>
                <a:lnTo>
                  <a:pt x="12196535" y="6491050"/>
                </a:lnTo>
                <a:lnTo>
                  <a:pt x="11896688" y="6317961"/>
                </a:lnTo>
                <a:lnTo>
                  <a:pt x="11896688" y="5978814"/>
                </a:lnTo>
                <a:lnTo>
                  <a:pt x="12196535" y="5805726"/>
                </a:lnTo>
                <a:lnTo>
                  <a:pt x="12496381" y="5978814"/>
                </a:lnTo>
                <a:close/>
                <a:moveTo>
                  <a:pt x="11896688" y="7026564"/>
                </a:moveTo>
                <a:lnTo>
                  <a:pt x="12196535" y="6853476"/>
                </a:lnTo>
                <a:lnTo>
                  <a:pt x="12496381" y="7026564"/>
                </a:lnTo>
                <a:lnTo>
                  <a:pt x="12496381" y="7369236"/>
                </a:lnTo>
                <a:lnTo>
                  <a:pt x="12196535" y="7542324"/>
                </a:lnTo>
                <a:lnTo>
                  <a:pt x="11896688" y="7369236"/>
                </a:lnTo>
                <a:lnTo>
                  <a:pt x="11896688" y="7026564"/>
                </a:lnTo>
                <a:close/>
                <a:moveTo>
                  <a:pt x="13410781" y="5794086"/>
                </a:moveTo>
                <a:lnTo>
                  <a:pt x="13110935" y="5967174"/>
                </a:lnTo>
                <a:lnTo>
                  <a:pt x="12811088" y="5794086"/>
                </a:lnTo>
                <a:lnTo>
                  <a:pt x="12811088" y="5451415"/>
                </a:lnTo>
                <a:lnTo>
                  <a:pt x="13110935" y="5278327"/>
                </a:lnTo>
                <a:lnTo>
                  <a:pt x="13410781" y="5451415"/>
                </a:lnTo>
                <a:lnTo>
                  <a:pt x="13410781" y="5794086"/>
                </a:lnTo>
                <a:close/>
                <a:moveTo>
                  <a:pt x="12801181" y="5794086"/>
                </a:moveTo>
                <a:lnTo>
                  <a:pt x="12501335" y="5967174"/>
                </a:lnTo>
                <a:lnTo>
                  <a:pt x="12201488" y="5794086"/>
                </a:lnTo>
                <a:lnTo>
                  <a:pt x="12201488" y="5451415"/>
                </a:lnTo>
                <a:lnTo>
                  <a:pt x="12501335" y="5278327"/>
                </a:lnTo>
                <a:lnTo>
                  <a:pt x="12801181" y="5451415"/>
                </a:lnTo>
                <a:lnTo>
                  <a:pt x="12801181" y="5794086"/>
                </a:lnTo>
                <a:close/>
                <a:moveTo>
                  <a:pt x="13410781" y="4736811"/>
                </a:moveTo>
                <a:lnTo>
                  <a:pt x="13110935" y="4909899"/>
                </a:lnTo>
                <a:lnTo>
                  <a:pt x="12811088" y="4736811"/>
                </a:lnTo>
                <a:lnTo>
                  <a:pt x="12811088" y="4397664"/>
                </a:lnTo>
                <a:lnTo>
                  <a:pt x="13110935" y="4224576"/>
                </a:lnTo>
                <a:lnTo>
                  <a:pt x="13410781" y="4397664"/>
                </a:lnTo>
                <a:lnTo>
                  <a:pt x="13410781" y="4736811"/>
                </a:lnTo>
                <a:close/>
                <a:moveTo>
                  <a:pt x="13115888" y="4921539"/>
                </a:moveTo>
                <a:lnTo>
                  <a:pt x="13115888" y="5264210"/>
                </a:lnTo>
                <a:lnTo>
                  <a:pt x="13415735" y="5437299"/>
                </a:lnTo>
                <a:lnTo>
                  <a:pt x="13715581" y="5264210"/>
                </a:lnTo>
                <a:lnTo>
                  <a:pt x="13715581" y="4918015"/>
                </a:lnTo>
                <a:lnTo>
                  <a:pt x="13418783" y="4746689"/>
                </a:lnTo>
                <a:lnTo>
                  <a:pt x="13115888" y="4921539"/>
                </a:lnTo>
                <a:close/>
                <a:moveTo>
                  <a:pt x="13715581" y="4216461"/>
                </a:moveTo>
                <a:lnTo>
                  <a:pt x="13418783" y="4387787"/>
                </a:lnTo>
                <a:lnTo>
                  <a:pt x="13115888" y="4212936"/>
                </a:lnTo>
                <a:lnTo>
                  <a:pt x="13115888" y="3873789"/>
                </a:lnTo>
                <a:lnTo>
                  <a:pt x="13418783" y="3698938"/>
                </a:lnTo>
                <a:lnTo>
                  <a:pt x="13715581" y="3870265"/>
                </a:lnTo>
                <a:lnTo>
                  <a:pt x="13715581" y="4216461"/>
                </a:lnTo>
                <a:close/>
                <a:moveTo>
                  <a:pt x="13105981" y="3873789"/>
                </a:moveTo>
                <a:lnTo>
                  <a:pt x="13105981" y="4212936"/>
                </a:lnTo>
                <a:lnTo>
                  <a:pt x="12806135" y="4386025"/>
                </a:lnTo>
                <a:lnTo>
                  <a:pt x="12506288" y="4212936"/>
                </a:lnTo>
                <a:lnTo>
                  <a:pt x="12506288" y="3873789"/>
                </a:lnTo>
                <a:lnTo>
                  <a:pt x="12806135" y="3700701"/>
                </a:lnTo>
                <a:lnTo>
                  <a:pt x="13105981" y="3873789"/>
                </a:lnTo>
                <a:close/>
                <a:moveTo>
                  <a:pt x="12506288" y="4921539"/>
                </a:moveTo>
                <a:lnTo>
                  <a:pt x="12806135" y="4748451"/>
                </a:lnTo>
                <a:lnTo>
                  <a:pt x="13105981" y="4921539"/>
                </a:lnTo>
                <a:lnTo>
                  <a:pt x="13105981" y="5264210"/>
                </a:lnTo>
                <a:lnTo>
                  <a:pt x="12806135" y="5437299"/>
                </a:lnTo>
                <a:lnTo>
                  <a:pt x="12506288" y="5264210"/>
                </a:lnTo>
                <a:lnTo>
                  <a:pt x="12506288" y="4921539"/>
                </a:lnTo>
                <a:close/>
                <a:moveTo>
                  <a:pt x="12801181" y="4736811"/>
                </a:moveTo>
                <a:lnTo>
                  <a:pt x="12501335" y="4909899"/>
                </a:lnTo>
                <a:lnTo>
                  <a:pt x="12201488" y="4736811"/>
                </a:lnTo>
                <a:lnTo>
                  <a:pt x="12201488" y="4397664"/>
                </a:lnTo>
                <a:lnTo>
                  <a:pt x="12501335" y="4224576"/>
                </a:lnTo>
                <a:lnTo>
                  <a:pt x="12801181" y="4397664"/>
                </a:lnTo>
                <a:lnTo>
                  <a:pt x="12801181" y="4736811"/>
                </a:lnTo>
                <a:close/>
                <a:moveTo>
                  <a:pt x="12496381" y="3873789"/>
                </a:moveTo>
                <a:lnTo>
                  <a:pt x="12496381" y="4212936"/>
                </a:lnTo>
                <a:lnTo>
                  <a:pt x="12196535" y="4386025"/>
                </a:lnTo>
                <a:lnTo>
                  <a:pt x="11896688" y="4212936"/>
                </a:lnTo>
                <a:lnTo>
                  <a:pt x="11896688" y="3873789"/>
                </a:lnTo>
                <a:lnTo>
                  <a:pt x="12196535" y="3700701"/>
                </a:lnTo>
                <a:lnTo>
                  <a:pt x="12496381" y="3873789"/>
                </a:lnTo>
                <a:close/>
                <a:moveTo>
                  <a:pt x="11896688" y="4921539"/>
                </a:moveTo>
                <a:lnTo>
                  <a:pt x="12196535" y="4748451"/>
                </a:lnTo>
                <a:lnTo>
                  <a:pt x="12496381" y="4921539"/>
                </a:lnTo>
                <a:lnTo>
                  <a:pt x="12496381" y="5264210"/>
                </a:lnTo>
                <a:lnTo>
                  <a:pt x="12196535" y="5437299"/>
                </a:lnTo>
                <a:lnTo>
                  <a:pt x="11896688" y="5264210"/>
                </a:lnTo>
                <a:lnTo>
                  <a:pt x="11896688" y="4921539"/>
                </a:lnTo>
                <a:close/>
                <a:moveTo>
                  <a:pt x="13410781" y="3689061"/>
                </a:moveTo>
                <a:lnTo>
                  <a:pt x="13110935" y="3862149"/>
                </a:lnTo>
                <a:lnTo>
                  <a:pt x="12811088" y="3689061"/>
                </a:lnTo>
                <a:lnTo>
                  <a:pt x="12811088" y="3346390"/>
                </a:lnTo>
                <a:lnTo>
                  <a:pt x="13110935" y="3173301"/>
                </a:lnTo>
                <a:lnTo>
                  <a:pt x="13410781" y="3346390"/>
                </a:lnTo>
                <a:lnTo>
                  <a:pt x="13410781" y="3689061"/>
                </a:lnTo>
                <a:close/>
                <a:moveTo>
                  <a:pt x="12801181" y="3689061"/>
                </a:moveTo>
                <a:lnTo>
                  <a:pt x="12501335" y="3862149"/>
                </a:lnTo>
                <a:lnTo>
                  <a:pt x="12201488" y="3689061"/>
                </a:lnTo>
                <a:lnTo>
                  <a:pt x="12201488" y="3346390"/>
                </a:lnTo>
                <a:lnTo>
                  <a:pt x="12501335" y="3173301"/>
                </a:lnTo>
                <a:lnTo>
                  <a:pt x="12801181" y="3346390"/>
                </a:lnTo>
                <a:lnTo>
                  <a:pt x="12801181" y="3689061"/>
                </a:lnTo>
                <a:close/>
                <a:moveTo>
                  <a:pt x="13410781" y="2631786"/>
                </a:moveTo>
                <a:lnTo>
                  <a:pt x="13110935" y="2804874"/>
                </a:lnTo>
                <a:lnTo>
                  <a:pt x="12811088" y="2631786"/>
                </a:lnTo>
                <a:lnTo>
                  <a:pt x="12811088" y="2292639"/>
                </a:lnTo>
                <a:lnTo>
                  <a:pt x="13110935" y="2119551"/>
                </a:lnTo>
                <a:lnTo>
                  <a:pt x="13410781" y="2292639"/>
                </a:lnTo>
                <a:lnTo>
                  <a:pt x="13410781" y="2631786"/>
                </a:lnTo>
                <a:close/>
                <a:moveTo>
                  <a:pt x="13115888" y="2816514"/>
                </a:moveTo>
                <a:lnTo>
                  <a:pt x="13115888" y="3159185"/>
                </a:lnTo>
                <a:lnTo>
                  <a:pt x="13415735" y="3332274"/>
                </a:lnTo>
                <a:lnTo>
                  <a:pt x="13715581" y="3159185"/>
                </a:lnTo>
                <a:lnTo>
                  <a:pt x="13715581" y="2812990"/>
                </a:lnTo>
                <a:lnTo>
                  <a:pt x="13418783" y="2641664"/>
                </a:lnTo>
                <a:lnTo>
                  <a:pt x="13115888" y="2816514"/>
                </a:lnTo>
                <a:close/>
                <a:moveTo>
                  <a:pt x="13715581" y="2111435"/>
                </a:moveTo>
                <a:lnTo>
                  <a:pt x="13418783" y="2282762"/>
                </a:lnTo>
                <a:lnTo>
                  <a:pt x="13115888" y="2107911"/>
                </a:lnTo>
                <a:lnTo>
                  <a:pt x="13115888" y="1768764"/>
                </a:lnTo>
                <a:lnTo>
                  <a:pt x="13418783" y="1593914"/>
                </a:lnTo>
                <a:lnTo>
                  <a:pt x="13715581" y="1765240"/>
                </a:lnTo>
                <a:lnTo>
                  <a:pt x="13715581" y="2111435"/>
                </a:lnTo>
                <a:close/>
                <a:moveTo>
                  <a:pt x="13105981" y="1768764"/>
                </a:moveTo>
                <a:lnTo>
                  <a:pt x="13105981" y="2107911"/>
                </a:lnTo>
                <a:lnTo>
                  <a:pt x="12806135" y="2281000"/>
                </a:lnTo>
                <a:lnTo>
                  <a:pt x="12506288" y="2107911"/>
                </a:lnTo>
                <a:lnTo>
                  <a:pt x="12506288" y="1768764"/>
                </a:lnTo>
                <a:lnTo>
                  <a:pt x="12806135" y="1595676"/>
                </a:lnTo>
                <a:lnTo>
                  <a:pt x="13105981" y="1768764"/>
                </a:lnTo>
                <a:close/>
                <a:moveTo>
                  <a:pt x="12506288" y="2816514"/>
                </a:moveTo>
                <a:lnTo>
                  <a:pt x="12806135" y="2643426"/>
                </a:lnTo>
                <a:lnTo>
                  <a:pt x="13105981" y="2816514"/>
                </a:lnTo>
                <a:lnTo>
                  <a:pt x="13105981" y="3159185"/>
                </a:lnTo>
                <a:lnTo>
                  <a:pt x="12806135" y="3332274"/>
                </a:lnTo>
                <a:lnTo>
                  <a:pt x="12506288" y="3159185"/>
                </a:lnTo>
                <a:lnTo>
                  <a:pt x="12506288" y="2816514"/>
                </a:lnTo>
                <a:close/>
                <a:moveTo>
                  <a:pt x="12801181" y="2631786"/>
                </a:moveTo>
                <a:lnTo>
                  <a:pt x="12501335" y="2804874"/>
                </a:lnTo>
                <a:lnTo>
                  <a:pt x="12201488" y="2631786"/>
                </a:lnTo>
                <a:lnTo>
                  <a:pt x="12201488" y="2292639"/>
                </a:lnTo>
                <a:lnTo>
                  <a:pt x="12501335" y="2119551"/>
                </a:lnTo>
                <a:lnTo>
                  <a:pt x="12801181" y="2292639"/>
                </a:lnTo>
                <a:lnTo>
                  <a:pt x="12801181" y="2631786"/>
                </a:lnTo>
                <a:close/>
                <a:moveTo>
                  <a:pt x="12496381" y="1768764"/>
                </a:moveTo>
                <a:lnTo>
                  <a:pt x="12496381" y="2107911"/>
                </a:lnTo>
                <a:lnTo>
                  <a:pt x="12196535" y="2281000"/>
                </a:lnTo>
                <a:lnTo>
                  <a:pt x="11896688" y="2107911"/>
                </a:lnTo>
                <a:lnTo>
                  <a:pt x="11896688" y="1768764"/>
                </a:lnTo>
                <a:lnTo>
                  <a:pt x="12196535" y="1595676"/>
                </a:lnTo>
                <a:lnTo>
                  <a:pt x="12496381" y="1768764"/>
                </a:lnTo>
                <a:close/>
                <a:moveTo>
                  <a:pt x="11896688" y="2816514"/>
                </a:moveTo>
                <a:lnTo>
                  <a:pt x="12196535" y="2643426"/>
                </a:lnTo>
                <a:lnTo>
                  <a:pt x="12496381" y="2816514"/>
                </a:lnTo>
                <a:lnTo>
                  <a:pt x="12496381" y="3159185"/>
                </a:lnTo>
                <a:lnTo>
                  <a:pt x="12196535" y="3332274"/>
                </a:lnTo>
                <a:lnTo>
                  <a:pt x="11896688" y="3159185"/>
                </a:lnTo>
                <a:lnTo>
                  <a:pt x="11896688" y="2816514"/>
                </a:lnTo>
                <a:close/>
                <a:moveTo>
                  <a:pt x="13410781" y="1584036"/>
                </a:moveTo>
                <a:lnTo>
                  <a:pt x="13110935" y="1757125"/>
                </a:lnTo>
                <a:lnTo>
                  <a:pt x="12811088" y="1584036"/>
                </a:lnTo>
                <a:lnTo>
                  <a:pt x="12811088" y="1241365"/>
                </a:lnTo>
                <a:lnTo>
                  <a:pt x="13110935" y="1068276"/>
                </a:lnTo>
                <a:lnTo>
                  <a:pt x="13410781" y="1241365"/>
                </a:lnTo>
                <a:lnTo>
                  <a:pt x="13410781" y="1584036"/>
                </a:lnTo>
                <a:close/>
                <a:moveTo>
                  <a:pt x="12801181" y="1584036"/>
                </a:moveTo>
                <a:lnTo>
                  <a:pt x="12501335" y="1757125"/>
                </a:lnTo>
                <a:lnTo>
                  <a:pt x="12201488" y="1584036"/>
                </a:lnTo>
                <a:lnTo>
                  <a:pt x="12201488" y="1241365"/>
                </a:lnTo>
                <a:lnTo>
                  <a:pt x="12501335" y="1068276"/>
                </a:lnTo>
                <a:lnTo>
                  <a:pt x="12801181" y="1241365"/>
                </a:lnTo>
                <a:lnTo>
                  <a:pt x="12801181" y="1584036"/>
                </a:lnTo>
                <a:close/>
                <a:moveTo>
                  <a:pt x="13410781" y="526757"/>
                </a:moveTo>
                <a:lnTo>
                  <a:pt x="13110935" y="699851"/>
                </a:lnTo>
                <a:lnTo>
                  <a:pt x="12811088" y="526757"/>
                </a:lnTo>
                <a:lnTo>
                  <a:pt x="12811088" y="184093"/>
                </a:lnTo>
                <a:lnTo>
                  <a:pt x="13110935" y="10999"/>
                </a:lnTo>
                <a:lnTo>
                  <a:pt x="13410781" y="184093"/>
                </a:lnTo>
                <a:lnTo>
                  <a:pt x="13410781" y="526757"/>
                </a:lnTo>
                <a:close/>
                <a:moveTo>
                  <a:pt x="13115888" y="711493"/>
                </a:moveTo>
                <a:lnTo>
                  <a:pt x="13115888" y="1054160"/>
                </a:lnTo>
                <a:lnTo>
                  <a:pt x="13415735" y="1227249"/>
                </a:lnTo>
                <a:lnTo>
                  <a:pt x="13715581" y="1054160"/>
                </a:lnTo>
                <a:lnTo>
                  <a:pt x="13715581" y="707968"/>
                </a:lnTo>
                <a:lnTo>
                  <a:pt x="13418783" y="536636"/>
                </a:lnTo>
                <a:lnTo>
                  <a:pt x="13115888" y="711493"/>
                </a:lnTo>
                <a:close/>
                <a:moveTo>
                  <a:pt x="12506288" y="711493"/>
                </a:moveTo>
                <a:lnTo>
                  <a:pt x="12806135" y="538399"/>
                </a:lnTo>
                <a:lnTo>
                  <a:pt x="13105981" y="711493"/>
                </a:lnTo>
                <a:lnTo>
                  <a:pt x="13105981" y="1054160"/>
                </a:lnTo>
                <a:lnTo>
                  <a:pt x="12806135" y="1227249"/>
                </a:lnTo>
                <a:lnTo>
                  <a:pt x="12506288" y="1054160"/>
                </a:lnTo>
                <a:lnTo>
                  <a:pt x="12506288" y="711493"/>
                </a:lnTo>
                <a:close/>
                <a:moveTo>
                  <a:pt x="12801181" y="526757"/>
                </a:moveTo>
                <a:lnTo>
                  <a:pt x="12501335" y="699851"/>
                </a:lnTo>
                <a:lnTo>
                  <a:pt x="12201488" y="526757"/>
                </a:lnTo>
                <a:lnTo>
                  <a:pt x="12201488" y="184093"/>
                </a:lnTo>
                <a:lnTo>
                  <a:pt x="12501335" y="10999"/>
                </a:lnTo>
                <a:lnTo>
                  <a:pt x="12801181" y="184093"/>
                </a:lnTo>
                <a:lnTo>
                  <a:pt x="12801181" y="526757"/>
                </a:lnTo>
                <a:close/>
                <a:moveTo>
                  <a:pt x="11896688" y="711493"/>
                </a:moveTo>
                <a:lnTo>
                  <a:pt x="12196535" y="538399"/>
                </a:lnTo>
                <a:lnTo>
                  <a:pt x="12496381" y="711493"/>
                </a:lnTo>
                <a:lnTo>
                  <a:pt x="12496381" y="1054160"/>
                </a:lnTo>
                <a:lnTo>
                  <a:pt x="12196535" y="1227249"/>
                </a:lnTo>
                <a:lnTo>
                  <a:pt x="11896688" y="1054160"/>
                </a:lnTo>
                <a:lnTo>
                  <a:pt x="11896688" y="711493"/>
                </a:lnTo>
                <a:close/>
                <a:moveTo>
                  <a:pt x="11891735" y="7383352"/>
                </a:moveTo>
                <a:lnTo>
                  <a:pt x="11591888" y="7556440"/>
                </a:lnTo>
                <a:lnTo>
                  <a:pt x="11591888" y="7902636"/>
                </a:lnTo>
                <a:lnTo>
                  <a:pt x="11891735" y="8075724"/>
                </a:lnTo>
                <a:lnTo>
                  <a:pt x="12191581" y="7902636"/>
                </a:lnTo>
                <a:lnTo>
                  <a:pt x="12191581" y="7556440"/>
                </a:lnTo>
                <a:lnTo>
                  <a:pt x="11891735" y="7383352"/>
                </a:lnTo>
                <a:close/>
                <a:moveTo>
                  <a:pt x="12201488" y="7556440"/>
                </a:moveTo>
                <a:lnTo>
                  <a:pt x="12501335" y="7383352"/>
                </a:lnTo>
                <a:lnTo>
                  <a:pt x="12801181" y="7556440"/>
                </a:lnTo>
                <a:lnTo>
                  <a:pt x="12801181" y="7902636"/>
                </a:lnTo>
                <a:lnTo>
                  <a:pt x="12501335" y="8075724"/>
                </a:lnTo>
                <a:lnTo>
                  <a:pt x="12201488" y="7902636"/>
                </a:lnTo>
                <a:lnTo>
                  <a:pt x="12201488" y="7556440"/>
                </a:lnTo>
                <a:close/>
                <a:moveTo>
                  <a:pt x="13110935" y="7383352"/>
                </a:moveTo>
                <a:lnTo>
                  <a:pt x="12811088" y="7556440"/>
                </a:lnTo>
                <a:lnTo>
                  <a:pt x="12811088" y="7902636"/>
                </a:lnTo>
                <a:lnTo>
                  <a:pt x="13110935" y="8075724"/>
                </a:lnTo>
                <a:lnTo>
                  <a:pt x="13410781" y="7902636"/>
                </a:lnTo>
                <a:lnTo>
                  <a:pt x="13410781" y="7556440"/>
                </a:lnTo>
                <a:lnTo>
                  <a:pt x="13110935" y="7383352"/>
                </a:lnTo>
                <a:close/>
              </a:path>
            </a:pathLst>
          </a:custGeom>
          <a:gradFill rotWithShape="1">
            <a:gsLst>
              <a:gs pos="0">
                <a:srgbClr val="f85f73">
                  <a:alpha val="45000"/>
                </a:srgbClr>
              </a:gs>
              <a:gs pos="100000">
                <a:srgbClr val="ffc3c8">
                  <a:tint val="50000"/>
                  <a:alpha val="0"/>
                  <a:satMod val="130000"/>
                </a:srgbClr>
              </a:gs>
            </a:gsLst>
            <a:path path="circle">
              <a:fillToRect b="0" l="50000" r="0" t="50000"/>
            </a:path>
            <a:tileRect b="0" l="0" r="0" t="0"/>
          </a:gradFill>
        </p:spPr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  <p:extLst>
      <p:ext uri="{CA6C760D-6C5C-4D8B-BFC5-21DFB1865E54}">
        <p14:creationId xmlns:p14="http://schemas.microsoft.com/office/powerpoint/2010/main" val="174271363090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536032B5-2E35-4B7A-AFF0-11F9AC36B44D}">
                <a16:creationId xmlns:a16="http://schemas.microsoft.com/office/drawing/2010/main" id="{E593EEA3-D5E8-4527-9D16-B921BDC535A1}"/>
              </a:ext>
            </a:extLst>
          </p:cNvPr>
          <p:cNvSpPr>
            <a:spLocks noChangeAspect="true"/>
          </p:cNvSpPr>
          <p:nvPr/>
        </p:nvSpPr>
        <p:spPr>
          <a:xfrm rot="0">
            <a:off x="0" y="0"/>
            <a:ext cx="9153763" cy="5393322"/>
          </a:xfrm>
          <a:custGeom>
            <a:avLst/>
            <a:gdLst/>
            <a:ahLst/>
            <a:cxnLst/>
            <a:rect b="b" l="0" r="r" t="0"/>
            <a:pathLst>
              <a:path h="8086725" w="13725107">
                <a:moveTo>
                  <a:pt x="9525" y="184093"/>
                </a:moveTo>
                <a:lnTo>
                  <a:pt x="309334" y="10999"/>
                </a:lnTo>
                <a:lnTo>
                  <a:pt x="609142" y="184093"/>
                </a:lnTo>
                <a:lnTo>
                  <a:pt x="609142" y="526757"/>
                </a:lnTo>
                <a:lnTo>
                  <a:pt x="306281" y="701614"/>
                </a:lnTo>
                <a:lnTo>
                  <a:pt x="9525" y="530282"/>
                </a:lnTo>
                <a:lnTo>
                  <a:pt x="9525" y="184093"/>
                </a:lnTo>
                <a:close/>
                <a:moveTo>
                  <a:pt x="304800" y="711758"/>
                </a:moveTo>
                <a:lnTo>
                  <a:pt x="0" y="535781"/>
                </a:lnTo>
                <a:lnTo>
                  <a:pt x="0" y="178594"/>
                </a:lnTo>
                <a:lnTo>
                  <a:pt x="309334" y="0"/>
                </a:lnTo>
                <a:lnTo>
                  <a:pt x="614134" y="175976"/>
                </a:lnTo>
                <a:lnTo>
                  <a:pt x="918934" y="0"/>
                </a:lnTo>
                <a:lnTo>
                  <a:pt x="1223735" y="175976"/>
                </a:lnTo>
                <a:lnTo>
                  <a:pt x="1528535" y="0"/>
                </a:lnTo>
                <a:lnTo>
                  <a:pt x="1833335" y="175976"/>
                </a:lnTo>
                <a:lnTo>
                  <a:pt x="2138135" y="0"/>
                </a:lnTo>
                <a:lnTo>
                  <a:pt x="2442935" y="175976"/>
                </a:lnTo>
                <a:lnTo>
                  <a:pt x="2747735" y="0"/>
                </a:lnTo>
                <a:lnTo>
                  <a:pt x="3052535" y="175976"/>
                </a:lnTo>
                <a:lnTo>
                  <a:pt x="3357335" y="0"/>
                </a:lnTo>
                <a:lnTo>
                  <a:pt x="3662135" y="175976"/>
                </a:lnTo>
                <a:lnTo>
                  <a:pt x="3966935" y="0"/>
                </a:lnTo>
                <a:lnTo>
                  <a:pt x="4271735" y="175976"/>
                </a:lnTo>
                <a:lnTo>
                  <a:pt x="4576535" y="0"/>
                </a:lnTo>
                <a:lnTo>
                  <a:pt x="4881335" y="175976"/>
                </a:lnTo>
                <a:lnTo>
                  <a:pt x="5186135" y="0"/>
                </a:lnTo>
                <a:lnTo>
                  <a:pt x="5490935" y="175976"/>
                </a:lnTo>
                <a:lnTo>
                  <a:pt x="5795735" y="0"/>
                </a:lnTo>
                <a:lnTo>
                  <a:pt x="6100535" y="175976"/>
                </a:lnTo>
                <a:lnTo>
                  <a:pt x="6405335" y="0"/>
                </a:lnTo>
                <a:lnTo>
                  <a:pt x="6710135" y="175976"/>
                </a:lnTo>
                <a:lnTo>
                  <a:pt x="7014935" y="0"/>
                </a:lnTo>
                <a:lnTo>
                  <a:pt x="7319735" y="175976"/>
                </a:lnTo>
                <a:lnTo>
                  <a:pt x="7624535" y="0"/>
                </a:lnTo>
                <a:lnTo>
                  <a:pt x="7929335" y="175976"/>
                </a:lnTo>
                <a:lnTo>
                  <a:pt x="8234135" y="0"/>
                </a:lnTo>
                <a:lnTo>
                  <a:pt x="8538935" y="175976"/>
                </a:lnTo>
                <a:lnTo>
                  <a:pt x="8843735" y="0"/>
                </a:lnTo>
                <a:lnTo>
                  <a:pt x="9148535" y="175976"/>
                </a:lnTo>
                <a:lnTo>
                  <a:pt x="9453335" y="0"/>
                </a:lnTo>
                <a:lnTo>
                  <a:pt x="9758135" y="175976"/>
                </a:lnTo>
                <a:lnTo>
                  <a:pt x="10062935" y="0"/>
                </a:lnTo>
                <a:lnTo>
                  <a:pt x="10367735" y="175976"/>
                </a:lnTo>
                <a:lnTo>
                  <a:pt x="10672535" y="0"/>
                </a:lnTo>
                <a:lnTo>
                  <a:pt x="10977335" y="175976"/>
                </a:lnTo>
                <a:lnTo>
                  <a:pt x="11282135" y="0"/>
                </a:lnTo>
                <a:lnTo>
                  <a:pt x="11586935" y="175976"/>
                </a:lnTo>
                <a:lnTo>
                  <a:pt x="11891735" y="0"/>
                </a:lnTo>
                <a:lnTo>
                  <a:pt x="12196535" y="175976"/>
                </a:lnTo>
                <a:lnTo>
                  <a:pt x="12501335" y="0"/>
                </a:lnTo>
                <a:lnTo>
                  <a:pt x="12806135" y="175976"/>
                </a:lnTo>
                <a:lnTo>
                  <a:pt x="13110935" y="0"/>
                </a:lnTo>
                <a:lnTo>
                  <a:pt x="13420307" y="178594"/>
                </a:lnTo>
                <a:lnTo>
                  <a:pt x="13420307" y="526492"/>
                </a:lnTo>
                <a:lnTo>
                  <a:pt x="13725107" y="702469"/>
                </a:lnTo>
                <a:lnTo>
                  <a:pt x="13725107" y="1059656"/>
                </a:lnTo>
                <a:lnTo>
                  <a:pt x="13420020" y="1235755"/>
                </a:lnTo>
                <a:lnTo>
                  <a:pt x="13420307" y="1235869"/>
                </a:lnTo>
                <a:lnTo>
                  <a:pt x="13420307" y="1583769"/>
                </a:lnTo>
                <a:lnTo>
                  <a:pt x="13725107" y="1759744"/>
                </a:lnTo>
                <a:lnTo>
                  <a:pt x="13725107" y="2116931"/>
                </a:lnTo>
                <a:lnTo>
                  <a:pt x="13420307" y="2292906"/>
                </a:lnTo>
                <a:lnTo>
                  <a:pt x="13420307" y="2631519"/>
                </a:lnTo>
                <a:lnTo>
                  <a:pt x="13725107" y="2807494"/>
                </a:lnTo>
                <a:lnTo>
                  <a:pt x="13725107" y="3164681"/>
                </a:lnTo>
                <a:lnTo>
                  <a:pt x="13420020" y="3340780"/>
                </a:lnTo>
                <a:lnTo>
                  <a:pt x="13420307" y="3340894"/>
                </a:lnTo>
                <a:lnTo>
                  <a:pt x="13420307" y="3688794"/>
                </a:lnTo>
                <a:lnTo>
                  <a:pt x="13725107" y="3864769"/>
                </a:lnTo>
                <a:lnTo>
                  <a:pt x="13725107" y="4221957"/>
                </a:lnTo>
                <a:lnTo>
                  <a:pt x="13420307" y="4397931"/>
                </a:lnTo>
                <a:lnTo>
                  <a:pt x="13420307" y="4736545"/>
                </a:lnTo>
                <a:lnTo>
                  <a:pt x="13725107" y="4912519"/>
                </a:lnTo>
                <a:lnTo>
                  <a:pt x="13725107" y="5269707"/>
                </a:lnTo>
                <a:lnTo>
                  <a:pt x="13420020" y="5445805"/>
                </a:lnTo>
                <a:lnTo>
                  <a:pt x="13420307" y="5445919"/>
                </a:lnTo>
                <a:lnTo>
                  <a:pt x="13420307" y="5793820"/>
                </a:lnTo>
                <a:lnTo>
                  <a:pt x="13725107" y="5969794"/>
                </a:lnTo>
                <a:lnTo>
                  <a:pt x="13725107" y="6326982"/>
                </a:lnTo>
                <a:lnTo>
                  <a:pt x="13420307" y="6502956"/>
                </a:lnTo>
                <a:lnTo>
                  <a:pt x="13420307" y="6841570"/>
                </a:lnTo>
                <a:lnTo>
                  <a:pt x="13725107" y="7017544"/>
                </a:lnTo>
                <a:lnTo>
                  <a:pt x="13725107" y="7374732"/>
                </a:lnTo>
                <a:lnTo>
                  <a:pt x="13420020" y="7550830"/>
                </a:lnTo>
                <a:lnTo>
                  <a:pt x="13420307" y="7550944"/>
                </a:lnTo>
                <a:lnTo>
                  <a:pt x="13420307" y="7908132"/>
                </a:lnTo>
                <a:lnTo>
                  <a:pt x="13110935" y="8086726"/>
                </a:lnTo>
                <a:lnTo>
                  <a:pt x="12806135" y="7910751"/>
                </a:lnTo>
                <a:lnTo>
                  <a:pt x="12501335" y="8086726"/>
                </a:lnTo>
                <a:lnTo>
                  <a:pt x="12196535" y="7910751"/>
                </a:lnTo>
                <a:lnTo>
                  <a:pt x="11891735" y="8086726"/>
                </a:lnTo>
                <a:lnTo>
                  <a:pt x="11586935" y="7910751"/>
                </a:lnTo>
                <a:lnTo>
                  <a:pt x="11282135" y="8086726"/>
                </a:lnTo>
                <a:lnTo>
                  <a:pt x="10977335" y="7910751"/>
                </a:lnTo>
                <a:lnTo>
                  <a:pt x="10672535" y="8086726"/>
                </a:lnTo>
                <a:lnTo>
                  <a:pt x="10367735" y="7910751"/>
                </a:lnTo>
                <a:lnTo>
                  <a:pt x="10062935" y="8086726"/>
                </a:lnTo>
                <a:lnTo>
                  <a:pt x="9758135" y="7910751"/>
                </a:lnTo>
                <a:lnTo>
                  <a:pt x="9453335" y="8086726"/>
                </a:lnTo>
                <a:lnTo>
                  <a:pt x="9148535" y="7910751"/>
                </a:lnTo>
                <a:lnTo>
                  <a:pt x="8843735" y="8086726"/>
                </a:lnTo>
                <a:lnTo>
                  <a:pt x="8538935" y="7910751"/>
                </a:lnTo>
                <a:lnTo>
                  <a:pt x="8234135" y="8086726"/>
                </a:lnTo>
                <a:lnTo>
                  <a:pt x="7929335" y="7910751"/>
                </a:lnTo>
                <a:lnTo>
                  <a:pt x="7624535" y="8086726"/>
                </a:lnTo>
                <a:lnTo>
                  <a:pt x="7319735" y="7910751"/>
                </a:lnTo>
                <a:lnTo>
                  <a:pt x="7014935" y="8086726"/>
                </a:lnTo>
                <a:lnTo>
                  <a:pt x="6710135" y="7910751"/>
                </a:lnTo>
                <a:lnTo>
                  <a:pt x="6405335" y="8086726"/>
                </a:lnTo>
                <a:lnTo>
                  <a:pt x="6100535" y="7910751"/>
                </a:lnTo>
                <a:lnTo>
                  <a:pt x="5795735" y="8086726"/>
                </a:lnTo>
                <a:lnTo>
                  <a:pt x="5490935" y="7910751"/>
                </a:lnTo>
                <a:lnTo>
                  <a:pt x="5186135" y="8086726"/>
                </a:lnTo>
                <a:lnTo>
                  <a:pt x="4881335" y="7910751"/>
                </a:lnTo>
                <a:lnTo>
                  <a:pt x="4576535" y="8086726"/>
                </a:lnTo>
                <a:lnTo>
                  <a:pt x="4271735" y="7910751"/>
                </a:lnTo>
                <a:lnTo>
                  <a:pt x="3966935" y="8086726"/>
                </a:lnTo>
                <a:lnTo>
                  <a:pt x="3662135" y="7910751"/>
                </a:lnTo>
                <a:lnTo>
                  <a:pt x="3357335" y="8086726"/>
                </a:lnTo>
                <a:lnTo>
                  <a:pt x="3052535" y="7910751"/>
                </a:lnTo>
                <a:lnTo>
                  <a:pt x="2747735" y="8086726"/>
                </a:lnTo>
                <a:lnTo>
                  <a:pt x="2442935" y="7910751"/>
                </a:lnTo>
                <a:lnTo>
                  <a:pt x="2138135" y="8086726"/>
                </a:lnTo>
                <a:lnTo>
                  <a:pt x="1833335" y="7910751"/>
                </a:lnTo>
                <a:lnTo>
                  <a:pt x="1528535" y="8086726"/>
                </a:lnTo>
                <a:lnTo>
                  <a:pt x="1223735" y="7910751"/>
                </a:lnTo>
                <a:lnTo>
                  <a:pt x="918934" y="8086726"/>
                </a:lnTo>
                <a:lnTo>
                  <a:pt x="614134" y="7910751"/>
                </a:lnTo>
                <a:lnTo>
                  <a:pt x="309334" y="8086726"/>
                </a:lnTo>
                <a:lnTo>
                  <a:pt x="0" y="7908132"/>
                </a:lnTo>
                <a:lnTo>
                  <a:pt x="0" y="7550944"/>
                </a:lnTo>
                <a:lnTo>
                  <a:pt x="305005" y="7374846"/>
                </a:lnTo>
                <a:lnTo>
                  <a:pt x="304800" y="7374732"/>
                </a:lnTo>
                <a:lnTo>
                  <a:pt x="304800" y="7026831"/>
                </a:lnTo>
                <a:lnTo>
                  <a:pt x="0" y="6850856"/>
                </a:lnTo>
                <a:lnTo>
                  <a:pt x="0" y="6493669"/>
                </a:lnTo>
                <a:lnTo>
                  <a:pt x="304800" y="6317695"/>
                </a:lnTo>
                <a:lnTo>
                  <a:pt x="304800" y="5979081"/>
                </a:lnTo>
                <a:lnTo>
                  <a:pt x="0" y="5803106"/>
                </a:lnTo>
                <a:lnTo>
                  <a:pt x="0" y="5445919"/>
                </a:lnTo>
                <a:lnTo>
                  <a:pt x="305005" y="5269821"/>
                </a:lnTo>
                <a:lnTo>
                  <a:pt x="304800" y="5269707"/>
                </a:lnTo>
                <a:lnTo>
                  <a:pt x="304800" y="4921806"/>
                </a:lnTo>
                <a:lnTo>
                  <a:pt x="0" y="4745832"/>
                </a:lnTo>
                <a:lnTo>
                  <a:pt x="0" y="4388644"/>
                </a:lnTo>
                <a:lnTo>
                  <a:pt x="304800" y="4212670"/>
                </a:lnTo>
                <a:lnTo>
                  <a:pt x="304800" y="3874056"/>
                </a:lnTo>
                <a:lnTo>
                  <a:pt x="0" y="3698081"/>
                </a:lnTo>
                <a:lnTo>
                  <a:pt x="0" y="3340894"/>
                </a:lnTo>
                <a:lnTo>
                  <a:pt x="305005" y="3164795"/>
                </a:lnTo>
                <a:lnTo>
                  <a:pt x="304800" y="3164681"/>
                </a:lnTo>
                <a:lnTo>
                  <a:pt x="304800" y="2816781"/>
                </a:lnTo>
                <a:lnTo>
                  <a:pt x="0" y="2640806"/>
                </a:lnTo>
                <a:lnTo>
                  <a:pt x="0" y="2283619"/>
                </a:lnTo>
                <a:lnTo>
                  <a:pt x="304800" y="2107644"/>
                </a:lnTo>
                <a:lnTo>
                  <a:pt x="304800" y="1769031"/>
                </a:lnTo>
                <a:lnTo>
                  <a:pt x="0" y="1593056"/>
                </a:lnTo>
                <a:lnTo>
                  <a:pt x="0" y="1235869"/>
                </a:lnTo>
                <a:lnTo>
                  <a:pt x="305005" y="1059771"/>
                </a:lnTo>
                <a:lnTo>
                  <a:pt x="304800" y="1059656"/>
                </a:lnTo>
                <a:lnTo>
                  <a:pt x="304800" y="711758"/>
                </a:lnTo>
                <a:close/>
                <a:moveTo>
                  <a:pt x="11586935" y="6853476"/>
                </a:moveTo>
                <a:lnTo>
                  <a:pt x="11886781" y="7026564"/>
                </a:lnTo>
                <a:lnTo>
                  <a:pt x="11886781" y="7369236"/>
                </a:lnTo>
                <a:lnTo>
                  <a:pt x="11586935" y="7542324"/>
                </a:lnTo>
                <a:lnTo>
                  <a:pt x="11287088" y="7369236"/>
                </a:lnTo>
                <a:lnTo>
                  <a:pt x="11287088" y="7026564"/>
                </a:lnTo>
                <a:lnTo>
                  <a:pt x="11586935" y="6853476"/>
                </a:lnTo>
                <a:close/>
                <a:moveTo>
                  <a:pt x="11886781" y="6317961"/>
                </a:moveTo>
                <a:lnTo>
                  <a:pt x="11586935" y="6491050"/>
                </a:lnTo>
                <a:lnTo>
                  <a:pt x="11287088" y="6317961"/>
                </a:lnTo>
                <a:lnTo>
                  <a:pt x="11287088" y="5978814"/>
                </a:lnTo>
                <a:lnTo>
                  <a:pt x="11586935" y="5805726"/>
                </a:lnTo>
                <a:lnTo>
                  <a:pt x="11886781" y="5978814"/>
                </a:lnTo>
                <a:lnTo>
                  <a:pt x="11886781" y="6317961"/>
                </a:lnTo>
                <a:close/>
                <a:moveTo>
                  <a:pt x="11586935" y="4748451"/>
                </a:moveTo>
                <a:lnTo>
                  <a:pt x="11886781" y="4921539"/>
                </a:lnTo>
                <a:lnTo>
                  <a:pt x="11886781" y="5264210"/>
                </a:lnTo>
                <a:lnTo>
                  <a:pt x="11586935" y="5437299"/>
                </a:lnTo>
                <a:lnTo>
                  <a:pt x="11287088" y="5264210"/>
                </a:lnTo>
                <a:lnTo>
                  <a:pt x="11287088" y="4921539"/>
                </a:lnTo>
                <a:lnTo>
                  <a:pt x="11586935" y="4748451"/>
                </a:lnTo>
                <a:close/>
                <a:moveTo>
                  <a:pt x="11886781" y="4212936"/>
                </a:moveTo>
                <a:lnTo>
                  <a:pt x="11586935" y="4386025"/>
                </a:lnTo>
                <a:lnTo>
                  <a:pt x="11287088" y="4212936"/>
                </a:lnTo>
                <a:lnTo>
                  <a:pt x="11287088" y="3873789"/>
                </a:lnTo>
                <a:lnTo>
                  <a:pt x="11586935" y="3700701"/>
                </a:lnTo>
                <a:lnTo>
                  <a:pt x="11886781" y="3873789"/>
                </a:lnTo>
                <a:lnTo>
                  <a:pt x="11886781" y="4212936"/>
                </a:lnTo>
                <a:close/>
                <a:moveTo>
                  <a:pt x="11586935" y="2643426"/>
                </a:moveTo>
                <a:lnTo>
                  <a:pt x="11886781" y="2816514"/>
                </a:lnTo>
                <a:lnTo>
                  <a:pt x="11886781" y="3159185"/>
                </a:lnTo>
                <a:lnTo>
                  <a:pt x="11586935" y="3332274"/>
                </a:lnTo>
                <a:lnTo>
                  <a:pt x="11287088" y="3159185"/>
                </a:lnTo>
                <a:lnTo>
                  <a:pt x="11287088" y="2816514"/>
                </a:lnTo>
                <a:lnTo>
                  <a:pt x="11586935" y="2643426"/>
                </a:lnTo>
                <a:close/>
                <a:moveTo>
                  <a:pt x="11886781" y="2107911"/>
                </a:moveTo>
                <a:lnTo>
                  <a:pt x="11586935" y="2281000"/>
                </a:lnTo>
                <a:lnTo>
                  <a:pt x="11287088" y="2107911"/>
                </a:lnTo>
                <a:lnTo>
                  <a:pt x="11287088" y="1768764"/>
                </a:lnTo>
                <a:lnTo>
                  <a:pt x="11586935" y="1595676"/>
                </a:lnTo>
                <a:lnTo>
                  <a:pt x="11886781" y="1768764"/>
                </a:lnTo>
                <a:lnTo>
                  <a:pt x="11886781" y="2107911"/>
                </a:lnTo>
                <a:close/>
                <a:moveTo>
                  <a:pt x="11586935" y="538399"/>
                </a:moveTo>
                <a:lnTo>
                  <a:pt x="11886781" y="711493"/>
                </a:lnTo>
                <a:lnTo>
                  <a:pt x="11886781" y="1054160"/>
                </a:lnTo>
                <a:lnTo>
                  <a:pt x="11586935" y="1227249"/>
                </a:lnTo>
                <a:lnTo>
                  <a:pt x="11287088" y="1054160"/>
                </a:lnTo>
                <a:lnTo>
                  <a:pt x="11287088" y="711493"/>
                </a:lnTo>
                <a:lnTo>
                  <a:pt x="11586935" y="538399"/>
                </a:lnTo>
                <a:close/>
                <a:moveTo>
                  <a:pt x="11891735" y="7014924"/>
                </a:moveTo>
                <a:lnTo>
                  <a:pt x="12191581" y="6841836"/>
                </a:lnTo>
                <a:lnTo>
                  <a:pt x="12191581" y="6502690"/>
                </a:lnTo>
                <a:lnTo>
                  <a:pt x="11891735" y="6329601"/>
                </a:lnTo>
                <a:lnTo>
                  <a:pt x="11591888" y="6502690"/>
                </a:lnTo>
                <a:lnTo>
                  <a:pt x="11591888" y="6841836"/>
                </a:lnTo>
                <a:lnTo>
                  <a:pt x="11891735" y="7014924"/>
                </a:lnTo>
                <a:close/>
                <a:moveTo>
                  <a:pt x="11891735" y="5967174"/>
                </a:moveTo>
                <a:lnTo>
                  <a:pt x="12191581" y="5794086"/>
                </a:lnTo>
                <a:lnTo>
                  <a:pt x="12191581" y="5451415"/>
                </a:lnTo>
                <a:lnTo>
                  <a:pt x="11891735" y="5278327"/>
                </a:lnTo>
                <a:lnTo>
                  <a:pt x="11591888" y="5451415"/>
                </a:lnTo>
                <a:lnTo>
                  <a:pt x="11591888" y="5794086"/>
                </a:lnTo>
                <a:lnTo>
                  <a:pt x="11891735" y="5967174"/>
                </a:lnTo>
                <a:close/>
                <a:moveTo>
                  <a:pt x="11891735" y="4909899"/>
                </a:moveTo>
                <a:lnTo>
                  <a:pt x="12191581" y="4736811"/>
                </a:lnTo>
                <a:lnTo>
                  <a:pt x="12191581" y="4397664"/>
                </a:lnTo>
                <a:lnTo>
                  <a:pt x="11891735" y="4224576"/>
                </a:lnTo>
                <a:lnTo>
                  <a:pt x="11591888" y="4397664"/>
                </a:lnTo>
                <a:lnTo>
                  <a:pt x="11591888" y="4736811"/>
                </a:lnTo>
                <a:lnTo>
                  <a:pt x="11891735" y="4909899"/>
                </a:lnTo>
                <a:close/>
                <a:moveTo>
                  <a:pt x="11891735" y="3862149"/>
                </a:moveTo>
                <a:lnTo>
                  <a:pt x="12191581" y="3689061"/>
                </a:lnTo>
                <a:lnTo>
                  <a:pt x="12191581" y="3346390"/>
                </a:lnTo>
                <a:lnTo>
                  <a:pt x="11891735" y="3173301"/>
                </a:lnTo>
                <a:lnTo>
                  <a:pt x="11591888" y="3346390"/>
                </a:lnTo>
                <a:lnTo>
                  <a:pt x="11591888" y="3689061"/>
                </a:lnTo>
                <a:lnTo>
                  <a:pt x="11891735" y="3862149"/>
                </a:lnTo>
                <a:close/>
                <a:moveTo>
                  <a:pt x="11891735" y="2804874"/>
                </a:moveTo>
                <a:lnTo>
                  <a:pt x="12191581" y="2631786"/>
                </a:lnTo>
                <a:lnTo>
                  <a:pt x="12191581" y="2292639"/>
                </a:lnTo>
                <a:lnTo>
                  <a:pt x="11891735" y="2119551"/>
                </a:lnTo>
                <a:lnTo>
                  <a:pt x="11591888" y="2292639"/>
                </a:lnTo>
                <a:lnTo>
                  <a:pt x="11591888" y="2631786"/>
                </a:lnTo>
                <a:lnTo>
                  <a:pt x="11891735" y="2804874"/>
                </a:lnTo>
                <a:close/>
                <a:moveTo>
                  <a:pt x="11891735" y="1757125"/>
                </a:moveTo>
                <a:lnTo>
                  <a:pt x="12191581" y="1584036"/>
                </a:lnTo>
                <a:lnTo>
                  <a:pt x="12191581" y="1241365"/>
                </a:lnTo>
                <a:lnTo>
                  <a:pt x="11891735" y="1068276"/>
                </a:lnTo>
                <a:lnTo>
                  <a:pt x="11591888" y="1241365"/>
                </a:lnTo>
                <a:lnTo>
                  <a:pt x="11591888" y="1584036"/>
                </a:lnTo>
                <a:lnTo>
                  <a:pt x="11891735" y="1757125"/>
                </a:lnTo>
                <a:close/>
                <a:moveTo>
                  <a:pt x="11891735" y="699851"/>
                </a:moveTo>
                <a:lnTo>
                  <a:pt x="12191581" y="526757"/>
                </a:lnTo>
                <a:lnTo>
                  <a:pt x="12191581" y="184093"/>
                </a:lnTo>
                <a:lnTo>
                  <a:pt x="11891735" y="10999"/>
                </a:lnTo>
                <a:lnTo>
                  <a:pt x="11591888" y="184093"/>
                </a:lnTo>
                <a:lnTo>
                  <a:pt x="11591888" y="526757"/>
                </a:lnTo>
                <a:lnTo>
                  <a:pt x="11891735" y="699851"/>
                </a:lnTo>
                <a:close/>
                <a:moveTo>
                  <a:pt x="9148535" y="538399"/>
                </a:moveTo>
                <a:lnTo>
                  <a:pt x="8848725" y="711493"/>
                </a:lnTo>
                <a:lnTo>
                  <a:pt x="8848725" y="1054160"/>
                </a:lnTo>
                <a:lnTo>
                  <a:pt x="9148535" y="1227249"/>
                </a:lnTo>
                <a:lnTo>
                  <a:pt x="9448343" y="1054160"/>
                </a:lnTo>
                <a:lnTo>
                  <a:pt x="9448343" y="711493"/>
                </a:lnTo>
                <a:lnTo>
                  <a:pt x="9148535" y="538399"/>
                </a:lnTo>
                <a:close/>
                <a:moveTo>
                  <a:pt x="9148535" y="1595676"/>
                </a:moveTo>
                <a:lnTo>
                  <a:pt x="8848725" y="1768764"/>
                </a:lnTo>
                <a:lnTo>
                  <a:pt x="8848725" y="2107911"/>
                </a:lnTo>
                <a:lnTo>
                  <a:pt x="9148535" y="2281000"/>
                </a:lnTo>
                <a:lnTo>
                  <a:pt x="9448343" y="2107911"/>
                </a:lnTo>
                <a:lnTo>
                  <a:pt x="9448343" y="1768764"/>
                </a:lnTo>
                <a:lnTo>
                  <a:pt x="9148535" y="1595676"/>
                </a:lnTo>
                <a:close/>
                <a:moveTo>
                  <a:pt x="9148535" y="2643426"/>
                </a:moveTo>
                <a:lnTo>
                  <a:pt x="8848725" y="2816514"/>
                </a:lnTo>
                <a:lnTo>
                  <a:pt x="8848725" y="3159185"/>
                </a:lnTo>
                <a:lnTo>
                  <a:pt x="9148535" y="3332274"/>
                </a:lnTo>
                <a:lnTo>
                  <a:pt x="9448343" y="3159185"/>
                </a:lnTo>
                <a:lnTo>
                  <a:pt x="9448343" y="2816514"/>
                </a:lnTo>
                <a:lnTo>
                  <a:pt x="9148535" y="2643426"/>
                </a:lnTo>
                <a:close/>
                <a:moveTo>
                  <a:pt x="9148535" y="3700701"/>
                </a:moveTo>
                <a:lnTo>
                  <a:pt x="8848725" y="3873789"/>
                </a:lnTo>
                <a:lnTo>
                  <a:pt x="8848725" y="4212936"/>
                </a:lnTo>
                <a:lnTo>
                  <a:pt x="9148535" y="4386025"/>
                </a:lnTo>
                <a:lnTo>
                  <a:pt x="9448343" y="4212936"/>
                </a:lnTo>
                <a:lnTo>
                  <a:pt x="9448343" y="3873789"/>
                </a:lnTo>
                <a:lnTo>
                  <a:pt x="9148535" y="3700701"/>
                </a:lnTo>
                <a:close/>
                <a:moveTo>
                  <a:pt x="9148535" y="4748451"/>
                </a:moveTo>
                <a:lnTo>
                  <a:pt x="8848725" y="4921539"/>
                </a:lnTo>
                <a:lnTo>
                  <a:pt x="8848725" y="5264210"/>
                </a:lnTo>
                <a:lnTo>
                  <a:pt x="9148535" y="5437299"/>
                </a:lnTo>
                <a:lnTo>
                  <a:pt x="9448343" y="5264210"/>
                </a:lnTo>
                <a:lnTo>
                  <a:pt x="9448343" y="4921539"/>
                </a:lnTo>
                <a:lnTo>
                  <a:pt x="9148535" y="4748451"/>
                </a:lnTo>
                <a:close/>
                <a:moveTo>
                  <a:pt x="9148535" y="5805726"/>
                </a:moveTo>
                <a:lnTo>
                  <a:pt x="8848725" y="5978814"/>
                </a:lnTo>
                <a:lnTo>
                  <a:pt x="8848725" y="6317961"/>
                </a:lnTo>
                <a:lnTo>
                  <a:pt x="9148535" y="6491050"/>
                </a:lnTo>
                <a:lnTo>
                  <a:pt x="9448343" y="6317961"/>
                </a:lnTo>
                <a:lnTo>
                  <a:pt x="9448343" y="5978814"/>
                </a:lnTo>
                <a:lnTo>
                  <a:pt x="9148535" y="5805726"/>
                </a:lnTo>
                <a:close/>
                <a:moveTo>
                  <a:pt x="9148535" y="6853476"/>
                </a:moveTo>
                <a:lnTo>
                  <a:pt x="8848725" y="7026564"/>
                </a:lnTo>
                <a:lnTo>
                  <a:pt x="8848725" y="7369236"/>
                </a:lnTo>
                <a:lnTo>
                  <a:pt x="9148535" y="7542324"/>
                </a:lnTo>
                <a:lnTo>
                  <a:pt x="9448343" y="7369236"/>
                </a:lnTo>
                <a:lnTo>
                  <a:pt x="9448343" y="7026564"/>
                </a:lnTo>
                <a:lnTo>
                  <a:pt x="9148535" y="6853476"/>
                </a:lnTo>
                <a:close/>
                <a:moveTo>
                  <a:pt x="9143543" y="184093"/>
                </a:moveTo>
                <a:lnTo>
                  <a:pt x="9143543" y="526757"/>
                </a:lnTo>
                <a:lnTo>
                  <a:pt x="8843735" y="699851"/>
                </a:lnTo>
                <a:lnTo>
                  <a:pt x="8543925" y="526757"/>
                </a:lnTo>
                <a:lnTo>
                  <a:pt x="8543925" y="184093"/>
                </a:lnTo>
                <a:lnTo>
                  <a:pt x="8843735" y="10999"/>
                </a:lnTo>
                <a:lnTo>
                  <a:pt x="9143543" y="184093"/>
                </a:lnTo>
                <a:close/>
                <a:moveTo>
                  <a:pt x="9143543" y="1241365"/>
                </a:moveTo>
                <a:lnTo>
                  <a:pt x="9143543" y="1584036"/>
                </a:lnTo>
                <a:lnTo>
                  <a:pt x="8843735" y="1757125"/>
                </a:lnTo>
                <a:lnTo>
                  <a:pt x="8543925" y="1584036"/>
                </a:lnTo>
                <a:lnTo>
                  <a:pt x="8543925" y="1241365"/>
                </a:lnTo>
                <a:lnTo>
                  <a:pt x="8843735" y="1068276"/>
                </a:lnTo>
                <a:lnTo>
                  <a:pt x="9143543" y="1241365"/>
                </a:lnTo>
                <a:close/>
                <a:moveTo>
                  <a:pt x="8543925" y="2292639"/>
                </a:moveTo>
                <a:lnTo>
                  <a:pt x="8843735" y="2119551"/>
                </a:lnTo>
                <a:lnTo>
                  <a:pt x="9143543" y="2292639"/>
                </a:lnTo>
                <a:lnTo>
                  <a:pt x="9143543" y="2631786"/>
                </a:lnTo>
                <a:lnTo>
                  <a:pt x="8843735" y="2804874"/>
                </a:lnTo>
                <a:lnTo>
                  <a:pt x="8543925" y="2631786"/>
                </a:lnTo>
                <a:lnTo>
                  <a:pt x="8543925" y="2292639"/>
                </a:lnTo>
                <a:close/>
                <a:moveTo>
                  <a:pt x="9143543" y="3346390"/>
                </a:moveTo>
                <a:lnTo>
                  <a:pt x="9143543" y="3689061"/>
                </a:lnTo>
                <a:lnTo>
                  <a:pt x="8843735" y="3862149"/>
                </a:lnTo>
                <a:lnTo>
                  <a:pt x="8543925" y="3689061"/>
                </a:lnTo>
                <a:lnTo>
                  <a:pt x="8543925" y="3346390"/>
                </a:lnTo>
                <a:lnTo>
                  <a:pt x="8843735" y="3173301"/>
                </a:lnTo>
                <a:lnTo>
                  <a:pt x="9143543" y="3346390"/>
                </a:lnTo>
                <a:close/>
                <a:moveTo>
                  <a:pt x="8543925" y="4397664"/>
                </a:moveTo>
                <a:lnTo>
                  <a:pt x="8843735" y="4224576"/>
                </a:lnTo>
                <a:lnTo>
                  <a:pt x="9143543" y="4397664"/>
                </a:lnTo>
                <a:lnTo>
                  <a:pt x="9143543" y="4736811"/>
                </a:lnTo>
                <a:lnTo>
                  <a:pt x="8843735" y="4909899"/>
                </a:lnTo>
                <a:lnTo>
                  <a:pt x="8543925" y="4736811"/>
                </a:lnTo>
                <a:lnTo>
                  <a:pt x="8543925" y="4397664"/>
                </a:lnTo>
                <a:close/>
                <a:moveTo>
                  <a:pt x="9143543" y="5451415"/>
                </a:moveTo>
                <a:lnTo>
                  <a:pt x="9143543" y="5794086"/>
                </a:lnTo>
                <a:lnTo>
                  <a:pt x="8843735" y="5967174"/>
                </a:lnTo>
                <a:lnTo>
                  <a:pt x="8543925" y="5794086"/>
                </a:lnTo>
                <a:lnTo>
                  <a:pt x="8543925" y="5451415"/>
                </a:lnTo>
                <a:lnTo>
                  <a:pt x="8843735" y="5278327"/>
                </a:lnTo>
                <a:lnTo>
                  <a:pt x="9143543" y="5451415"/>
                </a:lnTo>
                <a:close/>
                <a:moveTo>
                  <a:pt x="8543925" y="6502690"/>
                </a:moveTo>
                <a:lnTo>
                  <a:pt x="8843735" y="6329601"/>
                </a:lnTo>
                <a:lnTo>
                  <a:pt x="9143543" y="6502690"/>
                </a:lnTo>
                <a:lnTo>
                  <a:pt x="9143543" y="6841836"/>
                </a:lnTo>
                <a:lnTo>
                  <a:pt x="8843735" y="7014924"/>
                </a:lnTo>
                <a:lnTo>
                  <a:pt x="8543925" y="6841836"/>
                </a:lnTo>
                <a:lnTo>
                  <a:pt x="8543925" y="6502690"/>
                </a:lnTo>
                <a:close/>
                <a:moveTo>
                  <a:pt x="6095544" y="6841836"/>
                </a:moveTo>
                <a:lnTo>
                  <a:pt x="5795735" y="7014924"/>
                </a:lnTo>
                <a:lnTo>
                  <a:pt x="5495926" y="6841836"/>
                </a:lnTo>
                <a:lnTo>
                  <a:pt x="5495926" y="6502690"/>
                </a:lnTo>
                <a:lnTo>
                  <a:pt x="5795735" y="6329601"/>
                </a:lnTo>
                <a:lnTo>
                  <a:pt x="6095544" y="6502690"/>
                </a:lnTo>
                <a:lnTo>
                  <a:pt x="6095544" y="6841836"/>
                </a:lnTo>
                <a:close/>
                <a:moveTo>
                  <a:pt x="6095544" y="5794086"/>
                </a:moveTo>
                <a:lnTo>
                  <a:pt x="5795735" y="5967174"/>
                </a:lnTo>
                <a:lnTo>
                  <a:pt x="5495926" y="5794086"/>
                </a:lnTo>
                <a:lnTo>
                  <a:pt x="5495926" y="5451415"/>
                </a:lnTo>
                <a:lnTo>
                  <a:pt x="5795735" y="5278327"/>
                </a:lnTo>
                <a:lnTo>
                  <a:pt x="6095544" y="5451415"/>
                </a:lnTo>
                <a:lnTo>
                  <a:pt x="6095544" y="5794086"/>
                </a:lnTo>
                <a:close/>
                <a:moveTo>
                  <a:pt x="6095544" y="4736811"/>
                </a:moveTo>
                <a:lnTo>
                  <a:pt x="5795735" y="4909899"/>
                </a:lnTo>
                <a:lnTo>
                  <a:pt x="5495926" y="4736811"/>
                </a:lnTo>
                <a:lnTo>
                  <a:pt x="5495926" y="4397664"/>
                </a:lnTo>
                <a:lnTo>
                  <a:pt x="5795735" y="4224576"/>
                </a:lnTo>
                <a:lnTo>
                  <a:pt x="6095544" y="4397664"/>
                </a:lnTo>
                <a:lnTo>
                  <a:pt x="6095544" y="4736811"/>
                </a:lnTo>
                <a:close/>
                <a:moveTo>
                  <a:pt x="6095544" y="3689061"/>
                </a:moveTo>
                <a:lnTo>
                  <a:pt x="5795735" y="3862149"/>
                </a:lnTo>
                <a:lnTo>
                  <a:pt x="5495926" y="3689061"/>
                </a:lnTo>
                <a:lnTo>
                  <a:pt x="5495926" y="3346390"/>
                </a:lnTo>
                <a:lnTo>
                  <a:pt x="5795735" y="3173301"/>
                </a:lnTo>
                <a:lnTo>
                  <a:pt x="6095544" y="3346390"/>
                </a:lnTo>
                <a:lnTo>
                  <a:pt x="6095544" y="3689061"/>
                </a:lnTo>
                <a:close/>
                <a:moveTo>
                  <a:pt x="6095544" y="2631786"/>
                </a:moveTo>
                <a:lnTo>
                  <a:pt x="5795735" y="2804874"/>
                </a:lnTo>
                <a:lnTo>
                  <a:pt x="5495926" y="2631786"/>
                </a:lnTo>
                <a:lnTo>
                  <a:pt x="5495926" y="2292639"/>
                </a:lnTo>
                <a:lnTo>
                  <a:pt x="5795735" y="2119551"/>
                </a:lnTo>
                <a:lnTo>
                  <a:pt x="6095544" y="2292639"/>
                </a:lnTo>
                <a:lnTo>
                  <a:pt x="6095544" y="2631786"/>
                </a:lnTo>
                <a:close/>
                <a:moveTo>
                  <a:pt x="6095544" y="1584036"/>
                </a:moveTo>
                <a:lnTo>
                  <a:pt x="5795735" y="1757125"/>
                </a:lnTo>
                <a:lnTo>
                  <a:pt x="5495926" y="1584036"/>
                </a:lnTo>
                <a:lnTo>
                  <a:pt x="5495926" y="1241365"/>
                </a:lnTo>
                <a:lnTo>
                  <a:pt x="5795735" y="1068276"/>
                </a:lnTo>
                <a:lnTo>
                  <a:pt x="6095544" y="1241365"/>
                </a:lnTo>
                <a:lnTo>
                  <a:pt x="6095544" y="1584036"/>
                </a:lnTo>
                <a:close/>
                <a:moveTo>
                  <a:pt x="6095544" y="526757"/>
                </a:moveTo>
                <a:lnTo>
                  <a:pt x="5795735" y="699851"/>
                </a:lnTo>
                <a:lnTo>
                  <a:pt x="5495926" y="526757"/>
                </a:lnTo>
                <a:lnTo>
                  <a:pt x="5495926" y="184093"/>
                </a:lnTo>
                <a:lnTo>
                  <a:pt x="5795735" y="10999"/>
                </a:lnTo>
                <a:lnTo>
                  <a:pt x="6095544" y="184093"/>
                </a:lnTo>
                <a:lnTo>
                  <a:pt x="6095544" y="526757"/>
                </a:lnTo>
                <a:close/>
                <a:moveTo>
                  <a:pt x="5800726" y="7026564"/>
                </a:moveTo>
                <a:lnTo>
                  <a:pt x="5800726" y="7369236"/>
                </a:lnTo>
                <a:lnTo>
                  <a:pt x="6100535" y="7542324"/>
                </a:lnTo>
                <a:lnTo>
                  <a:pt x="6400344" y="7369236"/>
                </a:lnTo>
                <a:lnTo>
                  <a:pt x="6400344" y="7026564"/>
                </a:lnTo>
                <a:lnTo>
                  <a:pt x="6100535" y="6853476"/>
                </a:lnTo>
                <a:lnTo>
                  <a:pt x="5800726" y="7026564"/>
                </a:lnTo>
                <a:close/>
                <a:moveTo>
                  <a:pt x="6100535" y="6491050"/>
                </a:moveTo>
                <a:lnTo>
                  <a:pt x="6400344" y="6317961"/>
                </a:lnTo>
                <a:lnTo>
                  <a:pt x="6400344" y="5978814"/>
                </a:lnTo>
                <a:lnTo>
                  <a:pt x="6100535" y="5805726"/>
                </a:lnTo>
                <a:lnTo>
                  <a:pt x="5800726" y="5978814"/>
                </a:lnTo>
                <a:lnTo>
                  <a:pt x="5800726" y="6317961"/>
                </a:lnTo>
                <a:lnTo>
                  <a:pt x="6100535" y="6491050"/>
                </a:lnTo>
                <a:close/>
                <a:moveTo>
                  <a:pt x="5800726" y="4921539"/>
                </a:moveTo>
                <a:lnTo>
                  <a:pt x="5800726" y="5264210"/>
                </a:lnTo>
                <a:lnTo>
                  <a:pt x="6100535" y="5437299"/>
                </a:lnTo>
                <a:lnTo>
                  <a:pt x="6400344" y="5264210"/>
                </a:lnTo>
                <a:lnTo>
                  <a:pt x="6400344" y="4921539"/>
                </a:lnTo>
                <a:lnTo>
                  <a:pt x="6100535" y="4748451"/>
                </a:lnTo>
                <a:lnTo>
                  <a:pt x="5800726" y="4921539"/>
                </a:lnTo>
                <a:close/>
                <a:moveTo>
                  <a:pt x="6100535" y="4386025"/>
                </a:moveTo>
                <a:lnTo>
                  <a:pt x="6400344" y="4212936"/>
                </a:lnTo>
                <a:lnTo>
                  <a:pt x="6400344" y="3873789"/>
                </a:lnTo>
                <a:lnTo>
                  <a:pt x="6100535" y="3700701"/>
                </a:lnTo>
                <a:lnTo>
                  <a:pt x="5800726" y="3873789"/>
                </a:lnTo>
                <a:lnTo>
                  <a:pt x="5800726" y="4212936"/>
                </a:lnTo>
                <a:lnTo>
                  <a:pt x="6100535" y="4386025"/>
                </a:lnTo>
                <a:close/>
                <a:moveTo>
                  <a:pt x="5800726" y="2816514"/>
                </a:moveTo>
                <a:lnTo>
                  <a:pt x="5800726" y="3159185"/>
                </a:lnTo>
                <a:lnTo>
                  <a:pt x="6100535" y="3332274"/>
                </a:lnTo>
                <a:lnTo>
                  <a:pt x="6400344" y="3159185"/>
                </a:lnTo>
                <a:lnTo>
                  <a:pt x="6400344" y="2816514"/>
                </a:lnTo>
                <a:lnTo>
                  <a:pt x="6100535" y="2643426"/>
                </a:lnTo>
                <a:lnTo>
                  <a:pt x="5800726" y="2816514"/>
                </a:lnTo>
                <a:close/>
                <a:moveTo>
                  <a:pt x="6100535" y="2281000"/>
                </a:moveTo>
                <a:lnTo>
                  <a:pt x="6400344" y="2107911"/>
                </a:lnTo>
                <a:lnTo>
                  <a:pt x="6400344" y="1768764"/>
                </a:lnTo>
                <a:lnTo>
                  <a:pt x="6100535" y="1595676"/>
                </a:lnTo>
                <a:lnTo>
                  <a:pt x="5800726" y="1768764"/>
                </a:lnTo>
                <a:lnTo>
                  <a:pt x="5800726" y="2107911"/>
                </a:lnTo>
                <a:lnTo>
                  <a:pt x="6100535" y="2281000"/>
                </a:lnTo>
                <a:close/>
                <a:moveTo>
                  <a:pt x="5800726" y="711493"/>
                </a:moveTo>
                <a:lnTo>
                  <a:pt x="5800726" y="1054160"/>
                </a:lnTo>
                <a:lnTo>
                  <a:pt x="6100535" y="1227249"/>
                </a:lnTo>
                <a:lnTo>
                  <a:pt x="6400344" y="1054160"/>
                </a:lnTo>
                <a:lnTo>
                  <a:pt x="6400344" y="711493"/>
                </a:lnTo>
                <a:lnTo>
                  <a:pt x="6100535" y="538399"/>
                </a:lnTo>
                <a:lnTo>
                  <a:pt x="5800726" y="711493"/>
                </a:lnTo>
                <a:close/>
                <a:moveTo>
                  <a:pt x="3052535" y="538399"/>
                </a:moveTo>
                <a:lnTo>
                  <a:pt x="2752726" y="711493"/>
                </a:lnTo>
                <a:lnTo>
                  <a:pt x="2752726" y="1054160"/>
                </a:lnTo>
                <a:lnTo>
                  <a:pt x="3052535" y="1227249"/>
                </a:lnTo>
                <a:lnTo>
                  <a:pt x="3352344" y="1054160"/>
                </a:lnTo>
                <a:lnTo>
                  <a:pt x="3352344" y="711493"/>
                </a:lnTo>
                <a:lnTo>
                  <a:pt x="3052535" y="538399"/>
                </a:lnTo>
                <a:close/>
                <a:moveTo>
                  <a:pt x="3052535" y="1595676"/>
                </a:moveTo>
                <a:lnTo>
                  <a:pt x="2752726" y="1768764"/>
                </a:lnTo>
                <a:lnTo>
                  <a:pt x="2752726" y="2107911"/>
                </a:lnTo>
                <a:lnTo>
                  <a:pt x="3052535" y="2281000"/>
                </a:lnTo>
                <a:lnTo>
                  <a:pt x="3352344" y="2107911"/>
                </a:lnTo>
                <a:lnTo>
                  <a:pt x="3352344" y="1768764"/>
                </a:lnTo>
                <a:lnTo>
                  <a:pt x="3052535" y="1595676"/>
                </a:lnTo>
                <a:close/>
                <a:moveTo>
                  <a:pt x="3052535" y="2643426"/>
                </a:moveTo>
                <a:lnTo>
                  <a:pt x="2752726" y="2816514"/>
                </a:lnTo>
                <a:lnTo>
                  <a:pt x="2752726" y="3159185"/>
                </a:lnTo>
                <a:lnTo>
                  <a:pt x="3052535" y="3332274"/>
                </a:lnTo>
                <a:lnTo>
                  <a:pt x="3352344" y="3159185"/>
                </a:lnTo>
                <a:lnTo>
                  <a:pt x="3352344" y="2816514"/>
                </a:lnTo>
                <a:lnTo>
                  <a:pt x="3052535" y="2643426"/>
                </a:lnTo>
                <a:close/>
                <a:moveTo>
                  <a:pt x="3052535" y="3700701"/>
                </a:moveTo>
                <a:lnTo>
                  <a:pt x="2752726" y="3873789"/>
                </a:lnTo>
                <a:lnTo>
                  <a:pt x="2752726" y="4212936"/>
                </a:lnTo>
                <a:lnTo>
                  <a:pt x="3052535" y="4386025"/>
                </a:lnTo>
                <a:lnTo>
                  <a:pt x="3352344" y="4212936"/>
                </a:lnTo>
                <a:lnTo>
                  <a:pt x="3352344" y="3873789"/>
                </a:lnTo>
                <a:lnTo>
                  <a:pt x="3052535" y="3700701"/>
                </a:lnTo>
                <a:close/>
                <a:moveTo>
                  <a:pt x="3052535" y="4748451"/>
                </a:moveTo>
                <a:lnTo>
                  <a:pt x="2752726" y="4921539"/>
                </a:lnTo>
                <a:lnTo>
                  <a:pt x="2752726" y="5264210"/>
                </a:lnTo>
                <a:lnTo>
                  <a:pt x="3052535" y="5437299"/>
                </a:lnTo>
                <a:lnTo>
                  <a:pt x="3352344" y="5264210"/>
                </a:lnTo>
                <a:lnTo>
                  <a:pt x="3352344" y="4921539"/>
                </a:lnTo>
                <a:lnTo>
                  <a:pt x="3052535" y="4748451"/>
                </a:lnTo>
                <a:close/>
                <a:moveTo>
                  <a:pt x="3052535" y="5805726"/>
                </a:moveTo>
                <a:lnTo>
                  <a:pt x="2752726" y="5978814"/>
                </a:lnTo>
                <a:lnTo>
                  <a:pt x="2752726" y="6317961"/>
                </a:lnTo>
                <a:lnTo>
                  <a:pt x="3052535" y="6491050"/>
                </a:lnTo>
                <a:lnTo>
                  <a:pt x="3352344" y="6317961"/>
                </a:lnTo>
                <a:lnTo>
                  <a:pt x="3352344" y="5978814"/>
                </a:lnTo>
                <a:lnTo>
                  <a:pt x="3052535" y="5805726"/>
                </a:lnTo>
                <a:close/>
                <a:moveTo>
                  <a:pt x="3052535" y="6853476"/>
                </a:moveTo>
                <a:lnTo>
                  <a:pt x="2752726" y="7026564"/>
                </a:lnTo>
                <a:lnTo>
                  <a:pt x="2752726" y="7369236"/>
                </a:lnTo>
                <a:lnTo>
                  <a:pt x="3052535" y="7542324"/>
                </a:lnTo>
                <a:lnTo>
                  <a:pt x="3352344" y="7369236"/>
                </a:lnTo>
                <a:lnTo>
                  <a:pt x="3352344" y="7026564"/>
                </a:lnTo>
                <a:lnTo>
                  <a:pt x="3052535" y="6853476"/>
                </a:lnTo>
                <a:close/>
                <a:moveTo>
                  <a:pt x="3047544" y="184093"/>
                </a:moveTo>
                <a:lnTo>
                  <a:pt x="3047544" y="526757"/>
                </a:lnTo>
                <a:lnTo>
                  <a:pt x="2747735" y="699851"/>
                </a:lnTo>
                <a:lnTo>
                  <a:pt x="2447926" y="526757"/>
                </a:lnTo>
                <a:lnTo>
                  <a:pt x="2447926" y="184093"/>
                </a:lnTo>
                <a:lnTo>
                  <a:pt x="2747735" y="10999"/>
                </a:lnTo>
                <a:lnTo>
                  <a:pt x="3047544" y="184093"/>
                </a:lnTo>
                <a:close/>
                <a:moveTo>
                  <a:pt x="3047544" y="1241365"/>
                </a:moveTo>
                <a:lnTo>
                  <a:pt x="3047544" y="1584036"/>
                </a:lnTo>
                <a:lnTo>
                  <a:pt x="2747735" y="1757125"/>
                </a:lnTo>
                <a:lnTo>
                  <a:pt x="2447926" y="1584036"/>
                </a:lnTo>
                <a:lnTo>
                  <a:pt x="2447926" y="1241365"/>
                </a:lnTo>
                <a:lnTo>
                  <a:pt x="2747735" y="1068276"/>
                </a:lnTo>
                <a:lnTo>
                  <a:pt x="3047544" y="1241365"/>
                </a:lnTo>
                <a:close/>
                <a:moveTo>
                  <a:pt x="2447926" y="2292639"/>
                </a:moveTo>
                <a:lnTo>
                  <a:pt x="2747735" y="2119551"/>
                </a:lnTo>
                <a:lnTo>
                  <a:pt x="3047544" y="2292639"/>
                </a:lnTo>
                <a:lnTo>
                  <a:pt x="3047544" y="2631786"/>
                </a:lnTo>
                <a:lnTo>
                  <a:pt x="2747735" y="2804874"/>
                </a:lnTo>
                <a:lnTo>
                  <a:pt x="2447926" y="2631786"/>
                </a:lnTo>
                <a:lnTo>
                  <a:pt x="2447926" y="2292639"/>
                </a:lnTo>
                <a:close/>
                <a:moveTo>
                  <a:pt x="3047544" y="3346390"/>
                </a:moveTo>
                <a:lnTo>
                  <a:pt x="3047544" y="3689061"/>
                </a:lnTo>
                <a:lnTo>
                  <a:pt x="2747735" y="3862149"/>
                </a:lnTo>
                <a:lnTo>
                  <a:pt x="2447926" y="3689061"/>
                </a:lnTo>
                <a:lnTo>
                  <a:pt x="2447926" y="3346390"/>
                </a:lnTo>
                <a:lnTo>
                  <a:pt x="2747735" y="3173301"/>
                </a:lnTo>
                <a:lnTo>
                  <a:pt x="3047544" y="3346390"/>
                </a:lnTo>
                <a:close/>
                <a:moveTo>
                  <a:pt x="2447926" y="4397664"/>
                </a:moveTo>
                <a:lnTo>
                  <a:pt x="2747735" y="4224576"/>
                </a:lnTo>
                <a:lnTo>
                  <a:pt x="3047544" y="4397664"/>
                </a:lnTo>
                <a:lnTo>
                  <a:pt x="3047544" y="4736811"/>
                </a:lnTo>
                <a:lnTo>
                  <a:pt x="2747735" y="4909899"/>
                </a:lnTo>
                <a:lnTo>
                  <a:pt x="2447926" y="4736811"/>
                </a:lnTo>
                <a:lnTo>
                  <a:pt x="2447926" y="4397664"/>
                </a:lnTo>
                <a:close/>
                <a:moveTo>
                  <a:pt x="3047544" y="5451415"/>
                </a:moveTo>
                <a:lnTo>
                  <a:pt x="3047544" y="5794086"/>
                </a:lnTo>
                <a:lnTo>
                  <a:pt x="2747735" y="5967174"/>
                </a:lnTo>
                <a:lnTo>
                  <a:pt x="2447926" y="5794086"/>
                </a:lnTo>
                <a:lnTo>
                  <a:pt x="2447926" y="5451415"/>
                </a:lnTo>
                <a:lnTo>
                  <a:pt x="2747735" y="5278327"/>
                </a:lnTo>
                <a:lnTo>
                  <a:pt x="3047544" y="5451415"/>
                </a:lnTo>
                <a:close/>
                <a:moveTo>
                  <a:pt x="2447926" y="6502690"/>
                </a:moveTo>
                <a:lnTo>
                  <a:pt x="2747735" y="6329601"/>
                </a:lnTo>
                <a:lnTo>
                  <a:pt x="3047544" y="6502690"/>
                </a:lnTo>
                <a:lnTo>
                  <a:pt x="3047544" y="6841836"/>
                </a:lnTo>
                <a:lnTo>
                  <a:pt x="2747735" y="7014924"/>
                </a:lnTo>
                <a:lnTo>
                  <a:pt x="2447926" y="6841836"/>
                </a:lnTo>
                <a:lnTo>
                  <a:pt x="2447926" y="6502690"/>
                </a:lnTo>
                <a:close/>
                <a:moveTo>
                  <a:pt x="2742744" y="5978814"/>
                </a:moveTo>
                <a:lnTo>
                  <a:pt x="2742744" y="6317961"/>
                </a:lnTo>
                <a:lnTo>
                  <a:pt x="2442935" y="6491050"/>
                </a:lnTo>
                <a:lnTo>
                  <a:pt x="2143126" y="6317961"/>
                </a:lnTo>
                <a:lnTo>
                  <a:pt x="2143126" y="5978814"/>
                </a:lnTo>
                <a:lnTo>
                  <a:pt x="2442935" y="5805726"/>
                </a:lnTo>
                <a:lnTo>
                  <a:pt x="2742744" y="5978814"/>
                </a:lnTo>
                <a:close/>
                <a:moveTo>
                  <a:pt x="2143126" y="7026564"/>
                </a:moveTo>
                <a:lnTo>
                  <a:pt x="2442935" y="6853476"/>
                </a:lnTo>
                <a:lnTo>
                  <a:pt x="2742744" y="7026564"/>
                </a:lnTo>
                <a:lnTo>
                  <a:pt x="2742744" y="7369236"/>
                </a:lnTo>
                <a:lnTo>
                  <a:pt x="2442935" y="7542324"/>
                </a:lnTo>
                <a:lnTo>
                  <a:pt x="2143126" y="7369236"/>
                </a:lnTo>
                <a:lnTo>
                  <a:pt x="2143126" y="7026564"/>
                </a:lnTo>
                <a:close/>
                <a:moveTo>
                  <a:pt x="2437944" y="6841836"/>
                </a:moveTo>
                <a:lnTo>
                  <a:pt x="2138135" y="7014924"/>
                </a:lnTo>
                <a:lnTo>
                  <a:pt x="1838326" y="6841836"/>
                </a:lnTo>
                <a:lnTo>
                  <a:pt x="1838326" y="6502690"/>
                </a:lnTo>
                <a:lnTo>
                  <a:pt x="2138135" y="6329601"/>
                </a:lnTo>
                <a:lnTo>
                  <a:pt x="2437944" y="6502690"/>
                </a:lnTo>
                <a:lnTo>
                  <a:pt x="2437944" y="6841836"/>
                </a:lnTo>
                <a:close/>
                <a:moveTo>
                  <a:pt x="2133144" y="5978814"/>
                </a:moveTo>
                <a:lnTo>
                  <a:pt x="2133144" y="6317961"/>
                </a:lnTo>
                <a:lnTo>
                  <a:pt x="1833335" y="6491050"/>
                </a:lnTo>
                <a:lnTo>
                  <a:pt x="1533526" y="6317952"/>
                </a:lnTo>
                <a:lnTo>
                  <a:pt x="1533526" y="5978824"/>
                </a:lnTo>
                <a:lnTo>
                  <a:pt x="1833335" y="5805726"/>
                </a:lnTo>
                <a:lnTo>
                  <a:pt x="2133144" y="5978814"/>
                </a:lnTo>
                <a:close/>
                <a:moveTo>
                  <a:pt x="1533526" y="7026574"/>
                </a:moveTo>
                <a:lnTo>
                  <a:pt x="1833335" y="6853476"/>
                </a:lnTo>
                <a:lnTo>
                  <a:pt x="2133144" y="7026564"/>
                </a:lnTo>
                <a:lnTo>
                  <a:pt x="2133144" y="7369236"/>
                </a:lnTo>
                <a:lnTo>
                  <a:pt x="1833335" y="7542324"/>
                </a:lnTo>
                <a:lnTo>
                  <a:pt x="1533526" y="7369236"/>
                </a:lnTo>
                <a:lnTo>
                  <a:pt x="1533526" y="7026574"/>
                </a:lnTo>
                <a:close/>
                <a:moveTo>
                  <a:pt x="1828344" y="6841827"/>
                </a:moveTo>
                <a:lnTo>
                  <a:pt x="1528535" y="7014924"/>
                </a:lnTo>
                <a:lnTo>
                  <a:pt x="1228726" y="6841836"/>
                </a:lnTo>
                <a:lnTo>
                  <a:pt x="1228726" y="6502690"/>
                </a:lnTo>
                <a:lnTo>
                  <a:pt x="1528535" y="6329601"/>
                </a:lnTo>
                <a:lnTo>
                  <a:pt x="1828344" y="6502699"/>
                </a:lnTo>
                <a:lnTo>
                  <a:pt x="1828344" y="6841827"/>
                </a:lnTo>
                <a:close/>
                <a:moveTo>
                  <a:pt x="1523544" y="5978814"/>
                </a:moveTo>
                <a:lnTo>
                  <a:pt x="1523544" y="6317961"/>
                </a:lnTo>
                <a:lnTo>
                  <a:pt x="1223735" y="6491050"/>
                </a:lnTo>
                <a:lnTo>
                  <a:pt x="923925" y="6317961"/>
                </a:lnTo>
                <a:lnTo>
                  <a:pt x="923925" y="5978814"/>
                </a:lnTo>
                <a:lnTo>
                  <a:pt x="1223735" y="5805726"/>
                </a:lnTo>
                <a:lnTo>
                  <a:pt x="1523544" y="5978814"/>
                </a:lnTo>
                <a:close/>
                <a:moveTo>
                  <a:pt x="923925" y="7026564"/>
                </a:moveTo>
                <a:lnTo>
                  <a:pt x="1223735" y="6853476"/>
                </a:lnTo>
                <a:lnTo>
                  <a:pt x="1523544" y="7026564"/>
                </a:lnTo>
                <a:lnTo>
                  <a:pt x="1523544" y="7369236"/>
                </a:lnTo>
                <a:lnTo>
                  <a:pt x="1223735" y="7542324"/>
                </a:lnTo>
                <a:lnTo>
                  <a:pt x="923925" y="7369236"/>
                </a:lnTo>
                <a:lnTo>
                  <a:pt x="923925" y="7026564"/>
                </a:lnTo>
                <a:close/>
                <a:moveTo>
                  <a:pt x="1218744" y="6841836"/>
                </a:moveTo>
                <a:lnTo>
                  <a:pt x="918934" y="7014924"/>
                </a:lnTo>
                <a:lnTo>
                  <a:pt x="619125" y="6841836"/>
                </a:lnTo>
                <a:lnTo>
                  <a:pt x="619125" y="6502690"/>
                </a:lnTo>
                <a:lnTo>
                  <a:pt x="918934" y="6329601"/>
                </a:lnTo>
                <a:lnTo>
                  <a:pt x="1218744" y="6502690"/>
                </a:lnTo>
                <a:lnTo>
                  <a:pt x="1218744" y="6841836"/>
                </a:lnTo>
                <a:close/>
                <a:moveTo>
                  <a:pt x="913942" y="5978814"/>
                </a:moveTo>
                <a:lnTo>
                  <a:pt x="913942" y="6317961"/>
                </a:lnTo>
                <a:lnTo>
                  <a:pt x="614134" y="6491050"/>
                </a:lnTo>
                <a:lnTo>
                  <a:pt x="314325" y="6317961"/>
                </a:lnTo>
                <a:lnTo>
                  <a:pt x="314325" y="5978814"/>
                </a:lnTo>
                <a:lnTo>
                  <a:pt x="614134" y="5805726"/>
                </a:lnTo>
                <a:lnTo>
                  <a:pt x="913942" y="5978814"/>
                </a:lnTo>
                <a:close/>
                <a:moveTo>
                  <a:pt x="314325" y="7026564"/>
                </a:moveTo>
                <a:lnTo>
                  <a:pt x="614134" y="6853476"/>
                </a:lnTo>
                <a:lnTo>
                  <a:pt x="913942" y="7026564"/>
                </a:lnTo>
                <a:lnTo>
                  <a:pt x="913942" y="7369236"/>
                </a:lnTo>
                <a:lnTo>
                  <a:pt x="614134" y="7542324"/>
                </a:lnTo>
                <a:lnTo>
                  <a:pt x="314325" y="7369236"/>
                </a:lnTo>
                <a:lnTo>
                  <a:pt x="314325" y="7026564"/>
                </a:lnTo>
                <a:close/>
                <a:moveTo>
                  <a:pt x="609142" y="6841836"/>
                </a:moveTo>
                <a:lnTo>
                  <a:pt x="306281" y="7016686"/>
                </a:lnTo>
                <a:lnTo>
                  <a:pt x="9525" y="6845360"/>
                </a:lnTo>
                <a:lnTo>
                  <a:pt x="9525" y="6499165"/>
                </a:lnTo>
                <a:lnTo>
                  <a:pt x="306281" y="6327839"/>
                </a:lnTo>
                <a:lnTo>
                  <a:pt x="609142" y="6502690"/>
                </a:lnTo>
                <a:lnTo>
                  <a:pt x="609142" y="6841836"/>
                </a:lnTo>
                <a:close/>
                <a:moveTo>
                  <a:pt x="2437944" y="5451415"/>
                </a:moveTo>
                <a:lnTo>
                  <a:pt x="2437944" y="5794086"/>
                </a:lnTo>
                <a:lnTo>
                  <a:pt x="2138135" y="5967174"/>
                </a:lnTo>
                <a:lnTo>
                  <a:pt x="1838326" y="5794086"/>
                </a:lnTo>
                <a:lnTo>
                  <a:pt x="1838326" y="5451415"/>
                </a:lnTo>
                <a:lnTo>
                  <a:pt x="2138135" y="5278327"/>
                </a:lnTo>
                <a:lnTo>
                  <a:pt x="2437944" y="5451415"/>
                </a:lnTo>
                <a:close/>
                <a:moveTo>
                  <a:pt x="1828344" y="5451415"/>
                </a:moveTo>
                <a:lnTo>
                  <a:pt x="1828344" y="5794077"/>
                </a:lnTo>
                <a:lnTo>
                  <a:pt x="1528535" y="5967174"/>
                </a:lnTo>
                <a:lnTo>
                  <a:pt x="1228726" y="5794086"/>
                </a:lnTo>
                <a:lnTo>
                  <a:pt x="1228726" y="5451415"/>
                </a:lnTo>
                <a:lnTo>
                  <a:pt x="1528535" y="5278327"/>
                </a:lnTo>
                <a:lnTo>
                  <a:pt x="1828344" y="5451415"/>
                </a:lnTo>
                <a:close/>
                <a:moveTo>
                  <a:pt x="1218744" y="5451415"/>
                </a:moveTo>
                <a:lnTo>
                  <a:pt x="1218744" y="5794086"/>
                </a:lnTo>
                <a:lnTo>
                  <a:pt x="918934" y="5967174"/>
                </a:lnTo>
                <a:lnTo>
                  <a:pt x="619125" y="5794086"/>
                </a:lnTo>
                <a:lnTo>
                  <a:pt x="619125" y="5451415"/>
                </a:lnTo>
                <a:lnTo>
                  <a:pt x="918934" y="5278327"/>
                </a:lnTo>
                <a:lnTo>
                  <a:pt x="1218744" y="5451415"/>
                </a:lnTo>
                <a:close/>
                <a:moveTo>
                  <a:pt x="609142" y="5451415"/>
                </a:moveTo>
                <a:lnTo>
                  <a:pt x="609142" y="5794086"/>
                </a:lnTo>
                <a:lnTo>
                  <a:pt x="306281" y="5968936"/>
                </a:lnTo>
                <a:lnTo>
                  <a:pt x="9525" y="5797610"/>
                </a:lnTo>
                <a:lnTo>
                  <a:pt x="9525" y="5451415"/>
                </a:lnTo>
                <a:lnTo>
                  <a:pt x="309334" y="5278327"/>
                </a:lnTo>
                <a:lnTo>
                  <a:pt x="609142" y="5451415"/>
                </a:lnTo>
                <a:close/>
                <a:moveTo>
                  <a:pt x="2742744" y="3873789"/>
                </a:moveTo>
                <a:lnTo>
                  <a:pt x="2742744" y="4212936"/>
                </a:lnTo>
                <a:lnTo>
                  <a:pt x="2442935" y="4386025"/>
                </a:lnTo>
                <a:lnTo>
                  <a:pt x="2143126" y="4212936"/>
                </a:lnTo>
                <a:lnTo>
                  <a:pt x="2143126" y="3873789"/>
                </a:lnTo>
                <a:lnTo>
                  <a:pt x="2442935" y="3700701"/>
                </a:lnTo>
                <a:lnTo>
                  <a:pt x="2742744" y="3873789"/>
                </a:lnTo>
                <a:close/>
                <a:moveTo>
                  <a:pt x="2143126" y="4921539"/>
                </a:moveTo>
                <a:lnTo>
                  <a:pt x="2442935" y="4748451"/>
                </a:lnTo>
                <a:lnTo>
                  <a:pt x="2742744" y="4921539"/>
                </a:lnTo>
                <a:lnTo>
                  <a:pt x="2742744" y="5264210"/>
                </a:lnTo>
                <a:lnTo>
                  <a:pt x="2442935" y="5437299"/>
                </a:lnTo>
                <a:lnTo>
                  <a:pt x="2143126" y="5264210"/>
                </a:lnTo>
                <a:lnTo>
                  <a:pt x="2143126" y="4921539"/>
                </a:lnTo>
                <a:close/>
                <a:moveTo>
                  <a:pt x="2437944" y="4736811"/>
                </a:moveTo>
                <a:lnTo>
                  <a:pt x="2138135" y="4909899"/>
                </a:lnTo>
                <a:lnTo>
                  <a:pt x="1838326" y="4736811"/>
                </a:lnTo>
                <a:lnTo>
                  <a:pt x="1838326" y="4397664"/>
                </a:lnTo>
                <a:lnTo>
                  <a:pt x="2138135" y="4224576"/>
                </a:lnTo>
                <a:lnTo>
                  <a:pt x="2437944" y="4397664"/>
                </a:lnTo>
                <a:lnTo>
                  <a:pt x="2437944" y="4736811"/>
                </a:lnTo>
                <a:close/>
                <a:moveTo>
                  <a:pt x="2133144" y="3873789"/>
                </a:moveTo>
                <a:lnTo>
                  <a:pt x="2133144" y="4212936"/>
                </a:lnTo>
                <a:lnTo>
                  <a:pt x="1833335" y="4386025"/>
                </a:lnTo>
                <a:lnTo>
                  <a:pt x="1533526" y="4212927"/>
                </a:lnTo>
                <a:lnTo>
                  <a:pt x="1533526" y="3873798"/>
                </a:lnTo>
                <a:lnTo>
                  <a:pt x="1833335" y="3700701"/>
                </a:lnTo>
                <a:lnTo>
                  <a:pt x="2133144" y="3873789"/>
                </a:lnTo>
                <a:close/>
                <a:moveTo>
                  <a:pt x="1533526" y="4921549"/>
                </a:moveTo>
                <a:lnTo>
                  <a:pt x="1833335" y="4748451"/>
                </a:lnTo>
                <a:lnTo>
                  <a:pt x="2133144" y="4921539"/>
                </a:lnTo>
                <a:lnTo>
                  <a:pt x="2133144" y="5264210"/>
                </a:lnTo>
                <a:lnTo>
                  <a:pt x="1833335" y="5437299"/>
                </a:lnTo>
                <a:lnTo>
                  <a:pt x="1533526" y="5264210"/>
                </a:lnTo>
                <a:lnTo>
                  <a:pt x="1533526" y="4921549"/>
                </a:lnTo>
                <a:close/>
                <a:moveTo>
                  <a:pt x="1828344" y="4736802"/>
                </a:moveTo>
                <a:lnTo>
                  <a:pt x="1528535" y="4909899"/>
                </a:lnTo>
                <a:lnTo>
                  <a:pt x="1228726" y="4736811"/>
                </a:lnTo>
                <a:lnTo>
                  <a:pt x="1228726" y="4397664"/>
                </a:lnTo>
                <a:lnTo>
                  <a:pt x="1528535" y="4224576"/>
                </a:lnTo>
                <a:lnTo>
                  <a:pt x="1828344" y="4397674"/>
                </a:lnTo>
                <a:lnTo>
                  <a:pt x="1828344" y="4736802"/>
                </a:lnTo>
                <a:close/>
                <a:moveTo>
                  <a:pt x="1523544" y="3873789"/>
                </a:moveTo>
                <a:lnTo>
                  <a:pt x="1523544" y="4212936"/>
                </a:lnTo>
                <a:lnTo>
                  <a:pt x="1223735" y="4386025"/>
                </a:lnTo>
                <a:lnTo>
                  <a:pt x="923925" y="4212936"/>
                </a:lnTo>
                <a:lnTo>
                  <a:pt x="923925" y="3873789"/>
                </a:lnTo>
                <a:lnTo>
                  <a:pt x="1223735" y="3700701"/>
                </a:lnTo>
                <a:lnTo>
                  <a:pt x="1523544" y="3873789"/>
                </a:lnTo>
                <a:close/>
                <a:moveTo>
                  <a:pt x="923925" y="4921539"/>
                </a:moveTo>
                <a:lnTo>
                  <a:pt x="1223735" y="4748451"/>
                </a:lnTo>
                <a:lnTo>
                  <a:pt x="1523544" y="4921539"/>
                </a:lnTo>
                <a:lnTo>
                  <a:pt x="1523544" y="5264210"/>
                </a:lnTo>
                <a:lnTo>
                  <a:pt x="1223735" y="5437299"/>
                </a:lnTo>
                <a:lnTo>
                  <a:pt x="923925" y="5264210"/>
                </a:lnTo>
                <a:lnTo>
                  <a:pt x="923925" y="4921539"/>
                </a:lnTo>
                <a:close/>
                <a:moveTo>
                  <a:pt x="1218744" y="4736811"/>
                </a:moveTo>
                <a:lnTo>
                  <a:pt x="918934" y="4909899"/>
                </a:lnTo>
                <a:lnTo>
                  <a:pt x="619125" y="4736811"/>
                </a:lnTo>
                <a:lnTo>
                  <a:pt x="619125" y="4397664"/>
                </a:lnTo>
                <a:lnTo>
                  <a:pt x="918934" y="4224576"/>
                </a:lnTo>
                <a:lnTo>
                  <a:pt x="1218744" y="4397664"/>
                </a:lnTo>
                <a:lnTo>
                  <a:pt x="1218744" y="4736811"/>
                </a:lnTo>
                <a:close/>
                <a:moveTo>
                  <a:pt x="913942" y="3873789"/>
                </a:moveTo>
                <a:lnTo>
                  <a:pt x="913942" y="4212936"/>
                </a:lnTo>
                <a:lnTo>
                  <a:pt x="614134" y="4386025"/>
                </a:lnTo>
                <a:lnTo>
                  <a:pt x="314325" y="4212936"/>
                </a:lnTo>
                <a:lnTo>
                  <a:pt x="314325" y="3873789"/>
                </a:lnTo>
                <a:lnTo>
                  <a:pt x="614134" y="3700701"/>
                </a:lnTo>
                <a:lnTo>
                  <a:pt x="913942" y="3873789"/>
                </a:lnTo>
                <a:close/>
                <a:moveTo>
                  <a:pt x="314325" y="4921539"/>
                </a:moveTo>
                <a:lnTo>
                  <a:pt x="614134" y="4748451"/>
                </a:lnTo>
                <a:lnTo>
                  <a:pt x="913942" y="4921539"/>
                </a:lnTo>
                <a:lnTo>
                  <a:pt x="913942" y="5264210"/>
                </a:lnTo>
                <a:lnTo>
                  <a:pt x="614134" y="5437299"/>
                </a:lnTo>
                <a:lnTo>
                  <a:pt x="314325" y="5264210"/>
                </a:lnTo>
                <a:lnTo>
                  <a:pt x="314325" y="4921539"/>
                </a:lnTo>
                <a:close/>
                <a:moveTo>
                  <a:pt x="609142" y="4736811"/>
                </a:moveTo>
                <a:lnTo>
                  <a:pt x="306281" y="4911662"/>
                </a:lnTo>
                <a:lnTo>
                  <a:pt x="9525" y="4740336"/>
                </a:lnTo>
                <a:lnTo>
                  <a:pt x="9525" y="4394140"/>
                </a:lnTo>
                <a:lnTo>
                  <a:pt x="306281" y="4222814"/>
                </a:lnTo>
                <a:lnTo>
                  <a:pt x="609142" y="4397664"/>
                </a:lnTo>
                <a:lnTo>
                  <a:pt x="609142" y="4736811"/>
                </a:lnTo>
                <a:close/>
                <a:moveTo>
                  <a:pt x="2437944" y="3346390"/>
                </a:moveTo>
                <a:lnTo>
                  <a:pt x="2437944" y="3689061"/>
                </a:lnTo>
                <a:lnTo>
                  <a:pt x="2138135" y="3862149"/>
                </a:lnTo>
                <a:lnTo>
                  <a:pt x="1838326" y="3689061"/>
                </a:lnTo>
                <a:lnTo>
                  <a:pt x="1838326" y="3346390"/>
                </a:lnTo>
                <a:lnTo>
                  <a:pt x="2138135" y="3173301"/>
                </a:lnTo>
                <a:lnTo>
                  <a:pt x="2437944" y="3346390"/>
                </a:lnTo>
                <a:close/>
                <a:moveTo>
                  <a:pt x="1828344" y="3346390"/>
                </a:moveTo>
                <a:lnTo>
                  <a:pt x="1828344" y="3689052"/>
                </a:lnTo>
                <a:lnTo>
                  <a:pt x="1528535" y="3862149"/>
                </a:lnTo>
                <a:lnTo>
                  <a:pt x="1228726" y="3689061"/>
                </a:lnTo>
                <a:lnTo>
                  <a:pt x="1228726" y="3346390"/>
                </a:lnTo>
                <a:lnTo>
                  <a:pt x="1528535" y="3173301"/>
                </a:lnTo>
                <a:lnTo>
                  <a:pt x="1828344" y="3346390"/>
                </a:lnTo>
                <a:close/>
                <a:moveTo>
                  <a:pt x="1218744" y="3346390"/>
                </a:moveTo>
                <a:lnTo>
                  <a:pt x="1218744" y="3689061"/>
                </a:lnTo>
                <a:lnTo>
                  <a:pt x="918934" y="3862149"/>
                </a:lnTo>
                <a:lnTo>
                  <a:pt x="619125" y="3689061"/>
                </a:lnTo>
                <a:lnTo>
                  <a:pt x="619125" y="3346390"/>
                </a:lnTo>
                <a:lnTo>
                  <a:pt x="918934" y="3173301"/>
                </a:lnTo>
                <a:lnTo>
                  <a:pt x="1218744" y="3346390"/>
                </a:lnTo>
                <a:close/>
                <a:moveTo>
                  <a:pt x="609142" y="3346390"/>
                </a:moveTo>
                <a:lnTo>
                  <a:pt x="609142" y="3689061"/>
                </a:lnTo>
                <a:lnTo>
                  <a:pt x="306281" y="3863912"/>
                </a:lnTo>
                <a:lnTo>
                  <a:pt x="9525" y="3692585"/>
                </a:lnTo>
                <a:lnTo>
                  <a:pt x="9525" y="3346390"/>
                </a:lnTo>
                <a:lnTo>
                  <a:pt x="309334" y="3173301"/>
                </a:lnTo>
                <a:lnTo>
                  <a:pt x="609142" y="3346390"/>
                </a:lnTo>
                <a:close/>
                <a:moveTo>
                  <a:pt x="2742744" y="1768764"/>
                </a:moveTo>
                <a:lnTo>
                  <a:pt x="2742744" y="2107911"/>
                </a:lnTo>
                <a:lnTo>
                  <a:pt x="2442935" y="2281000"/>
                </a:lnTo>
                <a:lnTo>
                  <a:pt x="2143126" y="2107911"/>
                </a:lnTo>
                <a:lnTo>
                  <a:pt x="2143126" y="1768764"/>
                </a:lnTo>
                <a:lnTo>
                  <a:pt x="2442935" y="1595676"/>
                </a:lnTo>
                <a:lnTo>
                  <a:pt x="2742744" y="1768764"/>
                </a:lnTo>
                <a:close/>
                <a:moveTo>
                  <a:pt x="2143126" y="2816514"/>
                </a:moveTo>
                <a:lnTo>
                  <a:pt x="2442935" y="2643426"/>
                </a:lnTo>
                <a:lnTo>
                  <a:pt x="2742744" y="2816514"/>
                </a:lnTo>
                <a:lnTo>
                  <a:pt x="2742744" y="3159185"/>
                </a:lnTo>
                <a:lnTo>
                  <a:pt x="2442935" y="3332274"/>
                </a:lnTo>
                <a:lnTo>
                  <a:pt x="2143126" y="3159185"/>
                </a:lnTo>
                <a:lnTo>
                  <a:pt x="2143126" y="2816514"/>
                </a:lnTo>
                <a:close/>
                <a:moveTo>
                  <a:pt x="2437944" y="2631786"/>
                </a:moveTo>
                <a:lnTo>
                  <a:pt x="2138135" y="2804874"/>
                </a:lnTo>
                <a:lnTo>
                  <a:pt x="1838326" y="2631786"/>
                </a:lnTo>
                <a:lnTo>
                  <a:pt x="1838326" y="2292639"/>
                </a:lnTo>
                <a:lnTo>
                  <a:pt x="2138135" y="2119551"/>
                </a:lnTo>
                <a:lnTo>
                  <a:pt x="2437944" y="2292639"/>
                </a:lnTo>
                <a:lnTo>
                  <a:pt x="2437944" y="2631786"/>
                </a:lnTo>
                <a:close/>
                <a:moveTo>
                  <a:pt x="2133144" y="1768764"/>
                </a:moveTo>
                <a:lnTo>
                  <a:pt x="2133144" y="2107911"/>
                </a:lnTo>
                <a:lnTo>
                  <a:pt x="1833335" y="2281000"/>
                </a:lnTo>
                <a:lnTo>
                  <a:pt x="1533526" y="2107902"/>
                </a:lnTo>
                <a:lnTo>
                  <a:pt x="1533526" y="1768774"/>
                </a:lnTo>
                <a:lnTo>
                  <a:pt x="1833335" y="1595676"/>
                </a:lnTo>
                <a:lnTo>
                  <a:pt x="2133144" y="1768764"/>
                </a:lnTo>
                <a:close/>
                <a:moveTo>
                  <a:pt x="1533526" y="2816523"/>
                </a:moveTo>
                <a:lnTo>
                  <a:pt x="1833335" y="2643426"/>
                </a:lnTo>
                <a:lnTo>
                  <a:pt x="2133144" y="2816514"/>
                </a:lnTo>
                <a:lnTo>
                  <a:pt x="2133144" y="3159185"/>
                </a:lnTo>
                <a:lnTo>
                  <a:pt x="1833335" y="3332274"/>
                </a:lnTo>
                <a:lnTo>
                  <a:pt x="1533526" y="3159185"/>
                </a:lnTo>
                <a:lnTo>
                  <a:pt x="1533526" y="2816523"/>
                </a:lnTo>
                <a:close/>
                <a:moveTo>
                  <a:pt x="1828344" y="2631777"/>
                </a:moveTo>
                <a:lnTo>
                  <a:pt x="1528535" y="2804874"/>
                </a:lnTo>
                <a:lnTo>
                  <a:pt x="1228726" y="2631786"/>
                </a:lnTo>
                <a:lnTo>
                  <a:pt x="1228726" y="2292639"/>
                </a:lnTo>
                <a:lnTo>
                  <a:pt x="1528535" y="2119551"/>
                </a:lnTo>
                <a:lnTo>
                  <a:pt x="1828344" y="2292649"/>
                </a:lnTo>
                <a:lnTo>
                  <a:pt x="1828344" y="2631777"/>
                </a:lnTo>
                <a:close/>
                <a:moveTo>
                  <a:pt x="1523544" y="1768764"/>
                </a:moveTo>
                <a:lnTo>
                  <a:pt x="1523544" y="2107911"/>
                </a:lnTo>
                <a:lnTo>
                  <a:pt x="1223735" y="2281000"/>
                </a:lnTo>
                <a:lnTo>
                  <a:pt x="923925" y="2107911"/>
                </a:lnTo>
                <a:lnTo>
                  <a:pt x="923925" y="1768764"/>
                </a:lnTo>
                <a:lnTo>
                  <a:pt x="1223735" y="1595676"/>
                </a:lnTo>
                <a:lnTo>
                  <a:pt x="1523544" y="1768764"/>
                </a:lnTo>
                <a:close/>
                <a:moveTo>
                  <a:pt x="923925" y="2816514"/>
                </a:moveTo>
                <a:lnTo>
                  <a:pt x="1223735" y="2643426"/>
                </a:lnTo>
                <a:lnTo>
                  <a:pt x="1523544" y="2816514"/>
                </a:lnTo>
                <a:lnTo>
                  <a:pt x="1523544" y="3159185"/>
                </a:lnTo>
                <a:lnTo>
                  <a:pt x="1223735" y="3332274"/>
                </a:lnTo>
                <a:lnTo>
                  <a:pt x="923925" y="3159185"/>
                </a:lnTo>
                <a:lnTo>
                  <a:pt x="923925" y="2816514"/>
                </a:lnTo>
                <a:close/>
                <a:moveTo>
                  <a:pt x="1218744" y="2631786"/>
                </a:moveTo>
                <a:lnTo>
                  <a:pt x="918934" y="2804874"/>
                </a:lnTo>
                <a:lnTo>
                  <a:pt x="619125" y="2631786"/>
                </a:lnTo>
                <a:lnTo>
                  <a:pt x="619125" y="2292639"/>
                </a:lnTo>
                <a:lnTo>
                  <a:pt x="918934" y="2119551"/>
                </a:lnTo>
                <a:lnTo>
                  <a:pt x="1218744" y="2292639"/>
                </a:lnTo>
                <a:lnTo>
                  <a:pt x="1218744" y="2631786"/>
                </a:lnTo>
                <a:close/>
                <a:moveTo>
                  <a:pt x="913942" y="1768764"/>
                </a:moveTo>
                <a:lnTo>
                  <a:pt x="913942" y="2107911"/>
                </a:lnTo>
                <a:lnTo>
                  <a:pt x="614134" y="2281000"/>
                </a:lnTo>
                <a:lnTo>
                  <a:pt x="314325" y="2107911"/>
                </a:lnTo>
                <a:lnTo>
                  <a:pt x="314325" y="1768764"/>
                </a:lnTo>
                <a:lnTo>
                  <a:pt x="614134" y="1595676"/>
                </a:lnTo>
                <a:lnTo>
                  <a:pt x="913942" y="1768764"/>
                </a:lnTo>
                <a:close/>
                <a:moveTo>
                  <a:pt x="314325" y="2816514"/>
                </a:moveTo>
                <a:lnTo>
                  <a:pt x="614134" y="2643426"/>
                </a:lnTo>
                <a:lnTo>
                  <a:pt x="913942" y="2816514"/>
                </a:lnTo>
                <a:lnTo>
                  <a:pt x="913942" y="3159185"/>
                </a:lnTo>
                <a:lnTo>
                  <a:pt x="614134" y="3332274"/>
                </a:lnTo>
                <a:lnTo>
                  <a:pt x="314325" y="3159185"/>
                </a:lnTo>
                <a:lnTo>
                  <a:pt x="314325" y="2816514"/>
                </a:lnTo>
                <a:close/>
                <a:moveTo>
                  <a:pt x="609142" y="2631786"/>
                </a:moveTo>
                <a:lnTo>
                  <a:pt x="306281" y="2806637"/>
                </a:lnTo>
                <a:lnTo>
                  <a:pt x="9525" y="2635310"/>
                </a:lnTo>
                <a:lnTo>
                  <a:pt x="9525" y="2289115"/>
                </a:lnTo>
                <a:lnTo>
                  <a:pt x="306281" y="2117789"/>
                </a:lnTo>
                <a:lnTo>
                  <a:pt x="609142" y="2292639"/>
                </a:lnTo>
                <a:lnTo>
                  <a:pt x="609142" y="2631786"/>
                </a:lnTo>
                <a:close/>
                <a:moveTo>
                  <a:pt x="2437944" y="1241365"/>
                </a:moveTo>
                <a:lnTo>
                  <a:pt x="2437944" y="1584036"/>
                </a:lnTo>
                <a:lnTo>
                  <a:pt x="2138135" y="1757125"/>
                </a:lnTo>
                <a:lnTo>
                  <a:pt x="1838326" y="1584036"/>
                </a:lnTo>
                <a:lnTo>
                  <a:pt x="1838326" y="1241365"/>
                </a:lnTo>
                <a:lnTo>
                  <a:pt x="2138135" y="1068276"/>
                </a:lnTo>
                <a:lnTo>
                  <a:pt x="2437944" y="1241365"/>
                </a:lnTo>
                <a:close/>
                <a:moveTo>
                  <a:pt x="1828344" y="1241365"/>
                </a:moveTo>
                <a:lnTo>
                  <a:pt x="1828344" y="1584027"/>
                </a:lnTo>
                <a:lnTo>
                  <a:pt x="1528535" y="1757125"/>
                </a:lnTo>
                <a:lnTo>
                  <a:pt x="1228726" y="1584036"/>
                </a:lnTo>
                <a:lnTo>
                  <a:pt x="1228726" y="1241365"/>
                </a:lnTo>
                <a:lnTo>
                  <a:pt x="1528535" y="1068276"/>
                </a:lnTo>
                <a:lnTo>
                  <a:pt x="1828344" y="1241365"/>
                </a:lnTo>
                <a:close/>
                <a:moveTo>
                  <a:pt x="1218744" y="1241365"/>
                </a:moveTo>
                <a:lnTo>
                  <a:pt x="1218744" y="1584036"/>
                </a:lnTo>
                <a:lnTo>
                  <a:pt x="918934" y="1757125"/>
                </a:lnTo>
                <a:lnTo>
                  <a:pt x="619125" y="1584036"/>
                </a:lnTo>
                <a:lnTo>
                  <a:pt x="619125" y="1241365"/>
                </a:lnTo>
                <a:lnTo>
                  <a:pt x="918934" y="1068276"/>
                </a:lnTo>
                <a:lnTo>
                  <a:pt x="1218744" y="1241365"/>
                </a:lnTo>
                <a:close/>
                <a:moveTo>
                  <a:pt x="609142" y="1241365"/>
                </a:moveTo>
                <a:lnTo>
                  <a:pt x="609142" y="1584036"/>
                </a:lnTo>
                <a:lnTo>
                  <a:pt x="306281" y="1758887"/>
                </a:lnTo>
                <a:lnTo>
                  <a:pt x="9525" y="1587560"/>
                </a:lnTo>
                <a:lnTo>
                  <a:pt x="9525" y="1241365"/>
                </a:lnTo>
                <a:lnTo>
                  <a:pt x="309334" y="1068276"/>
                </a:lnTo>
                <a:lnTo>
                  <a:pt x="609142" y="1241365"/>
                </a:lnTo>
                <a:close/>
                <a:moveTo>
                  <a:pt x="2143126" y="711493"/>
                </a:moveTo>
                <a:lnTo>
                  <a:pt x="2442935" y="538399"/>
                </a:lnTo>
                <a:lnTo>
                  <a:pt x="2742744" y="711493"/>
                </a:lnTo>
                <a:lnTo>
                  <a:pt x="2742744" y="1054160"/>
                </a:lnTo>
                <a:lnTo>
                  <a:pt x="2442935" y="1227249"/>
                </a:lnTo>
                <a:lnTo>
                  <a:pt x="2143126" y="1054160"/>
                </a:lnTo>
                <a:lnTo>
                  <a:pt x="2143126" y="711493"/>
                </a:lnTo>
                <a:close/>
                <a:moveTo>
                  <a:pt x="2437944" y="526757"/>
                </a:moveTo>
                <a:lnTo>
                  <a:pt x="2138135" y="699851"/>
                </a:lnTo>
                <a:lnTo>
                  <a:pt x="1838326" y="526757"/>
                </a:lnTo>
                <a:lnTo>
                  <a:pt x="1838326" y="184093"/>
                </a:lnTo>
                <a:lnTo>
                  <a:pt x="2138135" y="10999"/>
                </a:lnTo>
                <a:lnTo>
                  <a:pt x="2437944" y="184093"/>
                </a:lnTo>
                <a:lnTo>
                  <a:pt x="2437944" y="526757"/>
                </a:lnTo>
                <a:close/>
                <a:moveTo>
                  <a:pt x="1533526" y="711494"/>
                </a:moveTo>
                <a:lnTo>
                  <a:pt x="1833335" y="538399"/>
                </a:lnTo>
                <a:lnTo>
                  <a:pt x="2133144" y="711493"/>
                </a:lnTo>
                <a:lnTo>
                  <a:pt x="2133144" y="1054160"/>
                </a:lnTo>
                <a:lnTo>
                  <a:pt x="1833335" y="1227249"/>
                </a:lnTo>
                <a:lnTo>
                  <a:pt x="1533526" y="1054160"/>
                </a:lnTo>
                <a:lnTo>
                  <a:pt x="1533526" y="711494"/>
                </a:lnTo>
                <a:close/>
                <a:moveTo>
                  <a:pt x="1828344" y="526756"/>
                </a:moveTo>
                <a:lnTo>
                  <a:pt x="1528535" y="699851"/>
                </a:lnTo>
                <a:lnTo>
                  <a:pt x="1228726" y="526757"/>
                </a:lnTo>
                <a:lnTo>
                  <a:pt x="1228726" y="184093"/>
                </a:lnTo>
                <a:lnTo>
                  <a:pt x="1528535" y="10999"/>
                </a:lnTo>
                <a:lnTo>
                  <a:pt x="1828344" y="184093"/>
                </a:lnTo>
                <a:lnTo>
                  <a:pt x="1828344" y="526756"/>
                </a:lnTo>
                <a:close/>
                <a:moveTo>
                  <a:pt x="923925" y="711493"/>
                </a:moveTo>
                <a:lnTo>
                  <a:pt x="1223735" y="538399"/>
                </a:lnTo>
                <a:lnTo>
                  <a:pt x="1523544" y="711493"/>
                </a:lnTo>
                <a:lnTo>
                  <a:pt x="1523544" y="1054160"/>
                </a:lnTo>
                <a:lnTo>
                  <a:pt x="1223735" y="1227249"/>
                </a:lnTo>
                <a:lnTo>
                  <a:pt x="923925" y="1054160"/>
                </a:lnTo>
                <a:lnTo>
                  <a:pt x="923925" y="711493"/>
                </a:lnTo>
                <a:close/>
                <a:moveTo>
                  <a:pt x="1218744" y="526757"/>
                </a:moveTo>
                <a:lnTo>
                  <a:pt x="918934" y="699851"/>
                </a:lnTo>
                <a:lnTo>
                  <a:pt x="619125" y="526757"/>
                </a:lnTo>
                <a:lnTo>
                  <a:pt x="619125" y="184093"/>
                </a:lnTo>
                <a:lnTo>
                  <a:pt x="918934" y="10999"/>
                </a:lnTo>
                <a:lnTo>
                  <a:pt x="1218744" y="184093"/>
                </a:lnTo>
                <a:lnTo>
                  <a:pt x="1218744" y="526757"/>
                </a:lnTo>
                <a:close/>
                <a:moveTo>
                  <a:pt x="314325" y="711493"/>
                </a:moveTo>
                <a:lnTo>
                  <a:pt x="614134" y="538399"/>
                </a:lnTo>
                <a:lnTo>
                  <a:pt x="913942" y="711493"/>
                </a:lnTo>
                <a:lnTo>
                  <a:pt x="913942" y="1054160"/>
                </a:lnTo>
                <a:lnTo>
                  <a:pt x="614134" y="1227249"/>
                </a:lnTo>
                <a:lnTo>
                  <a:pt x="314325" y="1054160"/>
                </a:lnTo>
                <a:lnTo>
                  <a:pt x="314325" y="711493"/>
                </a:lnTo>
                <a:close/>
                <a:moveTo>
                  <a:pt x="9525" y="7556440"/>
                </a:moveTo>
                <a:lnTo>
                  <a:pt x="309334" y="7383352"/>
                </a:lnTo>
                <a:lnTo>
                  <a:pt x="609142" y="7556440"/>
                </a:lnTo>
                <a:lnTo>
                  <a:pt x="609142" y="7902636"/>
                </a:lnTo>
                <a:lnTo>
                  <a:pt x="309334" y="8075724"/>
                </a:lnTo>
                <a:lnTo>
                  <a:pt x="9525" y="7902636"/>
                </a:lnTo>
                <a:lnTo>
                  <a:pt x="9525" y="7556440"/>
                </a:lnTo>
                <a:close/>
                <a:moveTo>
                  <a:pt x="918934" y="7383352"/>
                </a:moveTo>
                <a:lnTo>
                  <a:pt x="619125" y="7556440"/>
                </a:lnTo>
                <a:lnTo>
                  <a:pt x="619125" y="7902636"/>
                </a:lnTo>
                <a:lnTo>
                  <a:pt x="918934" y="8075724"/>
                </a:lnTo>
                <a:lnTo>
                  <a:pt x="1218744" y="7902636"/>
                </a:lnTo>
                <a:lnTo>
                  <a:pt x="1218744" y="7556440"/>
                </a:lnTo>
                <a:lnTo>
                  <a:pt x="918934" y="7383352"/>
                </a:lnTo>
                <a:close/>
                <a:moveTo>
                  <a:pt x="1228726" y="7556440"/>
                </a:moveTo>
                <a:lnTo>
                  <a:pt x="1528535" y="7383352"/>
                </a:lnTo>
                <a:lnTo>
                  <a:pt x="1828344" y="7556440"/>
                </a:lnTo>
                <a:lnTo>
                  <a:pt x="1828344" y="7902636"/>
                </a:lnTo>
                <a:lnTo>
                  <a:pt x="1528535" y="8075724"/>
                </a:lnTo>
                <a:lnTo>
                  <a:pt x="1228726" y="7902636"/>
                </a:lnTo>
                <a:lnTo>
                  <a:pt x="1228726" y="7556440"/>
                </a:lnTo>
                <a:close/>
                <a:moveTo>
                  <a:pt x="2138135" y="7383352"/>
                </a:moveTo>
                <a:lnTo>
                  <a:pt x="1838326" y="7556440"/>
                </a:lnTo>
                <a:lnTo>
                  <a:pt x="1838326" y="7902636"/>
                </a:lnTo>
                <a:lnTo>
                  <a:pt x="2138135" y="8075724"/>
                </a:lnTo>
                <a:lnTo>
                  <a:pt x="2437944" y="7902636"/>
                </a:lnTo>
                <a:lnTo>
                  <a:pt x="2437944" y="7556440"/>
                </a:lnTo>
                <a:lnTo>
                  <a:pt x="2138135" y="7383352"/>
                </a:lnTo>
                <a:close/>
                <a:moveTo>
                  <a:pt x="2447926" y="7556440"/>
                </a:moveTo>
                <a:lnTo>
                  <a:pt x="2747735" y="7383352"/>
                </a:lnTo>
                <a:lnTo>
                  <a:pt x="3047544" y="7556440"/>
                </a:lnTo>
                <a:lnTo>
                  <a:pt x="3047544" y="7902636"/>
                </a:lnTo>
                <a:lnTo>
                  <a:pt x="2747735" y="8075724"/>
                </a:lnTo>
                <a:lnTo>
                  <a:pt x="2447926" y="7902636"/>
                </a:lnTo>
                <a:lnTo>
                  <a:pt x="2447926" y="7556440"/>
                </a:lnTo>
                <a:close/>
                <a:moveTo>
                  <a:pt x="3357335" y="10999"/>
                </a:moveTo>
                <a:lnTo>
                  <a:pt x="3057526" y="184093"/>
                </a:lnTo>
                <a:lnTo>
                  <a:pt x="3057526" y="526757"/>
                </a:lnTo>
                <a:lnTo>
                  <a:pt x="3357335" y="699851"/>
                </a:lnTo>
                <a:lnTo>
                  <a:pt x="3657144" y="526757"/>
                </a:lnTo>
                <a:lnTo>
                  <a:pt x="3657144" y="184093"/>
                </a:lnTo>
                <a:lnTo>
                  <a:pt x="3357335" y="10999"/>
                </a:lnTo>
                <a:close/>
                <a:moveTo>
                  <a:pt x="4266744" y="526757"/>
                </a:moveTo>
                <a:lnTo>
                  <a:pt x="3966935" y="699851"/>
                </a:lnTo>
                <a:lnTo>
                  <a:pt x="3667126" y="526757"/>
                </a:lnTo>
                <a:lnTo>
                  <a:pt x="3667126" y="184093"/>
                </a:lnTo>
                <a:lnTo>
                  <a:pt x="3966935" y="10999"/>
                </a:lnTo>
                <a:lnTo>
                  <a:pt x="4266744" y="184093"/>
                </a:lnTo>
                <a:lnTo>
                  <a:pt x="4266744" y="526757"/>
                </a:lnTo>
                <a:close/>
                <a:moveTo>
                  <a:pt x="4876344" y="526757"/>
                </a:moveTo>
                <a:lnTo>
                  <a:pt x="4576535" y="699851"/>
                </a:lnTo>
                <a:lnTo>
                  <a:pt x="4276726" y="526757"/>
                </a:lnTo>
                <a:lnTo>
                  <a:pt x="4276726" y="184093"/>
                </a:lnTo>
                <a:lnTo>
                  <a:pt x="4576535" y="10999"/>
                </a:lnTo>
                <a:lnTo>
                  <a:pt x="4876344" y="184093"/>
                </a:lnTo>
                <a:lnTo>
                  <a:pt x="4876344" y="526757"/>
                </a:lnTo>
                <a:close/>
                <a:moveTo>
                  <a:pt x="5485944" y="526757"/>
                </a:moveTo>
                <a:lnTo>
                  <a:pt x="5186135" y="699851"/>
                </a:lnTo>
                <a:lnTo>
                  <a:pt x="4886326" y="526757"/>
                </a:lnTo>
                <a:lnTo>
                  <a:pt x="4886326" y="184093"/>
                </a:lnTo>
                <a:lnTo>
                  <a:pt x="5186135" y="10999"/>
                </a:lnTo>
                <a:lnTo>
                  <a:pt x="5485944" y="184093"/>
                </a:lnTo>
                <a:lnTo>
                  <a:pt x="5485944" y="526757"/>
                </a:lnTo>
                <a:close/>
                <a:moveTo>
                  <a:pt x="5790744" y="7026564"/>
                </a:moveTo>
                <a:lnTo>
                  <a:pt x="5490935" y="6853476"/>
                </a:lnTo>
                <a:lnTo>
                  <a:pt x="5191126" y="7026564"/>
                </a:lnTo>
                <a:lnTo>
                  <a:pt x="5191126" y="7369236"/>
                </a:lnTo>
                <a:lnTo>
                  <a:pt x="5490935" y="7542324"/>
                </a:lnTo>
                <a:lnTo>
                  <a:pt x="5790744" y="7369236"/>
                </a:lnTo>
                <a:lnTo>
                  <a:pt x="5790744" y="7026564"/>
                </a:lnTo>
                <a:close/>
                <a:moveTo>
                  <a:pt x="5490935" y="6491050"/>
                </a:moveTo>
                <a:lnTo>
                  <a:pt x="5790744" y="6317961"/>
                </a:lnTo>
                <a:lnTo>
                  <a:pt x="5790744" y="5978814"/>
                </a:lnTo>
                <a:lnTo>
                  <a:pt x="5490935" y="5805726"/>
                </a:lnTo>
                <a:lnTo>
                  <a:pt x="5191126" y="5978814"/>
                </a:lnTo>
                <a:lnTo>
                  <a:pt x="5191126" y="6317961"/>
                </a:lnTo>
                <a:lnTo>
                  <a:pt x="5490935" y="6491050"/>
                </a:lnTo>
                <a:close/>
                <a:moveTo>
                  <a:pt x="5485944" y="6841836"/>
                </a:moveTo>
                <a:lnTo>
                  <a:pt x="5485944" y="6502690"/>
                </a:lnTo>
                <a:lnTo>
                  <a:pt x="5186135" y="6329601"/>
                </a:lnTo>
                <a:lnTo>
                  <a:pt x="4886326" y="6502690"/>
                </a:lnTo>
                <a:lnTo>
                  <a:pt x="4886326" y="6841836"/>
                </a:lnTo>
                <a:lnTo>
                  <a:pt x="5186135" y="7014924"/>
                </a:lnTo>
                <a:lnTo>
                  <a:pt x="5485944" y="6841836"/>
                </a:lnTo>
                <a:close/>
                <a:moveTo>
                  <a:pt x="5181144" y="7026564"/>
                </a:moveTo>
                <a:lnTo>
                  <a:pt x="4881335" y="6853476"/>
                </a:lnTo>
                <a:lnTo>
                  <a:pt x="4581526" y="7026564"/>
                </a:lnTo>
                <a:lnTo>
                  <a:pt x="4581526" y="7369236"/>
                </a:lnTo>
                <a:lnTo>
                  <a:pt x="4881335" y="7542324"/>
                </a:lnTo>
                <a:lnTo>
                  <a:pt x="5181144" y="7369236"/>
                </a:lnTo>
                <a:lnTo>
                  <a:pt x="5181144" y="7026564"/>
                </a:lnTo>
                <a:close/>
                <a:moveTo>
                  <a:pt x="4881335" y="6491050"/>
                </a:moveTo>
                <a:lnTo>
                  <a:pt x="5181144" y="6317961"/>
                </a:lnTo>
                <a:lnTo>
                  <a:pt x="5181144" y="5978814"/>
                </a:lnTo>
                <a:lnTo>
                  <a:pt x="4881335" y="5805726"/>
                </a:lnTo>
                <a:lnTo>
                  <a:pt x="4581526" y="5978814"/>
                </a:lnTo>
                <a:lnTo>
                  <a:pt x="4581526" y="6317961"/>
                </a:lnTo>
                <a:lnTo>
                  <a:pt x="4881335" y="6491050"/>
                </a:lnTo>
                <a:close/>
                <a:moveTo>
                  <a:pt x="4876344" y="6841836"/>
                </a:moveTo>
                <a:lnTo>
                  <a:pt x="4876344" y="6502690"/>
                </a:lnTo>
                <a:lnTo>
                  <a:pt x="4576535" y="6329601"/>
                </a:lnTo>
                <a:lnTo>
                  <a:pt x="4276726" y="6502690"/>
                </a:lnTo>
                <a:lnTo>
                  <a:pt x="4276726" y="6841836"/>
                </a:lnTo>
                <a:lnTo>
                  <a:pt x="4576535" y="7014924"/>
                </a:lnTo>
                <a:lnTo>
                  <a:pt x="4876344" y="6841836"/>
                </a:lnTo>
                <a:close/>
                <a:moveTo>
                  <a:pt x="4571544" y="7026564"/>
                </a:moveTo>
                <a:lnTo>
                  <a:pt x="4271735" y="6853476"/>
                </a:lnTo>
                <a:lnTo>
                  <a:pt x="3971926" y="7026564"/>
                </a:lnTo>
                <a:lnTo>
                  <a:pt x="3971926" y="7369236"/>
                </a:lnTo>
                <a:lnTo>
                  <a:pt x="4271735" y="7542324"/>
                </a:lnTo>
                <a:lnTo>
                  <a:pt x="4571544" y="7369236"/>
                </a:lnTo>
                <a:lnTo>
                  <a:pt x="4571544" y="7026564"/>
                </a:lnTo>
                <a:close/>
                <a:moveTo>
                  <a:pt x="4271735" y="6491050"/>
                </a:moveTo>
                <a:lnTo>
                  <a:pt x="4571544" y="6317961"/>
                </a:lnTo>
                <a:lnTo>
                  <a:pt x="4571544" y="5978814"/>
                </a:lnTo>
                <a:lnTo>
                  <a:pt x="4271735" y="5805726"/>
                </a:lnTo>
                <a:lnTo>
                  <a:pt x="3971926" y="5978814"/>
                </a:lnTo>
                <a:lnTo>
                  <a:pt x="3971926" y="6317961"/>
                </a:lnTo>
                <a:lnTo>
                  <a:pt x="4271735" y="6491050"/>
                </a:lnTo>
                <a:close/>
                <a:moveTo>
                  <a:pt x="4266744" y="6841836"/>
                </a:moveTo>
                <a:lnTo>
                  <a:pt x="4266744" y="6502690"/>
                </a:lnTo>
                <a:lnTo>
                  <a:pt x="3966935" y="6329601"/>
                </a:lnTo>
                <a:lnTo>
                  <a:pt x="3667126" y="6502690"/>
                </a:lnTo>
                <a:lnTo>
                  <a:pt x="3667126" y="6841836"/>
                </a:lnTo>
                <a:lnTo>
                  <a:pt x="3966935" y="7014924"/>
                </a:lnTo>
                <a:lnTo>
                  <a:pt x="4266744" y="6841836"/>
                </a:lnTo>
                <a:close/>
                <a:moveTo>
                  <a:pt x="3961944" y="7026564"/>
                </a:moveTo>
                <a:lnTo>
                  <a:pt x="3662135" y="6853476"/>
                </a:lnTo>
                <a:lnTo>
                  <a:pt x="3362326" y="7026564"/>
                </a:lnTo>
                <a:lnTo>
                  <a:pt x="3362326" y="7369236"/>
                </a:lnTo>
                <a:lnTo>
                  <a:pt x="3662135" y="7542324"/>
                </a:lnTo>
                <a:lnTo>
                  <a:pt x="3961944" y="7369236"/>
                </a:lnTo>
                <a:lnTo>
                  <a:pt x="3961944" y="7026564"/>
                </a:lnTo>
                <a:close/>
                <a:moveTo>
                  <a:pt x="3662135" y="6491050"/>
                </a:moveTo>
                <a:lnTo>
                  <a:pt x="3961944" y="6317961"/>
                </a:lnTo>
                <a:lnTo>
                  <a:pt x="3961944" y="5978814"/>
                </a:lnTo>
                <a:lnTo>
                  <a:pt x="3662135" y="5805726"/>
                </a:lnTo>
                <a:lnTo>
                  <a:pt x="3362326" y="5978814"/>
                </a:lnTo>
                <a:lnTo>
                  <a:pt x="3362326" y="6317961"/>
                </a:lnTo>
                <a:lnTo>
                  <a:pt x="3662135" y="6491050"/>
                </a:lnTo>
                <a:close/>
                <a:moveTo>
                  <a:pt x="3657144" y="6841836"/>
                </a:moveTo>
                <a:lnTo>
                  <a:pt x="3657144" y="6502690"/>
                </a:lnTo>
                <a:lnTo>
                  <a:pt x="3357335" y="6329601"/>
                </a:lnTo>
                <a:lnTo>
                  <a:pt x="3057526" y="6502690"/>
                </a:lnTo>
                <a:lnTo>
                  <a:pt x="3057526" y="6841836"/>
                </a:lnTo>
                <a:lnTo>
                  <a:pt x="3357335" y="7014924"/>
                </a:lnTo>
                <a:lnTo>
                  <a:pt x="3657144" y="6841836"/>
                </a:lnTo>
                <a:close/>
                <a:moveTo>
                  <a:pt x="5485944" y="5794086"/>
                </a:moveTo>
                <a:lnTo>
                  <a:pt x="5485944" y="5451415"/>
                </a:lnTo>
                <a:lnTo>
                  <a:pt x="5186135" y="5278327"/>
                </a:lnTo>
                <a:lnTo>
                  <a:pt x="4886326" y="5451415"/>
                </a:lnTo>
                <a:lnTo>
                  <a:pt x="4886326" y="5794086"/>
                </a:lnTo>
                <a:lnTo>
                  <a:pt x="5186135" y="5967174"/>
                </a:lnTo>
                <a:lnTo>
                  <a:pt x="5485944" y="5794086"/>
                </a:lnTo>
                <a:close/>
                <a:moveTo>
                  <a:pt x="4876344" y="5794086"/>
                </a:moveTo>
                <a:lnTo>
                  <a:pt x="4876344" y="5451415"/>
                </a:lnTo>
                <a:lnTo>
                  <a:pt x="4576535" y="5278327"/>
                </a:lnTo>
                <a:lnTo>
                  <a:pt x="4276726" y="5451415"/>
                </a:lnTo>
                <a:lnTo>
                  <a:pt x="4276726" y="5794086"/>
                </a:lnTo>
                <a:lnTo>
                  <a:pt x="4576535" y="5967174"/>
                </a:lnTo>
                <a:lnTo>
                  <a:pt x="4876344" y="5794086"/>
                </a:lnTo>
                <a:close/>
                <a:moveTo>
                  <a:pt x="4266744" y="5794086"/>
                </a:moveTo>
                <a:lnTo>
                  <a:pt x="4266744" y="5451415"/>
                </a:lnTo>
                <a:lnTo>
                  <a:pt x="3966935" y="5278327"/>
                </a:lnTo>
                <a:lnTo>
                  <a:pt x="3667126" y="5451415"/>
                </a:lnTo>
                <a:lnTo>
                  <a:pt x="3667126" y="5794086"/>
                </a:lnTo>
                <a:lnTo>
                  <a:pt x="3966935" y="5967174"/>
                </a:lnTo>
                <a:lnTo>
                  <a:pt x="4266744" y="5794086"/>
                </a:lnTo>
                <a:close/>
                <a:moveTo>
                  <a:pt x="3657144" y="5794086"/>
                </a:moveTo>
                <a:lnTo>
                  <a:pt x="3657144" y="5451415"/>
                </a:lnTo>
                <a:lnTo>
                  <a:pt x="3357335" y="5278327"/>
                </a:lnTo>
                <a:lnTo>
                  <a:pt x="3057526" y="5451415"/>
                </a:lnTo>
                <a:lnTo>
                  <a:pt x="3057526" y="5794086"/>
                </a:lnTo>
                <a:lnTo>
                  <a:pt x="3357335" y="5967174"/>
                </a:lnTo>
                <a:lnTo>
                  <a:pt x="3657144" y="5794086"/>
                </a:lnTo>
                <a:close/>
                <a:moveTo>
                  <a:pt x="5790744" y="4921539"/>
                </a:moveTo>
                <a:lnTo>
                  <a:pt x="5490935" y="4748451"/>
                </a:lnTo>
                <a:lnTo>
                  <a:pt x="5191126" y="4921539"/>
                </a:lnTo>
                <a:lnTo>
                  <a:pt x="5191126" y="5264210"/>
                </a:lnTo>
                <a:lnTo>
                  <a:pt x="5490935" y="5437299"/>
                </a:lnTo>
                <a:lnTo>
                  <a:pt x="5790744" y="5264210"/>
                </a:lnTo>
                <a:lnTo>
                  <a:pt x="5790744" y="4921539"/>
                </a:lnTo>
                <a:close/>
                <a:moveTo>
                  <a:pt x="5490935" y="4386025"/>
                </a:moveTo>
                <a:lnTo>
                  <a:pt x="5790744" y="4212936"/>
                </a:lnTo>
                <a:lnTo>
                  <a:pt x="5790744" y="3873789"/>
                </a:lnTo>
                <a:lnTo>
                  <a:pt x="5490935" y="3700701"/>
                </a:lnTo>
                <a:lnTo>
                  <a:pt x="5191126" y="3873789"/>
                </a:lnTo>
                <a:lnTo>
                  <a:pt x="5191126" y="4212936"/>
                </a:lnTo>
                <a:lnTo>
                  <a:pt x="5490935" y="4386025"/>
                </a:lnTo>
                <a:close/>
                <a:moveTo>
                  <a:pt x="5485944" y="4736811"/>
                </a:moveTo>
                <a:lnTo>
                  <a:pt x="5485944" y="4397664"/>
                </a:lnTo>
                <a:lnTo>
                  <a:pt x="5186135" y="4224576"/>
                </a:lnTo>
                <a:lnTo>
                  <a:pt x="4886326" y="4397664"/>
                </a:lnTo>
                <a:lnTo>
                  <a:pt x="4886326" y="4736811"/>
                </a:lnTo>
                <a:lnTo>
                  <a:pt x="5186135" y="4909899"/>
                </a:lnTo>
                <a:lnTo>
                  <a:pt x="5485944" y="4736811"/>
                </a:lnTo>
                <a:close/>
                <a:moveTo>
                  <a:pt x="5181144" y="4921539"/>
                </a:moveTo>
                <a:lnTo>
                  <a:pt x="4881335" y="4748451"/>
                </a:lnTo>
                <a:lnTo>
                  <a:pt x="4581526" y="4921539"/>
                </a:lnTo>
                <a:lnTo>
                  <a:pt x="4581526" y="5264210"/>
                </a:lnTo>
                <a:lnTo>
                  <a:pt x="4881335" y="5437299"/>
                </a:lnTo>
                <a:lnTo>
                  <a:pt x="5181144" y="5264210"/>
                </a:lnTo>
                <a:lnTo>
                  <a:pt x="5181144" y="4921539"/>
                </a:lnTo>
                <a:close/>
                <a:moveTo>
                  <a:pt x="4881335" y="4386025"/>
                </a:moveTo>
                <a:lnTo>
                  <a:pt x="5181144" y="4212936"/>
                </a:lnTo>
                <a:lnTo>
                  <a:pt x="5181144" y="3873789"/>
                </a:lnTo>
                <a:lnTo>
                  <a:pt x="4881335" y="3700701"/>
                </a:lnTo>
                <a:lnTo>
                  <a:pt x="4581526" y="3873789"/>
                </a:lnTo>
                <a:lnTo>
                  <a:pt x="4581526" y="4212936"/>
                </a:lnTo>
                <a:lnTo>
                  <a:pt x="4881335" y="4386025"/>
                </a:lnTo>
                <a:close/>
                <a:moveTo>
                  <a:pt x="4876344" y="4736811"/>
                </a:moveTo>
                <a:lnTo>
                  <a:pt x="4876344" y="4397664"/>
                </a:lnTo>
                <a:lnTo>
                  <a:pt x="4576535" y="4224576"/>
                </a:lnTo>
                <a:lnTo>
                  <a:pt x="4276726" y="4397664"/>
                </a:lnTo>
                <a:lnTo>
                  <a:pt x="4276726" y="4736811"/>
                </a:lnTo>
                <a:lnTo>
                  <a:pt x="4576535" y="4909899"/>
                </a:lnTo>
                <a:lnTo>
                  <a:pt x="4876344" y="4736811"/>
                </a:lnTo>
                <a:close/>
                <a:moveTo>
                  <a:pt x="4571544" y="4921539"/>
                </a:moveTo>
                <a:lnTo>
                  <a:pt x="4271735" y="4748451"/>
                </a:lnTo>
                <a:lnTo>
                  <a:pt x="3971926" y="4921539"/>
                </a:lnTo>
                <a:lnTo>
                  <a:pt x="3971926" y="5264210"/>
                </a:lnTo>
                <a:lnTo>
                  <a:pt x="4271735" y="5437299"/>
                </a:lnTo>
                <a:lnTo>
                  <a:pt x="4571544" y="5264210"/>
                </a:lnTo>
                <a:lnTo>
                  <a:pt x="4571544" y="4921539"/>
                </a:lnTo>
                <a:close/>
                <a:moveTo>
                  <a:pt x="4271735" y="4386025"/>
                </a:moveTo>
                <a:lnTo>
                  <a:pt x="4571544" y="4212936"/>
                </a:lnTo>
                <a:lnTo>
                  <a:pt x="4571544" y="3873789"/>
                </a:lnTo>
                <a:lnTo>
                  <a:pt x="4271735" y="3700701"/>
                </a:lnTo>
                <a:lnTo>
                  <a:pt x="3971926" y="3873789"/>
                </a:lnTo>
                <a:lnTo>
                  <a:pt x="3971926" y="4212936"/>
                </a:lnTo>
                <a:lnTo>
                  <a:pt x="4271735" y="4386025"/>
                </a:lnTo>
                <a:close/>
                <a:moveTo>
                  <a:pt x="4266744" y="4736811"/>
                </a:moveTo>
                <a:lnTo>
                  <a:pt x="4266744" y="4397664"/>
                </a:lnTo>
                <a:lnTo>
                  <a:pt x="3966935" y="4224576"/>
                </a:lnTo>
                <a:lnTo>
                  <a:pt x="3667126" y="4397664"/>
                </a:lnTo>
                <a:lnTo>
                  <a:pt x="3667126" y="4736811"/>
                </a:lnTo>
                <a:lnTo>
                  <a:pt x="3966935" y="4909899"/>
                </a:lnTo>
                <a:lnTo>
                  <a:pt x="4266744" y="4736811"/>
                </a:lnTo>
                <a:close/>
                <a:moveTo>
                  <a:pt x="3961944" y="4921539"/>
                </a:moveTo>
                <a:lnTo>
                  <a:pt x="3662135" y="4748451"/>
                </a:lnTo>
                <a:lnTo>
                  <a:pt x="3362326" y="4921539"/>
                </a:lnTo>
                <a:lnTo>
                  <a:pt x="3362326" y="5264210"/>
                </a:lnTo>
                <a:lnTo>
                  <a:pt x="3662135" y="5437299"/>
                </a:lnTo>
                <a:lnTo>
                  <a:pt x="3961944" y="5264210"/>
                </a:lnTo>
                <a:lnTo>
                  <a:pt x="3961944" y="4921539"/>
                </a:lnTo>
                <a:close/>
                <a:moveTo>
                  <a:pt x="3662135" y="4386025"/>
                </a:moveTo>
                <a:lnTo>
                  <a:pt x="3961944" y="4212936"/>
                </a:lnTo>
                <a:lnTo>
                  <a:pt x="3961944" y="3873789"/>
                </a:lnTo>
                <a:lnTo>
                  <a:pt x="3662135" y="3700701"/>
                </a:lnTo>
                <a:lnTo>
                  <a:pt x="3362326" y="3873789"/>
                </a:lnTo>
                <a:lnTo>
                  <a:pt x="3362326" y="4212936"/>
                </a:lnTo>
                <a:lnTo>
                  <a:pt x="3662135" y="4386025"/>
                </a:lnTo>
                <a:close/>
                <a:moveTo>
                  <a:pt x="3657144" y="4736811"/>
                </a:moveTo>
                <a:lnTo>
                  <a:pt x="3657144" y="4397664"/>
                </a:lnTo>
                <a:lnTo>
                  <a:pt x="3357335" y="4224576"/>
                </a:lnTo>
                <a:lnTo>
                  <a:pt x="3057526" y="4397664"/>
                </a:lnTo>
                <a:lnTo>
                  <a:pt x="3057526" y="4736811"/>
                </a:lnTo>
                <a:lnTo>
                  <a:pt x="3357335" y="4909899"/>
                </a:lnTo>
                <a:lnTo>
                  <a:pt x="3657144" y="4736811"/>
                </a:lnTo>
                <a:close/>
                <a:moveTo>
                  <a:pt x="5485944" y="3689061"/>
                </a:moveTo>
                <a:lnTo>
                  <a:pt x="5485944" y="3346390"/>
                </a:lnTo>
                <a:lnTo>
                  <a:pt x="5186135" y="3173301"/>
                </a:lnTo>
                <a:lnTo>
                  <a:pt x="4886326" y="3346390"/>
                </a:lnTo>
                <a:lnTo>
                  <a:pt x="4886326" y="3689061"/>
                </a:lnTo>
                <a:lnTo>
                  <a:pt x="5186135" y="3862149"/>
                </a:lnTo>
                <a:lnTo>
                  <a:pt x="5485944" y="3689061"/>
                </a:lnTo>
                <a:close/>
                <a:moveTo>
                  <a:pt x="4876344" y="3689061"/>
                </a:moveTo>
                <a:lnTo>
                  <a:pt x="4876344" y="3346390"/>
                </a:lnTo>
                <a:lnTo>
                  <a:pt x="4576535" y="3173301"/>
                </a:lnTo>
                <a:lnTo>
                  <a:pt x="4276726" y="3346390"/>
                </a:lnTo>
                <a:lnTo>
                  <a:pt x="4276726" y="3689061"/>
                </a:lnTo>
                <a:lnTo>
                  <a:pt x="4576535" y="3862149"/>
                </a:lnTo>
                <a:lnTo>
                  <a:pt x="4876344" y="3689061"/>
                </a:lnTo>
                <a:close/>
                <a:moveTo>
                  <a:pt x="4266744" y="3689061"/>
                </a:moveTo>
                <a:lnTo>
                  <a:pt x="4266744" y="3346390"/>
                </a:lnTo>
                <a:lnTo>
                  <a:pt x="3966935" y="3173301"/>
                </a:lnTo>
                <a:lnTo>
                  <a:pt x="3667126" y="3346390"/>
                </a:lnTo>
                <a:lnTo>
                  <a:pt x="3667126" y="3689061"/>
                </a:lnTo>
                <a:lnTo>
                  <a:pt x="3966935" y="3862149"/>
                </a:lnTo>
                <a:lnTo>
                  <a:pt x="4266744" y="3689061"/>
                </a:lnTo>
                <a:close/>
                <a:moveTo>
                  <a:pt x="3657144" y="3689061"/>
                </a:moveTo>
                <a:lnTo>
                  <a:pt x="3657144" y="3346390"/>
                </a:lnTo>
                <a:lnTo>
                  <a:pt x="3357335" y="3173301"/>
                </a:lnTo>
                <a:lnTo>
                  <a:pt x="3057526" y="3346390"/>
                </a:lnTo>
                <a:lnTo>
                  <a:pt x="3057526" y="3689061"/>
                </a:lnTo>
                <a:lnTo>
                  <a:pt x="3357335" y="3862149"/>
                </a:lnTo>
                <a:lnTo>
                  <a:pt x="3657144" y="3689061"/>
                </a:lnTo>
                <a:close/>
                <a:moveTo>
                  <a:pt x="5790744" y="2816514"/>
                </a:moveTo>
                <a:lnTo>
                  <a:pt x="5490935" y="2643426"/>
                </a:lnTo>
                <a:lnTo>
                  <a:pt x="5191126" y="2816514"/>
                </a:lnTo>
                <a:lnTo>
                  <a:pt x="5191126" y="3159185"/>
                </a:lnTo>
                <a:lnTo>
                  <a:pt x="5490935" y="3332274"/>
                </a:lnTo>
                <a:lnTo>
                  <a:pt x="5790744" y="3159185"/>
                </a:lnTo>
                <a:lnTo>
                  <a:pt x="5790744" y="2816514"/>
                </a:lnTo>
                <a:close/>
                <a:moveTo>
                  <a:pt x="5490935" y="2281000"/>
                </a:moveTo>
                <a:lnTo>
                  <a:pt x="5790744" y="2107911"/>
                </a:lnTo>
                <a:lnTo>
                  <a:pt x="5790744" y="1768764"/>
                </a:lnTo>
                <a:lnTo>
                  <a:pt x="5490935" y="1595676"/>
                </a:lnTo>
                <a:lnTo>
                  <a:pt x="5191126" y="1768764"/>
                </a:lnTo>
                <a:lnTo>
                  <a:pt x="5191126" y="2107911"/>
                </a:lnTo>
                <a:lnTo>
                  <a:pt x="5490935" y="2281000"/>
                </a:lnTo>
                <a:close/>
                <a:moveTo>
                  <a:pt x="5485944" y="2631786"/>
                </a:moveTo>
                <a:lnTo>
                  <a:pt x="5485944" y="2292639"/>
                </a:lnTo>
                <a:lnTo>
                  <a:pt x="5186135" y="2119551"/>
                </a:lnTo>
                <a:lnTo>
                  <a:pt x="4886326" y="2292639"/>
                </a:lnTo>
                <a:lnTo>
                  <a:pt x="4886326" y="2631786"/>
                </a:lnTo>
                <a:lnTo>
                  <a:pt x="5186135" y="2804874"/>
                </a:lnTo>
                <a:lnTo>
                  <a:pt x="5485944" y="2631786"/>
                </a:lnTo>
                <a:close/>
                <a:moveTo>
                  <a:pt x="5181144" y="2816514"/>
                </a:moveTo>
                <a:lnTo>
                  <a:pt x="4881335" y="2643426"/>
                </a:lnTo>
                <a:lnTo>
                  <a:pt x="4581526" y="2816514"/>
                </a:lnTo>
                <a:lnTo>
                  <a:pt x="4581526" y="3159185"/>
                </a:lnTo>
                <a:lnTo>
                  <a:pt x="4881335" y="3332274"/>
                </a:lnTo>
                <a:lnTo>
                  <a:pt x="5181144" y="3159185"/>
                </a:lnTo>
                <a:lnTo>
                  <a:pt x="5181144" y="2816514"/>
                </a:lnTo>
                <a:close/>
                <a:moveTo>
                  <a:pt x="4881335" y="2281000"/>
                </a:moveTo>
                <a:lnTo>
                  <a:pt x="5181144" y="2107911"/>
                </a:lnTo>
                <a:lnTo>
                  <a:pt x="5181144" y="1768764"/>
                </a:lnTo>
                <a:lnTo>
                  <a:pt x="4881335" y="1595676"/>
                </a:lnTo>
                <a:lnTo>
                  <a:pt x="4581526" y="1768764"/>
                </a:lnTo>
                <a:lnTo>
                  <a:pt x="4581526" y="2107911"/>
                </a:lnTo>
                <a:lnTo>
                  <a:pt x="4881335" y="2281000"/>
                </a:lnTo>
                <a:close/>
                <a:moveTo>
                  <a:pt x="4876344" y="2631786"/>
                </a:moveTo>
                <a:lnTo>
                  <a:pt x="4876344" y="2292639"/>
                </a:lnTo>
                <a:lnTo>
                  <a:pt x="4576535" y="2119551"/>
                </a:lnTo>
                <a:lnTo>
                  <a:pt x="4276726" y="2292639"/>
                </a:lnTo>
                <a:lnTo>
                  <a:pt x="4276726" y="2631786"/>
                </a:lnTo>
                <a:lnTo>
                  <a:pt x="4576535" y="2804874"/>
                </a:lnTo>
                <a:lnTo>
                  <a:pt x="4876344" y="2631786"/>
                </a:lnTo>
                <a:close/>
                <a:moveTo>
                  <a:pt x="4571544" y="2816514"/>
                </a:moveTo>
                <a:lnTo>
                  <a:pt x="4271735" y="2643426"/>
                </a:lnTo>
                <a:lnTo>
                  <a:pt x="3971926" y="2816514"/>
                </a:lnTo>
                <a:lnTo>
                  <a:pt x="3971926" y="3159185"/>
                </a:lnTo>
                <a:lnTo>
                  <a:pt x="4271735" y="3332274"/>
                </a:lnTo>
                <a:lnTo>
                  <a:pt x="4571544" y="3159185"/>
                </a:lnTo>
                <a:lnTo>
                  <a:pt x="4571544" y="2816514"/>
                </a:lnTo>
                <a:close/>
                <a:moveTo>
                  <a:pt x="4271735" y="2281000"/>
                </a:moveTo>
                <a:lnTo>
                  <a:pt x="4571544" y="2107911"/>
                </a:lnTo>
                <a:lnTo>
                  <a:pt x="4571544" y="1768764"/>
                </a:lnTo>
                <a:lnTo>
                  <a:pt x="4271735" y="1595676"/>
                </a:lnTo>
                <a:lnTo>
                  <a:pt x="3971926" y="1768764"/>
                </a:lnTo>
                <a:lnTo>
                  <a:pt x="3971926" y="2107911"/>
                </a:lnTo>
                <a:lnTo>
                  <a:pt x="4271735" y="2281000"/>
                </a:lnTo>
                <a:close/>
                <a:moveTo>
                  <a:pt x="4266744" y="2631786"/>
                </a:moveTo>
                <a:lnTo>
                  <a:pt x="4266744" y="2292639"/>
                </a:lnTo>
                <a:lnTo>
                  <a:pt x="3966935" y="2119551"/>
                </a:lnTo>
                <a:lnTo>
                  <a:pt x="3667126" y="2292639"/>
                </a:lnTo>
                <a:lnTo>
                  <a:pt x="3667126" y="2631786"/>
                </a:lnTo>
                <a:lnTo>
                  <a:pt x="3966935" y="2804874"/>
                </a:lnTo>
                <a:lnTo>
                  <a:pt x="4266744" y="2631786"/>
                </a:lnTo>
                <a:close/>
                <a:moveTo>
                  <a:pt x="3961944" y="2816514"/>
                </a:moveTo>
                <a:lnTo>
                  <a:pt x="3662135" y="2643426"/>
                </a:lnTo>
                <a:lnTo>
                  <a:pt x="3362326" y="2816514"/>
                </a:lnTo>
                <a:lnTo>
                  <a:pt x="3362326" y="3159185"/>
                </a:lnTo>
                <a:lnTo>
                  <a:pt x="3662135" y="3332274"/>
                </a:lnTo>
                <a:lnTo>
                  <a:pt x="3961944" y="3159185"/>
                </a:lnTo>
                <a:lnTo>
                  <a:pt x="3961944" y="2816514"/>
                </a:lnTo>
                <a:close/>
                <a:moveTo>
                  <a:pt x="3662135" y="2281000"/>
                </a:moveTo>
                <a:lnTo>
                  <a:pt x="3961944" y="2107911"/>
                </a:lnTo>
                <a:lnTo>
                  <a:pt x="3961944" y="1768764"/>
                </a:lnTo>
                <a:lnTo>
                  <a:pt x="3662135" y="1595676"/>
                </a:lnTo>
                <a:lnTo>
                  <a:pt x="3362326" y="1768764"/>
                </a:lnTo>
                <a:lnTo>
                  <a:pt x="3362326" y="2107911"/>
                </a:lnTo>
                <a:lnTo>
                  <a:pt x="3662135" y="2281000"/>
                </a:lnTo>
                <a:close/>
                <a:moveTo>
                  <a:pt x="3657144" y="2631786"/>
                </a:moveTo>
                <a:lnTo>
                  <a:pt x="3657144" y="2292639"/>
                </a:lnTo>
                <a:lnTo>
                  <a:pt x="3357335" y="2119551"/>
                </a:lnTo>
                <a:lnTo>
                  <a:pt x="3057526" y="2292639"/>
                </a:lnTo>
                <a:lnTo>
                  <a:pt x="3057526" y="2631786"/>
                </a:lnTo>
                <a:lnTo>
                  <a:pt x="3357335" y="2804874"/>
                </a:lnTo>
                <a:lnTo>
                  <a:pt x="3657144" y="2631786"/>
                </a:lnTo>
                <a:close/>
                <a:moveTo>
                  <a:pt x="5485944" y="1584036"/>
                </a:moveTo>
                <a:lnTo>
                  <a:pt x="5485944" y="1241365"/>
                </a:lnTo>
                <a:lnTo>
                  <a:pt x="5186135" y="1068276"/>
                </a:lnTo>
                <a:lnTo>
                  <a:pt x="4886326" y="1241365"/>
                </a:lnTo>
                <a:lnTo>
                  <a:pt x="4886326" y="1584036"/>
                </a:lnTo>
                <a:lnTo>
                  <a:pt x="5186135" y="1757125"/>
                </a:lnTo>
                <a:lnTo>
                  <a:pt x="5485944" y="1584036"/>
                </a:lnTo>
                <a:close/>
                <a:moveTo>
                  <a:pt x="4876344" y="1584036"/>
                </a:moveTo>
                <a:lnTo>
                  <a:pt x="4876344" y="1241365"/>
                </a:lnTo>
                <a:lnTo>
                  <a:pt x="4576535" y="1068276"/>
                </a:lnTo>
                <a:lnTo>
                  <a:pt x="4276726" y="1241365"/>
                </a:lnTo>
                <a:lnTo>
                  <a:pt x="4276726" y="1584036"/>
                </a:lnTo>
                <a:lnTo>
                  <a:pt x="4576535" y="1757125"/>
                </a:lnTo>
                <a:lnTo>
                  <a:pt x="4876344" y="1584036"/>
                </a:lnTo>
                <a:close/>
                <a:moveTo>
                  <a:pt x="4266744" y="1584036"/>
                </a:moveTo>
                <a:lnTo>
                  <a:pt x="4266744" y="1241365"/>
                </a:lnTo>
                <a:lnTo>
                  <a:pt x="3966935" y="1068276"/>
                </a:lnTo>
                <a:lnTo>
                  <a:pt x="3667126" y="1241365"/>
                </a:lnTo>
                <a:lnTo>
                  <a:pt x="3667126" y="1584036"/>
                </a:lnTo>
                <a:lnTo>
                  <a:pt x="3966935" y="1757125"/>
                </a:lnTo>
                <a:lnTo>
                  <a:pt x="4266744" y="1584036"/>
                </a:lnTo>
                <a:close/>
                <a:moveTo>
                  <a:pt x="3657144" y="1584036"/>
                </a:moveTo>
                <a:lnTo>
                  <a:pt x="3657144" y="1241365"/>
                </a:lnTo>
                <a:lnTo>
                  <a:pt x="3357335" y="1068276"/>
                </a:lnTo>
                <a:lnTo>
                  <a:pt x="3057526" y="1241365"/>
                </a:lnTo>
                <a:lnTo>
                  <a:pt x="3057526" y="1584036"/>
                </a:lnTo>
                <a:lnTo>
                  <a:pt x="3357335" y="1757125"/>
                </a:lnTo>
                <a:lnTo>
                  <a:pt x="3657144" y="1584036"/>
                </a:lnTo>
                <a:close/>
                <a:moveTo>
                  <a:pt x="5790744" y="711493"/>
                </a:moveTo>
                <a:lnTo>
                  <a:pt x="5490935" y="538399"/>
                </a:lnTo>
                <a:lnTo>
                  <a:pt x="5191126" y="711493"/>
                </a:lnTo>
                <a:lnTo>
                  <a:pt x="5191126" y="1054160"/>
                </a:lnTo>
                <a:lnTo>
                  <a:pt x="5490935" y="1227249"/>
                </a:lnTo>
                <a:lnTo>
                  <a:pt x="5790744" y="1054160"/>
                </a:lnTo>
                <a:lnTo>
                  <a:pt x="5790744" y="711493"/>
                </a:lnTo>
                <a:close/>
                <a:moveTo>
                  <a:pt x="5181144" y="711493"/>
                </a:moveTo>
                <a:lnTo>
                  <a:pt x="4881335" y="538399"/>
                </a:lnTo>
                <a:lnTo>
                  <a:pt x="4581526" y="711493"/>
                </a:lnTo>
                <a:lnTo>
                  <a:pt x="4581526" y="1054160"/>
                </a:lnTo>
                <a:lnTo>
                  <a:pt x="4881335" y="1227249"/>
                </a:lnTo>
                <a:lnTo>
                  <a:pt x="5181144" y="1054160"/>
                </a:lnTo>
                <a:lnTo>
                  <a:pt x="5181144" y="711493"/>
                </a:lnTo>
                <a:close/>
                <a:moveTo>
                  <a:pt x="4571544" y="711493"/>
                </a:moveTo>
                <a:lnTo>
                  <a:pt x="4271735" y="538399"/>
                </a:lnTo>
                <a:lnTo>
                  <a:pt x="3971926" y="711493"/>
                </a:lnTo>
                <a:lnTo>
                  <a:pt x="3971926" y="1054160"/>
                </a:lnTo>
                <a:lnTo>
                  <a:pt x="4271735" y="1227249"/>
                </a:lnTo>
                <a:lnTo>
                  <a:pt x="4571544" y="1054160"/>
                </a:lnTo>
                <a:lnTo>
                  <a:pt x="4571544" y="711493"/>
                </a:lnTo>
                <a:close/>
                <a:moveTo>
                  <a:pt x="3961944" y="711493"/>
                </a:moveTo>
                <a:lnTo>
                  <a:pt x="3662135" y="538399"/>
                </a:lnTo>
                <a:lnTo>
                  <a:pt x="3362326" y="711493"/>
                </a:lnTo>
                <a:lnTo>
                  <a:pt x="3362326" y="1054160"/>
                </a:lnTo>
                <a:lnTo>
                  <a:pt x="3662135" y="1227249"/>
                </a:lnTo>
                <a:lnTo>
                  <a:pt x="3961944" y="1054160"/>
                </a:lnTo>
                <a:lnTo>
                  <a:pt x="3961944" y="711493"/>
                </a:lnTo>
                <a:close/>
                <a:moveTo>
                  <a:pt x="3057526" y="7556440"/>
                </a:moveTo>
                <a:lnTo>
                  <a:pt x="3357335" y="7383352"/>
                </a:lnTo>
                <a:lnTo>
                  <a:pt x="3657144" y="7556440"/>
                </a:lnTo>
                <a:lnTo>
                  <a:pt x="3657144" y="7902636"/>
                </a:lnTo>
                <a:lnTo>
                  <a:pt x="3357335" y="8075724"/>
                </a:lnTo>
                <a:lnTo>
                  <a:pt x="3057526" y="7902636"/>
                </a:lnTo>
                <a:lnTo>
                  <a:pt x="3057526" y="7556440"/>
                </a:lnTo>
                <a:close/>
                <a:moveTo>
                  <a:pt x="3966935" y="7383352"/>
                </a:moveTo>
                <a:lnTo>
                  <a:pt x="3667126" y="7556440"/>
                </a:lnTo>
                <a:lnTo>
                  <a:pt x="3667126" y="7902636"/>
                </a:lnTo>
                <a:lnTo>
                  <a:pt x="3966935" y="8075724"/>
                </a:lnTo>
                <a:lnTo>
                  <a:pt x="4266744" y="7902636"/>
                </a:lnTo>
                <a:lnTo>
                  <a:pt x="4266744" y="7556440"/>
                </a:lnTo>
                <a:lnTo>
                  <a:pt x="3966935" y="7383352"/>
                </a:lnTo>
                <a:close/>
                <a:moveTo>
                  <a:pt x="4276726" y="7556440"/>
                </a:moveTo>
                <a:lnTo>
                  <a:pt x="4576535" y="7383352"/>
                </a:lnTo>
                <a:lnTo>
                  <a:pt x="4876344" y="7556440"/>
                </a:lnTo>
                <a:lnTo>
                  <a:pt x="4876344" y="7902636"/>
                </a:lnTo>
                <a:lnTo>
                  <a:pt x="4576535" y="8075724"/>
                </a:lnTo>
                <a:lnTo>
                  <a:pt x="4276726" y="7902636"/>
                </a:lnTo>
                <a:lnTo>
                  <a:pt x="4276726" y="7556440"/>
                </a:lnTo>
                <a:close/>
                <a:moveTo>
                  <a:pt x="5186135" y="7383352"/>
                </a:moveTo>
                <a:lnTo>
                  <a:pt x="4886326" y="7556440"/>
                </a:lnTo>
                <a:lnTo>
                  <a:pt x="4886326" y="7902636"/>
                </a:lnTo>
                <a:lnTo>
                  <a:pt x="5186135" y="8075724"/>
                </a:lnTo>
                <a:lnTo>
                  <a:pt x="5485944" y="7902636"/>
                </a:lnTo>
                <a:lnTo>
                  <a:pt x="5485944" y="7556440"/>
                </a:lnTo>
                <a:lnTo>
                  <a:pt x="5186135" y="7383352"/>
                </a:lnTo>
                <a:close/>
                <a:moveTo>
                  <a:pt x="5495926" y="7556440"/>
                </a:moveTo>
                <a:lnTo>
                  <a:pt x="5795735" y="7383352"/>
                </a:lnTo>
                <a:lnTo>
                  <a:pt x="6095544" y="7556440"/>
                </a:lnTo>
                <a:lnTo>
                  <a:pt x="6095544" y="7902636"/>
                </a:lnTo>
                <a:lnTo>
                  <a:pt x="5795735" y="8075724"/>
                </a:lnTo>
                <a:lnTo>
                  <a:pt x="5495926" y="7902636"/>
                </a:lnTo>
                <a:lnTo>
                  <a:pt x="5495926" y="7556440"/>
                </a:lnTo>
                <a:close/>
                <a:moveTo>
                  <a:pt x="6105526" y="184093"/>
                </a:moveTo>
                <a:lnTo>
                  <a:pt x="6405335" y="10999"/>
                </a:lnTo>
                <a:lnTo>
                  <a:pt x="6705144" y="184093"/>
                </a:lnTo>
                <a:lnTo>
                  <a:pt x="6705144" y="526757"/>
                </a:lnTo>
                <a:lnTo>
                  <a:pt x="6405335" y="699851"/>
                </a:lnTo>
                <a:lnTo>
                  <a:pt x="6105526" y="526757"/>
                </a:lnTo>
                <a:lnTo>
                  <a:pt x="6105526" y="184093"/>
                </a:lnTo>
                <a:close/>
                <a:moveTo>
                  <a:pt x="7014935" y="699851"/>
                </a:moveTo>
                <a:lnTo>
                  <a:pt x="7314744" y="526757"/>
                </a:lnTo>
                <a:lnTo>
                  <a:pt x="7314744" y="184093"/>
                </a:lnTo>
                <a:lnTo>
                  <a:pt x="7014935" y="10999"/>
                </a:lnTo>
                <a:lnTo>
                  <a:pt x="6715126" y="184093"/>
                </a:lnTo>
                <a:lnTo>
                  <a:pt x="6715126" y="526757"/>
                </a:lnTo>
                <a:lnTo>
                  <a:pt x="7014935" y="699851"/>
                </a:lnTo>
                <a:close/>
                <a:moveTo>
                  <a:pt x="7624535" y="699851"/>
                </a:moveTo>
                <a:lnTo>
                  <a:pt x="7924344" y="526757"/>
                </a:lnTo>
                <a:lnTo>
                  <a:pt x="7924344" y="184093"/>
                </a:lnTo>
                <a:lnTo>
                  <a:pt x="7624535" y="10999"/>
                </a:lnTo>
                <a:lnTo>
                  <a:pt x="7324726" y="184093"/>
                </a:lnTo>
                <a:lnTo>
                  <a:pt x="7324726" y="526757"/>
                </a:lnTo>
                <a:lnTo>
                  <a:pt x="7624535" y="699851"/>
                </a:lnTo>
                <a:close/>
                <a:moveTo>
                  <a:pt x="8234135" y="699851"/>
                </a:moveTo>
                <a:lnTo>
                  <a:pt x="8533943" y="526757"/>
                </a:lnTo>
                <a:lnTo>
                  <a:pt x="8533943" y="184093"/>
                </a:lnTo>
                <a:lnTo>
                  <a:pt x="8234135" y="10999"/>
                </a:lnTo>
                <a:lnTo>
                  <a:pt x="7934326" y="184093"/>
                </a:lnTo>
                <a:lnTo>
                  <a:pt x="7934326" y="526757"/>
                </a:lnTo>
                <a:lnTo>
                  <a:pt x="8234135" y="699851"/>
                </a:lnTo>
                <a:close/>
                <a:moveTo>
                  <a:pt x="8538935" y="6853476"/>
                </a:moveTo>
                <a:lnTo>
                  <a:pt x="8838743" y="7026564"/>
                </a:lnTo>
                <a:lnTo>
                  <a:pt x="8838743" y="7369236"/>
                </a:lnTo>
                <a:lnTo>
                  <a:pt x="8538935" y="7542324"/>
                </a:lnTo>
                <a:lnTo>
                  <a:pt x="8239126" y="7369236"/>
                </a:lnTo>
                <a:lnTo>
                  <a:pt x="8239126" y="7026564"/>
                </a:lnTo>
                <a:lnTo>
                  <a:pt x="8538935" y="6853476"/>
                </a:lnTo>
                <a:close/>
                <a:moveTo>
                  <a:pt x="8838743" y="6317961"/>
                </a:moveTo>
                <a:lnTo>
                  <a:pt x="8538935" y="6491050"/>
                </a:lnTo>
                <a:lnTo>
                  <a:pt x="8239126" y="6317961"/>
                </a:lnTo>
                <a:lnTo>
                  <a:pt x="8239126" y="5978814"/>
                </a:lnTo>
                <a:lnTo>
                  <a:pt x="8538935" y="5805726"/>
                </a:lnTo>
                <a:lnTo>
                  <a:pt x="8838743" y="5978814"/>
                </a:lnTo>
                <a:lnTo>
                  <a:pt x="8838743" y="6317961"/>
                </a:lnTo>
                <a:close/>
                <a:moveTo>
                  <a:pt x="8533943" y="6502690"/>
                </a:moveTo>
                <a:lnTo>
                  <a:pt x="8533943" y="6841836"/>
                </a:lnTo>
                <a:lnTo>
                  <a:pt x="8234135" y="7014924"/>
                </a:lnTo>
                <a:lnTo>
                  <a:pt x="7934326" y="6841836"/>
                </a:lnTo>
                <a:lnTo>
                  <a:pt x="7934326" y="6502690"/>
                </a:lnTo>
                <a:lnTo>
                  <a:pt x="8234135" y="6329601"/>
                </a:lnTo>
                <a:lnTo>
                  <a:pt x="8533943" y="6502690"/>
                </a:lnTo>
                <a:close/>
                <a:moveTo>
                  <a:pt x="7929335" y="6853476"/>
                </a:moveTo>
                <a:lnTo>
                  <a:pt x="8229144" y="7026564"/>
                </a:lnTo>
                <a:lnTo>
                  <a:pt x="8229144" y="7369236"/>
                </a:lnTo>
                <a:lnTo>
                  <a:pt x="7929335" y="7542324"/>
                </a:lnTo>
                <a:lnTo>
                  <a:pt x="7629526" y="7369236"/>
                </a:lnTo>
                <a:lnTo>
                  <a:pt x="7629526" y="7026564"/>
                </a:lnTo>
                <a:lnTo>
                  <a:pt x="7929335" y="6853476"/>
                </a:lnTo>
                <a:close/>
                <a:moveTo>
                  <a:pt x="8229144" y="6317961"/>
                </a:moveTo>
                <a:lnTo>
                  <a:pt x="7929335" y="6491050"/>
                </a:lnTo>
                <a:lnTo>
                  <a:pt x="7629526" y="6317961"/>
                </a:lnTo>
                <a:lnTo>
                  <a:pt x="7629526" y="5978814"/>
                </a:lnTo>
                <a:lnTo>
                  <a:pt x="7929335" y="5805726"/>
                </a:lnTo>
                <a:lnTo>
                  <a:pt x="8229144" y="5978814"/>
                </a:lnTo>
                <a:lnTo>
                  <a:pt x="8229144" y="6317961"/>
                </a:lnTo>
                <a:close/>
                <a:moveTo>
                  <a:pt x="7924344" y="6502690"/>
                </a:moveTo>
                <a:lnTo>
                  <a:pt x="7924344" y="6841836"/>
                </a:lnTo>
                <a:lnTo>
                  <a:pt x="7624535" y="7014924"/>
                </a:lnTo>
                <a:lnTo>
                  <a:pt x="7324726" y="6841836"/>
                </a:lnTo>
                <a:lnTo>
                  <a:pt x="7324726" y="6502690"/>
                </a:lnTo>
                <a:lnTo>
                  <a:pt x="7624535" y="6329601"/>
                </a:lnTo>
                <a:lnTo>
                  <a:pt x="7924344" y="6502690"/>
                </a:lnTo>
                <a:close/>
                <a:moveTo>
                  <a:pt x="7319735" y="6853476"/>
                </a:moveTo>
                <a:lnTo>
                  <a:pt x="7619544" y="7026564"/>
                </a:lnTo>
                <a:lnTo>
                  <a:pt x="7619544" y="7369236"/>
                </a:lnTo>
                <a:lnTo>
                  <a:pt x="7319735" y="7542324"/>
                </a:lnTo>
                <a:lnTo>
                  <a:pt x="7019926" y="7369236"/>
                </a:lnTo>
                <a:lnTo>
                  <a:pt x="7019926" y="7026564"/>
                </a:lnTo>
                <a:lnTo>
                  <a:pt x="7319735" y="6853476"/>
                </a:lnTo>
                <a:close/>
                <a:moveTo>
                  <a:pt x="7619544" y="6317961"/>
                </a:moveTo>
                <a:lnTo>
                  <a:pt x="7319735" y="6491050"/>
                </a:lnTo>
                <a:lnTo>
                  <a:pt x="7019926" y="6317961"/>
                </a:lnTo>
                <a:lnTo>
                  <a:pt x="7019926" y="5978814"/>
                </a:lnTo>
                <a:lnTo>
                  <a:pt x="7319735" y="5805726"/>
                </a:lnTo>
                <a:lnTo>
                  <a:pt x="7619544" y="5978814"/>
                </a:lnTo>
                <a:lnTo>
                  <a:pt x="7619544" y="6317961"/>
                </a:lnTo>
                <a:close/>
                <a:moveTo>
                  <a:pt x="7314744" y="6502690"/>
                </a:moveTo>
                <a:lnTo>
                  <a:pt x="7314744" y="6841836"/>
                </a:lnTo>
                <a:lnTo>
                  <a:pt x="7014935" y="7014924"/>
                </a:lnTo>
                <a:lnTo>
                  <a:pt x="6715126" y="6841836"/>
                </a:lnTo>
                <a:lnTo>
                  <a:pt x="6715126" y="6502690"/>
                </a:lnTo>
                <a:lnTo>
                  <a:pt x="7014935" y="6329601"/>
                </a:lnTo>
                <a:lnTo>
                  <a:pt x="7314744" y="6502690"/>
                </a:lnTo>
                <a:close/>
                <a:moveTo>
                  <a:pt x="6710135" y="6853476"/>
                </a:moveTo>
                <a:lnTo>
                  <a:pt x="7009944" y="7026564"/>
                </a:lnTo>
                <a:lnTo>
                  <a:pt x="7009944" y="7369236"/>
                </a:lnTo>
                <a:lnTo>
                  <a:pt x="6710135" y="7542324"/>
                </a:lnTo>
                <a:lnTo>
                  <a:pt x="6410326" y="7369236"/>
                </a:lnTo>
                <a:lnTo>
                  <a:pt x="6410326" y="7026564"/>
                </a:lnTo>
                <a:lnTo>
                  <a:pt x="6710135" y="6853476"/>
                </a:lnTo>
                <a:close/>
                <a:moveTo>
                  <a:pt x="7009944" y="6317961"/>
                </a:moveTo>
                <a:lnTo>
                  <a:pt x="6710135" y="6491050"/>
                </a:lnTo>
                <a:lnTo>
                  <a:pt x="6410326" y="6317961"/>
                </a:lnTo>
                <a:lnTo>
                  <a:pt x="6410326" y="5978814"/>
                </a:lnTo>
                <a:lnTo>
                  <a:pt x="6710135" y="5805726"/>
                </a:lnTo>
                <a:lnTo>
                  <a:pt x="7009944" y="5978814"/>
                </a:lnTo>
                <a:lnTo>
                  <a:pt x="7009944" y="6317961"/>
                </a:lnTo>
                <a:close/>
                <a:moveTo>
                  <a:pt x="6705144" y="6502690"/>
                </a:moveTo>
                <a:lnTo>
                  <a:pt x="6705144" y="6841836"/>
                </a:lnTo>
                <a:lnTo>
                  <a:pt x="6405335" y="7014924"/>
                </a:lnTo>
                <a:lnTo>
                  <a:pt x="6105526" y="6841836"/>
                </a:lnTo>
                <a:lnTo>
                  <a:pt x="6105526" y="6502690"/>
                </a:lnTo>
                <a:lnTo>
                  <a:pt x="6405335" y="6329601"/>
                </a:lnTo>
                <a:lnTo>
                  <a:pt x="6705144" y="6502690"/>
                </a:lnTo>
                <a:close/>
                <a:moveTo>
                  <a:pt x="8533943" y="5451415"/>
                </a:moveTo>
                <a:lnTo>
                  <a:pt x="8533943" y="5794086"/>
                </a:lnTo>
                <a:lnTo>
                  <a:pt x="8234135" y="5967174"/>
                </a:lnTo>
                <a:lnTo>
                  <a:pt x="7934326" y="5794086"/>
                </a:lnTo>
                <a:lnTo>
                  <a:pt x="7934326" y="5451415"/>
                </a:lnTo>
                <a:lnTo>
                  <a:pt x="8234135" y="5278327"/>
                </a:lnTo>
                <a:lnTo>
                  <a:pt x="8533943" y="5451415"/>
                </a:lnTo>
                <a:close/>
                <a:moveTo>
                  <a:pt x="7924344" y="5451415"/>
                </a:moveTo>
                <a:lnTo>
                  <a:pt x="7924344" y="5794086"/>
                </a:lnTo>
                <a:lnTo>
                  <a:pt x="7624535" y="5967174"/>
                </a:lnTo>
                <a:lnTo>
                  <a:pt x="7324726" y="5794086"/>
                </a:lnTo>
                <a:lnTo>
                  <a:pt x="7324726" y="5451415"/>
                </a:lnTo>
                <a:lnTo>
                  <a:pt x="7624535" y="5278327"/>
                </a:lnTo>
                <a:lnTo>
                  <a:pt x="7924344" y="5451415"/>
                </a:lnTo>
                <a:close/>
                <a:moveTo>
                  <a:pt x="7314744" y="5451415"/>
                </a:moveTo>
                <a:lnTo>
                  <a:pt x="7314744" y="5794086"/>
                </a:lnTo>
                <a:lnTo>
                  <a:pt x="7014935" y="5967174"/>
                </a:lnTo>
                <a:lnTo>
                  <a:pt x="6715126" y="5794086"/>
                </a:lnTo>
                <a:lnTo>
                  <a:pt x="6715126" y="5451415"/>
                </a:lnTo>
                <a:lnTo>
                  <a:pt x="7014935" y="5278327"/>
                </a:lnTo>
                <a:lnTo>
                  <a:pt x="7314744" y="5451415"/>
                </a:lnTo>
                <a:close/>
                <a:moveTo>
                  <a:pt x="6705144" y="5451415"/>
                </a:moveTo>
                <a:lnTo>
                  <a:pt x="6705144" y="5794086"/>
                </a:lnTo>
                <a:lnTo>
                  <a:pt x="6405335" y="5967174"/>
                </a:lnTo>
                <a:lnTo>
                  <a:pt x="6105526" y="5794086"/>
                </a:lnTo>
                <a:lnTo>
                  <a:pt x="6105526" y="5451415"/>
                </a:lnTo>
                <a:lnTo>
                  <a:pt x="6405335" y="5278327"/>
                </a:lnTo>
                <a:lnTo>
                  <a:pt x="6705144" y="5451415"/>
                </a:lnTo>
                <a:close/>
                <a:moveTo>
                  <a:pt x="8538935" y="4748451"/>
                </a:moveTo>
                <a:lnTo>
                  <a:pt x="8838743" y="4921539"/>
                </a:lnTo>
                <a:lnTo>
                  <a:pt x="8838743" y="5264210"/>
                </a:lnTo>
                <a:lnTo>
                  <a:pt x="8538935" y="5437299"/>
                </a:lnTo>
                <a:lnTo>
                  <a:pt x="8239126" y="5264210"/>
                </a:lnTo>
                <a:lnTo>
                  <a:pt x="8239126" y="4921539"/>
                </a:lnTo>
                <a:lnTo>
                  <a:pt x="8538935" y="4748451"/>
                </a:lnTo>
                <a:close/>
                <a:moveTo>
                  <a:pt x="8838743" y="4212936"/>
                </a:moveTo>
                <a:lnTo>
                  <a:pt x="8538935" y="4386025"/>
                </a:lnTo>
                <a:lnTo>
                  <a:pt x="8239126" y="4212936"/>
                </a:lnTo>
                <a:lnTo>
                  <a:pt x="8239126" y="3873789"/>
                </a:lnTo>
                <a:lnTo>
                  <a:pt x="8538935" y="3700701"/>
                </a:lnTo>
                <a:lnTo>
                  <a:pt x="8838743" y="3873789"/>
                </a:lnTo>
                <a:lnTo>
                  <a:pt x="8838743" y="4212936"/>
                </a:lnTo>
                <a:close/>
                <a:moveTo>
                  <a:pt x="8533943" y="4397664"/>
                </a:moveTo>
                <a:lnTo>
                  <a:pt x="8533943" y="4736811"/>
                </a:lnTo>
                <a:lnTo>
                  <a:pt x="8234135" y="4909899"/>
                </a:lnTo>
                <a:lnTo>
                  <a:pt x="7934326" y="4736811"/>
                </a:lnTo>
                <a:lnTo>
                  <a:pt x="7934326" y="4397664"/>
                </a:lnTo>
                <a:lnTo>
                  <a:pt x="8234135" y="4224576"/>
                </a:lnTo>
                <a:lnTo>
                  <a:pt x="8533943" y="4397664"/>
                </a:lnTo>
                <a:close/>
                <a:moveTo>
                  <a:pt x="7929335" y="4748451"/>
                </a:moveTo>
                <a:lnTo>
                  <a:pt x="8229144" y="4921539"/>
                </a:lnTo>
                <a:lnTo>
                  <a:pt x="8229144" y="5264210"/>
                </a:lnTo>
                <a:lnTo>
                  <a:pt x="7929335" y="5437299"/>
                </a:lnTo>
                <a:lnTo>
                  <a:pt x="7629526" y="5264210"/>
                </a:lnTo>
                <a:lnTo>
                  <a:pt x="7629526" y="4921539"/>
                </a:lnTo>
                <a:lnTo>
                  <a:pt x="7929335" y="4748451"/>
                </a:lnTo>
                <a:close/>
                <a:moveTo>
                  <a:pt x="8229144" y="4212936"/>
                </a:moveTo>
                <a:lnTo>
                  <a:pt x="7929335" y="4386025"/>
                </a:lnTo>
                <a:lnTo>
                  <a:pt x="7629526" y="4212936"/>
                </a:lnTo>
                <a:lnTo>
                  <a:pt x="7629526" y="3873789"/>
                </a:lnTo>
                <a:lnTo>
                  <a:pt x="7929335" y="3700701"/>
                </a:lnTo>
                <a:lnTo>
                  <a:pt x="8229144" y="3873789"/>
                </a:lnTo>
                <a:lnTo>
                  <a:pt x="8229144" y="4212936"/>
                </a:lnTo>
                <a:close/>
                <a:moveTo>
                  <a:pt x="7924344" y="4397664"/>
                </a:moveTo>
                <a:lnTo>
                  <a:pt x="7924344" y="4736811"/>
                </a:lnTo>
                <a:lnTo>
                  <a:pt x="7624535" y="4909899"/>
                </a:lnTo>
                <a:lnTo>
                  <a:pt x="7324726" y="4736811"/>
                </a:lnTo>
                <a:lnTo>
                  <a:pt x="7324726" y="4397664"/>
                </a:lnTo>
                <a:lnTo>
                  <a:pt x="7624535" y="4224576"/>
                </a:lnTo>
                <a:lnTo>
                  <a:pt x="7924344" y="4397664"/>
                </a:lnTo>
                <a:close/>
                <a:moveTo>
                  <a:pt x="7319735" y="4748451"/>
                </a:moveTo>
                <a:lnTo>
                  <a:pt x="7619544" y="4921539"/>
                </a:lnTo>
                <a:lnTo>
                  <a:pt x="7619544" y="5264210"/>
                </a:lnTo>
                <a:lnTo>
                  <a:pt x="7319735" y="5437299"/>
                </a:lnTo>
                <a:lnTo>
                  <a:pt x="7019926" y="5264210"/>
                </a:lnTo>
                <a:lnTo>
                  <a:pt x="7019926" y="4921539"/>
                </a:lnTo>
                <a:lnTo>
                  <a:pt x="7319735" y="4748451"/>
                </a:lnTo>
                <a:close/>
                <a:moveTo>
                  <a:pt x="7619544" y="4212936"/>
                </a:moveTo>
                <a:lnTo>
                  <a:pt x="7319735" y="4386025"/>
                </a:lnTo>
                <a:lnTo>
                  <a:pt x="7019926" y="4212936"/>
                </a:lnTo>
                <a:lnTo>
                  <a:pt x="7019926" y="3873789"/>
                </a:lnTo>
                <a:lnTo>
                  <a:pt x="7319735" y="3700701"/>
                </a:lnTo>
                <a:lnTo>
                  <a:pt x="7619544" y="3873789"/>
                </a:lnTo>
                <a:lnTo>
                  <a:pt x="7619544" y="4212936"/>
                </a:lnTo>
                <a:close/>
                <a:moveTo>
                  <a:pt x="7314744" y="4397664"/>
                </a:moveTo>
                <a:lnTo>
                  <a:pt x="7314744" y="4736811"/>
                </a:lnTo>
                <a:lnTo>
                  <a:pt x="7014935" y="4909899"/>
                </a:lnTo>
                <a:lnTo>
                  <a:pt x="6715126" y="4736811"/>
                </a:lnTo>
                <a:lnTo>
                  <a:pt x="6715126" y="4397664"/>
                </a:lnTo>
                <a:lnTo>
                  <a:pt x="7014935" y="4224576"/>
                </a:lnTo>
                <a:lnTo>
                  <a:pt x="7314744" y="4397664"/>
                </a:lnTo>
                <a:close/>
                <a:moveTo>
                  <a:pt x="6710135" y="4748451"/>
                </a:moveTo>
                <a:lnTo>
                  <a:pt x="7009944" y="4921539"/>
                </a:lnTo>
                <a:lnTo>
                  <a:pt x="7009944" y="5264210"/>
                </a:lnTo>
                <a:lnTo>
                  <a:pt x="6710135" y="5437299"/>
                </a:lnTo>
                <a:lnTo>
                  <a:pt x="6410326" y="5264210"/>
                </a:lnTo>
                <a:lnTo>
                  <a:pt x="6410326" y="4921539"/>
                </a:lnTo>
                <a:lnTo>
                  <a:pt x="6710135" y="4748451"/>
                </a:lnTo>
                <a:close/>
                <a:moveTo>
                  <a:pt x="7009944" y="4212936"/>
                </a:moveTo>
                <a:lnTo>
                  <a:pt x="6710135" y="4386025"/>
                </a:lnTo>
                <a:lnTo>
                  <a:pt x="6410326" y="4212936"/>
                </a:lnTo>
                <a:lnTo>
                  <a:pt x="6410326" y="3873789"/>
                </a:lnTo>
                <a:lnTo>
                  <a:pt x="6710135" y="3700701"/>
                </a:lnTo>
                <a:lnTo>
                  <a:pt x="7009944" y="3873789"/>
                </a:lnTo>
                <a:lnTo>
                  <a:pt x="7009944" y="4212936"/>
                </a:lnTo>
                <a:close/>
                <a:moveTo>
                  <a:pt x="6705144" y="4397664"/>
                </a:moveTo>
                <a:lnTo>
                  <a:pt x="6705144" y="4736811"/>
                </a:lnTo>
                <a:lnTo>
                  <a:pt x="6405335" y="4909899"/>
                </a:lnTo>
                <a:lnTo>
                  <a:pt x="6105526" y="4736811"/>
                </a:lnTo>
                <a:lnTo>
                  <a:pt x="6105526" y="4397664"/>
                </a:lnTo>
                <a:lnTo>
                  <a:pt x="6405335" y="4224576"/>
                </a:lnTo>
                <a:lnTo>
                  <a:pt x="6705144" y="4397664"/>
                </a:lnTo>
                <a:close/>
                <a:moveTo>
                  <a:pt x="8533943" y="3346390"/>
                </a:moveTo>
                <a:lnTo>
                  <a:pt x="8533943" y="3689061"/>
                </a:lnTo>
                <a:lnTo>
                  <a:pt x="8234135" y="3862149"/>
                </a:lnTo>
                <a:lnTo>
                  <a:pt x="7934326" y="3689061"/>
                </a:lnTo>
                <a:lnTo>
                  <a:pt x="7934326" y="3346390"/>
                </a:lnTo>
                <a:lnTo>
                  <a:pt x="8234135" y="3173301"/>
                </a:lnTo>
                <a:lnTo>
                  <a:pt x="8533943" y="3346390"/>
                </a:lnTo>
                <a:close/>
                <a:moveTo>
                  <a:pt x="7924344" y="3346390"/>
                </a:moveTo>
                <a:lnTo>
                  <a:pt x="7924344" y="3689061"/>
                </a:lnTo>
                <a:lnTo>
                  <a:pt x="7624535" y="3862149"/>
                </a:lnTo>
                <a:lnTo>
                  <a:pt x="7324726" y="3689061"/>
                </a:lnTo>
                <a:lnTo>
                  <a:pt x="7324726" y="3346390"/>
                </a:lnTo>
                <a:lnTo>
                  <a:pt x="7624535" y="3173301"/>
                </a:lnTo>
                <a:lnTo>
                  <a:pt x="7924344" y="3346390"/>
                </a:lnTo>
                <a:close/>
                <a:moveTo>
                  <a:pt x="7314744" y="3346390"/>
                </a:moveTo>
                <a:lnTo>
                  <a:pt x="7314744" y="3689061"/>
                </a:lnTo>
                <a:lnTo>
                  <a:pt x="7014935" y="3862149"/>
                </a:lnTo>
                <a:lnTo>
                  <a:pt x="6715126" y="3689061"/>
                </a:lnTo>
                <a:lnTo>
                  <a:pt x="6715126" y="3346390"/>
                </a:lnTo>
                <a:lnTo>
                  <a:pt x="7014935" y="3173301"/>
                </a:lnTo>
                <a:lnTo>
                  <a:pt x="7314744" y="3346390"/>
                </a:lnTo>
                <a:close/>
                <a:moveTo>
                  <a:pt x="6705144" y="3346390"/>
                </a:moveTo>
                <a:lnTo>
                  <a:pt x="6705144" y="3689061"/>
                </a:lnTo>
                <a:lnTo>
                  <a:pt x="6405335" y="3862149"/>
                </a:lnTo>
                <a:lnTo>
                  <a:pt x="6105526" y="3689061"/>
                </a:lnTo>
                <a:lnTo>
                  <a:pt x="6105526" y="3346390"/>
                </a:lnTo>
                <a:lnTo>
                  <a:pt x="6405335" y="3173301"/>
                </a:lnTo>
                <a:lnTo>
                  <a:pt x="6705144" y="3346390"/>
                </a:lnTo>
                <a:close/>
                <a:moveTo>
                  <a:pt x="8538935" y="2643426"/>
                </a:moveTo>
                <a:lnTo>
                  <a:pt x="8838743" y="2816514"/>
                </a:lnTo>
                <a:lnTo>
                  <a:pt x="8838743" y="3159185"/>
                </a:lnTo>
                <a:lnTo>
                  <a:pt x="8538935" y="3332274"/>
                </a:lnTo>
                <a:lnTo>
                  <a:pt x="8239126" y="3159185"/>
                </a:lnTo>
                <a:lnTo>
                  <a:pt x="8239126" y="2816514"/>
                </a:lnTo>
                <a:lnTo>
                  <a:pt x="8538935" y="2643426"/>
                </a:lnTo>
                <a:close/>
                <a:moveTo>
                  <a:pt x="8838743" y="2107911"/>
                </a:moveTo>
                <a:lnTo>
                  <a:pt x="8538935" y="2281000"/>
                </a:lnTo>
                <a:lnTo>
                  <a:pt x="8239126" y="2107911"/>
                </a:lnTo>
                <a:lnTo>
                  <a:pt x="8239126" y="1768764"/>
                </a:lnTo>
                <a:lnTo>
                  <a:pt x="8538935" y="1595676"/>
                </a:lnTo>
                <a:lnTo>
                  <a:pt x="8838743" y="1768764"/>
                </a:lnTo>
                <a:lnTo>
                  <a:pt x="8838743" y="2107911"/>
                </a:lnTo>
                <a:close/>
                <a:moveTo>
                  <a:pt x="8533943" y="2292639"/>
                </a:moveTo>
                <a:lnTo>
                  <a:pt x="8533943" y="2631786"/>
                </a:lnTo>
                <a:lnTo>
                  <a:pt x="8234135" y="2804874"/>
                </a:lnTo>
                <a:lnTo>
                  <a:pt x="7934326" y="2631786"/>
                </a:lnTo>
                <a:lnTo>
                  <a:pt x="7934326" y="2292639"/>
                </a:lnTo>
                <a:lnTo>
                  <a:pt x="8234135" y="2119551"/>
                </a:lnTo>
                <a:lnTo>
                  <a:pt x="8533943" y="2292639"/>
                </a:lnTo>
                <a:close/>
                <a:moveTo>
                  <a:pt x="7929335" y="2643426"/>
                </a:moveTo>
                <a:lnTo>
                  <a:pt x="8229144" y="2816514"/>
                </a:lnTo>
                <a:lnTo>
                  <a:pt x="8229144" y="3159185"/>
                </a:lnTo>
                <a:lnTo>
                  <a:pt x="7929335" y="3332274"/>
                </a:lnTo>
                <a:lnTo>
                  <a:pt x="7629526" y="3159185"/>
                </a:lnTo>
                <a:lnTo>
                  <a:pt x="7629526" y="2816514"/>
                </a:lnTo>
                <a:lnTo>
                  <a:pt x="7929335" y="2643426"/>
                </a:lnTo>
                <a:close/>
                <a:moveTo>
                  <a:pt x="8229144" y="2107911"/>
                </a:moveTo>
                <a:lnTo>
                  <a:pt x="7929335" y="2281000"/>
                </a:lnTo>
                <a:lnTo>
                  <a:pt x="7629526" y="2107911"/>
                </a:lnTo>
                <a:lnTo>
                  <a:pt x="7629526" y="1768764"/>
                </a:lnTo>
                <a:lnTo>
                  <a:pt x="7929335" y="1595676"/>
                </a:lnTo>
                <a:lnTo>
                  <a:pt x="8229144" y="1768764"/>
                </a:lnTo>
                <a:lnTo>
                  <a:pt x="8229144" y="2107911"/>
                </a:lnTo>
                <a:close/>
                <a:moveTo>
                  <a:pt x="7924344" y="2292639"/>
                </a:moveTo>
                <a:lnTo>
                  <a:pt x="7924344" y="2631786"/>
                </a:lnTo>
                <a:lnTo>
                  <a:pt x="7624535" y="2804874"/>
                </a:lnTo>
                <a:lnTo>
                  <a:pt x="7324726" y="2631786"/>
                </a:lnTo>
                <a:lnTo>
                  <a:pt x="7324726" y="2292639"/>
                </a:lnTo>
                <a:lnTo>
                  <a:pt x="7624535" y="2119551"/>
                </a:lnTo>
                <a:lnTo>
                  <a:pt x="7924344" y="2292639"/>
                </a:lnTo>
                <a:close/>
                <a:moveTo>
                  <a:pt x="7319735" y="2643426"/>
                </a:moveTo>
                <a:lnTo>
                  <a:pt x="7619544" y="2816514"/>
                </a:lnTo>
                <a:lnTo>
                  <a:pt x="7619544" y="3159185"/>
                </a:lnTo>
                <a:lnTo>
                  <a:pt x="7319735" y="3332274"/>
                </a:lnTo>
                <a:lnTo>
                  <a:pt x="7019926" y="3159185"/>
                </a:lnTo>
                <a:lnTo>
                  <a:pt x="7019926" y="2816514"/>
                </a:lnTo>
                <a:lnTo>
                  <a:pt x="7319735" y="2643426"/>
                </a:lnTo>
                <a:close/>
                <a:moveTo>
                  <a:pt x="7619544" y="2107911"/>
                </a:moveTo>
                <a:lnTo>
                  <a:pt x="7319735" y="2281000"/>
                </a:lnTo>
                <a:lnTo>
                  <a:pt x="7019926" y="2107911"/>
                </a:lnTo>
                <a:lnTo>
                  <a:pt x="7019926" y="1768764"/>
                </a:lnTo>
                <a:lnTo>
                  <a:pt x="7319735" y="1595676"/>
                </a:lnTo>
                <a:lnTo>
                  <a:pt x="7619544" y="1768764"/>
                </a:lnTo>
                <a:lnTo>
                  <a:pt x="7619544" y="2107911"/>
                </a:lnTo>
                <a:close/>
                <a:moveTo>
                  <a:pt x="7314744" y="2292639"/>
                </a:moveTo>
                <a:lnTo>
                  <a:pt x="7314744" y="2631786"/>
                </a:lnTo>
                <a:lnTo>
                  <a:pt x="7014935" y="2804874"/>
                </a:lnTo>
                <a:lnTo>
                  <a:pt x="6715126" y="2631786"/>
                </a:lnTo>
                <a:lnTo>
                  <a:pt x="6715126" y="2292639"/>
                </a:lnTo>
                <a:lnTo>
                  <a:pt x="7014935" y="2119551"/>
                </a:lnTo>
                <a:lnTo>
                  <a:pt x="7314744" y="2292639"/>
                </a:lnTo>
                <a:close/>
                <a:moveTo>
                  <a:pt x="6710135" y="2643426"/>
                </a:moveTo>
                <a:lnTo>
                  <a:pt x="7009944" y="2816514"/>
                </a:lnTo>
                <a:lnTo>
                  <a:pt x="7009944" y="3159185"/>
                </a:lnTo>
                <a:lnTo>
                  <a:pt x="6710135" y="3332274"/>
                </a:lnTo>
                <a:lnTo>
                  <a:pt x="6410326" y="3159185"/>
                </a:lnTo>
                <a:lnTo>
                  <a:pt x="6410326" y="2816514"/>
                </a:lnTo>
                <a:lnTo>
                  <a:pt x="6710135" y="2643426"/>
                </a:lnTo>
                <a:close/>
                <a:moveTo>
                  <a:pt x="7009944" y="2107911"/>
                </a:moveTo>
                <a:lnTo>
                  <a:pt x="6710135" y="2281000"/>
                </a:lnTo>
                <a:lnTo>
                  <a:pt x="6410326" y="2107911"/>
                </a:lnTo>
                <a:lnTo>
                  <a:pt x="6410326" y="1768764"/>
                </a:lnTo>
                <a:lnTo>
                  <a:pt x="6710135" y="1595676"/>
                </a:lnTo>
                <a:lnTo>
                  <a:pt x="7009944" y="1768764"/>
                </a:lnTo>
                <a:lnTo>
                  <a:pt x="7009944" y="2107911"/>
                </a:lnTo>
                <a:close/>
                <a:moveTo>
                  <a:pt x="6705144" y="2292639"/>
                </a:moveTo>
                <a:lnTo>
                  <a:pt x="6705144" y="2631786"/>
                </a:lnTo>
                <a:lnTo>
                  <a:pt x="6405335" y="2804874"/>
                </a:lnTo>
                <a:lnTo>
                  <a:pt x="6105526" y="2631786"/>
                </a:lnTo>
                <a:lnTo>
                  <a:pt x="6105526" y="2292639"/>
                </a:lnTo>
                <a:lnTo>
                  <a:pt x="6405335" y="2119551"/>
                </a:lnTo>
                <a:lnTo>
                  <a:pt x="6705144" y="2292639"/>
                </a:lnTo>
                <a:close/>
                <a:moveTo>
                  <a:pt x="8533943" y="1241365"/>
                </a:moveTo>
                <a:lnTo>
                  <a:pt x="8533943" y="1584036"/>
                </a:lnTo>
                <a:lnTo>
                  <a:pt x="8234135" y="1757125"/>
                </a:lnTo>
                <a:lnTo>
                  <a:pt x="7934326" y="1584036"/>
                </a:lnTo>
                <a:lnTo>
                  <a:pt x="7934326" y="1241365"/>
                </a:lnTo>
                <a:lnTo>
                  <a:pt x="8234135" y="1068276"/>
                </a:lnTo>
                <a:lnTo>
                  <a:pt x="8533943" y="1241365"/>
                </a:lnTo>
                <a:close/>
                <a:moveTo>
                  <a:pt x="7924344" y="1241365"/>
                </a:moveTo>
                <a:lnTo>
                  <a:pt x="7924344" y="1584036"/>
                </a:lnTo>
                <a:lnTo>
                  <a:pt x="7624535" y="1757125"/>
                </a:lnTo>
                <a:lnTo>
                  <a:pt x="7324726" y="1584036"/>
                </a:lnTo>
                <a:lnTo>
                  <a:pt x="7324726" y="1241365"/>
                </a:lnTo>
                <a:lnTo>
                  <a:pt x="7624535" y="1068276"/>
                </a:lnTo>
                <a:lnTo>
                  <a:pt x="7924344" y="1241365"/>
                </a:lnTo>
                <a:close/>
                <a:moveTo>
                  <a:pt x="7314744" y="1241365"/>
                </a:moveTo>
                <a:lnTo>
                  <a:pt x="7314744" y="1584036"/>
                </a:lnTo>
                <a:lnTo>
                  <a:pt x="7014935" y="1757125"/>
                </a:lnTo>
                <a:lnTo>
                  <a:pt x="6715126" y="1584036"/>
                </a:lnTo>
                <a:lnTo>
                  <a:pt x="6715126" y="1241365"/>
                </a:lnTo>
                <a:lnTo>
                  <a:pt x="7014935" y="1068276"/>
                </a:lnTo>
                <a:lnTo>
                  <a:pt x="7314744" y="1241365"/>
                </a:lnTo>
                <a:close/>
                <a:moveTo>
                  <a:pt x="6705144" y="1241365"/>
                </a:moveTo>
                <a:lnTo>
                  <a:pt x="6705144" y="1584036"/>
                </a:lnTo>
                <a:lnTo>
                  <a:pt x="6405335" y="1757125"/>
                </a:lnTo>
                <a:lnTo>
                  <a:pt x="6105526" y="1584036"/>
                </a:lnTo>
                <a:lnTo>
                  <a:pt x="6105526" y="1241365"/>
                </a:lnTo>
                <a:lnTo>
                  <a:pt x="6405335" y="1068276"/>
                </a:lnTo>
                <a:lnTo>
                  <a:pt x="6705144" y="1241365"/>
                </a:lnTo>
                <a:close/>
                <a:moveTo>
                  <a:pt x="8538935" y="538399"/>
                </a:moveTo>
                <a:lnTo>
                  <a:pt x="8838743" y="711493"/>
                </a:lnTo>
                <a:lnTo>
                  <a:pt x="8838743" y="1054160"/>
                </a:lnTo>
                <a:lnTo>
                  <a:pt x="8538935" y="1227249"/>
                </a:lnTo>
                <a:lnTo>
                  <a:pt x="8239126" y="1054160"/>
                </a:lnTo>
                <a:lnTo>
                  <a:pt x="8239126" y="711493"/>
                </a:lnTo>
                <a:lnTo>
                  <a:pt x="8538935" y="538399"/>
                </a:lnTo>
                <a:close/>
                <a:moveTo>
                  <a:pt x="7929335" y="538399"/>
                </a:moveTo>
                <a:lnTo>
                  <a:pt x="8229144" y="711493"/>
                </a:lnTo>
                <a:lnTo>
                  <a:pt x="8229144" y="1054160"/>
                </a:lnTo>
                <a:lnTo>
                  <a:pt x="7929335" y="1227249"/>
                </a:lnTo>
                <a:lnTo>
                  <a:pt x="7629526" y="1054160"/>
                </a:lnTo>
                <a:lnTo>
                  <a:pt x="7629526" y="711493"/>
                </a:lnTo>
                <a:lnTo>
                  <a:pt x="7929335" y="538399"/>
                </a:lnTo>
                <a:close/>
                <a:moveTo>
                  <a:pt x="7319735" y="538399"/>
                </a:moveTo>
                <a:lnTo>
                  <a:pt x="7619544" y="711493"/>
                </a:lnTo>
                <a:lnTo>
                  <a:pt x="7619544" y="1054160"/>
                </a:lnTo>
                <a:lnTo>
                  <a:pt x="7319735" y="1227249"/>
                </a:lnTo>
                <a:lnTo>
                  <a:pt x="7019926" y="1054160"/>
                </a:lnTo>
                <a:lnTo>
                  <a:pt x="7019926" y="711493"/>
                </a:lnTo>
                <a:lnTo>
                  <a:pt x="7319735" y="538399"/>
                </a:lnTo>
                <a:close/>
                <a:moveTo>
                  <a:pt x="6710135" y="538399"/>
                </a:moveTo>
                <a:lnTo>
                  <a:pt x="7009944" y="711493"/>
                </a:lnTo>
                <a:lnTo>
                  <a:pt x="7009944" y="1054160"/>
                </a:lnTo>
                <a:lnTo>
                  <a:pt x="6710135" y="1227249"/>
                </a:lnTo>
                <a:lnTo>
                  <a:pt x="6410326" y="1054160"/>
                </a:lnTo>
                <a:lnTo>
                  <a:pt x="6410326" y="711493"/>
                </a:lnTo>
                <a:lnTo>
                  <a:pt x="6710135" y="538399"/>
                </a:lnTo>
                <a:close/>
                <a:moveTo>
                  <a:pt x="6405335" y="7383352"/>
                </a:moveTo>
                <a:lnTo>
                  <a:pt x="6105526" y="7556440"/>
                </a:lnTo>
                <a:lnTo>
                  <a:pt x="6105526" y="7902636"/>
                </a:lnTo>
                <a:lnTo>
                  <a:pt x="6405335" y="8075724"/>
                </a:lnTo>
                <a:lnTo>
                  <a:pt x="6705144" y="7902636"/>
                </a:lnTo>
                <a:lnTo>
                  <a:pt x="6705144" y="7556440"/>
                </a:lnTo>
                <a:lnTo>
                  <a:pt x="6405335" y="7383352"/>
                </a:lnTo>
                <a:close/>
                <a:moveTo>
                  <a:pt x="6715126" y="7556440"/>
                </a:moveTo>
                <a:lnTo>
                  <a:pt x="7014935" y="7383352"/>
                </a:lnTo>
                <a:lnTo>
                  <a:pt x="7314744" y="7556440"/>
                </a:lnTo>
                <a:lnTo>
                  <a:pt x="7314744" y="7902636"/>
                </a:lnTo>
                <a:lnTo>
                  <a:pt x="7014935" y="8075724"/>
                </a:lnTo>
                <a:lnTo>
                  <a:pt x="6715126" y="7902636"/>
                </a:lnTo>
                <a:lnTo>
                  <a:pt x="6715126" y="7556440"/>
                </a:lnTo>
                <a:close/>
                <a:moveTo>
                  <a:pt x="7624535" y="7383352"/>
                </a:moveTo>
                <a:lnTo>
                  <a:pt x="7324726" y="7556440"/>
                </a:lnTo>
                <a:lnTo>
                  <a:pt x="7324726" y="7902636"/>
                </a:lnTo>
                <a:lnTo>
                  <a:pt x="7624535" y="8075724"/>
                </a:lnTo>
                <a:lnTo>
                  <a:pt x="7924344" y="7902636"/>
                </a:lnTo>
                <a:lnTo>
                  <a:pt x="7924344" y="7556440"/>
                </a:lnTo>
                <a:lnTo>
                  <a:pt x="7624535" y="7383352"/>
                </a:lnTo>
                <a:close/>
                <a:moveTo>
                  <a:pt x="7934326" y="7556440"/>
                </a:moveTo>
                <a:lnTo>
                  <a:pt x="8234135" y="7383352"/>
                </a:lnTo>
                <a:lnTo>
                  <a:pt x="8533943" y="7556440"/>
                </a:lnTo>
                <a:lnTo>
                  <a:pt x="8533943" y="7902636"/>
                </a:lnTo>
                <a:lnTo>
                  <a:pt x="8234135" y="8075724"/>
                </a:lnTo>
                <a:lnTo>
                  <a:pt x="7934326" y="7902636"/>
                </a:lnTo>
                <a:lnTo>
                  <a:pt x="7934326" y="7556440"/>
                </a:lnTo>
                <a:close/>
                <a:moveTo>
                  <a:pt x="8843735" y="7383352"/>
                </a:moveTo>
                <a:lnTo>
                  <a:pt x="8543925" y="7556440"/>
                </a:lnTo>
                <a:lnTo>
                  <a:pt x="8543925" y="7902636"/>
                </a:lnTo>
                <a:lnTo>
                  <a:pt x="8843735" y="8075724"/>
                </a:lnTo>
                <a:lnTo>
                  <a:pt x="9143543" y="7902636"/>
                </a:lnTo>
                <a:lnTo>
                  <a:pt x="9143543" y="7556440"/>
                </a:lnTo>
                <a:lnTo>
                  <a:pt x="8843735" y="7383352"/>
                </a:lnTo>
                <a:close/>
                <a:moveTo>
                  <a:pt x="9453335" y="10999"/>
                </a:moveTo>
                <a:lnTo>
                  <a:pt x="9153525" y="184093"/>
                </a:lnTo>
                <a:lnTo>
                  <a:pt x="9153525" y="526757"/>
                </a:lnTo>
                <a:lnTo>
                  <a:pt x="9453335" y="699851"/>
                </a:lnTo>
                <a:lnTo>
                  <a:pt x="9753181" y="526757"/>
                </a:lnTo>
                <a:lnTo>
                  <a:pt x="9753181" y="184093"/>
                </a:lnTo>
                <a:lnTo>
                  <a:pt x="9453335" y="10999"/>
                </a:lnTo>
                <a:close/>
                <a:moveTo>
                  <a:pt x="10362781" y="526757"/>
                </a:moveTo>
                <a:lnTo>
                  <a:pt x="10062935" y="699851"/>
                </a:lnTo>
                <a:lnTo>
                  <a:pt x="9763088" y="526757"/>
                </a:lnTo>
                <a:lnTo>
                  <a:pt x="9763088" y="184093"/>
                </a:lnTo>
                <a:lnTo>
                  <a:pt x="10062935" y="10999"/>
                </a:lnTo>
                <a:lnTo>
                  <a:pt x="10362781" y="184093"/>
                </a:lnTo>
                <a:lnTo>
                  <a:pt x="10362781" y="526757"/>
                </a:lnTo>
                <a:close/>
                <a:moveTo>
                  <a:pt x="10972381" y="526757"/>
                </a:moveTo>
                <a:lnTo>
                  <a:pt x="10672535" y="699851"/>
                </a:lnTo>
                <a:lnTo>
                  <a:pt x="10372688" y="526757"/>
                </a:lnTo>
                <a:lnTo>
                  <a:pt x="10372688" y="184093"/>
                </a:lnTo>
                <a:lnTo>
                  <a:pt x="10672535" y="10999"/>
                </a:lnTo>
                <a:lnTo>
                  <a:pt x="10972381" y="184093"/>
                </a:lnTo>
                <a:lnTo>
                  <a:pt x="10972381" y="526757"/>
                </a:lnTo>
                <a:close/>
                <a:moveTo>
                  <a:pt x="11581981" y="526757"/>
                </a:moveTo>
                <a:lnTo>
                  <a:pt x="11282135" y="699851"/>
                </a:lnTo>
                <a:lnTo>
                  <a:pt x="10982288" y="526757"/>
                </a:lnTo>
                <a:lnTo>
                  <a:pt x="10982288" y="184093"/>
                </a:lnTo>
                <a:lnTo>
                  <a:pt x="11282135" y="10999"/>
                </a:lnTo>
                <a:lnTo>
                  <a:pt x="11581981" y="184093"/>
                </a:lnTo>
                <a:lnTo>
                  <a:pt x="11581981" y="526757"/>
                </a:lnTo>
                <a:close/>
                <a:moveTo>
                  <a:pt x="11581981" y="6841836"/>
                </a:moveTo>
                <a:lnTo>
                  <a:pt x="11581981" y="6502690"/>
                </a:lnTo>
                <a:lnTo>
                  <a:pt x="11282135" y="6329601"/>
                </a:lnTo>
                <a:lnTo>
                  <a:pt x="10982288" y="6502690"/>
                </a:lnTo>
                <a:lnTo>
                  <a:pt x="10982288" y="6841836"/>
                </a:lnTo>
                <a:lnTo>
                  <a:pt x="11282135" y="7014924"/>
                </a:lnTo>
                <a:lnTo>
                  <a:pt x="11581981" y="6841836"/>
                </a:lnTo>
                <a:close/>
                <a:moveTo>
                  <a:pt x="11277181" y="7026564"/>
                </a:moveTo>
                <a:lnTo>
                  <a:pt x="10977335" y="6853476"/>
                </a:lnTo>
                <a:lnTo>
                  <a:pt x="10677488" y="7026564"/>
                </a:lnTo>
                <a:lnTo>
                  <a:pt x="10677488" y="7369236"/>
                </a:lnTo>
                <a:lnTo>
                  <a:pt x="10977335" y="7542324"/>
                </a:lnTo>
                <a:lnTo>
                  <a:pt x="11277181" y="7369236"/>
                </a:lnTo>
                <a:lnTo>
                  <a:pt x="11277181" y="7026564"/>
                </a:lnTo>
                <a:close/>
                <a:moveTo>
                  <a:pt x="10977335" y="6491050"/>
                </a:moveTo>
                <a:lnTo>
                  <a:pt x="11277181" y="6317961"/>
                </a:lnTo>
                <a:lnTo>
                  <a:pt x="11277181" y="5978814"/>
                </a:lnTo>
                <a:lnTo>
                  <a:pt x="10977335" y="5805726"/>
                </a:lnTo>
                <a:lnTo>
                  <a:pt x="10677488" y="5978814"/>
                </a:lnTo>
                <a:lnTo>
                  <a:pt x="10677488" y="6317961"/>
                </a:lnTo>
                <a:lnTo>
                  <a:pt x="10977335" y="6491050"/>
                </a:lnTo>
                <a:close/>
                <a:moveTo>
                  <a:pt x="10972381" y="6841836"/>
                </a:moveTo>
                <a:lnTo>
                  <a:pt x="10972381" y="6502690"/>
                </a:lnTo>
                <a:lnTo>
                  <a:pt x="10672535" y="6329601"/>
                </a:lnTo>
                <a:lnTo>
                  <a:pt x="10372688" y="6502690"/>
                </a:lnTo>
                <a:lnTo>
                  <a:pt x="10372688" y="6841836"/>
                </a:lnTo>
                <a:lnTo>
                  <a:pt x="10672535" y="7014924"/>
                </a:lnTo>
                <a:lnTo>
                  <a:pt x="10972381" y="6841836"/>
                </a:lnTo>
                <a:close/>
                <a:moveTo>
                  <a:pt x="10667581" y="7026564"/>
                </a:moveTo>
                <a:lnTo>
                  <a:pt x="10367735" y="6853476"/>
                </a:lnTo>
                <a:lnTo>
                  <a:pt x="10067888" y="7026564"/>
                </a:lnTo>
                <a:lnTo>
                  <a:pt x="10067888" y="7369236"/>
                </a:lnTo>
                <a:lnTo>
                  <a:pt x="10367735" y="7542324"/>
                </a:lnTo>
                <a:lnTo>
                  <a:pt x="10667581" y="7369236"/>
                </a:lnTo>
                <a:lnTo>
                  <a:pt x="10667581" y="7026564"/>
                </a:lnTo>
                <a:close/>
                <a:moveTo>
                  <a:pt x="10367735" y="6491050"/>
                </a:moveTo>
                <a:lnTo>
                  <a:pt x="10667581" y="6317961"/>
                </a:lnTo>
                <a:lnTo>
                  <a:pt x="10667581" y="5978814"/>
                </a:lnTo>
                <a:lnTo>
                  <a:pt x="10367735" y="5805726"/>
                </a:lnTo>
                <a:lnTo>
                  <a:pt x="10067888" y="5978814"/>
                </a:lnTo>
                <a:lnTo>
                  <a:pt x="10067888" y="6317961"/>
                </a:lnTo>
                <a:lnTo>
                  <a:pt x="10367735" y="6491050"/>
                </a:lnTo>
                <a:close/>
                <a:moveTo>
                  <a:pt x="10362781" y="6841836"/>
                </a:moveTo>
                <a:lnTo>
                  <a:pt x="10362781" y="6502690"/>
                </a:lnTo>
                <a:lnTo>
                  <a:pt x="10062935" y="6329601"/>
                </a:lnTo>
                <a:lnTo>
                  <a:pt x="9763088" y="6502690"/>
                </a:lnTo>
                <a:lnTo>
                  <a:pt x="9763088" y="6841836"/>
                </a:lnTo>
                <a:lnTo>
                  <a:pt x="10062935" y="7014924"/>
                </a:lnTo>
                <a:lnTo>
                  <a:pt x="10362781" y="6841836"/>
                </a:lnTo>
                <a:close/>
                <a:moveTo>
                  <a:pt x="10057981" y="7026564"/>
                </a:moveTo>
                <a:lnTo>
                  <a:pt x="9758135" y="6853476"/>
                </a:lnTo>
                <a:lnTo>
                  <a:pt x="9458325" y="7026564"/>
                </a:lnTo>
                <a:lnTo>
                  <a:pt x="9458325" y="7369236"/>
                </a:lnTo>
                <a:lnTo>
                  <a:pt x="9758135" y="7542324"/>
                </a:lnTo>
                <a:lnTo>
                  <a:pt x="10057981" y="7369236"/>
                </a:lnTo>
                <a:lnTo>
                  <a:pt x="10057981" y="7026564"/>
                </a:lnTo>
                <a:close/>
                <a:moveTo>
                  <a:pt x="9758135" y="6491050"/>
                </a:moveTo>
                <a:lnTo>
                  <a:pt x="10057981" y="6317961"/>
                </a:lnTo>
                <a:lnTo>
                  <a:pt x="10057981" y="5978814"/>
                </a:lnTo>
                <a:lnTo>
                  <a:pt x="9758135" y="5805726"/>
                </a:lnTo>
                <a:lnTo>
                  <a:pt x="9458325" y="5978814"/>
                </a:lnTo>
                <a:lnTo>
                  <a:pt x="9458325" y="6317961"/>
                </a:lnTo>
                <a:lnTo>
                  <a:pt x="9758135" y="6491050"/>
                </a:lnTo>
                <a:close/>
                <a:moveTo>
                  <a:pt x="9753181" y="6841836"/>
                </a:moveTo>
                <a:lnTo>
                  <a:pt x="9753181" y="6502690"/>
                </a:lnTo>
                <a:lnTo>
                  <a:pt x="9453335" y="6329601"/>
                </a:lnTo>
                <a:lnTo>
                  <a:pt x="9153525" y="6502690"/>
                </a:lnTo>
                <a:lnTo>
                  <a:pt x="9153525" y="6841836"/>
                </a:lnTo>
                <a:lnTo>
                  <a:pt x="9453335" y="7014924"/>
                </a:lnTo>
                <a:lnTo>
                  <a:pt x="9753181" y="6841836"/>
                </a:lnTo>
                <a:close/>
                <a:moveTo>
                  <a:pt x="11282135" y="5967174"/>
                </a:moveTo>
                <a:lnTo>
                  <a:pt x="11581981" y="5794086"/>
                </a:lnTo>
                <a:lnTo>
                  <a:pt x="11581981" y="5451415"/>
                </a:lnTo>
                <a:lnTo>
                  <a:pt x="11282135" y="5278327"/>
                </a:lnTo>
                <a:lnTo>
                  <a:pt x="10982288" y="5451415"/>
                </a:lnTo>
                <a:lnTo>
                  <a:pt x="10982288" y="5794086"/>
                </a:lnTo>
                <a:lnTo>
                  <a:pt x="11282135" y="5967174"/>
                </a:lnTo>
                <a:close/>
                <a:moveTo>
                  <a:pt x="10672535" y="5967174"/>
                </a:moveTo>
                <a:lnTo>
                  <a:pt x="10972381" y="5794086"/>
                </a:lnTo>
                <a:lnTo>
                  <a:pt x="10972381" y="5451415"/>
                </a:lnTo>
                <a:lnTo>
                  <a:pt x="10672535" y="5278327"/>
                </a:lnTo>
                <a:lnTo>
                  <a:pt x="10372688" y="5451415"/>
                </a:lnTo>
                <a:lnTo>
                  <a:pt x="10372688" y="5794086"/>
                </a:lnTo>
                <a:lnTo>
                  <a:pt x="10672535" y="5967174"/>
                </a:lnTo>
                <a:close/>
                <a:moveTo>
                  <a:pt x="10062935" y="5967174"/>
                </a:moveTo>
                <a:lnTo>
                  <a:pt x="10362781" y="5794086"/>
                </a:lnTo>
                <a:lnTo>
                  <a:pt x="10362781" y="5451415"/>
                </a:lnTo>
                <a:lnTo>
                  <a:pt x="10062935" y="5278327"/>
                </a:lnTo>
                <a:lnTo>
                  <a:pt x="9763088" y="5451415"/>
                </a:lnTo>
                <a:lnTo>
                  <a:pt x="9763088" y="5794086"/>
                </a:lnTo>
                <a:lnTo>
                  <a:pt x="10062935" y="5967174"/>
                </a:lnTo>
                <a:close/>
                <a:moveTo>
                  <a:pt x="9453335" y="5967174"/>
                </a:moveTo>
                <a:lnTo>
                  <a:pt x="9753181" y="5794086"/>
                </a:lnTo>
                <a:lnTo>
                  <a:pt x="9753181" y="5451415"/>
                </a:lnTo>
                <a:lnTo>
                  <a:pt x="9453335" y="5278327"/>
                </a:lnTo>
                <a:lnTo>
                  <a:pt x="9153525" y="5451415"/>
                </a:lnTo>
                <a:lnTo>
                  <a:pt x="9153525" y="5794086"/>
                </a:lnTo>
                <a:lnTo>
                  <a:pt x="9453335" y="5967174"/>
                </a:lnTo>
                <a:close/>
                <a:moveTo>
                  <a:pt x="11581981" y="4736811"/>
                </a:moveTo>
                <a:lnTo>
                  <a:pt x="11581981" y="4397664"/>
                </a:lnTo>
                <a:lnTo>
                  <a:pt x="11282135" y="4224576"/>
                </a:lnTo>
                <a:lnTo>
                  <a:pt x="10982288" y="4397664"/>
                </a:lnTo>
                <a:lnTo>
                  <a:pt x="10982288" y="4736811"/>
                </a:lnTo>
                <a:lnTo>
                  <a:pt x="11282135" y="4909899"/>
                </a:lnTo>
                <a:lnTo>
                  <a:pt x="11581981" y="4736811"/>
                </a:lnTo>
                <a:close/>
                <a:moveTo>
                  <a:pt x="11277181" y="4921539"/>
                </a:moveTo>
                <a:lnTo>
                  <a:pt x="10977335" y="4748451"/>
                </a:lnTo>
                <a:lnTo>
                  <a:pt x="10677488" y="4921539"/>
                </a:lnTo>
                <a:lnTo>
                  <a:pt x="10677488" y="5264210"/>
                </a:lnTo>
                <a:lnTo>
                  <a:pt x="10977335" y="5437299"/>
                </a:lnTo>
                <a:lnTo>
                  <a:pt x="11277181" y="5264210"/>
                </a:lnTo>
                <a:lnTo>
                  <a:pt x="11277181" y="4921539"/>
                </a:lnTo>
                <a:close/>
                <a:moveTo>
                  <a:pt x="10977335" y="4386025"/>
                </a:moveTo>
                <a:lnTo>
                  <a:pt x="11277181" y="4212936"/>
                </a:lnTo>
                <a:lnTo>
                  <a:pt x="11277181" y="3873789"/>
                </a:lnTo>
                <a:lnTo>
                  <a:pt x="10977335" y="3700701"/>
                </a:lnTo>
                <a:lnTo>
                  <a:pt x="10677488" y="3873789"/>
                </a:lnTo>
                <a:lnTo>
                  <a:pt x="10677488" y="4212936"/>
                </a:lnTo>
                <a:lnTo>
                  <a:pt x="10977335" y="4386025"/>
                </a:lnTo>
                <a:close/>
                <a:moveTo>
                  <a:pt x="10972381" y="4736811"/>
                </a:moveTo>
                <a:lnTo>
                  <a:pt x="10972381" y="4397664"/>
                </a:lnTo>
                <a:lnTo>
                  <a:pt x="10672535" y="4224576"/>
                </a:lnTo>
                <a:lnTo>
                  <a:pt x="10372688" y="4397664"/>
                </a:lnTo>
                <a:lnTo>
                  <a:pt x="10372688" y="4736811"/>
                </a:lnTo>
                <a:lnTo>
                  <a:pt x="10672535" y="4909899"/>
                </a:lnTo>
                <a:lnTo>
                  <a:pt x="10972381" y="4736811"/>
                </a:lnTo>
                <a:close/>
                <a:moveTo>
                  <a:pt x="10667581" y="4921539"/>
                </a:moveTo>
                <a:lnTo>
                  <a:pt x="10367735" y="4748451"/>
                </a:lnTo>
                <a:lnTo>
                  <a:pt x="10067888" y="4921539"/>
                </a:lnTo>
                <a:lnTo>
                  <a:pt x="10067888" y="5264210"/>
                </a:lnTo>
                <a:lnTo>
                  <a:pt x="10367735" y="5437299"/>
                </a:lnTo>
                <a:lnTo>
                  <a:pt x="10667581" y="5264210"/>
                </a:lnTo>
                <a:lnTo>
                  <a:pt x="10667581" y="4921539"/>
                </a:lnTo>
                <a:close/>
                <a:moveTo>
                  <a:pt x="10367735" y="4386025"/>
                </a:moveTo>
                <a:lnTo>
                  <a:pt x="10667581" y="4212936"/>
                </a:lnTo>
                <a:lnTo>
                  <a:pt x="10667581" y="3873789"/>
                </a:lnTo>
                <a:lnTo>
                  <a:pt x="10367735" y="3700701"/>
                </a:lnTo>
                <a:lnTo>
                  <a:pt x="10067888" y="3873789"/>
                </a:lnTo>
                <a:lnTo>
                  <a:pt x="10067888" y="4212936"/>
                </a:lnTo>
                <a:lnTo>
                  <a:pt x="10367735" y="4386025"/>
                </a:lnTo>
                <a:close/>
                <a:moveTo>
                  <a:pt x="10362781" y="4736811"/>
                </a:moveTo>
                <a:lnTo>
                  <a:pt x="10362781" y="4397664"/>
                </a:lnTo>
                <a:lnTo>
                  <a:pt x="10062935" y="4224576"/>
                </a:lnTo>
                <a:lnTo>
                  <a:pt x="9763088" y="4397664"/>
                </a:lnTo>
                <a:lnTo>
                  <a:pt x="9763088" y="4736811"/>
                </a:lnTo>
                <a:lnTo>
                  <a:pt x="10062935" y="4909899"/>
                </a:lnTo>
                <a:lnTo>
                  <a:pt x="10362781" y="4736811"/>
                </a:lnTo>
                <a:close/>
                <a:moveTo>
                  <a:pt x="10057981" y="4921539"/>
                </a:moveTo>
                <a:lnTo>
                  <a:pt x="9758135" y="4748451"/>
                </a:lnTo>
                <a:lnTo>
                  <a:pt x="9458325" y="4921539"/>
                </a:lnTo>
                <a:lnTo>
                  <a:pt x="9458325" y="5264210"/>
                </a:lnTo>
                <a:lnTo>
                  <a:pt x="9758135" y="5437299"/>
                </a:lnTo>
                <a:lnTo>
                  <a:pt x="10057981" y="5264210"/>
                </a:lnTo>
                <a:lnTo>
                  <a:pt x="10057981" y="4921539"/>
                </a:lnTo>
                <a:close/>
                <a:moveTo>
                  <a:pt x="9758135" y="4386025"/>
                </a:moveTo>
                <a:lnTo>
                  <a:pt x="10057981" y="4212936"/>
                </a:lnTo>
                <a:lnTo>
                  <a:pt x="10057981" y="3873789"/>
                </a:lnTo>
                <a:lnTo>
                  <a:pt x="9758135" y="3700701"/>
                </a:lnTo>
                <a:lnTo>
                  <a:pt x="9458325" y="3873789"/>
                </a:lnTo>
                <a:lnTo>
                  <a:pt x="9458325" y="4212936"/>
                </a:lnTo>
                <a:lnTo>
                  <a:pt x="9758135" y="4386025"/>
                </a:lnTo>
                <a:close/>
                <a:moveTo>
                  <a:pt x="9753181" y="4736811"/>
                </a:moveTo>
                <a:lnTo>
                  <a:pt x="9753181" y="4397664"/>
                </a:lnTo>
                <a:lnTo>
                  <a:pt x="9453335" y="4224576"/>
                </a:lnTo>
                <a:lnTo>
                  <a:pt x="9153525" y="4397664"/>
                </a:lnTo>
                <a:lnTo>
                  <a:pt x="9153525" y="4736811"/>
                </a:lnTo>
                <a:lnTo>
                  <a:pt x="9453335" y="4909899"/>
                </a:lnTo>
                <a:lnTo>
                  <a:pt x="9753181" y="4736811"/>
                </a:lnTo>
                <a:close/>
                <a:moveTo>
                  <a:pt x="11282135" y="3862149"/>
                </a:moveTo>
                <a:lnTo>
                  <a:pt x="11581981" y="3689061"/>
                </a:lnTo>
                <a:lnTo>
                  <a:pt x="11581981" y="3346390"/>
                </a:lnTo>
                <a:lnTo>
                  <a:pt x="11282135" y="3173301"/>
                </a:lnTo>
                <a:lnTo>
                  <a:pt x="10982288" y="3346390"/>
                </a:lnTo>
                <a:lnTo>
                  <a:pt x="10982288" y="3689061"/>
                </a:lnTo>
                <a:lnTo>
                  <a:pt x="11282135" y="3862149"/>
                </a:lnTo>
                <a:close/>
                <a:moveTo>
                  <a:pt x="10672535" y="3862149"/>
                </a:moveTo>
                <a:lnTo>
                  <a:pt x="10972381" y="3689061"/>
                </a:lnTo>
                <a:lnTo>
                  <a:pt x="10972381" y="3346390"/>
                </a:lnTo>
                <a:lnTo>
                  <a:pt x="10672535" y="3173301"/>
                </a:lnTo>
                <a:lnTo>
                  <a:pt x="10372688" y="3346390"/>
                </a:lnTo>
                <a:lnTo>
                  <a:pt x="10372688" y="3689061"/>
                </a:lnTo>
                <a:lnTo>
                  <a:pt x="10672535" y="3862149"/>
                </a:lnTo>
                <a:close/>
                <a:moveTo>
                  <a:pt x="10062935" y="3862149"/>
                </a:moveTo>
                <a:lnTo>
                  <a:pt x="10362781" y="3689061"/>
                </a:lnTo>
                <a:lnTo>
                  <a:pt x="10362781" y="3346390"/>
                </a:lnTo>
                <a:lnTo>
                  <a:pt x="10062935" y="3173301"/>
                </a:lnTo>
                <a:lnTo>
                  <a:pt x="9763088" y="3346390"/>
                </a:lnTo>
                <a:lnTo>
                  <a:pt x="9763088" y="3689061"/>
                </a:lnTo>
                <a:lnTo>
                  <a:pt x="10062935" y="3862149"/>
                </a:lnTo>
                <a:close/>
                <a:moveTo>
                  <a:pt x="9453335" y="3862149"/>
                </a:moveTo>
                <a:lnTo>
                  <a:pt x="9753181" y="3689061"/>
                </a:lnTo>
                <a:lnTo>
                  <a:pt x="9753181" y="3346390"/>
                </a:lnTo>
                <a:lnTo>
                  <a:pt x="9453335" y="3173301"/>
                </a:lnTo>
                <a:lnTo>
                  <a:pt x="9153525" y="3346390"/>
                </a:lnTo>
                <a:lnTo>
                  <a:pt x="9153525" y="3689061"/>
                </a:lnTo>
                <a:lnTo>
                  <a:pt x="9453335" y="3862149"/>
                </a:lnTo>
                <a:close/>
                <a:moveTo>
                  <a:pt x="11581981" y="2631786"/>
                </a:moveTo>
                <a:lnTo>
                  <a:pt x="11581981" y="2292639"/>
                </a:lnTo>
                <a:lnTo>
                  <a:pt x="11282135" y="2119551"/>
                </a:lnTo>
                <a:lnTo>
                  <a:pt x="10982288" y="2292639"/>
                </a:lnTo>
                <a:lnTo>
                  <a:pt x="10982288" y="2631786"/>
                </a:lnTo>
                <a:lnTo>
                  <a:pt x="11282135" y="2804874"/>
                </a:lnTo>
                <a:lnTo>
                  <a:pt x="11581981" y="2631786"/>
                </a:lnTo>
                <a:close/>
                <a:moveTo>
                  <a:pt x="11277181" y="2816514"/>
                </a:moveTo>
                <a:lnTo>
                  <a:pt x="10977335" y="2643426"/>
                </a:lnTo>
                <a:lnTo>
                  <a:pt x="10677488" y="2816514"/>
                </a:lnTo>
                <a:lnTo>
                  <a:pt x="10677488" y="3159185"/>
                </a:lnTo>
                <a:lnTo>
                  <a:pt x="10977335" y="3332274"/>
                </a:lnTo>
                <a:lnTo>
                  <a:pt x="11277181" y="3159185"/>
                </a:lnTo>
                <a:lnTo>
                  <a:pt x="11277181" y="2816514"/>
                </a:lnTo>
                <a:close/>
                <a:moveTo>
                  <a:pt x="10977335" y="2281000"/>
                </a:moveTo>
                <a:lnTo>
                  <a:pt x="11277181" y="2107911"/>
                </a:lnTo>
                <a:lnTo>
                  <a:pt x="11277181" y="1768764"/>
                </a:lnTo>
                <a:lnTo>
                  <a:pt x="10977335" y="1595676"/>
                </a:lnTo>
                <a:lnTo>
                  <a:pt x="10677488" y="1768764"/>
                </a:lnTo>
                <a:lnTo>
                  <a:pt x="10677488" y="2107911"/>
                </a:lnTo>
                <a:lnTo>
                  <a:pt x="10977335" y="2281000"/>
                </a:lnTo>
                <a:close/>
                <a:moveTo>
                  <a:pt x="10972381" y="2631786"/>
                </a:moveTo>
                <a:lnTo>
                  <a:pt x="10972381" y="2292639"/>
                </a:lnTo>
                <a:lnTo>
                  <a:pt x="10672535" y="2119551"/>
                </a:lnTo>
                <a:lnTo>
                  <a:pt x="10372688" y="2292639"/>
                </a:lnTo>
                <a:lnTo>
                  <a:pt x="10372688" y="2631786"/>
                </a:lnTo>
                <a:lnTo>
                  <a:pt x="10672535" y="2804874"/>
                </a:lnTo>
                <a:lnTo>
                  <a:pt x="10972381" y="2631786"/>
                </a:lnTo>
                <a:close/>
                <a:moveTo>
                  <a:pt x="10667581" y="2816514"/>
                </a:moveTo>
                <a:lnTo>
                  <a:pt x="10367735" y="2643426"/>
                </a:lnTo>
                <a:lnTo>
                  <a:pt x="10067888" y="2816514"/>
                </a:lnTo>
                <a:lnTo>
                  <a:pt x="10067888" y="3159185"/>
                </a:lnTo>
                <a:lnTo>
                  <a:pt x="10367735" y="3332274"/>
                </a:lnTo>
                <a:lnTo>
                  <a:pt x="10667581" y="3159185"/>
                </a:lnTo>
                <a:lnTo>
                  <a:pt x="10667581" y="2816514"/>
                </a:lnTo>
                <a:close/>
                <a:moveTo>
                  <a:pt x="10367735" y="2281000"/>
                </a:moveTo>
                <a:lnTo>
                  <a:pt x="10667581" y="2107911"/>
                </a:lnTo>
                <a:lnTo>
                  <a:pt x="10667581" y="1768764"/>
                </a:lnTo>
                <a:lnTo>
                  <a:pt x="10367735" y="1595676"/>
                </a:lnTo>
                <a:lnTo>
                  <a:pt x="10067888" y="1768764"/>
                </a:lnTo>
                <a:lnTo>
                  <a:pt x="10067888" y="2107911"/>
                </a:lnTo>
                <a:lnTo>
                  <a:pt x="10367735" y="2281000"/>
                </a:lnTo>
                <a:close/>
                <a:moveTo>
                  <a:pt x="10362781" y="2631786"/>
                </a:moveTo>
                <a:lnTo>
                  <a:pt x="10362781" y="2292639"/>
                </a:lnTo>
                <a:lnTo>
                  <a:pt x="10062935" y="2119551"/>
                </a:lnTo>
                <a:lnTo>
                  <a:pt x="9763088" y="2292639"/>
                </a:lnTo>
                <a:lnTo>
                  <a:pt x="9763088" y="2631786"/>
                </a:lnTo>
                <a:lnTo>
                  <a:pt x="10062935" y="2804874"/>
                </a:lnTo>
                <a:lnTo>
                  <a:pt x="10362781" y="2631786"/>
                </a:lnTo>
                <a:close/>
                <a:moveTo>
                  <a:pt x="10057981" y="2816514"/>
                </a:moveTo>
                <a:lnTo>
                  <a:pt x="9758135" y="2643426"/>
                </a:lnTo>
                <a:lnTo>
                  <a:pt x="9458325" y="2816514"/>
                </a:lnTo>
                <a:lnTo>
                  <a:pt x="9458325" y="3159185"/>
                </a:lnTo>
                <a:lnTo>
                  <a:pt x="9758135" y="3332274"/>
                </a:lnTo>
                <a:lnTo>
                  <a:pt x="10057981" y="3159185"/>
                </a:lnTo>
                <a:lnTo>
                  <a:pt x="10057981" y="2816514"/>
                </a:lnTo>
                <a:close/>
                <a:moveTo>
                  <a:pt x="9758135" y="2281000"/>
                </a:moveTo>
                <a:lnTo>
                  <a:pt x="10057981" y="2107911"/>
                </a:lnTo>
                <a:lnTo>
                  <a:pt x="10057981" y="1768764"/>
                </a:lnTo>
                <a:lnTo>
                  <a:pt x="9758135" y="1595676"/>
                </a:lnTo>
                <a:lnTo>
                  <a:pt x="9458325" y="1768764"/>
                </a:lnTo>
                <a:lnTo>
                  <a:pt x="9458325" y="2107911"/>
                </a:lnTo>
                <a:lnTo>
                  <a:pt x="9758135" y="2281000"/>
                </a:lnTo>
                <a:close/>
                <a:moveTo>
                  <a:pt x="9753181" y="2631786"/>
                </a:moveTo>
                <a:lnTo>
                  <a:pt x="9753181" y="2292639"/>
                </a:lnTo>
                <a:lnTo>
                  <a:pt x="9453335" y="2119551"/>
                </a:lnTo>
                <a:lnTo>
                  <a:pt x="9153525" y="2292639"/>
                </a:lnTo>
                <a:lnTo>
                  <a:pt x="9153525" y="2631786"/>
                </a:lnTo>
                <a:lnTo>
                  <a:pt x="9453335" y="2804874"/>
                </a:lnTo>
                <a:lnTo>
                  <a:pt x="9753181" y="2631786"/>
                </a:lnTo>
                <a:close/>
                <a:moveTo>
                  <a:pt x="11282135" y="1757125"/>
                </a:moveTo>
                <a:lnTo>
                  <a:pt x="11581981" y="1584036"/>
                </a:lnTo>
                <a:lnTo>
                  <a:pt x="11581981" y="1241365"/>
                </a:lnTo>
                <a:lnTo>
                  <a:pt x="11282135" y="1068276"/>
                </a:lnTo>
                <a:lnTo>
                  <a:pt x="10982288" y="1241365"/>
                </a:lnTo>
                <a:lnTo>
                  <a:pt x="10982288" y="1584036"/>
                </a:lnTo>
                <a:lnTo>
                  <a:pt x="11282135" y="1757125"/>
                </a:lnTo>
                <a:close/>
                <a:moveTo>
                  <a:pt x="10672535" y="1757125"/>
                </a:moveTo>
                <a:lnTo>
                  <a:pt x="10972381" y="1584036"/>
                </a:lnTo>
                <a:lnTo>
                  <a:pt x="10972381" y="1241365"/>
                </a:lnTo>
                <a:lnTo>
                  <a:pt x="10672535" y="1068276"/>
                </a:lnTo>
                <a:lnTo>
                  <a:pt x="10372688" y="1241365"/>
                </a:lnTo>
                <a:lnTo>
                  <a:pt x="10372688" y="1584036"/>
                </a:lnTo>
                <a:lnTo>
                  <a:pt x="10672535" y="1757125"/>
                </a:lnTo>
                <a:close/>
                <a:moveTo>
                  <a:pt x="10062935" y="1757125"/>
                </a:moveTo>
                <a:lnTo>
                  <a:pt x="10362781" y="1584036"/>
                </a:lnTo>
                <a:lnTo>
                  <a:pt x="10362781" y="1241365"/>
                </a:lnTo>
                <a:lnTo>
                  <a:pt x="10062935" y="1068276"/>
                </a:lnTo>
                <a:lnTo>
                  <a:pt x="9763088" y="1241365"/>
                </a:lnTo>
                <a:lnTo>
                  <a:pt x="9763088" y="1584036"/>
                </a:lnTo>
                <a:lnTo>
                  <a:pt x="10062935" y="1757125"/>
                </a:lnTo>
                <a:close/>
                <a:moveTo>
                  <a:pt x="9453335" y="1757125"/>
                </a:moveTo>
                <a:lnTo>
                  <a:pt x="9753181" y="1584036"/>
                </a:lnTo>
                <a:lnTo>
                  <a:pt x="9753181" y="1241365"/>
                </a:lnTo>
                <a:lnTo>
                  <a:pt x="9453335" y="1068276"/>
                </a:lnTo>
                <a:lnTo>
                  <a:pt x="9153525" y="1241365"/>
                </a:lnTo>
                <a:lnTo>
                  <a:pt x="9153525" y="1584036"/>
                </a:lnTo>
                <a:lnTo>
                  <a:pt x="9453335" y="1757125"/>
                </a:lnTo>
                <a:close/>
                <a:moveTo>
                  <a:pt x="11277181" y="711493"/>
                </a:moveTo>
                <a:lnTo>
                  <a:pt x="10977335" y="538399"/>
                </a:lnTo>
                <a:lnTo>
                  <a:pt x="10677488" y="711493"/>
                </a:lnTo>
                <a:lnTo>
                  <a:pt x="10677488" y="1054160"/>
                </a:lnTo>
                <a:lnTo>
                  <a:pt x="10977335" y="1227249"/>
                </a:lnTo>
                <a:lnTo>
                  <a:pt x="11277181" y="1054160"/>
                </a:lnTo>
                <a:lnTo>
                  <a:pt x="11277181" y="711493"/>
                </a:lnTo>
                <a:close/>
                <a:moveTo>
                  <a:pt x="10667581" y="711493"/>
                </a:moveTo>
                <a:lnTo>
                  <a:pt x="10367735" y="538399"/>
                </a:lnTo>
                <a:lnTo>
                  <a:pt x="10067888" y="711493"/>
                </a:lnTo>
                <a:lnTo>
                  <a:pt x="10067888" y="1054160"/>
                </a:lnTo>
                <a:lnTo>
                  <a:pt x="10367735" y="1227249"/>
                </a:lnTo>
                <a:lnTo>
                  <a:pt x="10667581" y="1054160"/>
                </a:lnTo>
                <a:lnTo>
                  <a:pt x="10667581" y="711493"/>
                </a:lnTo>
                <a:close/>
                <a:moveTo>
                  <a:pt x="10057981" y="711493"/>
                </a:moveTo>
                <a:lnTo>
                  <a:pt x="9758135" y="538399"/>
                </a:lnTo>
                <a:lnTo>
                  <a:pt x="9458325" y="711493"/>
                </a:lnTo>
                <a:lnTo>
                  <a:pt x="9458325" y="1054160"/>
                </a:lnTo>
                <a:lnTo>
                  <a:pt x="9758135" y="1227249"/>
                </a:lnTo>
                <a:lnTo>
                  <a:pt x="10057981" y="1054160"/>
                </a:lnTo>
                <a:lnTo>
                  <a:pt x="10057981" y="711493"/>
                </a:lnTo>
                <a:close/>
                <a:moveTo>
                  <a:pt x="9453335" y="7383352"/>
                </a:moveTo>
                <a:lnTo>
                  <a:pt x="9153525" y="7556440"/>
                </a:lnTo>
                <a:lnTo>
                  <a:pt x="9153525" y="7902636"/>
                </a:lnTo>
                <a:lnTo>
                  <a:pt x="9453335" y="8075724"/>
                </a:lnTo>
                <a:lnTo>
                  <a:pt x="9753181" y="7902636"/>
                </a:lnTo>
                <a:lnTo>
                  <a:pt x="9753181" y="7556440"/>
                </a:lnTo>
                <a:lnTo>
                  <a:pt x="9453335" y="7383352"/>
                </a:lnTo>
                <a:close/>
                <a:moveTo>
                  <a:pt x="9763088" y="7556440"/>
                </a:moveTo>
                <a:lnTo>
                  <a:pt x="10062935" y="7383352"/>
                </a:lnTo>
                <a:lnTo>
                  <a:pt x="10362781" y="7556440"/>
                </a:lnTo>
                <a:lnTo>
                  <a:pt x="10362781" y="7902636"/>
                </a:lnTo>
                <a:lnTo>
                  <a:pt x="10062935" y="8075724"/>
                </a:lnTo>
                <a:lnTo>
                  <a:pt x="9763088" y="7902636"/>
                </a:lnTo>
                <a:lnTo>
                  <a:pt x="9763088" y="7556440"/>
                </a:lnTo>
                <a:close/>
                <a:moveTo>
                  <a:pt x="10672535" y="7383352"/>
                </a:moveTo>
                <a:lnTo>
                  <a:pt x="10372688" y="7556440"/>
                </a:lnTo>
                <a:lnTo>
                  <a:pt x="10372688" y="7902636"/>
                </a:lnTo>
                <a:lnTo>
                  <a:pt x="10672535" y="8075724"/>
                </a:lnTo>
                <a:lnTo>
                  <a:pt x="10972381" y="7902636"/>
                </a:lnTo>
                <a:lnTo>
                  <a:pt x="10972381" y="7556440"/>
                </a:lnTo>
                <a:lnTo>
                  <a:pt x="10672535" y="7383352"/>
                </a:lnTo>
                <a:close/>
                <a:moveTo>
                  <a:pt x="10982288" y="7556440"/>
                </a:moveTo>
                <a:lnTo>
                  <a:pt x="11282135" y="7383352"/>
                </a:lnTo>
                <a:lnTo>
                  <a:pt x="11581981" y="7556440"/>
                </a:lnTo>
                <a:lnTo>
                  <a:pt x="11581981" y="7902636"/>
                </a:lnTo>
                <a:lnTo>
                  <a:pt x="11282135" y="8075724"/>
                </a:lnTo>
                <a:lnTo>
                  <a:pt x="10982288" y="7902636"/>
                </a:lnTo>
                <a:lnTo>
                  <a:pt x="10982288" y="7556440"/>
                </a:lnTo>
                <a:close/>
                <a:moveTo>
                  <a:pt x="13410781" y="6841836"/>
                </a:moveTo>
                <a:lnTo>
                  <a:pt x="13110935" y="7014924"/>
                </a:lnTo>
                <a:lnTo>
                  <a:pt x="12811088" y="6841836"/>
                </a:lnTo>
                <a:lnTo>
                  <a:pt x="12811088" y="6502690"/>
                </a:lnTo>
                <a:lnTo>
                  <a:pt x="13110935" y="6329601"/>
                </a:lnTo>
                <a:lnTo>
                  <a:pt x="13410781" y="6502690"/>
                </a:lnTo>
                <a:lnTo>
                  <a:pt x="13410781" y="6841836"/>
                </a:lnTo>
                <a:close/>
                <a:moveTo>
                  <a:pt x="13115888" y="7026564"/>
                </a:moveTo>
                <a:lnTo>
                  <a:pt x="13115888" y="7369236"/>
                </a:lnTo>
                <a:lnTo>
                  <a:pt x="13415735" y="7542324"/>
                </a:lnTo>
                <a:lnTo>
                  <a:pt x="13715581" y="7369236"/>
                </a:lnTo>
                <a:lnTo>
                  <a:pt x="13715581" y="7023040"/>
                </a:lnTo>
                <a:lnTo>
                  <a:pt x="13418783" y="6851714"/>
                </a:lnTo>
                <a:lnTo>
                  <a:pt x="13115888" y="7026564"/>
                </a:lnTo>
                <a:close/>
                <a:moveTo>
                  <a:pt x="13715581" y="6321486"/>
                </a:moveTo>
                <a:lnTo>
                  <a:pt x="13418783" y="6492812"/>
                </a:lnTo>
                <a:lnTo>
                  <a:pt x="13115888" y="6317961"/>
                </a:lnTo>
                <a:lnTo>
                  <a:pt x="13115888" y="5978814"/>
                </a:lnTo>
                <a:lnTo>
                  <a:pt x="13418783" y="5803964"/>
                </a:lnTo>
                <a:lnTo>
                  <a:pt x="13715581" y="5975290"/>
                </a:lnTo>
                <a:lnTo>
                  <a:pt x="13715581" y="6321486"/>
                </a:lnTo>
                <a:close/>
                <a:moveTo>
                  <a:pt x="13105981" y="5978814"/>
                </a:moveTo>
                <a:lnTo>
                  <a:pt x="13105981" y="6317961"/>
                </a:lnTo>
                <a:lnTo>
                  <a:pt x="12806135" y="6491050"/>
                </a:lnTo>
                <a:lnTo>
                  <a:pt x="12506288" y="6317961"/>
                </a:lnTo>
                <a:lnTo>
                  <a:pt x="12506288" y="5978814"/>
                </a:lnTo>
                <a:lnTo>
                  <a:pt x="12806135" y="5805726"/>
                </a:lnTo>
                <a:lnTo>
                  <a:pt x="13105981" y="5978814"/>
                </a:lnTo>
                <a:close/>
                <a:moveTo>
                  <a:pt x="12506288" y="7026564"/>
                </a:moveTo>
                <a:lnTo>
                  <a:pt x="12806135" y="6853476"/>
                </a:lnTo>
                <a:lnTo>
                  <a:pt x="13105981" y="7026564"/>
                </a:lnTo>
                <a:lnTo>
                  <a:pt x="13105981" y="7369236"/>
                </a:lnTo>
                <a:lnTo>
                  <a:pt x="12806135" y="7542324"/>
                </a:lnTo>
                <a:lnTo>
                  <a:pt x="12506288" y="7369236"/>
                </a:lnTo>
                <a:lnTo>
                  <a:pt x="12506288" y="7026564"/>
                </a:lnTo>
                <a:close/>
                <a:moveTo>
                  <a:pt x="12801181" y="6841836"/>
                </a:moveTo>
                <a:lnTo>
                  <a:pt x="12501335" y="7014924"/>
                </a:lnTo>
                <a:lnTo>
                  <a:pt x="12201488" y="6841836"/>
                </a:lnTo>
                <a:lnTo>
                  <a:pt x="12201488" y="6502690"/>
                </a:lnTo>
                <a:lnTo>
                  <a:pt x="12501335" y="6329601"/>
                </a:lnTo>
                <a:lnTo>
                  <a:pt x="12801181" y="6502690"/>
                </a:lnTo>
                <a:lnTo>
                  <a:pt x="12801181" y="6841836"/>
                </a:lnTo>
                <a:close/>
                <a:moveTo>
                  <a:pt x="12496381" y="5978814"/>
                </a:moveTo>
                <a:lnTo>
                  <a:pt x="12496381" y="6317961"/>
                </a:lnTo>
                <a:lnTo>
                  <a:pt x="12196535" y="6491050"/>
                </a:lnTo>
                <a:lnTo>
                  <a:pt x="11896688" y="6317961"/>
                </a:lnTo>
                <a:lnTo>
                  <a:pt x="11896688" y="5978814"/>
                </a:lnTo>
                <a:lnTo>
                  <a:pt x="12196535" y="5805726"/>
                </a:lnTo>
                <a:lnTo>
                  <a:pt x="12496381" y="5978814"/>
                </a:lnTo>
                <a:close/>
                <a:moveTo>
                  <a:pt x="11896688" y="7026564"/>
                </a:moveTo>
                <a:lnTo>
                  <a:pt x="12196535" y="6853476"/>
                </a:lnTo>
                <a:lnTo>
                  <a:pt x="12496381" y="7026564"/>
                </a:lnTo>
                <a:lnTo>
                  <a:pt x="12496381" y="7369236"/>
                </a:lnTo>
                <a:lnTo>
                  <a:pt x="12196535" y="7542324"/>
                </a:lnTo>
                <a:lnTo>
                  <a:pt x="11896688" y="7369236"/>
                </a:lnTo>
                <a:lnTo>
                  <a:pt x="11896688" y="7026564"/>
                </a:lnTo>
                <a:close/>
                <a:moveTo>
                  <a:pt x="13410781" y="5794086"/>
                </a:moveTo>
                <a:lnTo>
                  <a:pt x="13110935" y="5967174"/>
                </a:lnTo>
                <a:lnTo>
                  <a:pt x="12811088" y="5794086"/>
                </a:lnTo>
                <a:lnTo>
                  <a:pt x="12811088" y="5451415"/>
                </a:lnTo>
                <a:lnTo>
                  <a:pt x="13110935" y="5278327"/>
                </a:lnTo>
                <a:lnTo>
                  <a:pt x="13410781" y="5451415"/>
                </a:lnTo>
                <a:lnTo>
                  <a:pt x="13410781" y="5794086"/>
                </a:lnTo>
                <a:close/>
                <a:moveTo>
                  <a:pt x="12801181" y="5794086"/>
                </a:moveTo>
                <a:lnTo>
                  <a:pt x="12501335" y="5967174"/>
                </a:lnTo>
                <a:lnTo>
                  <a:pt x="12201488" y="5794086"/>
                </a:lnTo>
                <a:lnTo>
                  <a:pt x="12201488" y="5451415"/>
                </a:lnTo>
                <a:lnTo>
                  <a:pt x="12501335" y="5278327"/>
                </a:lnTo>
                <a:lnTo>
                  <a:pt x="12801181" y="5451415"/>
                </a:lnTo>
                <a:lnTo>
                  <a:pt x="12801181" y="5794086"/>
                </a:lnTo>
                <a:close/>
                <a:moveTo>
                  <a:pt x="13410781" y="4736811"/>
                </a:moveTo>
                <a:lnTo>
                  <a:pt x="13110935" y="4909899"/>
                </a:lnTo>
                <a:lnTo>
                  <a:pt x="12811088" y="4736811"/>
                </a:lnTo>
                <a:lnTo>
                  <a:pt x="12811088" y="4397664"/>
                </a:lnTo>
                <a:lnTo>
                  <a:pt x="13110935" y="4224576"/>
                </a:lnTo>
                <a:lnTo>
                  <a:pt x="13410781" y="4397664"/>
                </a:lnTo>
                <a:lnTo>
                  <a:pt x="13410781" y="4736811"/>
                </a:lnTo>
                <a:close/>
                <a:moveTo>
                  <a:pt x="13115888" y="4921539"/>
                </a:moveTo>
                <a:lnTo>
                  <a:pt x="13115888" y="5264210"/>
                </a:lnTo>
                <a:lnTo>
                  <a:pt x="13415735" y="5437299"/>
                </a:lnTo>
                <a:lnTo>
                  <a:pt x="13715581" y="5264210"/>
                </a:lnTo>
                <a:lnTo>
                  <a:pt x="13715581" y="4918015"/>
                </a:lnTo>
                <a:lnTo>
                  <a:pt x="13418783" y="4746689"/>
                </a:lnTo>
                <a:lnTo>
                  <a:pt x="13115888" y="4921539"/>
                </a:lnTo>
                <a:close/>
                <a:moveTo>
                  <a:pt x="13715581" y="4216461"/>
                </a:moveTo>
                <a:lnTo>
                  <a:pt x="13418783" y="4387787"/>
                </a:lnTo>
                <a:lnTo>
                  <a:pt x="13115888" y="4212936"/>
                </a:lnTo>
                <a:lnTo>
                  <a:pt x="13115888" y="3873789"/>
                </a:lnTo>
                <a:lnTo>
                  <a:pt x="13418783" y="3698938"/>
                </a:lnTo>
                <a:lnTo>
                  <a:pt x="13715581" y="3870265"/>
                </a:lnTo>
                <a:lnTo>
                  <a:pt x="13715581" y="4216461"/>
                </a:lnTo>
                <a:close/>
                <a:moveTo>
                  <a:pt x="13105981" y="3873789"/>
                </a:moveTo>
                <a:lnTo>
                  <a:pt x="13105981" y="4212936"/>
                </a:lnTo>
                <a:lnTo>
                  <a:pt x="12806135" y="4386025"/>
                </a:lnTo>
                <a:lnTo>
                  <a:pt x="12506288" y="4212936"/>
                </a:lnTo>
                <a:lnTo>
                  <a:pt x="12506288" y="3873789"/>
                </a:lnTo>
                <a:lnTo>
                  <a:pt x="12806135" y="3700701"/>
                </a:lnTo>
                <a:lnTo>
                  <a:pt x="13105981" y="3873789"/>
                </a:lnTo>
                <a:close/>
                <a:moveTo>
                  <a:pt x="12506288" y="4921539"/>
                </a:moveTo>
                <a:lnTo>
                  <a:pt x="12806135" y="4748451"/>
                </a:lnTo>
                <a:lnTo>
                  <a:pt x="13105981" y="4921539"/>
                </a:lnTo>
                <a:lnTo>
                  <a:pt x="13105981" y="5264210"/>
                </a:lnTo>
                <a:lnTo>
                  <a:pt x="12806135" y="5437299"/>
                </a:lnTo>
                <a:lnTo>
                  <a:pt x="12506288" y="5264210"/>
                </a:lnTo>
                <a:lnTo>
                  <a:pt x="12506288" y="4921539"/>
                </a:lnTo>
                <a:close/>
                <a:moveTo>
                  <a:pt x="12801181" y="4736811"/>
                </a:moveTo>
                <a:lnTo>
                  <a:pt x="12501335" y="4909899"/>
                </a:lnTo>
                <a:lnTo>
                  <a:pt x="12201488" y="4736811"/>
                </a:lnTo>
                <a:lnTo>
                  <a:pt x="12201488" y="4397664"/>
                </a:lnTo>
                <a:lnTo>
                  <a:pt x="12501335" y="4224576"/>
                </a:lnTo>
                <a:lnTo>
                  <a:pt x="12801181" y="4397664"/>
                </a:lnTo>
                <a:lnTo>
                  <a:pt x="12801181" y="4736811"/>
                </a:lnTo>
                <a:close/>
                <a:moveTo>
                  <a:pt x="12496381" y="3873789"/>
                </a:moveTo>
                <a:lnTo>
                  <a:pt x="12496381" y="4212936"/>
                </a:lnTo>
                <a:lnTo>
                  <a:pt x="12196535" y="4386025"/>
                </a:lnTo>
                <a:lnTo>
                  <a:pt x="11896688" y="4212936"/>
                </a:lnTo>
                <a:lnTo>
                  <a:pt x="11896688" y="3873789"/>
                </a:lnTo>
                <a:lnTo>
                  <a:pt x="12196535" y="3700701"/>
                </a:lnTo>
                <a:lnTo>
                  <a:pt x="12496381" y="3873789"/>
                </a:lnTo>
                <a:close/>
                <a:moveTo>
                  <a:pt x="11896688" y="4921539"/>
                </a:moveTo>
                <a:lnTo>
                  <a:pt x="12196535" y="4748451"/>
                </a:lnTo>
                <a:lnTo>
                  <a:pt x="12496381" y="4921539"/>
                </a:lnTo>
                <a:lnTo>
                  <a:pt x="12496381" y="5264210"/>
                </a:lnTo>
                <a:lnTo>
                  <a:pt x="12196535" y="5437299"/>
                </a:lnTo>
                <a:lnTo>
                  <a:pt x="11896688" y="5264210"/>
                </a:lnTo>
                <a:lnTo>
                  <a:pt x="11896688" y="4921539"/>
                </a:lnTo>
                <a:close/>
                <a:moveTo>
                  <a:pt x="13410781" y="3689061"/>
                </a:moveTo>
                <a:lnTo>
                  <a:pt x="13110935" y="3862149"/>
                </a:lnTo>
                <a:lnTo>
                  <a:pt x="12811088" y="3689061"/>
                </a:lnTo>
                <a:lnTo>
                  <a:pt x="12811088" y="3346390"/>
                </a:lnTo>
                <a:lnTo>
                  <a:pt x="13110935" y="3173301"/>
                </a:lnTo>
                <a:lnTo>
                  <a:pt x="13410781" y="3346390"/>
                </a:lnTo>
                <a:lnTo>
                  <a:pt x="13410781" y="3689061"/>
                </a:lnTo>
                <a:close/>
                <a:moveTo>
                  <a:pt x="12801181" y="3689061"/>
                </a:moveTo>
                <a:lnTo>
                  <a:pt x="12501335" y="3862149"/>
                </a:lnTo>
                <a:lnTo>
                  <a:pt x="12201488" y="3689061"/>
                </a:lnTo>
                <a:lnTo>
                  <a:pt x="12201488" y="3346390"/>
                </a:lnTo>
                <a:lnTo>
                  <a:pt x="12501335" y="3173301"/>
                </a:lnTo>
                <a:lnTo>
                  <a:pt x="12801181" y="3346390"/>
                </a:lnTo>
                <a:lnTo>
                  <a:pt x="12801181" y="3689061"/>
                </a:lnTo>
                <a:close/>
                <a:moveTo>
                  <a:pt x="13410781" y="2631786"/>
                </a:moveTo>
                <a:lnTo>
                  <a:pt x="13110935" y="2804874"/>
                </a:lnTo>
                <a:lnTo>
                  <a:pt x="12811088" y="2631786"/>
                </a:lnTo>
                <a:lnTo>
                  <a:pt x="12811088" y="2292639"/>
                </a:lnTo>
                <a:lnTo>
                  <a:pt x="13110935" y="2119551"/>
                </a:lnTo>
                <a:lnTo>
                  <a:pt x="13410781" y="2292639"/>
                </a:lnTo>
                <a:lnTo>
                  <a:pt x="13410781" y="2631786"/>
                </a:lnTo>
                <a:close/>
                <a:moveTo>
                  <a:pt x="13115888" y="2816514"/>
                </a:moveTo>
                <a:lnTo>
                  <a:pt x="13115888" y="3159185"/>
                </a:lnTo>
                <a:lnTo>
                  <a:pt x="13415735" y="3332274"/>
                </a:lnTo>
                <a:lnTo>
                  <a:pt x="13715581" y="3159185"/>
                </a:lnTo>
                <a:lnTo>
                  <a:pt x="13715581" y="2812990"/>
                </a:lnTo>
                <a:lnTo>
                  <a:pt x="13418783" y="2641664"/>
                </a:lnTo>
                <a:lnTo>
                  <a:pt x="13115888" y="2816514"/>
                </a:lnTo>
                <a:close/>
                <a:moveTo>
                  <a:pt x="13715581" y="2111435"/>
                </a:moveTo>
                <a:lnTo>
                  <a:pt x="13418783" y="2282762"/>
                </a:lnTo>
                <a:lnTo>
                  <a:pt x="13115888" y="2107911"/>
                </a:lnTo>
                <a:lnTo>
                  <a:pt x="13115888" y="1768764"/>
                </a:lnTo>
                <a:lnTo>
                  <a:pt x="13418783" y="1593914"/>
                </a:lnTo>
                <a:lnTo>
                  <a:pt x="13715581" y="1765240"/>
                </a:lnTo>
                <a:lnTo>
                  <a:pt x="13715581" y="2111435"/>
                </a:lnTo>
                <a:close/>
                <a:moveTo>
                  <a:pt x="13105981" y="1768764"/>
                </a:moveTo>
                <a:lnTo>
                  <a:pt x="13105981" y="2107911"/>
                </a:lnTo>
                <a:lnTo>
                  <a:pt x="12806135" y="2281000"/>
                </a:lnTo>
                <a:lnTo>
                  <a:pt x="12506288" y="2107911"/>
                </a:lnTo>
                <a:lnTo>
                  <a:pt x="12506288" y="1768764"/>
                </a:lnTo>
                <a:lnTo>
                  <a:pt x="12806135" y="1595676"/>
                </a:lnTo>
                <a:lnTo>
                  <a:pt x="13105981" y="1768764"/>
                </a:lnTo>
                <a:close/>
                <a:moveTo>
                  <a:pt x="12506288" y="2816514"/>
                </a:moveTo>
                <a:lnTo>
                  <a:pt x="12806135" y="2643426"/>
                </a:lnTo>
                <a:lnTo>
                  <a:pt x="13105981" y="2816514"/>
                </a:lnTo>
                <a:lnTo>
                  <a:pt x="13105981" y="3159185"/>
                </a:lnTo>
                <a:lnTo>
                  <a:pt x="12806135" y="3332274"/>
                </a:lnTo>
                <a:lnTo>
                  <a:pt x="12506288" y="3159185"/>
                </a:lnTo>
                <a:lnTo>
                  <a:pt x="12506288" y="2816514"/>
                </a:lnTo>
                <a:close/>
                <a:moveTo>
                  <a:pt x="12801181" y="2631786"/>
                </a:moveTo>
                <a:lnTo>
                  <a:pt x="12501335" y="2804874"/>
                </a:lnTo>
                <a:lnTo>
                  <a:pt x="12201488" y="2631786"/>
                </a:lnTo>
                <a:lnTo>
                  <a:pt x="12201488" y="2292639"/>
                </a:lnTo>
                <a:lnTo>
                  <a:pt x="12501335" y="2119551"/>
                </a:lnTo>
                <a:lnTo>
                  <a:pt x="12801181" y="2292639"/>
                </a:lnTo>
                <a:lnTo>
                  <a:pt x="12801181" y="2631786"/>
                </a:lnTo>
                <a:close/>
                <a:moveTo>
                  <a:pt x="12496381" y="1768764"/>
                </a:moveTo>
                <a:lnTo>
                  <a:pt x="12496381" y="2107911"/>
                </a:lnTo>
                <a:lnTo>
                  <a:pt x="12196535" y="2281000"/>
                </a:lnTo>
                <a:lnTo>
                  <a:pt x="11896688" y="2107911"/>
                </a:lnTo>
                <a:lnTo>
                  <a:pt x="11896688" y="1768764"/>
                </a:lnTo>
                <a:lnTo>
                  <a:pt x="12196535" y="1595676"/>
                </a:lnTo>
                <a:lnTo>
                  <a:pt x="12496381" y="1768764"/>
                </a:lnTo>
                <a:close/>
                <a:moveTo>
                  <a:pt x="11896688" y="2816514"/>
                </a:moveTo>
                <a:lnTo>
                  <a:pt x="12196535" y="2643426"/>
                </a:lnTo>
                <a:lnTo>
                  <a:pt x="12496381" y="2816514"/>
                </a:lnTo>
                <a:lnTo>
                  <a:pt x="12496381" y="3159185"/>
                </a:lnTo>
                <a:lnTo>
                  <a:pt x="12196535" y="3332274"/>
                </a:lnTo>
                <a:lnTo>
                  <a:pt x="11896688" y="3159185"/>
                </a:lnTo>
                <a:lnTo>
                  <a:pt x="11896688" y="2816514"/>
                </a:lnTo>
                <a:close/>
                <a:moveTo>
                  <a:pt x="13410781" y="1584036"/>
                </a:moveTo>
                <a:lnTo>
                  <a:pt x="13110935" y="1757125"/>
                </a:lnTo>
                <a:lnTo>
                  <a:pt x="12811088" y="1584036"/>
                </a:lnTo>
                <a:lnTo>
                  <a:pt x="12811088" y="1241365"/>
                </a:lnTo>
                <a:lnTo>
                  <a:pt x="13110935" y="1068276"/>
                </a:lnTo>
                <a:lnTo>
                  <a:pt x="13410781" y="1241365"/>
                </a:lnTo>
                <a:lnTo>
                  <a:pt x="13410781" y="1584036"/>
                </a:lnTo>
                <a:close/>
                <a:moveTo>
                  <a:pt x="12801181" y="1584036"/>
                </a:moveTo>
                <a:lnTo>
                  <a:pt x="12501335" y="1757125"/>
                </a:lnTo>
                <a:lnTo>
                  <a:pt x="12201488" y="1584036"/>
                </a:lnTo>
                <a:lnTo>
                  <a:pt x="12201488" y="1241365"/>
                </a:lnTo>
                <a:lnTo>
                  <a:pt x="12501335" y="1068276"/>
                </a:lnTo>
                <a:lnTo>
                  <a:pt x="12801181" y="1241365"/>
                </a:lnTo>
                <a:lnTo>
                  <a:pt x="12801181" y="1584036"/>
                </a:lnTo>
                <a:close/>
                <a:moveTo>
                  <a:pt x="13410781" y="526757"/>
                </a:moveTo>
                <a:lnTo>
                  <a:pt x="13110935" y="699851"/>
                </a:lnTo>
                <a:lnTo>
                  <a:pt x="12811088" y="526757"/>
                </a:lnTo>
                <a:lnTo>
                  <a:pt x="12811088" y="184093"/>
                </a:lnTo>
                <a:lnTo>
                  <a:pt x="13110935" y="10999"/>
                </a:lnTo>
                <a:lnTo>
                  <a:pt x="13410781" y="184093"/>
                </a:lnTo>
                <a:lnTo>
                  <a:pt x="13410781" y="526757"/>
                </a:lnTo>
                <a:close/>
                <a:moveTo>
                  <a:pt x="13115888" y="711493"/>
                </a:moveTo>
                <a:lnTo>
                  <a:pt x="13115888" y="1054160"/>
                </a:lnTo>
                <a:lnTo>
                  <a:pt x="13415735" y="1227249"/>
                </a:lnTo>
                <a:lnTo>
                  <a:pt x="13715581" y="1054160"/>
                </a:lnTo>
                <a:lnTo>
                  <a:pt x="13715581" y="707968"/>
                </a:lnTo>
                <a:lnTo>
                  <a:pt x="13418783" y="536636"/>
                </a:lnTo>
                <a:lnTo>
                  <a:pt x="13115888" y="711493"/>
                </a:lnTo>
                <a:close/>
                <a:moveTo>
                  <a:pt x="12506288" y="711493"/>
                </a:moveTo>
                <a:lnTo>
                  <a:pt x="12806135" y="538399"/>
                </a:lnTo>
                <a:lnTo>
                  <a:pt x="13105981" y="711493"/>
                </a:lnTo>
                <a:lnTo>
                  <a:pt x="13105981" y="1054160"/>
                </a:lnTo>
                <a:lnTo>
                  <a:pt x="12806135" y="1227249"/>
                </a:lnTo>
                <a:lnTo>
                  <a:pt x="12506288" y="1054160"/>
                </a:lnTo>
                <a:lnTo>
                  <a:pt x="12506288" y="711493"/>
                </a:lnTo>
                <a:close/>
                <a:moveTo>
                  <a:pt x="12801181" y="526757"/>
                </a:moveTo>
                <a:lnTo>
                  <a:pt x="12501335" y="699851"/>
                </a:lnTo>
                <a:lnTo>
                  <a:pt x="12201488" y="526757"/>
                </a:lnTo>
                <a:lnTo>
                  <a:pt x="12201488" y="184093"/>
                </a:lnTo>
                <a:lnTo>
                  <a:pt x="12501335" y="10999"/>
                </a:lnTo>
                <a:lnTo>
                  <a:pt x="12801181" y="184093"/>
                </a:lnTo>
                <a:lnTo>
                  <a:pt x="12801181" y="526757"/>
                </a:lnTo>
                <a:close/>
                <a:moveTo>
                  <a:pt x="11896688" y="711493"/>
                </a:moveTo>
                <a:lnTo>
                  <a:pt x="12196535" y="538399"/>
                </a:lnTo>
                <a:lnTo>
                  <a:pt x="12496381" y="711493"/>
                </a:lnTo>
                <a:lnTo>
                  <a:pt x="12496381" y="1054160"/>
                </a:lnTo>
                <a:lnTo>
                  <a:pt x="12196535" y="1227249"/>
                </a:lnTo>
                <a:lnTo>
                  <a:pt x="11896688" y="1054160"/>
                </a:lnTo>
                <a:lnTo>
                  <a:pt x="11896688" y="711493"/>
                </a:lnTo>
                <a:close/>
                <a:moveTo>
                  <a:pt x="11891735" y="7383352"/>
                </a:moveTo>
                <a:lnTo>
                  <a:pt x="11591888" y="7556440"/>
                </a:lnTo>
                <a:lnTo>
                  <a:pt x="11591888" y="7902636"/>
                </a:lnTo>
                <a:lnTo>
                  <a:pt x="11891735" y="8075724"/>
                </a:lnTo>
                <a:lnTo>
                  <a:pt x="12191581" y="7902636"/>
                </a:lnTo>
                <a:lnTo>
                  <a:pt x="12191581" y="7556440"/>
                </a:lnTo>
                <a:lnTo>
                  <a:pt x="11891735" y="7383352"/>
                </a:lnTo>
                <a:close/>
                <a:moveTo>
                  <a:pt x="12201488" y="7556440"/>
                </a:moveTo>
                <a:lnTo>
                  <a:pt x="12501335" y="7383352"/>
                </a:lnTo>
                <a:lnTo>
                  <a:pt x="12801181" y="7556440"/>
                </a:lnTo>
                <a:lnTo>
                  <a:pt x="12801181" y="7902636"/>
                </a:lnTo>
                <a:lnTo>
                  <a:pt x="12501335" y="8075724"/>
                </a:lnTo>
                <a:lnTo>
                  <a:pt x="12201488" y="7902636"/>
                </a:lnTo>
                <a:lnTo>
                  <a:pt x="12201488" y="7556440"/>
                </a:lnTo>
                <a:close/>
                <a:moveTo>
                  <a:pt x="13110935" y="7383352"/>
                </a:moveTo>
                <a:lnTo>
                  <a:pt x="12811088" y="7556440"/>
                </a:lnTo>
                <a:lnTo>
                  <a:pt x="12811088" y="7902636"/>
                </a:lnTo>
                <a:lnTo>
                  <a:pt x="13110935" y="8075724"/>
                </a:lnTo>
                <a:lnTo>
                  <a:pt x="13410781" y="7902636"/>
                </a:lnTo>
                <a:lnTo>
                  <a:pt x="13410781" y="7556440"/>
                </a:lnTo>
                <a:lnTo>
                  <a:pt x="13110935" y="7383352"/>
                </a:lnTo>
                <a:close/>
              </a:path>
            </a:pathLst>
          </a:custGeom>
          <a:gradFill rotWithShape="1">
            <a:gsLst>
              <a:gs pos="0">
                <a:srgbClr val="f85f73">
                  <a:alpha val="45000"/>
                </a:srgbClr>
              </a:gs>
              <a:gs pos="100000">
                <a:srgbClr val="ffc3c8">
                  <a:tint val="50000"/>
                  <a:alpha val="0"/>
                  <a:satMod val="130000"/>
                </a:srgbClr>
              </a:gs>
            </a:gsLst>
            <a:path path="circle">
              <a:fillToRect b="0" l="50000" r="0" t="50000"/>
            </a:path>
            <a:tileRect b="0" l="0" r="0" t="0"/>
          </a:gradFill>
        </p:spPr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Title 1">
            <a:extLst>
              <a:ext uri="{19BD5A9C-C9CC-4509-8120-4048F1680364}">
                <a16:creationId xmlns:a16="http://schemas.microsoft.com/office/drawing/2010/main" id="{683D879A-8374-45A8-B7F3-0D4ADC621641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285750" y="2143125"/>
            <a:ext cx="3200400" cy="857250"/>
          </a:xfrm>
        </p:spPr>
        <p:txBody>
          <a:bodyPr anchor="ctr"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Content Placeholder 2">
            <a:extLst>
              <a:ext uri="{4330F935-F232-4B36-BC6D-4A62313AAC42}">
                <a16:creationId xmlns:a16="http://schemas.microsoft.com/office/drawing/2010/main" id="{A65677AD-7261-40A3-AD06-8C02E7DB6807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2647356" y="935648"/>
            <a:ext cx="2107533" cy="388326"/>
          </a:xfrm>
          <a:custGeom>
            <a:avLst/>
            <a:gdLst/>
            <a:ahLst/>
            <a:cxnLst/>
            <a:rect b="b" l="0" r="r" t="0"/>
            <a:pathLst>
              <a:path h="388326" w="2107533">
                <a:moveTo>
                  <a:pt x="0" y="0"/>
                </a:moveTo>
                <a:lnTo>
                  <a:pt x="1936083" y="7326"/>
                </a:lnTo>
                <a:lnTo>
                  <a:pt x="2107533" y="388326"/>
                </a:lnTo>
                <a:lnTo>
                  <a:pt x="193008" y="38832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</p:spPr>
        <p:txBody>
          <a:bodyPr anchor="ctr" bIns="95250" lIns="190500" rIns="190500" rtlCol="0" tIns="95250">
            <a:normAutofit fontScale="70000" lnSpcReduction="20000"/>
          </a:bodyPr>
          <a:lstStyle>
            <a:lvl1pPr indent="0" lvl="0" marL="0">
              <a:buNone/>
              <a:defRPr dirty="0" lang="en-US">
                <a:solidFill>
                  <a:schemeClr val="accent1"/>
                </a:solidFill>
              </a:defRPr>
            </a:lvl1pPr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Picture Placeholder 2">
            <a:extLst>
              <a:ext uri="{7EA8BB71-B37A-4E4E-9806-A89A1DCE750D}">
                <a16:creationId xmlns:a16="http://schemas.microsoft.com/office/drawing/2010/main" id="{EA581754-F0A9-4C2E-8226-B6FAA2716FF4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4785312" y="2197836"/>
            <a:ext cx="1800225" cy="1676400"/>
          </a:xfrm>
          <a:prstGeom prst="hexagon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Content Placeholder 2">
            <a:extLst>
              <a:ext uri="{57C2E41B-C798-4A58-BDA4-A74F831DB1BB}">
                <a16:creationId xmlns:a16="http://schemas.microsoft.com/office/drawing/2010/main" id="{295D6F36-916D-4C93-91C6-037FB394290B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3056962" y="3495951"/>
            <a:ext cx="2105102" cy="381000"/>
          </a:xfrm>
          <a:custGeom>
            <a:avLst/>
            <a:gdLst/>
            <a:ahLst/>
            <a:cxnLst/>
            <a:rect b="b" l="0" r="r" t="0"/>
            <a:pathLst>
              <a:path h="381000" w="2105102">
                <a:moveTo>
                  <a:pt x="0" y="3231"/>
                </a:moveTo>
                <a:lnTo>
                  <a:pt x="1914602" y="0"/>
                </a:lnTo>
                <a:lnTo>
                  <a:pt x="2105102" y="381000"/>
                </a:lnTo>
                <a:lnTo>
                  <a:pt x="162002" y="381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</p:spPr>
        <p:txBody>
          <a:bodyPr anchor="ctr" bIns="95250" lIns="190500" rIns="190500" rtlCol="0" tIns="95250">
            <a:normAutofit fontScale="70000" lnSpcReduction="20000"/>
          </a:bodyPr>
          <a:lstStyle>
            <a:lvl1pPr indent="0" lvl="0" marL="0">
              <a:buNone/>
              <a:defRPr dirty="0" lang="en-US">
                <a:solidFill>
                  <a:schemeClr val="accent1"/>
                </a:solidFill>
              </a:defRPr>
            </a:lvl1pPr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7" name="Picture Placeholder 2">
            <a:extLst>
              <a:ext uri="{3ECE40BE-B2E9-4C2F-B215-582E343AF23B}">
                <a16:creationId xmlns:a16="http://schemas.microsoft.com/office/drawing/2010/main" id="{539EA15C-5191-492D-9264-DC3123CD8F91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6201994" y="3045037"/>
            <a:ext cx="1800225" cy="1676400"/>
          </a:xfrm>
          <a:prstGeom prst="hexagon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8" name="Content Placeholder 2">
            <a:extLst>
              <a:ext uri="{312D06EF-23CE-4324-8FA9-035B6FEBC2B7}">
                <a16:creationId xmlns:a16="http://schemas.microsoft.com/office/drawing/2010/main" id="{21DC5CD0-6A3D-49D1-AB00-BB6820C77DD6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4479674" y="4343152"/>
            <a:ext cx="2105025" cy="381000"/>
          </a:xfrm>
          <a:custGeom>
            <a:avLst/>
            <a:gdLst/>
            <a:ahLst/>
            <a:cxnLst/>
            <a:rect b="b" l="0" r="r" t="0"/>
            <a:pathLst>
              <a:path h="381000" w="2105025">
                <a:moveTo>
                  <a:pt x="0" y="0"/>
                </a:moveTo>
                <a:lnTo>
                  <a:pt x="1913699" y="0"/>
                </a:lnTo>
                <a:lnTo>
                  <a:pt x="2105025" y="381000"/>
                </a:lnTo>
                <a:lnTo>
                  <a:pt x="191326" y="381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</p:spPr>
        <p:txBody>
          <a:bodyPr anchor="ctr" bIns="95250" lIns="190500" rIns="190500" rtlCol="0" tIns="95250">
            <a:normAutofit fontScale="77500" lnSpcReduction="20000"/>
          </a:bodyPr>
          <a:lstStyle>
            <a:lvl1pPr indent="0" lvl="0" marL="0">
              <a:buNone/>
              <a:defRPr dirty="0" lang="en-US">
                <a:solidFill>
                  <a:schemeClr val="accent1"/>
                </a:solidFill>
              </a:defRPr>
            </a:lvl1pPr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9" name="Slide Number Placeholder 4">
            <a:extLst>
              <a:ext uri="{11E0635E-1D92-473F-B983-AEB2A482498E}">
                <a16:creationId xmlns:a16="http://schemas.microsoft.com/office/drawing/2010/main" id="{C0451E7B-392C-4CA4-BEF9-98D3D32A454C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0" name="Footer Placeholder 3">
            <a:extLst>
              <a:ext uri="{2C38CC2C-54FD-4F90-B3B1-A7AD62C78BEC}">
                <a16:creationId xmlns:a16="http://schemas.microsoft.com/office/drawing/2010/main" id="{37252CFF-E447-45DB-91C1-9A1BB39BE1F9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Date Placeholder 1">
            <a:extLst>
              <a:ext uri="{3B3FA51B-506A-405B-9E4A-C04554A36D33}">
                <a16:creationId xmlns:a16="http://schemas.microsoft.com/office/drawing/2010/main" id="{AF4FA29B-3581-443E-85A7-E2D18D9BE3A0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2" name="">
            <a:extLst>
              <a:ext uri="{3A45CEB7-397E-4CB0-BD88-76F892279A96}">
                <a16:creationId xmlns:a16="http://schemas.microsoft.com/office/drawing/2010/main" id="{E821F9DB-3D17-41A6-9EAC-FA80903221C5}"/>
              </a:ext>
            </a:extLst>
          </p:cNvPr>
          <p:cNvSpPr/>
          <p:nvPr/>
        </p:nvSpPr>
        <p:spPr>
          <a:xfrm flipH="false" flipV="false" rot="0">
            <a:off x="4781550" y="514350"/>
            <a:ext cx="1800225" cy="1657350"/>
          </a:xfrm>
          <a:prstGeom prst="hexagon">
            <a:avLst/>
          </a:prstGeom>
          <a:solidFill>
            <a:schemeClr val="bg1">
              <a:lumMod val="85000"/>
              <a:lumOff val="15000"/>
            </a:schemeClr>
          </a:solidFill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3" name="">
            <a:extLst>
              <a:ext uri="{3F91CE53-84F8-4A60-82DE-C5D614023F4A}">
                <a16:creationId xmlns:a16="http://schemas.microsoft.com/office/drawing/2010/main" id="{6407F90D-7F66-4CBA-80E1-B8ADE4BA63BB}"/>
              </a:ext>
            </a:extLst>
          </p:cNvPr>
          <p:cNvSpPr/>
          <p:nvPr/>
        </p:nvSpPr>
        <p:spPr>
          <a:xfrm flipH="false" flipV="false" rot="0">
            <a:off x="6191250" y="1362075"/>
            <a:ext cx="1800225" cy="1657350"/>
          </a:xfrm>
          <a:prstGeom prst="hexagon">
            <a:avLst/>
          </a:prstGeom>
          <a:solidFill>
            <a:schemeClr val="bg1">
              <a:lumMod val="85000"/>
              <a:lumOff val="15000"/>
            </a:schemeClr>
          </a:solidFill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4" name="Picture Placeholder 2">
            <a:extLst>
              <a:ext uri="{4D99D6DE-859A-4766-984B-7F8CA4F133D1}">
                <a16:creationId xmlns:a16="http://schemas.microsoft.com/office/drawing/2010/main" id="{DD20BFC5-A295-4BA5-B108-27A9B5262D97}"/>
              </a:ext>
            </a:extLst>
          </p:cNvPr>
          <p:cNvSpPr>
            <a:spLocks noGrp="true"/>
          </p:cNvSpPr>
          <p:nvPr>
            <p:ph idx="6" type="pic"/>
          </p:nvPr>
        </p:nvSpPr>
        <p:spPr>
          <a:xfrm rot="0">
            <a:off x="3376660" y="1357931"/>
            <a:ext cx="1800225" cy="1676400"/>
          </a:xfrm>
          <a:prstGeom prst="hexagon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</p:spTree>
    <p:custDataLst>
      <p:tags r:id="rId2"/>
    </p:custDataLst>
    <p:extLst>
      <p:ext uri="{4D410D1B-C7E6-42A1-9521-5A0EB2304AC9}">
        <p14:creationId xmlns:p14="http://schemas.microsoft.com/office/powerpoint/2010/main" val="1742713630965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CC0B807F-AFA4-49E4-B06F-5224C20D0E9E}">
                <a16:creationId xmlns:a16="http://schemas.microsoft.com/office/drawing/2010/main" id="{ED082E98-C04D-4343-A9C5-62784863C238}"/>
              </a:ext>
            </a:extLst>
          </p:cNvPr>
          <p:cNvSpPr>
            <a:spLocks noChangeAspect="true"/>
          </p:cNvSpPr>
          <p:nvPr/>
        </p:nvSpPr>
        <p:spPr>
          <a:xfrm rot="0">
            <a:off x="0" y="0"/>
            <a:ext cx="9153763" cy="5393322"/>
          </a:xfrm>
          <a:custGeom>
            <a:avLst/>
            <a:gdLst/>
            <a:ahLst/>
            <a:cxnLst/>
            <a:rect b="b" l="0" r="r" t="0"/>
            <a:pathLst>
              <a:path h="8086725" w="13725107">
                <a:moveTo>
                  <a:pt x="9525" y="184093"/>
                </a:moveTo>
                <a:lnTo>
                  <a:pt x="309334" y="10999"/>
                </a:lnTo>
                <a:lnTo>
                  <a:pt x="609142" y="184093"/>
                </a:lnTo>
                <a:lnTo>
                  <a:pt x="609142" y="526757"/>
                </a:lnTo>
                <a:lnTo>
                  <a:pt x="306281" y="701614"/>
                </a:lnTo>
                <a:lnTo>
                  <a:pt x="9525" y="530282"/>
                </a:lnTo>
                <a:lnTo>
                  <a:pt x="9525" y="184093"/>
                </a:lnTo>
                <a:close/>
                <a:moveTo>
                  <a:pt x="304800" y="711758"/>
                </a:moveTo>
                <a:lnTo>
                  <a:pt x="0" y="535781"/>
                </a:lnTo>
                <a:lnTo>
                  <a:pt x="0" y="178594"/>
                </a:lnTo>
                <a:lnTo>
                  <a:pt x="309334" y="0"/>
                </a:lnTo>
                <a:lnTo>
                  <a:pt x="614134" y="175976"/>
                </a:lnTo>
                <a:lnTo>
                  <a:pt x="918934" y="0"/>
                </a:lnTo>
                <a:lnTo>
                  <a:pt x="1223735" y="175976"/>
                </a:lnTo>
                <a:lnTo>
                  <a:pt x="1528535" y="0"/>
                </a:lnTo>
                <a:lnTo>
                  <a:pt x="1833335" y="175976"/>
                </a:lnTo>
                <a:lnTo>
                  <a:pt x="2138135" y="0"/>
                </a:lnTo>
                <a:lnTo>
                  <a:pt x="2442935" y="175976"/>
                </a:lnTo>
                <a:lnTo>
                  <a:pt x="2747735" y="0"/>
                </a:lnTo>
                <a:lnTo>
                  <a:pt x="3052535" y="175976"/>
                </a:lnTo>
                <a:lnTo>
                  <a:pt x="3357335" y="0"/>
                </a:lnTo>
                <a:lnTo>
                  <a:pt x="3662135" y="175976"/>
                </a:lnTo>
                <a:lnTo>
                  <a:pt x="3966935" y="0"/>
                </a:lnTo>
                <a:lnTo>
                  <a:pt x="4271735" y="175976"/>
                </a:lnTo>
                <a:lnTo>
                  <a:pt x="4576535" y="0"/>
                </a:lnTo>
                <a:lnTo>
                  <a:pt x="4881335" y="175976"/>
                </a:lnTo>
                <a:lnTo>
                  <a:pt x="5186135" y="0"/>
                </a:lnTo>
                <a:lnTo>
                  <a:pt x="5490935" y="175976"/>
                </a:lnTo>
                <a:lnTo>
                  <a:pt x="5795735" y="0"/>
                </a:lnTo>
                <a:lnTo>
                  <a:pt x="6100535" y="175976"/>
                </a:lnTo>
                <a:lnTo>
                  <a:pt x="6405335" y="0"/>
                </a:lnTo>
                <a:lnTo>
                  <a:pt x="6710135" y="175976"/>
                </a:lnTo>
                <a:lnTo>
                  <a:pt x="7014935" y="0"/>
                </a:lnTo>
                <a:lnTo>
                  <a:pt x="7319735" y="175976"/>
                </a:lnTo>
                <a:lnTo>
                  <a:pt x="7624535" y="0"/>
                </a:lnTo>
                <a:lnTo>
                  <a:pt x="7929335" y="175976"/>
                </a:lnTo>
                <a:lnTo>
                  <a:pt x="8234135" y="0"/>
                </a:lnTo>
                <a:lnTo>
                  <a:pt x="8538935" y="175976"/>
                </a:lnTo>
                <a:lnTo>
                  <a:pt x="8843735" y="0"/>
                </a:lnTo>
                <a:lnTo>
                  <a:pt x="9148535" y="175976"/>
                </a:lnTo>
                <a:lnTo>
                  <a:pt x="9453335" y="0"/>
                </a:lnTo>
                <a:lnTo>
                  <a:pt x="9758135" y="175976"/>
                </a:lnTo>
                <a:lnTo>
                  <a:pt x="10062935" y="0"/>
                </a:lnTo>
                <a:lnTo>
                  <a:pt x="10367735" y="175976"/>
                </a:lnTo>
                <a:lnTo>
                  <a:pt x="10672535" y="0"/>
                </a:lnTo>
                <a:lnTo>
                  <a:pt x="10977335" y="175976"/>
                </a:lnTo>
                <a:lnTo>
                  <a:pt x="11282135" y="0"/>
                </a:lnTo>
                <a:lnTo>
                  <a:pt x="11586935" y="175976"/>
                </a:lnTo>
                <a:lnTo>
                  <a:pt x="11891735" y="0"/>
                </a:lnTo>
                <a:lnTo>
                  <a:pt x="12196535" y="175976"/>
                </a:lnTo>
                <a:lnTo>
                  <a:pt x="12501335" y="0"/>
                </a:lnTo>
                <a:lnTo>
                  <a:pt x="12806135" y="175976"/>
                </a:lnTo>
                <a:lnTo>
                  <a:pt x="13110935" y="0"/>
                </a:lnTo>
                <a:lnTo>
                  <a:pt x="13420307" y="178594"/>
                </a:lnTo>
                <a:lnTo>
                  <a:pt x="13420307" y="526492"/>
                </a:lnTo>
                <a:lnTo>
                  <a:pt x="13725107" y="702469"/>
                </a:lnTo>
                <a:lnTo>
                  <a:pt x="13725107" y="1059656"/>
                </a:lnTo>
                <a:lnTo>
                  <a:pt x="13420020" y="1235755"/>
                </a:lnTo>
                <a:lnTo>
                  <a:pt x="13420307" y="1235869"/>
                </a:lnTo>
                <a:lnTo>
                  <a:pt x="13420307" y="1583769"/>
                </a:lnTo>
                <a:lnTo>
                  <a:pt x="13725107" y="1759744"/>
                </a:lnTo>
                <a:lnTo>
                  <a:pt x="13725107" y="2116931"/>
                </a:lnTo>
                <a:lnTo>
                  <a:pt x="13420307" y="2292906"/>
                </a:lnTo>
                <a:lnTo>
                  <a:pt x="13420307" y="2631519"/>
                </a:lnTo>
                <a:lnTo>
                  <a:pt x="13725107" y="2807494"/>
                </a:lnTo>
                <a:lnTo>
                  <a:pt x="13725107" y="3164681"/>
                </a:lnTo>
                <a:lnTo>
                  <a:pt x="13420020" y="3340780"/>
                </a:lnTo>
                <a:lnTo>
                  <a:pt x="13420307" y="3340894"/>
                </a:lnTo>
                <a:lnTo>
                  <a:pt x="13420307" y="3688794"/>
                </a:lnTo>
                <a:lnTo>
                  <a:pt x="13725107" y="3864769"/>
                </a:lnTo>
                <a:lnTo>
                  <a:pt x="13725107" y="4221957"/>
                </a:lnTo>
                <a:lnTo>
                  <a:pt x="13420307" y="4397931"/>
                </a:lnTo>
                <a:lnTo>
                  <a:pt x="13420307" y="4736545"/>
                </a:lnTo>
                <a:lnTo>
                  <a:pt x="13725107" y="4912519"/>
                </a:lnTo>
                <a:lnTo>
                  <a:pt x="13725107" y="5269707"/>
                </a:lnTo>
                <a:lnTo>
                  <a:pt x="13420020" y="5445805"/>
                </a:lnTo>
                <a:lnTo>
                  <a:pt x="13420307" y="5445919"/>
                </a:lnTo>
                <a:lnTo>
                  <a:pt x="13420307" y="5793820"/>
                </a:lnTo>
                <a:lnTo>
                  <a:pt x="13725107" y="5969794"/>
                </a:lnTo>
                <a:lnTo>
                  <a:pt x="13725107" y="6326982"/>
                </a:lnTo>
                <a:lnTo>
                  <a:pt x="13420307" y="6502956"/>
                </a:lnTo>
                <a:lnTo>
                  <a:pt x="13420307" y="6841570"/>
                </a:lnTo>
                <a:lnTo>
                  <a:pt x="13725107" y="7017544"/>
                </a:lnTo>
                <a:lnTo>
                  <a:pt x="13725107" y="7374732"/>
                </a:lnTo>
                <a:lnTo>
                  <a:pt x="13420020" y="7550830"/>
                </a:lnTo>
                <a:lnTo>
                  <a:pt x="13420307" y="7550944"/>
                </a:lnTo>
                <a:lnTo>
                  <a:pt x="13420307" y="7908132"/>
                </a:lnTo>
                <a:lnTo>
                  <a:pt x="13110935" y="8086726"/>
                </a:lnTo>
                <a:lnTo>
                  <a:pt x="12806135" y="7910751"/>
                </a:lnTo>
                <a:lnTo>
                  <a:pt x="12501335" y="8086726"/>
                </a:lnTo>
                <a:lnTo>
                  <a:pt x="12196535" y="7910751"/>
                </a:lnTo>
                <a:lnTo>
                  <a:pt x="11891735" y="8086726"/>
                </a:lnTo>
                <a:lnTo>
                  <a:pt x="11586935" y="7910751"/>
                </a:lnTo>
                <a:lnTo>
                  <a:pt x="11282135" y="8086726"/>
                </a:lnTo>
                <a:lnTo>
                  <a:pt x="10977335" y="7910751"/>
                </a:lnTo>
                <a:lnTo>
                  <a:pt x="10672535" y="8086726"/>
                </a:lnTo>
                <a:lnTo>
                  <a:pt x="10367735" y="7910751"/>
                </a:lnTo>
                <a:lnTo>
                  <a:pt x="10062935" y="8086726"/>
                </a:lnTo>
                <a:lnTo>
                  <a:pt x="9758135" y="7910751"/>
                </a:lnTo>
                <a:lnTo>
                  <a:pt x="9453335" y="8086726"/>
                </a:lnTo>
                <a:lnTo>
                  <a:pt x="9148535" y="7910751"/>
                </a:lnTo>
                <a:lnTo>
                  <a:pt x="8843735" y="8086726"/>
                </a:lnTo>
                <a:lnTo>
                  <a:pt x="8538935" y="7910751"/>
                </a:lnTo>
                <a:lnTo>
                  <a:pt x="8234135" y="8086726"/>
                </a:lnTo>
                <a:lnTo>
                  <a:pt x="7929335" y="7910751"/>
                </a:lnTo>
                <a:lnTo>
                  <a:pt x="7624535" y="8086726"/>
                </a:lnTo>
                <a:lnTo>
                  <a:pt x="7319735" y="7910751"/>
                </a:lnTo>
                <a:lnTo>
                  <a:pt x="7014935" y="8086726"/>
                </a:lnTo>
                <a:lnTo>
                  <a:pt x="6710135" y="7910751"/>
                </a:lnTo>
                <a:lnTo>
                  <a:pt x="6405335" y="8086726"/>
                </a:lnTo>
                <a:lnTo>
                  <a:pt x="6100535" y="7910751"/>
                </a:lnTo>
                <a:lnTo>
                  <a:pt x="5795735" y="8086726"/>
                </a:lnTo>
                <a:lnTo>
                  <a:pt x="5490935" y="7910751"/>
                </a:lnTo>
                <a:lnTo>
                  <a:pt x="5186135" y="8086726"/>
                </a:lnTo>
                <a:lnTo>
                  <a:pt x="4881335" y="7910751"/>
                </a:lnTo>
                <a:lnTo>
                  <a:pt x="4576535" y="8086726"/>
                </a:lnTo>
                <a:lnTo>
                  <a:pt x="4271735" y="7910751"/>
                </a:lnTo>
                <a:lnTo>
                  <a:pt x="3966935" y="8086726"/>
                </a:lnTo>
                <a:lnTo>
                  <a:pt x="3662135" y="7910751"/>
                </a:lnTo>
                <a:lnTo>
                  <a:pt x="3357335" y="8086726"/>
                </a:lnTo>
                <a:lnTo>
                  <a:pt x="3052535" y="7910751"/>
                </a:lnTo>
                <a:lnTo>
                  <a:pt x="2747735" y="8086726"/>
                </a:lnTo>
                <a:lnTo>
                  <a:pt x="2442935" y="7910751"/>
                </a:lnTo>
                <a:lnTo>
                  <a:pt x="2138135" y="8086726"/>
                </a:lnTo>
                <a:lnTo>
                  <a:pt x="1833335" y="7910751"/>
                </a:lnTo>
                <a:lnTo>
                  <a:pt x="1528535" y="8086726"/>
                </a:lnTo>
                <a:lnTo>
                  <a:pt x="1223735" y="7910751"/>
                </a:lnTo>
                <a:lnTo>
                  <a:pt x="918934" y="8086726"/>
                </a:lnTo>
                <a:lnTo>
                  <a:pt x="614134" y="7910751"/>
                </a:lnTo>
                <a:lnTo>
                  <a:pt x="309334" y="8086726"/>
                </a:lnTo>
                <a:lnTo>
                  <a:pt x="0" y="7908132"/>
                </a:lnTo>
                <a:lnTo>
                  <a:pt x="0" y="7550944"/>
                </a:lnTo>
                <a:lnTo>
                  <a:pt x="305005" y="7374846"/>
                </a:lnTo>
                <a:lnTo>
                  <a:pt x="304800" y="7374732"/>
                </a:lnTo>
                <a:lnTo>
                  <a:pt x="304800" y="7026831"/>
                </a:lnTo>
                <a:lnTo>
                  <a:pt x="0" y="6850856"/>
                </a:lnTo>
                <a:lnTo>
                  <a:pt x="0" y="6493669"/>
                </a:lnTo>
                <a:lnTo>
                  <a:pt x="304800" y="6317695"/>
                </a:lnTo>
                <a:lnTo>
                  <a:pt x="304800" y="5979081"/>
                </a:lnTo>
                <a:lnTo>
                  <a:pt x="0" y="5803106"/>
                </a:lnTo>
                <a:lnTo>
                  <a:pt x="0" y="5445919"/>
                </a:lnTo>
                <a:lnTo>
                  <a:pt x="305005" y="5269821"/>
                </a:lnTo>
                <a:lnTo>
                  <a:pt x="304800" y="5269707"/>
                </a:lnTo>
                <a:lnTo>
                  <a:pt x="304800" y="4921806"/>
                </a:lnTo>
                <a:lnTo>
                  <a:pt x="0" y="4745832"/>
                </a:lnTo>
                <a:lnTo>
                  <a:pt x="0" y="4388644"/>
                </a:lnTo>
                <a:lnTo>
                  <a:pt x="304800" y="4212670"/>
                </a:lnTo>
                <a:lnTo>
                  <a:pt x="304800" y="3874056"/>
                </a:lnTo>
                <a:lnTo>
                  <a:pt x="0" y="3698081"/>
                </a:lnTo>
                <a:lnTo>
                  <a:pt x="0" y="3340894"/>
                </a:lnTo>
                <a:lnTo>
                  <a:pt x="305005" y="3164795"/>
                </a:lnTo>
                <a:lnTo>
                  <a:pt x="304800" y="3164681"/>
                </a:lnTo>
                <a:lnTo>
                  <a:pt x="304800" y="2816781"/>
                </a:lnTo>
                <a:lnTo>
                  <a:pt x="0" y="2640806"/>
                </a:lnTo>
                <a:lnTo>
                  <a:pt x="0" y="2283619"/>
                </a:lnTo>
                <a:lnTo>
                  <a:pt x="304800" y="2107644"/>
                </a:lnTo>
                <a:lnTo>
                  <a:pt x="304800" y="1769031"/>
                </a:lnTo>
                <a:lnTo>
                  <a:pt x="0" y="1593056"/>
                </a:lnTo>
                <a:lnTo>
                  <a:pt x="0" y="1235869"/>
                </a:lnTo>
                <a:lnTo>
                  <a:pt x="305005" y="1059771"/>
                </a:lnTo>
                <a:lnTo>
                  <a:pt x="304800" y="1059656"/>
                </a:lnTo>
                <a:lnTo>
                  <a:pt x="304800" y="711758"/>
                </a:lnTo>
                <a:close/>
                <a:moveTo>
                  <a:pt x="11586935" y="6853476"/>
                </a:moveTo>
                <a:lnTo>
                  <a:pt x="11886781" y="7026564"/>
                </a:lnTo>
                <a:lnTo>
                  <a:pt x="11886781" y="7369236"/>
                </a:lnTo>
                <a:lnTo>
                  <a:pt x="11586935" y="7542324"/>
                </a:lnTo>
                <a:lnTo>
                  <a:pt x="11287088" y="7369236"/>
                </a:lnTo>
                <a:lnTo>
                  <a:pt x="11287088" y="7026564"/>
                </a:lnTo>
                <a:lnTo>
                  <a:pt x="11586935" y="6853476"/>
                </a:lnTo>
                <a:close/>
                <a:moveTo>
                  <a:pt x="11886781" y="6317961"/>
                </a:moveTo>
                <a:lnTo>
                  <a:pt x="11586935" y="6491050"/>
                </a:lnTo>
                <a:lnTo>
                  <a:pt x="11287088" y="6317961"/>
                </a:lnTo>
                <a:lnTo>
                  <a:pt x="11287088" y="5978814"/>
                </a:lnTo>
                <a:lnTo>
                  <a:pt x="11586935" y="5805726"/>
                </a:lnTo>
                <a:lnTo>
                  <a:pt x="11886781" y="5978814"/>
                </a:lnTo>
                <a:lnTo>
                  <a:pt x="11886781" y="6317961"/>
                </a:lnTo>
                <a:close/>
                <a:moveTo>
                  <a:pt x="11586935" y="4748451"/>
                </a:moveTo>
                <a:lnTo>
                  <a:pt x="11886781" y="4921539"/>
                </a:lnTo>
                <a:lnTo>
                  <a:pt x="11886781" y="5264210"/>
                </a:lnTo>
                <a:lnTo>
                  <a:pt x="11586935" y="5437299"/>
                </a:lnTo>
                <a:lnTo>
                  <a:pt x="11287088" y="5264210"/>
                </a:lnTo>
                <a:lnTo>
                  <a:pt x="11287088" y="4921539"/>
                </a:lnTo>
                <a:lnTo>
                  <a:pt x="11586935" y="4748451"/>
                </a:lnTo>
                <a:close/>
                <a:moveTo>
                  <a:pt x="11886781" y="4212936"/>
                </a:moveTo>
                <a:lnTo>
                  <a:pt x="11586935" y="4386025"/>
                </a:lnTo>
                <a:lnTo>
                  <a:pt x="11287088" y="4212936"/>
                </a:lnTo>
                <a:lnTo>
                  <a:pt x="11287088" y="3873789"/>
                </a:lnTo>
                <a:lnTo>
                  <a:pt x="11586935" y="3700701"/>
                </a:lnTo>
                <a:lnTo>
                  <a:pt x="11886781" y="3873789"/>
                </a:lnTo>
                <a:lnTo>
                  <a:pt x="11886781" y="4212936"/>
                </a:lnTo>
                <a:close/>
                <a:moveTo>
                  <a:pt x="11586935" y="2643426"/>
                </a:moveTo>
                <a:lnTo>
                  <a:pt x="11886781" y="2816514"/>
                </a:lnTo>
                <a:lnTo>
                  <a:pt x="11886781" y="3159185"/>
                </a:lnTo>
                <a:lnTo>
                  <a:pt x="11586935" y="3332274"/>
                </a:lnTo>
                <a:lnTo>
                  <a:pt x="11287088" y="3159185"/>
                </a:lnTo>
                <a:lnTo>
                  <a:pt x="11287088" y="2816514"/>
                </a:lnTo>
                <a:lnTo>
                  <a:pt x="11586935" y="2643426"/>
                </a:lnTo>
                <a:close/>
                <a:moveTo>
                  <a:pt x="11886781" y="2107911"/>
                </a:moveTo>
                <a:lnTo>
                  <a:pt x="11586935" y="2281000"/>
                </a:lnTo>
                <a:lnTo>
                  <a:pt x="11287088" y="2107911"/>
                </a:lnTo>
                <a:lnTo>
                  <a:pt x="11287088" y="1768764"/>
                </a:lnTo>
                <a:lnTo>
                  <a:pt x="11586935" y="1595676"/>
                </a:lnTo>
                <a:lnTo>
                  <a:pt x="11886781" y="1768764"/>
                </a:lnTo>
                <a:lnTo>
                  <a:pt x="11886781" y="2107911"/>
                </a:lnTo>
                <a:close/>
                <a:moveTo>
                  <a:pt x="11586935" y="538399"/>
                </a:moveTo>
                <a:lnTo>
                  <a:pt x="11886781" y="711493"/>
                </a:lnTo>
                <a:lnTo>
                  <a:pt x="11886781" y="1054160"/>
                </a:lnTo>
                <a:lnTo>
                  <a:pt x="11586935" y="1227249"/>
                </a:lnTo>
                <a:lnTo>
                  <a:pt x="11287088" y="1054160"/>
                </a:lnTo>
                <a:lnTo>
                  <a:pt x="11287088" y="711493"/>
                </a:lnTo>
                <a:lnTo>
                  <a:pt x="11586935" y="538399"/>
                </a:lnTo>
                <a:close/>
                <a:moveTo>
                  <a:pt x="11891735" y="7014924"/>
                </a:moveTo>
                <a:lnTo>
                  <a:pt x="12191581" y="6841836"/>
                </a:lnTo>
                <a:lnTo>
                  <a:pt x="12191581" y="6502690"/>
                </a:lnTo>
                <a:lnTo>
                  <a:pt x="11891735" y="6329601"/>
                </a:lnTo>
                <a:lnTo>
                  <a:pt x="11591888" y="6502690"/>
                </a:lnTo>
                <a:lnTo>
                  <a:pt x="11591888" y="6841836"/>
                </a:lnTo>
                <a:lnTo>
                  <a:pt x="11891735" y="7014924"/>
                </a:lnTo>
                <a:close/>
                <a:moveTo>
                  <a:pt x="11891735" y="5967174"/>
                </a:moveTo>
                <a:lnTo>
                  <a:pt x="12191581" y="5794086"/>
                </a:lnTo>
                <a:lnTo>
                  <a:pt x="12191581" y="5451415"/>
                </a:lnTo>
                <a:lnTo>
                  <a:pt x="11891735" y="5278327"/>
                </a:lnTo>
                <a:lnTo>
                  <a:pt x="11591888" y="5451415"/>
                </a:lnTo>
                <a:lnTo>
                  <a:pt x="11591888" y="5794086"/>
                </a:lnTo>
                <a:lnTo>
                  <a:pt x="11891735" y="5967174"/>
                </a:lnTo>
                <a:close/>
                <a:moveTo>
                  <a:pt x="11891735" y="4909899"/>
                </a:moveTo>
                <a:lnTo>
                  <a:pt x="12191581" y="4736811"/>
                </a:lnTo>
                <a:lnTo>
                  <a:pt x="12191581" y="4397664"/>
                </a:lnTo>
                <a:lnTo>
                  <a:pt x="11891735" y="4224576"/>
                </a:lnTo>
                <a:lnTo>
                  <a:pt x="11591888" y="4397664"/>
                </a:lnTo>
                <a:lnTo>
                  <a:pt x="11591888" y="4736811"/>
                </a:lnTo>
                <a:lnTo>
                  <a:pt x="11891735" y="4909899"/>
                </a:lnTo>
                <a:close/>
                <a:moveTo>
                  <a:pt x="11891735" y="3862149"/>
                </a:moveTo>
                <a:lnTo>
                  <a:pt x="12191581" y="3689061"/>
                </a:lnTo>
                <a:lnTo>
                  <a:pt x="12191581" y="3346390"/>
                </a:lnTo>
                <a:lnTo>
                  <a:pt x="11891735" y="3173301"/>
                </a:lnTo>
                <a:lnTo>
                  <a:pt x="11591888" y="3346390"/>
                </a:lnTo>
                <a:lnTo>
                  <a:pt x="11591888" y="3689061"/>
                </a:lnTo>
                <a:lnTo>
                  <a:pt x="11891735" y="3862149"/>
                </a:lnTo>
                <a:close/>
                <a:moveTo>
                  <a:pt x="11891735" y="2804874"/>
                </a:moveTo>
                <a:lnTo>
                  <a:pt x="12191581" y="2631786"/>
                </a:lnTo>
                <a:lnTo>
                  <a:pt x="12191581" y="2292639"/>
                </a:lnTo>
                <a:lnTo>
                  <a:pt x="11891735" y="2119551"/>
                </a:lnTo>
                <a:lnTo>
                  <a:pt x="11591888" y="2292639"/>
                </a:lnTo>
                <a:lnTo>
                  <a:pt x="11591888" y="2631786"/>
                </a:lnTo>
                <a:lnTo>
                  <a:pt x="11891735" y="2804874"/>
                </a:lnTo>
                <a:close/>
                <a:moveTo>
                  <a:pt x="11891735" y="1757125"/>
                </a:moveTo>
                <a:lnTo>
                  <a:pt x="12191581" y="1584036"/>
                </a:lnTo>
                <a:lnTo>
                  <a:pt x="12191581" y="1241365"/>
                </a:lnTo>
                <a:lnTo>
                  <a:pt x="11891735" y="1068276"/>
                </a:lnTo>
                <a:lnTo>
                  <a:pt x="11591888" y="1241365"/>
                </a:lnTo>
                <a:lnTo>
                  <a:pt x="11591888" y="1584036"/>
                </a:lnTo>
                <a:lnTo>
                  <a:pt x="11891735" y="1757125"/>
                </a:lnTo>
                <a:close/>
                <a:moveTo>
                  <a:pt x="11891735" y="699851"/>
                </a:moveTo>
                <a:lnTo>
                  <a:pt x="12191581" y="526757"/>
                </a:lnTo>
                <a:lnTo>
                  <a:pt x="12191581" y="184093"/>
                </a:lnTo>
                <a:lnTo>
                  <a:pt x="11891735" y="10999"/>
                </a:lnTo>
                <a:lnTo>
                  <a:pt x="11591888" y="184093"/>
                </a:lnTo>
                <a:lnTo>
                  <a:pt x="11591888" y="526757"/>
                </a:lnTo>
                <a:lnTo>
                  <a:pt x="11891735" y="699851"/>
                </a:lnTo>
                <a:close/>
                <a:moveTo>
                  <a:pt x="9148535" y="538399"/>
                </a:moveTo>
                <a:lnTo>
                  <a:pt x="8848725" y="711493"/>
                </a:lnTo>
                <a:lnTo>
                  <a:pt x="8848725" y="1054160"/>
                </a:lnTo>
                <a:lnTo>
                  <a:pt x="9148535" y="1227249"/>
                </a:lnTo>
                <a:lnTo>
                  <a:pt x="9448343" y="1054160"/>
                </a:lnTo>
                <a:lnTo>
                  <a:pt x="9448343" y="711493"/>
                </a:lnTo>
                <a:lnTo>
                  <a:pt x="9148535" y="538399"/>
                </a:lnTo>
                <a:close/>
                <a:moveTo>
                  <a:pt x="9148535" y="1595676"/>
                </a:moveTo>
                <a:lnTo>
                  <a:pt x="8848725" y="1768764"/>
                </a:lnTo>
                <a:lnTo>
                  <a:pt x="8848725" y="2107911"/>
                </a:lnTo>
                <a:lnTo>
                  <a:pt x="9148535" y="2281000"/>
                </a:lnTo>
                <a:lnTo>
                  <a:pt x="9448343" y="2107911"/>
                </a:lnTo>
                <a:lnTo>
                  <a:pt x="9448343" y="1768764"/>
                </a:lnTo>
                <a:lnTo>
                  <a:pt x="9148535" y="1595676"/>
                </a:lnTo>
                <a:close/>
                <a:moveTo>
                  <a:pt x="9148535" y="2643426"/>
                </a:moveTo>
                <a:lnTo>
                  <a:pt x="8848725" y="2816514"/>
                </a:lnTo>
                <a:lnTo>
                  <a:pt x="8848725" y="3159185"/>
                </a:lnTo>
                <a:lnTo>
                  <a:pt x="9148535" y="3332274"/>
                </a:lnTo>
                <a:lnTo>
                  <a:pt x="9448343" y="3159185"/>
                </a:lnTo>
                <a:lnTo>
                  <a:pt x="9448343" y="2816514"/>
                </a:lnTo>
                <a:lnTo>
                  <a:pt x="9148535" y="2643426"/>
                </a:lnTo>
                <a:close/>
                <a:moveTo>
                  <a:pt x="9148535" y="3700701"/>
                </a:moveTo>
                <a:lnTo>
                  <a:pt x="8848725" y="3873789"/>
                </a:lnTo>
                <a:lnTo>
                  <a:pt x="8848725" y="4212936"/>
                </a:lnTo>
                <a:lnTo>
                  <a:pt x="9148535" y="4386025"/>
                </a:lnTo>
                <a:lnTo>
                  <a:pt x="9448343" y="4212936"/>
                </a:lnTo>
                <a:lnTo>
                  <a:pt x="9448343" y="3873789"/>
                </a:lnTo>
                <a:lnTo>
                  <a:pt x="9148535" y="3700701"/>
                </a:lnTo>
                <a:close/>
                <a:moveTo>
                  <a:pt x="9148535" y="4748451"/>
                </a:moveTo>
                <a:lnTo>
                  <a:pt x="8848725" y="4921539"/>
                </a:lnTo>
                <a:lnTo>
                  <a:pt x="8848725" y="5264210"/>
                </a:lnTo>
                <a:lnTo>
                  <a:pt x="9148535" y="5437299"/>
                </a:lnTo>
                <a:lnTo>
                  <a:pt x="9448343" y="5264210"/>
                </a:lnTo>
                <a:lnTo>
                  <a:pt x="9448343" y="4921539"/>
                </a:lnTo>
                <a:lnTo>
                  <a:pt x="9148535" y="4748451"/>
                </a:lnTo>
                <a:close/>
                <a:moveTo>
                  <a:pt x="9148535" y="5805726"/>
                </a:moveTo>
                <a:lnTo>
                  <a:pt x="8848725" y="5978814"/>
                </a:lnTo>
                <a:lnTo>
                  <a:pt x="8848725" y="6317961"/>
                </a:lnTo>
                <a:lnTo>
                  <a:pt x="9148535" y="6491050"/>
                </a:lnTo>
                <a:lnTo>
                  <a:pt x="9448343" y="6317961"/>
                </a:lnTo>
                <a:lnTo>
                  <a:pt x="9448343" y="5978814"/>
                </a:lnTo>
                <a:lnTo>
                  <a:pt x="9148535" y="5805726"/>
                </a:lnTo>
                <a:close/>
                <a:moveTo>
                  <a:pt x="9148535" y="6853476"/>
                </a:moveTo>
                <a:lnTo>
                  <a:pt x="8848725" y="7026564"/>
                </a:lnTo>
                <a:lnTo>
                  <a:pt x="8848725" y="7369236"/>
                </a:lnTo>
                <a:lnTo>
                  <a:pt x="9148535" y="7542324"/>
                </a:lnTo>
                <a:lnTo>
                  <a:pt x="9448343" y="7369236"/>
                </a:lnTo>
                <a:lnTo>
                  <a:pt x="9448343" y="7026564"/>
                </a:lnTo>
                <a:lnTo>
                  <a:pt x="9148535" y="6853476"/>
                </a:lnTo>
                <a:close/>
                <a:moveTo>
                  <a:pt x="9143543" y="184093"/>
                </a:moveTo>
                <a:lnTo>
                  <a:pt x="9143543" y="526757"/>
                </a:lnTo>
                <a:lnTo>
                  <a:pt x="8843735" y="699851"/>
                </a:lnTo>
                <a:lnTo>
                  <a:pt x="8543925" y="526757"/>
                </a:lnTo>
                <a:lnTo>
                  <a:pt x="8543925" y="184093"/>
                </a:lnTo>
                <a:lnTo>
                  <a:pt x="8843735" y="10999"/>
                </a:lnTo>
                <a:lnTo>
                  <a:pt x="9143543" y="184093"/>
                </a:lnTo>
                <a:close/>
                <a:moveTo>
                  <a:pt x="9143543" y="1241365"/>
                </a:moveTo>
                <a:lnTo>
                  <a:pt x="9143543" y="1584036"/>
                </a:lnTo>
                <a:lnTo>
                  <a:pt x="8843735" y="1757125"/>
                </a:lnTo>
                <a:lnTo>
                  <a:pt x="8543925" y="1584036"/>
                </a:lnTo>
                <a:lnTo>
                  <a:pt x="8543925" y="1241365"/>
                </a:lnTo>
                <a:lnTo>
                  <a:pt x="8843735" y="1068276"/>
                </a:lnTo>
                <a:lnTo>
                  <a:pt x="9143543" y="1241365"/>
                </a:lnTo>
                <a:close/>
                <a:moveTo>
                  <a:pt x="8543925" y="2292639"/>
                </a:moveTo>
                <a:lnTo>
                  <a:pt x="8843735" y="2119551"/>
                </a:lnTo>
                <a:lnTo>
                  <a:pt x="9143543" y="2292639"/>
                </a:lnTo>
                <a:lnTo>
                  <a:pt x="9143543" y="2631786"/>
                </a:lnTo>
                <a:lnTo>
                  <a:pt x="8843735" y="2804874"/>
                </a:lnTo>
                <a:lnTo>
                  <a:pt x="8543925" y="2631786"/>
                </a:lnTo>
                <a:lnTo>
                  <a:pt x="8543925" y="2292639"/>
                </a:lnTo>
                <a:close/>
                <a:moveTo>
                  <a:pt x="9143543" y="3346390"/>
                </a:moveTo>
                <a:lnTo>
                  <a:pt x="9143543" y="3689061"/>
                </a:lnTo>
                <a:lnTo>
                  <a:pt x="8843735" y="3862149"/>
                </a:lnTo>
                <a:lnTo>
                  <a:pt x="8543925" y="3689061"/>
                </a:lnTo>
                <a:lnTo>
                  <a:pt x="8543925" y="3346390"/>
                </a:lnTo>
                <a:lnTo>
                  <a:pt x="8843735" y="3173301"/>
                </a:lnTo>
                <a:lnTo>
                  <a:pt x="9143543" y="3346390"/>
                </a:lnTo>
                <a:close/>
                <a:moveTo>
                  <a:pt x="8543925" y="4397664"/>
                </a:moveTo>
                <a:lnTo>
                  <a:pt x="8843735" y="4224576"/>
                </a:lnTo>
                <a:lnTo>
                  <a:pt x="9143543" y="4397664"/>
                </a:lnTo>
                <a:lnTo>
                  <a:pt x="9143543" y="4736811"/>
                </a:lnTo>
                <a:lnTo>
                  <a:pt x="8843735" y="4909899"/>
                </a:lnTo>
                <a:lnTo>
                  <a:pt x="8543925" y="4736811"/>
                </a:lnTo>
                <a:lnTo>
                  <a:pt x="8543925" y="4397664"/>
                </a:lnTo>
                <a:close/>
                <a:moveTo>
                  <a:pt x="9143543" y="5451415"/>
                </a:moveTo>
                <a:lnTo>
                  <a:pt x="9143543" y="5794086"/>
                </a:lnTo>
                <a:lnTo>
                  <a:pt x="8843735" y="5967174"/>
                </a:lnTo>
                <a:lnTo>
                  <a:pt x="8543925" y="5794086"/>
                </a:lnTo>
                <a:lnTo>
                  <a:pt x="8543925" y="5451415"/>
                </a:lnTo>
                <a:lnTo>
                  <a:pt x="8843735" y="5278327"/>
                </a:lnTo>
                <a:lnTo>
                  <a:pt x="9143543" y="5451415"/>
                </a:lnTo>
                <a:close/>
                <a:moveTo>
                  <a:pt x="8543925" y="6502690"/>
                </a:moveTo>
                <a:lnTo>
                  <a:pt x="8843735" y="6329601"/>
                </a:lnTo>
                <a:lnTo>
                  <a:pt x="9143543" y="6502690"/>
                </a:lnTo>
                <a:lnTo>
                  <a:pt x="9143543" y="6841836"/>
                </a:lnTo>
                <a:lnTo>
                  <a:pt x="8843735" y="7014924"/>
                </a:lnTo>
                <a:lnTo>
                  <a:pt x="8543925" y="6841836"/>
                </a:lnTo>
                <a:lnTo>
                  <a:pt x="8543925" y="6502690"/>
                </a:lnTo>
                <a:close/>
                <a:moveTo>
                  <a:pt x="6095544" y="6841836"/>
                </a:moveTo>
                <a:lnTo>
                  <a:pt x="5795735" y="7014924"/>
                </a:lnTo>
                <a:lnTo>
                  <a:pt x="5495926" y="6841836"/>
                </a:lnTo>
                <a:lnTo>
                  <a:pt x="5495926" y="6502690"/>
                </a:lnTo>
                <a:lnTo>
                  <a:pt x="5795735" y="6329601"/>
                </a:lnTo>
                <a:lnTo>
                  <a:pt x="6095544" y="6502690"/>
                </a:lnTo>
                <a:lnTo>
                  <a:pt x="6095544" y="6841836"/>
                </a:lnTo>
                <a:close/>
                <a:moveTo>
                  <a:pt x="6095544" y="5794086"/>
                </a:moveTo>
                <a:lnTo>
                  <a:pt x="5795735" y="5967174"/>
                </a:lnTo>
                <a:lnTo>
                  <a:pt x="5495926" y="5794086"/>
                </a:lnTo>
                <a:lnTo>
                  <a:pt x="5495926" y="5451415"/>
                </a:lnTo>
                <a:lnTo>
                  <a:pt x="5795735" y="5278327"/>
                </a:lnTo>
                <a:lnTo>
                  <a:pt x="6095544" y="5451415"/>
                </a:lnTo>
                <a:lnTo>
                  <a:pt x="6095544" y="5794086"/>
                </a:lnTo>
                <a:close/>
                <a:moveTo>
                  <a:pt x="6095544" y="4736811"/>
                </a:moveTo>
                <a:lnTo>
                  <a:pt x="5795735" y="4909899"/>
                </a:lnTo>
                <a:lnTo>
                  <a:pt x="5495926" y="4736811"/>
                </a:lnTo>
                <a:lnTo>
                  <a:pt x="5495926" y="4397664"/>
                </a:lnTo>
                <a:lnTo>
                  <a:pt x="5795735" y="4224576"/>
                </a:lnTo>
                <a:lnTo>
                  <a:pt x="6095544" y="4397664"/>
                </a:lnTo>
                <a:lnTo>
                  <a:pt x="6095544" y="4736811"/>
                </a:lnTo>
                <a:close/>
                <a:moveTo>
                  <a:pt x="6095544" y="3689061"/>
                </a:moveTo>
                <a:lnTo>
                  <a:pt x="5795735" y="3862149"/>
                </a:lnTo>
                <a:lnTo>
                  <a:pt x="5495926" y="3689061"/>
                </a:lnTo>
                <a:lnTo>
                  <a:pt x="5495926" y="3346390"/>
                </a:lnTo>
                <a:lnTo>
                  <a:pt x="5795735" y="3173301"/>
                </a:lnTo>
                <a:lnTo>
                  <a:pt x="6095544" y="3346390"/>
                </a:lnTo>
                <a:lnTo>
                  <a:pt x="6095544" y="3689061"/>
                </a:lnTo>
                <a:close/>
                <a:moveTo>
                  <a:pt x="6095544" y="2631786"/>
                </a:moveTo>
                <a:lnTo>
                  <a:pt x="5795735" y="2804874"/>
                </a:lnTo>
                <a:lnTo>
                  <a:pt x="5495926" y="2631786"/>
                </a:lnTo>
                <a:lnTo>
                  <a:pt x="5495926" y="2292639"/>
                </a:lnTo>
                <a:lnTo>
                  <a:pt x="5795735" y="2119551"/>
                </a:lnTo>
                <a:lnTo>
                  <a:pt x="6095544" y="2292639"/>
                </a:lnTo>
                <a:lnTo>
                  <a:pt x="6095544" y="2631786"/>
                </a:lnTo>
                <a:close/>
                <a:moveTo>
                  <a:pt x="6095544" y="1584036"/>
                </a:moveTo>
                <a:lnTo>
                  <a:pt x="5795735" y="1757125"/>
                </a:lnTo>
                <a:lnTo>
                  <a:pt x="5495926" y="1584036"/>
                </a:lnTo>
                <a:lnTo>
                  <a:pt x="5495926" y="1241365"/>
                </a:lnTo>
                <a:lnTo>
                  <a:pt x="5795735" y="1068276"/>
                </a:lnTo>
                <a:lnTo>
                  <a:pt x="6095544" y="1241365"/>
                </a:lnTo>
                <a:lnTo>
                  <a:pt x="6095544" y="1584036"/>
                </a:lnTo>
                <a:close/>
                <a:moveTo>
                  <a:pt x="6095544" y="526757"/>
                </a:moveTo>
                <a:lnTo>
                  <a:pt x="5795735" y="699851"/>
                </a:lnTo>
                <a:lnTo>
                  <a:pt x="5495926" y="526757"/>
                </a:lnTo>
                <a:lnTo>
                  <a:pt x="5495926" y="184093"/>
                </a:lnTo>
                <a:lnTo>
                  <a:pt x="5795735" y="10999"/>
                </a:lnTo>
                <a:lnTo>
                  <a:pt x="6095544" y="184093"/>
                </a:lnTo>
                <a:lnTo>
                  <a:pt x="6095544" y="526757"/>
                </a:lnTo>
                <a:close/>
                <a:moveTo>
                  <a:pt x="5800726" y="7026564"/>
                </a:moveTo>
                <a:lnTo>
                  <a:pt x="5800726" y="7369236"/>
                </a:lnTo>
                <a:lnTo>
                  <a:pt x="6100535" y="7542324"/>
                </a:lnTo>
                <a:lnTo>
                  <a:pt x="6400344" y="7369236"/>
                </a:lnTo>
                <a:lnTo>
                  <a:pt x="6400344" y="7026564"/>
                </a:lnTo>
                <a:lnTo>
                  <a:pt x="6100535" y="6853476"/>
                </a:lnTo>
                <a:lnTo>
                  <a:pt x="5800726" y="7026564"/>
                </a:lnTo>
                <a:close/>
                <a:moveTo>
                  <a:pt x="6100535" y="6491050"/>
                </a:moveTo>
                <a:lnTo>
                  <a:pt x="6400344" y="6317961"/>
                </a:lnTo>
                <a:lnTo>
                  <a:pt x="6400344" y="5978814"/>
                </a:lnTo>
                <a:lnTo>
                  <a:pt x="6100535" y="5805726"/>
                </a:lnTo>
                <a:lnTo>
                  <a:pt x="5800726" y="5978814"/>
                </a:lnTo>
                <a:lnTo>
                  <a:pt x="5800726" y="6317961"/>
                </a:lnTo>
                <a:lnTo>
                  <a:pt x="6100535" y="6491050"/>
                </a:lnTo>
                <a:close/>
                <a:moveTo>
                  <a:pt x="5800726" y="4921539"/>
                </a:moveTo>
                <a:lnTo>
                  <a:pt x="5800726" y="5264210"/>
                </a:lnTo>
                <a:lnTo>
                  <a:pt x="6100535" y="5437299"/>
                </a:lnTo>
                <a:lnTo>
                  <a:pt x="6400344" y="5264210"/>
                </a:lnTo>
                <a:lnTo>
                  <a:pt x="6400344" y="4921539"/>
                </a:lnTo>
                <a:lnTo>
                  <a:pt x="6100535" y="4748451"/>
                </a:lnTo>
                <a:lnTo>
                  <a:pt x="5800726" y="4921539"/>
                </a:lnTo>
                <a:close/>
                <a:moveTo>
                  <a:pt x="6100535" y="4386025"/>
                </a:moveTo>
                <a:lnTo>
                  <a:pt x="6400344" y="4212936"/>
                </a:lnTo>
                <a:lnTo>
                  <a:pt x="6400344" y="3873789"/>
                </a:lnTo>
                <a:lnTo>
                  <a:pt x="6100535" y="3700701"/>
                </a:lnTo>
                <a:lnTo>
                  <a:pt x="5800726" y="3873789"/>
                </a:lnTo>
                <a:lnTo>
                  <a:pt x="5800726" y="4212936"/>
                </a:lnTo>
                <a:lnTo>
                  <a:pt x="6100535" y="4386025"/>
                </a:lnTo>
                <a:close/>
                <a:moveTo>
                  <a:pt x="5800726" y="2816514"/>
                </a:moveTo>
                <a:lnTo>
                  <a:pt x="5800726" y="3159185"/>
                </a:lnTo>
                <a:lnTo>
                  <a:pt x="6100535" y="3332274"/>
                </a:lnTo>
                <a:lnTo>
                  <a:pt x="6400344" y="3159185"/>
                </a:lnTo>
                <a:lnTo>
                  <a:pt x="6400344" y="2816514"/>
                </a:lnTo>
                <a:lnTo>
                  <a:pt x="6100535" y="2643426"/>
                </a:lnTo>
                <a:lnTo>
                  <a:pt x="5800726" y="2816514"/>
                </a:lnTo>
                <a:close/>
                <a:moveTo>
                  <a:pt x="6100535" y="2281000"/>
                </a:moveTo>
                <a:lnTo>
                  <a:pt x="6400344" y="2107911"/>
                </a:lnTo>
                <a:lnTo>
                  <a:pt x="6400344" y="1768764"/>
                </a:lnTo>
                <a:lnTo>
                  <a:pt x="6100535" y="1595676"/>
                </a:lnTo>
                <a:lnTo>
                  <a:pt x="5800726" y="1768764"/>
                </a:lnTo>
                <a:lnTo>
                  <a:pt x="5800726" y="2107911"/>
                </a:lnTo>
                <a:lnTo>
                  <a:pt x="6100535" y="2281000"/>
                </a:lnTo>
                <a:close/>
                <a:moveTo>
                  <a:pt x="5800726" y="711493"/>
                </a:moveTo>
                <a:lnTo>
                  <a:pt x="5800726" y="1054160"/>
                </a:lnTo>
                <a:lnTo>
                  <a:pt x="6100535" y="1227249"/>
                </a:lnTo>
                <a:lnTo>
                  <a:pt x="6400344" y="1054160"/>
                </a:lnTo>
                <a:lnTo>
                  <a:pt x="6400344" y="711493"/>
                </a:lnTo>
                <a:lnTo>
                  <a:pt x="6100535" y="538399"/>
                </a:lnTo>
                <a:lnTo>
                  <a:pt x="5800726" y="711493"/>
                </a:lnTo>
                <a:close/>
                <a:moveTo>
                  <a:pt x="3052535" y="538399"/>
                </a:moveTo>
                <a:lnTo>
                  <a:pt x="2752726" y="711493"/>
                </a:lnTo>
                <a:lnTo>
                  <a:pt x="2752726" y="1054160"/>
                </a:lnTo>
                <a:lnTo>
                  <a:pt x="3052535" y="1227249"/>
                </a:lnTo>
                <a:lnTo>
                  <a:pt x="3352344" y="1054160"/>
                </a:lnTo>
                <a:lnTo>
                  <a:pt x="3352344" y="711493"/>
                </a:lnTo>
                <a:lnTo>
                  <a:pt x="3052535" y="538399"/>
                </a:lnTo>
                <a:close/>
                <a:moveTo>
                  <a:pt x="3052535" y="1595676"/>
                </a:moveTo>
                <a:lnTo>
                  <a:pt x="2752726" y="1768764"/>
                </a:lnTo>
                <a:lnTo>
                  <a:pt x="2752726" y="2107911"/>
                </a:lnTo>
                <a:lnTo>
                  <a:pt x="3052535" y="2281000"/>
                </a:lnTo>
                <a:lnTo>
                  <a:pt x="3352344" y="2107911"/>
                </a:lnTo>
                <a:lnTo>
                  <a:pt x="3352344" y="1768764"/>
                </a:lnTo>
                <a:lnTo>
                  <a:pt x="3052535" y="1595676"/>
                </a:lnTo>
                <a:close/>
                <a:moveTo>
                  <a:pt x="3052535" y="2643426"/>
                </a:moveTo>
                <a:lnTo>
                  <a:pt x="2752726" y="2816514"/>
                </a:lnTo>
                <a:lnTo>
                  <a:pt x="2752726" y="3159185"/>
                </a:lnTo>
                <a:lnTo>
                  <a:pt x="3052535" y="3332274"/>
                </a:lnTo>
                <a:lnTo>
                  <a:pt x="3352344" y="3159185"/>
                </a:lnTo>
                <a:lnTo>
                  <a:pt x="3352344" y="2816514"/>
                </a:lnTo>
                <a:lnTo>
                  <a:pt x="3052535" y="2643426"/>
                </a:lnTo>
                <a:close/>
                <a:moveTo>
                  <a:pt x="3052535" y="3700701"/>
                </a:moveTo>
                <a:lnTo>
                  <a:pt x="2752726" y="3873789"/>
                </a:lnTo>
                <a:lnTo>
                  <a:pt x="2752726" y="4212936"/>
                </a:lnTo>
                <a:lnTo>
                  <a:pt x="3052535" y="4386025"/>
                </a:lnTo>
                <a:lnTo>
                  <a:pt x="3352344" y="4212936"/>
                </a:lnTo>
                <a:lnTo>
                  <a:pt x="3352344" y="3873789"/>
                </a:lnTo>
                <a:lnTo>
                  <a:pt x="3052535" y="3700701"/>
                </a:lnTo>
                <a:close/>
                <a:moveTo>
                  <a:pt x="3052535" y="4748451"/>
                </a:moveTo>
                <a:lnTo>
                  <a:pt x="2752726" y="4921539"/>
                </a:lnTo>
                <a:lnTo>
                  <a:pt x="2752726" y="5264210"/>
                </a:lnTo>
                <a:lnTo>
                  <a:pt x="3052535" y="5437299"/>
                </a:lnTo>
                <a:lnTo>
                  <a:pt x="3352344" y="5264210"/>
                </a:lnTo>
                <a:lnTo>
                  <a:pt x="3352344" y="4921539"/>
                </a:lnTo>
                <a:lnTo>
                  <a:pt x="3052535" y="4748451"/>
                </a:lnTo>
                <a:close/>
                <a:moveTo>
                  <a:pt x="3052535" y="5805726"/>
                </a:moveTo>
                <a:lnTo>
                  <a:pt x="2752726" y="5978814"/>
                </a:lnTo>
                <a:lnTo>
                  <a:pt x="2752726" y="6317961"/>
                </a:lnTo>
                <a:lnTo>
                  <a:pt x="3052535" y="6491050"/>
                </a:lnTo>
                <a:lnTo>
                  <a:pt x="3352344" y="6317961"/>
                </a:lnTo>
                <a:lnTo>
                  <a:pt x="3352344" y="5978814"/>
                </a:lnTo>
                <a:lnTo>
                  <a:pt x="3052535" y="5805726"/>
                </a:lnTo>
                <a:close/>
                <a:moveTo>
                  <a:pt x="3052535" y="6853476"/>
                </a:moveTo>
                <a:lnTo>
                  <a:pt x="2752726" y="7026564"/>
                </a:lnTo>
                <a:lnTo>
                  <a:pt x="2752726" y="7369236"/>
                </a:lnTo>
                <a:lnTo>
                  <a:pt x="3052535" y="7542324"/>
                </a:lnTo>
                <a:lnTo>
                  <a:pt x="3352344" y="7369236"/>
                </a:lnTo>
                <a:lnTo>
                  <a:pt x="3352344" y="7026564"/>
                </a:lnTo>
                <a:lnTo>
                  <a:pt x="3052535" y="6853476"/>
                </a:lnTo>
                <a:close/>
                <a:moveTo>
                  <a:pt x="3047544" y="184093"/>
                </a:moveTo>
                <a:lnTo>
                  <a:pt x="3047544" y="526757"/>
                </a:lnTo>
                <a:lnTo>
                  <a:pt x="2747735" y="699851"/>
                </a:lnTo>
                <a:lnTo>
                  <a:pt x="2447926" y="526757"/>
                </a:lnTo>
                <a:lnTo>
                  <a:pt x="2447926" y="184093"/>
                </a:lnTo>
                <a:lnTo>
                  <a:pt x="2747735" y="10999"/>
                </a:lnTo>
                <a:lnTo>
                  <a:pt x="3047544" y="184093"/>
                </a:lnTo>
                <a:close/>
                <a:moveTo>
                  <a:pt x="3047544" y="1241365"/>
                </a:moveTo>
                <a:lnTo>
                  <a:pt x="3047544" y="1584036"/>
                </a:lnTo>
                <a:lnTo>
                  <a:pt x="2747735" y="1757125"/>
                </a:lnTo>
                <a:lnTo>
                  <a:pt x="2447926" y="1584036"/>
                </a:lnTo>
                <a:lnTo>
                  <a:pt x="2447926" y="1241365"/>
                </a:lnTo>
                <a:lnTo>
                  <a:pt x="2747735" y="1068276"/>
                </a:lnTo>
                <a:lnTo>
                  <a:pt x="3047544" y="1241365"/>
                </a:lnTo>
                <a:close/>
                <a:moveTo>
                  <a:pt x="2447926" y="2292639"/>
                </a:moveTo>
                <a:lnTo>
                  <a:pt x="2747735" y="2119551"/>
                </a:lnTo>
                <a:lnTo>
                  <a:pt x="3047544" y="2292639"/>
                </a:lnTo>
                <a:lnTo>
                  <a:pt x="3047544" y="2631786"/>
                </a:lnTo>
                <a:lnTo>
                  <a:pt x="2747735" y="2804874"/>
                </a:lnTo>
                <a:lnTo>
                  <a:pt x="2447926" y="2631786"/>
                </a:lnTo>
                <a:lnTo>
                  <a:pt x="2447926" y="2292639"/>
                </a:lnTo>
                <a:close/>
                <a:moveTo>
                  <a:pt x="3047544" y="3346390"/>
                </a:moveTo>
                <a:lnTo>
                  <a:pt x="3047544" y="3689061"/>
                </a:lnTo>
                <a:lnTo>
                  <a:pt x="2747735" y="3862149"/>
                </a:lnTo>
                <a:lnTo>
                  <a:pt x="2447926" y="3689061"/>
                </a:lnTo>
                <a:lnTo>
                  <a:pt x="2447926" y="3346390"/>
                </a:lnTo>
                <a:lnTo>
                  <a:pt x="2747735" y="3173301"/>
                </a:lnTo>
                <a:lnTo>
                  <a:pt x="3047544" y="3346390"/>
                </a:lnTo>
                <a:close/>
                <a:moveTo>
                  <a:pt x="2447926" y="4397664"/>
                </a:moveTo>
                <a:lnTo>
                  <a:pt x="2747735" y="4224576"/>
                </a:lnTo>
                <a:lnTo>
                  <a:pt x="3047544" y="4397664"/>
                </a:lnTo>
                <a:lnTo>
                  <a:pt x="3047544" y="4736811"/>
                </a:lnTo>
                <a:lnTo>
                  <a:pt x="2747735" y="4909899"/>
                </a:lnTo>
                <a:lnTo>
                  <a:pt x="2447926" y="4736811"/>
                </a:lnTo>
                <a:lnTo>
                  <a:pt x="2447926" y="4397664"/>
                </a:lnTo>
                <a:close/>
                <a:moveTo>
                  <a:pt x="3047544" y="5451415"/>
                </a:moveTo>
                <a:lnTo>
                  <a:pt x="3047544" y="5794086"/>
                </a:lnTo>
                <a:lnTo>
                  <a:pt x="2747735" y="5967174"/>
                </a:lnTo>
                <a:lnTo>
                  <a:pt x="2447926" y="5794086"/>
                </a:lnTo>
                <a:lnTo>
                  <a:pt x="2447926" y="5451415"/>
                </a:lnTo>
                <a:lnTo>
                  <a:pt x="2747735" y="5278327"/>
                </a:lnTo>
                <a:lnTo>
                  <a:pt x="3047544" y="5451415"/>
                </a:lnTo>
                <a:close/>
                <a:moveTo>
                  <a:pt x="2447926" y="6502690"/>
                </a:moveTo>
                <a:lnTo>
                  <a:pt x="2747735" y="6329601"/>
                </a:lnTo>
                <a:lnTo>
                  <a:pt x="3047544" y="6502690"/>
                </a:lnTo>
                <a:lnTo>
                  <a:pt x="3047544" y="6841836"/>
                </a:lnTo>
                <a:lnTo>
                  <a:pt x="2747735" y="7014924"/>
                </a:lnTo>
                <a:lnTo>
                  <a:pt x="2447926" y="6841836"/>
                </a:lnTo>
                <a:lnTo>
                  <a:pt x="2447926" y="6502690"/>
                </a:lnTo>
                <a:close/>
                <a:moveTo>
                  <a:pt x="2742744" y="5978814"/>
                </a:moveTo>
                <a:lnTo>
                  <a:pt x="2742744" y="6317961"/>
                </a:lnTo>
                <a:lnTo>
                  <a:pt x="2442935" y="6491050"/>
                </a:lnTo>
                <a:lnTo>
                  <a:pt x="2143126" y="6317961"/>
                </a:lnTo>
                <a:lnTo>
                  <a:pt x="2143126" y="5978814"/>
                </a:lnTo>
                <a:lnTo>
                  <a:pt x="2442935" y="5805726"/>
                </a:lnTo>
                <a:lnTo>
                  <a:pt x="2742744" y="5978814"/>
                </a:lnTo>
                <a:close/>
                <a:moveTo>
                  <a:pt x="2143126" y="7026564"/>
                </a:moveTo>
                <a:lnTo>
                  <a:pt x="2442935" y="6853476"/>
                </a:lnTo>
                <a:lnTo>
                  <a:pt x="2742744" y="7026564"/>
                </a:lnTo>
                <a:lnTo>
                  <a:pt x="2742744" y="7369236"/>
                </a:lnTo>
                <a:lnTo>
                  <a:pt x="2442935" y="7542324"/>
                </a:lnTo>
                <a:lnTo>
                  <a:pt x="2143126" y="7369236"/>
                </a:lnTo>
                <a:lnTo>
                  <a:pt x="2143126" y="7026564"/>
                </a:lnTo>
                <a:close/>
                <a:moveTo>
                  <a:pt x="2437944" y="6841836"/>
                </a:moveTo>
                <a:lnTo>
                  <a:pt x="2138135" y="7014924"/>
                </a:lnTo>
                <a:lnTo>
                  <a:pt x="1838326" y="6841836"/>
                </a:lnTo>
                <a:lnTo>
                  <a:pt x="1838326" y="6502690"/>
                </a:lnTo>
                <a:lnTo>
                  <a:pt x="2138135" y="6329601"/>
                </a:lnTo>
                <a:lnTo>
                  <a:pt x="2437944" y="6502690"/>
                </a:lnTo>
                <a:lnTo>
                  <a:pt x="2437944" y="6841836"/>
                </a:lnTo>
                <a:close/>
                <a:moveTo>
                  <a:pt x="2133144" y="5978814"/>
                </a:moveTo>
                <a:lnTo>
                  <a:pt x="2133144" y="6317961"/>
                </a:lnTo>
                <a:lnTo>
                  <a:pt x="1833335" y="6491050"/>
                </a:lnTo>
                <a:lnTo>
                  <a:pt x="1533526" y="6317952"/>
                </a:lnTo>
                <a:lnTo>
                  <a:pt x="1533526" y="5978824"/>
                </a:lnTo>
                <a:lnTo>
                  <a:pt x="1833335" y="5805726"/>
                </a:lnTo>
                <a:lnTo>
                  <a:pt x="2133144" y="5978814"/>
                </a:lnTo>
                <a:close/>
                <a:moveTo>
                  <a:pt x="1533526" y="7026574"/>
                </a:moveTo>
                <a:lnTo>
                  <a:pt x="1833335" y="6853476"/>
                </a:lnTo>
                <a:lnTo>
                  <a:pt x="2133144" y="7026564"/>
                </a:lnTo>
                <a:lnTo>
                  <a:pt x="2133144" y="7369236"/>
                </a:lnTo>
                <a:lnTo>
                  <a:pt x="1833335" y="7542324"/>
                </a:lnTo>
                <a:lnTo>
                  <a:pt x="1533526" y="7369236"/>
                </a:lnTo>
                <a:lnTo>
                  <a:pt x="1533526" y="7026574"/>
                </a:lnTo>
                <a:close/>
                <a:moveTo>
                  <a:pt x="1828344" y="6841827"/>
                </a:moveTo>
                <a:lnTo>
                  <a:pt x="1528535" y="7014924"/>
                </a:lnTo>
                <a:lnTo>
                  <a:pt x="1228726" y="6841836"/>
                </a:lnTo>
                <a:lnTo>
                  <a:pt x="1228726" y="6502690"/>
                </a:lnTo>
                <a:lnTo>
                  <a:pt x="1528535" y="6329601"/>
                </a:lnTo>
                <a:lnTo>
                  <a:pt x="1828344" y="6502699"/>
                </a:lnTo>
                <a:lnTo>
                  <a:pt x="1828344" y="6841827"/>
                </a:lnTo>
                <a:close/>
                <a:moveTo>
                  <a:pt x="1523544" y="5978814"/>
                </a:moveTo>
                <a:lnTo>
                  <a:pt x="1523544" y="6317961"/>
                </a:lnTo>
                <a:lnTo>
                  <a:pt x="1223735" y="6491050"/>
                </a:lnTo>
                <a:lnTo>
                  <a:pt x="923925" y="6317961"/>
                </a:lnTo>
                <a:lnTo>
                  <a:pt x="923925" y="5978814"/>
                </a:lnTo>
                <a:lnTo>
                  <a:pt x="1223735" y="5805726"/>
                </a:lnTo>
                <a:lnTo>
                  <a:pt x="1523544" y="5978814"/>
                </a:lnTo>
                <a:close/>
                <a:moveTo>
                  <a:pt x="923925" y="7026564"/>
                </a:moveTo>
                <a:lnTo>
                  <a:pt x="1223735" y="6853476"/>
                </a:lnTo>
                <a:lnTo>
                  <a:pt x="1523544" y="7026564"/>
                </a:lnTo>
                <a:lnTo>
                  <a:pt x="1523544" y="7369236"/>
                </a:lnTo>
                <a:lnTo>
                  <a:pt x="1223735" y="7542324"/>
                </a:lnTo>
                <a:lnTo>
                  <a:pt x="923925" y="7369236"/>
                </a:lnTo>
                <a:lnTo>
                  <a:pt x="923925" y="7026564"/>
                </a:lnTo>
                <a:close/>
                <a:moveTo>
                  <a:pt x="1218744" y="6841836"/>
                </a:moveTo>
                <a:lnTo>
                  <a:pt x="918934" y="7014924"/>
                </a:lnTo>
                <a:lnTo>
                  <a:pt x="619125" y="6841836"/>
                </a:lnTo>
                <a:lnTo>
                  <a:pt x="619125" y="6502690"/>
                </a:lnTo>
                <a:lnTo>
                  <a:pt x="918934" y="6329601"/>
                </a:lnTo>
                <a:lnTo>
                  <a:pt x="1218744" y="6502690"/>
                </a:lnTo>
                <a:lnTo>
                  <a:pt x="1218744" y="6841836"/>
                </a:lnTo>
                <a:close/>
                <a:moveTo>
                  <a:pt x="913942" y="5978814"/>
                </a:moveTo>
                <a:lnTo>
                  <a:pt x="913942" y="6317961"/>
                </a:lnTo>
                <a:lnTo>
                  <a:pt x="614134" y="6491050"/>
                </a:lnTo>
                <a:lnTo>
                  <a:pt x="314325" y="6317961"/>
                </a:lnTo>
                <a:lnTo>
                  <a:pt x="314325" y="5978814"/>
                </a:lnTo>
                <a:lnTo>
                  <a:pt x="614134" y="5805726"/>
                </a:lnTo>
                <a:lnTo>
                  <a:pt x="913942" y="5978814"/>
                </a:lnTo>
                <a:close/>
                <a:moveTo>
                  <a:pt x="314325" y="7026564"/>
                </a:moveTo>
                <a:lnTo>
                  <a:pt x="614134" y="6853476"/>
                </a:lnTo>
                <a:lnTo>
                  <a:pt x="913942" y="7026564"/>
                </a:lnTo>
                <a:lnTo>
                  <a:pt x="913942" y="7369236"/>
                </a:lnTo>
                <a:lnTo>
                  <a:pt x="614134" y="7542324"/>
                </a:lnTo>
                <a:lnTo>
                  <a:pt x="314325" y="7369236"/>
                </a:lnTo>
                <a:lnTo>
                  <a:pt x="314325" y="7026564"/>
                </a:lnTo>
                <a:close/>
                <a:moveTo>
                  <a:pt x="609142" y="6841836"/>
                </a:moveTo>
                <a:lnTo>
                  <a:pt x="306281" y="7016686"/>
                </a:lnTo>
                <a:lnTo>
                  <a:pt x="9525" y="6845360"/>
                </a:lnTo>
                <a:lnTo>
                  <a:pt x="9525" y="6499165"/>
                </a:lnTo>
                <a:lnTo>
                  <a:pt x="306281" y="6327839"/>
                </a:lnTo>
                <a:lnTo>
                  <a:pt x="609142" y="6502690"/>
                </a:lnTo>
                <a:lnTo>
                  <a:pt x="609142" y="6841836"/>
                </a:lnTo>
                <a:close/>
                <a:moveTo>
                  <a:pt x="2437944" y="5451415"/>
                </a:moveTo>
                <a:lnTo>
                  <a:pt x="2437944" y="5794086"/>
                </a:lnTo>
                <a:lnTo>
                  <a:pt x="2138135" y="5967174"/>
                </a:lnTo>
                <a:lnTo>
                  <a:pt x="1838326" y="5794086"/>
                </a:lnTo>
                <a:lnTo>
                  <a:pt x="1838326" y="5451415"/>
                </a:lnTo>
                <a:lnTo>
                  <a:pt x="2138135" y="5278327"/>
                </a:lnTo>
                <a:lnTo>
                  <a:pt x="2437944" y="5451415"/>
                </a:lnTo>
                <a:close/>
                <a:moveTo>
                  <a:pt x="1828344" y="5451415"/>
                </a:moveTo>
                <a:lnTo>
                  <a:pt x="1828344" y="5794077"/>
                </a:lnTo>
                <a:lnTo>
                  <a:pt x="1528535" y="5967174"/>
                </a:lnTo>
                <a:lnTo>
                  <a:pt x="1228726" y="5794086"/>
                </a:lnTo>
                <a:lnTo>
                  <a:pt x="1228726" y="5451415"/>
                </a:lnTo>
                <a:lnTo>
                  <a:pt x="1528535" y="5278327"/>
                </a:lnTo>
                <a:lnTo>
                  <a:pt x="1828344" y="5451415"/>
                </a:lnTo>
                <a:close/>
                <a:moveTo>
                  <a:pt x="1218744" y="5451415"/>
                </a:moveTo>
                <a:lnTo>
                  <a:pt x="1218744" y="5794086"/>
                </a:lnTo>
                <a:lnTo>
                  <a:pt x="918934" y="5967174"/>
                </a:lnTo>
                <a:lnTo>
                  <a:pt x="619125" y="5794086"/>
                </a:lnTo>
                <a:lnTo>
                  <a:pt x="619125" y="5451415"/>
                </a:lnTo>
                <a:lnTo>
                  <a:pt x="918934" y="5278327"/>
                </a:lnTo>
                <a:lnTo>
                  <a:pt x="1218744" y="5451415"/>
                </a:lnTo>
                <a:close/>
                <a:moveTo>
                  <a:pt x="609142" y="5451415"/>
                </a:moveTo>
                <a:lnTo>
                  <a:pt x="609142" y="5794086"/>
                </a:lnTo>
                <a:lnTo>
                  <a:pt x="306281" y="5968936"/>
                </a:lnTo>
                <a:lnTo>
                  <a:pt x="9525" y="5797610"/>
                </a:lnTo>
                <a:lnTo>
                  <a:pt x="9525" y="5451415"/>
                </a:lnTo>
                <a:lnTo>
                  <a:pt x="309334" y="5278327"/>
                </a:lnTo>
                <a:lnTo>
                  <a:pt x="609142" y="5451415"/>
                </a:lnTo>
                <a:close/>
                <a:moveTo>
                  <a:pt x="2742744" y="3873789"/>
                </a:moveTo>
                <a:lnTo>
                  <a:pt x="2742744" y="4212936"/>
                </a:lnTo>
                <a:lnTo>
                  <a:pt x="2442935" y="4386025"/>
                </a:lnTo>
                <a:lnTo>
                  <a:pt x="2143126" y="4212936"/>
                </a:lnTo>
                <a:lnTo>
                  <a:pt x="2143126" y="3873789"/>
                </a:lnTo>
                <a:lnTo>
                  <a:pt x="2442935" y="3700701"/>
                </a:lnTo>
                <a:lnTo>
                  <a:pt x="2742744" y="3873789"/>
                </a:lnTo>
                <a:close/>
                <a:moveTo>
                  <a:pt x="2143126" y="4921539"/>
                </a:moveTo>
                <a:lnTo>
                  <a:pt x="2442935" y="4748451"/>
                </a:lnTo>
                <a:lnTo>
                  <a:pt x="2742744" y="4921539"/>
                </a:lnTo>
                <a:lnTo>
                  <a:pt x="2742744" y="5264210"/>
                </a:lnTo>
                <a:lnTo>
                  <a:pt x="2442935" y="5437299"/>
                </a:lnTo>
                <a:lnTo>
                  <a:pt x="2143126" y="5264210"/>
                </a:lnTo>
                <a:lnTo>
                  <a:pt x="2143126" y="4921539"/>
                </a:lnTo>
                <a:close/>
                <a:moveTo>
                  <a:pt x="2437944" y="4736811"/>
                </a:moveTo>
                <a:lnTo>
                  <a:pt x="2138135" y="4909899"/>
                </a:lnTo>
                <a:lnTo>
                  <a:pt x="1838326" y="4736811"/>
                </a:lnTo>
                <a:lnTo>
                  <a:pt x="1838326" y="4397664"/>
                </a:lnTo>
                <a:lnTo>
                  <a:pt x="2138135" y="4224576"/>
                </a:lnTo>
                <a:lnTo>
                  <a:pt x="2437944" y="4397664"/>
                </a:lnTo>
                <a:lnTo>
                  <a:pt x="2437944" y="4736811"/>
                </a:lnTo>
                <a:close/>
                <a:moveTo>
                  <a:pt x="2133144" y="3873789"/>
                </a:moveTo>
                <a:lnTo>
                  <a:pt x="2133144" y="4212936"/>
                </a:lnTo>
                <a:lnTo>
                  <a:pt x="1833335" y="4386025"/>
                </a:lnTo>
                <a:lnTo>
                  <a:pt x="1533526" y="4212927"/>
                </a:lnTo>
                <a:lnTo>
                  <a:pt x="1533526" y="3873798"/>
                </a:lnTo>
                <a:lnTo>
                  <a:pt x="1833335" y="3700701"/>
                </a:lnTo>
                <a:lnTo>
                  <a:pt x="2133144" y="3873789"/>
                </a:lnTo>
                <a:close/>
                <a:moveTo>
                  <a:pt x="1533526" y="4921549"/>
                </a:moveTo>
                <a:lnTo>
                  <a:pt x="1833335" y="4748451"/>
                </a:lnTo>
                <a:lnTo>
                  <a:pt x="2133144" y="4921539"/>
                </a:lnTo>
                <a:lnTo>
                  <a:pt x="2133144" y="5264210"/>
                </a:lnTo>
                <a:lnTo>
                  <a:pt x="1833335" y="5437299"/>
                </a:lnTo>
                <a:lnTo>
                  <a:pt x="1533526" y="5264210"/>
                </a:lnTo>
                <a:lnTo>
                  <a:pt x="1533526" y="4921549"/>
                </a:lnTo>
                <a:close/>
                <a:moveTo>
                  <a:pt x="1828344" y="4736802"/>
                </a:moveTo>
                <a:lnTo>
                  <a:pt x="1528535" y="4909899"/>
                </a:lnTo>
                <a:lnTo>
                  <a:pt x="1228726" y="4736811"/>
                </a:lnTo>
                <a:lnTo>
                  <a:pt x="1228726" y="4397664"/>
                </a:lnTo>
                <a:lnTo>
                  <a:pt x="1528535" y="4224576"/>
                </a:lnTo>
                <a:lnTo>
                  <a:pt x="1828344" y="4397674"/>
                </a:lnTo>
                <a:lnTo>
                  <a:pt x="1828344" y="4736802"/>
                </a:lnTo>
                <a:close/>
                <a:moveTo>
                  <a:pt x="1523544" y="3873789"/>
                </a:moveTo>
                <a:lnTo>
                  <a:pt x="1523544" y="4212936"/>
                </a:lnTo>
                <a:lnTo>
                  <a:pt x="1223735" y="4386025"/>
                </a:lnTo>
                <a:lnTo>
                  <a:pt x="923925" y="4212936"/>
                </a:lnTo>
                <a:lnTo>
                  <a:pt x="923925" y="3873789"/>
                </a:lnTo>
                <a:lnTo>
                  <a:pt x="1223735" y="3700701"/>
                </a:lnTo>
                <a:lnTo>
                  <a:pt x="1523544" y="3873789"/>
                </a:lnTo>
                <a:close/>
                <a:moveTo>
                  <a:pt x="923925" y="4921539"/>
                </a:moveTo>
                <a:lnTo>
                  <a:pt x="1223735" y="4748451"/>
                </a:lnTo>
                <a:lnTo>
                  <a:pt x="1523544" y="4921539"/>
                </a:lnTo>
                <a:lnTo>
                  <a:pt x="1523544" y="5264210"/>
                </a:lnTo>
                <a:lnTo>
                  <a:pt x="1223735" y="5437299"/>
                </a:lnTo>
                <a:lnTo>
                  <a:pt x="923925" y="5264210"/>
                </a:lnTo>
                <a:lnTo>
                  <a:pt x="923925" y="4921539"/>
                </a:lnTo>
                <a:close/>
                <a:moveTo>
                  <a:pt x="1218744" y="4736811"/>
                </a:moveTo>
                <a:lnTo>
                  <a:pt x="918934" y="4909899"/>
                </a:lnTo>
                <a:lnTo>
                  <a:pt x="619125" y="4736811"/>
                </a:lnTo>
                <a:lnTo>
                  <a:pt x="619125" y="4397664"/>
                </a:lnTo>
                <a:lnTo>
                  <a:pt x="918934" y="4224576"/>
                </a:lnTo>
                <a:lnTo>
                  <a:pt x="1218744" y="4397664"/>
                </a:lnTo>
                <a:lnTo>
                  <a:pt x="1218744" y="4736811"/>
                </a:lnTo>
                <a:close/>
                <a:moveTo>
                  <a:pt x="913942" y="3873789"/>
                </a:moveTo>
                <a:lnTo>
                  <a:pt x="913942" y="4212936"/>
                </a:lnTo>
                <a:lnTo>
                  <a:pt x="614134" y="4386025"/>
                </a:lnTo>
                <a:lnTo>
                  <a:pt x="314325" y="4212936"/>
                </a:lnTo>
                <a:lnTo>
                  <a:pt x="314325" y="3873789"/>
                </a:lnTo>
                <a:lnTo>
                  <a:pt x="614134" y="3700701"/>
                </a:lnTo>
                <a:lnTo>
                  <a:pt x="913942" y="3873789"/>
                </a:lnTo>
                <a:close/>
                <a:moveTo>
                  <a:pt x="314325" y="4921539"/>
                </a:moveTo>
                <a:lnTo>
                  <a:pt x="614134" y="4748451"/>
                </a:lnTo>
                <a:lnTo>
                  <a:pt x="913942" y="4921539"/>
                </a:lnTo>
                <a:lnTo>
                  <a:pt x="913942" y="5264210"/>
                </a:lnTo>
                <a:lnTo>
                  <a:pt x="614134" y="5437299"/>
                </a:lnTo>
                <a:lnTo>
                  <a:pt x="314325" y="5264210"/>
                </a:lnTo>
                <a:lnTo>
                  <a:pt x="314325" y="4921539"/>
                </a:lnTo>
                <a:close/>
                <a:moveTo>
                  <a:pt x="609142" y="4736811"/>
                </a:moveTo>
                <a:lnTo>
                  <a:pt x="306281" y="4911662"/>
                </a:lnTo>
                <a:lnTo>
                  <a:pt x="9525" y="4740336"/>
                </a:lnTo>
                <a:lnTo>
                  <a:pt x="9525" y="4394140"/>
                </a:lnTo>
                <a:lnTo>
                  <a:pt x="306281" y="4222814"/>
                </a:lnTo>
                <a:lnTo>
                  <a:pt x="609142" y="4397664"/>
                </a:lnTo>
                <a:lnTo>
                  <a:pt x="609142" y="4736811"/>
                </a:lnTo>
                <a:close/>
                <a:moveTo>
                  <a:pt x="2437944" y="3346390"/>
                </a:moveTo>
                <a:lnTo>
                  <a:pt x="2437944" y="3689061"/>
                </a:lnTo>
                <a:lnTo>
                  <a:pt x="2138135" y="3862149"/>
                </a:lnTo>
                <a:lnTo>
                  <a:pt x="1838326" y="3689061"/>
                </a:lnTo>
                <a:lnTo>
                  <a:pt x="1838326" y="3346390"/>
                </a:lnTo>
                <a:lnTo>
                  <a:pt x="2138135" y="3173301"/>
                </a:lnTo>
                <a:lnTo>
                  <a:pt x="2437944" y="3346390"/>
                </a:lnTo>
                <a:close/>
                <a:moveTo>
                  <a:pt x="1828344" y="3346390"/>
                </a:moveTo>
                <a:lnTo>
                  <a:pt x="1828344" y="3689052"/>
                </a:lnTo>
                <a:lnTo>
                  <a:pt x="1528535" y="3862149"/>
                </a:lnTo>
                <a:lnTo>
                  <a:pt x="1228726" y="3689061"/>
                </a:lnTo>
                <a:lnTo>
                  <a:pt x="1228726" y="3346390"/>
                </a:lnTo>
                <a:lnTo>
                  <a:pt x="1528535" y="3173301"/>
                </a:lnTo>
                <a:lnTo>
                  <a:pt x="1828344" y="3346390"/>
                </a:lnTo>
                <a:close/>
                <a:moveTo>
                  <a:pt x="1218744" y="3346390"/>
                </a:moveTo>
                <a:lnTo>
                  <a:pt x="1218744" y="3689061"/>
                </a:lnTo>
                <a:lnTo>
                  <a:pt x="918934" y="3862149"/>
                </a:lnTo>
                <a:lnTo>
                  <a:pt x="619125" y="3689061"/>
                </a:lnTo>
                <a:lnTo>
                  <a:pt x="619125" y="3346390"/>
                </a:lnTo>
                <a:lnTo>
                  <a:pt x="918934" y="3173301"/>
                </a:lnTo>
                <a:lnTo>
                  <a:pt x="1218744" y="3346390"/>
                </a:lnTo>
                <a:close/>
                <a:moveTo>
                  <a:pt x="609142" y="3346390"/>
                </a:moveTo>
                <a:lnTo>
                  <a:pt x="609142" y="3689061"/>
                </a:lnTo>
                <a:lnTo>
                  <a:pt x="306281" y="3863912"/>
                </a:lnTo>
                <a:lnTo>
                  <a:pt x="9525" y="3692585"/>
                </a:lnTo>
                <a:lnTo>
                  <a:pt x="9525" y="3346390"/>
                </a:lnTo>
                <a:lnTo>
                  <a:pt x="309334" y="3173301"/>
                </a:lnTo>
                <a:lnTo>
                  <a:pt x="609142" y="3346390"/>
                </a:lnTo>
                <a:close/>
                <a:moveTo>
                  <a:pt x="2742744" y="1768764"/>
                </a:moveTo>
                <a:lnTo>
                  <a:pt x="2742744" y="2107911"/>
                </a:lnTo>
                <a:lnTo>
                  <a:pt x="2442935" y="2281000"/>
                </a:lnTo>
                <a:lnTo>
                  <a:pt x="2143126" y="2107911"/>
                </a:lnTo>
                <a:lnTo>
                  <a:pt x="2143126" y="1768764"/>
                </a:lnTo>
                <a:lnTo>
                  <a:pt x="2442935" y="1595676"/>
                </a:lnTo>
                <a:lnTo>
                  <a:pt x="2742744" y="1768764"/>
                </a:lnTo>
                <a:close/>
                <a:moveTo>
                  <a:pt x="2143126" y="2816514"/>
                </a:moveTo>
                <a:lnTo>
                  <a:pt x="2442935" y="2643426"/>
                </a:lnTo>
                <a:lnTo>
                  <a:pt x="2742744" y="2816514"/>
                </a:lnTo>
                <a:lnTo>
                  <a:pt x="2742744" y="3159185"/>
                </a:lnTo>
                <a:lnTo>
                  <a:pt x="2442935" y="3332274"/>
                </a:lnTo>
                <a:lnTo>
                  <a:pt x="2143126" y="3159185"/>
                </a:lnTo>
                <a:lnTo>
                  <a:pt x="2143126" y="2816514"/>
                </a:lnTo>
                <a:close/>
                <a:moveTo>
                  <a:pt x="2437944" y="2631786"/>
                </a:moveTo>
                <a:lnTo>
                  <a:pt x="2138135" y="2804874"/>
                </a:lnTo>
                <a:lnTo>
                  <a:pt x="1838326" y="2631786"/>
                </a:lnTo>
                <a:lnTo>
                  <a:pt x="1838326" y="2292639"/>
                </a:lnTo>
                <a:lnTo>
                  <a:pt x="2138135" y="2119551"/>
                </a:lnTo>
                <a:lnTo>
                  <a:pt x="2437944" y="2292639"/>
                </a:lnTo>
                <a:lnTo>
                  <a:pt x="2437944" y="2631786"/>
                </a:lnTo>
                <a:close/>
                <a:moveTo>
                  <a:pt x="2133144" y="1768764"/>
                </a:moveTo>
                <a:lnTo>
                  <a:pt x="2133144" y="2107911"/>
                </a:lnTo>
                <a:lnTo>
                  <a:pt x="1833335" y="2281000"/>
                </a:lnTo>
                <a:lnTo>
                  <a:pt x="1533526" y="2107902"/>
                </a:lnTo>
                <a:lnTo>
                  <a:pt x="1533526" y="1768774"/>
                </a:lnTo>
                <a:lnTo>
                  <a:pt x="1833335" y="1595676"/>
                </a:lnTo>
                <a:lnTo>
                  <a:pt x="2133144" y="1768764"/>
                </a:lnTo>
                <a:close/>
                <a:moveTo>
                  <a:pt x="1533526" y="2816523"/>
                </a:moveTo>
                <a:lnTo>
                  <a:pt x="1833335" y="2643426"/>
                </a:lnTo>
                <a:lnTo>
                  <a:pt x="2133144" y="2816514"/>
                </a:lnTo>
                <a:lnTo>
                  <a:pt x="2133144" y="3159185"/>
                </a:lnTo>
                <a:lnTo>
                  <a:pt x="1833335" y="3332274"/>
                </a:lnTo>
                <a:lnTo>
                  <a:pt x="1533526" y="3159185"/>
                </a:lnTo>
                <a:lnTo>
                  <a:pt x="1533526" y="2816523"/>
                </a:lnTo>
                <a:close/>
                <a:moveTo>
                  <a:pt x="1828344" y="2631777"/>
                </a:moveTo>
                <a:lnTo>
                  <a:pt x="1528535" y="2804874"/>
                </a:lnTo>
                <a:lnTo>
                  <a:pt x="1228726" y="2631786"/>
                </a:lnTo>
                <a:lnTo>
                  <a:pt x="1228726" y="2292639"/>
                </a:lnTo>
                <a:lnTo>
                  <a:pt x="1528535" y="2119551"/>
                </a:lnTo>
                <a:lnTo>
                  <a:pt x="1828344" y="2292649"/>
                </a:lnTo>
                <a:lnTo>
                  <a:pt x="1828344" y="2631777"/>
                </a:lnTo>
                <a:close/>
                <a:moveTo>
                  <a:pt x="1523544" y="1768764"/>
                </a:moveTo>
                <a:lnTo>
                  <a:pt x="1523544" y="2107911"/>
                </a:lnTo>
                <a:lnTo>
                  <a:pt x="1223735" y="2281000"/>
                </a:lnTo>
                <a:lnTo>
                  <a:pt x="923925" y="2107911"/>
                </a:lnTo>
                <a:lnTo>
                  <a:pt x="923925" y="1768764"/>
                </a:lnTo>
                <a:lnTo>
                  <a:pt x="1223735" y="1595676"/>
                </a:lnTo>
                <a:lnTo>
                  <a:pt x="1523544" y="1768764"/>
                </a:lnTo>
                <a:close/>
                <a:moveTo>
                  <a:pt x="923925" y="2816514"/>
                </a:moveTo>
                <a:lnTo>
                  <a:pt x="1223735" y="2643426"/>
                </a:lnTo>
                <a:lnTo>
                  <a:pt x="1523544" y="2816514"/>
                </a:lnTo>
                <a:lnTo>
                  <a:pt x="1523544" y="3159185"/>
                </a:lnTo>
                <a:lnTo>
                  <a:pt x="1223735" y="3332274"/>
                </a:lnTo>
                <a:lnTo>
                  <a:pt x="923925" y="3159185"/>
                </a:lnTo>
                <a:lnTo>
                  <a:pt x="923925" y="2816514"/>
                </a:lnTo>
                <a:close/>
                <a:moveTo>
                  <a:pt x="1218744" y="2631786"/>
                </a:moveTo>
                <a:lnTo>
                  <a:pt x="918934" y="2804874"/>
                </a:lnTo>
                <a:lnTo>
                  <a:pt x="619125" y="2631786"/>
                </a:lnTo>
                <a:lnTo>
                  <a:pt x="619125" y="2292639"/>
                </a:lnTo>
                <a:lnTo>
                  <a:pt x="918934" y="2119551"/>
                </a:lnTo>
                <a:lnTo>
                  <a:pt x="1218744" y="2292639"/>
                </a:lnTo>
                <a:lnTo>
                  <a:pt x="1218744" y="2631786"/>
                </a:lnTo>
                <a:close/>
                <a:moveTo>
                  <a:pt x="913942" y="1768764"/>
                </a:moveTo>
                <a:lnTo>
                  <a:pt x="913942" y="2107911"/>
                </a:lnTo>
                <a:lnTo>
                  <a:pt x="614134" y="2281000"/>
                </a:lnTo>
                <a:lnTo>
                  <a:pt x="314325" y="2107911"/>
                </a:lnTo>
                <a:lnTo>
                  <a:pt x="314325" y="1768764"/>
                </a:lnTo>
                <a:lnTo>
                  <a:pt x="614134" y="1595676"/>
                </a:lnTo>
                <a:lnTo>
                  <a:pt x="913942" y="1768764"/>
                </a:lnTo>
                <a:close/>
                <a:moveTo>
                  <a:pt x="314325" y="2816514"/>
                </a:moveTo>
                <a:lnTo>
                  <a:pt x="614134" y="2643426"/>
                </a:lnTo>
                <a:lnTo>
                  <a:pt x="913942" y="2816514"/>
                </a:lnTo>
                <a:lnTo>
                  <a:pt x="913942" y="3159185"/>
                </a:lnTo>
                <a:lnTo>
                  <a:pt x="614134" y="3332274"/>
                </a:lnTo>
                <a:lnTo>
                  <a:pt x="314325" y="3159185"/>
                </a:lnTo>
                <a:lnTo>
                  <a:pt x="314325" y="2816514"/>
                </a:lnTo>
                <a:close/>
                <a:moveTo>
                  <a:pt x="609142" y="2631786"/>
                </a:moveTo>
                <a:lnTo>
                  <a:pt x="306281" y="2806637"/>
                </a:lnTo>
                <a:lnTo>
                  <a:pt x="9525" y="2635310"/>
                </a:lnTo>
                <a:lnTo>
                  <a:pt x="9525" y="2289115"/>
                </a:lnTo>
                <a:lnTo>
                  <a:pt x="306281" y="2117789"/>
                </a:lnTo>
                <a:lnTo>
                  <a:pt x="609142" y="2292639"/>
                </a:lnTo>
                <a:lnTo>
                  <a:pt x="609142" y="2631786"/>
                </a:lnTo>
                <a:close/>
                <a:moveTo>
                  <a:pt x="2437944" y="1241365"/>
                </a:moveTo>
                <a:lnTo>
                  <a:pt x="2437944" y="1584036"/>
                </a:lnTo>
                <a:lnTo>
                  <a:pt x="2138135" y="1757125"/>
                </a:lnTo>
                <a:lnTo>
                  <a:pt x="1838326" y="1584036"/>
                </a:lnTo>
                <a:lnTo>
                  <a:pt x="1838326" y="1241365"/>
                </a:lnTo>
                <a:lnTo>
                  <a:pt x="2138135" y="1068276"/>
                </a:lnTo>
                <a:lnTo>
                  <a:pt x="2437944" y="1241365"/>
                </a:lnTo>
                <a:close/>
                <a:moveTo>
                  <a:pt x="1828344" y="1241365"/>
                </a:moveTo>
                <a:lnTo>
                  <a:pt x="1828344" y="1584027"/>
                </a:lnTo>
                <a:lnTo>
                  <a:pt x="1528535" y="1757125"/>
                </a:lnTo>
                <a:lnTo>
                  <a:pt x="1228726" y="1584036"/>
                </a:lnTo>
                <a:lnTo>
                  <a:pt x="1228726" y="1241365"/>
                </a:lnTo>
                <a:lnTo>
                  <a:pt x="1528535" y="1068276"/>
                </a:lnTo>
                <a:lnTo>
                  <a:pt x="1828344" y="1241365"/>
                </a:lnTo>
                <a:close/>
                <a:moveTo>
                  <a:pt x="1218744" y="1241365"/>
                </a:moveTo>
                <a:lnTo>
                  <a:pt x="1218744" y="1584036"/>
                </a:lnTo>
                <a:lnTo>
                  <a:pt x="918934" y="1757125"/>
                </a:lnTo>
                <a:lnTo>
                  <a:pt x="619125" y="1584036"/>
                </a:lnTo>
                <a:lnTo>
                  <a:pt x="619125" y="1241365"/>
                </a:lnTo>
                <a:lnTo>
                  <a:pt x="918934" y="1068276"/>
                </a:lnTo>
                <a:lnTo>
                  <a:pt x="1218744" y="1241365"/>
                </a:lnTo>
                <a:close/>
                <a:moveTo>
                  <a:pt x="609142" y="1241365"/>
                </a:moveTo>
                <a:lnTo>
                  <a:pt x="609142" y="1584036"/>
                </a:lnTo>
                <a:lnTo>
                  <a:pt x="306281" y="1758887"/>
                </a:lnTo>
                <a:lnTo>
                  <a:pt x="9525" y="1587560"/>
                </a:lnTo>
                <a:lnTo>
                  <a:pt x="9525" y="1241365"/>
                </a:lnTo>
                <a:lnTo>
                  <a:pt x="309334" y="1068276"/>
                </a:lnTo>
                <a:lnTo>
                  <a:pt x="609142" y="1241365"/>
                </a:lnTo>
                <a:close/>
                <a:moveTo>
                  <a:pt x="2143126" y="711493"/>
                </a:moveTo>
                <a:lnTo>
                  <a:pt x="2442935" y="538399"/>
                </a:lnTo>
                <a:lnTo>
                  <a:pt x="2742744" y="711493"/>
                </a:lnTo>
                <a:lnTo>
                  <a:pt x="2742744" y="1054160"/>
                </a:lnTo>
                <a:lnTo>
                  <a:pt x="2442935" y="1227249"/>
                </a:lnTo>
                <a:lnTo>
                  <a:pt x="2143126" y="1054160"/>
                </a:lnTo>
                <a:lnTo>
                  <a:pt x="2143126" y="711493"/>
                </a:lnTo>
                <a:close/>
                <a:moveTo>
                  <a:pt x="2437944" y="526757"/>
                </a:moveTo>
                <a:lnTo>
                  <a:pt x="2138135" y="699851"/>
                </a:lnTo>
                <a:lnTo>
                  <a:pt x="1838326" y="526757"/>
                </a:lnTo>
                <a:lnTo>
                  <a:pt x="1838326" y="184093"/>
                </a:lnTo>
                <a:lnTo>
                  <a:pt x="2138135" y="10999"/>
                </a:lnTo>
                <a:lnTo>
                  <a:pt x="2437944" y="184093"/>
                </a:lnTo>
                <a:lnTo>
                  <a:pt x="2437944" y="526757"/>
                </a:lnTo>
                <a:close/>
                <a:moveTo>
                  <a:pt x="1533526" y="711494"/>
                </a:moveTo>
                <a:lnTo>
                  <a:pt x="1833335" y="538399"/>
                </a:lnTo>
                <a:lnTo>
                  <a:pt x="2133144" y="711493"/>
                </a:lnTo>
                <a:lnTo>
                  <a:pt x="2133144" y="1054160"/>
                </a:lnTo>
                <a:lnTo>
                  <a:pt x="1833335" y="1227249"/>
                </a:lnTo>
                <a:lnTo>
                  <a:pt x="1533526" y="1054160"/>
                </a:lnTo>
                <a:lnTo>
                  <a:pt x="1533526" y="711494"/>
                </a:lnTo>
                <a:close/>
                <a:moveTo>
                  <a:pt x="1828344" y="526756"/>
                </a:moveTo>
                <a:lnTo>
                  <a:pt x="1528535" y="699851"/>
                </a:lnTo>
                <a:lnTo>
                  <a:pt x="1228726" y="526757"/>
                </a:lnTo>
                <a:lnTo>
                  <a:pt x="1228726" y="184093"/>
                </a:lnTo>
                <a:lnTo>
                  <a:pt x="1528535" y="10999"/>
                </a:lnTo>
                <a:lnTo>
                  <a:pt x="1828344" y="184093"/>
                </a:lnTo>
                <a:lnTo>
                  <a:pt x="1828344" y="526756"/>
                </a:lnTo>
                <a:close/>
                <a:moveTo>
                  <a:pt x="923925" y="711493"/>
                </a:moveTo>
                <a:lnTo>
                  <a:pt x="1223735" y="538399"/>
                </a:lnTo>
                <a:lnTo>
                  <a:pt x="1523544" y="711493"/>
                </a:lnTo>
                <a:lnTo>
                  <a:pt x="1523544" y="1054160"/>
                </a:lnTo>
                <a:lnTo>
                  <a:pt x="1223735" y="1227249"/>
                </a:lnTo>
                <a:lnTo>
                  <a:pt x="923925" y="1054160"/>
                </a:lnTo>
                <a:lnTo>
                  <a:pt x="923925" y="711493"/>
                </a:lnTo>
                <a:close/>
                <a:moveTo>
                  <a:pt x="1218744" y="526757"/>
                </a:moveTo>
                <a:lnTo>
                  <a:pt x="918934" y="699851"/>
                </a:lnTo>
                <a:lnTo>
                  <a:pt x="619125" y="526757"/>
                </a:lnTo>
                <a:lnTo>
                  <a:pt x="619125" y="184093"/>
                </a:lnTo>
                <a:lnTo>
                  <a:pt x="918934" y="10999"/>
                </a:lnTo>
                <a:lnTo>
                  <a:pt x="1218744" y="184093"/>
                </a:lnTo>
                <a:lnTo>
                  <a:pt x="1218744" y="526757"/>
                </a:lnTo>
                <a:close/>
                <a:moveTo>
                  <a:pt x="314325" y="711493"/>
                </a:moveTo>
                <a:lnTo>
                  <a:pt x="614134" y="538399"/>
                </a:lnTo>
                <a:lnTo>
                  <a:pt x="913942" y="711493"/>
                </a:lnTo>
                <a:lnTo>
                  <a:pt x="913942" y="1054160"/>
                </a:lnTo>
                <a:lnTo>
                  <a:pt x="614134" y="1227249"/>
                </a:lnTo>
                <a:lnTo>
                  <a:pt x="314325" y="1054160"/>
                </a:lnTo>
                <a:lnTo>
                  <a:pt x="314325" y="711493"/>
                </a:lnTo>
                <a:close/>
                <a:moveTo>
                  <a:pt x="9525" y="7556440"/>
                </a:moveTo>
                <a:lnTo>
                  <a:pt x="309334" y="7383352"/>
                </a:lnTo>
                <a:lnTo>
                  <a:pt x="609142" y="7556440"/>
                </a:lnTo>
                <a:lnTo>
                  <a:pt x="609142" y="7902636"/>
                </a:lnTo>
                <a:lnTo>
                  <a:pt x="309334" y="8075724"/>
                </a:lnTo>
                <a:lnTo>
                  <a:pt x="9525" y="7902636"/>
                </a:lnTo>
                <a:lnTo>
                  <a:pt x="9525" y="7556440"/>
                </a:lnTo>
                <a:close/>
                <a:moveTo>
                  <a:pt x="918934" y="7383352"/>
                </a:moveTo>
                <a:lnTo>
                  <a:pt x="619125" y="7556440"/>
                </a:lnTo>
                <a:lnTo>
                  <a:pt x="619125" y="7902636"/>
                </a:lnTo>
                <a:lnTo>
                  <a:pt x="918934" y="8075724"/>
                </a:lnTo>
                <a:lnTo>
                  <a:pt x="1218744" y="7902636"/>
                </a:lnTo>
                <a:lnTo>
                  <a:pt x="1218744" y="7556440"/>
                </a:lnTo>
                <a:lnTo>
                  <a:pt x="918934" y="7383352"/>
                </a:lnTo>
                <a:close/>
                <a:moveTo>
                  <a:pt x="1228726" y="7556440"/>
                </a:moveTo>
                <a:lnTo>
                  <a:pt x="1528535" y="7383352"/>
                </a:lnTo>
                <a:lnTo>
                  <a:pt x="1828344" y="7556440"/>
                </a:lnTo>
                <a:lnTo>
                  <a:pt x="1828344" y="7902636"/>
                </a:lnTo>
                <a:lnTo>
                  <a:pt x="1528535" y="8075724"/>
                </a:lnTo>
                <a:lnTo>
                  <a:pt x="1228726" y="7902636"/>
                </a:lnTo>
                <a:lnTo>
                  <a:pt x="1228726" y="7556440"/>
                </a:lnTo>
                <a:close/>
                <a:moveTo>
                  <a:pt x="2138135" y="7383352"/>
                </a:moveTo>
                <a:lnTo>
                  <a:pt x="1838326" y="7556440"/>
                </a:lnTo>
                <a:lnTo>
                  <a:pt x="1838326" y="7902636"/>
                </a:lnTo>
                <a:lnTo>
                  <a:pt x="2138135" y="8075724"/>
                </a:lnTo>
                <a:lnTo>
                  <a:pt x="2437944" y="7902636"/>
                </a:lnTo>
                <a:lnTo>
                  <a:pt x="2437944" y="7556440"/>
                </a:lnTo>
                <a:lnTo>
                  <a:pt x="2138135" y="7383352"/>
                </a:lnTo>
                <a:close/>
                <a:moveTo>
                  <a:pt x="2447926" y="7556440"/>
                </a:moveTo>
                <a:lnTo>
                  <a:pt x="2747735" y="7383352"/>
                </a:lnTo>
                <a:lnTo>
                  <a:pt x="3047544" y="7556440"/>
                </a:lnTo>
                <a:lnTo>
                  <a:pt x="3047544" y="7902636"/>
                </a:lnTo>
                <a:lnTo>
                  <a:pt x="2747735" y="8075724"/>
                </a:lnTo>
                <a:lnTo>
                  <a:pt x="2447926" y="7902636"/>
                </a:lnTo>
                <a:lnTo>
                  <a:pt x="2447926" y="7556440"/>
                </a:lnTo>
                <a:close/>
                <a:moveTo>
                  <a:pt x="3357335" y="10999"/>
                </a:moveTo>
                <a:lnTo>
                  <a:pt x="3057526" y="184093"/>
                </a:lnTo>
                <a:lnTo>
                  <a:pt x="3057526" y="526757"/>
                </a:lnTo>
                <a:lnTo>
                  <a:pt x="3357335" y="699851"/>
                </a:lnTo>
                <a:lnTo>
                  <a:pt x="3657144" y="526757"/>
                </a:lnTo>
                <a:lnTo>
                  <a:pt x="3657144" y="184093"/>
                </a:lnTo>
                <a:lnTo>
                  <a:pt x="3357335" y="10999"/>
                </a:lnTo>
                <a:close/>
                <a:moveTo>
                  <a:pt x="4266744" y="526757"/>
                </a:moveTo>
                <a:lnTo>
                  <a:pt x="3966935" y="699851"/>
                </a:lnTo>
                <a:lnTo>
                  <a:pt x="3667126" y="526757"/>
                </a:lnTo>
                <a:lnTo>
                  <a:pt x="3667126" y="184093"/>
                </a:lnTo>
                <a:lnTo>
                  <a:pt x="3966935" y="10999"/>
                </a:lnTo>
                <a:lnTo>
                  <a:pt x="4266744" y="184093"/>
                </a:lnTo>
                <a:lnTo>
                  <a:pt x="4266744" y="526757"/>
                </a:lnTo>
                <a:close/>
                <a:moveTo>
                  <a:pt x="4876344" y="526757"/>
                </a:moveTo>
                <a:lnTo>
                  <a:pt x="4576535" y="699851"/>
                </a:lnTo>
                <a:lnTo>
                  <a:pt x="4276726" y="526757"/>
                </a:lnTo>
                <a:lnTo>
                  <a:pt x="4276726" y="184093"/>
                </a:lnTo>
                <a:lnTo>
                  <a:pt x="4576535" y="10999"/>
                </a:lnTo>
                <a:lnTo>
                  <a:pt x="4876344" y="184093"/>
                </a:lnTo>
                <a:lnTo>
                  <a:pt x="4876344" y="526757"/>
                </a:lnTo>
                <a:close/>
                <a:moveTo>
                  <a:pt x="5485944" y="526757"/>
                </a:moveTo>
                <a:lnTo>
                  <a:pt x="5186135" y="699851"/>
                </a:lnTo>
                <a:lnTo>
                  <a:pt x="4886326" y="526757"/>
                </a:lnTo>
                <a:lnTo>
                  <a:pt x="4886326" y="184093"/>
                </a:lnTo>
                <a:lnTo>
                  <a:pt x="5186135" y="10999"/>
                </a:lnTo>
                <a:lnTo>
                  <a:pt x="5485944" y="184093"/>
                </a:lnTo>
                <a:lnTo>
                  <a:pt x="5485944" y="526757"/>
                </a:lnTo>
                <a:close/>
                <a:moveTo>
                  <a:pt x="5790744" y="7026564"/>
                </a:moveTo>
                <a:lnTo>
                  <a:pt x="5490935" y="6853476"/>
                </a:lnTo>
                <a:lnTo>
                  <a:pt x="5191126" y="7026564"/>
                </a:lnTo>
                <a:lnTo>
                  <a:pt x="5191126" y="7369236"/>
                </a:lnTo>
                <a:lnTo>
                  <a:pt x="5490935" y="7542324"/>
                </a:lnTo>
                <a:lnTo>
                  <a:pt x="5790744" y="7369236"/>
                </a:lnTo>
                <a:lnTo>
                  <a:pt x="5790744" y="7026564"/>
                </a:lnTo>
                <a:close/>
                <a:moveTo>
                  <a:pt x="5490935" y="6491050"/>
                </a:moveTo>
                <a:lnTo>
                  <a:pt x="5790744" y="6317961"/>
                </a:lnTo>
                <a:lnTo>
                  <a:pt x="5790744" y="5978814"/>
                </a:lnTo>
                <a:lnTo>
                  <a:pt x="5490935" y="5805726"/>
                </a:lnTo>
                <a:lnTo>
                  <a:pt x="5191126" y="5978814"/>
                </a:lnTo>
                <a:lnTo>
                  <a:pt x="5191126" y="6317961"/>
                </a:lnTo>
                <a:lnTo>
                  <a:pt x="5490935" y="6491050"/>
                </a:lnTo>
                <a:close/>
                <a:moveTo>
                  <a:pt x="5485944" y="6841836"/>
                </a:moveTo>
                <a:lnTo>
                  <a:pt x="5485944" y="6502690"/>
                </a:lnTo>
                <a:lnTo>
                  <a:pt x="5186135" y="6329601"/>
                </a:lnTo>
                <a:lnTo>
                  <a:pt x="4886326" y="6502690"/>
                </a:lnTo>
                <a:lnTo>
                  <a:pt x="4886326" y="6841836"/>
                </a:lnTo>
                <a:lnTo>
                  <a:pt x="5186135" y="7014924"/>
                </a:lnTo>
                <a:lnTo>
                  <a:pt x="5485944" y="6841836"/>
                </a:lnTo>
                <a:close/>
                <a:moveTo>
                  <a:pt x="5181144" y="7026564"/>
                </a:moveTo>
                <a:lnTo>
                  <a:pt x="4881335" y="6853476"/>
                </a:lnTo>
                <a:lnTo>
                  <a:pt x="4581526" y="7026564"/>
                </a:lnTo>
                <a:lnTo>
                  <a:pt x="4581526" y="7369236"/>
                </a:lnTo>
                <a:lnTo>
                  <a:pt x="4881335" y="7542324"/>
                </a:lnTo>
                <a:lnTo>
                  <a:pt x="5181144" y="7369236"/>
                </a:lnTo>
                <a:lnTo>
                  <a:pt x="5181144" y="7026564"/>
                </a:lnTo>
                <a:close/>
                <a:moveTo>
                  <a:pt x="4881335" y="6491050"/>
                </a:moveTo>
                <a:lnTo>
                  <a:pt x="5181144" y="6317961"/>
                </a:lnTo>
                <a:lnTo>
                  <a:pt x="5181144" y="5978814"/>
                </a:lnTo>
                <a:lnTo>
                  <a:pt x="4881335" y="5805726"/>
                </a:lnTo>
                <a:lnTo>
                  <a:pt x="4581526" y="5978814"/>
                </a:lnTo>
                <a:lnTo>
                  <a:pt x="4581526" y="6317961"/>
                </a:lnTo>
                <a:lnTo>
                  <a:pt x="4881335" y="6491050"/>
                </a:lnTo>
                <a:close/>
                <a:moveTo>
                  <a:pt x="4876344" y="6841836"/>
                </a:moveTo>
                <a:lnTo>
                  <a:pt x="4876344" y="6502690"/>
                </a:lnTo>
                <a:lnTo>
                  <a:pt x="4576535" y="6329601"/>
                </a:lnTo>
                <a:lnTo>
                  <a:pt x="4276726" y="6502690"/>
                </a:lnTo>
                <a:lnTo>
                  <a:pt x="4276726" y="6841836"/>
                </a:lnTo>
                <a:lnTo>
                  <a:pt x="4576535" y="7014924"/>
                </a:lnTo>
                <a:lnTo>
                  <a:pt x="4876344" y="6841836"/>
                </a:lnTo>
                <a:close/>
                <a:moveTo>
                  <a:pt x="4571544" y="7026564"/>
                </a:moveTo>
                <a:lnTo>
                  <a:pt x="4271735" y="6853476"/>
                </a:lnTo>
                <a:lnTo>
                  <a:pt x="3971926" y="7026564"/>
                </a:lnTo>
                <a:lnTo>
                  <a:pt x="3971926" y="7369236"/>
                </a:lnTo>
                <a:lnTo>
                  <a:pt x="4271735" y="7542324"/>
                </a:lnTo>
                <a:lnTo>
                  <a:pt x="4571544" y="7369236"/>
                </a:lnTo>
                <a:lnTo>
                  <a:pt x="4571544" y="7026564"/>
                </a:lnTo>
                <a:close/>
                <a:moveTo>
                  <a:pt x="4271735" y="6491050"/>
                </a:moveTo>
                <a:lnTo>
                  <a:pt x="4571544" y="6317961"/>
                </a:lnTo>
                <a:lnTo>
                  <a:pt x="4571544" y="5978814"/>
                </a:lnTo>
                <a:lnTo>
                  <a:pt x="4271735" y="5805726"/>
                </a:lnTo>
                <a:lnTo>
                  <a:pt x="3971926" y="5978814"/>
                </a:lnTo>
                <a:lnTo>
                  <a:pt x="3971926" y="6317961"/>
                </a:lnTo>
                <a:lnTo>
                  <a:pt x="4271735" y="6491050"/>
                </a:lnTo>
                <a:close/>
                <a:moveTo>
                  <a:pt x="4266744" y="6841836"/>
                </a:moveTo>
                <a:lnTo>
                  <a:pt x="4266744" y="6502690"/>
                </a:lnTo>
                <a:lnTo>
                  <a:pt x="3966935" y="6329601"/>
                </a:lnTo>
                <a:lnTo>
                  <a:pt x="3667126" y="6502690"/>
                </a:lnTo>
                <a:lnTo>
                  <a:pt x="3667126" y="6841836"/>
                </a:lnTo>
                <a:lnTo>
                  <a:pt x="3966935" y="7014924"/>
                </a:lnTo>
                <a:lnTo>
                  <a:pt x="4266744" y="6841836"/>
                </a:lnTo>
                <a:close/>
                <a:moveTo>
                  <a:pt x="3961944" y="7026564"/>
                </a:moveTo>
                <a:lnTo>
                  <a:pt x="3662135" y="6853476"/>
                </a:lnTo>
                <a:lnTo>
                  <a:pt x="3362326" y="7026564"/>
                </a:lnTo>
                <a:lnTo>
                  <a:pt x="3362326" y="7369236"/>
                </a:lnTo>
                <a:lnTo>
                  <a:pt x="3662135" y="7542324"/>
                </a:lnTo>
                <a:lnTo>
                  <a:pt x="3961944" y="7369236"/>
                </a:lnTo>
                <a:lnTo>
                  <a:pt x="3961944" y="7026564"/>
                </a:lnTo>
                <a:close/>
                <a:moveTo>
                  <a:pt x="3662135" y="6491050"/>
                </a:moveTo>
                <a:lnTo>
                  <a:pt x="3961944" y="6317961"/>
                </a:lnTo>
                <a:lnTo>
                  <a:pt x="3961944" y="5978814"/>
                </a:lnTo>
                <a:lnTo>
                  <a:pt x="3662135" y="5805726"/>
                </a:lnTo>
                <a:lnTo>
                  <a:pt x="3362326" y="5978814"/>
                </a:lnTo>
                <a:lnTo>
                  <a:pt x="3362326" y="6317961"/>
                </a:lnTo>
                <a:lnTo>
                  <a:pt x="3662135" y="6491050"/>
                </a:lnTo>
                <a:close/>
                <a:moveTo>
                  <a:pt x="3657144" y="6841836"/>
                </a:moveTo>
                <a:lnTo>
                  <a:pt x="3657144" y="6502690"/>
                </a:lnTo>
                <a:lnTo>
                  <a:pt x="3357335" y="6329601"/>
                </a:lnTo>
                <a:lnTo>
                  <a:pt x="3057526" y="6502690"/>
                </a:lnTo>
                <a:lnTo>
                  <a:pt x="3057526" y="6841836"/>
                </a:lnTo>
                <a:lnTo>
                  <a:pt x="3357335" y="7014924"/>
                </a:lnTo>
                <a:lnTo>
                  <a:pt x="3657144" y="6841836"/>
                </a:lnTo>
                <a:close/>
                <a:moveTo>
                  <a:pt x="5485944" y="5794086"/>
                </a:moveTo>
                <a:lnTo>
                  <a:pt x="5485944" y="5451415"/>
                </a:lnTo>
                <a:lnTo>
                  <a:pt x="5186135" y="5278327"/>
                </a:lnTo>
                <a:lnTo>
                  <a:pt x="4886326" y="5451415"/>
                </a:lnTo>
                <a:lnTo>
                  <a:pt x="4886326" y="5794086"/>
                </a:lnTo>
                <a:lnTo>
                  <a:pt x="5186135" y="5967174"/>
                </a:lnTo>
                <a:lnTo>
                  <a:pt x="5485944" y="5794086"/>
                </a:lnTo>
                <a:close/>
                <a:moveTo>
                  <a:pt x="4876344" y="5794086"/>
                </a:moveTo>
                <a:lnTo>
                  <a:pt x="4876344" y="5451415"/>
                </a:lnTo>
                <a:lnTo>
                  <a:pt x="4576535" y="5278327"/>
                </a:lnTo>
                <a:lnTo>
                  <a:pt x="4276726" y="5451415"/>
                </a:lnTo>
                <a:lnTo>
                  <a:pt x="4276726" y="5794086"/>
                </a:lnTo>
                <a:lnTo>
                  <a:pt x="4576535" y="5967174"/>
                </a:lnTo>
                <a:lnTo>
                  <a:pt x="4876344" y="5794086"/>
                </a:lnTo>
                <a:close/>
                <a:moveTo>
                  <a:pt x="4266744" y="5794086"/>
                </a:moveTo>
                <a:lnTo>
                  <a:pt x="4266744" y="5451415"/>
                </a:lnTo>
                <a:lnTo>
                  <a:pt x="3966935" y="5278327"/>
                </a:lnTo>
                <a:lnTo>
                  <a:pt x="3667126" y="5451415"/>
                </a:lnTo>
                <a:lnTo>
                  <a:pt x="3667126" y="5794086"/>
                </a:lnTo>
                <a:lnTo>
                  <a:pt x="3966935" y="5967174"/>
                </a:lnTo>
                <a:lnTo>
                  <a:pt x="4266744" y="5794086"/>
                </a:lnTo>
                <a:close/>
                <a:moveTo>
                  <a:pt x="3657144" y="5794086"/>
                </a:moveTo>
                <a:lnTo>
                  <a:pt x="3657144" y="5451415"/>
                </a:lnTo>
                <a:lnTo>
                  <a:pt x="3357335" y="5278327"/>
                </a:lnTo>
                <a:lnTo>
                  <a:pt x="3057526" y="5451415"/>
                </a:lnTo>
                <a:lnTo>
                  <a:pt x="3057526" y="5794086"/>
                </a:lnTo>
                <a:lnTo>
                  <a:pt x="3357335" y="5967174"/>
                </a:lnTo>
                <a:lnTo>
                  <a:pt x="3657144" y="5794086"/>
                </a:lnTo>
                <a:close/>
                <a:moveTo>
                  <a:pt x="5790744" y="4921539"/>
                </a:moveTo>
                <a:lnTo>
                  <a:pt x="5490935" y="4748451"/>
                </a:lnTo>
                <a:lnTo>
                  <a:pt x="5191126" y="4921539"/>
                </a:lnTo>
                <a:lnTo>
                  <a:pt x="5191126" y="5264210"/>
                </a:lnTo>
                <a:lnTo>
                  <a:pt x="5490935" y="5437299"/>
                </a:lnTo>
                <a:lnTo>
                  <a:pt x="5790744" y="5264210"/>
                </a:lnTo>
                <a:lnTo>
                  <a:pt x="5790744" y="4921539"/>
                </a:lnTo>
                <a:close/>
                <a:moveTo>
                  <a:pt x="5490935" y="4386025"/>
                </a:moveTo>
                <a:lnTo>
                  <a:pt x="5790744" y="4212936"/>
                </a:lnTo>
                <a:lnTo>
                  <a:pt x="5790744" y="3873789"/>
                </a:lnTo>
                <a:lnTo>
                  <a:pt x="5490935" y="3700701"/>
                </a:lnTo>
                <a:lnTo>
                  <a:pt x="5191126" y="3873789"/>
                </a:lnTo>
                <a:lnTo>
                  <a:pt x="5191126" y="4212936"/>
                </a:lnTo>
                <a:lnTo>
                  <a:pt x="5490935" y="4386025"/>
                </a:lnTo>
                <a:close/>
                <a:moveTo>
                  <a:pt x="5485944" y="4736811"/>
                </a:moveTo>
                <a:lnTo>
                  <a:pt x="5485944" y="4397664"/>
                </a:lnTo>
                <a:lnTo>
                  <a:pt x="5186135" y="4224576"/>
                </a:lnTo>
                <a:lnTo>
                  <a:pt x="4886326" y="4397664"/>
                </a:lnTo>
                <a:lnTo>
                  <a:pt x="4886326" y="4736811"/>
                </a:lnTo>
                <a:lnTo>
                  <a:pt x="5186135" y="4909899"/>
                </a:lnTo>
                <a:lnTo>
                  <a:pt x="5485944" y="4736811"/>
                </a:lnTo>
                <a:close/>
                <a:moveTo>
                  <a:pt x="5181144" y="4921539"/>
                </a:moveTo>
                <a:lnTo>
                  <a:pt x="4881335" y="4748451"/>
                </a:lnTo>
                <a:lnTo>
                  <a:pt x="4581526" y="4921539"/>
                </a:lnTo>
                <a:lnTo>
                  <a:pt x="4581526" y="5264210"/>
                </a:lnTo>
                <a:lnTo>
                  <a:pt x="4881335" y="5437299"/>
                </a:lnTo>
                <a:lnTo>
                  <a:pt x="5181144" y="5264210"/>
                </a:lnTo>
                <a:lnTo>
                  <a:pt x="5181144" y="4921539"/>
                </a:lnTo>
                <a:close/>
                <a:moveTo>
                  <a:pt x="4881335" y="4386025"/>
                </a:moveTo>
                <a:lnTo>
                  <a:pt x="5181144" y="4212936"/>
                </a:lnTo>
                <a:lnTo>
                  <a:pt x="5181144" y="3873789"/>
                </a:lnTo>
                <a:lnTo>
                  <a:pt x="4881335" y="3700701"/>
                </a:lnTo>
                <a:lnTo>
                  <a:pt x="4581526" y="3873789"/>
                </a:lnTo>
                <a:lnTo>
                  <a:pt x="4581526" y="4212936"/>
                </a:lnTo>
                <a:lnTo>
                  <a:pt x="4881335" y="4386025"/>
                </a:lnTo>
                <a:close/>
                <a:moveTo>
                  <a:pt x="4876344" y="4736811"/>
                </a:moveTo>
                <a:lnTo>
                  <a:pt x="4876344" y="4397664"/>
                </a:lnTo>
                <a:lnTo>
                  <a:pt x="4576535" y="4224576"/>
                </a:lnTo>
                <a:lnTo>
                  <a:pt x="4276726" y="4397664"/>
                </a:lnTo>
                <a:lnTo>
                  <a:pt x="4276726" y="4736811"/>
                </a:lnTo>
                <a:lnTo>
                  <a:pt x="4576535" y="4909899"/>
                </a:lnTo>
                <a:lnTo>
                  <a:pt x="4876344" y="4736811"/>
                </a:lnTo>
                <a:close/>
                <a:moveTo>
                  <a:pt x="4571544" y="4921539"/>
                </a:moveTo>
                <a:lnTo>
                  <a:pt x="4271735" y="4748451"/>
                </a:lnTo>
                <a:lnTo>
                  <a:pt x="3971926" y="4921539"/>
                </a:lnTo>
                <a:lnTo>
                  <a:pt x="3971926" y="5264210"/>
                </a:lnTo>
                <a:lnTo>
                  <a:pt x="4271735" y="5437299"/>
                </a:lnTo>
                <a:lnTo>
                  <a:pt x="4571544" y="5264210"/>
                </a:lnTo>
                <a:lnTo>
                  <a:pt x="4571544" y="4921539"/>
                </a:lnTo>
                <a:close/>
                <a:moveTo>
                  <a:pt x="4271735" y="4386025"/>
                </a:moveTo>
                <a:lnTo>
                  <a:pt x="4571544" y="4212936"/>
                </a:lnTo>
                <a:lnTo>
                  <a:pt x="4571544" y="3873789"/>
                </a:lnTo>
                <a:lnTo>
                  <a:pt x="4271735" y="3700701"/>
                </a:lnTo>
                <a:lnTo>
                  <a:pt x="3971926" y="3873789"/>
                </a:lnTo>
                <a:lnTo>
                  <a:pt x="3971926" y="4212936"/>
                </a:lnTo>
                <a:lnTo>
                  <a:pt x="4271735" y="4386025"/>
                </a:lnTo>
                <a:close/>
                <a:moveTo>
                  <a:pt x="4266744" y="4736811"/>
                </a:moveTo>
                <a:lnTo>
                  <a:pt x="4266744" y="4397664"/>
                </a:lnTo>
                <a:lnTo>
                  <a:pt x="3966935" y="4224576"/>
                </a:lnTo>
                <a:lnTo>
                  <a:pt x="3667126" y="4397664"/>
                </a:lnTo>
                <a:lnTo>
                  <a:pt x="3667126" y="4736811"/>
                </a:lnTo>
                <a:lnTo>
                  <a:pt x="3966935" y="4909899"/>
                </a:lnTo>
                <a:lnTo>
                  <a:pt x="4266744" y="4736811"/>
                </a:lnTo>
                <a:close/>
                <a:moveTo>
                  <a:pt x="3961944" y="4921539"/>
                </a:moveTo>
                <a:lnTo>
                  <a:pt x="3662135" y="4748451"/>
                </a:lnTo>
                <a:lnTo>
                  <a:pt x="3362326" y="4921539"/>
                </a:lnTo>
                <a:lnTo>
                  <a:pt x="3362326" y="5264210"/>
                </a:lnTo>
                <a:lnTo>
                  <a:pt x="3662135" y="5437299"/>
                </a:lnTo>
                <a:lnTo>
                  <a:pt x="3961944" y="5264210"/>
                </a:lnTo>
                <a:lnTo>
                  <a:pt x="3961944" y="4921539"/>
                </a:lnTo>
                <a:close/>
                <a:moveTo>
                  <a:pt x="3662135" y="4386025"/>
                </a:moveTo>
                <a:lnTo>
                  <a:pt x="3961944" y="4212936"/>
                </a:lnTo>
                <a:lnTo>
                  <a:pt x="3961944" y="3873789"/>
                </a:lnTo>
                <a:lnTo>
                  <a:pt x="3662135" y="3700701"/>
                </a:lnTo>
                <a:lnTo>
                  <a:pt x="3362326" y="3873789"/>
                </a:lnTo>
                <a:lnTo>
                  <a:pt x="3362326" y="4212936"/>
                </a:lnTo>
                <a:lnTo>
                  <a:pt x="3662135" y="4386025"/>
                </a:lnTo>
                <a:close/>
                <a:moveTo>
                  <a:pt x="3657144" y="4736811"/>
                </a:moveTo>
                <a:lnTo>
                  <a:pt x="3657144" y="4397664"/>
                </a:lnTo>
                <a:lnTo>
                  <a:pt x="3357335" y="4224576"/>
                </a:lnTo>
                <a:lnTo>
                  <a:pt x="3057526" y="4397664"/>
                </a:lnTo>
                <a:lnTo>
                  <a:pt x="3057526" y="4736811"/>
                </a:lnTo>
                <a:lnTo>
                  <a:pt x="3357335" y="4909899"/>
                </a:lnTo>
                <a:lnTo>
                  <a:pt x="3657144" y="4736811"/>
                </a:lnTo>
                <a:close/>
                <a:moveTo>
                  <a:pt x="5485944" y="3689061"/>
                </a:moveTo>
                <a:lnTo>
                  <a:pt x="5485944" y="3346390"/>
                </a:lnTo>
                <a:lnTo>
                  <a:pt x="5186135" y="3173301"/>
                </a:lnTo>
                <a:lnTo>
                  <a:pt x="4886326" y="3346390"/>
                </a:lnTo>
                <a:lnTo>
                  <a:pt x="4886326" y="3689061"/>
                </a:lnTo>
                <a:lnTo>
                  <a:pt x="5186135" y="3862149"/>
                </a:lnTo>
                <a:lnTo>
                  <a:pt x="5485944" y="3689061"/>
                </a:lnTo>
                <a:close/>
                <a:moveTo>
                  <a:pt x="4876344" y="3689061"/>
                </a:moveTo>
                <a:lnTo>
                  <a:pt x="4876344" y="3346390"/>
                </a:lnTo>
                <a:lnTo>
                  <a:pt x="4576535" y="3173301"/>
                </a:lnTo>
                <a:lnTo>
                  <a:pt x="4276726" y="3346390"/>
                </a:lnTo>
                <a:lnTo>
                  <a:pt x="4276726" y="3689061"/>
                </a:lnTo>
                <a:lnTo>
                  <a:pt x="4576535" y="3862149"/>
                </a:lnTo>
                <a:lnTo>
                  <a:pt x="4876344" y="3689061"/>
                </a:lnTo>
                <a:close/>
                <a:moveTo>
                  <a:pt x="4266744" y="3689061"/>
                </a:moveTo>
                <a:lnTo>
                  <a:pt x="4266744" y="3346390"/>
                </a:lnTo>
                <a:lnTo>
                  <a:pt x="3966935" y="3173301"/>
                </a:lnTo>
                <a:lnTo>
                  <a:pt x="3667126" y="3346390"/>
                </a:lnTo>
                <a:lnTo>
                  <a:pt x="3667126" y="3689061"/>
                </a:lnTo>
                <a:lnTo>
                  <a:pt x="3966935" y="3862149"/>
                </a:lnTo>
                <a:lnTo>
                  <a:pt x="4266744" y="3689061"/>
                </a:lnTo>
                <a:close/>
                <a:moveTo>
                  <a:pt x="3657144" y="3689061"/>
                </a:moveTo>
                <a:lnTo>
                  <a:pt x="3657144" y="3346390"/>
                </a:lnTo>
                <a:lnTo>
                  <a:pt x="3357335" y="3173301"/>
                </a:lnTo>
                <a:lnTo>
                  <a:pt x="3057526" y="3346390"/>
                </a:lnTo>
                <a:lnTo>
                  <a:pt x="3057526" y="3689061"/>
                </a:lnTo>
                <a:lnTo>
                  <a:pt x="3357335" y="3862149"/>
                </a:lnTo>
                <a:lnTo>
                  <a:pt x="3657144" y="3689061"/>
                </a:lnTo>
                <a:close/>
                <a:moveTo>
                  <a:pt x="5790744" y="2816514"/>
                </a:moveTo>
                <a:lnTo>
                  <a:pt x="5490935" y="2643426"/>
                </a:lnTo>
                <a:lnTo>
                  <a:pt x="5191126" y="2816514"/>
                </a:lnTo>
                <a:lnTo>
                  <a:pt x="5191126" y="3159185"/>
                </a:lnTo>
                <a:lnTo>
                  <a:pt x="5490935" y="3332274"/>
                </a:lnTo>
                <a:lnTo>
                  <a:pt x="5790744" y="3159185"/>
                </a:lnTo>
                <a:lnTo>
                  <a:pt x="5790744" y="2816514"/>
                </a:lnTo>
                <a:close/>
                <a:moveTo>
                  <a:pt x="5490935" y="2281000"/>
                </a:moveTo>
                <a:lnTo>
                  <a:pt x="5790744" y="2107911"/>
                </a:lnTo>
                <a:lnTo>
                  <a:pt x="5790744" y="1768764"/>
                </a:lnTo>
                <a:lnTo>
                  <a:pt x="5490935" y="1595676"/>
                </a:lnTo>
                <a:lnTo>
                  <a:pt x="5191126" y="1768764"/>
                </a:lnTo>
                <a:lnTo>
                  <a:pt x="5191126" y="2107911"/>
                </a:lnTo>
                <a:lnTo>
                  <a:pt x="5490935" y="2281000"/>
                </a:lnTo>
                <a:close/>
                <a:moveTo>
                  <a:pt x="5485944" y="2631786"/>
                </a:moveTo>
                <a:lnTo>
                  <a:pt x="5485944" y="2292639"/>
                </a:lnTo>
                <a:lnTo>
                  <a:pt x="5186135" y="2119551"/>
                </a:lnTo>
                <a:lnTo>
                  <a:pt x="4886326" y="2292639"/>
                </a:lnTo>
                <a:lnTo>
                  <a:pt x="4886326" y="2631786"/>
                </a:lnTo>
                <a:lnTo>
                  <a:pt x="5186135" y="2804874"/>
                </a:lnTo>
                <a:lnTo>
                  <a:pt x="5485944" y="2631786"/>
                </a:lnTo>
                <a:close/>
                <a:moveTo>
                  <a:pt x="5181144" y="2816514"/>
                </a:moveTo>
                <a:lnTo>
                  <a:pt x="4881335" y="2643426"/>
                </a:lnTo>
                <a:lnTo>
                  <a:pt x="4581526" y="2816514"/>
                </a:lnTo>
                <a:lnTo>
                  <a:pt x="4581526" y="3159185"/>
                </a:lnTo>
                <a:lnTo>
                  <a:pt x="4881335" y="3332274"/>
                </a:lnTo>
                <a:lnTo>
                  <a:pt x="5181144" y="3159185"/>
                </a:lnTo>
                <a:lnTo>
                  <a:pt x="5181144" y="2816514"/>
                </a:lnTo>
                <a:close/>
                <a:moveTo>
                  <a:pt x="4881335" y="2281000"/>
                </a:moveTo>
                <a:lnTo>
                  <a:pt x="5181144" y="2107911"/>
                </a:lnTo>
                <a:lnTo>
                  <a:pt x="5181144" y="1768764"/>
                </a:lnTo>
                <a:lnTo>
                  <a:pt x="4881335" y="1595676"/>
                </a:lnTo>
                <a:lnTo>
                  <a:pt x="4581526" y="1768764"/>
                </a:lnTo>
                <a:lnTo>
                  <a:pt x="4581526" y="2107911"/>
                </a:lnTo>
                <a:lnTo>
                  <a:pt x="4881335" y="2281000"/>
                </a:lnTo>
                <a:close/>
                <a:moveTo>
                  <a:pt x="4876344" y="2631786"/>
                </a:moveTo>
                <a:lnTo>
                  <a:pt x="4876344" y="2292639"/>
                </a:lnTo>
                <a:lnTo>
                  <a:pt x="4576535" y="2119551"/>
                </a:lnTo>
                <a:lnTo>
                  <a:pt x="4276726" y="2292639"/>
                </a:lnTo>
                <a:lnTo>
                  <a:pt x="4276726" y="2631786"/>
                </a:lnTo>
                <a:lnTo>
                  <a:pt x="4576535" y="2804874"/>
                </a:lnTo>
                <a:lnTo>
                  <a:pt x="4876344" y="2631786"/>
                </a:lnTo>
                <a:close/>
                <a:moveTo>
                  <a:pt x="4571544" y="2816514"/>
                </a:moveTo>
                <a:lnTo>
                  <a:pt x="4271735" y="2643426"/>
                </a:lnTo>
                <a:lnTo>
                  <a:pt x="3971926" y="2816514"/>
                </a:lnTo>
                <a:lnTo>
                  <a:pt x="3971926" y="3159185"/>
                </a:lnTo>
                <a:lnTo>
                  <a:pt x="4271735" y="3332274"/>
                </a:lnTo>
                <a:lnTo>
                  <a:pt x="4571544" y="3159185"/>
                </a:lnTo>
                <a:lnTo>
                  <a:pt x="4571544" y="2816514"/>
                </a:lnTo>
                <a:close/>
                <a:moveTo>
                  <a:pt x="4271735" y="2281000"/>
                </a:moveTo>
                <a:lnTo>
                  <a:pt x="4571544" y="2107911"/>
                </a:lnTo>
                <a:lnTo>
                  <a:pt x="4571544" y="1768764"/>
                </a:lnTo>
                <a:lnTo>
                  <a:pt x="4271735" y="1595676"/>
                </a:lnTo>
                <a:lnTo>
                  <a:pt x="3971926" y="1768764"/>
                </a:lnTo>
                <a:lnTo>
                  <a:pt x="3971926" y="2107911"/>
                </a:lnTo>
                <a:lnTo>
                  <a:pt x="4271735" y="2281000"/>
                </a:lnTo>
                <a:close/>
                <a:moveTo>
                  <a:pt x="4266744" y="2631786"/>
                </a:moveTo>
                <a:lnTo>
                  <a:pt x="4266744" y="2292639"/>
                </a:lnTo>
                <a:lnTo>
                  <a:pt x="3966935" y="2119551"/>
                </a:lnTo>
                <a:lnTo>
                  <a:pt x="3667126" y="2292639"/>
                </a:lnTo>
                <a:lnTo>
                  <a:pt x="3667126" y="2631786"/>
                </a:lnTo>
                <a:lnTo>
                  <a:pt x="3966935" y="2804874"/>
                </a:lnTo>
                <a:lnTo>
                  <a:pt x="4266744" y="2631786"/>
                </a:lnTo>
                <a:close/>
                <a:moveTo>
                  <a:pt x="3961944" y="2816514"/>
                </a:moveTo>
                <a:lnTo>
                  <a:pt x="3662135" y="2643426"/>
                </a:lnTo>
                <a:lnTo>
                  <a:pt x="3362326" y="2816514"/>
                </a:lnTo>
                <a:lnTo>
                  <a:pt x="3362326" y="3159185"/>
                </a:lnTo>
                <a:lnTo>
                  <a:pt x="3662135" y="3332274"/>
                </a:lnTo>
                <a:lnTo>
                  <a:pt x="3961944" y="3159185"/>
                </a:lnTo>
                <a:lnTo>
                  <a:pt x="3961944" y="2816514"/>
                </a:lnTo>
                <a:close/>
                <a:moveTo>
                  <a:pt x="3662135" y="2281000"/>
                </a:moveTo>
                <a:lnTo>
                  <a:pt x="3961944" y="2107911"/>
                </a:lnTo>
                <a:lnTo>
                  <a:pt x="3961944" y="1768764"/>
                </a:lnTo>
                <a:lnTo>
                  <a:pt x="3662135" y="1595676"/>
                </a:lnTo>
                <a:lnTo>
                  <a:pt x="3362326" y="1768764"/>
                </a:lnTo>
                <a:lnTo>
                  <a:pt x="3362326" y="2107911"/>
                </a:lnTo>
                <a:lnTo>
                  <a:pt x="3662135" y="2281000"/>
                </a:lnTo>
                <a:close/>
                <a:moveTo>
                  <a:pt x="3657144" y="2631786"/>
                </a:moveTo>
                <a:lnTo>
                  <a:pt x="3657144" y="2292639"/>
                </a:lnTo>
                <a:lnTo>
                  <a:pt x="3357335" y="2119551"/>
                </a:lnTo>
                <a:lnTo>
                  <a:pt x="3057526" y="2292639"/>
                </a:lnTo>
                <a:lnTo>
                  <a:pt x="3057526" y="2631786"/>
                </a:lnTo>
                <a:lnTo>
                  <a:pt x="3357335" y="2804874"/>
                </a:lnTo>
                <a:lnTo>
                  <a:pt x="3657144" y="2631786"/>
                </a:lnTo>
                <a:close/>
                <a:moveTo>
                  <a:pt x="5485944" y="1584036"/>
                </a:moveTo>
                <a:lnTo>
                  <a:pt x="5485944" y="1241365"/>
                </a:lnTo>
                <a:lnTo>
                  <a:pt x="5186135" y="1068276"/>
                </a:lnTo>
                <a:lnTo>
                  <a:pt x="4886326" y="1241365"/>
                </a:lnTo>
                <a:lnTo>
                  <a:pt x="4886326" y="1584036"/>
                </a:lnTo>
                <a:lnTo>
                  <a:pt x="5186135" y="1757125"/>
                </a:lnTo>
                <a:lnTo>
                  <a:pt x="5485944" y="1584036"/>
                </a:lnTo>
                <a:close/>
                <a:moveTo>
                  <a:pt x="4876344" y="1584036"/>
                </a:moveTo>
                <a:lnTo>
                  <a:pt x="4876344" y="1241365"/>
                </a:lnTo>
                <a:lnTo>
                  <a:pt x="4576535" y="1068276"/>
                </a:lnTo>
                <a:lnTo>
                  <a:pt x="4276726" y="1241365"/>
                </a:lnTo>
                <a:lnTo>
                  <a:pt x="4276726" y="1584036"/>
                </a:lnTo>
                <a:lnTo>
                  <a:pt x="4576535" y="1757125"/>
                </a:lnTo>
                <a:lnTo>
                  <a:pt x="4876344" y="1584036"/>
                </a:lnTo>
                <a:close/>
                <a:moveTo>
                  <a:pt x="4266744" y="1584036"/>
                </a:moveTo>
                <a:lnTo>
                  <a:pt x="4266744" y="1241365"/>
                </a:lnTo>
                <a:lnTo>
                  <a:pt x="3966935" y="1068276"/>
                </a:lnTo>
                <a:lnTo>
                  <a:pt x="3667126" y="1241365"/>
                </a:lnTo>
                <a:lnTo>
                  <a:pt x="3667126" y="1584036"/>
                </a:lnTo>
                <a:lnTo>
                  <a:pt x="3966935" y="1757125"/>
                </a:lnTo>
                <a:lnTo>
                  <a:pt x="4266744" y="1584036"/>
                </a:lnTo>
                <a:close/>
                <a:moveTo>
                  <a:pt x="3657144" y="1584036"/>
                </a:moveTo>
                <a:lnTo>
                  <a:pt x="3657144" y="1241365"/>
                </a:lnTo>
                <a:lnTo>
                  <a:pt x="3357335" y="1068276"/>
                </a:lnTo>
                <a:lnTo>
                  <a:pt x="3057526" y="1241365"/>
                </a:lnTo>
                <a:lnTo>
                  <a:pt x="3057526" y="1584036"/>
                </a:lnTo>
                <a:lnTo>
                  <a:pt x="3357335" y="1757125"/>
                </a:lnTo>
                <a:lnTo>
                  <a:pt x="3657144" y="1584036"/>
                </a:lnTo>
                <a:close/>
                <a:moveTo>
                  <a:pt x="5790744" y="711493"/>
                </a:moveTo>
                <a:lnTo>
                  <a:pt x="5490935" y="538399"/>
                </a:lnTo>
                <a:lnTo>
                  <a:pt x="5191126" y="711493"/>
                </a:lnTo>
                <a:lnTo>
                  <a:pt x="5191126" y="1054160"/>
                </a:lnTo>
                <a:lnTo>
                  <a:pt x="5490935" y="1227249"/>
                </a:lnTo>
                <a:lnTo>
                  <a:pt x="5790744" y="1054160"/>
                </a:lnTo>
                <a:lnTo>
                  <a:pt x="5790744" y="711493"/>
                </a:lnTo>
                <a:close/>
                <a:moveTo>
                  <a:pt x="5181144" y="711493"/>
                </a:moveTo>
                <a:lnTo>
                  <a:pt x="4881335" y="538399"/>
                </a:lnTo>
                <a:lnTo>
                  <a:pt x="4581526" y="711493"/>
                </a:lnTo>
                <a:lnTo>
                  <a:pt x="4581526" y="1054160"/>
                </a:lnTo>
                <a:lnTo>
                  <a:pt x="4881335" y="1227249"/>
                </a:lnTo>
                <a:lnTo>
                  <a:pt x="5181144" y="1054160"/>
                </a:lnTo>
                <a:lnTo>
                  <a:pt x="5181144" y="711493"/>
                </a:lnTo>
                <a:close/>
                <a:moveTo>
                  <a:pt x="4571544" y="711493"/>
                </a:moveTo>
                <a:lnTo>
                  <a:pt x="4271735" y="538399"/>
                </a:lnTo>
                <a:lnTo>
                  <a:pt x="3971926" y="711493"/>
                </a:lnTo>
                <a:lnTo>
                  <a:pt x="3971926" y="1054160"/>
                </a:lnTo>
                <a:lnTo>
                  <a:pt x="4271735" y="1227249"/>
                </a:lnTo>
                <a:lnTo>
                  <a:pt x="4571544" y="1054160"/>
                </a:lnTo>
                <a:lnTo>
                  <a:pt x="4571544" y="711493"/>
                </a:lnTo>
                <a:close/>
                <a:moveTo>
                  <a:pt x="3961944" y="711493"/>
                </a:moveTo>
                <a:lnTo>
                  <a:pt x="3662135" y="538399"/>
                </a:lnTo>
                <a:lnTo>
                  <a:pt x="3362326" y="711493"/>
                </a:lnTo>
                <a:lnTo>
                  <a:pt x="3362326" y="1054160"/>
                </a:lnTo>
                <a:lnTo>
                  <a:pt x="3662135" y="1227249"/>
                </a:lnTo>
                <a:lnTo>
                  <a:pt x="3961944" y="1054160"/>
                </a:lnTo>
                <a:lnTo>
                  <a:pt x="3961944" y="711493"/>
                </a:lnTo>
                <a:close/>
                <a:moveTo>
                  <a:pt x="3057526" y="7556440"/>
                </a:moveTo>
                <a:lnTo>
                  <a:pt x="3357335" y="7383352"/>
                </a:lnTo>
                <a:lnTo>
                  <a:pt x="3657144" y="7556440"/>
                </a:lnTo>
                <a:lnTo>
                  <a:pt x="3657144" y="7902636"/>
                </a:lnTo>
                <a:lnTo>
                  <a:pt x="3357335" y="8075724"/>
                </a:lnTo>
                <a:lnTo>
                  <a:pt x="3057526" y="7902636"/>
                </a:lnTo>
                <a:lnTo>
                  <a:pt x="3057526" y="7556440"/>
                </a:lnTo>
                <a:close/>
                <a:moveTo>
                  <a:pt x="3966935" y="7383352"/>
                </a:moveTo>
                <a:lnTo>
                  <a:pt x="3667126" y="7556440"/>
                </a:lnTo>
                <a:lnTo>
                  <a:pt x="3667126" y="7902636"/>
                </a:lnTo>
                <a:lnTo>
                  <a:pt x="3966935" y="8075724"/>
                </a:lnTo>
                <a:lnTo>
                  <a:pt x="4266744" y="7902636"/>
                </a:lnTo>
                <a:lnTo>
                  <a:pt x="4266744" y="7556440"/>
                </a:lnTo>
                <a:lnTo>
                  <a:pt x="3966935" y="7383352"/>
                </a:lnTo>
                <a:close/>
                <a:moveTo>
                  <a:pt x="4276726" y="7556440"/>
                </a:moveTo>
                <a:lnTo>
                  <a:pt x="4576535" y="7383352"/>
                </a:lnTo>
                <a:lnTo>
                  <a:pt x="4876344" y="7556440"/>
                </a:lnTo>
                <a:lnTo>
                  <a:pt x="4876344" y="7902636"/>
                </a:lnTo>
                <a:lnTo>
                  <a:pt x="4576535" y="8075724"/>
                </a:lnTo>
                <a:lnTo>
                  <a:pt x="4276726" y="7902636"/>
                </a:lnTo>
                <a:lnTo>
                  <a:pt x="4276726" y="7556440"/>
                </a:lnTo>
                <a:close/>
                <a:moveTo>
                  <a:pt x="5186135" y="7383352"/>
                </a:moveTo>
                <a:lnTo>
                  <a:pt x="4886326" y="7556440"/>
                </a:lnTo>
                <a:lnTo>
                  <a:pt x="4886326" y="7902636"/>
                </a:lnTo>
                <a:lnTo>
                  <a:pt x="5186135" y="8075724"/>
                </a:lnTo>
                <a:lnTo>
                  <a:pt x="5485944" y="7902636"/>
                </a:lnTo>
                <a:lnTo>
                  <a:pt x="5485944" y="7556440"/>
                </a:lnTo>
                <a:lnTo>
                  <a:pt x="5186135" y="7383352"/>
                </a:lnTo>
                <a:close/>
                <a:moveTo>
                  <a:pt x="5495926" y="7556440"/>
                </a:moveTo>
                <a:lnTo>
                  <a:pt x="5795735" y="7383352"/>
                </a:lnTo>
                <a:lnTo>
                  <a:pt x="6095544" y="7556440"/>
                </a:lnTo>
                <a:lnTo>
                  <a:pt x="6095544" y="7902636"/>
                </a:lnTo>
                <a:lnTo>
                  <a:pt x="5795735" y="8075724"/>
                </a:lnTo>
                <a:lnTo>
                  <a:pt x="5495926" y="7902636"/>
                </a:lnTo>
                <a:lnTo>
                  <a:pt x="5495926" y="7556440"/>
                </a:lnTo>
                <a:close/>
                <a:moveTo>
                  <a:pt x="6105526" y="184093"/>
                </a:moveTo>
                <a:lnTo>
                  <a:pt x="6405335" y="10999"/>
                </a:lnTo>
                <a:lnTo>
                  <a:pt x="6705144" y="184093"/>
                </a:lnTo>
                <a:lnTo>
                  <a:pt x="6705144" y="526757"/>
                </a:lnTo>
                <a:lnTo>
                  <a:pt x="6405335" y="699851"/>
                </a:lnTo>
                <a:lnTo>
                  <a:pt x="6105526" y="526757"/>
                </a:lnTo>
                <a:lnTo>
                  <a:pt x="6105526" y="184093"/>
                </a:lnTo>
                <a:close/>
                <a:moveTo>
                  <a:pt x="7014935" y="699851"/>
                </a:moveTo>
                <a:lnTo>
                  <a:pt x="7314744" y="526757"/>
                </a:lnTo>
                <a:lnTo>
                  <a:pt x="7314744" y="184093"/>
                </a:lnTo>
                <a:lnTo>
                  <a:pt x="7014935" y="10999"/>
                </a:lnTo>
                <a:lnTo>
                  <a:pt x="6715126" y="184093"/>
                </a:lnTo>
                <a:lnTo>
                  <a:pt x="6715126" y="526757"/>
                </a:lnTo>
                <a:lnTo>
                  <a:pt x="7014935" y="699851"/>
                </a:lnTo>
                <a:close/>
                <a:moveTo>
                  <a:pt x="7624535" y="699851"/>
                </a:moveTo>
                <a:lnTo>
                  <a:pt x="7924344" y="526757"/>
                </a:lnTo>
                <a:lnTo>
                  <a:pt x="7924344" y="184093"/>
                </a:lnTo>
                <a:lnTo>
                  <a:pt x="7624535" y="10999"/>
                </a:lnTo>
                <a:lnTo>
                  <a:pt x="7324726" y="184093"/>
                </a:lnTo>
                <a:lnTo>
                  <a:pt x="7324726" y="526757"/>
                </a:lnTo>
                <a:lnTo>
                  <a:pt x="7624535" y="699851"/>
                </a:lnTo>
                <a:close/>
                <a:moveTo>
                  <a:pt x="8234135" y="699851"/>
                </a:moveTo>
                <a:lnTo>
                  <a:pt x="8533943" y="526757"/>
                </a:lnTo>
                <a:lnTo>
                  <a:pt x="8533943" y="184093"/>
                </a:lnTo>
                <a:lnTo>
                  <a:pt x="8234135" y="10999"/>
                </a:lnTo>
                <a:lnTo>
                  <a:pt x="7934326" y="184093"/>
                </a:lnTo>
                <a:lnTo>
                  <a:pt x="7934326" y="526757"/>
                </a:lnTo>
                <a:lnTo>
                  <a:pt x="8234135" y="699851"/>
                </a:lnTo>
                <a:close/>
                <a:moveTo>
                  <a:pt x="8538935" y="6853476"/>
                </a:moveTo>
                <a:lnTo>
                  <a:pt x="8838743" y="7026564"/>
                </a:lnTo>
                <a:lnTo>
                  <a:pt x="8838743" y="7369236"/>
                </a:lnTo>
                <a:lnTo>
                  <a:pt x="8538935" y="7542324"/>
                </a:lnTo>
                <a:lnTo>
                  <a:pt x="8239126" y="7369236"/>
                </a:lnTo>
                <a:lnTo>
                  <a:pt x="8239126" y="7026564"/>
                </a:lnTo>
                <a:lnTo>
                  <a:pt x="8538935" y="6853476"/>
                </a:lnTo>
                <a:close/>
                <a:moveTo>
                  <a:pt x="8838743" y="6317961"/>
                </a:moveTo>
                <a:lnTo>
                  <a:pt x="8538935" y="6491050"/>
                </a:lnTo>
                <a:lnTo>
                  <a:pt x="8239126" y="6317961"/>
                </a:lnTo>
                <a:lnTo>
                  <a:pt x="8239126" y="5978814"/>
                </a:lnTo>
                <a:lnTo>
                  <a:pt x="8538935" y="5805726"/>
                </a:lnTo>
                <a:lnTo>
                  <a:pt x="8838743" y="5978814"/>
                </a:lnTo>
                <a:lnTo>
                  <a:pt x="8838743" y="6317961"/>
                </a:lnTo>
                <a:close/>
                <a:moveTo>
                  <a:pt x="8533943" y="6502690"/>
                </a:moveTo>
                <a:lnTo>
                  <a:pt x="8533943" y="6841836"/>
                </a:lnTo>
                <a:lnTo>
                  <a:pt x="8234135" y="7014924"/>
                </a:lnTo>
                <a:lnTo>
                  <a:pt x="7934326" y="6841836"/>
                </a:lnTo>
                <a:lnTo>
                  <a:pt x="7934326" y="6502690"/>
                </a:lnTo>
                <a:lnTo>
                  <a:pt x="8234135" y="6329601"/>
                </a:lnTo>
                <a:lnTo>
                  <a:pt x="8533943" y="6502690"/>
                </a:lnTo>
                <a:close/>
                <a:moveTo>
                  <a:pt x="7929335" y="6853476"/>
                </a:moveTo>
                <a:lnTo>
                  <a:pt x="8229144" y="7026564"/>
                </a:lnTo>
                <a:lnTo>
                  <a:pt x="8229144" y="7369236"/>
                </a:lnTo>
                <a:lnTo>
                  <a:pt x="7929335" y="7542324"/>
                </a:lnTo>
                <a:lnTo>
                  <a:pt x="7629526" y="7369236"/>
                </a:lnTo>
                <a:lnTo>
                  <a:pt x="7629526" y="7026564"/>
                </a:lnTo>
                <a:lnTo>
                  <a:pt x="7929335" y="6853476"/>
                </a:lnTo>
                <a:close/>
                <a:moveTo>
                  <a:pt x="8229144" y="6317961"/>
                </a:moveTo>
                <a:lnTo>
                  <a:pt x="7929335" y="6491050"/>
                </a:lnTo>
                <a:lnTo>
                  <a:pt x="7629526" y="6317961"/>
                </a:lnTo>
                <a:lnTo>
                  <a:pt x="7629526" y="5978814"/>
                </a:lnTo>
                <a:lnTo>
                  <a:pt x="7929335" y="5805726"/>
                </a:lnTo>
                <a:lnTo>
                  <a:pt x="8229144" y="5978814"/>
                </a:lnTo>
                <a:lnTo>
                  <a:pt x="8229144" y="6317961"/>
                </a:lnTo>
                <a:close/>
                <a:moveTo>
                  <a:pt x="7924344" y="6502690"/>
                </a:moveTo>
                <a:lnTo>
                  <a:pt x="7924344" y="6841836"/>
                </a:lnTo>
                <a:lnTo>
                  <a:pt x="7624535" y="7014924"/>
                </a:lnTo>
                <a:lnTo>
                  <a:pt x="7324726" y="6841836"/>
                </a:lnTo>
                <a:lnTo>
                  <a:pt x="7324726" y="6502690"/>
                </a:lnTo>
                <a:lnTo>
                  <a:pt x="7624535" y="6329601"/>
                </a:lnTo>
                <a:lnTo>
                  <a:pt x="7924344" y="6502690"/>
                </a:lnTo>
                <a:close/>
                <a:moveTo>
                  <a:pt x="7319735" y="6853476"/>
                </a:moveTo>
                <a:lnTo>
                  <a:pt x="7619544" y="7026564"/>
                </a:lnTo>
                <a:lnTo>
                  <a:pt x="7619544" y="7369236"/>
                </a:lnTo>
                <a:lnTo>
                  <a:pt x="7319735" y="7542324"/>
                </a:lnTo>
                <a:lnTo>
                  <a:pt x="7019926" y="7369236"/>
                </a:lnTo>
                <a:lnTo>
                  <a:pt x="7019926" y="7026564"/>
                </a:lnTo>
                <a:lnTo>
                  <a:pt x="7319735" y="6853476"/>
                </a:lnTo>
                <a:close/>
                <a:moveTo>
                  <a:pt x="7619544" y="6317961"/>
                </a:moveTo>
                <a:lnTo>
                  <a:pt x="7319735" y="6491050"/>
                </a:lnTo>
                <a:lnTo>
                  <a:pt x="7019926" y="6317961"/>
                </a:lnTo>
                <a:lnTo>
                  <a:pt x="7019926" y="5978814"/>
                </a:lnTo>
                <a:lnTo>
                  <a:pt x="7319735" y="5805726"/>
                </a:lnTo>
                <a:lnTo>
                  <a:pt x="7619544" y="5978814"/>
                </a:lnTo>
                <a:lnTo>
                  <a:pt x="7619544" y="6317961"/>
                </a:lnTo>
                <a:close/>
                <a:moveTo>
                  <a:pt x="7314744" y="6502690"/>
                </a:moveTo>
                <a:lnTo>
                  <a:pt x="7314744" y="6841836"/>
                </a:lnTo>
                <a:lnTo>
                  <a:pt x="7014935" y="7014924"/>
                </a:lnTo>
                <a:lnTo>
                  <a:pt x="6715126" y="6841836"/>
                </a:lnTo>
                <a:lnTo>
                  <a:pt x="6715126" y="6502690"/>
                </a:lnTo>
                <a:lnTo>
                  <a:pt x="7014935" y="6329601"/>
                </a:lnTo>
                <a:lnTo>
                  <a:pt x="7314744" y="6502690"/>
                </a:lnTo>
                <a:close/>
                <a:moveTo>
                  <a:pt x="6710135" y="6853476"/>
                </a:moveTo>
                <a:lnTo>
                  <a:pt x="7009944" y="7026564"/>
                </a:lnTo>
                <a:lnTo>
                  <a:pt x="7009944" y="7369236"/>
                </a:lnTo>
                <a:lnTo>
                  <a:pt x="6710135" y="7542324"/>
                </a:lnTo>
                <a:lnTo>
                  <a:pt x="6410326" y="7369236"/>
                </a:lnTo>
                <a:lnTo>
                  <a:pt x="6410326" y="7026564"/>
                </a:lnTo>
                <a:lnTo>
                  <a:pt x="6710135" y="6853476"/>
                </a:lnTo>
                <a:close/>
                <a:moveTo>
                  <a:pt x="7009944" y="6317961"/>
                </a:moveTo>
                <a:lnTo>
                  <a:pt x="6710135" y="6491050"/>
                </a:lnTo>
                <a:lnTo>
                  <a:pt x="6410326" y="6317961"/>
                </a:lnTo>
                <a:lnTo>
                  <a:pt x="6410326" y="5978814"/>
                </a:lnTo>
                <a:lnTo>
                  <a:pt x="6710135" y="5805726"/>
                </a:lnTo>
                <a:lnTo>
                  <a:pt x="7009944" y="5978814"/>
                </a:lnTo>
                <a:lnTo>
                  <a:pt x="7009944" y="6317961"/>
                </a:lnTo>
                <a:close/>
                <a:moveTo>
                  <a:pt x="6705144" y="6502690"/>
                </a:moveTo>
                <a:lnTo>
                  <a:pt x="6705144" y="6841836"/>
                </a:lnTo>
                <a:lnTo>
                  <a:pt x="6405335" y="7014924"/>
                </a:lnTo>
                <a:lnTo>
                  <a:pt x="6105526" y="6841836"/>
                </a:lnTo>
                <a:lnTo>
                  <a:pt x="6105526" y="6502690"/>
                </a:lnTo>
                <a:lnTo>
                  <a:pt x="6405335" y="6329601"/>
                </a:lnTo>
                <a:lnTo>
                  <a:pt x="6705144" y="6502690"/>
                </a:lnTo>
                <a:close/>
                <a:moveTo>
                  <a:pt x="8533943" y="5451415"/>
                </a:moveTo>
                <a:lnTo>
                  <a:pt x="8533943" y="5794086"/>
                </a:lnTo>
                <a:lnTo>
                  <a:pt x="8234135" y="5967174"/>
                </a:lnTo>
                <a:lnTo>
                  <a:pt x="7934326" y="5794086"/>
                </a:lnTo>
                <a:lnTo>
                  <a:pt x="7934326" y="5451415"/>
                </a:lnTo>
                <a:lnTo>
                  <a:pt x="8234135" y="5278327"/>
                </a:lnTo>
                <a:lnTo>
                  <a:pt x="8533943" y="5451415"/>
                </a:lnTo>
                <a:close/>
                <a:moveTo>
                  <a:pt x="7924344" y="5451415"/>
                </a:moveTo>
                <a:lnTo>
                  <a:pt x="7924344" y="5794086"/>
                </a:lnTo>
                <a:lnTo>
                  <a:pt x="7624535" y="5967174"/>
                </a:lnTo>
                <a:lnTo>
                  <a:pt x="7324726" y="5794086"/>
                </a:lnTo>
                <a:lnTo>
                  <a:pt x="7324726" y="5451415"/>
                </a:lnTo>
                <a:lnTo>
                  <a:pt x="7624535" y="5278327"/>
                </a:lnTo>
                <a:lnTo>
                  <a:pt x="7924344" y="5451415"/>
                </a:lnTo>
                <a:close/>
                <a:moveTo>
                  <a:pt x="7314744" y="5451415"/>
                </a:moveTo>
                <a:lnTo>
                  <a:pt x="7314744" y="5794086"/>
                </a:lnTo>
                <a:lnTo>
                  <a:pt x="7014935" y="5967174"/>
                </a:lnTo>
                <a:lnTo>
                  <a:pt x="6715126" y="5794086"/>
                </a:lnTo>
                <a:lnTo>
                  <a:pt x="6715126" y="5451415"/>
                </a:lnTo>
                <a:lnTo>
                  <a:pt x="7014935" y="5278327"/>
                </a:lnTo>
                <a:lnTo>
                  <a:pt x="7314744" y="5451415"/>
                </a:lnTo>
                <a:close/>
                <a:moveTo>
                  <a:pt x="6705144" y="5451415"/>
                </a:moveTo>
                <a:lnTo>
                  <a:pt x="6705144" y="5794086"/>
                </a:lnTo>
                <a:lnTo>
                  <a:pt x="6405335" y="5967174"/>
                </a:lnTo>
                <a:lnTo>
                  <a:pt x="6105526" y="5794086"/>
                </a:lnTo>
                <a:lnTo>
                  <a:pt x="6105526" y="5451415"/>
                </a:lnTo>
                <a:lnTo>
                  <a:pt x="6405335" y="5278327"/>
                </a:lnTo>
                <a:lnTo>
                  <a:pt x="6705144" y="5451415"/>
                </a:lnTo>
                <a:close/>
                <a:moveTo>
                  <a:pt x="8538935" y="4748451"/>
                </a:moveTo>
                <a:lnTo>
                  <a:pt x="8838743" y="4921539"/>
                </a:lnTo>
                <a:lnTo>
                  <a:pt x="8838743" y="5264210"/>
                </a:lnTo>
                <a:lnTo>
                  <a:pt x="8538935" y="5437299"/>
                </a:lnTo>
                <a:lnTo>
                  <a:pt x="8239126" y="5264210"/>
                </a:lnTo>
                <a:lnTo>
                  <a:pt x="8239126" y="4921539"/>
                </a:lnTo>
                <a:lnTo>
                  <a:pt x="8538935" y="4748451"/>
                </a:lnTo>
                <a:close/>
                <a:moveTo>
                  <a:pt x="8838743" y="4212936"/>
                </a:moveTo>
                <a:lnTo>
                  <a:pt x="8538935" y="4386025"/>
                </a:lnTo>
                <a:lnTo>
                  <a:pt x="8239126" y="4212936"/>
                </a:lnTo>
                <a:lnTo>
                  <a:pt x="8239126" y="3873789"/>
                </a:lnTo>
                <a:lnTo>
                  <a:pt x="8538935" y="3700701"/>
                </a:lnTo>
                <a:lnTo>
                  <a:pt x="8838743" y="3873789"/>
                </a:lnTo>
                <a:lnTo>
                  <a:pt x="8838743" y="4212936"/>
                </a:lnTo>
                <a:close/>
                <a:moveTo>
                  <a:pt x="8533943" y="4397664"/>
                </a:moveTo>
                <a:lnTo>
                  <a:pt x="8533943" y="4736811"/>
                </a:lnTo>
                <a:lnTo>
                  <a:pt x="8234135" y="4909899"/>
                </a:lnTo>
                <a:lnTo>
                  <a:pt x="7934326" y="4736811"/>
                </a:lnTo>
                <a:lnTo>
                  <a:pt x="7934326" y="4397664"/>
                </a:lnTo>
                <a:lnTo>
                  <a:pt x="8234135" y="4224576"/>
                </a:lnTo>
                <a:lnTo>
                  <a:pt x="8533943" y="4397664"/>
                </a:lnTo>
                <a:close/>
                <a:moveTo>
                  <a:pt x="7929335" y="4748451"/>
                </a:moveTo>
                <a:lnTo>
                  <a:pt x="8229144" y="4921539"/>
                </a:lnTo>
                <a:lnTo>
                  <a:pt x="8229144" y="5264210"/>
                </a:lnTo>
                <a:lnTo>
                  <a:pt x="7929335" y="5437299"/>
                </a:lnTo>
                <a:lnTo>
                  <a:pt x="7629526" y="5264210"/>
                </a:lnTo>
                <a:lnTo>
                  <a:pt x="7629526" y="4921539"/>
                </a:lnTo>
                <a:lnTo>
                  <a:pt x="7929335" y="4748451"/>
                </a:lnTo>
                <a:close/>
                <a:moveTo>
                  <a:pt x="8229144" y="4212936"/>
                </a:moveTo>
                <a:lnTo>
                  <a:pt x="7929335" y="4386025"/>
                </a:lnTo>
                <a:lnTo>
                  <a:pt x="7629526" y="4212936"/>
                </a:lnTo>
                <a:lnTo>
                  <a:pt x="7629526" y="3873789"/>
                </a:lnTo>
                <a:lnTo>
                  <a:pt x="7929335" y="3700701"/>
                </a:lnTo>
                <a:lnTo>
                  <a:pt x="8229144" y="3873789"/>
                </a:lnTo>
                <a:lnTo>
                  <a:pt x="8229144" y="4212936"/>
                </a:lnTo>
                <a:close/>
                <a:moveTo>
                  <a:pt x="7924344" y="4397664"/>
                </a:moveTo>
                <a:lnTo>
                  <a:pt x="7924344" y="4736811"/>
                </a:lnTo>
                <a:lnTo>
                  <a:pt x="7624535" y="4909899"/>
                </a:lnTo>
                <a:lnTo>
                  <a:pt x="7324726" y="4736811"/>
                </a:lnTo>
                <a:lnTo>
                  <a:pt x="7324726" y="4397664"/>
                </a:lnTo>
                <a:lnTo>
                  <a:pt x="7624535" y="4224576"/>
                </a:lnTo>
                <a:lnTo>
                  <a:pt x="7924344" y="4397664"/>
                </a:lnTo>
                <a:close/>
                <a:moveTo>
                  <a:pt x="7319735" y="4748451"/>
                </a:moveTo>
                <a:lnTo>
                  <a:pt x="7619544" y="4921539"/>
                </a:lnTo>
                <a:lnTo>
                  <a:pt x="7619544" y="5264210"/>
                </a:lnTo>
                <a:lnTo>
                  <a:pt x="7319735" y="5437299"/>
                </a:lnTo>
                <a:lnTo>
                  <a:pt x="7019926" y="5264210"/>
                </a:lnTo>
                <a:lnTo>
                  <a:pt x="7019926" y="4921539"/>
                </a:lnTo>
                <a:lnTo>
                  <a:pt x="7319735" y="4748451"/>
                </a:lnTo>
                <a:close/>
                <a:moveTo>
                  <a:pt x="7619544" y="4212936"/>
                </a:moveTo>
                <a:lnTo>
                  <a:pt x="7319735" y="4386025"/>
                </a:lnTo>
                <a:lnTo>
                  <a:pt x="7019926" y="4212936"/>
                </a:lnTo>
                <a:lnTo>
                  <a:pt x="7019926" y="3873789"/>
                </a:lnTo>
                <a:lnTo>
                  <a:pt x="7319735" y="3700701"/>
                </a:lnTo>
                <a:lnTo>
                  <a:pt x="7619544" y="3873789"/>
                </a:lnTo>
                <a:lnTo>
                  <a:pt x="7619544" y="4212936"/>
                </a:lnTo>
                <a:close/>
                <a:moveTo>
                  <a:pt x="7314744" y="4397664"/>
                </a:moveTo>
                <a:lnTo>
                  <a:pt x="7314744" y="4736811"/>
                </a:lnTo>
                <a:lnTo>
                  <a:pt x="7014935" y="4909899"/>
                </a:lnTo>
                <a:lnTo>
                  <a:pt x="6715126" y="4736811"/>
                </a:lnTo>
                <a:lnTo>
                  <a:pt x="6715126" y="4397664"/>
                </a:lnTo>
                <a:lnTo>
                  <a:pt x="7014935" y="4224576"/>
                </a:lnTo>
                <a:lnTo>
                  <a:pt x="7314744" y="4397664"/>
                </a:lnTo>
                <a:close/>
                <a:moveTo>
                  <a:pt x="6710135" y="4748451"/>
                </a:moveTo>
                <a:lnTo>
                  <a:pt x="7009944" y="4921539"/>
                </a:lnTo>
                <a:lnTo>
                  <a:pt x="7009944" y="5264210"/>
                </a:lnTo>
                <a:lnTo>
                  <a:pt x="6710135" y="5437299"/>
                </a:lnTo>
                <a:lnTo>
                  <a:pt x="6410326" y="5264210"/>
                </a:lnTo>
                <a:lnTo>
                  <a:pt x="6410326" y="4921539"/>
                </a:lnTo>
                <a:lnTo>
                  <a:pt x="6710135" y="4748451"/>
                </a:lnTo>
                <a:close/>
                <a:moveTo>
                  <a:pt x="7009944" y="4212936"/>
                </a:moveTo>
                <a:lnTo>
                  <a:pt x="6710135" y="4386025"/>
                </a:lnTo>
                <a:lnTo>
                  <a:pt x="6410326" y="4212936"/>
                </a:lnTo>
                <a:lnTo>
                  <a:pt x="6410326" y="3873789"/>
                </a:lnTo>
                <a:lnTo>
                  <a:pt x="6710135" y="3700701"/>
                </a:lnTo>
                <a:lnTo>
                  <a:pt x="7009944" y="3873789"/>
                </a:lnTo>
                <a:lnTo>
                  <a:pt x="7009944" y="4212936"/>
                </a:lnTo>
                <a:close/>
                <a:moveTo>
                  <a:pt x="6705144" y="4397664"/>
                </a:moveTo>
                <a:lnTo>
                  <a:pt x="6705144" y="4736811"/>
                </a:lnTo>
                <a:lnTo>
                  <a:pt x="6405335" y="4909899"/>
                </a:lnTo>
                <a:lnTo>
                  <a:pt x="6105526" y="4736811"/>
                </a:lnTo>
                <a:lnTo>
                  <a:pt x="6105526" y="4397664"/>
                </a:lnTo>
                <a:lnTo>
                  <a:pt x="6405335" y="4224576"/>
                </a:lnTo>
                <a:lnTo>
                  <a:pt x="6705144" y="4397664"/>
                </a:lnTo>
                <a:close/>
                <a:moveTo>
                  <a:pt x="8533943" y="3346390"/>
                </a:moveTo>
                <a:lnTo>
                  <a:pt x="8533943" y="3689061"/>
                </a:lnTo>
                <a:lnTo>
                  <a:pt x="8234135" y="3862149"/>
                </a:lnTo>
                <a:lnTo>
                  <a:pt x="7934326" y="3689061"/>
                </a:lnTo>
                <a:lnTo>
                  <a:pt x="7934326" y="3346390"/>
                </a:lnTo>
                <a:lnTo>
                  <a:pt x="8234135" y="3173301"/>
                </a:lnTo>
                <a:lnTo>
                  <a:pt x="8533943" y="3346390"/>
                </a:lnTo>
                <a:close/>
                <a:moveTo>
                  <a:pt x="7924344" y="3346390"/>
                </a:moveTo>
                <a:lnTo>
                  <a:pt x="7924344" y="3689061"/>
                </a:lnTo>
                <a:lnTo>
                  <a:pt x="7624535" y="3862149"/>
                </a:lnTo>
                <a:lnTo>
                  <a:pt x="7324726" y="3689061"/>
                </a:lnTo>
                <a:lnTo>
                  <a:pt x="7324726" y="3346390"/>
                </a:lnTo>
                <a:lnTo>
                  <a:pt x="7624535" y="3173301"/>
                </a:lnTo>
                <a:lnTo>
                  <a:pt x="7924344" y="3346390"/>
                </a:lnTo>
                <a:close/>
                <a:moveTo>
                  <a:pt x="7314744" y="3346390"/>
                </a:moveTo>
                <a:lnTo>
                  <a:pt x="7314744" y="3689061"/>
                </a:lnTo>
                <a:lnTo>
                  <a:pt x="7014935" y="3862149"/>
                </a:lnTo>
                <a:lnTo>
                  <a:pt x="6715126" y="3689061"/>
                </a:lnTo>
                <a:lnTo>
                  <a:pt x="6715126" y="3346390"/>
                </a:lnTo>
                <a:lnTo>
                  <a:pt x="7014935" y="3173301"/>
                </a:lnTo>
                <a:lnTo>
                  <a:pt x="7314744" y="3346390"/>
                </a:lnTo>
                <a:close/>
                <a:moveTo>
                  <a:pt x="6705144" y="3346390"/>
                </a:moveTo>
                <a:lnTo>
                  <a:pt x="6705144" y="3689061"/>
                </a:lnTo>
                <a:lnTo>
                  <a:pt x="6405335" y="3862149"/>
                </a:lnTo>
                <a:lnTo>
                  <a:pt x="6105526" y="3689061"/>
                </a:lnTo>
                <a:lnTo>
                  <a:pt x="6105526" y="3346390"/>
                </a:lnTo>
                <a:lnTo>
                  <a:pt x="6405335" y="3173301"/>
                </a:lnTo>
                <a:lnTo>
                  <a:pt x="6705144" y="3346390"/>
                </a:lnTo>
                <a:close/>
                <a:moveTo>
                  <a:pt x="8538935" y="2643426"/>
                </a:moveTo>
                <a:lnTo>
                  <a:pt x="8838743" y="2816514"/>
                </a:lnTo>
                <a:lnTo>
                  <a:pt x="8838743" y="3159185"/>
                </a:lnTo>
                <a:lnTo>
                  <a:pt x="8538935" y="3332274"/>
                </a:lnTo>
                <a:lnTo>
                  <a:pt x="8239126" y="3159185"/>
                </a:lnTo>
                <a:lnTo>
                  <a:pt x="8239126" y="2816514"/>
                </a:lnTo>
                <a:lnTo>
                  <a:pt x="8538935" y="2643426"/>
                </a:lnTo>
                <a:close/>
                <a:moveTo>
                  <a:pt x="8838743" y="2107911"/>
                </a:moveTo>
                <a:lnTo>
                  <a:pt x="8538935" y="2281000"/>
                </a:lnTo>
                <a:lnTo>
                  <a:pt x="8239126" y="2107911"/>
                </a:lnTo>
                <a:lnTo>
                  <a:pt x="8239126" y="1768764"/>
                </a:lnTo>
                <a:lnTo>
                  <a:pt x="8538935" y="1595676"/>
                </a:lnTo>
                <a:lnTo>
                  <a:pt x="8838743" y="1768764"/>
                </a:lnTo>
                <a:lnTo>
                  <a:pt x="8838743" y="2107911"/>
                </a:lnTo>
                <a:close/>
                <a:moveTo>
                  <a:pt x="8533943" y="2292639"/>
                </a:moveTo>
                <a:lnTo>
                  <a:pt x="8533943" y="2631786"/>
                </a:lnTo>
                <a:lnTo>
                  <a:pt x="8234135" y="2804874"/>
                </a:lnTo>
                <a:lnTo>
                  <a:pt x="7934326" y="2631786"/>
                </a:lnTo>
                <a:lnTo>
                  <a:pt x="7934326" y="2292639"/>
                </a:lnTo>
                <a:lnTo>
                  <a:pt x="8234135" y="2119551"/>
                </a:lnTo>
                <a:lnTo>
                  <a:pt x="8533943" y="2292639"/>
                </a:lnTo>
                <a:close/>
                <a:moveTo>
                  <a:pt x="7929335" y="2643426"/>
                </a:moveTo>
                <a:lnTo>
                  <a:pt x="8229144" y="2816514"/>
                </a:lnTo>
                <a:lnTo>
                  <a:pt x="8229144" y="3159185"/>
                </a:lnTo>
                <a:lnTo>
                  <a:pt x="7929335" y="3332274"/>
                </a:lnTo>
                <a:lnTo>
                  <a:pt x="7629526" y="3159185"/>
                </a:lnTo>
                <a:lnTo>
                  <a:pt x="7629526" y="2816514"/>
                </a:lnTo>
                <a:lnTo>
                  <a:pt x="7929335" y="2643426"/>
                </a:lnTo>
                <a:close/>
                <a:moveTo>
                  <a:pt x="8229144" y="2107911"/>
                </a:moveTo>
                <a:lnTo>
                  <a:pt x="7929335" y="2281000"/>
                </a:lnTo>
                <a:lnTo>
                  <a:pt x="7629526" y="2107911"/>
                </a:lnTo>
                <a:lnTo>
                  <a:pt x="7629526" y="1768764"/>
                </a:lnTo>
                <a:lnTo>
                  <a:pt x="7929335" y="1595676"/>
                </a:lnTo>
                <a:lnTo>
                  <a:pt x="8229144" y="1768764"/>
                </a:lnTo>
                <a:lnTo>
                  <a:pt x="8229144" y="2107911"/>
                </a:lnTo>
                <a:close/>
                <a:moveTo>
                  <a:pt x="7924344" y="2292639"/>
                </a:moveTo>
                <a:lnTo>
                  <a:pt x="7924344" y="2631786"/>
                </a:lnTo>
                <a:lnTo>
                  <a:pt x="7624535" y="2804874"/>
                </a:lnTo>
                <a:lnTo>
                  <a:pt x="7324726" y="2631786"/>
                </a:lnTo>
                <a:lnTo>
                  <a:pt x="7324726" y="2292639"/>
                </a:lnTo>
                <a:lnTo>
                  <a:pt x="7624535" y="2119551"/>
                </a:lnTo>
                <a:lnTo>
                  <a:pt x="7924344" y="2292639"/>
                </a:lnTo>
                <a:close/>
                <a:moveTo>
                  <a:pt x="7319735" y="2643426"/>
                </a:moveTo>
                <a:lnTo>
                  <a:pt x="7619544" y="2816514"/>
                </a:lnTo>
                <a:lnTo>
                  <a:pt x="7619544" y="3159185"/>
                </a:lnTo>
                <a:lnTo>
                  <a:pt x="7319735" y="3332274"/>
                </a:lnTo>
                <a:lnTo>
                  <a:pt x="7019926" y="3159185"/>
                </a:lnTo>
                <a:lnTo>
                  <a:pt x="7019926" y="2816514"/>
                </a:lnTo>
                <a:lnTo>
                  <a:pt x="7319735" y="2643426"/>
                </a:lnTo>
                <a:close/>
                <a:moveTo>
                  <a:pt x="7619544" y="2107911"/>
                </a:moveTo>
                <a:lnTo>
                  <a:pt x="7319735" y="2281000"/>
                </a:lnTo>
                <a:lnTo>
                  <a:pt x="7019926" y="2107911"/>
                </a:lnTo>
                <a:lnTo>
                  <a:pt x="7019926" y="1768764"/>
                </a:lnTo>
                <a:lnTo>
                  <a:pt x="7319735" y="1595676"/>
                </a:lnTo>
                <a:lnTo>
                  <a:pt x="7619544" y="1768764"/>
                </a:lnTo>
                <a:lnTo>
                  <a:pt x="7619544" y="2107911"/>
                </a:lnTo>
                <a:close/>
                <a:moveTo>
                  <a:pt x="7314744" y="2292639"/>
                </a:moveTo>
                <a:lnTo>
                  <a:pt x="7314744" y="2631786"/>
                </a:lnTo>
                <a:lnTo>
                  <a:pt x="7014935" y="2804874"/>
                </a:lnTo>
                <a:lnTo>
                  <a:pt x="6715126" y="2631786"/>
                </a:lnTo>
                <a:lnTo>
                  <a:pt x="6715126" y="2292639"/>
                </a:lnTo>
                <a:lnTo>
                  <a:pt x="7014935" y="2119551"/>
                </a:lnTo>
                <a:lnTo>
                  <a:pt x="7314744" y="2292639"/>
                </a:lnTo>
                <a:close/>
                <a:moveTo>
                  <a:pt x="6710135" y="2643426"/>
                </a:moveTo>
                <a:lnTo>
                  <a:pt x="7009944" y="2816514"/>
                </a:lnTo>
                <a:lnTo>
                  <a:pt x="7009944" y="3159185"/>
                </a:lnTo>
                <a:lnTo>
                  <a:pt x="6710135" y="3332274"/>
                </a:lnTo>
                <a:lnTo>
                  <a:pt x="6410326" y="3159185"/>
                </a:lnTo>
                <a:lnTo>
                  <a:pt x="6410326" y="2816514"/>
                </a:lnTo>
                <a:lnTo>
                  <a:pt x="6710135" y="2643426"/>
                </a:lnTo>
                <a:close/>
                <a:moveTo>
                  <a:pt x="7009944" y="2107911"/>
                </a:moveTo>
                <a:lnTo>
                  <a:pt x="6710135" y="2281000"/>
                </a:lnTo>
                <a:lnTo>
                  <a:pt x="6410326" y="2107911"/>
                </a:lnTo>
                <a:lnTo>
                  <a:pt x="6410326" y="1768764"/>
                </a:lnTo>
                <a:lnTo>
                  <a:pt x="6710135" y="1595676"/>
                </a:lnTo>
                <a:lnTo>
                  <a:pt x="7009944" y="1768764"/>
                </a:lnTo>
                <a:lnTo>
                  <a:pt x="7009944" y="2107911"/>
                </a:lnTo>
                <a:close/>
                <a:moveTo>
                  <a:pt x="6705144" y="2292639"/>
                </a:moveTo>
                <a:lnTo>
                  <a:pt x="6705144" y="2631786"/>
                </a:lnTo>
                <a:lnTo>
                  <a:pt x="6405335" y="2804874"/>
                </a:lnTo>
                <a:lnTo>
                  <a:pt x="6105526" y="2631786"/>
                </a:lnTo>
                <a:lnTo>
                  <a:pt x="6105526" y="2292639"/>
                </a:lnTo>
                <a:lnTo>
                  <a:pt x="6405335" y="2119551"/>
                </a:lnTo>
                <a:lnTo>
                  <a:pt x="6705144" y="2292639"/>
                </a:lnTo>
                <a:close/>
                <a:moveTo>
                  <a:pt x="8533943" y="1241365"/>
                </a:moveTo>
                <a:lnTo>
                  <a:pt x="8533943" y="1584036"/>
                </a:lnTo>
                <a:lnTo>
                  <a:pt x="8234135" y="1757125"/>
                </a:lnTo>
                <a:lnTo>
                  <a:pt x="7934326" y="1584036"/>
                </a:lnTo>
                <a:lnTo>
                  <a:pt x="7934326" y="1241365"/>
                </a:lnTo>
                <a:lnTo>
                  <a:pt x="8234135" y="1068276"/>
                </a:lnTo>
                <a:lnTo>
                  <a:pt x="8533943" y="1241365"/>
                </a:lnTo>
                <a:close/>
                <a:moveTo>
                  <a:pt x="7924344" y="1241365"/>
                </a:moveTo>
                <a:lnTo>
                  <a:pt x="7924344" y="1584036"/>
                </a:lnTo>
                <a:lnTo>
                  <a:pt x="7624535" y="1757125"/>
                </a:lnTo>
                <a:lnTo>
                  <a:pt x="7324726" y="1584036"/>
                </a:lnTo>
                <a:lnTo>
                  <a:pt x="7324726" y="1241365"/>
                </a:lnTo>
                <a:lnTo>
                  <a:pt x="7624535" y="1068276"/>
                </a:lnTo>
                <a:lnTo>
                  <a:pt x="7924344" y="1241365"/>
                </a:lnTo>
                <a:close/>
                <a:moveTo>
                  <a:pt x="7314744" y="1241365"/>
                </a:moveTo>
                <a:lnTo>
                  <a:pt x="7314744" y="1584036"/>
                </a:lnTo>
                <a:lnTo>
                  <a:pt x="7014935" y="1757125"/>
                </a:lnTo>
                <a:lnTo>
                  <a:pt x="6715126" y="1584036"/>
                </a:lnTo>
                <a:lnTo>
                  <a:pt x="6715126" y="1241365"/>
                </a:lnTo>
                <a:lnTo>
                  <a:pt x="7014935" y="1068276"/>
                </a:lnTo>
                <a:lnTo>
                  <a:pt x="7314744" y="1241365"/>
                </a:lnTo>
                <a:close/>
                <a:moveTo>
                  <a:pt x="6705144" y="1241365"/>
                </a:moveTo>
                <a:lnTo>
                  <a:pt x="6705144" y="1584036"/>
                </a:lnTo>
                <a:lnTo>
                  <a:pt x="6405335" y="1757125"/>
                </a:lnTo>
                <a:lnTo>
                  <a:pt x="6105526" y="1584036"/>
                </a:lnTo>
                <a:lnTo>
                  <a:pt x="6105526" y="1241365"/>
                </a:lnTo>
                <a:lnTo>
                  <a:pt x="6405335" y="1068276"/>
                </a:lnTo>
                <a:lnTo>
                  <a:pt x="6705144" y="1241365"/>
                </a:lnTo>
                <a:close/>
                <a:moveTo>
                  <a:pt x="8538935" y="538399"/>
                </a:moveTo>
                <a:lnTo>
                  <a:pt x="8838743" y="711493"/>
                </a:lnTo>
                <a:lnTo>
                  <a:pt x="8838743" y="1054160"/>
                </a:lnTo>
                <a:lnTo>
                  <a:pt x="8538935" y="1227249"/>
                </a:lnTo>
                <a:lnTo>
                  <a:pt x="8239126" y="1054160"/>
                </a:lnTo>
                <a:lnTo>
                  <a:pt x="8239126" y="711493"/>
                </a:lnTo>
                <a:lnTo>
                  <a:pt x="8538935" y="538399"/>
                </a:lnTo>
                <a:close/>
                <a:moveTo>
                  <a:pt x="7929335" y="538399"/>
                </a:moveTo>
                <a:lnTo>
                  <a:pt x="8229144" y="711493"/>
                </a:lnTo>
                <a:lnTo>
                  <a:pt x="8229144" y="1054160"/>
                </a:lnTo>
                <a:lnTo>
                  <a:pt x="7929335" y="1227249"/>
                </a:lnTo>
                <a:lnTo>
                  <a:pt x="7629526" y="1054160"/>
                </a:lnTo>
                <a:lnTo>
                  <a:pt x="7629526" y="711493"/>
                </a:lnTo>
                <a:lnTo>
                  <a:pt x="7929335" y="538399"/>
                </a:lnTo>
                <a:close/>
                <a:moveTo>
                  <a:pt x="7319735" y="538399"/>
                </a:moveTo>
                <a:lnTo>
                  <a:pt x="7619544" y="711493"/>
                </a:lnTo>
                <a:lnTo>
                  <a:pt x="7619544" y="1054160"/>
                </a:lnTo>
                <a:lnTo>
                  <a:pt x="7319735" y="1227249"/>
                </a:lnTo>
                <a:lnTo>
                  <a:pt x="7019926" y="1054160"/>
                </a:lnTo>
                <a:lnTo>
                  <a:pt x="7019926" y="711493"/>
                </a:lnTo>
                <a:lnTo>
                  <a:pt x="7319735" y="538399"/>
                </a:lnTo>
                <a:close/>
                <a:moveTo>
                  <a:pt x="6710135" y="538399"/>
                </a:moveTo>
                <a:lnTo>
                  <a:pt x="7009944" y="711493"/>
                </a:lnTo>
                <a:lnTo>
                  <a:pt x="7009944" y="1054160"/>
                </a:lnTo>
                <a:lnTo>
                  <a:pt x="6710135" y="1227249"/>
                </a:lnTo>
                <a:lnTo>
                  <a:pt x="6410326" y="1054160"/>
                </a:lnTo>
                <a:lnTo>
                  <a:pt x="6410326" y="711493"/>
                </a:lnTo>
                <a:lnTo>
                  <a:pt x="6710135" y="538399"/>
                </a:lnTo>
                <a:close/>
                <a:moveTo>
                  <a:pt x="6405335" y="7383352"/>
                </a:moveTo>
                <a:lnTo>
                  <a:pt x="6105526" y="7556440"/>
                </a:lnTo>
                <a:lnTo>
                  <a:pt x="6105526" y="7902636"/>
                </a:lnTo>
                <a:lnTo>
                  <a:pt x="6405335" y="8075724"/>
                </a:lnTo>
                <a:lnTo>
                  <a:pt x="6705144" y="7902636"/>
                </a:lnTo>
                <a:lnTo>
                  <a:pt x="6705144" y="7556440"/>
                </a:lnTo>
                <a:lnTo>
                  <a:pt x="6405335" y="7383352"/>
                </a:lnTo>
                <a:close/>
                <a:moveTo>
                  <a:pt x="6715126" y="7556440"/>
                </a:moveTo>
                <a:lnTo>
                  <a:pt x="7014935" y="7383352"/>
                </a:lnTo>
                <a:lnTo>
                  <a:pt x="7314744" y="7556440"/>
                </a:lnTo>
                <a:lnTo>
                  <a:pt x="7314744" y="7902636"/>
                </a:lnTo>
                <a:lnTo>
                  <a:pt x="7014935" y="8075724"/>
                </a:lnTo>
                <a:lnTo>
                  <a:pt x="6715126" y="7902636"/>
                </a:lnTo>
                <a:lnTo>
                  <a:pt x="6715126" y="7556440"/>
                </a:lnTo>
                <a:close/>
                <a:moveTo>
                  <a:pt x="7624535" y="7383352"/>
                </a:moveTo>
                <a:lnTo>
                  <a:pt x="7324726" y="7556440"/>
                </a:lnTo>
                <a:lnTo>
                  <a:pt x="7324726" y="7902636"/>
                </a:lnTo>
                <a:lnTo>
                  <a:pt x="7624535" y="8075724"/>
                </a:lnTo>
                <a:lnTo>
                  <a:pt x="7924344" y="7902636"/>
                </a:lnTo>
                <a:lnTo>
                  <a:pt x="7924344" y="7556440"/>
                </a:lnTo>
                <a:lnTo>
                  <a:pt x="7624535" y="7383352"/>
                </a:lnTo>
                <a:close/>
                <a:moveTo>
                  <a:pt x="7934326" y="7556440"/>
                </a:moveTo>
                <a:lnTo>
                  <a:pt x="8234135" y="7383352"/>
                </a:lnTo>
                <a:lnTo>
                  <a:pt x="8533943" y="7556440"/>
                </a:lnTo>
                <a:lnTo>
                  <a:pt x="8533943" y="7902636"/>
                </a:lnTo>
                <a:lnTo>
                  <a:pt x="8234135" y="8075724"/>
                </a:lnTo>
                <a:lnTo>
                  <a:pt x="7934326" y="7902636"/>
                </a:lnTo>
                <a:lnTo>
                  <a:pt x="7934326" y="7556440"/>
                </a:lnTo>
                <a:close/>
                <a:moveTo>
                  <a:pt x="8843735" y="7383352"/>
                </a:moveTo>
                <a:lnTo>
                  <a:pt x="8543925" y="7556440"/>
                </a:lnTo>
                <a:lnTo>
                  <a:pt x="8543925" y="7902636"/>
                </a:lnTo>
                <a:lnTo>
                  <a:pt x="8843735" y="8075724"/>
                </a:lnTo>
                <a:lnTo>
                  <a:pt x="9143543" y="7902636"/>
                </a:lnTo>
                <a:lnTo>
                  <a:pt x="9143543" y="7556440"/>
                </a:lnTo>
                <a:lnTo>
                  <a:pt x="8843735" y="7383352"/>
                </a:lnTo>
                <a:close/>
                <a:moveTo>
                  <a:pt x="9453335" y="10999"/>
                </a:moveTo>
                <a:lnTo>
                  <a:pt x="9153525" y="184093"/>
                </a:lnTo>
                <a:lnTo>
                  <a:pt x="9153525" y="526757"/>
                </a:lnTo>
                <a:lnTo>
                  <a:pt x="9453335" y="699851"/>
                </a:lnTo>
                <a:lnTo>
                  <a:pt x="9753181" y="526757"/>
                </a:lnTo>
                <a:lnTo>
                  <a:pt x="9753181" y="184093"/>
                </a:lnTo>
                <a:lnTo>
                  <a:pt x="9453335" y="10999"/>
                </a:lnTo>
                <a:close/>
                <a:moveTo>
                  <a:pt x="10362781" y="526757"/>
                </a:moveTo>
                <a:lnTo>
                  <a:pt x="10062935" y="699851"/>
                </a:lnTo>
                <a:lnTo>
                  <a:pt x="9763088" y="526757"/>
                </a:lnTo>
                <a:lnTo>
                  <a:pt x="9763088" y="184093"/>
                </a:lnTo>
                <a:lnTo>
                  <a:pt x="10062935" y="10999"/>
                </a:lnTo>
                <a:lnTo>
                  <a:pt x="10362781" y="184093"/>
                </a:lnTo>
                <a:lnTo>
                  <a:pt x="10362781" y="526757"/>
                </a:lnTo>
                <a:close/>
                <a:moveTo>
                  <a:pt x="10972381" y="526757"/>
                </a:moveTo>
                <a:lnTo>
                  <a:pt x="10672535" y="699851"/>
                </a:lnTo>
                <a:lnTo>
                  <a:pt x="10372688" y="526757"/>
                </a:lnTo>
                <a:lnTo>
                  <a:pt x="10372688" y="184093"/>
                </a:lnTo>
                <a:lnTo>
                  <a:pt x="10672535" y="10999"/>
                </a:lnTo>
                <a:lnTo>
                  <a:pt x="10972381" y="184093"/>
                </a:lnTo>
                <a:lnTo>
                  <a:pt x="10972381" y="526757"/>
                </a:lnTo>
                <a:close/>
                <a:moveTo>
                  <a:pt x="11581981" y="526757"/>
                </a:moveTo>
                <a:lnTo>
                  <a:pt x="11282135" y="699851"/>
                </a:lnTo>
                <a:lnTo>
                  <a:pt x="10982288" y="526757"/>
                </a:lnTo>
                <a:lnTo>
                  <a:pt x="10982288" y="184093"/>
                </a:lnTo>
                <a:lnTo>
                  <a:pt x="11282135" y="10999"/>
                </a:lnTo>
                <a:lnTo>
                  <a:pt x="11581981" y="184093"/>
                </a:lnTo>
                <a:lnTo>
                  <a:pt x="11581981" y="526757"/>
                </a:lnTo>
                <a:close/>
                <a:moveTo>
                  <a:pt x="11581981" y="6841836"/>
                </a:moveTo>
                <a:lnTo>
                  <a:pt x="11581981" y="6502690"/>
                </a:lnTo>
                <a:lnTo>
                  <a:pt x="11282135" y="6329601"/>
                </a:lnTo>
                <a:lnTo>
                  <a:pt x="10982288" y="6502690"/>
                </a:lnTo>
                <a:lnTo>
                  <a:pt x="10982288" y="6841836"/>
                </a:lnTo>
                <a:lnTo>
                  <a:pt x="11282135" y="7014924"/>
                </a:lnTo>
                <a:lnTo>
                  <a:pt x="11581981" y="6841836"/>
                </a:lnTo>
                <a:close/>
                <a:moveTo>
                  <a:pt x="11277181" y="7026564"/>
                </a:moveTo>
                <a:lnTo>
                  <a:pt x="10977335" y="6853476"/>
                </a:lnTo>
                <a:lnTo>
                  <a:pt x="10677488" y="7026564"/>
                </a:lnTo>
                <a:lnTo>
                  <a:pt x="10677488" y="7369236"/>
                </a:lnTo>
                <a:lnTo>
                  <a:pt x="10977335" y="7542324"/>
                </a:lnTo>
                <a:lnTo>
                  <a:pt x="11277181" y="7369236"/>
                </a:lnTo>
                <a:lnTo>
                  <a:pt x="11277181" y="7026564"/>
                </a:lnTo>
                <a:close/>
                <a:moveTo>
                  <a:pt x="10977335" y="6491050"/>
                </a:moveTo>
                <a:lnTo>
                  <a:pt x="11277181" y="6317961"/>
                </a:lnTo>
                <a:lnTo>
                  <a:pt x="11277181" y="5978814"/>
                </a:lnTo>
                <a:lnTo>
                  <a:pt x="10977335" y="5805726"/>
                </a:lnTo>
                <a:lnTo>
                  <a:pt x="10677488" y="5978814"/>
                </a:lnTo>
                <a:lnTo>
                  <a:pt x="10677488" y="6317961"/>
                </a:lnTo>
                <a:lnTo>
                  <a:pt x="10977335" y="6491050"/>
                </a:lnTo>
                <a:close/>
                <a:moveTo>
                  <a:pt x="10972381" y="6841836"/>
                </a:moveTo>
                <a:lnTo>
                  <a:pt x="10972381" y="6502690"/>
                </a:lnTo>
                <a:lnTo>
                  <a:pt x="10672535" y="6329601"/>
                </a:lnTo>
                <a:lnTo>
                  <a:pt x="10372688" y="6502690"/>
                </a:lnTo>
                <a:lnTo>
                  <a:pt x="10372688" y="6841836"/>
                </a:lnTo>
                <a:lnTo>
                  <a:pt x="10672535" y="7014924"/>
                </a:lnTo>
                <a:lnTo>
                  <a:pt x="10972381" y="6841836"/>
                </a:lnTo>
                <a:close/>
                <a:moveTo>
                  <a:pt x="10667581" y="7026564"/>
                </a:moveTo>
                <a:lnTo>
                  <a:pt x="10367735" y="6853476"/>
                </a:lnTo>
                <a:lnTo>
                  <a:pt x="10067888" y="7026564"/>
                </a:lnTo>
                <a:lnTo>
                  <a:pt x="10067888" y="7369236"/>
                </a:lnTo>
                <a:lnTo>
                  <a:pt x="10367735" y="7542324"/>
                </a:lnTo>
                <a:lnTo>
                  <a:pt x="10667581" y="7369236"/>
                </a:lnTo>
                <a:lnTo>
                  <a:pt x="10667581" y="7026564"/>
                </a:lnTo>
                <a:close/>
                <a:moveTo>
                  <a:pt x="10367735" y="6491050"/>
                </a:moveTo>
                <a:lnTo>
                  <a:pt x="10667581" y="6317961"/>
                </a:lnTo>
                <a:lnTo>
                  <a:pt x="10667581" y="5978814"/>
                </a:lnTo>
                <a:lnTo>
                  <a:pt x="10367735" y="5805726"/>
                </a:lnTo>
                <a:lnTo>
                  <a:pt x="10067888" y="5978814"/>
                </a:lnTo>
                <a:lnTo>
                  <a:pt x="10067888" y="6317961"/>
                </a:lnTo>
                <a:lnTo>
                  <a:pt x="10367735" y="6491050"/>
                </a:lnTo>
                <a:close/>
                <a:moveTo>
                  <a:pt x="10362781" y="6841836"/>
                </a:moveTo>
                <a:lnTo>
                  <a:pt x="10362781" y="6502690"/>
                </a:lnTo>
                <a:lnTo>
                  <a:pt x="10062935" y="6329601"/>
                </a:lnTo>
                <a:lnTo>
                  <a:pt x="9763088" y="6502690"/>
                </a:lnTo>
                <a:lnTo>
                  <a:pt x="9763088" y="6841836"/>
                </a:lnTo>
                <a:lnTo>
                  <a:pt x="10062935" y="7014924"/>
                </a:lnTo>
                <a:lnTo>
                  <a:pt x="10362781" y="6841836"/>
                </a:lnTo>
                <a:close/>
                <a:moveTo>
                  <a:pt x="10057981" y="7026564"/>
                </a:moveTo>
                <a:lnTo>
                  <a:pt x="9758135" y="6853476"/>
                </a:lnTo>
                <a:lnTo>
                  <a:pt x="9458325" y="7026564"/>
                </a:lnTo>
                <a:lnTo>
                  <a:pt x="9458325" y="7369236"/>
                </a:lnTo>
                <a:lnTo>
                  <a:pt x="9758135" y="7542324"/>
                </a:lnTo>
                <a:lnTo>
                  <a:pt x="10057981" y="7369236"/>
                </a:lnTo>
                <a:lnTo>
                  <a:pt x="10057981" y="7026564"/>
                </a:lnTo>
                <a:close/>
                <a:moveTo>
                  <a:pt x="9758135" y="6491050"/>
                </a:moveTo>
                <a:lnTo>
                  <a:pt x="10057981" y="6317961"/>
                </a:lnTo>
                <a:lnTo>
                  <a:pt x="10057981" y="5978814"/>
                </a:lnTo>
                <a:lnTo>
                  <a:pt x="9758135" y="5805726"/>
                </a:lnTo>
                <a:lnTo>
                  <a:pt x="9458325" y="5978814"/>
                </a:lnTo>
                <a:lnTo>
                  <a:pt x="9458325" y="6317961"/>
                </a:lnTo>
                <a:lnTo>
                  <a:pt x="9758135" y="6491050"/>
                </a:lnTo>
                <a:close/>
                <a:moveTo>
                  <a:pt x="9753181" y="6841836"/>
                </a:moveTo>
                <a:lnTo>
                  <a:pt x="9753181" y="6502690"/>
                </a:lnTo>
                <a:lnTo>
                  <a:pt x="9453335" y="6329601"/>
                </a:lnTo>
                <a:lnTo>
                  <a:pt x="9153525" y="6502690"/>
                </a:lnTo>
                <a:lnTo>
                  <a:pt x="9153525" y="6841836"/>
                </a:lnTo>
                <a:lnTo>
                  <a:pt x="9453335" y="7014924"/>
                </a:lnTo>
                <a:lnTo>
                  <a:pt x="9753181" y="6841836"/>
                </a:lnTo>
                <a:close/>
                <a:moveTo>
                  <a:pt x="11282135" y="5967174"/>
                </a:moveTo>
                <a:lnTo>
                  <a:pt x="11581981" y="5794086"/>
                </a:lnTo>
                <a:lnTo>
                  <a:pt x="11581981" y="5451415"/>
                </a:lnTo>
                <a:lnTo>
                  <a:pt x="11282135" y="5278327"/>
                </a:lnTo>
                <a:lnTo>
                  <a:pt x="10982288" y="5451415"/>
                </a:lnTo>
                <a:lnTo>
                  <a:pt x="10982288" y="5794086"/>
                </a:lnTo>
                <a:lnTo>
                  <a:pt x="11282135" y="5967174"/>
                </a:lnTo>
                <a:close/>
                <a:moveTo>
                  <a:pt x="10672535" y="5967174"/>
                </a:moveTo>
                <a:lnTo>
                  <a:pt x="10972381" y="5794086"/>
                </a:lnTo>
                <a:lnTo>
                  <a:pt x="10972381" y="5451415"/>
                </a:lnTo>
                <a:lnTo>
                  <a:pt x="10672535" y="5278327"/>
                </a:lnTo>
                <a:lnTo>
                  <a:pt x="10372688" y="5451415"/>
                </a:lnTo>
                <a:lnTo>
                  <a:pt x="10372688" y="5794086"/>
                </a:lnTo>
                <a:lnTo>
                  <a:pt x="10672535" y="5967174"/>
                </a:lnTo>
                <a:close/>
                <a:moveTo>
                  <a:pt x="10062935" y="5967174"/>
                </a:moveTo>
                <a:lnTo>
                  <a:pt x="10362781" y="5794086"/>
                </a:lnTo>
                <a:lnTo>
                  <a:pt x="10362781" y="5451415"/>
                </a:lnTo>
                <a:lnTo>
                  <a:pt x="10062935" y="5278327"/>
                </a:lnTo>
                <a:lnTo>
                  <a:pt x="9763088" y="5451415"/>
                </a:lnTo>
                <a:lnTo>
                  <a:pt x="9763088" y="5794086"/>
                </a:lnTo>
                <a:lnTo>
                  <a:pt x="10062935" y="5967174"/>
                </a:lnTo>
                <a:close/>
                <a:moveTo>
                  <a:pt x="9453335" y="5967174"/>
                </a:moveTo>
                <a:lnTo>
                  <a:pt x="9753181" y="5794086"/>
                </a:lnTo>
                <a:lnTo>
                  <a:pt x="9753181" y="5451415"/>
                </a:lnTo>
                <a:lnTo>
                  <a:pt x="9453335" y="5278327"/>
                </a:lnTo>
                <a:lnTo>
                  <a:pt x="9153525" y="5451415"/>
                </a:lnTo>
                <a:lnTo>
                  <a:pt x="9153525" y="5794086"/>
                </a:lnTo>
                <a:lnTo>
                  <a:pt x="9453335" y="5967174"/>
                </a:lnTo>
                <a:close/>
                <a:moveTo>
                  <a:pt x="11581981" y="4736811"/>
                </a:moveTo>
                <a:lnTo>
                  <a:pt x="11581981" y="4397664"/>
                </a:lnTo>
                <a:lnTo>
                  <a:pt x="11282135" y="4224576"/>
                </a:lnTo>
                <a:lnTo>
                  <a:pt x="10982288" y="4397664"/>
                </a:lnTo>
                <a:lnTo>
                  <a:pt x="10982288" y="4736811"/>
                </a:lnTo>
                <a:lnTo>
                  <a:pt x="11282135" y="4909899"/>
                </a:lnTo>
                <a:lnTo>
                  <a:pt x="11581981" y="4736811"/>
                </a:lnTo>
                <a:close/>
                <a:moveTo>
                  <a:pt x="11277181" y="4921539"/>
                </a:moveTo>
                <a:lnTo>
                  <a:pt x="10977335" y="4748451"/>
                </a:lnTo>
                <a:lnTo>
                  <a:pt x="10677488" y="4921539"/>
                </a:lnTo>
                <a:lnTo>
                  <a:pt x="10677488" y="5264210"/>
                </a:lnTo>
                <a:lnTo>
                  <a:pt x="10977335" y="5437299"/>
                </a:lnTo>
                <a:lnTo>
                  <a:pt x="11277181" y="5264210"/>
                </a:lnTo>
                <a:lnTo>
                  <a:pt x="11277181" y="4921539"/>
                </a:lnTo>
                <a:close/>
                <a:moveTo>
                  <a:pt x="10977335" y="4386025"/>
                </a:moveTo>
                <a:lnTo>
                  <a:pt x="11277181" y="4212936"/>
                </a:lnTo>
                <a:lnTo>
                  <a:pt x="11277181" y="3873789"/>
                </a:lnTo>
                <a:lnTo>
                  <a:pt x="10977335" y="3700701"/>
                </a:lnTo>
                <a:lnTo>
                  <a:pt x="10677488" y="3873789"/>
                </a:lnTo>
                <a:lnTo>
                  <a:pt x="10677488" y="4212936"/>
                </a:lnTo>
                <a:lnTo>
                  <a:pt x="10977335" y="4386025"/>
                </a:lnTo>
                <a:close/>
                <a:moveTo>
                  <a:pt x="10972381" y="4736811"/>
                </a:moveTo>
                <a:lnTo>
                  <a:pt x="10972381" y="4397664"/>
                </a:lnTo>
                <a:lnTo>
                  <a:pt x="10672535" y="4224576"/>
                </a:lnTo>
                <a:lnTo>
                  <a:pt x="10372688" y="4397664"/>
                </a:lnTo>
                <a:lnTo>
                  <a:pt x="10372688" y="4736811"/>
                </a:lnTo>
                <a:lnTo>
                  <a:pt x="10672535" y="4909899"/>
                </a:lnTo>
                <a:lnTo>
                  <a:pt x="10972381" y="4736811"/>
                </a:lnTo>
                <a:close/>
                <a:moveTo>
                  <a:pt x="10667581" y="4921539"/>
                </a:moveTo>
                <a:lnTo>
                  <a:pt x="10367735" y="4748451"/>
                </a:lnTo>
                <a:lnTo>
                  <a:pt x="10067888" y="4921539"/>
                </a:lnTo>
                <a:lnTo>
                  <a:pt x="10067888" y="5264210"/>
                </a:lnTo>
                <a:lnTo>
                  <a:pt x="10367735" y="5437299"/>
                </a:lnTo>
                <a:lnTo>
                  <a:pt x="10667581" y="5264210"/>
                </a:lnTo>
                <a:lnTo>
                  <a:pt x="10667581" y="4921539"/>
                </a:lnTo>
                <a:close/>
                <a:moveTo>
                  <a:pt x="10367735" y="4386025"/>
                </a:moveTo>
                <a:lnTo>
                  <a:pt x="10667581" y="4212936"/>
                </a:lnTo>
                <a:lnTo>
                  <a:pt x="10667581" y="3873789"/>
                </a:lnTo>
                <a:lnTo>
                  <a:pt x="10367735" y="3700701"/>
                </a:lnTo>
                <a:lnTo>
                  <a:pt x="10067888" y="3873789"/>
                </a:lnTo>
                <a:lnTo>
                  <a:pt x="10067888" y="4212936"/>
                </a:lnTo>
                <a:lnTo>
                  <a:pt x="10367735" y="4386025"/>
                </a:lnTo>
                <a:close/>
                <a:moveTo>
                  <a:pt x="10362781" y="4736811"/>
                </a:moveTo>
                <a:lnTo>
                  <a:pt x="10362781" y="4397664"/>
                </a:lnTo>
                <a:lnTo>
                  <a:pt x="10062935" y="4224576"/>
                </a:lnTo>
                <a:lnTo>
                  <a:pt x="9763088" y="4397664"/>
                </a:lnTo>
                <a:lnTo>
                  <a:pt x="9763088" y="4736811"/>
                </a:lnTo>
                <a:lnTo>
                  <a:pt x="10062935" y="4909899"/>
                </a:lnTo>
                <a:lnTo>
                  <a:pt x="10362781" y="4736811"/>
                </a:lnTo>
                <a:close/>
                <a:moveTo>
                  <a:pt x="10057981" y="4921539"/>
                </a:moveTo>
                <a:lnTo>
                  <a:pt x="9758135" y="4748451"/>
                </a:lnTo>
                <a:lnTo>
                  <a:pt x="9458325" y="4921539"/>
                </a:lnTo>
                <a:lnTo>
                  <a:pt x="9458325" y="5264210"/>
                </a:lnTo>
                <a:lnTo>
                  <a:pt x="9758135" y="5437299"/>
                </a:lnTo>
                <a:lnTo>
                  <a:pt x="10057981" y="5264210"/>
                </a:lnTo>
                <a:lnTo>
                  <a:pt x="10057981" y="4921539"/>
                </a:lnTo>
                <a:close/>
                <a:moveTo>
                  <a:pt x="9758135" y="4386025"/>
                </a:moveTo>
                <a:lnTo>
                  <a:pt x="10057981" y="4212936"/>
                </a:lnTo>
                <a:lnTo>
                  <a:pt x="10057981" y="3873789"/>
                </a:lnTo>
                <a:lnTo>
                  <a:pt x="9758135" y="3700701"/>
                </a:lnTo>
                <a:lnTo>
                  <a:pt x="9458325" y="3873789"/>
                </a:lnTo>
                <a:lnTo>
                  <a:pt x="9458325" y="4212936"/>
                </a:lnTo>
                <a:lnTo>
                  <a:pt x="9758135" y="4386025"/>
                </a:lnTo>
                <a:close/>
                <a:moveTo>
                  <a:pt x="9753181" y="4736811"/>
                </a:moveTo>
                <a:lnTo>
                  <a:pt x="9753181" y="4397664"/>
                </a:lnTo>
                <a:lnTo>
                  <a:pt x="9453335" y="4224576"/>
                </a:lnTo>
                <a:lnTo>
                  <a:pt x="9153525" y="4397664"/>
                </a:lnTo>
                <a:lnTo>
                  <a:pt x="9153525" y="4736811"/>
                </a:lnTo>
                <a:lnTo>
                  <a:pt x="9453335" y="4909899"/>
                </a:lnTo>
                <a:lnTo>
                  <a:pt x="9753181" y="4736811"/>
                </a:lnTo>
                <a:close/>
                <a:moveTo>
                  <a:pt x="11282135" y="3862149"/>
                </a:moveTo>
                <a:lnTo>
                  <a:pt x="11581981" y="3689061"/>
                </a:lnTo>
                <a:lnTo>
                  <a:pt x="11581981" y="3346390"/>
                </a:lnTo>
                <a:lnTo>
                  <a:pt x="11282135" y="3173301"/>
                </a:lnTo>
                <a:lnTo>
                  <a:pt x="10982288" y="3346390"/>
                </a:lnTo>
                <a:lnTo>
                  <a:pt x="10982288" y="3689061"/>
                </a:lnTo>
                <a:lnTo>
                  <a:pt x="11282135" y="3862149"/>
                </a:lnTo>
                <a:close/>
                <a:moveTo>
                  <a:pt x="10672535" y="3862149"/>
                </a:moveTo>
                <a:lnTo>
                  <a:pt x="10972381" y="3689061"/>
                </a:lnTo>
                <a:lnTo>
                  <a:pt x="10972381" y="3346390"/>
                </a:lnTo>
                <a:lnTo>
                  <a:pt x="10672535" y="3173301"/>
                </a:lnTo>
                <a:lnTo>
                  <a:pt x="10372688" y="3346390"/>
                </a:lnTo>
                <a:lnTo>
                  <a:pt x="10372688" y="3689061"/>
                </a:lnTo>
                <a:lnTo>
                  <a:pt x="10672535" y="3862149"/>
                </a:lnTo>
                <a:close/>
                <a:moveTo>
                  <a:pt x="10062935" y="3862149"/>
                </a:moveTo>
                <a:lnTo>
                  <a:pt x="10362781" y="3689061"/>
                </a:lnTo>
                <a:lnTo>
                  <a:pt x="10362781" y="3346390"/>
                </a:lnTo>
                <a:lnTo>
                  <a:pt x="10062935" y="3173301"/>
                </a:lnTo>
                <a:lnTo>
                  <a:pt x="9763088" y="3346390"/>
                </a:lnTo>
                <a:lnTo>
                  <a:pt x="9763088" y="3689061"/>
                </a:lnTo>
                <a:lnTo>
                  <a:pt x="10062935" y="3862149"/>
                </a:lnTo>
                <a:close/>
                <a:moveTo>
                  <a:pt x="9453335" y="3862149"/>
                </a:moveTo>
                <a:lnTo>
                  <a:pt x="9753181" y="3689061"/>
                </a:lnTo>
                <a:lnTo>
                  <a:pt x="9753181" y="3346390"/>
                </a:lnTo>
                <a:lnTo>
                  <a:pt x="9453335" y="3173301"/>
                </a:lnTo>
                <a:lnTo>
                  <a:pt x="9153525" y="3346390"/>
                </a:lnTo>
                <a:lnTo>
                  <a:pt x="9153525" y="3689061"/>
                </a:lnTo>
                <a:lnTo>
                  <a:pt x="9453335" y="3862149"/>
                </a:lnTo>
                <a:close/>
                <a:moveTo>
                  <a:pt x="11581981" y="2631786"/>
                </a:moveTo>
                <a:lnTo>
                  <a:pt x="11581981" y="2292639"/>
                </a:lnTo>
                <a:lnTo>
                  <a:pt x="11282135" y="2119551"/>
                </a:lnTo>
                <a:lnTo>
                  <a:pt x="10982288" y="2292639"/>
                </a:lnTo>
                <a:lnTo>
                  <a:pt x="10982288" y="2631786"/>
                </a:lnTo>
                <a:lnTo>
                  <a:pt x="11282135" y="2804874"/>
                </a:lnTo>
                <a:lnTo>
                  <a:pt x="11581981" y="2631786"/>
                </a:lnTo>
                <a:close/>
                <a:moveTo>
                  <a:pt x="11277181" y="2816514"/>
                </a:moveTo>
                <a:lnTo>
                  <a:pt x="10977335" y="2643426"/>
                </a:lnTo>
                <a:lnTo>
                  <a:pt x="10677488" y="2816514"/>
                </a:lnTo>
                <a:lnTo>
                  <a:pt x="10677488" y="3159185"/>
                </a:lnTo>
                <a:lnTo>
                  <a:pt x="10977335" y="3332274"/>
                </a:lnTo>
                <a:lnTo>
                  <a:pt x="11277181" y="3159185"/>
                </a:lnTo>
                <a:lnTo>
                  <a:pt x="11277181" y="2816514"/>
                </a:lnTo>
                <a:close/>
                <a:moveTo>
                  <a:pt x="10977335" y="2281000"/>
                </a:moveTo>
                <a:lnTo>
                  <a:pt x="11277181" y="2107911"/>
                </a:lnTo>
                <a:lnTo>
                  <a:pt x="11277181" y="1768764"/>
                </a:lnTo>
                <a:lnTo>
                  <a:pt x="10977335" y="1595676"/>
                </a:lnTo>
                <a:lnTo>
                  <a:pt x="10677488" y="1768764"/>
                </a:lnTo>
                <a:lnTo>
                  <a:pt x="10677488" y="2107911"/>
                </a:lnTo>
                <a:lnTo>
                  <a:pt x="10977335" y="2281000"/>
                </a:lnTo>
                <a:close/>
                <a:moveTo>
                  <a:pt x="10972381" y="2631786"/>
                </a:moveTo>
                <a:lnTo>
                  <a:pt x="10972381" y="2292639"/>
                </a:lnTo>
                <a:lnTo>
                  <a:pt x="10672535" y="2119551"/>
                </a:lnTo>
                <a:lnTo>
                  <a:pt x="10372688" y="2292639"/>
                </a:lnTo>
                <a:lnTo>
                  <a:pt x="10372688" y="2631786"/>
                </a:lnTo>
                <a:lnTo>
                  <a:pt x="10672535" y="2804874"/>
                </a:lnTo>
                <a:lnTo>
                  <a:pt x="10972381" y="2631786"/>
                </a:lnTo>
                <a:close/>
                <a:moveTo>
                  <a:pt x="10667581" y="2816514"/>
                </a:moveTo>
                <a:lnTo>
                  <a:pt x="10367735" y="2643426"/>
                </a:lnTo>
                <a:lnTo>
                  <a:pt x="10067888" y="2816514"/>
                </a:lnTo>
                <a:lnTo>
                  <a:pt x="10067888" y="3159185"/>
                </a:lnTo>
                <a:lnTo>
                  <a:pt x="10367735" y="3332274"/>
                </a:lnTo>
                <a:lnTo>
                  <a:pt x="10667581" y="3159185"/>
                </a:lnTo>
                <a:lnTo>
                  <a:pt x="10667581" y="2816514"/>
                </a:lnTo>
                <a:close/>
                <a:moveTo>
                  <a:pt x="10367735" y="2281000"/>
                </a:moveTo>
                <a:lnTo>
                  <a:pt x="10667581" y="2107911"/>
                </a:lnTo>
                <a:lnTo>
                  <a:pt x="10667581" y="1768764"/>
                </a:lnTo>
                <a:lnTo>
                  <a:pt x="10367735" y="1595676"/>
                </a:lnTo>
                <a:lnTo>
                  <a:pt x="10067888" y="1768764"/>
                </a:lnTo>
                <a:lnTo>
                  <a:pt x="10067888" y="2107911"/>
                </a:lnTo>
                <a:lnTo>
                  <a:pt x="10367735" y="2281000"/>
                </a:lnTo>
                <a:close/>
                <a:moveTo>
                  <a:pt x="10362781" y="2631786"/>
                </a:moveTo>
                <a:lnTo>
                  <a:pt x="10362781" y="2292639"/>
                </a:lnTo>
                <a:lnTo>
                  <a:pt x="10062935" y="2119551"/>
                </a:lnTo>
                <a:lnTo>
                  <a:pt x="9763088" y="2292639"/>
                </a:lnTo>
                <a:lnTo>
                  <a:pt x="9763088" y="2631786"/>
                </a:lnTo>
                <a:lnTo>
                  <a:pt x="10062935" y="2804874"/>
                </a:lnTo>
                <a:lnTo>
                  <a:pt x="10362781" y="2631786"/>
                </a:lnTo>
                <a:close/>
                <a:moveTo>
                  <a:pt x="10057981" y="2816514"/>
                </a:moveTo>
                <a:lnTo>
                  <a:pt x="9758135" y="2643426"/>
                </a:lnTo>
                <a:lnTo>
                  <a:pt x="9458325" y="2816514"/>
                </a:lnTo>
                <a:lnTo>
                  <a:pt x="9458325" y="3159185"/>
                </a:lnTo>
                <a:lnTo>
                  <a:pt x="9758135" y="3332274"/>
                </a:lnTo>
                <a:lnTo>
                  <a:pt x="10057981" y="3159185"/>
                </a:lnTo>
                <a:lnTo>
                  <a:pt x="10057981" y="2816514"/>
                </a:lnTo>
                <a:close/>
                <a:moveTo>
                  <a:pt x="9758135" y="2281000"/>
                </a:moveTo>
                <a:lnTo>
                  <a:pt x="10057981" y="2107911"/>
                </a:lnTo>
                <a:lnTo>
                  <a:pt x="10057981" y="1768764"/>
                </a:lnTo>
                <a:lnTo>
                  <a:pt x="9758135" y="1595676"/>
                </a:lnTo>
                <a:lnTo>
                  <a:pt x="9458325" y="1768764"/>
                </a:lnTo>
                <a:lnTo>
                  <a:pt x="9458325" y="2107911"/>
                </a:lnTo>
                <a:lnTo>
                  <a:pt x="9758135" y="2281000"/>
                </a:lnTo>
                <a:close/>
                <a:moveTo>
                  <a:pt x="9753181" y="2631786"/>
                </a:moveTo>
                <a:lnTo>
                  <a:pt x="9753181" y="2292639"/>
                </a:lnTo>
                <a:lnTo>
                  <a:pt x="9453335" y="2119551"/>
                </a:lnTo>
                <a:lnTo>
                  <a:pt x="9153525" y="2292639"/>
                </a:lnTo>
                <a:lnTo>
                  <a:pt x="9153525" y="2631786"/>
                </a:lnTo>
                <a:lnTo>
                  <a:pt x="9453335" y="2804874"/>
                </a:lnTo>
                <a:lnTo>
                  <a:pt x="9753181" y="2631786"/>
                </a:lnTo>
                <a:close/>
                <a:moveTo>
                  <a:pt x="11282135" y="1757125"/>
                </a:moveTo>
                <a:lnTo>
                  <a:pt x="11581981" y="1584036"/>
                </a:lnTo>
                <a:lnTo>
                  <a:pt x="11581981" y="1241365"/>
                </a:lnTo>
                <a:lnTo>
                  <a:pt x="11282135" y="1068276"/>
                </a:lnTo>
                <a:lnTo>
                  <a:pt x="10982288" y="1241365"/>
                </a:lnTo>
                <a:lnTo>
                  <a:pt x="10982288" y="1584036"/>
                </a:lnTo>
                <a:lnTo>
                  <a:pt x="11282135" y="1757125"/>
                </a:lnTo>
                <a:close/>
                <a:moveTo>
                  <a:pt x="10672535" y="1757125"/>
                </a:moveTo>
                <a:lnTo>
                  <a:pt x="10972381" y="1584036"/>
                </a:lnTo>
                <a:lnTo>
                  <a:pt x="10972381" y="1241365"/>
                </a:lnTo>
                <a:lnTo>
                  <a:pt x="10672535" y="1068276"/>
                </a:lnTo>
                <a:lnTo>
                  <a:pt x="10372688" y="1241365"/>
                </a:lnTo>
                <a:lnTo>
                  <a:pt x="10372688" y="1584036"/>
                </a:lnTo>
                <a:lnTo>
                  <a:pt x="10672535" y="1757125"/>
                </a:lnTo>
                <a:close/>
                <a:moveTo>
                  <a:pt x="10062935" y="1757125"/>
                </a:moveTo>
                <a:lnTo>
                  <a:pt x="10362781" y="1584036"/>
                </a:lnTo>
                <a:lnTo>
                  <a:pt x="10362781" y="1241365"/>
                </a:lnTo>
                <a:lnTo>
                  <a:pt x="10062935" y="1068276"/>
                </a:lnTo>
                <a:lnTo>
                  <a:pt x="9763088" y="1241365"/>
                </a:lnTo>
                <a:lnTo>
                  <a:pt x="9763088" y="1584036"/>
                </a:lnTo>
                <a:lnTo>
                  <a:pt x="10062935" y="1757125"/>
                </a:lnTo>
                <a:close/>
                <a:moveTo>
                  <a:pt x="9453335" y="1757125"/>
                </a:moveTo>
                <a:lnTo>
                  <a:pt x="9753181" y="1584036"/>
                </a:lnTo>
                <a:lnTo>
                  <a:pt x="9753181" y="1241365"/>
                </a:lnTo>
                <a:lnTo>
                  <a:pt x="9453335" y="1068276"/>
                </a:lnTo>
                <a:lnTo>
                  <a:pt x="9153525" y="1241365"/>
                </a:lnTo>
                <a:lnTo>
                  <a:pt x="9153525" y="1584036"/>
                </a:lnTo>
                <a:lnTo>
                  <a:pt x="9453335" y="1757125"/>
                </a:lnTo>
                <a:close/>
                <a:moveTo>
                  <a:pt x="11277181" y="711493"/>
                </a:moveTo>
                <a:lnTo>
                  <a:pt x="10977335" y="538399"/>
                </a:lnTo>
                <a:lnTo>
                  <a:pt x="10677488" y="711493"/>
                </a:lnTo>
                <a:lnTo>
                  <a:pt x="10677488" y="1054160"/>
                </a:lnTo>
                <a:lnTo>
                  <a:pt x="10977335" y="1227249"/>
                </a:lnTo>
                <a:lnTo>
                  <a:pt x="11277181" y="1054160"/>
                </a:lnTo>
                <a:lnTo>
                  <a:pt x="11277181" y="711493"/>
                </a:lnTo>
                <a:close/>
                <a:moveTo>
                  <a:pt x="10667581" y="711493"/>
                </a:moveTo>
                <a:lnTo>
                  <a:pt x="10367735" y="538399"/>
                </a:lnTo>
                <a:lnTo>
                  <a:pt x="10067888" y="711493"/>
                </a:lnTo>
                <a:lnTo>
                  <a:pt x="10067888" y="1054160"/>
                </a:lnTo>
                <a:lnTo>
                  <a:pt x="10367735" y="1227249"/>
                </a:lnTo>
                <a:lnTo>
                  <a:pt x="10667581" y="1054160"/>
                </a:lnTo>
                <a:lnTo>
                  <a:pt x="10667581" y="711493"/>
                </a:lnTo>
                <a:close/>
                <a:moveTo>
                  <a:pt x="10057981" y="711493"/>
                </a:moveTo>
                <a:lnTo>
                  <a:pt x="9758135" y="538399"/>
                </a:lnTo>
                <a:lnTo>
                  <a:pt x="9458325" y="711493"/>
                </a:lnTo>
                <a:lnTo>
                  <a:pt x="9458325" y="1054160"/>
                </a:lnTo>
                <a:lnTo>
                  <a:pt x="9758135" y="1227249"/>
                </a:lnTo>
                <a:lnTo>
                  <a:pt x="10057981" y="1054160"/>
                </a:lnTo>
                <a:lnTo>
                  <a:pt x="10057981" y="711493"/>
                </a:lnTo>
                <a:close/>
                <a:moveTo>
                  <a:pt x="9453335" y="7383352"/>
                </a:moveTo>
                <a:lnTo>
                  <a:pt x="9153525" y="7556440"/>
                </a:lnTo>
                <a:lnTo>
                  <a:pt x="9153525" y="7902636"/>
                </a:lnTo>
                <a:lnTo>
                  <a:pt x="9453335" y="8075724"/>
                </a:lnTo>
                <a:lnTo>
                  <a:pt x="9753181" y="7902636"/>
                </a:lnTo>
                <a:lnTo>
                  <a:pt x="9753181" y="7556440"/>
                </a:lnTo>
                <a:lnTo>
                  <a:pt x="9453335" y="7383352"/>
                </a:lnTo>
                <a:close/>
                <a:moveTo>
                  <a:pt x="9763088" y="7556440"/>
                </a:moveTo>
                <a:lnTo>
                  <a:pt x="10062935" y="7383352"/>
                </a:lnTo>
                <a:lnTo>
                  <a:pt x="10362781" y="7556440"/>
                </a:lnTo>
                <a:lnTo>
                  <a:pt x="10362781" y="7902636"/>
                </a:lnTo>
                <a:lnTo>
                  <a:pt x="10062935" y="8075724"/>
                </a:lnTo>
                <a:lnTo>
                  <a:pt x="9763088" y="7902636"/>
                </a:lnTo>
                <a:lnTo>
                  <a:pt x="9763088" y="7556440"/>
                </a:lnTo>
                <a:close/>
                <a:moveTo>
                  <a:pt x="10672535" y="7383352"/>
                </a:moveTo>
                <a:lnTo>
                  <a:pt x="10372688" y="7556440"/>
                </a:lnTo>
                <a:lnTo>
                  <a:pt x="10372688" y="7902636"/>
                </a:lnTo>
                <a:lnTo>
                  <a:pt x="10672535" y="8075724"/>
                </a:lnTo>
                <a:lnTo>
                  <a:pt x="10972381" y="7902636"/>
                </a:lnTo>
                <a:lnTo>
                  <a:pt x="10972381" y="7556440"/>
                </a:lnTo>
                <a:lnTo>
                  <a:pt x="10672535" y="7383352"/>
                </a:lnTo>
                <a:close/>
                <a:moveTo>
                  <a:pt x="10982288" y="7556440"/>
                </a:moveTo>
                <a:lnTo>
                  <a:pt x="11282135" y="7383352"/>
                </a:lnTo>
                <a:lnTo>
                  <a:pt x="11581981" y="7556440"/>
                </a:lnTo>
                <a:lnTo>
                  <a:pt x="11581981" y="7902636"/>
                </a:lnTo>
                <a:lnTo>
                  <a:pt x="11282135" y="8075724"/>
                </a:lnTo>
                <a:lnTo>
                  <a:pt x="10982288" y="7902636"/>
                </a:lnTo>
                <a:lnTo>
                  <a:pt x="10982288" y="7556440"/>
                </a:lnTo>
                <a:close/>
                <a:moveTo>
                  <a:pt x="13410781" y="6841836"/>
                </a:moveTo>
                <a:lnTo>
                  <a:pt x="13110935" y="7014924"/>
                </a:lnTo>
                <a:lnTo>
                  <a:pt x="12811088" y="6841836"/>
                </a:lnTo>
                <a:lnTo>
                  <a:pt x="12811088" y="6502690"/>
                </a:lnTo>
                <a:lnTo>
                  <a:pt x="13110935" y="6329601"/>
                </a:lnTo>
                <a:lnTo>
                  <a:pt x="13410781" y="6502690"/>
                </a:lnTo>
                <a:lnTo>
                  <a:pt x="13410781" y="6841836"/>
                </a:lnTo>
                <a:close/>
                <a:moveTo>
                  <a:pt x="13115888" y="7026564"/>
                </a:moveTo>
                <a:lnTo>
                  <a:pt x="13115888" y="7369236"/>
                </a:lnTo>
                <a:lnTo>
                  <a:pt x="13415735" y="7542324"/>
                </a:lnTo>
                <a:lnTo>
                  <a:pt x="13715581" y="7369236"/>
                </a:lnTo>
                <a:lnTo>
                  <a:pt x="13715581" y="7023040"/>
                </a:lnTo>
                <a:lnTo>
                  <a:pt x="13418783" y="6851714"/>
                </a:lnTo>
                <a:lnTo>
                  <a:pt x="13115888" y="7026564"/>
                </a:lnTo>
                <a:close/>
                <a:moveTo>
                  <a:pt x="13715581" y="6321486"/>
                </a:moveTo>
                <a:lnTo>
                  <a:pt x="13418783" y="6492812"/>
                </a:lnTo>
                <a:lnTo>
                  <a:pt x="13115888" y="6317961"/>
                </a:lnTo>
                <a:lnTo>
                  <a:pt x="13115888" y="5978814"/>
                </a:lnTo>
                <a:lnTo>
                  <a:pt x="13418783" y="5803964"/>
                </a:lnTo>
                <a:lnTo>
                  <a:pt x="13715581" y="5975290"/>
                </a:lnTo>
                <a:lnTo>
                  <a:pt x="13715581" y="6321486"/>
                </a:lnTo>
                <a:close/>
                <a:moveTo>
                  <a:pt x="13105981" y="5978814"/>
                </a:moveTo>
                <a:lnTo>
                  <a:pt x="13105981" y="6317961"/>
                </a:lnTo>
                <a:lnTo>
                  <a:pt x="12806135" y="6491050"/>
                </a:lnTo>
                <a:lnTo>
                  <a:pt x="12506288" y="6317961"/>
                </a:lnTo>
                <a:lnTo>
                  <a:pt x="12506288" y="5978814"/>
                </a:lnTo>
                <a:lnTo>
                  <a:pt x="12806135" y="5805726"/>
                </a:lnTo>
                <a:lnTo>
                  <a:pt x="13105981" y="5978814"/>
                </a:lnTo>
                <a:close/>
                <a:moveTo>
                  <a:pt x="12506288" y="7026564"/>
                </a:moveTo>
                <a:lnTo>
                  <a:pt x="12806135" y="6853476"/>
                </a:lnTo>
                <a:lnTo>
                  <a:pt x="13105981" y="7026564"/>
                </a:lnTo>
                <a:lnTo>
                  <a:pt x="13105981" y="7369236"/>
                </a:lnTo>
                <a:lnTo>
                  <a:pt x="12806135" y="7542324"/>
                </a:lnTo>
                <a:lnTo>
                  <a:pt x="12506288" y="7369236"/>
                </a:lnTo>
                <a:lnTo>
                  <a:pt x="12506288" y="7026564"/>
                </a:lnTo>
                <a:close/>
                <a:moveTo>
                  <a:pt x="12801181" y="6841836"/>
                </a:moveTo>
                <a:lnTo>
                  <a:pt x="12501335" y="7014924"/>
                </a:lnTo>
                <a:lnTo>
                  <a:pt x="12201488" y="6841836"/>
                </a:lnTo>
                <a:lnTo>
                  <a:pt x="12201488" y="6502690"/>
                </a:lnTo>
                <a:lnTo>
                  <a:pt x="12501335" y="6329601"/>
                </a:lnTo>
                <a:lnTo>
                  <a:pt x="12801181" y="6502690"/>
                </a:lnTo>
                <a:lnTo>
                  <a:pt x="12801181" y="6841836"/>
                </a:lnTo>
                <a:close/>
                <a:moveTo>
                  <a:pt x="12496381" y="5978814"/>
                </a:moveTo>
                <a:lnTo>
                  <a:pt x="12496381" y="6317961"/>
                </a:lnTo>
                <a:lnTo>
                  <a:pt x="12196535" y="6491050"/>
                </a:lnTo>
                <a:lnTo>
                  <a:pt x="11896688" y="6317961"/>
                </a:lnTo>
                <a:lnTo>
                  <a:pt x="11896688" y="5978814"/>
                </a:lnTo>
                <a:lnTo>
                  <a:pt x="12196535" y="5805726"/>
                </a:lnTo>
                <a:lnTo>
                  <a:pt x="12496381" y="5978814"/>
                </a:lnTo>
                <a:close/>
                <a:moveTo>
                  <a:pt x="11896688" y="7026564"/>
                </a:moveTo>
                <a:lnTo>
                  <a:pt x="12196535" y="6853476"/>
                </a:lnTo>
                <a:lnTo>
                  <a:pt x="12496381" y="7026564"/>
                </a:lnTo>
                <a:lnTo>
                  <a:pt x="12496381" y="7369236"/>
                </a:lnTo>
                <a:lnTo>
                  <a:pt x="12196535" y="7542324"/>
                </a:lnTo>
                <a:lnTo>
                  <a:pt x="11896688" y="7369236"/>
                </a:lnTo>
                <a:lnTo>
                  <a:pt x="11896688" y="7026564"/>
                </a:lnTo>
                <a:close/>
                <a:moveTo>
                  <a:pt x="13410781" y="5794086"/>
                </a:moveTo>
                <a:lnTo>
                  <a:pt x="13110935" y="5967174"/>
                </a:lnTo>
                <a:lnTo>
                  <a:pt x="12811088" y="5794086"/>
                </a:lnTo>
                <a:lnTo>
                  <a:pt x="12811088" y="5451415"/>
                </a:lnTo>
                <a:lnTo>
                  <a:pt x="13110935" y="5278327"/>
                </a:lnTo>
                <a:lnTo>
                  <a:pt x="13410781" y="5451415"/>
                </a:lnTo>
                <a:lnTo>
                  <a:pt x="13410781" y="5794086"/>
                </a:lnTo>
                <a:close/>
                <a:moveTo>
                  <a:pt x="12801181" y="5794086"/>
                </a:moveTo>
                <a:lnTo>
                  <a:pt x="12501335" y="5967174"/>
                </a:lnTo>
                <a:lnTo>
                  <a:pt x="12201488" y="5794086"/>
                </a:lnTo>
                <a:lnTo>
                  <a:pt x="12201488" y="5451415"/>
                </a:lnTo>
                <a:lnTo>
                  <a:pt x="12501335" y="5278327"/>
                </a:lnTo>
                <a:lnTo>
                  <a:pt x="12801181" y="5451415"/>
                </a:lnTo>
                <a:lnTo>
                  <a:pt x="12801181" y="5794086"/>
                </a:lnTo>
                <a:close/>
                <a:moveTo>
                  <a:pt x="13410781" y="4736811"/>
                </a:moveTo>
                <a:lnTo>
                  <a:pt x="13110935" y="4909899"/>
                </a:lnTo>
                <a:lnTo>
                  <a:pt x="12811088" y="4736811"/>
                </a:lnTo>
                <a:lnTo>
                  <a:pt x="12811088" y="4397664"/>
                </a:lnTo>
                <a:lnTo>
                  <a:pt x="13110935" y="4224576"/>
                </a:lnTo>
                <a:lnTo>
                  <a:pt x="13410781" y="4397664"/>
                </a:lnTo>
                <a:lnTo>
                  <a:pt x="13410781" y="4736811"/>
                </a:lnTo>
                <a:close/>
                <a:moveTo>
                  <a:pt x="13115888" y="4921539"/>
                </a:moveTo>
                <a:lnTo>
                  <a:pt x="13115888" y="5264210"/>
                </a:lnTo>
                <a:lnTo>
                  <a:pt x="13415735" y="5437299"/>
                </a:lnTo>
                <a:lnTo>
                  <a:pt x="13715581" y="5264210"/>
                </a:lnTo>
                <a:lnTo>
                  <a:pt x="13715581" y="4918015"/>
                </a:lnTo>
                <a:lnTo>
                  <a:pt x="13418783" y="4746689"/>
                </a:lnTo>
                <a:lnTo>
                  <a:pt x="13115888" y="4921539"/>
                </a:lnTo>
                <a:close/>
                <a:moveTo>
                  <a:pt x="13715581" y="4216461"/>
                </a:moveTo>
                <a:lnTo>
                  <a:pt x="13418783" y="4387787"/>
                </a:lnTo>
                <a:lnTo>
                  <a:pt x="13115888" y="4212936"/>
                </a:lnTo>
                <a:lnTo>
                  <a:pt x="13115888" y="3873789"/>
                </a:lnTo>
                <a:lnTo>
                  <a:pt x="13418783" y="3698938"/>
                </a:lnTo>
                <a:lnTo>
                  <a:pt x="13715581" y="3870265"/>
                </a:lnTo>
                <a:lnTo>
                  <a:pt x="13715581" y="4216461"/>
                </a:lnTo>
                <a:close/>
                <a:moveTo>
                  <a:pt x="13105981" y="3873789"/>
                </a:moveTo>
                <a:lnTo>
                  <a:pt x="13105981" y="4212936"/>
                </a:lnTo>
                <a:lnTo>
                  <a:pt x="12806135" y="4386025"/>
                </a:lnTo>
                <a:lnTo>
                  <a:pt x="12506288" y="4212936"/>
                </a:lnTo>
                <a:lnTo>
                  <a:pt x="12506288" y="3873789"/>
                </a:lnTo>
                <a:lnTo>
                  <a:pt x="12806135" y="3700701"/>
                </a:lnTo>
                <a:lnTo>
                  <a:pt x="13105981" y="3873789"/>
                </a:lnTo>
                <a:close/>
                <a:moveTo>
                  <a:pt x="12506288" y="4921539"/>
                </a:moveTo>
                <a:lnTo>
                  <a:pt x="12806135" y="4748451"/>
                </a:lnTo>
                <a:lnTo>
                  <a:pt x="13105981" y="4921539"/>
                </a:lnTo>
                <a:lnTo>
                  <a:pt x="13105981" y="5264210"/>
                </a:lnTo>
                <a:lnTo>
                  <a:pt x="12806135" y="5437299"/>
                </a:lnTo>
                <a:lnTo>
                  <a:pt x="12506288" y="5264210"/>
                </a:lnTo>
                <a:lnTo>
                  <a:pt x="12506288" y="4921539"/>
                </a:lnTo>
                <a:close/>
                <a:moveTo>
                  <a:pt x="12801181" y="4736811"/>
                </a:moveTo>
                <a:lnTo>
                  <a:pt x="12501335" y="4909899"/>
                </a:lnTo>
                <a:lnTo>
                  <a:pt x="12201488" y="4736811"/>
                </a:lnTo>
                <a:lnTo>
                  <a:pt x="12201488" y="4397664"/>
                </a:lnTo>
                <a:lnTo>
                  <a:pt x="12501335" y="4224576"/>
                </a:lnTo>
                <a:lnTo>
                  <a:pt x="12801181" y="4397664"/>
                </a:lnTo>
                <a:lnTo>
                  <a:pt x="12801181" y="4736811"/>
                </a:lnTo>
                <a:close/>
                <a:moveTo>
                  <a:pt x="12496381" y="3873789"/>
                </a:moveTo>
                <a:lnTo>
                  <a:pt x="12496381" y="4212936"/>
                </a:lnTo>
                <a:lnTo>
                  <a:pt x="12196535" y="4386025"/>
                </a:lnTo>
                <a:lnTo>
                  <a:pt x="11896688" y="4212936"/>
                </a:lnTo>
                <a:lnTo>
                  <a:pt x="11896688" y="3873789"/>
                </a:lnTo>
                <a:lnTo>
                  <a:pt x="12196535" y="3700701"/>
                </a:lnTo>
                <a:lnTo>
                  <a:pt x="12496381" y="3873789"/>
                </a:lnTo>
                <a:close/>
                <a:moveTo>
                  <a:pt x="11896688" y="4921539"/>
                </a:moveTo>
                <a:lnTo>
                  <a:pt x="12196535" y="4748451"/>
                </a:lnTo>
                <a:lnTo>
                  <a:pt x="12496381" y="4921539"/>
                </a:lnTo>
                <a:lnTo>
                  <a:pt x="12496381" y="5264210"/>
                </a:lnTo>
                <a:lnTo>
                  <a:pt x="12196535" y="5437299"/>
                </a:lnTo>
                <a:lnTo>
                  <a:pt x="11896688" y="5264210"/>
                </a:lnTo>
                <a:lnTo>
                  <a:pt x="11896688" y="4921539"/>
                </a:lnTo>
                <a:close/>
                <a:moveTo>
                  <a:pt x="13410781" y="3689061"/>
                </a:moveTo>
                <a:lnTo>
                  <a:pt x="13110935" y="3862149"/>
                </a:lnTo>
                <a:lnTo>
                  <a:pt x="12811088" y="3689061"/>
                </a:lnTo>
                <a:lnTo>
                  <a:pt x="12811088" y="3346390"/>
                </a:lnTo>
                <a:lnTo>
                  <a:pt x="13110935" y="3173301"/>
                </a:lnTo>
                <a:lnTo>
                  <a:pt x="13410781" y="3346390"/>
                </a:lnTo>
                <a:lnTo>
                  <a:pt x="13410781" y="3689061"/>
                </a:lnTo>
                <a:close/>
                <a:moveTo>
                  <a:pt x="12801181" y="3689061"/>
                </a:moveTo>
                <a:lnTo>
                  <a:pt x="12501335" y="3862149"/>
                </a:lnTo>
                <a:lnTo>
                  <a:pt x="12201488" y="3689061"/>
                </a:lnTo>
                <a:lnTo>
                  <a:pt x="12201488" y="3346390"/>
                </a:lnTo>
                <a:lnTo>
                  <a:pt x="12501335" y="3173301"/>
                </a:lnTo>
                <a:lnTo>
                  <a:pt x="12801181" y="3346390"/>
                </a:lnTo>
                <a:lnTo>
                  <a:pt x="12801181" y="3689061"/>
                </a:lnTo>
                <a:close/>
                <a:moveTo>
                  <a:pt x="13410781" y="2631786"/>
                </a:moveTo>
                <a:lnTo>
                  <a:pt x="13110935" y="2804874"/>
                </a:lnTo>
                <a:lnTo>
                  <a:pt x="12811088" y="2631786"/>
                </a:lnTo>
                <a:lnTo>
                  <a:pt x="12811088" y="2292639"/>
                </a:lnTo>
                <a:lnTo>
                  <a:pt x="13110935" y="2119551"/>
                </a:lnTo>
                <a:lnTo>
                  <a:pt x="13410781" y="2292639"/>
                </a:lnTo>
                <a:lnTo>
                  <a:pt x="13410781" y="2631786"/>
                </a:lnTo>
                <a:close/>
                <a:moveTo>
                  <a:pt x="13115888" y="2816514"/>
                </a:moveTo>
                <a:lnTo>
                  <a:pt x="13115888" y="3159185"/>
                </a:lnTo>
                <a:lnTo>
                  <a:pt x="13415735" y="3332274"/>
                </a:lnTo>
                <a:lnTo>
                  <a:pt x="13715581" y="3159185"/>
                </a:lnTo>
                <a:lnTo>
                  <a:pt x="13715581" y="2812990"/>
                </a:lnTo>
                <a:lnTo>
                  <a:pt x="13418783" y="2641664"/>
                </a:lnTo>
                <a:lnTo>
                  <a:pt x="13115888" y="2816514"/>
                </a:lnTo>
                <a:close/>
                <a:moveTo>
                  <a:pt x="13715581" y="2111435"/>
                </a:moveTo>
                <a:lnTo>
                  <a:pt x="13418783" y="2282762"/>
                </a:lnTo>
                <a:lnTo>
                  <a:pt x="13115888" y="2107911"/>
                </a:lnTo>
                <a:lnTo>
                  <a:pt x="13115888" y="1768764"/>
                </a:lnTo>
                <a:lnTo>
                  <a:pt x="13418783" y="1593914"/>
                </a:lnTo>
                <a:lnTo>
                  <a:pt x="13715581" y="1765240"/>
                </a:lnTo>
                <a:lnTo>
                  <a:pt x="13715581" y="2111435"/>
                </a:lnTo>
                <a:close/>
                <a:moveTo>
                  <a:pt x="13105981" y="1768764"/>
                </a:moveTo>
                <a:lnTo>
                  <a:pt x="13105981" y="2107911"/>
                </a:lnTo>
                <a:lnTo>
                  <a:pt x="12806135" y="2281000"/>
                </a:lnTo>
                <a:lnTo>
                  <a:pt x="12506288" y="2107911"/>
                </a:lnTo>
                <a:lnTo>
                  <a:pt x="12506288" y="1768764"/>
                </a:lnTo>
                <a:lnTo>
                  <a:pt x="12806135" y="1595676"/>
                </a:lnTo>
                <a:lnTo>
                  <a:pt x="13105981" y="1768764"/>
                </a:lnTo>
                <a:close/>
                <a:moveTo>
                  <a:pt x="12506288" y="2816514"/>
                </a:moveTo>
                <a:lnTo>
                  <a:pt x="12806135" y="2643426"/>
                </a:lnTo>
                <a:lnTo>
                  <a:pt x="13105981" y="2816514"/>
                </a:lnTo>
                <a:lnTo>
                  <a:pt x="13105981" y="3159185"/>
                </a:lnTo>
                <a:lnTo>
                  <a:pt x="12806135" y="3332274"/>
                </a:lnTo>
                <a:lnTo>
                  <a:pt x="12506288" y="3159185"/>
                </a:lnTo>
                <a:lnTo>
                  <a:pt x="12506288" y="2816514"/>
                </a:lnTo>
                <a:close/>
                <a:moveTo>
                  <a:pt x="12801181" y="2631786"/>
                </a:moveTo>
                <a:lnTo>
                  <a:pt x="12501335" y="2804874"/>
                </a:lnTo>
                <a:lnTo>
                  <a:pt x="12201488" y="2631786"/>
                </a:lnTo>
                <a:lnTo>
                  <a:pt x="12201488" y="2292639"/>
                </a:lnTo>
                <a:lnTo>
                  <a:pt x="12501335" y="2119551"/>
                </a:lnTo>
                <a:lnTo>
                  <a:pt x="12801181" y="2292639"/>
                </a:lnTo>
                <a:lnTo>
                  <a:pt x="12801181" y="2631786"/>
                </a:lnTo>
                <a:close/>
                <a:moveTo>
                  <a:pt x="12496381" y="1768764"/>
                </a:moveTo>
                <a:lnTo>
                  <a:pt x="12496381" y="2107911"/>
                </a:lnTo>
                <a:lnTo>
                  <a:pt x="12196535" y="2281000"/>
                </a:lnTo>
                <a:lnTo>
                  <a:pt x="11896688" y="2107911"/>
                </a:lnTo>
                <a:lnTo>
                  <a:pt x="11896688" y="1768764"/>
                </a:lnTo>
                <a:lnTo>
                  <a:pt x="12196535" y="1595676"/>
                </a:lnTo>
                <a:lnTo>
                  <a:pt x="12496381" y="1768764"/>
                </a:lnTo>
                <a:close/>
                <a:moveTo>
                  <a:pt x="11896688" y="2816514"/>
                </a:moveTo>
                <a:lnTo>
                  <a:pt x="12196535" y="2643426"/>
                </a:lnTo>
                <a:lnTo>
                  <a:pt x="12496381" y="2816514"/>
                </a:lnTo>
                <a:lnTo>
                  <a:pt x="12496381" y="3159185"/>
                </a:lnTo>
                <a:lnTo>
                  <a:pt x="12196535" y="3332274"/>
                </a:lnTo>
                <a:lnTo>
                  <a:pt x="11896688" y="3159185"/>
                </a:lnTo>
                <a:lnTo>
                  <a:pt x="11896688" y="2816514"/>
                </a:lnTo>
                <a:close/>
                <a:moveTo>
                  <a:pt x="13410781" y="1584036"/>
                </a:moveTo>
                <a:lnTo>
                  <a:pt x="13110935" y="1757125"/>
                </a:lnTo>
                <a:lnTo>
                  <a:pt x="12811088" y="1584036"/>
                </a:lnTo>
                <a:lnTo>
                  <a:pt x="12811088" y="1241365"/>
                </a:lnTo>
                <a:lnTo>
                  <a:pt x="13110935" y="1068276"/>
                </a:lnTo>
                <a:lnTo>
                  <a:pt x="13410781" y="1241365"/>
                </a:lnTo>
                <a:lnTo>
                  <a:pt x="13410781" y="1584036"/>
                </a:lnTo>
                <a:close/>
                <a:moveTo>
                  <a:pt x="12801181" y="1584036"/>
                </a:moveTo>
                <a:lnTo>
                  <a:pt x="12501335" y="1757125"/>
                </a:lnTo>
                <a:lnTo>
                  <a:pt x="12201488" y="1584036"/>
                </a:lnTo>
                <a:lnTo>
                  <a:pt x="12201488" y="1241365"/>
                </a:lnTo>
                <a:lnTo>
                  <a:pt x="12501335" y="1068276"/>
                </a:lnTo>
                <a:lnTo>
                  <a:pt x="12801181" y="1241365"/>
                </a:lnTo>
                <a:lnTo>
                  <a:pt x="12801181" y="1584036"/>
                </a:lnTo>
                <a:close/>
                <a:moveTo>
                  <a:pt x="13410781" y="526757"/>
                </a:moveTo>
                <a:lnTo>
                  <a:pt x="13110935" y="699851"/>
                </a:lnTo>
                <a:lnTo>
                  <a:pt x="12811088" y="526757"/>
                </a:lnTo>
                <a:lnTo>
                  <a:pt x="12811088" y="184093"/>
                </a:lnTo>
                <a:lnTo>
                  <a:pt x="13110935" y="10999"/>
                </a:lnTo>
                <a:lnTo>
                  <a:pt x="13410781" y="184093"/>
                </a:lnTo>
                <a:lnTo>
                  <a:pt x="13410781" y="526757"/>
                </a:lnTo>
                <a:close/>
                <a:moveTo>
                  <a:pt x="13115888" y="711493"/>
                </a:moveTo>
                <a:lnTo>
                  <a:pt x="13115888" y="1054160"/>
                </a:lnTo>
                <a:lnTo>
                  <a:pt x="13415735" y="1227249"/>
                </a:lnTo>
                <a:lnTo>
                  <a:pt x="13715581" y="1054160"/>
                </a:lnTo>
                <a:lnTo>
                  <a:pt x="13715581" y="707968"/>
                </a:lnTo>
                <a:lnTo>
                  <a:pt x="13418783" y="536636"/>
                </a:lnTo>
                <a:lnTo>
                  <a:pt x="13115888" y="711493"/>
                </a:lnTo>
                <a:close/>
                <a:moveTo>
                  <a:pt x="12506288" y="711493"/>
                </a:moveTo>
                <a:lnTo>
                  <a:pt x="12806135" y="538399"/>
                </a:lnTo>
                <a:lnTo>
                  <a:pt x="13105981" y="711493"/>
                </a:lnTo>
                <a:lnTo>
                  <a:pt x="13105981" y="1054160"/>
                </a:lnTo>
                <a:lnTo>
                  <a:pt x="12806135" y="1227249"/>
                </a:lnTo>
                <a:lnTo>
                  <a:pt x="12506288" y="1054160"/>
                </a:lnTo>
                <a:lnTo>
                  <a:pt x="12506288" y="711493"/>
                </a:lnTo>
                <a:close/>
                <a:moveTo>
                  <a:pt x="12801181" y="526757"/>
                </a:moveTo>
                <a:lnTo>
                  <a:pt x="12501335" y="699851"/>
                </a:lnTo>
                <a:lnTo>
                  <a:pt x="12201488" y="526757"/>
                </a:lnTo>
                <a:lnTo>
                  <a:pt x="12201488" y="184093"/>
                </a:lnTo>
                <a:lnTo>
                  <a:pt x="12501335" y="10999"/>
                </a:lnTo>
                <a:lnTo>
                  <a:pt x="12801181" y="184093"/>
                </a:lnTo>
                <a:lnTo>
                  <a:pt x="12801181" y="526757"/>
                </a:lnTo>
                <a:close/>
                <a:moveTo>
                  <a:pt x="11896688" y="711493"/>
                </a:moveTo>
                <a:lnTo>
                  <a:pt x="12196535" y="538399"/>
                </a:lnTo>
                <a:lnTo>
                  <a:pt x="12496381" y="711493"/>
                </a:lnTo>
                <a:lnTo>
                  <a:pt x="12496381" y="1054160"/>
                </a:lnTo>
                <a:lnTo>
                  <a:pt x="12196535" y="1227249"/>
                </a:lnTo>
                <a:lnTo>
                  <a:pt x="11896688" y="1054160"/>
                </a:lnTo>
                <a:lnTo>
                  <a:pt x="11896688" y="711493"/>
                </a:lnTo>
                <a:close/>
                <a:moveTo>
                  <a:pt x="11891735" y="7383352"/>
                </a:moveTo>
                <a:lnTo>
                  <a:pt x="11591888" y="7556440"/>
                </a:lnTo>
                <a:lnTo>
                  <a:pt x="11591888" y="7902636"/>
                </a:lnTo>
                <a:lnTo>
                  <a:pt x="11891735" y="8075724"/>
                </a:lnTo>
                <a:lnTo>
                  <a:pt x="12191581" y="7902636"/>
                </a:lnTo>
                <a:lnTo>
                  <a:pt x="12191581" y="7556440"/>
                </a:lnTo>
                <a:lnTo>
                  <a:pt x="11891735" y="7383352"/>
                </a:lnTo>
                <a:close/>
                <a:moveTo>
                  <a:pt x="12201488" y="7556440"/>
                </a:moveTo>
                <a:lnTo>
                  <a:pt x="12501335" y="7383352"/>
                </a:lnTo>
                <a:lnTo>
                  <a:pt x="12801181" y="7556440"/>
                </a:lnTo>
                <a:lnTo>
                  <a:pt x="12801181" y="7902636"/>
                </a:lnTo>
                <a:lnTo>
                  <a:pt x="12501335" y="8075724"/>
                </a:lnTo>
                <a:lnTo>
                  <a:pt x="12201488" y="7902636"/>
                </a:lnTo>
                <a:lnTo>
                  <a:pt x="12201488" y="7556440"/>
                </a:lnTo>
                <a:close/>
                <a:moveTo>
                  <a:pt x="13110935" y="7383352"/>
                </a:moveTo>
                <a:lnTo>
                  <a:pt x="12811088" y="7556440"/>
                </a:lnTo>
                <a:lnTo>
                  <a:pt x="12811088" y="7902636"/>
                </a:lnTo>
                <a:lnTo>
                  <a:pt x="13110935" y="8075724"/>
                </a:lnTo>
                <a:lnTo>
                  <a:pt x="13410781" y="7902636"/>
                </a:lnTo>
                <a:lnTo>
                  <a:pt x="13410781" y="7556440"/>
                </a:lnTo>
                <a:lnTo>
                  <a:pt x="13110935" y="7383352"/>
                </a:lnTo>
                <a:close/>
              </a:path>
            </a:pathLst>
          </a:custGeom>
          <a:gradFill rotWithShape="1">
            <a:gsLst>
              <a:gs pos="100000">
                <a:srgbClr val="f85f73">
                  <a:alpha val="47000"/>
                </a:srgbClr>
              </a:gs>
              <a:gs pos="0">
                <a:srgbClr val="ffc3c8">
                  <a:tint val="50000"/>
                  <a:alpha val="0"/>
                  <a:satMod val="130000"/>
                </a:srgbClr>
              </a:gs>
            </a:gsLst>
            <a:path path="circle">
              <a:fillToRect b="0" l="50000" r="0" t="50000"/>
            </a:path>
            <a:tileRect b="0" l="0" r="0" t="0"/>
          </a:gradFill>
        </p:spPr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Title 1">
            <a:extLst>
              <a:ext uri="{2C854465-AAD6-4611-84BC-BDD88C6803FB}">
                <a16:creationId xmlns:a16="http://schemas.microsoft.com/office/drawing/2010/main" id="{910285EB-CA8E-4FFD-88F1-13D5D87A9E81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2143125"/>
            <a:ext cx="3203124" cy="857250"/>
          </a:xfrm>
        </p:spPr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Picture Placeholder 2">
            <a:extLst>
              <a:ext uri="{4A2DABBF-7E9D-4E26-8B85-066D5DD8DC49}">
                <a16:creationId xmlns:a16="http://schemas.microsoft.com/office/drawing/2010/main" id="{8C520948-287A-4C98-8AA0-CCF7217E1682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5775131" y="990600"/>
            <a:ext cx="1800225" cy="1676400"/>
          </a:xfrm>
          <a:prstGeom prst="hexagon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5" name="Picture Placeholder 2">
            <a:extLst>
              <a:ext uri="{45BC48A9-BB11-4A85-9DE3-1212898C5E1E}">
                <a16:creationId xmlns:a16="http://schemas.microsoft.com/office/drawing/2010/main" id="{2B06260B-90C1-415A-AD2D-C6EF66DE0B78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4369060" y="1850402"/>
            <a:ext cx="1800225" cy="1676400"/>
          </a:xfrm>
          <a:prstGeom prst="hexagon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Picture Placeholder 2">
            <a:extLst>
              <a:ext uri="{604C7E41-1051-410E-A26C-3E46A9386323}">
                <a16:creationId xmlns:a16="http://schemas.microsoft.com/office/drawing/2010/main" id="{4DADE0BF-F1DE-44B5-9319-50B90E2FBE1E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5781674" y="2695575"/>
            <a:ext cx="1800225" cy="1676400"/>
          </a:xfrm>
          <a:prstGeom prst="hexagon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Picture Placeholder 2">
            <a:extLst>
              <a:ext uri="{BAA5BA87-20D6-444B-80B8-663882162B9C}">
                <a16:creationId xmlns:a16="http://schemas.microsoft.com/office/drawing/2010/main" id="{E17FFB3D-3E26-41EA-99F3-16E43418739D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7195232" y="1828495"/>
            <a:ext cx="1800225" cy="1676400"/>
          </a:xfrm>
          <a:prstGeom prst="hexagon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8" name="Slide Number Placeholder 4">
            <a:extLst>
              <a:ext uri="{097CDA14-807A-43EF-8E85-EB1E5F8E8DF1}">
                <a16:creationId xmlns:a16="http://schemas.microsoft.com/office/drawing/2010/main" id="{0642A605-BA15-4476-9BC7-33304854DA58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9" name="Footer Placeholder 3">
            <a:extLst>
              <a:ext uri="{E6D45E98-3F93-445F-9D7E-540FE7BF785C}">
                <a16:creationId xmlns:a16="http://schemas.microsoft.com/office/drawing/2010/main" id="{105E80FC-A828-407D-B00D-6E95101A6F41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Date Placeholder 1">
            <a:extLst>
              <a:ext uri="{E20AF1B6-3E9D-4D0A-AA82-69517CF81428}">
                <a16:creationId xmlns:a16="http://schemas.microsoft.com/office/drawing/2010/main" id="{CBF4ED43-D2CE-47C6-8C01-2045668549CC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1" name="">
            <a:extLst>
              <a:ext uri="{DE31B054-CA52-4777-A059-3E003D63E0CD}">
                <a16:creationId xmlns:a16="http://schemas.microsoft.com/office/drawing/2010/main" id="{038B6D74-904C-43D5-8BC6-27B9849C2AAC}"/>
              </a:ext>
            </a:extLst>
          </p:cNvPr>
          <p:cNvSpPr/>
          <p:nvPr/>
        </p:nvSpPr>
        <p:spPr>
          <a:xfrm flipH="false" flipV="false" rot="0">
            <a:off x="4353563" y="168983"/>
            <a:ext cx="1800225" cy="1657350"/>
          </a:xfrm>
          <a:prstGeom prst="hexagon">
            <a:avLst/>
          </a:prstGeom>
          <a:solidFill>
            <a:srgbClr val="262626"/>
          </a:solidFill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2" name="">
            <a:extLst>
              <a:ext uri="{52B8A054-DD6F-478B-90E8-5AF2E3A0C902}">
                <a16:creationId xmlns:a16="http://schemas.microsoft.com/office/drawing/2010/main" id="{4A1BD974-B4EF-48CC-89F0-A9A2D4011246}"/>
              </a:ext>
            </a:extLst>
          </p:cNvPr>
          <p:cNvSpPr/>
          <p:nvPr/>
        </p:nvSpPr>
        <p:spPr>
          <a:xfrm flipH="false" flipV="false" rot="0">
            <a:off x="7200900" y="3543300"/>
            <a:ext cx="1800225" cy="1657350"/>
          </a:xfrm>
          <a:prstGeom prst="hexagon">
            <a:avLst/>
          </a:prstGeom>
          <a:solidFill>
            <a:srgbClr val="262626"/>
          </a:solidFill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  <p:custDataLst>
      <p:tags r:id="rId2"/>
    </p:custDataLst>
    <p:extLst>
      <p:ext uri="{51527C6D-5175-4136-BCA1-9F763524B567}">
        <p14:creationId xmlns:p14="http://schemas.microsoft.com/office/powerpoint/2010/main" val="1742713630974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0CDF04DB-8CA1-44AA-9509-400F3319FAD7}">
                <a16:creationId xmlns:a16="http://schemas.microsoft.com/office/drawing/2010/main" id="{DF3A3396-C816-4F4D-84EC-EB6753918A01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3D4D4750-E6A2-41D0-87CF-EF4EA0ABA7CE}">
                <a16:creationId xmlns:a16="http://schemas.microsoft.com/office/drawing/2010/main" id="{029D69DA-9718-4CA2-9CB5-E1E472B11211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4">
            <a:extLst>
              <a:ext uri="{AF29E1E3-EC62-4671-A12C-250D6769164D}">
                <a16:creationId xmlns:a16="http://schemas.microsoft.com/office/drawing/2010/main" id="{3D376888-18F3-4CBF-9383-177EB9E8B6D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3">
            <a:extLst>
              <a:ext uri="{0B808DC6-6377-43A9-A443-BD0CC5C6A689}">
                <a16:creationId xmlns:a16="http://schemas.microsoft.com/office/drawing/2010/main" id="{F713CB02-F6E7-4892-90AC-DA986305CFBF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1">
            <a:extLst>
              <a:ext uri="{6C2B0521-1DC0-429B-BDE7-E930082D11DC}">
                <a16:creationId xmlns:a16="http://schemas.microsoft.com/office/drawing/2010/main" id="{135E8546-823C-4159-AF3F-CEA958009DB7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7" name="">
            <a:extLst>
              <a:ext uri="{93152A33-CD3A-48AA-B42B-1C773A00366D}">
                <a16:creationId xmlns:a16="http://schemas.microsoft.com/office/drawing/2010/main" id="{FF571E8D-13F2-4B4E-8CCC-D64F5823A5C9}"/>
              </a:ext>
            </a:extLst>
          </p:cNvPr>
          <p:cNvSpPr>
            <a:spLocks noChangeAspect="true"/>
          </p:cNvSpPr>
          <p:nvPr/>
        </p:nvSpPr>
        <p:spPr>
          <a:xfrm rot="0">
            <a:off x="-9525" y="0"/>
            <a:ext cx="9153763" cy="5393322"/>
          </a:xfrm>
          <a:custGeom>
            <a:avLst/>
            <a:gdLst/>
            <a:ahLst/>
            <a:cxnLst/>
            <a:rect b="b" l="0" r="r" t="0"/>
            <a:pathLst>
              <a:path h="8086725" w="13725107">
                <a:moveTo>
                  <a:pt x="9525" y="184093"/>
                </a:moveTo>
                <a:lnTo>
                  <a:pt x="309334" y="10999"/>
                </a:lnTo>
                <a:lnTo>
                  <a:pt x="609142" y="184093"/>
                </a:lnTo>
                <a:lnTo>
                  <a:pt x="609142" y="526757"/>
                </a:lnTo>
                <a:lnTo>
                  <a:pt x="306281" y="701614"/>
                </a:lnTo>
                <a:lnTo>
                  <a:pt x="9525" y="530282"/>
                </a:lnTo>
                <a:lnTo>
                  <a:pt x="9525" y="184093"/>
                </a:lnTo>
                <a:close/>
                <a:moveTo>
                  <a:pt x="304800" y="711758"/>
                </a:moveTo>
                <a:lnTo>
                  <a:pt x="0" y="535781"/>
                </a:lnTo>
                <a:lnTo>
                  <a:pt x="0" y="178594"/>
                </a:lnTo>
                <a:lnTo>
                  <a:pt x="309334" y="0"/>
                </a:lnTo>
                <a:lnTo>
                  <a:pt x="614134" y="175976"/>
                </a:lnTo>
                <a:lnTo>
                  <a:pt x="918934" y="0"/>
                </a:lnTo>
                <a:lnTo>
                  <a:pt x="1223735" y="175976"/>
                </a:lnTo>
                <a:lnTo>
                  <a:pt x="1528535" y="0"/>
                </a:lnTo>
                <a:lnTo>
                  <a:pt x="1833335" y="175976"/>
                </a:lnTo>
                <a:lnTo>
                  <a:pt x="2138135" y="0"/>
                </a:lnTo>
                <a:lnTo>
                  <a:pt x="2442935" y="175976"/>
                </a:lnTo>
                <a:lnTo>
                  <a:pt x="2747735" y="0"/>
                </a:lnTo>
                <a:lnTo>
                  <a:pt x="3052535" y="175976"/>
                </a:lnTo>
                <a:lnTo>
                  <a:pt x="3357335" y="0"/>
                </a:lnTo>
                <a:lnTo>
                  <a:pt x="3662135" y="175976"/>
                </a:lnTo>
                <a:lnTo>
                  <a:pt x="3966935" y="0"/>
                </a:lnTo>
                <a:lnTo>
                  <a:pt x="4271735" y="175976"/>
                </a:lnTo>
                <a:lnTo>
                  <a:pt x="4576535" y="0"/>
                </a:lnTo>
                <a:lnTo>
                  <a:pt x="4881335" y="175976"/>
                </a:lnTo>
                <a:lnTo>
                  <a:pt x="5186135" y="0"/>
                </a:lnTo>
                <a:lnTo>
                  <a:pt x="5490935" y="175976"/>
                </a:lnTo>
                <a:lnTo>
                  <a:pt x="5795735" y="0"/>
                </a:lnTo>
                <a:lnTo>
                  <a:pt x="6100535" y="175976"/>
                </a:lnTo>
                <a:lnTo>
                  <a:pt x="6405335" y="0"/>
                </a:lnTo>
                <a:lnTo>
                  <a:pt x="6710135" y="175976"/>
                </a:lnTo>
                <a:lnTo>
                  <a:pt x="7014935" y="0"/>
                </a:lnTo>
                <a:lnTo>
                  <a:pt x="7319735" y="175976"/>
                </a:lnTo>
                <a:lnTo>
                  <a:pt x="7624535" y="0"/>
                </a:lnTo>
                <a:lnTo>
                  <a:pt x="7929335" y="175976"/>
                </a:lnTo>
                <a:lnTo>
                  <a:pt x="8234135" y="0"/>
                </a:lnTo>
                <a:lnTo>
                  <a:pt x="8538935" y="175976"/>
                </a:lnTo>
                <a:lnTo>
                  <a:pt x="8843735" y="0"/>
                </a:lnTo>
                <a:lnTo>
                  <a:pt x="9148535" y="175976"/>
                </a:lnTo>
                <a:lnTo>
                  <a:pt x="9453335" y="0"/>
                </a:lnTo>
                <a:lnTo>
                  <a:pt x="9758135" y="175976"/>
                </a:lnTo>
                <a:lnTo>
                  <a:pt x="10062935" y="0"/>
                </a:lnTo>
                <a:lnTo>
                  <a:pt x="10367735" y="175976"/>
                </a:lnTo>
                <a:lnTo>
                  <a:pt x="10672535" y="0"/>
                </a:lnTo>
                <a:lnTo>
                  <a:pt x="10977335" y="175976"/>
                </a:lnTo>
                <a:lnTo>
                  <a:pt x="11282135" y="0"/>
                </a:lnTo>
                <a:lnTo>
                  <a:pt x="11586935" y="175976"/>
                </a:lnTo>
                <a:lnTo>
                  <a:pt x="11891735" y="0"/>
                </a:lnTo>
                <a:lnTo>
                  <a:pt x="12196535" y="175976"/>
                </a:lnTo>
                <a:lnTo>
                  <a:pt x="12501335" y="0"/>
                </a:lnTo>
                <a:lnTo>
                  <a:pt x="12806135" y="175976"/>
                </a:lnTo>
                <a:lnTo>
                  <a:pt x="13110935" y="0"/>
                </a:lnTo>
                <a:lnTo>
                  <a:pt x="13420307" y="178594"/>
                </a:lnTo>
                <a:lnTo>
                  <a:pt x="13420307" y="526492"/>
                </a:lnTo>
                <a:lnTo>
                  <a:pt x="13725107" y="702469"/>
                </a:lnTo>
                <a:lnTo>
                  <a:pt x="13725107" y="1059656"/>
                </a:lnTo>
                <a:lnTo>
                  <a:pt x="13420020" y="1235755"/>
                </a:lnTo>
                <a:lnTo>
                  <a:pt x="13420307" y="1235869"/>
                </a:lnTo>
                <a:lnTo>
                  <a:pt x="13420307" y="1583769"/>
                </a:lnTo>
                <a:lnTo>
                  <a:pt x="13725107" y="1759744"/>
                </a:lnTo>
                <a:lnTo>
                  <a:pt x="13725107" y="2116931"/>
                </a:lnTo>
                <a:lnTo>
                  <a:pt x="13420307" y="2292906"/>
                </a:lnTo>
                <a:lnTo>
                  <a:pt x="13420307" y="2631519"/>
                </a:lnTo>
                <a:lnTo>
                  <a:pt x="13725107" y="2807494"/>
                </a:lnTo>
                <a:lnTo>
                  <a:pt x="13725107" y="3164681"/>
                </a:lnTo>
                <a:lnTo>
                  <a:pt x="13420020" y="3340780"/>
                </a:lnTo>
                <a:lnTo>
                  <a:pt x="13420307" y="3340894"/>
                </a:lnTo>
                <a:lnTo>
                  <a:pt x="13420307" y="3688794"/>
                </a:lnTo>
                <a:lnTo>
                  <a:pt x="13725107" y="3864769"/>
                </a:lnTo>
                <a:lnTo>
                  <a:pt x="13725107" y="4221957"/>
                </a:lnTo>
                <a:lnTo>
                  <a:pt x="13420307" y="4397931"/>
                </a:lnTo>
                <a:lnTo>
                  <a:pt x="13420307" y="4736545"/>
                </a:lnTo>
                <a:lnTo>
                  <a:pt x="13725107" y="4912519"/>
                </a:lnTo>
                <a:lnTo>
                  <a:pt x="13725107" y="5269707"/>
                </a:lnTo>
                <a:lnTo>
                  <a:pt x="13420020" y="5445805"/>
                </a:lnTo>
                <a:lnTo>
                  <a:pt x="13420307" y="5445919"/>
                </a:lnTo>
                <a:lnTo>
                  <a:pt x="13420307" y="5793820"/>
                </a:lnTo>
                <a:lnTo>
                  <a:pt x="13725107" y="5969794"/>
                </a:lnTo>
                <a:lnTo>
                  <a:pt x="13725107" y="6326982"/>
                </a:lnTo>
                <a:lnTo>
                  <a:pt x="13420307" y="6502956"/>
                </a:lnTo>
                <a:lnTo>
                  <a:pt x="13420307" y="6841570"/>
                </a:lnTo>
                <a:lnTo>
                  <a:pt x="13725107" y="7017544"/>
                </a:lnTo>
                <a:lnTo>
                  <a:pt x="13725107" y="7374732"/>
                </a:lnTo>
                <a:lnTo>
                  <a:pt x="13420020" y="7550830"/>
                </a:lnTo>
                <a:lnTo>
                  <a:pt x="13420307" y="7550944"/>
                </a:lnTo>
                <a:lnTo>
                  <a:pt x="13420307" y="7908132"/>
                </a:lnTo>
                <a:lnTo>
                  <a:pt x="13110935" y="8086726"/>
                </a:lnTo>
                <a:lnTo>
                  <a:pt x="12806135" y="7910751"/>
                </a:lnTo>
                <a:lnTo>
                  <a:pt x="12501335" y="8086726"/>
                </a:lnTo>
                <a:lnTo>
                  <a:pt x="12196535" y="7910751"/>
                </a:lnTo>
                <a:lnTo>
                  <a:pt x="11891735" y="8086726"/>
                </a:lnTo>
                <a:lnTo>
                  <a:pt x="11586935" y="7910751"/>
                </a:lnTo>
                <a:lnTo>
                  <a:pt x="11282135" y="8086726"/>
                </a:lnTo>
                <a:lnTo>
                  <a:pt x="10977335" y="7910751"/>
                </a:lnTo>
                <a:lnTo>
                  <a:pt x="10672535" y="8086726"/>
                </a:lnTo>
                <a:lnTo>
                  <a:pt x="10367735" y="7910751"/>
                </a:lnTo>
                <a:lnTo>
                  <a:pt x="10062935" y="8086726"/>
                </a:lnTo>
                <a:lnTo>
                  <a:pt x="9758135" y="7910751"/>
                </a:lnTo>
                <a:lnTo>
                  <a:pt x="9453335" y="8086726"/>
                </a:lnTo>
                <a:lnTo>
                  <a:pt x="9148535" y="7910751"/>
                </a:lnTo>
                <a:lnTo>
                  <a:pt x="8843735" y="8086726"/>
                </a:lnTo>
                <a:lnTo>
                  <a:pt x="8538935" y="7910751"/>
                </a:lnTo>
                <a:lnTo>
                  <a:pt x="8234135" y="8086726"/>
                </a:lnTo>
                <a:lnTo>
                  <a:pt x="7929335" y="7910751"/>
                </a:lnTo>
                <a:lnTo>
                  <a:pt x="7624535" y="8086726"/>
                </a:lnTo>
                <a:lnTo>
                  <a:pt x="7319735" y="7910751"/>
                </a:lnTo>
                <a:lnTo>
                  <a:pt x="7014935" y="8086726"/>
                </a:lnTo>
                <a:lnTo>
                  <a:pt x="6710135" y="7910751"/>
                </a:lnTo>
                <a:lnTo>
                  <a:pt x="6405335" y="8086726"/>
                </a:lnTo>
                <a:lnTo>
                  <a:pt x="6100535" y="7910751"/>
                </a:lnTo>
                <a:lnTo>
                  <a:pt x="5795735" y="8086726"/>
                </a:lnTo>
                <a:lnTo>
                  <a:pt x="5490935" y="7910751"/>
                </a:lnTo>
                <a:lnTo>
                  <a:pt x="5186135" y="8086726"/>
                </a:lnTo>
                <a:lnTo>
                  <a:pt x="4881335" y="7910751"/>
                </a:lnTo>
                <a:lnTo>
                  <a:pt x="4576535" y="8086726"/>
                </a:lnTo>
                <a:lnTo>
                  <a:pt x="4271735" y="7910751"/>
                </a:lnTo>
                <a:lnTo>
                  <a:pt x="3966935" y="8086726"/>
                </a:lnTo>
                <a:lnTo>
                  <a:pt x="3662135" y="7910751"/>
                </a:lnTo>
                <a:lnTo>
                  <a:pt x="3357335" y="8086726"/>
                </a:lnTo>
                <a:lnTo>
                  <a:pt x="3052535" y="7910751"/>
                </a:lnTo>
                <a:lnTo>
                  <a:pt x="2747735" y="8086726"/>
                </a:lnTo>
                <a:lnTo>
                  <a:pt x="2442935" y="7910751"/>
                </a:lnTo>
                <a:lnTo>
                  <a:pt x="2138135" y="8086726"/>
                </a:lnTo>
                <a:lnTo>
                  <a:pt x="1833335" y="7910751"/>
                </a:lnTo>
                <a:lnTo>
                  <a:pt x="1528535" y="8086726"/>
                </a:lnTo>
                <a:lnTo>
                  <a:pt x="1223735" y="7910751"/>
                </a:lnTo>
                <a:lnTo>
                  <a:pt x="918934" y="8086726"/>
                </a:lnTo>
                <a:lnTo>
                  <a:pt x="614134" y="7910751"/>
                </a:lnTo>
                <a:lnTo>
                  <a:pt x="309334" y="8086726"/>
                </a:lnTo>
                <a:lnTo>
                  <a:pt x="0" y="7908132"/>
                </a:lnTo>
                <a:lnTo>
                  <a:pt x="0" y="7550944"/>
                </a:lnTo>
                <a:lnTo>
                  <a:pt x="305005" y="7374846"/>
                </a:lnTo>
                <a:lnTo>
                  <a:pt x="304800" y="7374732"/>
                </a:lnTo>
                <a:lnTo>
                  <a:pt x="304800" y="7026831"/>
                </a:lnTo>
                <a:lnTo>
                  <a:pt x="0" y="6850856"/>
                </a:lnTo>
                <a:lnTo>
                  <a:pt x="0" y="6493669"/>
                </a:lnTo>
                <a:lnTo>
                  <a:pt x="304800" y="6317695"/>
                </a:lnTo>
                <a:lnTo>
                  <a:pt x="304800" y="5979081"/>
                </a:lnTo>
                <a:lnTo>
                  <a:pt x="0" y="5803106"/>
                </a:lnTo>
                <a:lnTo>
                  <a:pt x="0" y="5445919"/>
                </a:lnTo>
                <a:lnTo>
                  <a:pt x="305005" y="5269821"/>
                </a:lnTo>
                <a:lnTo>
                  <a:pt x="304800" y="5269707"/>
                </a:lnTo>
                <a:lnTo>
                  <a:pt x="304800" y="4921806"/>
                </a:lnTo>
                <a:lnTo>
                  <a:pt x="0" y="4745832"/>
                </a:lnTo>
                <a:lnTo>
                  <a:pt x="0" y="4388644"/>
                </a:lnTo>
                <a:lnTo>
                  <a:pt x="304800" y="4212670"/>
                </a:lnTo>
                <a:lnTo>
                  <a:pt x="304800" y="3874056"/>
                </a:lnTo>
                <a:lnTo>
                  <a:pt x="0" y="3698081"/>
                </a:lnTo>
                <a:lnTo>
                  <a:pt x="0" y="3340894"/>
                </a:lnTo>
                <a:lnTo>
                  <a:pt x="305005" y="3164795"/>
                </a:lnTo>
                <a:lnTo>
                  <a:pt x="304800" y="3164681"/>
                </a:lnTo>
                <a:lnTo>
                  <a:pt x="304800" y="2816781"/>
                </a:lnTo>
                <a:lnTo>
                  <a:pt x="0" y="2640806"/>
                </a:lnTo>
                <a:lnTo>
                  <a:pt x="0" y="2283619"/>
                </a:lnTo>
                <a:lnTo>
                  <a:pt x="304800" y="2107644"/>
                </a:lnTo>
                <a:lnTo>
                  <a:pt x="304800" y="1769031"/>
                </a:lnTo>
                <a:lnTo>
                  <a:pt x="0" y="1593056"/>
                </a:lnTo>
                <a:lnTo>
                  <a:pt x="0" y="1235869"/>
                </a:lnTo>
                <a:lnTo>
                  <a:pt x="305005" y="1059771"/>
                </a:lnTo>
                <a:lnTo>
                  <a:pt x="304800" y="1059656"/>
                </a:lnTo>
                <a:lnTo>
                  <a:pt x="304800" y="711758"/>
                </a:lnTo>
                <a:close/>
                <a:moveTo>
                  <a:pt x="11586935" y="6853476"/>
                </a:moveTo>
                <a:lnTo>
                  <a:pt x="11886781" y="7026564"/>
                </a:lnTo>
                <a:lnTo>
                  <a:pt x="11886781" y="7369236"/>
                </a:lnTo>
                <a:lnTo>
                  <a:pt x="11586935" y="7542324"/>
                </a:lnTo>
                <a:lnTo>
                  <a:pt x="11287088" y="7369236"/>
                </a:lnTo>
                <a:lnTo>
                  <a:pt x="11287088" y="7026564"/>
                </a:lnTo>
                <a:lnTo>
                  <a:pt x="11586935" y="6853476"/>
                </a:lnTo>
                <a:close/>
                <a:moveTo>
                  <a:pt x="11886781" y="6317961"/>
                </a:moveTo>
                <a:lnTo>
                  <a:pt x="11586935" y="6491050"/>
                </a:lnTo>
                <a:lnTo>
                  <a:pt x="11287088" y="6317961"/>
                </a:lnTo>
                <a:lnTo>
                  <a:pt x="11287088" y="5978814"/>
                </a:lnTo>
                <a:lnTo>
                  <a:pt x="11586935" y="5805726"/>
                </a:lnTo>
                <a:lnTo>
                  <a:pt x="11886781" y="5978814"/>
                </a:lnTo>
                <a:lnTo>
                  <a:pt x="11886781" y="6317961"/>
                </a:lnTo>
                <a:close/>
                <a:moveTo>
                  <a:pt x="11586935" y="4748451"/>
                </a:moveTo>
                <a:lnTo>
                  <a:pt x="11886781" y="4921539"/>
                </a:lnTo>
                <a:lnTo>
                  <a:pt x="11886781" y="5264210"/>
                </a:lnTo>
                <a:lnTo>
                  <a:pt x="11586935" y="5437299"/>
                </a:lnTo>
                <a:lnTo>
                  <a:pt x="11287088" y="5264210"/>
                </a:lnTo>
                <a:lnTo>
                  <a:pt x="11287088" y="4921539"/>
                </a:lnTo>
                <a:lnTo>
                  <a:pt x="11586935" y="4748451"/>
                </a:lnTo>
                <a:close/>
                <a:moveTo>
                  <a:pt x="11886781" y="4212936"/>
                </a:moveTo>
                <a:lnTo>
                  <a:pt x="11586935" y="4386025"/>
                </a:lnTo>
                <a:lnTo>
                  <a:pt x="11287088" y="4212936"/>
                </a:lnTo>
                <a:lnTo>
                  <a:pt x="11287088" y="3873789"/>
                </a:lnTo>
                <a:lnTo>
                  <a:pt x="11586935" y="3700701"/>
                </a:lnTo>
                <a:lnTo>
                  <a:pt x="11886781" y="3873789"/>
                </a:lnTo>
                <a:lnTo>
                  <a:pt x="11886781" y="4212936"/>
                </a:lnTo>
                <a:close/>
                <a:moveTo>
                  <a:pt x="11586935" y="2643426"/>
                </a:moveTo>
                <a:lnTo>
                  <a:pt x="11886781" y="2816514"/>
                </a:lnTo>
                <a:lnTo>
                  <a:pt x="11886781" y="3159185"/>
                </a:lnTo>
                <a:lnTo>
                  <a:pt x="11586935" y="3332274"/>
                </a:lnTo>
                <a:lnTo>
                  <a:pt x="11287088" y="3159185"/>
                </a:lnTo>
                <a:lnTo>
                  <a:pt x="11287088" y="2816514"/>
                </a:lnTo>
                <a:lnTo>
                  <a:pt x="11586935" y="2643426"/>
                </a:lnTo>
                <a:close/>
                <a:moveTo>
                  <a:pt x="11886781" y="2107911"/>
                </a:moveTo>
                <a:lnTo>
                  <a:pt x="11586935" y="2281000"/>
                </a:lnTo>
                <a:lnTo>
                  <a:pt x="11287088" y="2107911"/>
                </a:lnTo>
                <a:lnTo>
                  <a:pt x="11287088" y="1768764"/>
                </a:lnTo>
                <a:lnTo>
                  <a:pt x="11586935" y="1595676"/>
                </a:lnTo>
                <a:lnTo>
                  <a:pt x="11886781" y="1768764"/>
                </a:lnTo>
                <a:lnTo>
                  <a:pt x="11886781" y="2107911"/>
                </a:lnTo>
                <a:close/>
                <a:moveTo>
                  <a:pt x="11586935" y="538399"/>
                </a:moveTo>
                <a:lnTo>
                  <a:pt x="11886781" y="711493"/>
                </a:lnTo>
                <a:lnTo>
                  <a:pt x="11886781" y="1054160"/>
                </a:lnTo>
                <a:lnTo>
                  <a:pt x="11586935" y="1227249"/>
                </a:lnTo>
                <a:lnTo>
                  <a:pt x="11287088" y="1054160"/>
                </a:lnTo>
                <a:lnTo>
                  <a:pt x="11287088" y="711493"/>
                </a:lnTo>
                <a:lnTo>
                  <a:pt x="11586935" y="538399"/>
                </a:lnTo>
                <a:close/>
                <a:moveTo>
                  <a:pt x="11891735" y="7014924"/>
                </a:moveTo>
                <a:lnTo>
                  <a:pt x="12191581" y="6841836"/>
                </a:lnTo>
                <a:lnTo>
                  <a:pt x="12191581" y="6502690"/>
                </a:lnTo>
                <a:lnTo>
                  <a:pt x="11891735" y="6329601"/>
                </a:lnTo>
                <a:lnTo>
                  <a:pt x="11591888" y="6502690"/>
                </a:lnTo>
                <a:lnTo>
                  <a:pt x="11591888" y="6841836"/>
                </a:lnTo>
                <a:lnTo>
                  <a:pt x="11891735" y="7014924"/>
                </a:lnTo>
                <a:close/>
                <a:moveTo>
                  <a:pt x="11891735" y="5967174"/>
                </a:moveTo>
                <a:lnTo>
                  <a:pt x="12191581" y="5794086"/>
                </a:lnTo>
                <a:lnTo>
                  <a:pt x="12191581" y="5451415"/>
                </a:lnTo>
                <a:lnTo>
                  <a:pt x="11891735" y="5278327"/>
                </a:lnTo>
                <a:lnTo>
                  <a:pt x="11591888" y="5451415"/>
                </a:lnTo>
                <a:lnTo>
                  <a:pt x="11591888" y="5794086"/>
                </a:lnTo>
                <a:lnTo>
                  <a:pt x="11891735" y="5967174"/>
                </a:lnTo>
                <a:close/>
                <a:moveTo>
                  <a:pt x="11891735" y="4909899"/>
                </a:moveTo>
                <a:lnTo>
                  <a:pt x="12191581" y="4736811"/>
                </a:lnTo>
                <a:lnTo>
                  <a:pt x="12191581" y="4397664"/>
                </a:lnTo>
                <a:lnTo>
                  <a:pt x="11891735" y="4224576"/>
                </a:lnTo>
                <a:lnTo>
                  <a:pt x="11591888" y="4397664"/>
                </a:lnTo>
                <a:lnTo>
                  <a:pt x="11591888" y="4736811"/>
                </a:lnTo>
                <a:lnTo>
                  <a:pt x="11891735" y="4909899"/>
                </a:lnTo>
                <a:close/>
                <a:moveTo>
                  <a:pt x="11891735" y="3862149"/>
                </a:moveTo>
                <a:lnTo>
                  <a:pt x="12191581" y="3689061"/>
                </a:lnTo>
                <a:lnTo>
                  <a:pt x="12191581" y="3346390"/>
                </a:lnTo>
                <a:lnTo>
                  <a:pt x="11891735" y="3173301"/>
                </a:lnTo>
                <a:lnTo>
                  <a:pt x="11591888" y="3346390"/>
                </a:lnTo>
                <a:lnTo>
                  <a:pt x="11591888" y="3689061"/>
                </a:lnTo>
                <a:lnTo>
                  <a:pt x="11891735" y="3862149"/>
                </a:lnTo>
                <a:close/>
                <a:moveTo>
                  <a:pt x="11891735" y="2804874"/>
                </a:moveTo>
                <a:lnTo>
                  <a:pt x="12191581" y="2631786"/>
                </a:lnTo>
                <a:lnTo>
                  <a:pt x="12191581" y="2292639"/>
                </a:lnTo>
                <a:lnTo>
                  <a:pt x="11891735" y="2119551"/>
                </a:lnTo>
                <a:lnTo>
                  <a:pt x="11591888" y="2292639"/>
                </a:lnTo>
                <a:lnTo>
                  <a:pt x="11591888" y="2631786"/>
                </a:lnTo>
                <a:lnTo>
                  <a:pt x="11891735" y="2804874"/>
                </a:lnTo>
                <a:close/>
                <a:moveTo>
                  <a:pt x="11891735" y="1757125"/>
                </a:moveTo>
                <a:lnTo>
                  <a:pt x="12191581" y="1584036"/>
                </a:lnTo>
                <a:lnTo>
                  <a:pt x="12191581" y="1241365"/>
                </a:lnTo>
                <a:lnTo>
                  <a:pt x="11891735" y="1068276"/>
                </a:lnTo>
                <a:lnTo>
                  <a:pt x="11591888" y="1241365"/>
                </a:lnTo>
                <a:lnTo>
                  <a:pt x="11591888" y="1584036"/>
                </a:lnTo>
                <a:lnTo>
                  <a:pt x="11891735" y="1757125"/>
                </a:lnTo>
                <a:close/>
                <a:moveTo>
                  <a:pt x="11891735" y="699851"/>
                </a:moveTo>
                <a:lnTo>
                  <a:pt x="12191581" y="526757"/>
                </a:lnTo>
                <a:lnTo>
                  <a:pt x="12191581" y="184093"/>
                </a:lnTo>
                <a:lnTo>
                  <a:pt x="11891735" y="10999"/>
                </a:lnTo>
                <a:lnTo>
                  <a:pt x="11591888" y="184093"/>
                </a:lnTo>
                <a:lnTo>
                  <a:pt x="11591888" y="526757"/>
                </a:lnTo>
                <a:lnTo>
                  <a:pt x="11891735" y="699851"/>
                </a:lnTo>
                <a:close/>
                <a:moveTo>
                  <a:pt x="9148535" y="538399"/>
                </a:moveTo>
                <a:lnTo>
                  <a:pt x="8848725" y="711493"/>
                </a:lnTo>
                <a:lnTo>
                  <a:pt x="8848725" y="1054160"/>
                </a:lnTo>
                <a:lnTo>
                  <a:pt x="9148535" y="1227249"/>
                </a:lnTo>
                <a:lnTo>
                  <a:pt x="9448343" y="1054160"/>
                </a:lnTo>
                <a:lnTo>
                  <a:pt x="9448343" y="711493"/>
                </a:lnTo>
                <a:lnTo>
                  <a:pt x="9148535" y="538399"/>
                </a:lnTo>
                <a:close/>
                <a:moveTo>
                  <a:pt x="9148535" y="1595676"/>
                </a:moveTo>
                <a:lnTo>
                  <a:pt x="8848725" y="1768764"/>
                </a:lnTo>
                <a:lnTo>
                  <a:pt x="8848725" y="2107911"/>
                </a:lnTo>
                <a:lnTo>
                  <a:pt x="9148535" y="2281000"/>
                </a:lnTo>
                <a:lnTo>
                  <a:pt x="9448343" y="2107911"/>
                </a:lnTo>
                <a:lnTo>
                  <a:pt x="9448343" y="1768764"/>
                </a:lnTo>
                <a:lnTo>
                  <a:pt x="9148535" y="1595676"/>
                </a:lnTo>
                <a:close/>
                <a:moveTo>
                  <a:pt x="9148535" y="2643426"/>
                </a:moveTo>
                <a:lnTo>
                  <a:pt x="8848725" y="2816514"/>
                </a:lnTo>
                <a:lnTo>
                  <a:pt x="8848725" y="3159185"/>
                </a:lnTo>
                <a:lnTo>
                  <a:pt x="9148535" y="3332274"/>
                </a:lnTo>
                <a:lnTo>
                  <a:pt x="9448343" y="3159185"/>
                </a:lnTo>
                <a:lnTo>
                  <a:pt x="9448343" y="2816514"/>
                </a:lnTo>
                <a:lnTo>
                  <a:pt x="9148535" y="2643426"/>
                </a:lnTo>
                <a:close/>
                <a:moveTo>
                  <a:pt x="9148535" y="3700701"/>
                </a:moveTo>
                <a:lnTo>
                  <a:pt x="8848725" y="3873789"/>
                </a:lnTo>
                <a:lnTo>
                  <a:pt x="8848725" y="4212936"/>
                </a:lnTo>
                <a:lnTo>
                  <a:pt x="9148535" y="4386025"/>
                </a:lnTo>
                <a:lnTo>
                  <a:pt x="9448343" y="4212936"/>
                </a:lnTo>
                <a:lnTo>
                  <a:pt x="9448343" y="3873789"/>
                </a:lnTo>
                <a:lnTo>
                  <a:pt x="9148535" y="3700701"/>
                </a:lnTo>
                <a:close/>
                <a:moveTo>
                  <a:pt x="9148535" y="4748451"/>
                </a:moveTo>
                <a:lnTo>
                  <a:pt x="8848725" y="4921539"/>
                </a:lnTo>
                <a:lnTo>
                  <a:pt x="8848725" y="5264210"/>
                </a:lnTo>
                <a:lnTo>
                  <a:pt x="9148535" y="5437299"/>
                </a:lnTo>
                <a:lnTo>
                  <a:pt x="9448343" y="5264210"/>
                </a:lnTo>
                <a:lnTo>
                  <a:pt x="9448343" y="4921539"/>
                </a:lnTo>
                <a:lnTo>
                  <a:pt x="9148535" y="4748451"/>
                </a:lnTo>
                <a:close/>
                <a:moveTo>
                  <a:pt x="9148535" y="5805726"/>
                </a:moveTo>
                <a:lnTo>
                  <a:pt x="8848725" y="5978814"/>
                </a:lnTo>
                <a:lnTo>
                  <a:pt x="8848725" y="6317961"/>
                </a:lnTo>
                <a:lnTo>
                  <a:pt x="9148535" y="6491050"/>
                </a:lnTo>
                <a:lnTo>
                  <a:pt x="9448343" y="6317961"/>
                </a:lnTo>
                <a:lnTo>
                  <a:pt x="9448343" y="5978814"/>
                </a:lnTo>
                <a:lnTo>
                  <a:pt x="9148535" y="5805726"/>
                </a:lnTo>
                <a:close/>
                <a:moveTo>
                  <a:pt x="9148535" y="6853476"/>
                </a:moveTo>
                <a:lnTo>
                  <a:pt x="8848725" y="7026564"/>
                </a:lnTo>
                <a:lnTo>
                  <a:pt x="8848725" y="7369236"/>
                </a:lnTo>
                <a:lnTo>
                  <a:pt x="9148535" y="7542324"/>
                </a:lnTo>
                <a:lnTo>
                  <a:pt x="9448343" y="7369236"/>
                </a:lnTo>
                <a:lnTo>
                  <a:pt x="9448343" y="7026564"/>
                </a:lnTo>
                <a:lnTo>
                  <a:pt x="9148535" y="6853476"/>
                </a:lnTo>
                <a:close/>
                <a:moveTo>
                  <a:pt x="9143543" y="184093"/>
                </a:moveTo>
                <a:lnTo>
                  <a:pt x="9143543" y="526757"/>
                </a:lnTo>
                <a:lnTo>
                  <a:pt x="8843735" y="699851"/>
                </a:lnTo>
                <a:lnTo>
                  <a:pt x="8543925" y="526757"/>
                </a:lnTo>
                <a:lnTo>
                  <a:pt x="8543925" y="184093"/>
                </a:lnTo>
                <a:lnTo>
                  <a:pt x="8843735" y="10999"/>
                </a:lnTo>
                <a:lnTo>
                  <a:pt x="9143543" y="184093"/>
                </a:lnTo>
                <a:close/>
                <a:moveTo>
                  <a:pt x="9143543" y="1241365"/>
                </a:moveTo>
                <a:lnTo>
                  <a:pt x="9143543" y="1584036"/>
                </a:lnTo>
                <a:lnTo>
                  <a:pt x="8843735" y="1757125"/>
                </a:lnTo>
                <a:lnTo>
                  <a:pt x="8543925" y="1584036"/>
                </a:lnTo>
                <a:lnTo>
                  <a:pt x="8543925" y="1241365"/>
                </a:lnTo>
                <a:lnTo>
                  <a:pt x="8843735" y="1068276"/>
                </a:lnTo>
                <a:lnTo>
                  <a:pt x="9143543" y="1241365"/>
                </a:lnTo>
                <a:close/>
                <a:moveTo>
                  <a:pt x="8543925" y="2292639"/>
                </a:moveTo>
                <a:lnTo>
                  <a:pt x="8843735" y="2119551"/>
                </a:lnTo>
                <a:lnTo>
                  <a:pt x="9143543" y="2292639"/>
                </a:lnTo>
                <a:lnTo>
                  <a:pt x="9143543" y="2631786"/>
                </a:lnTo>
                <a:lnTo>
                  <a:pt x="8843735" y="2804874"/>
                </a:lnTo>
                <a:lnTo>
                  <a:pt x="8543925" y="2631786"/>
                </a:lnTo>
                <a:lnTo>
                  <a:pt x="8543925" y="2292639"/>
                </a:lnTo>
                <a:close/>
                <a:moveTo>
                  <a:pt x="9143543" y="3346390"/>
                </a:moveTo>
                <a:lnTo>
                  <a:pt x="9143543" y="3689061"/>
                </a:lnTo>
                <a:lnTo>
                  <a:pt x="8843735" y="3862149"/>
                </a:lnTo>
                <a:lnTo>
                  <a:pt x="8543925" y="3689061"/>
                </a:lnTo>
                <a:lnTo>
                  <a:pt x="8543925" y="3346390"/>
                </a:lnTo>
                <a:lnTo>
                  <a:pt x="8843735" y="3173301"/>
                </a:lnTo>
                <a:lnTo>
                  <a:pt x="9143543" y="3346390"/>
                </a:lnTo>
                <a:close/>
                <a:moveTo>
                  <a:pt x="8543925" y="4397664"/>
                </a:moveTo>
                <a:lnTo>
                  <a:pt x="8843735" y="4224576"/>
                </a:lnTo>
                <a:lnTo>
                  <a:pt x="9143543" y="4397664"/>
                </a:lnTo>
                <a:lnTo>
                  <a:pt x="9143543" y="4736811"/>
                </a:lnTo>
                <a:lnTo>
                  <a:pt x="8843735" y="4909899"/>
                </a:lnTo>
                <a:lnTo>
                  <a:pt x="8543925" y="4736811"/>
                </a:lnTo>
                <a:lnTo>
                  <a:pt x="8543925" y="4397664"/>
                </a:lnTo>
                <a:close/>
                <a:moveTo>
                  <a:pt x="9143543" y="5451415"/>
                </a:moveTo>
                <a:lnTo>
                  <a:pt x="9143543" y="5794086"/>
                </a:lnTo>
                <a:lnTo>
                  <a:pt x="8843735" y="5967174"/>
                </a:lnTo>
                <a:lnTo>
                  <a:pt x="8543925" y="5794086"/>
                </a:lnTo>
                <a:lnTo>
                  <a:pt x="8543925" y="5451415"/>
                </a:lnTo>
                <a:lnTo>
                  <a:pt x="8843735" y="5278327"/>
                </a:lnTo>
                <a:lnTo>
                  <a:pt x="9143543" y="5451415"/>
                </a:lnTo>
                <a:close/>
                <a:moveTo>
                  <a:pt x="8543925" y="6502690"/>
                </a:moveTo>
                <a:lnTo>
                  <a:pt x="8843735" y="6329601"/>
                </a:lnTo>
                <a:lnTo>
                  <a:pt x="9143543" y="6502690"/>
                </a:lnTo>
                <a:lnTo>
                  <a:pt x="9143543" y="6841836"/>
                </a:lnTo>
                <a:lnTo>
                  <a:pt x="8843735" y="7014924"/>
                </a:lnTo>
                <a:lnTo>
                  <a:pt x="8543925" y="6841836"/>
                </a:lnTo>
                <a:lnTo>
                  <a:pt x="8543925" y="6502690"/>
                </a:lnTo>
                <a:close/>
                <a:moveTo>
                  <a:pt x="6095544" y="6841836"/>
                </a:moveTo>
                <a:lnTo>
                  <a:pt x="5795735" y="7014924"/>
                </a:lnTo>
                <a:lnTo>
                  <a:pt x="5495926" y="6841836"/>
                </a:lnTo>
                <a:lnTo>
                  <a:pt x="5495926" y="6502690"/>
                </a:lnTo>
                <a:lnTo>
                  <a:pt x="5795735" y="6329601"/>
                </a:lnTo>
                <a:lnTo>
                  <a:pt x="6095544" y="6502690"/>
                </a:lnTo>
                <a:lnTo>
                  <a:pt x="6095544" y="6841836"/>
                </a:lnTo>
                <a:close/>
                <a:moveTo>
                  <a:pt x="6095544" y="5794086"/>
                </a:moveTo>
                <a:lnTo>
                  <a:pt x="5795735" y="5967174"/>
                </a:lnTo>
                <a:lnTo>
                  <a:pt x="5495926" y="5794086"/>
                </a:lnTo>
                <a:lnTo>
                  <a:pt x="5495926" y="5451415"/>
                </a:lnTo>
                <a:lnTo>
                  <a:pt x="5795735" y="5278327"/>
                </a:lnTo>
                <a:lnTo>
                  <a:pt x="6095544" y="5451415"/>
                </a:lnTo>
                <a:lnTo>
                  <a:pt x="6095544" y="5794086"/>
                </a:lnTo>
                <a:close/>
                <a:moveTo>
                  <a:pt x="6095544" y="4736811"/>
                </a:moveTo>
                <a:lnTo>
                  <a:pt x="5795735" y="4909899"/>
                </a:lnTo>
                <a:lnTo>
                  <a:pt x="5495926" y="4736811"/>
                </a:lnTo>
                <a:lnTo>
                  <a:pt x="5495926" y="4397664"/>
                </a:lnTo>
                <a:lnTo>
                  <a:pt x="5795735" y="4224576"/>
                </a:lnTo>
                <a:lnTo>
                  <a:pt x="6095544" y="4397664"/>
                </a:lnTo>
                <a:lnTo>
                  <a:pt x="6095544" y="4736811"/>
                </a:lnTo>
                <a:close/>
                <a:moveTo>
                  <a:pt x="6095544" y="3689061"/>
                </a:moveTo>
                <a:lnTo>
                  <a:pt x="5795735" y="3862149"/>
                </a:lnTo>
                <a:lnTo>
                  <a:pt x="5495926" y="3689061"/>
                </a:lnTo>
                <a:lnTo>
                  <a:pt x="5495926" y="3346390"/>
                </a:lnTo>
                <a:lnTo>
                  <a:pt x="5795735" y="3173301"/>
                </a:lnTo>
                <a:lnTo>
                  <a:pt x="6095544" y="3346390"/>
                </a:lnTo>
                <a:lnTo>
                  <a:pt x="6095544" y="3689061"/>
                </a:lnTo>
                <a:close/>
                <a:moveTo>
                  <a:pt x="6095544" y="2631786"/>
                </a:moveTo>
                <a:lnTo>
                  <a:pt x="5795735" y="2804874"/>
                </a:lnTo>
                <a:lnTo>
                  <a:pt x="5495926" y="2631786"/>
                </a:lnTo>
                <a:lnTo>
                  <a:pt x="5495926" y="2292639"/>
                </a:lnTo>
                <a:lnTo>
                  <a:pt x="5795735" y="2119551"/>
                </a:lnTo>
                <a:lnTo>
                  <a:pt x="6095544" y="2292639"/>
                </a:lnTo>
                <a:lnTo>
                  <a:pt x="6095544" y="2631786"/>
                </a:lnTo>
                <a:close/>
                <a:moveTo>
                  <a:pt x="6095544" y="1584036"/>
                </a:moveTo>
                <a:lnTo>
                  <a:pt x="5795735" y="1757125"/>
                </a:lnTo>
                <a:lnTo>
                  <a:pt x="5495926" y="1584036"/>
                </a:lnTo>
                <a:lnTo>
                  <a:pt x="5495926" y="1241365"/>
                </a:lnTo>
                <a:lnTo>
                  <a:pt x="5795735" y="1068276"/>
                </a:lnTo>
                <a:lnTo>
                  <a:pt x="6095544" y="1241365"/>
                </a:lnTo>
                <a:lnTo>
                  <a:pt x="6095544" y="1584036"/>
                </a:lnTo>
                <a:close/>
                <a:moveTo>
                  <a:pt x="6095544" y="526757"/>
                </a:moveTo>
                <a:lnTo>
                  <a:pt x="5795735" y="699851"/>
                </a:lnTo>
                <a:lnTo>
                  <a:pt x="5495926" y="526757"/>
                </a:lnTo>
                <a:lnTo>
                  <a:pt x="5495926" y="184093"/>
                </a:lnTo>
                <a:lnTo>
                  <a:pt x="5795735" y="10999"/>
                </a:lnTo>
                <a:lnTo>
                  <a:pt x="6095544" y="184093"/>
                </a:lnTo>
                <a:lnTo>
                  <a:pt x="6095544" y="526757"/>
                </a:lnTo>
                <a:close/>
                <a:moveTo>
                  <a:pt x="5800726" y="7026564"/>
                </a:moveTo>
                <a:lnTo>
                  <a:pt x="5800726" y="7369236"/>
                </a:lnTo>
                <a:lnTo>
                  <a:pt x="6100535" y="7542324"/>
                </a:lnTo>
                <a:lnTo>
                  <a:pt x="6400344" y="7369236"/>
                </a:lnTo>
                <a:lnTo>
                  <a:pt x="6400344" y="7026564"/>
                </a:lnTo>
                <a:lnTo>
                  <a:pt x="6100535" y="6853476"/>
                </a:lnTo>
                <a:lnTo>
                  <a:pt x="5800726" y="7026564"/>
                </a:lnTo>
                <a:close/>
                <a:moveTo>
                  <a:pt x="6100535" y="6491050"/>
                </a:moveTo>
                <a:lnTo>
                  <a:pt x="6400344" y="6317961"/>
                </a:lnTo>
                <a:lnTo>
                  <a:pt x="6400344" y="5978814"/>
                </a:lnTo>
                <a:lnTo>
                  <a:pt x="6100535" y="5805726"/>
                </a:lnTo>
                <a:lnTo>
                  <a:pt x="5800726" y="5978814"/>
                </a:lnTo>
                <a:lnTo>
                  <a:pt x="5800726" y="6317961"/>
                </a:lnTo>
                <a:lnTo>
                  <a:pt x="6100535" y="6491050"/>
                </a:lnTo>
                <a:close/>
                <a:moveTo>
                  <a:pt x="5800726" y="4921539"/>
                </a:moveTo>
                <a:lnTo>
                  <a:pt x="5800726" y="5264210"/>
                </a:lnTo>
                <a:lnTo>
                  <a:pt x="6100535" y="5437299"/>
                </a:lnTo>
                <a:lnTo>
                  <a:pt x="6400344" y="5264210"/>
                </a:lnTo>
                <a:lnTo>
                  <a:pt x="6400344" y="4921539"/>
                </a:lnTo>
                <a:lnTo>
                  <a:pt x="6100535" y="4748451"/>
                </a:lnTo>
                <a:lnTo>
                  <a:pt x="5800726" y="4921539"/>
                </a:lnTo>
                <a:close/>
                <a:moveTo>
                  <a:pt x="6100535" y="4386025"/>
                </a:moveTo>
                <a:lnTo>
                  <a:pt x="6400344" y="4212936"/>
                </a:lnTo>
                <a:lnTo>
                  <a:pt x="6400344" y="3873789"/>
                </a:lnTo>
                <a:lnTo>
                  <a:pt x="6100535" y="3700701"/>
                </a:lnTo>
                <a:lnTo>
                  <a:pt x="5800726" y="3873789"/>
                </a:lnTo>
                <a:lnTo>
                  <a:pt x="5800726" y="4212936"/>
                </a:lnTo>
                <a:lnTo>
                  <a:pt x="6100535" y="4386025"/>
                </a:lnTo>
                <a:close/>
                <a:moveTo>
                  <a:pt x="5800726" y="2816514"/>
                </a:moveTo>
                <a:lnTo>
                  <a:pt x="5800726" y="3159185"/>
                </a:lnTo>
                <a:lnTo>
                  <a:pt x="6100535" y="3332274"/>
                </a:lnTo>
                <a:lnTo>
                  <a:pt x="6400344" y="3159185"/>
                </a:lnTo>
                <a:lnTo>
                  <a:pt x="6400344" y="2816514"/>
                </a:lnTo>
                <a:lnTo>
                  <a:pt x="6100535" y="2643426"/>
                </a:lnTo>
                <a:lnTo>
                  <a:pt x="5800726" y="2816514"/>
                </a:lnTo>
                <a:close/>
                <a:moveTo>
                  <a:pt x="6100535" y="2281000"/>
                </a:moveTo>
                <a:lnTo>
                  <a:pt x="6400344" y="2107911"/>
                </a:lnTo>
                <a:lnTo>
                  <a:pt x="6400344" y="1768764"/>
                </a:lnTo>
                <a:lnTo>
                  <a:pt x="6100535" y="1595676"/>
                </a:lnTo>
                <a:lnTo>
                  <a:pt x="5800726" y="1768764"/>
                </a:lnTo>
                <a:lnTo>
                  <a:pt x="5800726" y="2107911"/>
                </a:lnTo>
                <a:lnTo>
                  <a:pt x="6100535" y="2281000"/>
                </a:lnTo>
                <a:close/>
                <a:moveTo>
                  <a:pt x="5800726" y="711493"/>
                </a:moveTo>
                <a:lnTo>
                  <a:pt x="5800726" y="1054160"/>
                </a:lnTo>
                <a:lnTo>
                  <a:pt x="6100535" y="1227249"/>
                </a:lnTo>
                <a:lnTo>
                  <a:pt x="6400344" y="1054160"/>
                </a:lnTo>
                <a:lnTo>
                  <a:pt x="6400344" y="711493"/>
                </a:lnTo>
                <a:lnTo>
                  <a:pt x="6100535" y="538399"/>
                </a:lnTo>
                <a:lnTo>
                  <a:pt x="5800726" y="711493"/>
                </a:lnTo>
                <a:close/>
                <a:moveTo>
                  <a:pt x="3052535" y="538399"/>
                </a:moveTo>
                <a:lnTo>
                  <a:pt x="2752726" y="711493"/>
                </a:lnTo>
                <a:lnTo>
                  <a:pt x="2752726" y="1054160"/>
                </a:lnTo>
                <a:lnTo>
                  <a:pt x="3052535" y="1227249"/>
                </a:lnTo>
                <a:lnTo>
                  <a:pt x="3352344" y="1054160"/>
                </a:lnTo>
                <a:lnTo>
                  <a:pt x="3352344" y="711493"/>
                </a:lnTo>
                <a:lnTo>
                  <a:pt x="3052535" y="538399"/>
                </a:lnTo>
                <a:close/>
                <a:moveTo>
                  <a:pt x="3052535" y="1595676"/>
                </a:moveTo>
                <a:lnTo>
                  <a:pt x="2752726" y="1768764"/>
                </a:lnTo>
                <a:lnTo>
                  <a:pt x="2752726" y="2107911"/>
                </a:lnTo>
                <a:lnTo>
                  <a:pt x="3052535" y="2281000"/>
                </a:lnTo>
                <a:lnTo>
                  <a:pt x="3352344" y="2107911"/>
                </a:lnTo>
                <a:lnTo>
                  <a:pt x="3352344" y="1768764"/>
                </a:lnTo>
                <a:lnTo>
                  <a:pt x="3052535" y="1595676"/>
                </a:lnTo>
                <a:close/>
                <a:moveTo>
                  <a:pt x="3052535" y="2643426"/>
                </a:moveTo>
                <a:lnTo>
                  <a:pt x="2752726" y="2816514"/>
                </a:lnTo>
                <a:lnTo>
                  <a:pt x="2752726" y="3159185"/>
                </a:lnTo>
                <a:lnTo>
                  <a:pt x="3052535" y="3332274"/>
                </a:lnTo>
                <a:lnTo>
                  <a:pt x="3352344" y="3159185"/>
                </a:lnTo>
                <a:lnTo>
                  <a:pt x="3352344" y="2816514"/>
                </a:lnTo>
                <a:lnTo>
                  <a:pt x="3052535" y="2643426"/>
                </a:lnTo>
                <a:close/>
                <a:moveTo>
                  <a:pt x="3052535" y="3700701"/>
                </a:moveTo>
                <a:lnTo>
                  <a:pt x="2752726" y="3873789"/>
                </a:lnTo>
                <a:lnTo>
                  <a:pt x="2752726" y="4212936"/>
                </a:lnTo>
                <a:lnTo>
                  <a:pt x="3052535" y="4386025"/>
                </a:lnTo>
                <a:lnTo>
                  <a:pt x="3352344" y="4212936"/>
                </a:lnTo>
                <a:lnTo>
                  <a:pt x="3352344" y="3873789"/>
                </a:lnTo>
                <a:lnTo>
                  <a:pt x="3052535" y="3700701"/>
                </a:lnTo>
                <a:close/>
                <a:moveTo>
                  <a:pt x="3052535" y="4748451"/>
                </a:moveTo>
                <a:lnTo>
                  <a:pt x="2752726" y="4921539"/>
                </a:lnTo>
                <a:lnTo>
                  <a:pt x="2752726" y="5264210"/>
                </a:lnTo>
                <a:lnTo>
                  <a:pt x="3052535" y="5437299"/>
                </a:lnTo>
                <a:lnTo>
                  <a:pt x="3352344" y="5264210"/>
                </a:lnTo>
                <a:lnTo>
                  <a:pt x="3352344" y="4921539"/>
                </a:lnTo>
                <a:lnTo>
                  <a:pt x="3052535" y="4748451"/>
                </a:lnTo>
                <a:close/>
                <a:moveTo>
                  <a:pt x="3052535" y="5805726"/>
                </a:moveTo>
                <a:lnTo>
                  <a:pt x="2752726" y="5978814"/>
                </a:lnTo>
                <a:lnTo>
                  <a:pt x="2752726" y="6317961"/>
                </a:lnTo>
                <a:lnTo>
                  <a:pt x="3052535" y="6491050"/>
                </a:lnTo>
                <a:lnTo>
                  <a:pt x="3352344" y="6317961"/>
                </a:lnTo>
                <a:lnTo>
                  <a:pt x="3352344" y="5978814"/>
                </a:lnTo>
                <a:lnTo>
                  <a:pt x="3052535" y="5805726"/>
                </a:lnTo>
                <a:close/>
                <a:moveTo>
                  <a:pt x="3052535" y="6853476"/>
                </a:moveTo>
                <a:lnTo>
                  <a:pt x="2752726" y="7026564"/>
                </a:lnTo>
                <a:lnTo>
                  <a:pt x="2752726" y="7369236"/>
                </a:lnTo>
                <a:lnTo>
                  <a:pt x="3052535" y="7542324"/>
                </a:lnTo>
                <a:lnTo>
                  <a:pt x="3352344" y="7369236"/>
                </a:lnTo>
                <a:lnTo>
                  <a:pt x="3352344" y="7026564"/>
                </a:lnTo>
                <a:lnTo>
                  <a:pt x="3052535" y="6853476"/>
                </a:lnTo>
                <a:close/>
                <a:moveTo>
                  <a:pt x="3047544" y="184093"/>
                </a:moveTo>
                <a:lnTo>
                  <a:pt x="3047544" y="526757"/>
                </a:lnTo>
                <a:lnTo>
                  <a:pt x="2747735" y="699851"/>
                </a:lnTo>
                <a:lnTo>
                  <a:pt x="2447926" y="526757"/>
                </a:lnTo>
                <a:lnTo>
                  <a:pt x="2447926" y="184093"/>
                </a:lnTo>
                <a:lnTo>
                  <a:pt x="2747735" y="10999"/>
                </a:lnTo>
                <a:lnTo>
                  <a:pt x="3047544" y="184093"/>
                </a:lnTo>
                <a:close/>
                <a:moveTo>
                  <a:pt x="3047544" y="1241365"/>
                </a:moveTo>
                <a:lnTo>
                  <a:pt x="3047544" y="1584036"/>
                </a:lnTo>
                <a:lnTo>
                  <a:pt x="2747735" y="1757125"/>
                </a:lnTo>
                <a:lnTo>
                  <a:pt x="2447926" y="1584036"/>
                </a:lnTo>
                <a:lnTo>
                  <a:pt x="2447926" y="1241365"/>
                </a:lnTo>
                <a:lnTo>
                  <a:pt x="2747735" y="1068276"/>
                </a:lnTo>
                <a:lnTo>
                  <a:pt x="3047544" y="1241365"/>
                </a:lnTo>
                <a:close/>
                <a:moveTo>
                  <a:pt x="2447926" y="2292639"/>
                </a:moveTo>
                <a:lnTo>
                  <a:pt x="2747735" y="2119551"/>
                </a:lnTo>
                <a:lnTo>
                  <a:pt x="3047544" y="2292639"/>
                </a:lnTo>
                <a:lnTo>
                  <a:pt x="3047544" y="2631786"/>
                </a:lnTo>
                <a:lnTo>
                  <a:pt x="2747735" y="2804874"/>
                </a:lnTo>
                <a:lnTo>
                  <a:pt x="2447926" y="2631786"/>
                </a:lnTo>
                <a:lnTo>
                  <a:pt x="2447926" y="2292639"/>
                </a:lnTo>
                <a:close/>
                <a:moveTo>
                  <a:pt x="3047544" y="3346390"/>
                </a:moveTo>
                <a:lnTo>
                  <a:pt x="3047544" y="3689061"/>
                </a:lnTo>
                <a:lnTo>
                  <a:pt x="2747735" y="3862149"/>
                </a:lnTo>
                <a:lnTo>
                  <a:pt x="2447926" y="3689061"/>
                </a:lnTo>
                <a:lnTo>
                  <a:pt x="2447926" y="3346390"/>
                </a:lnTo>
                <a:lnTo>
                  <a:pt x="2747735" y="3173301"/>
                </a:lnTo>
                <a:lnTo>
                  <a:pt x="3047544" y="3346390"/>
                </a:lnTo>
                <a:close/>
                <a:moveTo>
                  <a:pt x="2447926" y="4397664"/>
                </a:moveTo>
                <a:lnTo>
                  <a:pt x="2747735" y="4224576"/>
                </a:lnTo>
                <a:lnTo>
                  <a:pt x="3047544" y="4397664"/>
                </a:lnTo>
                <a:lnTo>
                  <a:pt x="3047544" y="4736811"/>
                </a:lnTo>
                <a:lnTo>
                  <a:pt x="2747735" y="4909899"/>
                </a:lnTo>
                <a:lnTo>
                  <a:pt x="2447926" y="4736811"/>
                </a:lnTo>
                <a:lnTo>
                  <a:pt x="2447926" y="4397664"/>
                </a:lnTo>
                <a:close/>
                <a:moveTo>
                  <a:pt x="3047544" y="5451415"/>
                </a:moveTo>
                <a:lnTo>
                  <a:pt x="3047544" y="5794086"/>
                </a:lnTo>
                <a:lnTo>
                  <a:pt x="2747735" y="5967174"/>
                </a:lnTo>
                <a:lnTo>
                  <a:pt x="2447926" y="5794086"/>
                </a:lnTo>
                <a:lnTo>
                  <a:pt x="2447926" y="5451415"/>
                </a:lnTo>
                <a:lnTo>
                  <a:pt x="2747735" y="5278327"/>
                </a:lnTo>
                <a:lnTo>
                  <a:pt x="3047544" y="5451415"/>
                </a:lnTo>
                <a:close/>
                <a:moveTo>
                  <a:pt x="2447926" y="6502690"/>
                </a:moveTo>
                <a:lnTo>
                  <a:pt x="2747735" y="6329601"/>
                </a:lnTo>
                <a:lnTo>
                  <a:pt x="3047544" y="6502690"/>
                </a:lnTo>
                <a:lnTo>
                  <a:pt x="3047544" y="6841836"/>
                </a:lnTo>
                <a:lnTo>
                  <a:pt x="2747735" y="7014924"/>
                </a:lnTo>
                <a:lnTo>
                  <a:pt x="2447926" y="6841836"/>
                </a:lnTo>
                <a:lnTo>
                  <a:pt x="2447926" y="6502690"/>
                </a:lnTo>
                <a:close/>
                <a:moveTo>
                  <a:pt x="2742744" y="5978814"/>
                </a:moveTo>
                <a:lnTo>
                  <a:pt x="2742744" y="6317961"/>
                </a:lnTo>
                <a:lnTo>
                  <a:pt x="2442935" y="6491050"/>
                </a:lnTo>
                <a:lnTo>
                  <a:pt x="2143126" y="6317961"/>
                </a:lnTo>
                <a:lnTo>
                  <a:pt x="2143126" y="5978814"/>
                </a:lnTo>
                <a:lnTo>
                  <a:pt x="2442935" y="5805726"/>
                </a:lnTo>
                <a:lnTo>
                  <a:pt x="2742744" y="5978814"/>
                </a:lnTo>
                <a:close/>
                <a:moveTo>
                  <a:pt x="2143126" y="7026564"/>
                </a:moveTo>
                <a:lnTo>
                  <a:pt x="2442935" y="6853476"/>
                </a:lnTo>
                <a:lnTo>
                  <a:pt x="2742744" y="7026564"/>
                </a:lnTo>
                <a:lnTo>
                  <a:pt x="2742744" y="7369236"/>
                </a:lnTo>
                <a:lnTo>
                  <a:pt x="2442935" y="7542324"/>
                </a:lnTo>
                <a:lnTo>
                  <a:pt x="2143126" y="7369236"/>
                </a:lnTo>
                <a:lnTo>
                  <a:pt x="2143126" y="7026564"/>
                </a:lnTo>
                <a:close/>
                <a:moveTo>
                  <a:pt x="2437944" y="6841836"/>
                </a:moveTo>
                <a:lnTo>
                  <a:pt x="2138135" y="7014924"/>
                </a:lnTo>
                <a:lnTo>
                  <a:pt x="1838326" y="6841836"/>
                </a:lnTo>
                <a:lnTo>
                  <a:pt x="1838326" y="6502690"/>
                </a:lnTo>
                <a:lnTo>
                  <a:pt x="2138135" y="6329601"/>
                </a:lnTo>
                <a:lnTo>
                  <a:pt x="2437944" y="6502690"/>
                </a:lnTo>
                <a:lnTo>
                  <a:pt x="2437944" y="6841836"/>
                </a:lnTo>
                <a:close/>
                <a:moveTo>
                  <a:pt x="2133144" y="5978814"/>
                </a:moveTo>
                <a:lnTo>
                  <a:pt x="2133144" y="6317961"/>
                </a:lnTo>
                <a:lnTo>
                  <a:pt x="1833335" y="6491050"/>
                </a:lnTo>
                <a:lnTo>
                  <a:pt x="1533526" y="6317952"/>
                </a:lnTo>
                <a:lnTo>
                  <a:pt x="1533526" y="5978824"/>
                </a:lnTo>
                <a:lnTo>
                  <a:pt x="1833335" y="5805726"/>
                </a:lnTo>
                <a:lnTo>
                  <a:pt x="2133144" y="5978814"/>
                </a:lnTo>
                <a:close/>
                <a:moveTo>
                  <a:pt x="1533526" y="7026574"/>
                </a:moveTo>
                <a:lnTo>
                  <a:pt x="1833335" y="6853476"/>
                </a:lnTo>
                <a:lnTo>
                  <a:pt x="2133144" y="7026564"/>
                </a:lnTo>
                <a:lnTo>
                  <a:pt x="2133144" y="7369236"/>
                </a:lnTo>
                <a:lnTo>
                  <a:pt x="1833335" y="7542324"/>
                </a:lnTo>
                <a:lnTo>
                  <a:pt x="1533526" y="7369236"/>
                </a:lnTo>
                <a:lnTo>
                  <a:pt x="1533526" y="7026574"/>
                </a:lnTo>
                <a:close/>
                <a:moveTo>
                  <a:pt x="1828344" y="6841827"/>
                </a:moveTo>
                <a:lnTo>
                  <a:pt x="1528535" y="7014924"/>
                </a:lnTo>
                <a:lnTo>
                  <a:pt x="1228726" y="6841836"/>
                </a:lnTo>
                <a:lnTo>
                  <a:pt x="1228726" y="6502690"/>
                </a:lnTo>
                <a:lnTo>
                  <a:pt x="1528535" y="6329601"/>
                </a:lnTo>
                <a:lnTo>
                  <a:pt x="1828344" y="6502699"/>
                </a:lnTo>
                <a:lnTo>
                  <a:pt x="1828344" y="6841827"/>
                </a:lnTo>
                <a:close/>
                <a:moveTo>
                  <a:pt x="1523544" y="5978814"/>
                </a:moveTo>
                <a:lnTo>
                  <a:pt x="1523544" y="6317961"/>
                </a:lnTo>
                <a:lnTo>
                  <a:pt x="1223735" y="6491050"/>
                </a:lnTo>
                <a:lnTo>
                  <a:pt x="923925" y="6317961"/>
                </a:lnTo>
                <a:lnTo>
                  <a:pt x="923925" y="5978814"/>
                </a:lnTo>
                <a:lnTo>
                  <a:pt x="1223735" y="5805726"/>
                </a:lnTo>
                <a:lnTo>
                  <a:pt x="1523544" y="5978814"/>
                </a:lnTo>
                <a:close/>
                <a:moveTo>
                  <a:pt x="923925" y="7026564"/>
                </a:moveTo>
                <a:lnTo>
                  <a:pt x="1223735" y="6853476"/>
                </a:lnTo>
                <a:lnTo>
                  <a:pt x="1523544" y="7026564"/>
                </a:lnTo>
                <a:lnTo>
                  <a:pt x="1523544" y="7369236"/>
                </a:lnTo>
                <a:lnTo>
                  <a:pt x="1223735" y="7542324"/>
                </a:lnTo>
                <a:lnTo>
                  <a:pt x="923925" y="7369236"/>
                </a:lnTo>
                <a:lnTo>
                  <a:pt x="923925" y="7026564"/>
                </a:lnTo>
                <a:close/>
                <a:moveTo>
                  <a:pt x="1218744" y="6841836"/>
                </a:moveTo>
                <a:lnTo>
                  <a:pt x="918934" y="7014924"/>
                </a:lnTo>
                <a:lnTo>
                  <a:pt x="619125" y="6841836"/>
                </a:lnTo>
                <a:lnTo>
                  <a:pt x="619125" y="6502690"/>
                </a:lnTo>
                <a:lnTo>
                  <a:pt x="918934" y="6329601"/>
                </a:lnTo>
                <a:lnTo>
                  <a:pt x="1218744" y="6502690"/>
                </a:lnTo>
                <a:lnTo>
                  <a:pt x="1218744" y="6841836"/>
                </a:lnTo>
                <a:close/>
                <a:moveTo>
                  <a:pt x="913942" y="5978814"/>
                </a:moveTo>
                <a:lnTo>
                  <a:pt x="913942" y="6317961"/>
                </a:lnTo>
                <a:lnTo>
                  <a:pt x="614134" y="6491050"/>
                </a:lnTo>
                <a:lnTo>
                  <a:pt x="314325" y="6317961"/>
                </a:lnTo>
                <a:lnTo>
                  <a:pt x="314325" y="5978814"/>
                </a:lnTo>
                <a:lnTo>
                  <a:pt x="614134" y="5805726"/>
                </a:lnTo>
                <a:lnTo>
                  <a:pt x="913942" y="5978814"/>
                </a:lnTo>
                <a:close/>
                <a:moveTo>
                  <a:pt x="314325" y="7026564"/>
                </a:moveTo>
                <a:lnTo>
                  <a:pt x="614134" y="6853476"/>
                </a:lnTo>
                <a:lnTo>
                  <a:pt x="913942" y="7026564"/>
                </a:lnTo>
                <a:lnTo>
                  <a:pt x="913942" y="7369236"/>
                </a:lnTo>
                <a:lnTo>
                  <a:pt x="614134" y="7542324"/>
                </a:lnTo>
                <a:lnTo>
                  <a:pt x="314325" y="7369236"/>
                </a:lnTo>
                <a:lnTo>
                  <a:pt x="314325" y="7026564"/>
                </a:lnTo>
                <a:close/>
                <a:moveTo>
                  <a:pt x="609142" y="6841836"/>
                </a:moveTo>
                <a:lnTo>
                  <a:pt x="306281" y="7016686"/>
                </a:lnTo>
                <a:lnTo>
                  <a:pt x="9525" y="6845360"/>
                </a:lnTo>
                <a:lnTo>
                  <a:pt x="9525" y="6499165"/>
                </a:lnTo>
                <a:lnTo>
                  <a:pt x="306281" y="6327839"/>
                </a:lnTo>
                <a:lnTo>
                  <a:pt x="609142" y="6502690"/>
                </a:lnTo>
                <a:lnTo>
                  <a:pt x="609142" y="6841836"/>
                </a:lnTo>
                <a:close/>
                <a:moveTo>
                  <a:pt x="2437944" y="5451415"/>
                </a:moveTo>
                <a:lnTo>
                  <a:pt x="2437944" y="5794086"/>
                </a:lnTo>
                <a:lnTo>
                  <a:pt x="2138135" y="5967174"/>
                </a:lnTo>
                <a:lnTo>
                  <a:pt x="1838326" y="5794086"/>
                </a:lnTo>
                <a:lnTo>
                  <a:pt x="1838326" y="5451415"/>
                </a:lnTo>
                <a:lnTo>
                  <a:pt x="2138135" y="5278327"/>
                </a:lnTo>
                <a:lnTo>
                  <a:pt x="2437944" y="5451415"/>
                </a:lnTo>
                <a:close/>
                <a:moveTo>
                  <a:pt x="1828344" y="5451415"/>
                </a:moveTo>
                <a:lnTo>
                  <a:pt x="1828344" y="5794077"/>
                </a:lnTo>
                <a:lnTo>
                  <a:pt x="1528535" y="5967174"/>
                </a:lnTo>
                <a:lnTo>
                  <a:pt x="1228726" y="5794086"/>
                </a:lnTo>
                <a:lnTo>
                  <a:pt x="1228726" y="5451415"/>
                </a:lnTo>
                <a:lnTo>
                  <a:pt x="1528535" y="5278327"/>
                </a:lnTo>
                <a:lnTo>
                  <a:pt x="1828344" y="5451415"/>
                </a:lnTo>
                <a:close/>
                <a:moveTo>
                  <a:pt x="1218744" y="5451415"/>
                </a:moveTo>
                <a:lnTo>
                  <a:pt x="1218744" y="5794086"/>
                </a:lnTo>
                <a:lnTo>
                  <a:pt x="918934" y="5967174"/>
                </a:lnTo>
                <a:lnTo>
                  <a:pt x="619125" y="5794086"/>
                </a:lnTo>
                <a:lnTo>
                  <a:pt x="619125" y="5451415"/>
                </a:lnTo>
                <a:lnTo>
                  <a:pt x="918934" y="5278327"/>
                </a:lnTo>
                <a:lnTo>
                  <a:pt x="1218744" y="5451415"/>
                </a:lnTo>
                <a:close/>
                <a:moveTo>
                  <a:pt x="609142" y="5451415"/>
                </a:moveTo>
                <a:lnTo>
                  <a:pt x="609142" y="5794086"/>
                </a:lnTo>
                <a:lnTo>
                  <a:pt x="306281" y="5968936"/>
                </a:lnTo>
                <a:lnTo>
                  <a:pt x="9525" y="5797610"/>
                </a:lnTo>
                <a:lnTo>
                  <a:pt x="9525" y="5451415"/>
                </a:lnTo>
                <a:lnTo>
                  <a:pt x="309334" y="5278327"/>
                </a:lnTo>
                <a:lnTo>
                  <a:pt x="609142" y="5451415"/>
                </a:lnTo>
                <a:close/>
                <a:moveTo>
                  <a:pt x="2742744" y="3873789"/>
                </a:moveTo>
                <a:lnTo>
                  <a:pt x="2742744" y="4212936"/>
                </a:lnTo>
                <a:lnTo>
                  <a:pt x="2442935" y="4386025"/>
                </a:lnTo>
                <a:lnTo>
                  <a:pt x="2143126" y="4212936"/>
                </a:lnTo>
                <a:lnTo>
                  <a:pt x="2143126" y="3873789"/>
                </a:lnTo>
                <a:lnTo>
                  <a:pt x="2442935" y="3700701"/>
                </a:lnTo>
                <a:lnTo>
                  <a:pt x="2742744" y="3873789"/>
                </a:lnTo>
                <a:close/>
                <a:moveTo>
                  <a:pt x="2143126" y="4921539"/>
                </a:moveTo>
                <a:lnTo>
                  <a:pt x="2442935" y="4748451"/>
                </a:lnTo>
                <a:lnTo>
                  <a:pt x="2742744" y="4921539"/>
                </a:lnTo>
                <a:lnTo>
                  <a:pt x="2742744" y="5264210"/>
                </a:lnTo>
                <a:lnTo>
                  <a:pt x="2442935" y="5437299"/>
                </a:lnTo>
                <a:lnTo>
                  <a:pt x="2143126" y="5264210"/>
                </a:lnTo>
                <a:lnTo>
                  <a:pt x="2143126" y="4921539"/>
                </a:lnTo>
                <a:close/>
                <a:moveTo>
                  <a:pt x="2437944" y="4736811"/>
                </a:moveTo>
                <a:lnTo>
                  <a:pt x="2138135" y="4909899"/>
                </a:lnTo>
                <a:lnTo>
                  <a:pt x="1838326" y="4736811"/>
                </a:lnTo>
                <a:lnTo>
                  <a:pt x="1838326" y="4397664"/>
                </a:lnTo>
                <a:lnTo>
                  <a:pt x="2138135" y="4224576"/>
                </a:lnTo>
                <a:lnTo>
                  <a:pt x="2437944" y="4397664"/>
                </a:lnTo>
                <a:lnTo>
                  <a:pt x="2437944" y="4736811"/>
                </a:lnTo>
                <a:close/>
                <a:moveTo>
                  <a:pt x="2133144" y="3873789"/>
                </a:moveTo>
                <a:lnTo>
                  <a:pt x="2133144" y="4212936"/>
                </a:lnTo>
                <a:lnTo>
                  <a:pt x="1833335" y="4386025"/>
                </a:lnTo>
                <a:lnTo>
                  <a:pt x="1533526" y="4212927"/>
                </a:lnTo>
                <a:lnTo>
                  <a:pt x="1533526" y="3873798"/>
                </a:lnTo>
                <a:lnTo>
                  <a:pt x="1833335" y="3700701"/>
                </a:lnTo>
                <a:lnTo>
                  <a:pt x="2133144" y="3873789"/>
                </a:lnTo>
                <a:close/>
                <a:moveTo>
                  <a:pt x="1533526" y="4921549"/>
                </a:moveTo>
                <a:lnTo>
                  <a:pt x="1833335" y="4748451"/>
                </a:lnTo>
                <a:lnTo>
                  <a:pt x="2133144" y="4921539"/>
                </a:lnTo>
                <a:lnTo>
                  <a:pt x="2133144" y="5264210"/>
                </a:lnTo>
                <a:lnTo>
                  <a:pt x="1833335" y="5437299"/>
                </a:lnTo>
                <a:lnTo>
                  <a:pt x="1533526" y="5264210"/>
                </a:lnTo>
                <a:lnTo>
                  <a:pt x="1533526" y="4921549"/>
                </a:lnTo>
                <a:close/>
                <a:moveTo>
                  <a:pt x="1828344" y="4736802"/>
                </a:moveTo>
                <a:lnTo>
                  <a:pt x="1528535" y="4909899"/>
                </a:lnTo>
                <a:lnTo>
                  <a:pt x="1228726" y="4736811"/>
                </a:lnTo>
                <a:lnTo>
                  <a:pt x="1228726" y="4397664"/>
                </a:lnTo>
                <a:lnTo>
                  <a:pt x="1528535" y="4224576"/>
                </a:lnTo>
                <a:lnTo>
                  <a:pt x="1828344" y="4397674"/>
                </a:lnTo>
                <a:lnTo>
                  <a:pt x="1828344" y="4736802"/>
                </a:lnTo>
                <a:close/>
                <a:moveTo>
                  <a:pt x="1523544" y="3873789"/>
                </a:moveTo>
                <a:lnTo>
                  <a:pt x="1523544" y="4212936"/>
                </a:lnTo>
                <a:lnTo>
                  <a:pt x="1223735" y="4386025"/>
                </a:lnTo>
                <a:lnTo>
                  <a:pt x="923925" y="4212936"/>
                </a:lnTo>
                <a:lnTo>
                  <a:pt x="923925" y="3873789"/>
                </a:lnTo>
                <a:lnTo>
                  <a:pt x="1223735" y="3700701"/>
                </a:lnTo>
                <a:lnTo>
                  <a:pt x="1523544" y="3873789"/>
                </a:lnTo>
                <a:close/>
                <a:moveTo>
                  <a:pt x="923925" y="4921539"/>
                </a:moveTo>
                <a:lnTo>
                  <a:pt x="1223735" y="4748451"/>
                </a:lnTo>
                <a:lnTo>
                  <a:pt x="1523544" y="4921539"/>
                </a:lnTo>
                <a:lnTo>
                  <a:pt x="1523544" y="5264210"/>
                </a:lnTo>
                <a:lnTo>
                  <a:pt x="1223735" y="5437299"/>
                </a:lnTo>
                <a:lnTo>
                  <a:pt x="923925" y="5264210"/>
                </a:lnTo>
                <a:lnTo>
                  <a:pt x="923925" y="4921539"/>
                </a:lnTo>
                <a:close/>
                <a:moveTo>
                  <a:pt x="1218744" y="4736811"/>
                </a:moveTo>
                <a:lnTo>
                  <a:pt x="918934" y="4909899"/>
                </a:lnTo>
                <a:lnTo>
                  <a:pt x="619125" y="4736811"/>
                </a:lnTo>
                <a:lnTo>
                  <a:pt x="619125" y="4397664"/>
                </a:lnTo>
                <a:lnTo>
                  <a:pt x="918934" y="4224576"/>
                </a:lnTo>
                <a:lnTo>
                  <a:pt x="1218744" y="4397664"/>
                </a:lnTo>
                <a:lnTo>
                  <a:pt x="1218744" y="4736811"/>
                </a:lnTo>
                <a:close/>
                <a:moveTo>
                  <a:pt x="913942" y="3873789"/>
                </a:moveTo>
                <a:lnTo>
                  <a:pt x="913942" y="4212936"/>
                </a:lnTo>
                <a:lnTo>
                  <a:pt x="614134" y="4386025"/>
                </a:lnTo>
                <a:lnTo>
                  <a:pt x="314325" y="4212936"/>
                </a:lnTo>
                <a:lnTo>
                  <a:pt x="314325" y="3873789"/>
                </a:lnTo>
                <a:lnTo>
                  <a:pt x="614134" y="3700701"/>
                </a:lnTo>
                <a:lnTo>
                  <a:pt x="913942" y="3873789"/>
                </a:lnTo>
                <a:close/>
                <a:moveTo>
                  <a:pt x="314325" y="4921539"/>
                </a:moveTo>
                <a:lnTo>
                  <a:pt x="614134" y="4748451"/>
                </a:lnTo>
                <a:lnTo>
                  <a:pt x="913942" y="4921539"/>
                </a:lnTo>
                <a:lnTo>
                  <a:pt x="913942" y="5264210"/>
                </a:lnTo>
                <a:lnTo>
                  <a:pt x="614134" y="5437299"/>
                </a:lnTo>
                <a:lnTo>
                  <a:pt x="314325" y="5264210"/>
                </a:lnTo>
                <a:lnTo>
                  <a:pt x="314325" y="4921539"/>
                </a:lnTo>
                <a:close/>
                <a:moveTo>
                  <a:pt x="609142" y="4736811"/>
                </a:moveTo>
                <a:lnTo>
                  <a:pt x="306281" y="4911662"/>
                </a:lnTo>
                <a:lnTo>
                  <a:pt x="9525" y="4740336"/>
                </a:lnTo>
                <a:lnTo>
                  <a:pt x="9525" y="4394140"/>
                </a:lnTo>
                <a:lnTo>
                  <a:pt x="306281" y="4222814"/>
                </a:lnTo>
                <a:lnTo>
                  <a:pt x="609142" y="4397664"/>
                </a:lnTo>
                <a:lnTo>
                  <a:pt x="609142" y="4736811"/>
                </a:lnTo>
                <a:close/>
                <a:moveTo>
                  <a:pt x="2437944" y="3346390"/>
                </a:moveTo>
                <a:lnTo>
                  <a:pt x="2437944" y="3689061"/>
                </a:lnTo>
                <a:lnTo>
                  <a:pt x="2138135" y="3862149"/>
                </a:lnTo>
                <a:lnTo>
                  <a:pt x="1838326" y="3689061"/>
                </a:lnTo>
                <a:lnTo>
                  <a:pt x="1838326" y="3346390"/>
                </a:lnTo>
                <a:lnTo>
                  <a:pt x="2138135" y="3173301"/>
                </a:lnTo>
                <a:lnTo>
                  <a:pt x="2437944" y="3346390"/>
                </a:lnTo>
                <a:close/>
                <a:moveTo>
                  <a:pt x="1828344" y="3346390"/>
                </a:moveTo>
                <a:lnTo>
                  <a:pt x="1828344" y="3689052"/>
                </a:lnTo>
                <a:lnTo>
                  <a:pt x="1528535" y="3862149"/>
                </a:lnTo>
                <a:lnTo>
                  <a:pt x="1228726" y="3689061"/>
                </a:lnTo>
                <a:lnTo>
                  <a:pt x="1228726" y="3346390"/>
                </a:lnTo>
                <a:lnTo>
                  <a:pt x="1528535" y="3173301"/>
                </a:lnTo>
                <a:lnTo>
                  <a:pt x="1828344" y="3346390"/>
                </a:lnTo>
                <a:close/>
                <a:moveTo>
                  <a:pt x="1218744" y="3346390"/>
                </a:moveTo>
                <a:lnTo>
                  <a:pt x="1218744" y="3689061"/>
                </a:lnTo>
                <a:lnTo>
                  <a:pt x="918934" y="3862149"/>
                </a:lnTo>
                <a:lnTo>
                  <a:pt x="619125" y="3689061"/>
                </a:lnTo>
                <a:lnTo>
                  <a:pt x="619125" y="3346390"/>
                </a:lnTo>
                <a:lnTo>
                  <a:pt x="918934" y="3173301"/>
                </a:lnTo>
                <a:lnTo>
                  <a:pt x="1218744" y="3346390"/>
                </a:lnTo>
                <a:close/>
                <a:moveTo>
                  <a:pt x="609142" y="3346390"/>
                </a:moveTo>
                <a:lnTo>
                  <a:pt x="609142" y="3689061"/>
                </a:lnTo>
                <a:lnTo>
                  <a:pt x="306281" y="3863912"/>
                </a:lnTo>
                <a:lnTo>
                  <a:pt x="9525" y="3692585"/>
                </a:lnTo>
                <a:lnTo>
                  <a:pt x="9525" y="3346390"/>
                </a:lnTo>
                <a:lnTo>
                  <a:pt x="309334" y="3173301"/>
                </a:lnTo>
                <a:lnTo>
                  <a:pt x="609142" y="3346390"/>
                </a:lnTo>
                <a:close/>
                <a:moveTo>
                  <a:pt x="2742744" y="1768764"/>
                </a:moveTo>
                <a:lnTo>
                  <a:pt x="2742744" y="2107911"/>
                </a:lnTo>
                <a:lnTo>
                  <a:pt x="2442935" y="2281000"/>
                </a:lnTo>
                <a:lnTo>
                  <a:pt x="2143126" y="2107911"/>
                </a:lnTo>
                <a:lnTo>
                  <a:pt x="2143126" y="1768764"/>
                </a:lnTo>
                <a:lnTo>
                  <a:pt x="2442935" y="1595676"/>
                </a:lnTo>
                <a:lnTo>
                  <a:pt x="2742744" y="1768764"/>
                </a:lnTo>
                <a:close/>
                <a:moveTo>
                  <a:pt x="2143126" y="2816514"/>
                </a:moveTo>
                <a:lnTo>
                  <a:pt x="2442935" y="2643426"/>
                </a:lnTo>
                <a:lnTo>
                  <a:pt x="2742744" y="2816514"/>
                </a:lnTo>
                <a:lnTo>
                  <a:pt x="2742744" y="3159185"/>
                </a:lnTo>
                <a:lnTo>
                  <a:pt x="2442935" y="3332274"/>
                </a:lnTo>
                <a:lnTo>
                  <a:pt x="2143126" y="3159185"/>
                </a:lnTo>
                <a:lnTo>
                  <a:pt x="2143126" y="2816514"/>
                </a:lnTo>
                <a:close/>
                <a:moveTo>
                  <a:pt x="2437944" y="2631786"/>
                </a:moveTo>
                <a:lnTo>
                  <a:pt x="2138135" y="2804874"/>
                </a:lnTo>
                <a:lnTo>
                  <a:pt x="1838326" y="2631786"/>
                </a:lnTo>
                <a:lnTo>
                  <a:pt x="1838326" y="2292639"/>
                </a:lnTo>
                <a:lnTo>
                  <a:pt x="2138135" y="2119551"/>
                </a:lnTo>
                <a:lnTo>
                  <a:pt x="2437944" y="2292639"/>
                </a:lnTo>
                <a:lnTo>
                  <a:pt x="2437944" y="2631786"/>
                </a:lnTo>
                <a:close/>
                <a:moveTo>
                  <a:pt x="2133144" y="1768764"/>
                </a:moveTo>
                <a:lnTo>
                  <a:pt x="2133144" y="2107911"/>
                </a:lnTo>
                <a:lnTo>
                  <a:pt x="1833335" y="2281000"/>
                </a:lnTo>
                <a:lnTo>
                  <a:pt x="1533526" y="2107902"/>
                </a:lnTo>
                <a:lnTo>
                  <a:pt x="1533526" y="1768774"/>
                </a:lnTo>
                <a:lnTo>
                  <a:pt x="1833335" y="1595676"/>
                </a:lnTo>
                <a:lnTo>
                  <a:pt x="2133144" y="1768764"/>
                </a:lnTo>
                <a:close/>
                <a:moveTo>
                  <a:pt x="1533526" y="2816523"/>
                </a:moveTo>
                <a:lnTo>
                  <a:pt x="1833335" y="2643426"/>
                </a:lnTo>
                <a:lnTo>
                  <a:pt x="2133144" y="2816514"/>
                </a:lnTo>
                <a:lnTo>
                  <a:pt x="2133144" y="3159185"/>
                </a:lnTo>
                <a:lnTo>
                  <a:pt x="1833335" y="3332274"/>
                </a:lnTo>
                <a:lnTo>
                  <a:pt x="1533526" y="3159185"/>
                </a:lnTo>
                <a:lnTo>
                  <a:pt x="1533526" y="2816523"/>
                </a:lnTo>
                <a:close/>
                <a:moveTo>
                  <a:pt x="1828344" y="2631777"/>
                </a:moveTo>
                <a:lnTo>
                  <a:pt x="1528535" y="2804874"/>
                </a:lnTo>
                <a:lnTo>
                  <a:pt x="1228726" y="2631786"/>
                </a:lnTo>
                <a:lnTo>
                  <a:pt x="1228726" y="2292639"/>
                </a:lnTo>
                <a:lnTo>
                  <a:pt x="1528535" y="2119551"/>
                </a:lnTo>
                <a:lnTo>
                  <a:pt x="1828344" y="2292649"/>
                </a:lnTo>
                <a:lnTo>
                  <a:pt x="1828344" y="2631777"/>
                </a:lnTo>
                <a:close/>
                <a:moveTo>
                  <a:pt x="1523544" y="1768764"/>
                </a:moveTo>
                <a:lnTo>
                  <a:pt x="1523544" y="2107911"/>
                </a:lnTo>
                <a:lnTo>
                  <a:pt x="1223735" y="2281000"/>
                </a:lnTo>
                <a:lnTo>
                  <a:pt x="923925" y="2107911"/>
                </a:lnTo>
                <a:lnTo>
                  <a:pt x="923925" y="1768764"/>
                </a:lnTo>
                <a:lnTo>
                  <a:pt x="1223735" y="1595676"/>
                </a:lnTo>
                <a:lnTo>
                  <a:pt x="1523544" y="1768764"/>
                </a:lnTo>
                <a:close/>
                <a:moveTo>
                  <a:pt x="923925" y="2816514"/>
                </a:moveTo>
                <a:lnTo>
                  <a:pt x="1223735" y="2643426"/>
                </a:lnTo>
                <a:lnTo>
                  <a:pt x="1523544" y="2816514"/>
                </a:lnTo>
                <a:lnTo>
                  <a:pt x="1523544" y="3159185"/>
                </a:lnTo>
                <a:lnTo>
                  <a:pt x="1223735" y="3332274"/>
                </a:lnTo>
                <a:lnTo>
                  <a:pt x="923925" y="3159185"/>
                </a:lnTo>
                <a:lnTo>
                  <a:pt x="923925" y="2816514"/>
                </a:lnTo>
                <a:close/>
                <a:moveTo>
                  <a:pt x="1218744" y="2631786"/>
                </a:moveTo>
                <a:lnTo>
                  <a:pt x="918934" y="2804874"/>
                </a:lnTo>
                <a:lnTo>
                  <a:pt x="619125" y="2631786"/>
                </a:lnTo>
                <a:lnTo>
                  <a:pt x="619125" y="2292639"/>
                </a:lnTo>
                <a:lnTo>
                  <a:pt x="918934" y="2119551"/>
                </a:lnTo>
                <a:lnTo>
                  <a:pt x="1218744" y="2292639"/>
                </a:lnTo>
                <a:lnTo>
                  <a:pt x="1218744" y="2631786"/>
                </a:lnTo>
                <a:close/>
                <a:moveTo>
                  <a:pt x="913942" y="1768764"/>
                </a:moveTo>
                <a:lnTo>
                  <a:pt x="913942" y="2107911"/>
                </a:lnTo>
                <a:lnTo>
                  <a:pt x="614134" y="2281000"/>
                </a:lnTo>
                <a:lnTo>
                  <a:pt x="314325" y="2107911"/>
                </a:lnTo>
                <a:lnTo>
                  <a:pt x="314325" y="1768764"/>
                </a:lnTo>
                <a:lnTo>
                  <a:pt x="614134" y="1595676"/>
                </a:lnTo>
                <a:lnTo>
                  <a:pt x="913942" y="1768764"/>
                </a:lnTo>
                <a:close/>
                <a:moveTo>
                  <a:pt x="314325" y="2816514"/>
                </a:moveTo>
                <a:lnTo>
                  <a:pt x="614134" y="2643426"/>
                </a:lnTo>
                <a:lnTo>
                  <a:pt x="913942" y="2816514"/>
                </a:lnTo>
                <a:lnTo>
                  <a:pt x="913942" y="3159185"/>
                </a:lnTo>
                <a:lnTo>
                  <a:pt x="614134" y="3332274"/>
                </a:lnTo>
                <a:lnTo>
                  <a:pt x="314325" y="3159185"/>
                </a:lnTo>
                <a:lnTo>
                  <a:pt x="314325" y="2816514"/>
                </a:lnTo>
                <a:close/>
                <a:moveTo>
                  <a:pt x="609142" y="2631786"/>
                </a:moveTo>
                <a:lnTo>
                  <a:pt x="306281" y="2806637"/>
                </a:lnTo>
                <a:lnTo>
                  <a:pt x="9525" y="2635310"/>
                </a:lnTo>
                <a:lnTo>
                  <a:pt x="9525" y="2289115"/>
                </a:lnTo>
                <a:lnTo>
                  <a:pt x="306281" y="2117789"/>
                </a:lnTo>
                <a:lnTo>
                  <a:pt x="609142" y="2292639"/>
                </a:lnTo>
                <a:lnTo>
                  <a:pt x="609142" y="2631786"/>
                </a:lnTo>
                <a:close/>
                <a:moveTo>
                  <a:pt x="2437944" y="1241365"/>
                </a:moveTo>
                <a:lnTo>
                  <a:pt x="2437944" y="1584036"/>
                </a:lnTo>
                <a:lnTo>
                  <a:pt x="2138135" y="1757125"/>
                </a:lnTo>
                <a:lnTo>
                  <a:pt x="1838326" y="1584036"/>
                </a:lnTo>
                <a:lnTo>
                  <a:pt x="1838326" y="1241365"/>
                </a:lnTo>
                <a:lnTo>
                  <a:pt x="2138135" y="1068276"/>
                </a:lnTo>
                <a:lnTo>
                  <a:pt x="2437944" y="1241365"/>
                </a:lnTo>
                <a:close/>
                <a:moveTo>
                  <a:pt x="1828344" y="1241365"/>
                </a:moveTo>
                <a:lnTo>
                  <a:pt x="1828344" y="1584027"/>
                </a:lnTo>
                <a:lnTo>
                  <a:pt x="1528535" y="1757125"/>
                </a:lnTo>
                <a:lnTo>
                  <a:pt x="1228726" y="1584036"/>
                </a:lnTo>
                <a:lnTo>
                  <a:pt x="1228726" y="1241365"/>
                </a:lnTo>
                <a:lnTo>
                  <a:pt x="1528535" y="1068276"/>
                </a:lnTo>
                <a:lnTo>
                  <a:pt x="1828344" y="1241365"/>
                </a:lnTo>
                <a:close/>
                <a:moveTo>
                  <a:pt x="1218744" y="1241365"/>
                </a:moveTo>
                <a:lnTo>
                  <a:pt x="1218744" y="1584036"/>
                </a:lnTo>
                <a:lnTo>
                  <a:pt x="918934" y="1757125"/>
                </a:lnTo>
                <a:lnTo>
                  <a:pt x="619125" y="1584036"/>
                </a:lnTo>
                <a:lnTo>
                  <a:pt x="619125" y="1241365"/>
                </a:lnTo>
                <a:lnTo>
                  <a:pt x="918934" y="1068276"/>
                </a:lnTo>
                <a:lnTo>
                  <a:pt x="1218744" y="1241365"/>
                </a:lnTo>
                <a:close/>
                <a:moveTo>
                  <a:pt x="609142" y="1241365"/>
                </a:moveTo>
                <a:lnTo>
                  <a:pt x="609142" y="1584036"/>
                </a:lnTo>
                <a:lnTo>
                  <a:pt x="306281" y="1758887"/>
                </a:lnTo>
                <a:lnTo>
                  <a:pt x="9525" y="1587560"/>
                </a:lnTo>
                <a:lnTo>
                  <a:pt x="9525" y="1241365"/>
                </a:lnTo>
                <a:lnTo>
                  <a:pt x="309334" y="1068276"/>
                </a:lnTo>
                <a:lnTo>
                  <a:pt x="609142" y="1241365"/>
                </a:lnTo>
                <a:close/>
                <a:moveTo>
                  <a:pt x="2143126" y="711493"/>
                </a:moveTo>
                <a:lnTo>
                  <a:pt x="2442935" y="538399"/>
                </a:lnTo>
                <a:lnTo>
                  <a:pt x="2742744" y="711493"/>
                </a:lnTo>
                <a:lnTo>
                  <a:pt x="2742744" y="1054160"/>
                </a:lnTo>
                <a:lnTo>
                  <a:pt x="2442935" y="1227249"/>
                </a:lnTo>
                <a:lnTo>
                  <a:pt x="2143126" y="1054160"/>
                </a:lnTo>
                <a:lnTo>
                  <a:pt x="2143126" y="711493"/>
                </a:lnTo>
                <a:close/>
                <a:moveTo>
                  <a:pt x="2437944" y="526757"/>
                </a:moveTo>
                <a:lnTo>
                  <a:pt x="2138135" y="699851"/>
                </a:lnTo>
                <a:lnTo>
                  <a:pt x="1838326" y="526757"/>
                </a:lnTo>
                <a:lnTo>
                  <a:pt x="1838326" y="184093"/>
                </a:lnTo>
                <a:lnTo>
                  <a:pt x="2138135" y="10999"/>
                </a:lnTo>
                <a:lnTo>
                  <a:pt x="2437944" y="184093"/>
                </a:lnTo>
                <a:lnTo>
                  <a:pt x="2437944" y="526757"/>
                </a:lnTo>
                <a:close/>
                <a:moveTo>
                  <a:pt x="1533526" y="711494"/>
                </a:moveTo>
                <a:lnTo>
                  <a:pt x="1833335" y="538399"/>
                </a:lnTo>
                <a:lnTo>
                  <a:pt x="2133144" y="711493"/>
                </a:lnTo>
                <a:lnTo>
                  <a:pt x="2133144" y="1054160"/>
                </a:lnTo>
                <a:lnTo>
                  <a:pt x="1833335" y="1227249"/>
                </a:lnTo>
                <a:lnTo>
                  <a:pt x="1533526" y="1054160"/>
                </a:lnTo>
                <a:lnTo>
                  <a:pt x="1533526" y="711494"/>
                </a:lnTo>
                <a:close/>
                <a:moveTo>
                  <a:pt x="1828344" y="526756"/>
                </a:moveTo>
                <a:lnTo>
                  <a:pt x="1528535" y="699851"/>
                </a:lnTo>
                <a:lnTo>
                  <a:pt x="1228726" y="526757"/>
                </a:lnTo>
                <a:lnTo>
                  <a:pt x="1228726" y="184093"/>
                </a:lnTo>
                <a:lnTo>
                  <a:pt x="1528535" y="10999"/>
                </a:lnTo>
                <a:lnTo>
                  <a:pt x="1828344" y="184093"/>
                </a:lnTo>
                <a:lnTo>
                  <a:pt x="1828344" y="526756"/>
                </a:lnTo>
                <a:close/>
                <a:moveTo>
                  <a:pt x="923925" y="711493"/>
                </a:moveTo>
                <a:lnTo>
                  <a:pt x="1223735" y="538399"/>
                </a:lnTo>
                <a:lnTo>
                  <a:pt x="1523544" y="711493"/>
                </a:lnTo>
                <a:lnTo>
                  <a:pt x="1523544" y="1054160"/>
                </a:lnTo>
                <a:lnTo>
                  <a:pt x="1223735" y="1227249"/>
                </a:lnTo>
                <a:lnTo>
                  <a:pt x="923925" y="1054160"/>
                </a:lnTo>
                <a:lnTo>
                  <a:pt x="923925" y="711493"/>
                </a:lnTo>
                <a:close/>
                <a:moveTo>
                  <a:pt x="1218744" y="526757"/>
                </a:moveTo>
                <a:lnTo>
                  <a:pt x="918934" y="699851"/>
                </a:lnTo>
                <a:lnTo>
                  <a:pt x="619125" y="526757"/>
                </a:lnTo>
                <a:lnTo>
                  <a:pt x="619125" y="184093"/>
                </a:lnTo>
                <a:lnTo>
                  <a:pt x="918934" y="10999"/>
                </a:lnTo>
                <a:lnTo>
                  <a:pt x="1218744" y="184093"/>
                </a:lnTo>
                <a:lnTo>
                  <a:pt x="1218744" y="526757"/>
                </a:lnTo>
                <a:close/>
                <a:moveTo>
                  <a:pt x="314325" y="711493"/>
                </a:moveTo>
                <a:lnTo>
                  <a:pt x="614134" y="538399"/>
                </a:lnTo>
                <a:lnTo>
                  <a:pt x="913942" y="711493"/>
                </a:lnTo>
                <a:lnTo>
                  <a:pt x="913942" y="1054160"/>
                </a:lnTo>
                <a:lnTo>
                  <a:pt x="614134" y="1227249"/>
                </a:lnTo>
                <a:lnTo>
                  <a:pt x="314325" y="1054160"/>
                </a:lnTo>
                <a:lnTo>
                  <a:pt x="314325" y="711493"/>
                </a:lnTo>
                <a:close/>
                <a:moveTo>
                  <a:pt x="9525" y="7556440"/>
                </a:moveTo>
                <a:lnTo>
                  <a:pt x="309334" y="7383352"/>
                </a:lnTo>
                <a:lnTo>
                  <a:pt x="609142" y="7556440"/>
                </a:lnTo>
                <a:lnTo>
                  <a:pt x="609142" y="7902636"/>
                </a:lnTo>
                <a:lnTo>
                  <a:pt x="309334" y="8075724"/>
                </a:lnTo>
                <a:lnTo>
                  <a:pt x="9525" y="7902636"/>
                </a:lnTo>
                <a:lnTo>
                  <a:pt x="9525" y="7556440"/>
                </a:lnTo>
                <a:close/>
                <a:moveTo>
                  <a:pt x="918934" y="7383352"/>
                </a:moveTo>
                <a:lnTo>
                  <a:pt x="619125" y="7556440"/>
                </a:lnTo>
                <a:lnTo>
                  <a:pt x="619125" y="7902636"/>
                </a:lnTo>
                <a:lnTo>
                  <a:pt x="918934" y="8075724"/>
                </a:lnTo>
                <a:lnTo>
                  <a:pt x="1218744" y="7902636"/>
                </a:lnTo>
                <a:lnTo>
                  <a:pt x="1218744" y="7556440"/>
                </a:lnTo>
                <a:lnTo>
                  <a:pt x="918934" y="7383352"/>
                </a:lnTo>
                <a:close/>
                <a:moveTo>
                  <a:pt x="1228726" y="7556440"/>
                </a:moveTo>
                <a:lnTo>
                  <a:pt x="1528535" y="7383352"/>
                </a:lnTo>
                <a:lnTo>
                  <a:pt x="1828344" y="7556440"/>
                </a:lnTo>
                <a:lnTo>
                  <a:pt x="1828344" y="7902636"/>
                </a:lnTo>
                <a:lnTo>
                  <a:pt x="1528535" y="8075724"/>
                </a:lnTo>
                <a:lnTo>
                  <a:pt x="1228726" y="7902636"/>
                </a:lnTo>
                <a:lnTo>
                  <a:pt x="1228726" y="7556440"/>
                </a:lnTo>
                <a:close/>
                <a:moveTo>
                  <a:pt x="2138135" y="7383352"/>
                </a:moveTo>
                <a:lnTo>
                  <a:pt x="1838326" y="7556440"/>
                </a:lnTo>
                <a:lnTo>
                  <a:pt x="1838326" y="7902636"/>
                </a:lnTo>
                <a:lnTo>
                  <a:pt x="2138135" y="8075724"/>
                </a:lnTo>
                <a:lnTo>
                  <a:pt x="2437944" y="7902636"/>
                </a:lnTo>
                <a:lnTo>
                  <a:pt x="2437944" y="7556440"/>
                </a:lnTo>
                <a:lnTo>
                  <a:pt x="2138135" y="7383352"/>
                </a:lnTo>
                <a:close/>
                <a:moveTo>
                  <a:pt x="2447926" y="7556440"/>
                </a:moveTo>
                <a:lnTo>
                  <a:pt x="2747735" y="7383352"/>
                </a:lnTo>
                <a:lnTo>
                  <a:pt x="3047544" y="7556440"/>
                </a:lnTo>
                <a:lnTo>
                  <a:pt x="3047544" y="7902636"/>
                </a:lnTo>
                <a:lnTo>
                  <a:pt x="2747735" y="8075724"/>
                </a:lnTo>
                <a:lnTo>
                  <a:pt x="2447926" y="7902636"/>
                </a:lnTo>
                <a:lnTo>
                  <a:pt x="2447926" y="7556440"/>
                </a:lnTo>
                <a:close/>
                <a:moveTo>
                  <a:pt x="3357335" y="10999"/>
                </a:moveTo>
                <a:lnTo>
                  <a:pt x="3057526" y="184093"/>
                </a:lnTo>
                <a:lnTo>
                  <a:pt x="3057526" y="526757"/>
                </a:lnTo>
                <a:lnTo>
                  <a:pt x="3357335" y="699851"/>
                </a:lnTo>
                <a:lnTo>
                  <a:pt x="3657144" y="526757"/>
                </a:lnTo>
                <a:lnTo>
                  <a:pt x="3657144" y="184093"/>
                </a:lnTo>
                <a:lnTo>
                  <a:pt x="3357335" y="10999"/>
                </a:lnTo>
                <a:close/>
                <a:moveTo>
                  <a:pt x="4266744" y="526757"/>
                </a:moveTo>
                <a:lnTo>
                  <a:pt x="3966935" y="699851"/>
                </a:lnTo>
                <a:lnTo>
                  <a:pt x="3667126" y="526757"/>
                </a:lnTo>
                <a:lnTo>
                  <a:pt x="3667126" y="184093"/>
                </a:lnTo>
                <a:lnTo>
                  <a:pt x="3966935" y="10999"/>
                </a:lnTo>
                <a:lnTo>
                  <a:pt x="4266744" y="184093"/>
                </a:lnTo>
                <a:lnTo>
                  <a:pt x="4266744" y="526757"/>
                </a:lnTo>
                <a:close/>
                <a:moveTo>
                  <a:pt x="4876344" y="526757"/>
                </a:moveTo>
                <a:lnTo>
                  <a:pt x="4576535" y="699851"/>
                </a:lnTo>
                <a:lnTo>
                  <a:pt x="4276726" y="526757"/>
                </a:lnTo>
                <a:lnTo>
                  <a:pt x="4276726" y="184093"/>
                </a:lnTo>
                <a:lnTo>
                  <a:pt x="4576535" y="10999"/>
                </a:lnTo>
                <a:lnTo>
                  <a:pt x="4876344" y="184093"/>
                </a:lnTo>
                <a:lnTo>
                  <a:pt x="4876344" y="526757"/>
                </a:lnTo>
                <a:close/>
                <a:moveTo>
                  <a:pt x="5485944" y="526757"/>
                </a:moveTo>
                <a:lnTo>
                  <a:pt x="5186135" y="699851"/>
                </a:lnTo>
                <a:lnTo>
                  <a:pt x="4886326" y="526757"/>
                </a:lnTo>
                <a:lnTo>
                  <a:pt x="4886326" y="184093"/>
                </a:lnTo>
                <a:lnTo>
                  <a:pt x="5186135" y="10999"/>
                </a:lnTo>
                <a:lnTo>
                  <a:pt x="5485944" y="184093"/>
                </a:lnTo>
                <a:lnTo>
                  <a:pt x="5485944" y="526757"/>
                </a:lnTo>
                <a:close/>
                <a:moveTo>
                  <a:pt x="5790744" y="7026564"/>
                </a:moveTo>
                <a:lnTo>
                  <a:pt x="5490935" y="6853476"/>
                </a:lnTo>
                <a:lnTo>
                  <a:pt x="5191126" y="7026564"/>
                </a:lnTo>
                <a:lnTo>
                  <a:pt x="5191126" y="7369236"/>
                </a:lnTo>
                <a:lnTo>
                  <a:pt x="5490935" y="7542324"/>
                </a:lnTo>
                <a:lnTo>
                  <a:pt x="5790744" y="7369236"/>
                </a:lnTo>
                <a:lnTo>
                  <a:pt x="5790744" y="7026564"/>
                </a:lnTo>
                <a:close/>
                <a:moveTo>
                  <a:pt x="5490935" y="6491050"/>
                </a:moveTo>
                <a:lnTo>
                  <a:pt x="5790744" y="6317961"/>
                </a:lnTo>
                <a:lnTo>
                  <a:pt x="5790744" y="5978814"/>
                </a:lnTo>
                <a:lnTo>
                  <a:pt x="5490935" y="5805726"/>
                </a:lnTo>
                <a:lnTo>
                  <a:pt x="5191126" y="5978814"/>
                </a:lnTo>
                <a:lnTo>
                  <a:pt x="5191126" y="6317961"/>
                </a:lnTo>
                <a:lnTo>
                  <a:pt x="5490935" y="6491050"/>
                </a:lnTo>
                <a:close/>
                <a:moveTo>
                  <a:pt x="5485944" y="6841836"/>
                </a:moveTo>
                <a:lnTo>
                  <a:pt x="5485944" y="6502690"/>
                </a:lnTo>
                <a:lnTo>
                  <a:pt x="5186135" y="6329601"/>
                </a:lnTo>
                <a:lnTo>
                  <a:pt x="4886326" y="6502690"/>
                </a:lnTo>
                <a:lnTo>
                  <a:pt x="4886326" y="6841836"/>
                </a:lnTo>
                <a:lnTo>
                  <a:pt x="5186135" y="7014924"/>
                </a:lnTo>
                <a:lnTo>
                  <a:pt x="5485944" y="6841836"/>
                </a:lnTo>
                <a:close/>
                <a:moveTo>
                  <a:pt x="5181144" y="7026564"/>
                </a:moveTo>
                <a:lnTo>
                  <a:pt x="4881335" y="6853476"/>
                </a:lnTo>
                <a:lnTo>
                  <a:pt x="4581526" y="7026564"/>
                </a:lnTo>
                <a:lnTo>
                  <a:pt x="4581526" y="7369236"/>
                </a:lnTo>
                <a:lnTo>
                  <a:pt x="4881335" y="7542324"/>
                </a:lnTo>
                <a:lnTo>
                  <a:pt x="5181144" y="7369236"/>
                </a:lnTo>
                <a:lnTo>
                  <a:pt x="5181144" y="7026564"/>
                </a:lnTo>
                <a:close/>
                <a:moveTo>
                  <a:pt x="4881335" y="6491050"/>
                </a:moveTo>
                <a:lnTo>
                  <a:pt x="5181144" y="6317961"/>
                </a:lnTo>
                <a:lnTo>
                  <a:pt x="5181144" y="5978814"/>
                </a:lnTo>
                <a:lnTo>
                  <a:pt x="4881335" y="5805726"/>
                </a:lnTo>
                <a:lnTo>
                  <a:pt x="4581526" y="5978814"/>
                </a:lnTo>
                <a:lnTo>
                  <a:pt x="4581526" y="6317961"/>
                </a:lnTo>
                <a:lnTo>
                  <a:pt x="4881335" y="6491050"/>
                </a:lnTo>
                <a:close/>
                <a:moveTo>
                  <a:pt x="4876344" y="6841836"/>
                </a:moveTo>
                <a:lnTo>
                  <a:pt x="4876344" y="6502690"/>
                </a:lnTo>
                <a:lnTo>
                  <a:pt x="4576535" y="6329601"/>
                </a:lnTo>
                <a:lnTo>
                  <a:pt x="4276726" y="6502690"/>
                </a:lnTo>
                <a:lnTo>
                  <a:pt x="4276726" y="6841836"/>
                </a:lnTo>
                <a:lnTo>
                  <a:pt x="4576535" y="7014924"/>
                </a:lnTo>
                <a:lnTo>
                  <a:pt x="4876344" y="6841836"/>
                </a:lnTo>
                <a:close/>
                <a:moveTo>
                  <a:pt x="4571544" y="7026564"/>
                </a:moveTo>
                <a:lnTo>
                  <a:pt x="4271735" y="6853476"/>
                </a:lnTo>
                <a:lnTo>
                  <a:pt x="3971926" y="7026564"/>
                </a:lnTo>
                <a:lnTo>
                  <a:pt x="3971926" y="7369236"/>
                </a:lnTo>
                <a:lnTo>
                  <a:pt x="4271735" y="7542324"/>
                </a:lnTo>
                <a:lnTo>
                  <a:pt x="4571544" y="7369236"/>
                </a:lnTo>
                <a:lnTo>
                  <a:pt x="4571544" y="7026564"/>
                </a:lnTo>
                <a:close/>
                <a:moveTo>
                  <a:pt x="4271735" y="6491050"/>
                </a:moveTo>
                <a:lnTo>
                  <a:pt x="4571544" y="6317961"/>
                </a:lnTo>
                <a:lnTo>
                  <a:pt x="4571544" y="5978814"/>
                </a:lnTo>
                <a:lnTo>
                  <a:pt x="4271735" y="5805726"/>
                </a:lnTo>
                <a:lnTo>
                  <a:pt x="3971926" y="5978814"/>
                </a:lnTo>
                <a:lnTo>
                  <a:pt x="3971926" y="6317961"/>
                </a:lnTo>
                <a:lnTo>
                  <a:pt x="4271735" y="6491050"/>
                </a:lnTo>
                <a:close/>
                <a:moveTo>
                  <a:pt x="4266744" y="6841836"/>
                </a:moveTo>
                <a:lnTo>
                  <a:pt x="4266744" y="6502690"/>
                </a:lnTo>
                <a:lnTo>
                  <a:pt x="3966935" y="6329601"/>
                </a:lnTo>
                <a:lnTo>
                  <a:pt x="3667126" y="6502690"/>
                </a:lnTo>
                <a:lnTo>
                  <a:pt x="3667126" y="6841836"/>
                </a:lnTo>
                <a:lnTo>
                  <a:pt x="3966935" y="7014924"/>
                </a:lnTo>
                <a:lnTo>
                  <a:pt x="4266744" y="6841836"/>
                </a:lnTo>
                <a:close/>
                <a:moveTo>
                  <a:pt x="3961944" y="7026564"/>
                </a:moveTo>
                <a:lnTo>
                  <a:pt x="3662135" y="6853476"/>
                </a:lnTo>
                <a:lnTo>
                  <a:pt x="3362326" y="7026564"/>
                </a:lnTo>
                <a:lnTo>
                  <a:pt x="3362326" y="7369236"/>
                </a:lnTo>
                <a:lnTo>
                  <a:pt x="3662135" y="7542324"/>
                </a:lnTo>
                <a:lnTo>
                  <a:pt x="3961944" y="7369236"/>
                </a:lnTo>
                <a:lnTo>
                  <a:pt x="3961944" y="7026564"/>
                </a:lnTo>
                <a:close/>
                <a:moveTo>
                  <a:pt x="3662135" y="6491050"/>
                </a:moveTo>
                <a:lnTo>
                  <a:pt x="3961944" y="6317961"/>
                </a:lnTo>
                <a:lnTo>
                  <a:pt x="3961944" y="5978814"/>
                </a:lnTo>
                <a:lnTo>
                  <a:pt x="3662135" y="5805726"/>
                </a:lnTo>
                <a:lnTo>
                  <a:pt x="3362326" y="5978814"/>
                </a:lnTo>
                <a:lnTo>
                  <a:pt x="3362326" y="6317961"/>
                </a:lnTo>
                <a:lnTo>
                  <a:pt x="3662135" y="6491050"/>
                </a:lnTo>
                <a:close/>
                <a:moveTo>
                  <a:pt x="3657144" y="6841836"/>
                </a:moveTo>
                <a:lnTo>
                  <a:pt x="3657144" y="6502690"/>
                </a:lnTo>
                <a:lnTo>
                  <a:pt x="3357335" y="6329601"/>
                </a:lnTo>
                <a:lnTo>
                  <a:pt x="3057526" y="6502690"/>
                </a:lnTo>
                <a:lnTo>
                  <a:pt x="3057526" y="6841836"/>
                </a:lnTo>
                <a:lnTo>
                  <a:pt x="3357335" y="7014924"/>
                </a:lnTo>
                <a:lnTo>
                  <a:pt x="3657144" y="6841836"/>
                </a:lnTo>
                <a:close/>
                <a:moveTo>
                  <a:pt x="5485944" y="5794086"/>
                </a:moveTo>
                <a:lnTo>
                  <a:pt x="5485944" y="5451415"/>
                </a:lnTo>
                <a:lnTo>
                  <a:pt x="5186135" y="5278327"/>
                </a:lnTo>
                <a:lnTo>
                  <a:pt x="4886326" y="5451415"/>
                </a:lnTo>
                <a:lnTo>
                  <a:pt x="4886326" y="5794086"/>
                </a:lnTo>
                <a:lnTo>
                  <a:pt x="5186135" y="5967174"/>
                </a:lnTo>
                <a:lnTo>
                  <a:pt x="5485944" y="5794086"/>
                </a:lnTo>
                <a:close/>
                <a:moveTo>
                  <a:pt x="4876344" y="5794086"/>
                </a:moveTo>
                <a:lnTo>
                  <a:pt x="4876344" y="5451415"/>
                </a:lnTo>
                <a:lnTo>
                  <a:pt x="4576535" y="5278327"/>
                </a:lnTo>
                <a:lnTo>
                  <a:pt x="4276726" y="5451415"/>
                </a:lnTo>
                <a:lnTo>
                  <a:pt x="4276726" y="5794086"/>
                </a:lnTo>
                <a:lnTo>
                  <a:pt x="4576535" y="5967174"/>
                </a:lnTo>
                <a:lnTo>
                  <a:pt x="4876344" y="5794086"/>
                </a:lnTo>
                <a:close/>
                <a:moveTo>
                  <a:pt x="4266744" y="5794086"/>
                </a:moveTo>
                <a:lnTo>
                  <a:pt x="4266744" y="5451415"/>
                </a:lnTo>
                <a:lnTo>
                  <a:pt x="3966935" y="5278327"/>
                </a:lnTo>
                <a:lnTo>
                  <a:pt x="3667126" y="5451415"/>
                </a:lnTo>
                <a:lnTo>
                  <a:pt x="3667126" y="5794086"/>
                </a:lnTo>
                <a:lnTo>
                  <a:pt x="3966935" y="5967174"/>
                </a:lnTo>
                <a:lnTo>
                  <a:pt x="4266744" y="5794086"/>
                </a:lnTo>
                <a:close/>
                <a:moveTo>
                  <a:pt x="3657144" y="5794086"/>
                </a:moveTo>
                <a:lnTo>
                  <a:pt x="3657144" y="5451415"/>
                </a:lnTo>
                <a:lnTo>
                  <a:pt x="3357335" y="5278327"/>
                </a:lnTo>
                <a:lnTo>
                  <a:pt x="3057526" y="5451415"/>
                </a:lnTo>
                <a:lnTo>
                  <a:pt x="3057526" y="5794086"/>
                </a:lnTo>
                <a:lnTo>
                  <a:pt x="3357335" y="5967174"/>
                </a:lnTo>
                <a:lnTo>
                  <a:pt x="3657144" y="5794086"/>
                </a:lnTo>
                <a:close/>
                <a:moveTo>
                  <a:pt x="5790744" y="4921539"/>
                </a:moveTo>
                <a:lnTo>
                  <a:pt x="5490935" y="4748451"/>
                </a:lnTo>
                <a:lnTo>
                  <a:pt x="5191126" y="4921539"/>
                </a:lnTo>
                <a:lnTo>
                  <a:pt x="5191126" y="5264210"/>
                </a:lnTo>
                <a:lnTo>
                  <a:pt x="5490935" y="5437299"/>
                </a:lnTo>
                <a:lnTo>
                  <a:pt x="5790744" y="5264210"/>
                </a:lnTo>
                <a:lnTo>
                  <a:pt x="5790744" y="4921539"/>
                </a:lnTo>
                <a:close/>
                <a:moveTo>
                  <a:pt x="5490935" y="4386025"/>
                </a:moveTo>
                <a:lnTo>
                  <a:pt x="5790744" y="4212936"/>
                </a:lnTo>
                <a:lnTo>
                  <a:pt x="5790744" y="3873789"/>
                </a:lnTo>
                <a:lnTo>
                  <a:pt x="5490935" y="3700701"/>
                </a:lnTo>
                <a:lnTo>
                  <a:pt x="5191126" y="3873789"/>
                </a:lnTo>
                <a:lnTo>
                  <a:pt x="5191126" y="4212936"/>
                </a:lnTo>
                <a:lnTo>
                  <a:pt x="5490935" y="4386025"/>
                </a:lnTo>
                <a:close/>
                <a:moveTo>
                  <a:pt x="5485944" y="4736811"/>
                </a:moveTo>
                <a:lnTo>
                  <a:pt x="5485944" y="4397664"/>
                </a:lnTo>
                <a:lnTo>
                  <a:pt x="5186135" y="4224576"/>
                </a:lnTo>
                <a:lnTo>
                  <a:pt x="4886326" y="4397664"/>
                </a:lnTo>
                <a:lnTo>
                  <a:pt x="4886326" y="4736811"/>
                </a:lnTo>
                <a:lnTo>
                  <a:pt x="5186135" y="4909899"/>
                </a:lnTo>
                <a:lnTo>
                  <a:pt x="5485944" y="4736811"/>
                </a:lnTo>
                <a:close/>
                <a:moveTo>
                  <a:pt x="5181144" y="4921539"/>
                </a:moveTo>
                <a:lnTo>
                  <a:pt x="4881335" y="4748451"/>
                </a:lnTo>
                <a:lnTo>
                  <a:pt x="4581526" y="4921539"/>
                </a:lnTo>
                <a:lnTo>
                  <a:pt x="4581526" y="5264210"/>
                </a:lnTo>
                <a:lnTo>
                  <a:pt x="4881335" y="5437299"/>
                </a:lnTo>
                <a:lnTo>
                  <a:pt x="5181144" y="5264210"/>
                </a:lnTo>
                <a:lnTo>
                  <a:pt x="5181144" y="4921539"/>
                </a:lnTo>
                <a:close/>
                <a:moveTo>
                  <a:pt x="4881335" y="4386025"/>
                </a:moveTo>
                <a:lnTo>
                  <a:pt x="5181144" y="4212936"/>
                </a:lnTo>
                <a:lnTo>
                  <a:pt x="5181144" y="3873789"/>
                </a:lnTo>
                <a:lnTo>
                  <a:pt x="4881335" y="3700701"/>
                </a:lnTo>
                <a:lnTo>
                  <a:pt x="4581526" y="3873789"/>
                </a:lnTo>
                <a:lnTo>
                  <a:pt x="4581526" y="4212936"/>
                </a:lnTo>
                <a:lnTo>
                  <a:pt x="4881335" y="4386025"/>
                </a:lnTo>
                <a:close/>
                <a:moveTo>
                  <a:pt x="4876344" y="4736811"/>
                </a:moveTo>
                <a:lnTo>
                  <a:pt x="4876344" y="4397664"/>
                </a:lnTo>
                <a:lnTo>
                  <a:pt x="4576535" y="4224576"/>
                </a:lnTo>
                <a:lnTo>
                  <a:pt x="4276726" y="4397664"/>
                </a:lnTo>
                <a:lnTo>
                  <a:pt x="4276726" y="4736811"/>
                </a:lnTo>
                <a:lnTo>
                  <a:pt x="4576535" y="4909899"/>
                </a:lnTo>
                <a:lnTo>
                  <a:pt x="4876344" y="4736811"/>
                </a:lnTo>
                <a:close/>
                <a:moveTo>
                  <a:pt x="4571544" y="4921539"/>
                </a:moveTo>
                <a:lnTo>
                  <a:pt x="4271735" y="4748451"/>
                </a:lnTo>
                <a:lnTo>
                  <a:pt x="3971926" y="4921539"/>
                </a:lnTo>
                <a:lnTo>
                  <a:pt x="3971926" y="5264210"/>
                </a:lnTo>
                <a:lnTo>
                  <a:pt x="4271735" y="5437299"/>
                </a:lnTo>
                <a:lnTo>
                  <a:pt x="4571544" y="5264210"/>
                </a:lnTo>
                <a:lnTo>
                  <a:pt x="4571544" y="4921539"/>
                </a:lnTo>
                <a:close/>
                <a:moveTo>
                  <a:pt x="4271735" y="4386025"/>
                </a:moveTo>
                <a:lnTo>
                  <a:pt x="4571544" y="4212936"/>
                </a:lnTo>
                <a:lnTo>
                  <a:pt x="4571544" y="3873789"/>
                </a:lnTo>
                <a:lnTo>
                  <a:pt x="4271735" y="3700701"/>
                </a:lnTo>
                <a:lnTo>
                  <a:pt x="3971926" y="3873789"/>
                </a:lnTo>
                <a:lnTo>
                  <a:pt x="3971926" y="4212936"/>
                </a:lnTo>
                <a:lnTo>
                  <a:pt x="4271735" y="4386025"/>
                </a:lnTo>
                <a:close/>
                <a:moveTo>
                  <a:pt x="4266744" y="4736811"/>
                </a:moveTo>
                <a:lnTo>
                  <a:pt x="4266744" y="4397664"/>
                </a:lnTo>
                <a:lnTo>
                  <a:pt x="3966935" y="4224576"/>
                </a:lnTo>
                <a:lnTo>
                  <a:pt x="3667126" y="4397664"/>
                </a:lnTo>
                <a:lnTo>
                  <a:pt x="3667126" y="4736811"/>
                </a:lnTo>
                <a:lnTo>
                  <a:pt x="3966935" y="4909899"/>
                </a:lnTo>
                <a:lnTo>
                  <a:pt x="4266744" y="4736811"/>
                </a:lnTo>
                <a:close/>
                <a:moveTo>
                  <a:pt x="3961944" y="4921539"/>
                </a:moveTo>
                <a:lnTo>
                  <a:pt x="3662135" y="4748451"/>
                </a:lnTo>
                <a:lnTo>
                  <a:pt x="3362326" y="4921539"/>
                </a:lnTo>
                <a:lnTo>
                  <a:pt x="3362326" y="5264210"/>
                </a:lnTo>
                <a:lnTo>
                  <a:pt x="3662135" y="5437299"/>
                </a:lnTo>
                <a:lnTo>
                  <a:pt x="3961944" y="5264210"/>
                </a:lnTo>
                <a:lnTo>
                  <a:pt x="3961944" y="4921539"/>
                </a:lnTo>
                <a:close/>
                <a:moveTo>
                  <a:pt x="3662135" y="4386025"/>
                </a:moveTo>
                <a:lnTo>
                  <a:pt x="3961944" y="4212936"/>
                </a:lnTo>
                <a:lnTo>
                  <a:pt x="3961944" y="3873789"/>
                </a:lnTo>
                <a:lnTo>
                  <a:pt x="3662135" y="3700701"/>
                </a:lnTo>
                <a:lnTo>
                  <a:pt x="3362326" y="3873789"/>
                </a:lnTo>
                <a:lnTo>
                  <a:pt x="3362326" y="4212936"/>
                </a:lnTo>
                <a:lnTo>
                  <a:pt x="3662135" y="4386025"/>
                </a:lnTo>
                <a:close/>
                <a:moveTo>
                  <a:pt x="3657144" y="4736811"/>
                </a:moveTo>
                <a:lnTo>
                  <a:pt x="3657144" y="4397664"/>
                </a:lnTo>
                <a:lnTo>
                  <a:pt x="3357335" y="4224576"/>
                </a:lnTo>
                <a:lnTo>
                  <a:pt x="3057526" y="4397664"/>
                </a:lnTo>
                <a:lnTo>
                  <a:pt x="3057526" y="4736811"/>
                </a:lnTo>
                <a:lnTo>
                  <a:pt x="3357335" y="4909899"/>
                </a:lnTo>
                <a:lnTo>
                  <a:pt x="3657144" y="4736811"/>
                </a:lnTo>
                <a:close/>
                <a:moveTo>
                  <a:pt x="5485944" y="3689061"/>
                </a:moveTo>
                <a:lnTo>
                  <a:pt x="5485944" y="3346390"/>
                </a:lnTo>
                <a:lnTo>
                  <a:pt x="5186135" y="3173301"/>
                </a:lnTo>
                <a:lnTo>
                  <a:pt x="4886326" y="3346390"/>
                </a:lnTo>
                <a:lnTo>
                  <a:pt x="4886326" y="3689061"/>
                </a:lnTo>
                <a:lnTo>
                  <a:pt x="5186135" y="3862149"/>
                </a:lnTo>
                <a:lnTo>
                  <a:pt x="5485944" y="3689061"/>
                </a:lnTo>
                <a:close/>
                <a:moveTo>
                  <a:pt x="4876344" y="3689061"/>
                </a:moveTo>
                <a:lnTo>
                  <a:pt x="4876344" y="3346390"/>
                </a:lnTo>
                <a:lnTo>
                  <a:pt x="4576535" y="3173301"/>
                </a:lnTo>
                <a:lnTo>
                  <a:pt x="4276726" y="3346390"/>
                </a:lnTo>
                <a:lnTo>
                  <a:pt x="4276726" y="3689061"/>
                </a:lnTo>
                <a:lnTo>
                  <a:pt x="4576535" y="3862149"/>
                </a:lnTo>
                <a:lnTo>
                  <a:pt x="4876344" y="3689061"/>
                </a:lnTo>
                <a:close/>
                <a:moveTo>
                  <a:pt x="4266744" y="3689061"/>
                </a:moveTo>
                <a:lnTo>
                  <a:pt x="4266744" y="3346390"/>
                </a:lnTo>
                <a:lnTo>
                  <a:pt x="3966935" y="3173301"/>
                </a:lnTo>
                <a:lnTo>
                  <a:pt x="3667126" y="3346390"/>
                </a:lnTo>
                <a:lnTo>
                  <a:pt x="3667126" y="3689061"/>
                </a:lnTo>
                <a:lnTo>
                  <a:pt x="3966935" y="3862149"/>
                </a:lnTo>
                <a:lnTo>
                  <a:pt x="4266744" y="3689061"/>
                </a:lnTo>
                <a:close/>
                <a:moveTo>
                  <a:pt x="3657144" y="3689061"/>
                </a:moveTo>
                <a:lnTo>
                  <a:pt x="3657144" y="3346390"/>
                </a:lnTo>
                <a:lnTo>
                  <a:pt x="3357335" y="3173301"/>
                </a:lnTo>
                <a:lnTo>
                  <a:pt x="3057526" y="3346390"/>
                </a:lnTo>
                <a:lnTo>
                  <a:pt x="3057526" y="3689061"/>
                </a:lnTo>
                <a:lnTo>
                  <a:pt x="3357335" y="3862149"/>
                </a:lnTo>
                <a:lnTo>
                  <a:pt x="3657144" y="3689061"/>
                </a:lnTo>
                <a:close/>
                <a:moveTo>
                  <a:pt x="5790744" y="2816514"/>
                </a:moveTo>
                <a:lnTo>
                  <a:pt x="5490935" y="2643426"/>
                </a:lnTo>
                <a:lnTo>
                  <a:pt x="5191126" y="2816514"/>
                </a:lnTo>
                <a:lnTo>
                  <a:pt x="5191126" y="3159185"/>
                </a:lnTo>
                <a:lnTo>
                  <a:pt x="5490935" y="3332274"/>
                </a:lnTo>
                <a:lnTo>
                  <a:pt x="5790744" y="3159185"/>
                </a:lnTo>
                <a:lnTo>
                  <a:pt x="5790744" y="2816514"/>
                </a:lnTo>
                <a:close/>
                <a:moveTo>
                  <a:pt x="5490935" y="2281000"/>
                </a:moveTo>
                <a:lnTo>
                  <a:pt x="5790744" y="2107911"/>
                </a:lnTo>
                <a:lnTo>
                  <a:pt x="5790744" y="1768764"/>
                </a:lnTo>
                <a:lnTo>
                  <a:pt x="5490935" y="1595676"/>
                </a:lnTo>
                <a:lnTo>
                  <a:pt x="5191126" y="1768764"/>
                </a:lnTo>
                <a:lnTo>
                  <a:pt x="5191126" y="2107911"/>
                </a:lnTo>
                <a:lnTo>
                  <a:pt x="5490935" y="2281000"/>
                </a:lnTo>
                <a:close/>
                <a:moveTo>
                  <a:pt x="5485944" y="2631786"/>
                </a:moveTo>
                <a:lnTo>
                  <a:pt x="5485944" y="2292639"/>
                </a:lnTo>
                <a:lnTo>
                  <a:pt x="5186135" y="2119551"/>
                </a:lnTo>
                <a:lnTo>
                  <a:pt x="4886326" y="2292639"/>
                </a:lnTo>
                <a:lnTo>
                  <a:pt x="4886326" y="2631786"/>
                </a:lnTo>
                <a:lnTo>
                  <a:pt x="5186135" y="2804874"/>
                </a:lnTo>
                <a:lnTo>
                  <a:pt x="5485944" y="2631786"/>
                </a:lnTo>
                <a:close/>
                <a:moveTo>
                  <a:pt x="5181144" y="2816514"/>
                </a:moveTo>
                <a:lnTo>
                  <a:pt x="4881335" y="2643426"/>
                </a:lnTo>
                <a:lnTo>
                  <a:pt x="4581526" y="2816514"/>
                </a:lnTo>
                <a:lnTo>
                  <a:pt x="4581526" y="3159185"/>
                </a:lnTo>
                <a:lnTo>
                  <a:pt x="4881335" y="3332274"/>
                </a:lnTo>
                <a:lnTo>
                  <a:pt x="5181144" y="3159185"/>
                </a:lnTo>
                <a:lnTo>
                  <a:pt x="5181144" y="2816514"/>
                </a:lnTo>
                <a:close/>
                <a:moveTo>
                  <a:pt x="4881335" y="2281000"/>
                </a:moveTo>
                <a:lnTo>
                  <a:pt x="5181144" y="2107911"/>
                </a:lnTo>
                <a:lnTo>
                  <a:pt x="5181144" y="1768764"/>
                </a:lnTo>
                <a:lnTo>
                  <a:pt x="4881335" y="1595676"/>
                </a:lnTo>
                <a:lnTo>
                  <a:pt x="4581526" y="1768764"/>
                </a:lnTo>
                <a:lnTo>
                  <a:pt x="4581526" y="2107911"/>
                </a:lnTo>
                <a:lnTo>
                  <a:pt x="4881335" y="2281000"/>
                </a:lnTo>
                <a:close/>
                <a:moveTo>
                  <a:pt x="4876344" y="2631786"/>
                </a:moveTo>
                <a:lnTo>
                  <a:pt x="4876344" y="2292639"/>
                </a:lnTo>
                <a:lnTo>
                  <a:pt x="4576535" y="2119551"/>
                </a:lnTo>
                <a:lnTo>
                  <a:pt x="4276726" y="2292639"/>
                </a:lnTo>
                <a:lnTo>
                  <a:pt x="4276726" y="2631786"/>
                </a:lnTo>
                <a:lnTo>
                  <a:pt x="4576535" y="2804874"/>
                </a:lnTo>
                <a:lnTo>
                  <a:pt x="4876344" y="2631786"/>
                </a:lnTo>
                <a:close/>
                <a:moveTo>
                  <a:pt x="4571544" y="2816514"/>
                </a:moveTo>
                <a:lnTo>
                  <a:pt x="4271735" y="2643426"/>
                </a:lnTo>
                <a:lnTo>
                  <a:pt x="3971926" y="2816514"/>
                </a:lnTo>
                <a:lnTo>
                  <a:pt x="3971926" y="3159185"/>
                </a:lnTo>
                <a:lnTo>
                  <a:pt x="4271735" y="3332274"/>
                </a:lnTo>
                <a:lnTo>
                  <a:pt x="4571544" y="3159185"/>
                </a:lnTo>
                <a:lnTo>
                  <a:pt x="4571544" y="2816514"/>
                </a:lnTo>
                <a:close/>
                <a:moveTo>
                  <a:pt x="4271735" y="2281000"/>
                </a:moveTo>
                <a:lnTo>
                  <a:pt x="4571544" y="2107911"/>
                </a:lnTo>
                <a:lnTo>
                  <a:pt x="4571544" y="1768764"/>
                </a:lnTo>
                <a:lnTo>
                  <a:pt x="4271735" y="1595676"/>
                </a:lnTo>
                <a:lnTo>
                  <a:pt x="3971926" y="1768764"/>
                </a:lnTo>
                <a:lnTo>
                  <a:pt x="3971926" y="2107911"/>
                </a:lnTo>
                <a:lnTo>
                  <a:pt x="4271735" y="2281000"/>
                </a:lnTo>
                <a:close/>
                <a:moveTo>
                  <a:pt x="4266744" y="2631786"/>
                </a:moveTo>
                <a:lnTo>
                  <a:pt x="4266744" y="2292639"/>
                </a:lnTo>
                <a:lnTo>
                  <a:pt x="3966935" y="2119551"/>
                </a:lnTo>
                <a:lnTo>
                  <a:pt x="3667126" y="2292639"/>
                </a:lnTo>
                <a:lnTo>
                  <a:pt x="3667126" y="2631786"/>
                </a:lnTo>
                <a:lnTo>
                  <a:pt x="3966935" y="2804874"/>
                </a:lnTo>
                <a:lnTo>
                  <a:pt x="4266744" y="2631786"/>
                </a:lnTo>
                <a:close/>
                <a:moveTo>
                  <a:pt x="3961944" y="2816514"/>
                </a:moveTo>
                <a:lnTo>
                  <a:pt x="3662135" y="2643426"/>
                </a:lnTo>
                <a:lnTo>
                  <a:pt x="3362326" y="2816514"/>
                </a:lnTo>
                <a:lnTo>
                  <a:pt x="3362326" y="3159185"/>
                </a:lnTo>
                <a:lnTo>
                  <a:pt x="3662135" y="3332274"/>
                </a:lnTo>
                <a:lnTo>
                  <a:pt x="3961944" y="3159185"/>
                </a:lnTo>
                <a:lnTo>
                  <a:pt x="3961944" y="2816514"/>
                </a:lnTo>
                <a:close/>
                <a:moveTo>
                  <a:pt x="3662135" y="2281000"/>
                </a:moveTo>
                <a:lnTo>
                  <a:pt x="3961944" y="2107911"/>
                </a:lnTo>
                <a:lnTo>
                  <a:pt x="3961944" y="1768764"/>
                </a:lnTo>
                <a:lnTo>
                  <a:pt x="3662135" y="1595676"/>
                </a:lnTo>
                <a:lnTo>
                  <a:pt x="3362326" y="1768764"/>
                </a:lnTo>
                <a:lnTo>
                  <a:pt x="3362326" y="2107911"/>
                </a:lnTo>
                <a:lnTo>
                  <a:pt x="3662135" y="2281000"/>
                </a:lnTo>
                <a:close/>
                <a:moveTo>
                  <a:pt x="3657144" y="2631786"/>
                </a:moveTo>
                <a:lnTo>
                  <a:pt x="3657144" y="2292639"/>
                </a:lnTo>
                <a:lnTo>
                  <a:pt x="3357335" y="2119551"/>
                </a:lnTo>
                <a:lnTo>
                  <a:pt x="3057526" y="2292639"/>
                </a:lnTo>
                <a:lnTo>
                  <a:pt x="3057526" y="2631786"/>
                </a:lnTo>
                <a:lnTo>
                  <a:pt x="3357335" y="2804874"/>
                </a:lnTo>
                <a:lnTo>
                  <a:pt x="3657144" y="2631786"/>
                </a:lnTo>
                <a:close/>
                <a:moveTo>
                  <a:pt x="5485944" y="1584036"/>
                </a:moveTo>
                <a:lnTo>
                  <a:pt x="5485944" y="1241365"/>
                </a:lnTo>
                <a:lnTo>
                  <a:pt x="5186135" y="1068276"/>
                </a:lnTo>
                <a:lnTo>
                  <a:pt x="4886326" y="1241365"/>
                </a:lnTo>
                <a:lnTo>
                  <a:pt x="4886326" y="1584036"/>
                </a:lnTo>
                <a:lnTo>
                  <a:pt x="5186135" y="1757125"/>
                </a:lnTo>
                <a:lnTo>
                  <a:pt x="5485944" y="1584036"/>
                </a:lnTo>
                <a:close/>
                <a:moveTo>
                  <a:pt x="4876344" y="1584036"/>
                </a:moveTo>
                <a:lnTo>
                  <a:pt x="4876344" y="1241365"/>
                </a:lnTo>
                <a:lnTo>
                  <a:pt x="4576535" y="1068276"/>
                </a:lnTo>
                <a:lnTo>
                  <a:pt x="4276726" y="1241365"/>
                </a:lnTo>
                <a:lnTo>
                  <a:pt x="4276726" y="1584036"/>
                </a:lnTo>
                <a:lnTo>
                  <a:pt x="4576535" y="1757125"/>
                </a:lnTo>
                <a:lnTo>
                  <a:pt x="4876344" y="1584036"/>
                </a:lnTo>
                <a:close/>
                <a:moveTo>
                  <a:pt x="4266744" y="1584036"/>
                </a:moveTo>
                <a:lnTo>
                  <a:pt x="4266744" y="1241365"/>
                </a:lnTo>
                <a:lnTo>
                  <a:pt x="3966935" y="1068276"/>
                </a:lnTo>
                <a:lnTo>
                  <a:pt x="3667126" y="1241365"/>
                </a:lnTo>
                <a:lnTo>
                  <a:pt x="3667126" y="1584036"/>
                </a:lnTo>
                <a:lnTo>
                  <a:pt x="3966935" y="1757125"/>
                </a:lnTo>
                <a:lnTo>
                  <a:pt x="4266744" y="1584036"/>
                </a:lnTo>
                <a:close/>
                <a:moveTo>
                  <a:pt x="3657144" y="1584036"/>
                </a:moveTo>
                <a:lnTo>
                  <a:pt x="3657144" y="1241365"/>
                </a:lnTo>
                <a:lnTo>
                  <a:pt x="3357335" y="1068276"/>
                </a:lnTo>
                <a:lnTo>
                  <a:pt x="3057526" y="1241365"/>
                </a:lnTo>
                <a:lnTo>
                  <a:pt x="3057526" y="1584036"/>
                </a:lnTo>
                <a:lnTo>
                  <a:pt x="3357335" y="1757125"/>
                </a:lnTo>
                <a:lnTo>
                  <a:pt x="3657144" y="1584036"/>
                </a:lnTo>
                <a:close/>
                <a:moveTo>
                  <a:pt x="5790744" y="711493"/>
                </a:moveTo>
                <a:lnTo>
                  <a:pt x="5490935" y="538399"/>
                </a:lnTo>
                <a:lnTo>
                  <a:pt x="5191126" y="711493"/>
                </a:lnTo>
                <a:lnTo>
                  <a:pt x="5191126" y="1054160"/>
                </a:lnTo>
                <a:lnTo>
                  <a:pt x="5490935" y="1227249"/>
                </a:lnTo>
                <a:lnTo>
                  <a:pt x="5790744" y="1054160"/>
                </a:lnTo>
                <a:lnTo>
                  <a:pt x="5790744" y="711493"/>
                </a:lnTo>
                <a:close/>
                <a:moveTo>
                  <a:pt x="5181144" y="711493"/>
                </a:moveTo>
                <a:lnTo>
                  <a:pt x="4881335" y="538399"/>
                </a:lnTo>
                <a:lnTo>
                  <a:pt x="4581526" y="711493"/>
                </a:lnTo>
                <a:lnTo>
                  <a:pt x="4581526" y="1054160"/>
                </a:lnTo>
                <a:lnTo>
                  <a:pt x="4881335" y="1227249"/>
                </a:lnTo>
                <a:lnTo>
                  <a:pt x="5181144" y="1054160"/>
                </a:lnTo>
                <a:lnTo>
                  <a:pt x="5181144" y="711493"/>
                </a:lnTo>
                <a:close/>
                <a:moveTo>
                  <a:pt x="4571544" y="711493"/>
                </a:moveTo>
                <a:lnTo>
                  <a:pt x="4271735" y="538399"/>
                </a:lnTo>
                <a:lnTo>
                  <a:pt x="3971926" y="711493"/>
                </a:lnTo>
                <a:lnTo>
                  <a:pt x="3971926" y="1054160"/>
                </a:lnTo>
                <a:lnTo>
                  <a:pt x="4271735" y="1227249"/>
                </a:lnTo>
                <a:lnTo>
                  <a:pt x="4571544" y="1054160"/>
                </a:lnTo>
                <a:lnTo>
                  <a:pt x="4571544" y="711493"/>
                </a:lnTo>
                <a:close/>
                <a:moveTo>
                  <a:pt x="3961944" y="711493"/>
                </a:moveTo>
                <a:lnTo>
                  <a:pt x="3662135" y="538399"/>
                </a:lnTo>
                <a:lnTo>
                  <a:pt x="3362326" y="711493"/>
                </a:lnTo>
                <a:lnTo>
                  <a:pt x="3362326" y="1054160"/>
                </a:lnTo>
                <a:lnTo>
                  <a:pt x="3662135" y="1227249"/>
                </a:lnTo>
                <a:lnTo>
                  <a:pt x="3961944" y="1054160"/>
                </a:lnTo>
                <a:lnTo>
                  <a:pt x="3961944" y="711493"/>
                </a:lnTo>
                <a:close/>
                <a:moveTo>
                  <a:pt x="3057526" y="7556440"/>
                </a:moveTo>
                <a:lnTo>
                  <a:pt x="3357335" y="7383352"/>
                </a:lnTo>
                <a:lnTo>
                  <a:pt x="3657144" y="7556440"/>
                </a:lnTo>
                <a:lnTo>
                  <a:pt x="3657144" y="7902636"/>
                </a:lnTo>
                <a:lnTo>
                  <a:pt x="3357335" y="8075724"/>
                </a:lnTo>
                <a:lnTo>
                  <a:pt x="3057526" y="7902636"/>
                </a:lnTo>
                <a:lnTo>
                  <a:pt x="3057526" y="7556440"/>
                </a:lnTo>
                <a:close/>
                <a:moveTo>
                  <a:pt x="3966935" y="7383352"/>
                </a:moveTo>
                <a:lnTo>
                  <a:pt x="3667126" y="7556440"/>
                </a:lnTo>
                <a:lnTo>
                  <a:pt x="3667126" y="7902636"/>
                </a:lnTo>
                <a:lnTo>
                  <a:pt x="3966935" y="8075724"/>
                </a:lnTo>
                <a:lnTo>
                  <a:pt x="4266744" y="7902636"/>
                </a:lnTo>
                <a:lnTo>
                  <a:pt x="4266744" y="7556440"/>
                </a:lnTo>
                <a:lnTo>
                  <a:pt x="3966935" y="7383352"/>
                </a:lnTo>
                <a:close/>
                <a:moveTo>
                  <a:pt x="4276726" y="7556440"/>
                </a:moveTo>
                <a:lnTo>
                  <a:pt x="4576535" y="7383352"/>
                </a:lnTo>
                <a:lnTo>
                  <a:pt x="4876344" y="7556440"/>
                </a:lnTo>
                <a:lnTo>
                  <a:pt x="4876344" y="7902636"/>
                </a:lnTo>
                <a:lnTo>
                  <a:pt x="4576535" y="8075724"/>
                </a:lnTo>
                <a:lnTo>
                  <a:pt x="4276726" y="7902636"/>
                </a:lnTo>
                <a:lnTo>
                  <a:pt x="4276726" y="7556440"/>
                </a:lnTo>
                <a:close/>
                <a:moveTo>
                  <a:pt x="5186135" y="7383352"/>
                </a:moveTo>
                <a:lnTo>
                  <a:pt x="4886326" y="7556440"/>
                </a:lnTo>
                <a:lnTo>
                  <a:pt x="4886326" y="7902636"/>
                </a:lnTo>
                <a:lnTo>
                  <a:pt x="5186135" y="8075724"/>
                </a:lnTo>
                <a:lnTo>
                  <a:pt x="5485944" y="7902636"/>
                </a:lnTo>
                <a:lnTo>
                  <a:pt x="5485944" y="7556440"/>
                </a:lnTo>
                <a:lnTo>
                  <a:pt x="5186135" y="7383352"/>
                </a:lnTo>
                <a:close/>
                <a:moveTo>
                  <a:pt x="5495926" y="7556440"/>
                </a:moveTo>
                <a:lnTo>
                  <a:pt x="5795735" y="7383352"/>
                </a:lnTo>
                <a:lnTo>
                  <a:pt x="6095544" y="7556440"/>
                </a:lnTo>
                <a:lnTo>
                  <a:pt x="6095544" y="7902636"/>
                </a:lnTo>
                <a:lnTo>
                  <a:pt x="5795735" y="8075724"/>
                </a:lnTo>
                <a:lnTo>
                  <a:pt x="5495926" y="7902636"/>
                </a:lnTo>
                <a:lnTo>
                  <a:pt x="5495926" y="7556440"/>
                </a:lnTo>
                <a:close/>
                <a:moveTo>
                  <a:pt x="6105526" y="184093"/>
                </a:moveTo>
                <a:lnTo>
                  <a:pt x="6405335" y="10999"/>
                </a:lnTo>
                <a:lnTo>
                  <a:pt x="6705144" y="184093"/>
                </a:lnTo>
                <a:lnTo>
                  <a:pt x="6705144" y="526757"/>
                </a:lnTo>
                <a:lnTo>
                  <a:pt x="6405335" y="699851"/>
                </a:lnTo>
                <a:lnTo>
                  <a:pt x="6105526" y="526757"/>
                </a:lnTo>
                <a:lnTo>
                  <a:pt x="6105526" y="184093"/>
                </a:lnTo>
                <a:close/>
                <a:moveTo>
                  <a:pt x="7014935" y="699851"/>
                </a:moveTo>
                <a:lnTo>
                  <a:pt x="7314744" y="526757"/>
                </a:lnTo>
                <a:lnTo>
                  <a:pt x="7314744" y="184093"/>
                </a:lnTo>
                <a:lnTo>
                  <a:pt x="7014935" y="10999"/>
                </a:lnTo>
                <a:lnTo>
                  <a:pt x="6715126" y="184093"/>
                </a:lnTo>
                <a:lnTo>
                  <a:pt x="6715126" y="526757"/>
                </a:lnTo>
                <a:lnTo>
                  <a:pt x="7014935" y="699851"/>
                </a:lnTo>
                <a:close/>
                <a:moveTo>
                  <a:pt x="7624535" y="699851"/>
                </a:moveTo>
                <a:lnTo>
                  <a:pt x="7924344" y="526757"/>
                </a:lnTo>
                <a:lnTo>
                  <a:pt x="7924344" y="184093"/>
                </a:lnTo>
                <a:lnTo>
                  <a:pt x="7624535" y="10999"/>
                </a:lnTo>
                <a:lnTo>
                  <a:pt x="7324726" y="184093"/>
                </a:lnTo>
                <a:lnTo>
                  <a:pt x="7324726" y="526757"/>
                </a:lnTo>
                <a:lnTo>
                  <a:pt x="7624535" y="699851"/>
                </a:lnTo>
                <a:close/>
                <a:moveTo>
                  <a:pt x="8234135" y="699851"/>
                </a:moveTo>
                <a:lnTo>
                  <a:pt x="8533943" y="526757"/>
                </a:lnTo>
                <a:lnTo>
                  <a:pt x="8533943" y="184093"/>
                </a:lnTo>
                <a:lnTo>
                  <a:pt x="8234135" y="10999"/>
                </a:lnTo>
                <a:lnTo>
                  <a:pt x="7934326" y="184093"/>
                </a:lnTo>
                <a:lnTo>
                  <a:pt x="7934326" y="526757"/>
                </a:lnTo>
                <a:lnTo>
                  <a:pt x="8234135" y="699851"/>
                </a:lnTo>
                <a:close/>
                <a:moveTo>
                  <a:pt x="8538935" y="6853476"/>
                </a:moveTo>
                <a:lnTo>
                  <a:pt x="8838743" y="7026564"/>
                </a:lnTo>
                <a:lnTo>
                  <a:pt x="8838743" y="7369236"/>
                </a:lnTo>
                <a:lnTo>
                  <a:pt x="8538935" y="7542324"/>
                </a:lnTo>
                <a:lnTo>
                  <a:pt x="8239126" y="7369236"/>
                </a:lnTo>
                <a:lnTo>
                  <a:pt x="8239126" y="7026564"/>
                </a:lnTo>
                <a:lnTo>
                  <a:pt x="8538935" y="6853476"/>
                </a:lnTo>
                <a:close/>
                <a:moveTo>
                  <a:pt x="8838743" y="6317961"/>
                </a:moveTo>
                <a:lnTo>
                  <a:pt x="8538935" y="6491050"/>
                </a:lnTo>
                <a:lnTo>
                  <a:pt x="8239126" y="6317961"/>
                </a:lnTo>
                <a:lnTo>
                  <a:pt x="8239126" y="5978814"/>
                </a:lnTo>
                <a:lnTo>
                  <a:pt x="8538935" y="5805726"/>
                </a:lnTo>
                <a:lnTo>
                  <a:pt x="8838743" y="5978814"/>
                </a:lnTo>
                <a:lnTo>
                  <a:pt x="8838743" y="6317961"/>
                </a:lnTo>
                <a:close/>
                <a:moveTo>
                  <a:pt x="8533943" y="6502690"/>
                </a:moveTo>
                <a:lnTo>
                  <a:pt x="8533943" y="6841836"/>
                </a:lnTo>
                <a:lnTo>
                  <a:pt x="8234135" y="7014924"/>
                </a:lnTo>
                <a:lnTo>
                  <a:pt x="7934326" y="6841836"/>
                </a:lnTo>
                <a:lnTo>
                  <a:pt x="7934326" y="6502690"/>
                </a:lnTo>
                <a:lnTo>
                  <a:pt x="8234135" y="6329601"/>
                </a:lnTo>
                <a:lnTo>
                  <a:pt x="8533943" y="6502690"/>
                </a:lnTo>
                <a:close/>
                <a:moveTo>
                  <a:pt x="7929335" y="6853476"/>
                </a:moveTo>
                <a:lnTo>
                  <a:pt x="8229144" y="7026564"/>
                </a:lnTo>
                <a:lnTo>
                  <a:pt x="8229144" y="7369236"/>
                </a:lnTo>
                <a:lnTo>
                  <a:pt x="7929335" y="7542324"/>
                </a:lnTo>
                <a:lnTo>
                  <a:pt x="7629526" y="7369236"/>
                </a:lnTo>
                <a:lnTo>
                  <a:pt x="7629526" y="7026564"/>
                </a:lnTo>
                <a:lnTo>
                  <a:pt x="7929335" y="6853476"/>
                </a:lnTo>
                <a:close/>
                <a:moveTo>
                  <a:pt x="8229144" y="6317961"/>
                </a:moveTo>
                <a:lnTo>
                  <a:pt x="7929335" y="6491050"/>
                </a:lnTo>
                <a:lnTo>
                  <a:pt x="7629526" y="6317961"/>
                </a:lnTo>
                <a:lnTo>
                  <a:pt x="7629526" y="5978814"/>
                </a:lnTo>
                <a:lnTo>
                  <a:pt x="7929335" y="5805726"/>
                </a:lnTo>
                <a:lnTo>
                  <a:pt x="8229144" y="5978814"/>
                </a:lnTo>
                <a:lnTo>
                  <a:pt x="8229144" y="6317961"/>
                </a:lnTo>
                <a:close/>
                <a:moveTo>
                  <a:pt x="7924344" y="6502690"/>
                </a:moveTo>
                <a:lnTo>
                  <a:pt x="7924344" y="6841836"/>
                </a:lnTo>
                <a:lnTo>
                  <a:pt x="7624535" y="7014924"/>
                </a:lnTo>
                <a:lnTo>
                  <a:pt x="7324726" y="6841836"/>
                </a:lnTo>
                <a:lnTo>
                  <a:pt x="7324726" y="6502690"/>
                </a:lnTo>
                <a:lnTo>
                  <a:pt x="7624535" y="6329601"/>
                </a:lnTo>
                <a:lnTo>
                  <a:pt x="7924344" y="6502690"/>
                </a:lnTo>
                <a:close/>
                <a:moveTo>
                  <a:pt x="7319735" y="6853476"/>
                </a:moveTo>
                <a:lnTo>
                  <a:pt x="7619544" y="7026564"/>
                </a:lnTo>
                <a:lnTo>
                  <a:pt x="7619544" y="7369236"/>
                </a:lnTo>
                <a:lnTo>
                  <a:pt x="7319735" y="7542324"/>
                </a:lnTo>
                <a:lnTo>
                  <a:pt x="7019926" y="7369236"/>
                </a:lnTo>
                <a:lnTo>
                  <a:pt x="7019926" y="7026564"/>
                </a:lnTo>
                <a:lnTo>
                  <a:pt x="7319735" y="6853476"/>
                </a:lnTo>
                <a:close/>
                <a:moveTo>
                  <a:pt x="7619544" y="6317961"/>
                </a:moveTo>
                <a:lnTo>
                  <a:pt x="7319735" y="6491050"/>
                </a:lnTo>
                <a:lnTo>
                  <a:pt x="7019926" y="6317961"/>
                </a:lnTo>
                <a:lnTo>
                  <a:pt x="7019926" y="5978814"/>
                </a:lnTo>
                <a:lnTo>
                  <a:pt x="7319735" y="5805726"/>
                </a:lnTo>
                <a:lnTo>
                  <a:pt x="7619544" y="5978814"/>
                </a:lnTo>
                <a:lnTo>
                  <a:pt x="7619544" y="6317961"/>
                </a:lnTo>
                <a:close/>
                <a:moveTo>
                  <a:pt x="7314744" y="6502690"/>
                </a:moveTo>
                <a:lnTo>
                  <a:pt x="7314744" y="6841836"/>
                </a:lnTo>
                <a:lnTo>
                  <a:pt x="7014935" y="7014924"/>
                </a:lnTo>
                <a:lnTo>
                  <a:pt x="6715126" y="6841836"/>
                </a:lnTo>
                <a:lnTo>
                  <a:pt x="6715126" y="6502690"/>
                </a:lnTo>
                <a:lnTo>
                  <a:pt x="7014935" y="6329601"/>
                </a:lnTo>
                <a:lnTo>
                  <a:pt x="7314744" y="6502690"/>
                </a:lnTo>
                <a:close/>
                <a:moveTo>
                  <a:pt x="6710135" y="6853476"/>
                </a:moveTo>
                <a:lnTo>
                  <a:pt x="7009944" y="7026564"/>
                </a:lnTo>
                <a:lnTo>
                  <a:pt x="7009944" y="7369236"/>
                </a:lnTo>
                <a:lnTo>
                  <a:pt x="6710135" y="7542324"/>
                </a:lnTo>
                <a:lnTo>
                  <a:pt x="6410326" y="7369236"/>
                </a:lnTo>
                <a:lnTo>
                  <a:pt x="6410326" y="7026564"/>
                </a:lnTo>
                <a:lnTo>
                  <a:pt x="6710135" y="6853476"/>
                </a:lnTo>
                <a:close/>
                <a:moveTo>
                  <a:pt x="7009944" y="6317961"/>
                </a:moveTo>
                <a:lnTo>
                  <a:pt x="6710135" y="6491050"/>
                </a:lnTo>
                <a:lnTo>
                  <a:pt x="6410326" y="6317961"/>
                </a:lnTo>
                <a:lnTo>
                  <a:pt x="6410326" y="5978814"/>
                </a:lnTo>
                <a:lnTo>
                  <a:pt x="6710135" y="5805726"/>
                </a:lnTo>
                <a:lnTo>
                  <a:pt x="7009944" y="5978814"/>
                </a:lnTo>
                <a:lnTo>
                  <a:pt x="7009944" y="6317961"/>
                </a:lnTo>
                <a:close/>
                <a:moveTo>
                  <a:pt x="6705144" y="6502690"/>
                </a:moveTo>
                <a:lnTo>
                  <a:pt x="6705144" y="6841836"/>
                </a:lnTo>
                <a:lnTo>
                  <a:pt x="6405335" y="7014924"/>
                </a:lnTo>
                <a:lnTo>
                  <a:pt x="6105526" y="6841836"/>
                </a:lnTo>
                <a:lnTo>
                  <a:pt x="6105526" y="6502690"/>
                </a:lnTo>
                <a:lnTo>
                  <a:pt x="6405335" y="6329601"/>
                </a:lnTo>
                <a:lnTo>
                  <a:pt x="6705144" y="6502690"/>
                </a:lnTo>
                <a:close/>
                <a:moveTo>
                  <a:pt x="8533943" y="5451415"/>
                </a:moveTo>
                <a:lnTo>
                  <a:pt x="8533943" y="5794086"/>
                </a:lnTo>
                <a:lnTo>
                  <a:pt x="8234135" y="5967174"/>
                </a:lnTo>
                <a:lnTo>
                  <a:pt x="7934326" y="5794086"/>
                </a:lnTo>
                <a:lnTo>
                  <a:pt x="7934326" y="5451415"/>
                </a:lnTo>
                <a:lnTo>
                  <a:pt x="8234135" y="5278327"/>
                </a:lnTo>
                <a:lnTo>
                  <a:pt x="8533943" y="5451415"/>
                </a:lnTo>
                <a:close/>
                <a:moveTo>
                  <a:pt x="7924344" y="5451415"/>
                </a:moveTo>
                <a:lnTo>
                  <a:pt x="7924344" y="5794086"/>
                </a:lnTo>
                <a:lnTo>
                  <a:pt x="7624535" y="5967174"/>
                </a:lnTo>
                <a:lnTo>
                  <a:pt x="7324726" y="5794086"/>
                </a:lnTo>
                <a:lnTo>
                  <a:pt x="7324726" y="5451415"/>
                </a:lnTo>
                <a:lnTo>
                  <a:pt x="7624535" y="5278327"/>
                </a:lnTo>
                <a:lnTo>
                  <a:pt x="7924344" y="5451415"/>
                </a:lnTo>
                <a:close/>
                <a:moveTo>
                  <a:pt x="7314744" y="5451415"/>
                </a:moveTo>
                <a:lnTo>
                  <a:pt x="7314744" y="5794086"/>
                </a:lnTo>
                <a:lnTo>
                  <a:pt x="7014935" y="5967174"/>
                </a:lnTo>
                <a:lnTo>
                  <a:pt x="6715126" y="5794086"/>
                </a:lnTo>
                <a:lnTo>
                  <a:pt x="6715126" y="5451415"/>
                </a:lnTo>
                <a:lnTo>
                  <a:pt x="7014935" y="5278327"/>
                </a:lnTo>
                <a:lnTo>
                  <a:pt x="7314744" y="5451415"/>
                </a:lnTo>
                <a:close/>
                <a:moveTo>
                  <a:pt x="6705144" y="5451415"/>
                </a:moveTo>
                <a:lnTo>
                  <a:pt x="6705144" y="5794086"/>
                </a:lnTo>
                <a:lnTo>
                  <a:pt x="6405335" y="5967174"/>
                </a:lnTo>
                <a:lnTo>
                  <a:pt x="6105526" y="5794086"/>
                </a:lnTo>
                <a:lnTo>
                  <a:pt x="6105526" y="5451415"/>
                </a:lnTo>
                <a:lnTo>
                  <a:pt x="6405335" y="5278327"/>
                </a:lnTo>
                <a:lnTo>
                  <a:pt x="6705144" y="5451415"/>
                </a:lnTo>
                <a:close/>
                <a:moveTo>
                  <a:pt x="8538935" y="4748451"/>
                </a:moveTo>
                <a:lnTo>
                  <a:pt x="8838743" y="4921539"/>
                </a:lnTo>
                <a:lnTo>
                  <a:pt x="8838743" y="5264210"/>
                </a:lnTo>
                <a:lnTo>
                  <a:pt x="8538935" y="5437299"/>
                </a:lnTo>
                <a:lnTo>
                  <a:pt x="8239126" y="5264210"/>
                </a:lnTo>
                <a:lnTo>
                  <a:pt x="8239126" y="4921539"/>
                </a:lnTo>
                <a:lnTo>
                  <a:pt x="8538935" y="4748451"/>
                </a:lnTo>
                <a:close/>
                <a:moveTo>
                  <a:pt x="8838743" y="4212936"/>
                </a:moveTo>
                <a:lnTo>
                  <a:pt x="8538935" y="4386025"/>
                </a:lnTo>
                <a:lnTo>
                  <a:pt x="8239126" y="4212936"/>
                </a:lnTo>
                <a:lnTo>
                  <a:pt x="8239126" y="3873789"/>
                </a:lnTo>
                <a:lnTo>
                  <a:pt x="8538935" y="3700701"/>
                </a:lnTo>
                <a:lnTo>
                  <a:pt x="8838743" y="3873789"/>
                </a:lnTo>
                <a:lnTo>
                  <a:pt x="8838743" y="4212936"/>
                </a:lnTo>
                <a:close/>
                <a:moveTo>
                  <a:pt x="8533943" y="4397664"/>
                </a:moveTo>
                <a:lnTo>
                  <a:pt x="8533943" y="4736811"/>
                </a:lnTo>
                <a:lnTo>
                  <a:pt x="8234135" y="4909899"/>
                </a:lnTo>
                <a:lnTo>
                  <a:pt x="7934326" y="4736811"/>
                </a:lnTo>
                <a:lnTo>
                  <a:pt x="7934326" y="4397664"/>
                </a:lnTo>
                <a:lnTo>
                  <a:pt x="8234135" y="4224576"/>
                </a:lnTo>
                <a:lnTo>
                  <a:pt x="8533943" y="4397664"/>
                </a:lnTo>
                <a:close/>
                <a:moveTo>
                  <a:pt x="7929335" y="4748451"/>
                </a:moveTo>
                <a:lnTo>
                  <a:pt x="8229144" y="4921539"/>
                </a:lnTo>
                <a:lnTo>
                  <a:pt x="8229144" y="5264210"/>
                </a:lnTo>
                <a:lnTo>
                  <a:pt x="7929335" y="5437299"/>
                </a:lnTo>
                <a:lnTo>
                  <a:pt x="7629526" y="5264210"/>
                </a:lnTo>
                <a:lnTo>
                  <a:pt x="7629526" y="4921539"/>
                </a:lnTo>
                <a:lnTo>
                  <a:pt x="7929335" y="4748451"/>
                </a:lnTo>
                <a:close/>
                <a:moveTo>
                  <a:pt x="8229144" y="4212936"/>
                </a:moveTo>
                <a:lnTo>
                  <a:pt x="7929335" y="4386025"/>
                </a:lnTo>
                <a:lnTo>
                  <a:pt x="7629526" y="4212936"/>
                </a:lnTo>
                <a:lnTo>
                  <a:pt x="7629526" y="3873789"/>
                </a:lnTo>
                <a:lnTo>
                  <a:pt x="7929335" y="3700701"/>
                </a:lnTo>
                <a:lnTo>
                  <a:pt x="8229144" y="3873789"/>
                </a:lnTo>
                <a:lnTo>
                  <a:pt x="8229144" y="4212936"/>
                </a:lnTo>
                <a:close/>
                <a:moveTo>
                  <a:pt x="7924344" y="4397664"/>
                </a:moveTo>
                <a:lnTo>
                  <a:pt x="7924344" y="4736811"/>
                </a:lnTo>
                <a:lnTo>
                  <a:pt x="7624535" y="4909899"/>
                </a:lnTo>
                <a:lnTo>
                  <a:pt x="7324726" y="4736811"/>
                </a:lnTo>
                <a:lnTo>
                  <a:pt x="7324726" y="4397664"/>
                </a:lnTo>
                <a:lnTo>
                  <a:pt x="7624535" y="4224576"/>
                </a:lnTo>
                <a:lnTo>
                  <a:pt x="7924344" y="4397664"/>
                </a:lnTo>
                <a:close/>
                <a:moveTo>
                  <a:pt x="7319735" y="4748451"/>
                </a:moveTo>
                <a:lnTo>
                  <a:pt x="7619544" y="4921539"/>
                </a:lnTo>
                <a:lnTo>
                  <a:pt x="7619544" y="5264210"/>
                </a:lnTo>
                <a:lnTo>
                  <a:pt x="7319735" y="5437299"/>
                </a:lnTo>
                <a:lnTo>
                  <a:pt x="7019926" y="5264210"/>
                </a:lnTo>
                <a:lnTo>
                  <a:pt x="7019926" y="4921539"/>
                </a:lnTo>
                <a:lnTo>
                  <a:pt x="7319735" y="4748451"/>
                </a:lnTo>
                <a:close/>
                <a:moveTo>
                  <a:pt x="7619544" y="4212936"/>
                </a:moveTo>
                <a:lnTo>
                  <a:pt x="7319735" y="4386025"/>
                </a:lnTo>
                <a:lnTo>
                  <a:pt x="7019926" y="4212936"/>
                </a:lnTo>
                <a:lnTo>
                  <a:pt x="7019926" y="3873789"/>
                </a:lnTo>
                <a:lnTo>
                  <a:pt x="7319735" y="3700701"/>
                </a:lnTo>
                <a:lnTo>
                  <a:pt x="7619544" y="3873789"/>
                </a:lnTo>
                <a:lnTo>
                  <a:pt x="7619544" y="4212936"/>
                </a:lnTo>
                <a:close/>
                <a:moveTo>
                  <a:pt x="7314744" y="4397664"/>
                </a:moveTo>
                <a:lnTo>
                  <a:pt x="7314744" y="4736811"/>
                </a:lnTo>
                <a:lnTo>
                  <a:pt x="7014935" y="4909899"/>
                </a:lnTo>
                <a:lnTo>
                  <a:pt x="6715126" y="4736811"/>
                </a:lnTo>
                <a:lnTo>
                  <a:pt x="6715126" y="4397664"/>
                </a:lnTo>
                <a:lnTo>
                  <a:pt x="7014935" y="4224576"/>
                </a:lnTo>
                <a:lnTo>
                  <a:pt x="7314744" y="4397664"/>
                </a:lnTo>
                <a:close/>
                <a:moveTo>
                  <a:pt x="6710135" y="4748451"/>
                </a:moveTo>
                <a:lnTo>
                  <a:pt x="7009944" y="4921539"/>
                </a:lnTo>
                <a:lnTo>
                  <a:pt x="7009944" y="5264210"/>
                </a:lnTo>
                <a:lnTo>
                  <a:pt x="6710135" y="5437299"/>
                </a:lnTo>
                <a:lnTo>
                  <a:pt x="6410326" y="5264210"/>
                </a:lnTo>
                <a:lnTo>
                  <a:pt x="6410326" y="4921539"/>
                </a:lnTo>
                <a:lnTo>
                  <a:pt x="6710135" y="4748451"/>
                </a:lnTo>
                <a:close/>
                <a:moveTo>
                  <a:pt x="7009944" y="4212936"/>
                </a:moveTo>
                <a:lnTo>
                  <a:pt x="6710135" y="4386025"/>
                </a:lnTo>
                <a:lnTo>
                  <a:pt x="6410326" y="4212936"/>
                </a:lnTo>
                <a:lnTo>
                  <a:pt x="6410326" y="3873789"/>
                </a:lnTo>
                <a:lnTo>
                  <a:pt x="6710135" y="3700701"/>
                </a:lnTo>
                <a:lnTo>
                  <a:pt x="7009944" y="3873789"/>
                </a:lnTo>
                <a:lnTo>
                  <a:pt x="7009944" y="4212936"/>
                </a:lnTo>
                <a:close/>
                <a:moveTo>
                  <a:pt x="6705144" y="4397664"/>
                </a:moveTo>
                <a:lnTo>
                  <a:pt x="6705144" y="4736811"/>
                </a:lnTo>
                <a:lnTo>
                  <a:pt x="6405335" y="4909899"/>
                </a:lnTo>
                <a:lnTo>
                  <a:pt x="6105526" y="4736811"/>
                </a:lnTo>
                <a:lnTo>
                  <a:pt x="6105526" y="4397664"/>
                </a:lnTo>
                <a:lnTo>
                  <a:pt x="6405335" y="4224576"/>
                </a:lnTo>
                <a:lnTo>
                  <a:pt x="6705144" y="4397664"/>
                </a:lnTo>
                <a:close/>
                <a:moveTo>
                  <a:pt x="8533943" y="3346390"/>
                </a:moveTo>
                <a:lnTo>
                  <a:pt x="8533943" y="3689061"/>
                </a:lnTo>
                <a:lnTo>
                  <a:pt x="8234135" y="3862149"/>
                </a:lnTo>
                <a:lnTo>
                  <a:pt x="7934326" y="3689061"/>
                </a:lnTo>
                <a:lnTo>
                  <a:pt x="7934326" y="3346390"/>
                </a:lnTo>
                <a:lnTo>
                  <a:pt x="8234135" y="3173301"/>
                </a:lnTo>
                <a:lnTo>
                  <a:pt x="8533943" y="3346390"/>
                </a:lnTo>
                <a:close/>
                <a:moveTo>
                  <a:pt x="7924344" y="3346390"/>
                </a:moveTo>
                <a:lnTo>
                  <a:pt x="7924344" y="3689061"/>
                </a:lnTo>
                <a:lnTo>
                  <a:pt x="7624535" y="3862149"/>
                </a:lnTo>
                <a:lnTo>
                  <a:pt x="7324726" y="3689061"/>
                </a:lnTo>
                <a:lnTo>
                  <a:pt x="7324726" y="3346390"/>
                </a:lnTo>
                <a:lnTo>
                  <a:pt x="7624535" y="3173301"/>
                </a:lnTo>
                <a:lnTo>
                  <a:pt x="7924344" y="3346390"/>
                </a:lnTo>
                <a:close/>
                <a:moveTo>
                  <a:pt x="7314744" y="3346390"/>
                </a:moveTo>
                <a:lnTo>
                  <a:pt x="7314744" y="3689061"/>
                </a:lnTo>
                <a:lnTo>
                  <a:pt x="7014935" y="3862149"/>
                </a:lnTo>
                <a:lnTo>
                  <a:pt x="6715126" y="3689061"/>
                </a:lnTo>
                <a:lnTo>
                  <a:pt x="6715126" y="3346390"/>
                </a:lnTo>
                <a:lnTo>
                  <a:pt x="7014935" y="3173301"/>
                </a:lnTo>
                <a:lnTo>
                  <a:pt x="7314744" y="3346390"/>
                </a:lnTo>
                <a:close/>
                <a:moveTo>
                  <a:pt x="6705144" y="3346390"/>
                </a:moveTo>
                <a:lnTo>
                  <a:pt x="6705144" y="3689061"/>
                </a:lnTo>
                <a:lnTo>
                  <a:pt x="6405335" y="3862149"/>
                </a:lnTo>
                <a:lnTo>
                  <a:pt x="6105526" y="3689061"/>
                </a:lnTo>
                <a:lnTo>
                  <a:pt x="6105526" y="3346390"/>
                </a:lnTo>
                <a:lnTo>
                  <a:pt x="6405335" y="3173301"/>
                </a:lnTo>
                <a:lnTo>
                  <a:pt x="6705144" y="3346390"/>
                </a:lnTo>
                <a:close/>
                <a:moveTo>
                  <a:pt x="8538935" y="2643426"/>
                </a:moveTo>
                <a:lnTo>
                  <a:pt x="8838743" y="2816514"/>
                </a:lnTo>
                <a:lnTo>
                  <a:pt x="8838743" y="3159185"/>
                </a:lnTo>
                <a:lnTo>
                  <a:pt x="8538935" y="3332274"/>
                </a:lnTo>
                <a:lnTo>
                  <a:pt x="8239126" y="3159185"/>
                </a:lnTo>
                <a:lnTo>
                  <a:pt x="8239126" y="2816514"/>
                </a:lnTo>
                <a:lnTo>
                  <a:pt x="8538935" y="2643426"/>
                </a:lnTo>
                <a:close/>
                <a:moveTo>
                  <a:pt x="8838743" y="2107911"/>
                </a:moveTo>
                <a:lnTo>
                  <a:pt x="8538935" y="2281000"/>
                </a:lnTo>
                <a:lnTo>
                  <a:pt x="8239126" y="2107911"/>
                </a:lnTo>
                <a:lnTo>
                  <a:pt x="8239126" y="1768764"/>
                </a:lnTo>
                <a:lnTo>
                  <a:pt x="8538935" y="1595676"/>
                </a:lnTo>
                <a:lnTo>
                  <a:pt x="8838743" y="1768764"/>
                </a:lnTo>
                <a:lnTo>
                  <a:pt x="8838743" y="2107911"/>
                </a:lnTo>
                <a:close/>
                <a:moveTo>
                  <a:pt x="8533943" y="2292639"/>
                </a:moveTo>
                <a:lnTo>
                  <a:pt x="8533943" y="2631786"/>
                </a:lnTo>
                <a:lnTo>
                  <a:pt x="8234135" y="2804874"/>
                </a:lnTo>
                <a:lnTo>
                  <a:pt x="7934326" y="2631786"/>
                </a:lnTo>
                <a:lnTo>
                  <a:pt x="7934326" y="2292639"/>
                </a:lnTo>
                <a:lnTo>
                  <a:pt x="8234135" y="2119551"/>
                </a:lnTo>
                <a:lnTo>
                  <a:pt x="8533943" y="2292639"/>
                </a:lnTo>
                <a:close/>
                <a:moveTo>
                  <a:pt x="7929335" y="2643426"/>
                </a:moveTo>
                <a:lnTo>
                  <a:pt x="8229144" y="2816514"/>
                </a:lnTo>
                <a:lnTo>
                  <a:pt x="8229144" y="3159185"/>
                </a:lnTo>
                <a:lnTo>
                  <a:pt x="7929335" y="3332274"/>
                </a:lnTo>
                <a:lnTo>
                  <a:pt x="7629526" y="3159185"/>
                </a:lnTo>
                <a:lnTo>
                  <a:pt x="7629526" y="2816514"/>
                </a:lnTo>
                <a:lnTo>
                  <a:pt x="7929335" y="2643426"/>
                </a:lnTo>
                <a:close/>
                <a:moveTo>
                  <a:pt x="8229144" y="2107911"/>
                </a:moveTo>
                <a:lnTo>
                  <a:pt x="7929335" y="2281000"/>
                </a:lnTo>
                <a:lnTo>
                  <a:pt x="7629526" y="2107911"/>
                </a:lnTo>
                <a:lnTo>
                  <a:pt x="7629526" y="1768764"/>
                </a:lnTo>
                <a:lnTo>
                  <a:pt x="7929335" y="1595676"/>
                </a:lnTo>
                <a:lnTo>
                  <a:pt x="8229144" y="1768764"/>
                </a:lnTo>
                <a:lnTo>
                  <a:pt x="8229144" y="2107911"/>
                </a:lnTo>
                <a:close/>
                <a:moveTo>
                  <a:pt x="7924344" y="2292639"/>
                </a:moveTo>
                <a:lnTo>
                  <a:pt x="7924344" y="2631786"/>
                </a:lnTo>
                <a:lnTo>
                  <a:pt x="7624535" y="2804874"/>
                </a:lnTo>
                <a:lnTo>
                  <a:pt x="7324726" y="2631786"/>
                </a:lnTo>
                <a:lnTo>
                  <a:pt x="7324726" y="2292639"/>
                </a:lnTo>
                <a:lnTo>
                  <a:pt x="7624535" y="2119551"/>
                </a:lnTo>
                <a:lnTo>
                  <a:pt x="7924344" y="2292639"/>
                </a:lnTo>
                <a:close/>
                <a:moveTo>
                  <a:pt x="7319735" y="2643426"/>
                </a:moveTo>
                <a:lnTo>
                  <a:pt x="7619544" y="2816514"/>
                </a:lnTo>
                <a:lnTo>
                  <a:pt x="7619544" y="3159185"/>
                </a:lnTo>
                <a:lnTo>
                  <a:pt x="7319735" y="3332274"/>
                </a:lnTo>
                <a:lnTo>
                  <a:pt x="7019926" y="3159185"/>
                </a:lnTo>
                <a:lnTo>
                  <a:pt x="7019926" y="2816514"/>
                </a:lnTo>
                <a:lnTo>
                  <a:pt x="7319735" y="2643426"/>
                </a:lnTo>
                <a:close/>
                <a:moveTo>
                  <a:pt x="7619544" y="2107911"/>
                </a:moveTo>
                <a:lnTo>
                  <a:pt x="7319735" y="2281000"/>
                </a:lnTo>
                <a:lnTo>
                  <a:pt x="7019926" y="2107911"/>
                </a:lnTo>
                <a:lnTo>
                  <a:pt x="7019926" y="1768764"/>
                </a:lnTo>
                <a:lnTo>
                  <a:pt x="7319735" y="1595676"/>
                </a:lnTo>
                <a:lnTo>
                  <a:pt x="7619544" y="1768764"/>
                </a:lnTo>
                <a:lnTo>
                  <a:pt x="7619544" y="2107911"/>
                </a:lnTo>
                <a:close/>
                <a:moveTo>
                  <a:pt x="7314744" y="2292639"/>
                </a:moveTo>
                <a:lnTo>
                  <a:pt x="7314744" y="2631786"/>
                </a:lnTo>
                <a:lnTo>
                  <a:pt x="7014935" y="2804874"/>
                </a:lnTo>
                <a:lnTo>
                  <a:pt x="6715126" y="2631786"/>
                </a:lnTo>
                <a:lnTo>
                  <a:pt x="6715126" y="2292639"/>
                </a:lnTo>
                <a:lnTo>
                  <a:pt x="7014935" y="2119551"/>
                </a:lnTo>
                <a:lnTo>
                  <a:pt x="7314744" y="2292639"/>
                </a:lnTo>
                <a:close/>
                <a:moveTo>
                  <a:pt x="6710135" y="2643426"/>
                </a:moveTo>
                <a:lnTo>
                  <a:pt x="7009944" y="2816514"/>
                </a:lnTo>
                <a:lnTo>
                  <a:pt x="7009944" y="3159185"/>
                </a:lnTo>
                <a:lnTo>
                  <a:pt x="6710135" y="3332274"/>
                </a:lnTo>
                <a:lnTo>
                  <a:pt x="6410326" y="3159185"/>
                </a:lnTo>
                <a:lnTo>
                  <a:pt x="6410326" y="2816514"/>
                </a:lnTo>
                <a:lnTo>
                  <a:pt x="6710135" y="2643426"/>
                </a:lnTo>
                <a:close/>
                <a:moveTo>
                  <a:pt x="7009944" y="2107911"/>
                </a:moveTo>
                <a:lnTo>
                  <a:pt x="6710135" y="2281000"/>
                </a:lnTo>
                <a:lnTo>
                  <a:pt x="6410326" y="2107911"/>
                </a:lnTo>
                <a:lnTo>
                  <a:pt x="6410326" y="1768764"/>
                </a:lnTo>
                <a:lnTo>
                  <a:pt x="6710135" y="1595676"/>
                </a:lnTo>
                <a:lnTo>
                  <a:pt x="7009944" y="1768764"/>
                </a:lnTo>
                <a:lnTo>
                  <a:pt x="7009944" y="2107911"/>
                </a:lnTo>
                <a:close/>
                <a:moveTo>
                  <a:pt x="6705144" y="2292639"/>
                </a:moveTo>
                <a:lnTo>
                  <a:pt x="6705144" y="2631786"/>
                </a:lnTo>
                <a:lnTo>
                  <a:pt x="6405335" y="2804874"/>
                </a:lnTo>
                <a:lnTo>
                  <a:pt x="6105526" y="2631786"/>
                </a:lnTo>
                <a:lnTo>
                  <a:pt x="6105526" y="2292639"/>
                </a:lnTo>
                <a:lnTo>
                  <a:pt x="6405335" y="2119551"/>
                </a:lnTo>
                <a:lnTo>
                  <a:pt x="6705144" y="2292639"/>
                </a:lnTo>
                <a:close/>
                <a:moveTo>
                  <a:pt x="8533943" y="1241365"/>
                </a:moveTo>
                <a:lnTo>
                  <a:pt x="8533943" y="1584036"/>
                </a:lnTo>
                <a:lnTo>
                  <a:pt x="8234135" y="1757125"/>
                </a:lnTo>
                <a:lnTo>
                  <a:pt x="7934326" y="1584036"/>
                </a:lnTo>
                <a:lnTo>
                  <a:pt x="7934326" y="1241365"/>
                </a:lnTo>
                <a:lnTo>
                  <a:pt x="8234135" y="1068276"/>
                </a:lnTo>
                <a:lnTo>
                  <a:pt x="8533943" y="1241365"/>
                </a:lnTo>
                <a:close/>
                <a:moveTo>
                  <a:pt x="7924344" y="1241365"/>
                </a:moveTo>
                <a:lnTo>
                  <a:pt x="7924344" y="1584036"/>
                </a:lnTo>
                <a:lnTo>
                  <a:pt x="7624535" y="1757125"/>
                </a:lnTo>
                <a:lnTo>
                  <a:pt x="7324726" y="1584036"/>
                </a:lnTo>
                <a:lnTo>
                  <a:pt x="7324726" y="1241365"/>
                </a:lnTo>
                <a:lnTo>
                  <a:pt x="7624535" y="1068276"/>
                </a:lnTo>
                <a:lnTo>
                  <a:pt x="7924344" y="1241365"/>
                </a:lnTo>
                <a:close/>
                <a:moveTo>
                  <a:pt x="7314744" y="1241365"/>
                </a:moveTo>
                <a:lnTo>
                  <a:pt x="7314744" y="1584036"/>
                </a:lnTo>
                <a:lnTo>
                  <a:pt x="7014935" y="1757125"/>
                </a:lnTo>
                <a:lnTo>
                  <a:pt x="6715126" y="1584036"/>
                </a:lnTo>
                <a:lnTo>
                  <a:pt x="6715126" y="1241365"/>
                </a:lnTo>
                <a:lnTo>
                  <a:pt x="7014935" y="1068276"/>
                </a:lnTo>
                <a:lnTo>
                  <a:pt x="7314744" y="1241365"/>
                </a:lnTo>
                <a:close/>
                <a:moveTo>
                  <a:pt x="6705144" y="1241365"/>
                </a:moveTo>
                <a:lnTo>
                  <a:pt x="6705144" y="1584036"/>
                </a:lnTo>
                <a:lnTo>
                  <a:pt x="6405335" y="1757125"/>
                </a:lnTo>
                <a:lnTo>
                  <a:pt x="6105526" y="1584036"/>
                </a:lnTo>
                <a:lnTo>
                  <a:pt x="6105526" y="1241365"/>
                </a:lnTo>
                <a:lnTo>
                  <a:pt x="6405335" y="1068276"/>
                </a:lnTo>
                <a:lnTo>
                  <a:pt x="6705144" y="1241365"/>
                </a:lnTo>
                <a:close/>
                <a:moveTo>
                  <a:pt x="8538935" y="538399"/>
                </a:moveTo>
                <a:lnTo>
                  <a:pt x="8838743" y="711493"/>
                </a:lnTo>
                <a:lnTo>
                  <a:pt x="8838743" y="1054160"/>
                </a:lnTo>
                <a:lnTo>
                  <a:pt x="8538935" y="1227249"/>
                </a:lnTo>
                <a:lnTo>
                  <a:pt x="8239126" y="1054160"/>
                </a:lnTo>
                <a:lnTo>
                  <a:pt x="8239126" y="711493"/>
                </a:lnTo>
                <a:lnTo>
                  <a:pt x="8538935" y="538399"/>
                </a:lnTo>
                <a:close/>
                <a:moveTo>
                  <a:pt x="7929335" y="538399"/>
                </a:moveTo>
                <a:lnTo>
                  <a:pt x="8229144" y="711493"/>
                </a:lnTo>
                <a:lnTo>
                  <a:pt x="8229144" y="1054160"/>
                </a:lnTo>
                <a:lnTo>
                  <a:pt x="7929335" y="1227249"/>
                </a:lnTo>
                <a:lnTo>
                  <a:pt x="7629526" y="1054160"/>
                </a:lnTo>
                <a:lnTo>
                  <a:pt x="7629526" y="711493"/>
                </a:lnTo>
                <a:lnTo>
                  <a:pt x="7929335" y="538399"/>
                </a:lnTo>
                <a:close/>
                <a:moveTo>
                  <a:pt x="7319735" y="538399"/>
                </a:moveTo>
                <a:lnTo>
                  <a:pt x="7619544" y="711493"/>
                </a:lnTo>
                <a:lnTo>
                  <a:pt x="7619544" y="1054160"/>
                </a:lnTo>
                <a:lnTo>
                  <a:pt x="7319735" y="1227249"/>
                </a:lnTo>
                <a:lnTo>
                  <a:pt x="7019926" y="1054160"/>
                </a:lnTo>
                <a:lnTo>
                  <a:pt x="7019926" y="711493"/>
                </a:lnTo>
                <a:lnTo>
                  <a:pt x="7319735" y="538399"/>
                </a:lnTo>
                <a:close/>
                <a:moveTo>
                  <a:pt x="6710135" y="538399"/>
                </a:moveTo>
                <a:lnTo>
                  <a:pt x="7009944" y="711493"/>
                </a:lnTo>
                <a:lnTo>
                  <a:pt x="7009944" y="1054160"/>
                </a:lnTo>
                <a:lnTo>
                  <a:pt x="6710135" y="1227249"/>
                </a:lnTo>
                <a:lnTo>
                  <a:pt x="6410326" y="1054160"/>
                </a:lnTo>
                <a:lnTo>
                  <a:pt x="6410326" y="711493"/>
                </a:lnTo>
                <a:lnTo>
                  <a:pt x="6710135" y="538399"/>
                </a:lnTo>
                <a:close/>
                <a:moveTo>
                  <a:pt x="6405335" y="7383352"/>
                </a:moveTo>
                <a:lnTo>
                  <a:pt x="6105526" y="7556440"/>
                </a:lnTo>
                <a:lnTo>
                  <a:pt x="6105526" y="7902636"/>
                </a:lnTo>
                <a:lnTo>
                  <a:pt x="6405335" y="8075724"/>
                </a:lnTo>
                <a:lnTo>
                  <a:pt x="6705144" y="7902636"/>
                </a:lnTo>
                <a:lnTo>
                  <a:pt x="6705144" y="7556440"/>
                </a:lnTo>
                <a:lnTo>
                  <a:pt x="6405335" y="7383352"/>
                </a:lnTo>
                <a:close/>
                <a:moveTo>
                  <a:pt x="6715126" y="7556440"/>
                </a:moveTo>
                <a:lnTo>
                  <a:pt x="7014935" y="7383352"/>
                </a:lnTo>
                <a:lnTo>
                  <a:pt x="7314744" y="7556440"/>
                </a:lnTo>
                <a:lnTo>
                  <a:pt x="7314744" y="7902636"/>
                </a:lnTo>
                <a:lnTo>
                  <a:pt x="7014935" y="8075724"/>
                </a:lnTo>
                <a:lnTo>
                  <a:pt x="6715126" y="7902636"/>
                </a:lnTo>
                <a:lnTo>
                  <a:pt x="6715126" y="7556440"/>
                </a:lnTo>
                <a:close/>
                <a:moveTo>
                  <a:pt x="7624535" y="7383352"/>
                </a:moveTo>
                <a:lnTo>
                  <a:pt x="7324726" y="7556440"/>
                </a:lnTo>
                <a:lnTo>
                  <a:pt x="7324726" y="7902636"/>
                </a:lnTo>
                <a:lnTo>
                  <a:pt x="7624535" y="8075724"/>
                </a:lnTo>
                <a:lnTo>
                  <a:pt x="7924344" y="7902636"/>
                </a:lnTo>
                <a:lnTo>
                  <a:pt x="7924344" y="7556440"/>
                </a:lnTo>
                <a:lnTo>
                  <a:pt x="7624535" y="7383352"/>
                </a:lnTo>
                <a:close/>
                <a:moveTo>
                  <a:pt x="7934326" y="7556440"/>
                </a:moveTo>
                <a:lnTo>
                  <a:pt x="8234135" y="7383352"/>
                </a:lnTo>
                <a:lnTo>
                  <a:pt x="8533943" y="7556440"/>
                </a:lnTo>
                <a:lnTo>
                  <a:pt x="8533943" y="7902636"/>
                </a:lnTo>
                <a:lnTo>
                  <a:pt x="8234135" y="8075724"/>
                </a:lnTo>
                <a:lnTo>
                  <a:pt x="7934326" y="7902636"/>
                </a:lnTo>
                <a:lnTo>
                  <a:pt x="7934326" y="7556440"/>
                </a:lnTo>
                <a:close/>
                <a:moveTo>
                  <a:pt x="8843735" y="7383352"/>
                </a:moveTo>
                <a:lnTo>
                  <a:pt x="8543925" y="7556440"/>
                </a:lnTo>
                <a:lnTo>
                  <a:pt x="8543925" y="7902636"/>
                </a:lnTo>
                <a:lnTo>
                  <a:pt x="8843735" y="8075724"/>
                </a:lnTo>
                <a:lnTo>
                  <a:pt x="9143543" y="7902636"/>
                </a:lnTo>
                <a:lnTo>
                  <a:pt x="9143543" y="7556440"/>
                </a:lnTo>
                <a:lnTo>
                  <a:pt x="8843735" y="7383352"/>
                </a:lnTo>
                <a:close/>
                <a:moveTo>
                  <a:pt x="9453335" y="10999"/>
                </a:moveTo>
                <a:lnTo>
                  <a:pt x="9153525" y="184093"/>
                </a:lnTo>
                <a:lnTo>
                  <a:pt x="9153525" y="526757"/>
                </a:lnTo>
                <a:lnTo>
                  <a:pt x="9453335" y="699851"/>
                </a:lnTo>
                <a:lnTo>
                  <a:pt x="9753181" y="526757"/>
                </a:lnTo>
                <a:lnTo>
                  <a:pt x="9753181" y="184093"/>
                </a:lnTo>
                <a:lnTo>
                  <a:pt x="9453335" y="10999"/>
                </a:lnTo>
                <a:close/>
                <a:moveTo>
                  <a:pt x="10362781" y="526757"/>
                </a:moveTo>
                <a:lnTo>
                  <a:pt x="10062935" y="699851"/>
                </a:lnTo>
                <a:lnTo>
                  <a:pt x="9763088" y="526757"/>
                </a:lnTo>
                <a:lnTo>
                  <a:pt x="9763088" y="184093"/>
                </a:lnTo>
                <a:lnTo>
                  <a:pt x="10062935" y="10999"/>
                </a:lnTo>
                <a:lnTo>
                  <a:pt x="10362781" y="184093"/>
                </a:lnTo>
                <a:lnTo>
                  <a:pt x="10362781" y="526757"/>
                </a:lnTo>
                <a:close/>
                <a:moveTo>
                  <a:pt x="10972381" y="526757"/>
                </a:moveTo>
                <a:lnTo>
                  <a:pt x="10672535" y="699851"/>
                </a:lnTo>
                <a:lnTo>
                  <a:pt x="10372688" y="526757"/>
                </a:lnTo>
                <a:lnTo>
                  <a:pt x="10372688" y="184093"/>
                </a:lnTo>
                <a:lnTo>
                  <a:pt x="10672535" y="10999"/>
                </a:lnTo>
                <a:lnTo>
                  <a:pt x="10972381" y="184093"/>
                </a:lnTo>
                <a:lnTo>
                  <a:pt x="10972381" y="526757"/>
                </a:lnTo>
                <a:close/>
                <a:moveTo>
                  <a:pt x="11581981" y="526757"/>
                </a:moveTo>
                <a:lnTo>
                  <a:pt x="11282135" y="699851"/>
                </a:lnTo>
                <a:lnTo>
                  <a:pt x="10982288" y="526757"/>
                </a:lnTo>
                <a:lnTo>
                  <a:pt x="10982288" y="184093"/>
                </a:lnTo>
                <a:lnTo>
                  <a:pt x="11282135" y="10999"/>
                </a:lnTo>
                <a:lnTo>
                  <a:pt x="11581981" y="184093"/>
                </a:lnTo>
                <a:lnTo>
                  <a:pt x="11581981" y="526757"/>
                </a:lnTo>
                <a:close/>
                <a:moveTo>
                  <a:pt x="11581981" y="6841836"/>
                </a:moveTo>
                <a:lnTo>
                  <a:pt x="11581981" y="6502690"/>
                </a:lnTo>
                <a:lnTo>
                  <a:pt x="11282135" y="6329601"/>
                </a:lnTo>
                <a:lnTo>
                  <a:pt x="10982288" y="6502690"/>
                </a:lnTo>
                <a:lnTo>
                  <a:pt x="10982288" y="6841836"/>
                </a:lnTo>
                <a:lnTo>
                  <a:pt x="11282135" y="7014924"/>
                </a:lnTo>
                <a:lnTo>
                  <a:pt x="11581981" y="6841836"/>
                </a:lnTo>
                <a:close/>
                <a:moveTo>
                  <a:pt x="11277181" y="7026564"/>
                </a:moveTo>
                <a:lnTo>
                  <a:pt x="10977335" y="6853476"/>
                </a:lnTo>
                <a:lnTo>
                  <a:pt x="10677488" y="7026564"/>
                </a:lnTo>
                <a:lnTo>
                  <a:pt x="10677488" y="7369236"/>
                </a:lnTo>
                <a:lnTo>
                  <a:pt x="10977335" y="7542324"/>
                </a:lnTo>
                <a:lnTo>
                  <a:pt x="11277181" y="7369236"/>
                </a:lnTo>
                <a:lnTo>
                  <a:pt x="11277181" y="7026564"/>
                </a:lnTo>
                <a:close/>
                <a:moveTo>
                  <a:pt x="10977335" y="6491050"/>
                </a:moveTo>
                <a:lnTo>
                  <a:pt x="11277181" y="6317961"/>
                </a:lnTo>
                <a:lnTo>
                  <a:pt x="11277181" y="5978814"/>
                </a:lnTo>
                <a:lnTo>
                  <a:pt x="10977335" y="5805726"/>
                </a:lnTo>
                <a:lnTo>
                  <a:pt x="10677488" y="5978814"/>
                </a:lnTo>
                <a:lnTo>
                  <a:pt x="10677488" y="6317961"/>
                </a:lnTo>
                <a:lnTo>
                  <a:pt x="10977335" y="6491050"/>
                </a:lnTo>
                <a:close/>
                <a:moveTo>
                  <a:pt x="10972381" y="6841836"/>
                </a:moveTo>
                <a:lnTo>
                  <a:pt x="10972381" y="6502690"/>
                </a:lnTo>
                <a:lnTo>
                  <a:pt x="10672535" y="6329601"/>
                </a:lnTo>
                <a:lnTo>
                  <a:pt x="10372688" y="6502690"/>
                </a:lnTo>
                <a:lnTo>
                  <a:pt x="10372688" y="6841836"/>
                </a:lnTo>
                <a:lnTo>
                  <a:pt x="10672535" y="7014924"/>
                </a:lnTo>
                <a:lnTo>
                  <a:pt x="10972381" y="6841836"/>
                </a:lnTo>
                <a:close/>
                <a:moveTo>
                  <a:pt x="10667581" y="7026564"/>
                </a:moveTo>
                <a:lnTo>
                  <a:pt x="10367735" y="6853476"/>
                </a:lnTo>
                <a:lnTo>
                  <a:pt x="10067888" y="7026564"/>
                </a:lnTo>
                <a:lnTo>
                  <a:pt x="10067888" y="7369236"/>
                </a:lnTo>
                <a:lnTo>
                  <a:pt x="10367735" y="7542324"/>
                </a:lnTo>
                <a:lnTo>
                  <a:pt x="10667581" y="7369236"/>
                </a:lnTo>
                <a:lnTo>
                  <a:pt x="10667581" y="7026564"/>
                </a:lnTo>
                <a:close/>
                <a:moveTo>
                  <a:pt x="10367735" y="6491050"/>
                </a:moveTo>
                <a:lnTo>
                  <a:pt x="10667581" y="6317961"/>
                </a:lnTo>
                <a:lnTo>
                  <a:pt x="10667581" y="5978814"/>
                </a:lnTo>
                <a:lnTo>
                  <a:pt x="10367735" y="5805726"/>
                </a:lnTo>
                <a:lnTo>
                  <a:pt x="10067888" y="5978814"/>
                </a:lnTo>
                <a:lnTo>
                  <a:pt x="10067888" y="6317961"/>
                </a:lnTo>
                <a:lnTo>
                  <a:pt x="10367735" y="6491050"/>
                </a:lnTo>
                <a:close/>
                <a:moveTo>
                  <a:pt x="10362781" y="6841836"/>
                </a:moveTo>
                <a:lnTo>
                  <a:pt x="10362781" y="6502690"/>
                </a:lnTo>
                <a:lnTo>
                  <a:pt x="10062935" y="6329601"/>
                </a:lnTo>
                <a:lnTo>
                  <a:pt x="9763088" y="6502690"/>
                </a:lnTo>
                <a:lnTo>
                  <a:pt x="9763088" y="6841836"/>
                </a:lnTo>
                <a:lnTo>
                  <a:pt x="10062935" y="7014924"/>
                </a:lnTo>
                <a:lnTo>
                  <a:pt x="10362781" y="6841836"/>
                </a:lnTo>
                <a:close/>
                <a:moveTo>
                  <a:pt x="10057981" y="7026564"/>
                </a:moveTo>
                <a:lnTo>
                  <a:pt x="9758135" y="6853476"/>
                </a:lnTo>
                <a:lnTo>
                  <a:pt x="9458325" y="7026564"/>
                </a:lnTo>
                <a:lnTo>
                  <a:pt x="9458325" y="7369236"/>
                </a:lnTo>
                <a:lnTo>
                  <a:pt x="9758135" y="7542324"/>
                </a:lnTo>
                <a:lnTo>
                  <a:pt x="10057981" y="7369236"/>
                </a:lnTo>
                <a:lnTo>
                  <a:pt x="10057981" y="7026564"/>
                </a:lnTo>
                <a:close/>
                <a:moveTo>
                  <a:pt x="9758135" y="6491050"/>
                </a:moveTo>
                <a:lnTo>
                  <a:pt x="10057981" y="6317961"/>
                </a:lnTo>
                <a:lnTo>
                  <a:pt x="10057981" y="5978814"/>
                </a:lnTo>
                <a:lnTo>
                  <a:pt x="9758135" y="5805726"/>
                </a:lnTo>
                <a:lnTo>
                  <a:pt x="9458325" y="5978814"/>
                </a:lnTo>
                <a:lnTo>
                  <a:pt x="9458325" y="6317961"/>
                </a:lnTo>
                <a:lnTo>
                  <a:pt x="9758135" y="6491050"/>
                </a:lnTo>
                <a:close/>
                <a:moveTo>
                  <a:pt x="9753181" y="6841836"/>
                </a:moveTo>
                <a:lnTo>
                  <a:pt x="9753181" y="6502690"/>
                </a:lnTo>
                <a:lnTo>
                  <a:pt x="9453335" y="6329601"/>
                </a:lnTo>
                <a:lnTo>
                  <a:pt x="9153525" y="6502690"/>
                </a:lnTo>
                <a:lnTo>
                  <a:pt x="9153525" y="6841836"/>
                </a:lnTo>
                <a:lnTo>
                  <a:pt x="9453335" y="7014924"/>
                </a:lnTo>
                <a:lnTo>
                  <a:pt x="9753181" y="6841836"/>
                </a:lnTo>
                <a:close/>
                <a:moveTo>
                  <a:pt x="11282135" y="5967174"/>
                </a:moveTo>
                <a:lnTo>
                  <a:pt x="11581981" y="5794086"/>
                </a:lnTo>
                <a:lnTo>
                  <a:pt x="11581981" y="5451415"/>
                </a:lnTo>
                <a:lnTo>
                  <a:pt x="11282135" y="5278327"/>
                </a:lnTo>
                <a:lnTo>
                  <a:pt x="10982288" y="5451415"/>
                </a:lnTo>
                <a:lnTo>
                  <a:pt x="10982288" y="5794086"/>
                </a:lnTo>
                <a:lnTo>
                  <a:pt x="11282135" y="5967174"/>
                </a:lnTo>
                <a:close/>
                <a:moveTo>
                  <a:pt x="10672535" y="5967174"/>
                </a:moveTo>
                <a:lnTo>
                  <a:pt x="10972381" y="5794086"/>
                </a:lnTo>
                <a:lnTo>
                  <a:pt x="10972381" y="5451415"/>
                </a:lnTo>
                <a:lnTo>
                  <a:pt x="10672535" y="5278327"/>
                </a:lnTo>
                <a:lnTo>
                  <a:pt x="10372688" y="5451415"/>
                </a:lnTo>
                <a:lnTo>
                  <a:pt x="10372688" y="5794086"/>
                </a:lnTo>
                <a:lnTo>
                  <a:pt x="10672535" y="5967174"/>
                </a:lnTo>
                <a:close/>
                <a:moveTo>
                  <a:pt x="10062935" y="5967174"/>
                </a:moveTo>
                <a:lnTo>
                  <a:pt x="10362781" y="5794086"/>
                </a:lnTo>
                <a:lnTo>
                  <a:pt x="10362781" y="5451415"/>
                </a:lnTo>
                <a:lnTo>
                  <a:pt x="10062935" y="5278327"/>
                </a:lnTo>
                <a:lnTo>
                  <a:pt x="9763088" y="5451415"/>
                </a:lnTo>
                <a:lnTo>
                  <a:pt x="9763088" y="5794086"/>
                </a:lnTo>
                <a:lnTo>
                  <a:pt x="10062935" y="5967174"/>
                </a:lnTo>
                <a:close/>
                <a:moveTo>
                  <a:pt x="9453335" y="5967174"/>
                </a:moveTo>
                <a:lnTo>
                  <a:pt x="9753181" y="5794086"/>
                </a:lnTo>
                <a:lnTo>
                  <a:pt x="9753181" y="5451415"/>
                </a:lnTo>
                <a:lnTo>
                  <a:pt x="9453335" y="5278327"/>
                </a:lnTo>
                <a:lnTo>
                  <a:pt x="9153525" y="5451415"/>
                </a:lnTo>
                <a:lnTo>
                  <a:pt x="9153525" y="5794086"/>
                </a:lnTo>
                <a:lnTo>
                  <a:pt x="9453335" y="5967174"/>
                </a:lnTo>
                <a:close/>
                <a:moveTo>
                  <a:pt x="11581981" y="4736811"/>
                </a:moveTo>
                <a:lnTo>
                  <a:pt x="11581981" y="4397664"/>
                </a:lnTo>
                <a:lnTo>
                  <a:pt x="11282135" y="4224576"/>
                </a:lnTo>
                <a:lnTo>
                  <a:pt x="10982288" y="4397664"/>
                </a:lnTo>
                <a:lnTo>
                  <a:pt x="10982288" y="4736811"/>
                </a:lnTo>
                <a:lnTo>
                  <a:pt x="11282135" y="4909899"/>
                </a:lnTo>
                <a:lnTo>
                  <a:pt x="11581981" y="4736811"/>
                </a:lnTo>
                <a:close/>
                <a:moveTo>
                  <a:pt x="11277181" y="4921539"/>
                </a:moveTo>
                <a:lnTo>
                  <a:pt x="10977335" y="4748451"/>
                </a:lnTo>
                <a:lnTo>
                  <a:pt x="10677488" y="4921539"/>
                </a:lnTo>
                <a:lnTo>
                  <a:pt x="10677488" y="5264210"/>
                </a:lnTo>
                <a:lnTo>
                  <a:pt x="10977335" y="5437299"/>
                </a:lnTo>
                <a:lnTo>
                  <a:pt x="11277181" y="5264210"/>
                </a:lnTo>
                <a:lnTo>
                  <a:pt x="11277181" y="4921539"/>
                </a:lnTo>
                <a:close/>
                <a:moveTo>
                  <a:pt x="10977335" y="4386025"/>
                </a:moveTo>
                <a:lnTo>
                  <a:pt x="11277181" y="4212936"/>
                </a:lnTo>
                <a:lnTo>
                  <a:pt x="11277181" y="3873789"/>
                </a:lnTo>
                <a:lnTo>
                  <a:pt x="10977335" y="3700701"/>
                </a:lnTo>
                <a:lnTo>
                  <a:pt x="10677488" y="3873789"/>
                </a:lnTo>
                <a:lnTo>
                  <a:pt x="10677488" y="4212936"/>
                </a:lnTo>
                <a:lnTo>
                  <a:pt x="10977335" y="4386025"/>
                </a:lnTo>
                <a:close/>
                <a:moveTo>
                  <a:pt x="10972381" y="4736811"/>
                </a:moveTo>
                <a:lnTo>
                  <a:pt x="10972381" y="4397664"/>
                </a:lnTo>
                <a:lnTo>
                  <a:pt x="10672535" y="4224576"/>
                </a:lnTo>
                <a:lnTo>
                  <a:pt x="10372688" y="4397664"/>
                </a:lnTo>
                <a:lnTo>
                  <a:pt x="10372688" y="4736811"/>
                </a:lnTo>
                <a:lnTo>
                  <a:pt x="10672535" y="4909899"/>
                </a:lnTo>
                <a:lnTo>
                  <a:pt x="10972381" y="4736811"/>
                </a:lnTo>
                <a:close/>
                <a:moveTo>
                  <a:pt x="10667581" y="4921539"/>
                </a:moveTo>
                <a:lnTo>
                  <a:pt x="10367735" y="4748451"/>
                </a:lnTo>
                <a:lnTo>
                  <a:pt x="10067888" y="4921539"/>
                </a:lnTo>
                <a:lnTo>
                  <a:pt x="10067888" y="5264210"/>
                </a:lnTo>
                <a:lnTo>
                  <a:pt x="10367735" y="5437299"/>
                </a:lnTo>
                <a:lnTo>
                  <a:pt x="10667581" y="5264210"/>
                </a:lnTo>
                <a:lnTo>
                  <a:pt x="10667581" y="4921539"/>
                </a:lnTo>
                <a:close/>
                <a:moveTo>
                  <a:pt x="10367735" y="4386025"/>
                </a:moveTo>
                <a:lnTo>
                  <a:pt x="10667581" y="4212936"/>
                </a:lnTo>
                <a:lnTo>
                  <a:pt x="10667581" y="3873789"/>
                </a:lnTo>
                <a:lnTo>
                  <a:pt x="10367735" y="3700701"/>
                </a:lnTo>
                <a:lnTo>
                  <a:pt x="10067888" y="3873789"/>
                </a:lnTo>
                <a:lnTo>
                  <a:pt x="10067888" y="4212936"/>
                </a:lnTo>
                <a:lnTo>
                  <a:pt x="10367735" y="4386025"/>
                </a:lnTo>
                <a:close/>
                <a:moveTo>
                  <a:pt x="10362781" y="4736811"/>
                </a:moveTo>
                <a:lnTo>
                  <a:pt x="10362781" y="4397664"/>
                </a:lnTo>
                <a:lnTo>
                  <a:pt x="10062935" y="4224576"/>
                </a:lnTo>
                <a:lnTo>
                  <a:pt x="9763088" y="4397664"/>
                </a:lnTo>
                <a:lnTo>
                  <a:pt x="9763088" y="4736811"/>
                </a:lnTo>
                <a:lnTo>
                  <a:pt x="10062935" y="4909899"/>
                </a:lnTo>
                <a:lnTo>
                  <a:pt x="10362781" y="4736811"/>
                </a:lnTo>
                <a:close/>
                <a:moveTo>
                  <a:pt x="10057981" y="4921539"/>
                </a:moveTo>
                <a:lnTo>
                  <a:pt x="9758135" y="4748451"/>
                </a:lnTo>
                <a:lnTo>
                  <a:pt x="9458325" y="4921539"/>
                </a:lnTo>
                <a:lnTo>
                  <a:pt x="9458325" y="5264210"/>
                </a:lnTo>
                <a:lnTo>
                  <a:pt x="9758135" y="5437299"/>
                </a:lnTo>
                <a:lnTo>
                  <a:pt x="10057981" y="5264210"/>
                </a:lnTo>
                <a:lnTo>
                  <a:pt x="10057981" y="4921539"/>
                </a:lnTo>
                <a:close/>
                <a:moveTo>
                  <a:pt x="9758135" y="4386025"/>
                </a:moveTo>
                <a:lnTo>
                  <a:pt x="10057981" y="4212936"/>
                </a:lnTo>
                <a:lnTo>
                  <a:pt x="10057981" y="3873789"/>
                </a:lnTo>
                <a:lnTo>
                  <a:pt x="9758135" y="3700701"/>
                </a:lnTo>
                <a:lnTo>
                  <a:pt x="9458325" y="3873789"/>
                </a:lnTo>
                <a:lnTo>
                  <a:pt x="9458325" y="4212936"/>
                </a:lnTo>
                <a:lnTo>
                  <a:pt x="9758135" y="4386025"/>
                </a:lnTo>
                <a:close/>
                <a:moveTo>
                  <a:pt x="9753181" y="4736811"/>
                </a:moveTo>
                <a:lnTo>
                  <a:pt x="9753181" y="4397664"/>
                </a:lnTo>
                <a:lnTo>
                  <a:pt x="9453335" y="4224576"/>
                </a:lnTo>
                <a:lnTo>
                  <a:pt x="9153525" y="4397664"/>
                </a:lnTo>
                <a:lnTo>
                  <a:pt x="9153525" y="4736811"/>
                </a:lnTo>
                <a:lnTo>
                  <a:pt x="9453335" y="4909899"/>
                </a:lnTo>
                <a:lnTo>
                  <a:pt x="9753181" y="4736811"/>
                </a:lnTo>
                <a:close/>
                <a:moveTo>
                  <a:pt x="11282135" y="3862149"/>
                </a:moveTo>
                <a:lnTo>
                  <a:pt x="11581981" y="3689061"/>
                </a:lnTo>
                <a:lnTo>
                  <a:pt x="11581981" y="3346390"/>
                </a:lnTo>
                <a:lnTo>
                  <a:pt x="11282135" y="3173301"/>
                </a:lnTo>
                <a:lnTo>
                  <a:pt x="10982288" y="3346390"/>
                </a:lnTo>
                <a:lnTo>
                  <a:pt x="10982288" y="3689061"/>
                </a:lnTo>
                <a:lnTo>
                  <a:pt x="11282135" y="3862149"/>
                </a:lnTo>
                <a:close/>
                <a:moveTo>
                  <a:pt x="10672535" y="3862149"/>
                </a:moveTo>
                <a:lnTo>
                  <a:pt x="10972381" y="3689061"/>
                </a:lnTo>
                <a:lnTo>
                  <a:pt x="10972381" y="3346390"/>
                </a:lnTo>
                <a:lnTo>
                  <a:pt x="10672535" y="3173301"/>
                </a:lnTo>
                <a:lnTo>
                  <a:pt x="10372688" y="3346390"/>
                </a:lnTo>
                <a:lnTo>
                  <a:pt x="10372688" y="3689061"/>
                </a:lnTo>
                <a:lnTo>
                  <a:pt x="10672535" y="3862149"/>
                </a:lnTo>
                <a:close/>
                <a:moveTo>
                  <a:pt x="10062935" y="3862149"/>
                </a:moveTo>
                <a:lnTo>
                  <a:pt x="10362781" y="3689061"/>
                </a:lnTo>
                <a:lnTo>
                  <a:pt x="10362781" y="3346390"/>
                </a:lnTo>
                <a:lnTo>
                  <a:pt x="10062935" y="3173301"/>
                </a:lnTo>
                <a:lnTo>
                  <a:pt x="9763088" y="3346390"/>
                </a:lnTo>
                <a:lnTo>
                  <a:pt x="9763088" y="3689061"/>
                </a:lnTo>
                <a:lnTo>
                  <a:pt x="10062935" y="3862149"/>
                </a:lnTo>
                <a:close/>
                <a:moveTo>
                  <a:pt x="9453335" y="3862149"/>
                </a:moveTo>
                <a:lnTo>
                  <a:pt x="9753181" y="3689061"/>
                </a:lnTo>
                <a:lnTo>
                  <a:pt x="9753181" y="3346390"/>
                </a:lnTo>
                <a:lnTo>
                  <a:pt x="9453335" y="3173301"/>
                </a:lnTo>
                <a:lnTo>
                  <a:pt x="9153525" y="3346390"/>
                </a:lnTo>
                <a:lnTo>
                  <a:pt x="9153525" y="3689061"/>
                </a:lnTo>
                <a:lnTo>
                  <a:pt x="9453335" y="3862149"/>
                </a:lnTo>
                <a:close/>
                <a:moveTo>
                  <a:pt x="11581981" y="2631786"/>
                </a:moveTo>
                <a:lnTo>
                  <a:pt x="11581981" y="2292639"/>
                </a:lnTo>
                <a:lnTo>
                  <a:pt x="11282135" y="2119551"/>
                </a:lnTo>
                <a:lnTo>
                  <a:pt x="10982288" y="2292639"/>
                </a:lnTo>
                <a:lnTo>
                  <a:pt x="10982288" y="2631786"/>
                </a:lnTo>
                <a:lnTo>
                  <a:pt x="11282135" y="2804874"/>
                </a:lnTo>
                <a:lnTo>
                  <a:pt x="11581981" y="2631786"/>
                </a:lnTo>
                <a:close/>
                <a:moveTo>
                  <a:pt x="11277181" y="2816514"/>
                </a:moveTo>
                <a:lnTo>
                  <a:pt x="10977335" y="2643426"/>
                </a:lnTo>
                <a:lnTo>
                  <a:pt x="10677488" y="2816514"/>
                </a:lnTo>
                <a:lnTo>
                  <a:pt x="10677488" y="3159185"/>
                </a:lnTo>
                <a:lnTo>
                  <a:pt x="10977335" y="3332274"/>
                </a:lnTo>
                <a:lnTo>
                  <a:pt x="11277181" y="3159185"/>
                </a:lnTo>
                <a:lnTo>
                  <a:pt x="11277181" y="2816514"/>
                </a:lnTo>
                <a:close/>
                <a:moveTo>
                  <a:pt x="10977335" y="2281000"/>
                </a:moveTo>
                <a:lnTo>
                  <a:pt x="11277181" y="2107911"/>
                </a:lnTo>
                <a:lnTo>
                  <a:pt x="11277181" y="1768764"/>
                </a:lnTo>
                <a:lnTo>
                  <a:pt x="10977335" y="1595676"/>
                </a:lnTo>
                <a:lnTo>
                  <a:pt x="10677488" y="1768764"/>
                </a:lnTo>
                <a:lnTo>
                  <a:pt x="10677488" y="2107911"/>
                </a:lnTo>
                <a:lnTo>
                  <a:pt x="10977335" y="2281000"/>
                </a:lnTo>
                <a:close/>
                <a:moveTo>
                  <a:pt x="10972381" y="2631786"/>
                </a:moveTo>
                <a:lnTo>
                  <a:pt x="10972381" y="2292639"/>
                </a:lnTo>
                <a:lnTo>
                  <a:pt x="10672535" y="2119551"/>
                </a:lnTo>
                <a:lnTo>
                  <a:pt x="10372688" y="2292639"/>
                </a:lnTo>
                <a:lnTo>
                  <a:pt x="10372688" y="2631786"/>
                </a:lnTo>
                <a:lnTo>
                  <a:pt x="10672535" y="2804874"/>
                </a:lnTo>
                <a:lnTo>
                  <a:pt x="10972381" y="2631786"/>
                </a:lnTo>
                <a:close/>
                <a:moveTo>
                  <a:pt x="10667581" y="2816514"/>
                </a:moveTo>
                <a:lnTo>
                  <a:pt x="10367735" y="2643426"/>
                </a:lnTo>
                <a:lnTo>
                  <a:pt x="10067888" y="2816514"/>
                </a:lnTo>
                <a:lnTo>
                  <a:pt x="10067888" y="3159185"/>
                </a:lnTo>
                <a:lnTo>
                  <a:pt x="10367735" y="3332274"/>
                </a:lnTo>
                <a:lnTo>
                  <a:pt x="10667581" y="3159185"/>
                </a:lnTo>
                <a:lnTo>
                  <a:pt x="10667581" y="2816514"/>
                </a:lnTo>
                <a:close/>
                <a:moveTo>
                  <a:pt x="10367735" y="2281000"/>
                </a:moveTo>
                <a:lnTo>
                  <a:pt x="10667581" y="2107911"/>
                </a:lnTo>
                <a:lnTo>
                  <a:pt x="10667581" y="1768764"/>
                </a:lnTo>
                <a:lnTo>
                  <a:pt x="10367735" y="1595676"/>
                </a:lnTo>
                <a:lnTo>
                  <a:pt x="10067888" y="1768764"/>
                </a:lnTo>
                <a:lnTo>
                  <a:pt x="10067888" y="2107911"/>
                </a:lnTo>
                <a:lnTo>
                  <a:pt x="10367735" y="2281000"/>
                </a:lnTo>
                <a:close/>
                <a:moveTo>
                  <a:pt x="10362781" y="2631786"/>
                </a:moveTo>
                <a:lnTo>
                  <a:pt x="10362781" y="2292639"/>
                </a:lnTo>
                <a:lnTo>
                  <a:pt x="10062935" y="2119551"/>
                </a:lnTo>
                <a:lnTo>
                  <a:pt x="9763088" y="2292639"/>
                </a:lnTo>
                <a:lnTo>
                  <a:pt x="9763088" y="2631786"/>
                </a:lnTo>
                <a:lnTo>
                  <a:pt x="10062935" y="2804874"/>
                </a:lnTo>
                <a:lnTo>
                  <a:pt x="10362781" y="2631786"/>
                </a:lnTo>
                <a:close/>
                <a:moveTo>
                  <a:pt x="10057981" y="2816514"/>
                </a:moveTo>
                <a:lnTo>
                  <a:pt x="9758135" y="2643426"/>
                </a:lnTo>
                <a:lnTo>
                  <a:pt x="9458325" y="2816514"/>
                </a:lnTo>
                <a:lnTo>
                  <a:pt x="9458325" y="3159185"/>
                </a:lnTo>
                <a:lnTo>
                  <a:pt x="9758135" y="3332274"/>
                </a:lnTo>
                <a:lnTo>
                  <a:pt x="10057981" y="3159185"/>
                </a:lnTo>
                <a:lnTo>
                  <a:pt x="10057981" y="2816514"/>
                </a:lnTo>
                <a:close/>
                <a:moveTo>
                  <a:pt x="9758135" y="2281000"/>
                </a:moveTo>
                <a:lnTo>
                  <a:pt x="10057981" y="2107911"/>
                </a:lnTo>
                <a:lnTo>
                  <a:pt x="10057981" y="1768764"/>
                </a:lnTo>
                <a:lnTo>
                  <a:pt x="9758135" y="1595676"/>
                </a:lnTo>
                <a:lnTo>
                  <a:pt x="9458325" y="1768764"/>
                </a:lnTo>
                <a:lnTo>
                  <a:pt x="9458325" y="2107911"/>
                </a:lnTo>
                <a:lnTo>
                  <a:pt x="9758135" y="2281000"/>
                </a:lnTo>
                <a:close/>
                <a:moveTo>
                  <a:pt x="9753181" y="2631786"/>
                </a:moveTo>
                <a:lnTo>
                  <a:pt x="9753181" y="2292639"/>
                </a:lnTo>
                <a:lnTo>
                  <a:pt x="9453335" y="2119551"/>
                </a:lnTo>
                <a:lnTo>
                  <a:pt x="9153525" y="2292639"/>
                </a:lnTo>
                <a:lnTo>
                  <a:pt x="9153525" y="2631786"/>
                </a:lnTo>
                <a:lnTo>
                  <a:pt x="9453335" y="2804874"/>
                </a:lnTo>
                <a:lnTo>
                  <a:pt x="9753181" y="2631786"/>
                </a:lnTo>
                <a:close/>
                <a:moveTo>
                  <a:pt x="11282135" y="1757125"/>
                </a:moveTo>
                <a:lnTo>
                  <a:pt x="11581981" y="1584036"/>
                </a:lnTo>
                <a:lnTo>
                  <a:pt x="11581981" y="1241365"/>
                </a:lnTo>
                <a:lnTo>
                  <a:pt x="11282135" y="1068276"/>
                </a:lnTo>
                <a:lnTo>
                  <a:pt x="10982288" y="1241365"/>
                </a:lnTo>
                <a:lnTo>
                  <a:pt x="10982288" y="1584036"/>
                </a:lnTo>
                <a:lnTo>
                  <a:pt x="11282135" y="1757125"/>
                </a:lnTo>
                <a:close/>
                <a:moveTo>
                  <a:pt x="10672535" y="1757125"/>
                </a:moveTo>
                <a:lnTo>
                  <a:pt x="10972381" y="1584036"/>
                </a:lnTo>
                <a:lnTo>
                  <a:pt x="10972381" y="1241365"/>
                </a:lnTo>
                <a:lnTo>
                  <a:pt x="10672535" y="1068276"/>
                </a:lnTo>
                <a:lnTo>
                  <a:pt x="10372688" y="1241365"/>
                </a:lnTo>
                <a:lnTo>
                  <a:pt x="10372688" y="1584036"/>
                </a:lnTo>
                <a:lnTo>
                  <a:pt x="10672535" y="1757125"/>
                </a:lnTo>
                <a:close/>
                <a:moveTo>
                  <a:pt x="10062935" y="1757125"/>
                </a:moveTo>
                <a:lnTo>
                  <a:pt x="10362781" y="1584036"/>
                </a:lnTo>
                <a:lnTo>
                  <a:pt x="10362781" y="1241365"/>
                </a:lnTo>
                <a:lnTo>
                  <a:pt x="10062935" y="1068276"/>
                </a:lnTo>
                <a:lnTo>
                  <a:pt x="9763088" y="1241365"/>
                </a:lnTo>
                <a:lnTo>
                  <a:pt x="9763088" y="1584036"/>
                </a:lnTo>
                <a:lnTo>
                  <a:pt x="10062935" y="1757125"/>
                </a:lnTo>
                <a:close/>
                <a:moveTo>
                  <a:pt x="9453335" y="1757125"/>
                </a:moveTo>
                <a:lnTo>
                  <a:pt x="9753181" y="1584036"/>
                </a:lnTo>
                <a:lnTo>
                  <a:pt x="9753181" y="1241365"/>
                </a:lnTo>
                <a:lnTo>
                  <a:pt x="9453335" y="1068276"/>
                </a:lnTo>
                <a:lnTo>
                  <a:pt x="9153525" y="1241365"/>
                </a:lnTo>
                <a:lnTo>
                  <a:pt x="9153525" y="1584036"/>
                </a:lnTo>
                <a:lnTo>
                  <a:pt x="9453335" y="1757125"/>
                </a:lnTo>
                <a:close/>
                <a:moveTo>
                  <a:pt x="11277181" y="711493"/>
                </a:moveTo>
                <a:lnTo>
                  <a:pt x="10977335" y="538399"/>
                </a:lnTo>
                <a:lnTo>
                  <a:pt x="10677488" y="711493"/>
                </a:lnTo>
                <a:lnTo>
                  <a:pt x="10677488" y="1054160"/>
                </a:lnTo>
                <a:lnTo>
                  <a:pt x="10977335" y="1227249"/>
                </a:lnTo>
                <a:lnTo>
                  <a:pt x="11277181" y="1054160"/>
                </a:lnTo>
                <a:lnTo>
                  <a:pt x="11277181" y="711493"/>
                </a:lnTo>
                <a:close/>
                <a:moveTo>
                  <a:pt x="10667581" y="711493"/>
                </a:moveTo>
                <a:lnTo>
                  <a:pt x="10367735" y="538399"/>
                </a:lnTo>
                <a:lnTo>
                  <a:pt x="10067888" y="711493"/>
                </a:lnTo>
                <a:lnTo>
                  <a:pt x="10067888" y="1054160"/>
                </a:lnTo>
                <a:lnTo>
                  <a:pt x="10367735" y="1227249"/>
                </a:lnTo>
                <a:lnTo>
                  <a:pt x="10667581" y="1054160"/>
                </a:lnTo>
                <a:lnTo>
                  <a:pt x="10667581" y="711493"/>
                </a:lnTo>
                <a:close/>
                <a:moveTo>
                  <a:pt x="10057981" y="711493"/>
                </a:moveTo>
                <a:lnTo>
                  <a:pt x="9758135" y="538399"/>
                </a:lnTo>
                <a:lnTo>
                  <a:pt x="9458325" y="711493"/>
                </a:lnTo>
                <a:lnTo>
                  <a:pt x="9458325" y="1054160"/>
                </a:lnTo>
                <a:lnTo>
                  <a:pt x="9758135" y="1227249"/>
                </a:lnTo>
                <a:lnTo>
                  <a:pt x="10057981" y="1054160"/>
                </a:lnTo>
                <a:lnTo>
                  <a:pt x="10057981" y="711493"/>
                </a:lnTo>
                <a:close/>
                <a:moveTo>
                  <a:pt x="9453335" y="7383352"/>
                </a:moveTo>
                <a:lnTo>
                  <a:pt x="9153525" y="7556440"/>
                </a:lnTo>
                <a:lnTo>
                  <a:pt x="9153525" y="7902636"/>
                </a:lnTo>
                <a:lnTo>
                  <a:pt x="9453335" y="8075724"/>
                </a:lnTo>
                <a:lnTo>
                  <a:pt x="9753181" y="7902636"/>
                </a:lnTo>
                <a:lnTo>
                  <a:pt x="9753181" y="7556440"/>
                </a:lnTo>
                <a:lnTo>
                  <a:pt x="9453335" y="7383352"/>
                </a:lnTo>
                <a:close/>
                <a:moveTo>
                  <a:pt x="9763088" y="7556440"/>
                </a:moveTo>
                <a:lnTo>
                  <a:pt x="10062935" y="7383352"/>
                </a:lnTo>
                <a:lnTo>
                  <a:pt x="10362781" y="7556440"/>
                </a:lnTo>
                <a:lnTo>
                  <a:pt x="10362781" y="7902636"/>
                </a:lnTo>
                <a:lnTo>
                  <a:pt x="10062935" y="8075724"/>
                </a:lnTo>
                <a:lnTo>
                  <a:pt x="9763088" y="7902636"/>
                </a:lnTo>
                <a:lnTo>
                  <a:pt x="9763088" y="7556440"/>
                </a:lnTo>
                <a:close/>
                <a:moveTo>
                  <a:pt x="10672535" y="7383352"/>
                </a:moveTo>
                <a:lnTo>
                  <a:pt x="10372688" y="7556440"/>
                </a:lnTo>
                <a:lnTo>
                  <a:pt x="10372688" y="7902636"/>
                </a:lnTo>
                <a:lnTo>
                  <a:pt x="10672535" y="8075724"/>
                </a:lnTo>
                <a:lnTo>
                  <a:pt x="10972381" y="7902636"/>
                </a:lnTo>
                <a:lnTo>
                  <a:pt x="10972381" y="7556440"/>
                </a:lnTo>
                <a:lnTo>
                  <a:pt x="10672535" y="7383352"/>
                </a:lnTo>
                <a:close/>
                <a:moveTo>
                  <a:pt x="10982288" y="7556440"/>
                </a:moveTo>
                <a:lnTo>
                  <a:pt x="11282135" y="7383352"/>
                </a:lnTo>
                <a:lnTo>
                  <a:pt x="11581981" y="7556440"/>
                </a:lnTo>
                <a:lnTo>
                  <a:pt x="11581981" y="7902636"/>
                </a:lnTo>
                <a:lnTo>
                  <a:pt x="11282135" y="8075724"/>
                </a:lnTo>
                <a:lnTo>
                  <a:pt x="10982288" y="7902636"/>
                </a:lnTo>
                <a:lnTo>
                  <a:pt x="10982288" y="7556440"/>
                </a:lnTo>
                <a:close/>
                <a:moveTo>
                  <a:pt x="13410781" y="6841836"/>
                </a:moveTo>
                <a:lnTo>
                  <a:pt x="13110935" y="7014924"/>
                </a:lnTo>
                <a:lnTo>
                  <a:pt x="12811088" y="6841836"/>
                </a:lnTo>
                <a:lnTo>
                  <a:pt x="12811088" y="6502690"/>
                </a:lnTo>
                <a:lnTo>
                  <a:pt x="13110935" y="6329601"/>
                </a:lnTo>
                <a:lnTo>
                  <a:pt x="13410781" y="6502690"/>
                </a:lnTo>
                <a:lnTo>
                  <a:pt x="13410781" y="6841836"/>
                </a:lnTo>
                <a:close/>
                <a:moveTo>
                  <a:pt x="13115888" y="7026564"/>
                </a:moveTo>
                <a:lnTo>
                  <a:pt x="13115888" y="7369236"/>
                </a:lnTo>
                <a:lnTo>
                  <a:pt x="13415735" y="7542324"/>
                </a:lnTo>
                <a:lnTo>
                  <a:pt x="13715581" y="7369236"/>
                </a:lnTo>
                <a:lnTo>
                  <a:pt x="13715581" y="7023040"/>
                </a:lnTo>
                <a:lnTo>
                  <a:pt x="13418783" y="6851714"/>
                </a:lnTo>
                <a:lnTo>
                  <a:pt x="13115888" y="7026564"/>
                </a:lnTo>
                <a:close/>
                <a:moveTo>
                  <a:pt x="13715581" y="6321486"/>
                </a:moveTo>
                <a:lnTo>
                  <a:pt x="13418783" y="6492812"/>
                </a:lnTo>
                <a:lnTo>
                  <a:pt x="13115888" y="6317961"/>
                </a:lnTo>
                <a:lnTo>
                  <a:pt x="13115888" y="5978814"/>
                </a:lnTo>
                <a:lnTo>
                  <a:pt x="13418783" y="5803964"/>
                </a:lnTo>
                <a:lnTo>
                  <a:pt x="13715581" y="5975290"/>
                </a:lnTo>
                <a:lnTo>
                  <a:pt x="13715581" y="6321486"/>
                </a:lnTo>
                <a:close/>
                <a:moveTo>
                  <a:pt x="13105981" y="5978814"/>
                </a:moveTo>
                <a:lnTo>
                  <a:pt x="13105981" y="6317961"/>
                </a:lnTo>
                <a:lnTo>
                  <a:pt x="12806135" y="6491050"/>
                </a:lnTo>
                <a:lnTo>
                  <a:pt x="12506288" y="6317961"/>
                </a:lnTo>
                <a:lnTo>
                  <a:pt x="12506288" y="5978814"/>
                </a:lnTo>
                <a:lnTo>
                  <a:pt x="12806135" y="5805726"/>
                </a:lnTo>
                <a:lnTo>
                  <a:pt x="13105981" y="5978814"/>
                </a:lnTo>
                <a:close/>
                <a:moveTo>
                  <a:pt x="12506288" y="7026564"/>
                </a:moveTo>
                <a:lnTo>
                  <a:pt x="12806135" y="6853476"/>
                </a:lnTo>
                <a:lnTo>
                  <a:pt x="13105981" y="7026564"/>
                </a:lnTo>
                <a:lnTo>
                  <a:pt x="13105981" y="7369236"/>
                </a:lnTo>
                <a:lnTo>
                  <a:pt x="12806135" y="7542324"/>
                </a:lnTo>
                <a:lnTo>
                  <a:pt x="12506288" y="7369236"/>
                </a:lnTo>
                <a:lnTo>
                  <a:pt x="12506288" y="7026564"/>
                </a:lnTo>
                <a:close/>
                <a:moveTo>
                  <a:pt x="12801181" y="6841836"/>
                </a:moveTo>
                <a:lnTo>
                  <a:pt x="12501335" y="7014924"/>
                </a:lnTo>
                <a:lnTo>
                  <a:pt x="12201488" y="6841836"/>
                </a:lnTo>
                <a:lnTo>
                  <a:pt x="12201488" y="6502690"/>
                </a:lnTo>
                <a:lnTo>
                  <a:pt x="12501335" y="6329601"/>
                </a:lnTo>
                <a:lnTo>
                  <a:pt x="12801181" y="6502690"/>
                </a:lnTo>
                <a:lnTo>
                  <a:pt x="12801181" y="6841836"/>
                </a:lnTo>
                <a:close/>
                <a:moveTo>
                  <a:pt x="12496381" y="5978814"/>
                </a:moveTo>
                <a:lnTo>
                  <a:pt x="12496381" y="6317961"/>
                </a:lnTo>
                <a:lnTo>
                  <a:pt x="12196535" y="6491050"/>
                </a:lnTo>
                <a:lnTo>
                  <a:pt x="11896688" y="6317961"/>
                </a:lnTo>
                <a:lnTo>
                  <a:pt x="11896688" y="5978814"/>
                </a:lnTo>
                <a:lnTo>
                  <a:pt x="12196535" y="5805726"/>
                </a:lnTo>
                <a:lnTo>
                  <a:pt x="12496381" y="5978814"/>
                </a:lnTo>
                <a:close/>
                <a:moveTo>
                  <a:pt x="11896688" y="7026564"/>
                </a:moveTo>
                <a:lnTo>
                  <a:pt x="12196535" y="6853476"/>
                </a:lnTo>
                <a:lnTo>
                  <a:pt x="12496381" y="7026564"/>
                </a:lnTo>
                <a:lnTo>
                  <a:pt x="12496381" y="7369236"/>
                </a:lnTo>
                <a:lnTo>
                  <a:pt x="12196535" y="7542324"/>
                </a:lnTo>
                <a:lnTo>
                  <a:pt x="11896688" y="7369236"/>
                </a:lnTo>
                <a:lnTo>
                  <a:pt x="11896688" y="7026564"/>
                </a:lnTo>
                <a:close/>
                <a:moveTo>
                  <a:pt x="13410781" y="5794086"/>
                </a:moveTo>
                <a:lnTo>
                  <a:pt x="13110935" y="5967174"/>
                </a:lnTo>
                <a:lnTo>
                  <a:pt x="12811088" y="5794086"/>
                </a:lnTo>
                <a:lnTo>
                  <a:pt x="12811088" y="5451415"/>
                </a:lnTo>
                <a:lnTo>
                  <a:pt x="13110935" y="5278327"/>
                </a:lnTo>
                <a:lnTo>
                  <a:pt x="13410781" y="5451415"/>
                </a:lnTo>
                <a:lnTo>
                  <a:pt x="13410781" y="5794086"/>
                </a:lnTo>
                <a:close/>
                <a:moveTo>
                  <a:pt x="12801181" y="5794086"/>
                </a:moveTo>
                <a:lnTo>
                  <a:pt x="12501335" y="5967174"/>
                </a:lnTo>
                <a:lnTo>
                  <a:pt x="12201488" y="5794086"/>
                </a:lnTo>
                <a:lnTo>
                  <a:pt x="12201488" y="5451415"/>
                </a:lnTo>
                <a:lnTo>
                  <a:pt x="12501335" y="5278327"/>
                </a:lnTo>
                <a:lnTo>
                  <a:pt x="12801181" y="5451415"/>
                </a:lnTo>
                <a:lnTo>
                  <a:pt x="12801181" y="5794086"/>
                </a:lnTo>
                <a:close/>
                <a:moveTo>
                  <a:pt x="13410781" y="4736811"/>
                </a:moveTo>
                <a:lnTo>
                  <a:pt x="13110935" y="4909899"/>
                </a:lnTo>
                <a:lnTo>
                  <a:pt x="12811088" y="4736811"/>
                </a:lnTo>
                <a:lnTo>
                  <a:pt x="12811088" y="4397664"/>
                </a:lnTo>
                <a:lnTo>
                  <a:pt x="13110935" y="4224576"/>
                </a:lnTo>
                <a:lnTo>
                  <a:pt x="13410781" y="4397664"/>
                </a:lnTo>
                <a:lnTo>
                  <a:pt x="13410781" y="4736811"/>
                </a:lnTo>
                <a:close/>
                <a:moveTo>
                  <a:pt x="13115888" y="4921539"/>
                </a:moveTo>
                <a:lnTo>
                  <a:pt x="13115888" y="5264210"/>
                </a:lnTo>
                <a:lnTo>
                  <a:pt x="13415735" y="5437299"/>
                </a:lnTo>
                <a:lnTo>
                  <a:pt x="13715581" y="5264210"/>
                </a:lnTo>
                <a:lnTo>
                  <a:pt x="13715581" y="4918015"/>
                </a:lnTo>
                <a:lnTo>
                  <a:pt x="13418783" y="4746689"/>
                </a:lnTo>
                <a:lnTo>
                  <a:pt x="13115888" y="4921539"/>
                </a:lnTo>
                <a:close/>
                <a:moveTo>
                  <a:pt x="13715581" y="4216461"/>
                </a:moveTo>
                <a:lnTo>
                  <a:pt x="13418783" y="4387787"/>
                </a:lnTo>
                <a:lnTo>
                  <a:pt x="13115888" y="4212936"/>
                </a:lnTo>
                <a:lnTo>
                  <a:pt x="13115888" y="3873789"/>
                </a:lnTo>
                <a:lnTo>
                  <a:pt x="13418783" y="3698938"/>
                </a:lnTo>
                <a:lnTo>
                  <a:pt x="13715581" y="3870265"/>
                </a:lnTo>
                <a:lnTo>
                  <a:pt x="13715581" y="4216461"/>
                </a:lnTo>
                <a:close/>
                <a:moveTo>
                  <a:pt x="13105981" y="3873789"/>
                </a:moveTo>
                <a:lnTo>
                  <a:pt x="13105981" y="4212936"/>
                </a:lnTo>
                <a:lnTo>
                  <a:pt x="12806135" y="4386025"/>
                </a:lnTo>
                <a:lnTo>
                  <a:pt x="12506288" y="4212936"/>
                </a:lnTo>
                <a:lnTo>
                  <a:pt x="12506288" y="3873789"/>
                </a:lnTo>
                <a:lnTo>
                  <a:pt x="12806135" y="3700701"/>
                </a:lnTo>
                <a:lnTo>
                  <a:pt x="13105981" y="3873789"/>
                </a:lnTo>
                <a:close/>
                <a:moveTo>
                  <a:pt x="12506288" y="4921539"/>
                </a:moveTo>
                <a:lnTo>
                  <a:pt x="12806135" y="4748451"/>
                </a:lnTo>
                <a:lnTo>
                  <a:pt x="13105981" y="4921539"/>
                </a:lnTo>
                <a:lnTo>
                  <a:pt x="13105981" y="5264210"/>
                </a:lnTo>
                <a:lnTo>
                  <a:pt x="12806135" y="5437299"/>
                </a:lnTo>
                <a:lnTo>
                  <a:pt x="12506288" y="5264210"/>
                </a:lnTo>
                <a:lnTo>
                  <a:pt x="12506288" y="4921539"/>
                </a:lnTo>
                <a:close/>
                <a:moveTo>
                  <a:pt x="12801181" y="4736811"/>
                </a:moveTo>
                <a:lnTo>
                  <a:pt x="12501335" y="4909899"/>
                </a:lnTo>
                <a:lnTo>
                  <a:pt x="12201488" y="4736811"/>
                </a:lnTo>
                <a:lnTo>
                  <a:pt x="12201488" y="4397664"/>
                </a:lnTo>
                <a:lnTo>
                  <a:pt x="12501335" y="4224576"/>
                </a:lnTo>
                <a:lnTo>
                  <a:pt x="12801181" y="4397664"/>
                </a:lnTo>
                <a:lnTo>
                  <a:pt x="12801181" y="4736811"/>
                </a:lnTo>
                <a:close/>
                <a:moveTo>
                  <a:pt x="12496381" y="3873789"/>
                </a:moveTo>
                <a:lnTo>
                  <a:pt x="12496381" y="4212936"/>
                </a:lnTo>
                <a:lnTo>
                  <a:pt x="12196535" y="4386025"/>
                </a:lnTo>
                <a:lnTo>
                  <a:pt x="11896688" y="4212936"/>
                </a:lnTo>
                <a:lnTo>
                  <a:pt x="11896688" y="3873789"/>
                </a:lnTo>
                <a:lnTo>
                  <a:pt x="12196535" y="3700701"/>
                </a:lnTo>
                <a:lnTo>
                  <a:pt x="12496381" y="3873789"/>
                </a:lnTo>
                <a:close/>
                <a:moveTo>
                  <a:pt x="11896688" y="4921539"/>
                </a:moveTo>
                <a:lnTo>
                  <a:pt x="12196535" y="4748451"/>
                </a:lnTo>
                <a:lnTo>
                  <a:pt x="12496381" y="4921539"/>
                </a:lnTo>
                <a:lnTo>
                  <a:pt x="12496381" y="5264210"/>
                </a:lnTo>
                <a:lnTo>
                  <a:pt x="12196535" y="5437299"/>
                </a:lnTo>
                <a:lnTo>
                  <a:pt x="11896688" y="5264210"/>
                </a:lnTo>
                <a:lnTo>
                  <a:pt x="11896688" y="4921539"/>
                </a:lnTo>
                <a:close/>
                <a:moveTo>
                  <a:pt x="13410781" y="3689061"/>
                </a:moveTo>
                <a:lnTo>
                  <a:pt x="13110935" y="3862149"/>
                </a:lnTo>
                <a:lnTo>
                  <a:pt x="12811088" y="3689061"/>
                </a:lnTo>
                <a:lnTo>
                  <a:pt x="12811088" y="3346390"/>
                </a:lnTo>
                <a:lnTo>
                  <a:pt x="13110935" y="3173301"/>
                </a:lnTo>
                <a:lnTo>
                  <a:pt x="13410781" y="3346390"/>
                </a:lnTo>
                <a:lnTo>
                  <a:pt x="13410781" y="3689061"/>
                </a:lnTo>
                <a:close/>
                <a:moveTo>
                  <a:pt x="12801181" y="3689061"/>
                </a:moveTo>
                <a:lnTo>
                  <a:pt x="12501335" y="3862149"/>
                </a:lnTo>
                <a:lnTo>
                  <a:pt x="12201488" y="3689061"/>
                </a:lnTo>
                <a:lnTo>
                  <a:pt x="12201488" y="3346390"/>
                </a:lnTo>
                <a:lnTo>
                  <a:pt x="12501335" y="3173301"/>
                </a:lnTo>
                <a:lnTo>
                  <a:pt x="12801181" y="3346390"/>
                </a:lnTo>
                <a:lnTo>
                  <a:pt x="12801181" y="3689061"/>
                </a:lnTo>
                <a:close/>
                <a:moveTo>
                  <a:pt x="13410781" y="2631786"/>
                </a:moveTo>
                <a:lnTo>
                  <a:pt x="13110935" y="2804874"/>
                </a:lnTo>
                <a:lnTo>
                  <a:pt x="12811088" y="2631786"/>
                </a:lnTo>
                <a:lnTo>
                  <a:pt x="12811088" y="2292639"/>
                </a:lnTo>
                <a:lnTo>
                  <a:pt x="13110935" y="2119551"/>
                </a:lnTo>
                <a:lnTo>
                  <a:pt x="13410781" y="2292639"/>
                </a:lnTo>
                <a:lnTo>
                  <a:pt x="13410781" y="2631786"/>
                </a:lnTo>
                <a:close/>
                <a:moveTo>
                  <a:pt x="13115888" y="2816514"/>
                </a:moveTo>
                <a:lnTo>
                  <a:pt x="13115888" y="3159185"/>
                </a:lnTo>
                <a:lnTo>
                  <a:pt x="13415735" y="3332274"/>
                </a:lnTo>
                <a:lnTo>
                  <a:pt x="13715581" y="3159185"/>
                </a:lnTo>
                <a:lnTo>
                  <a:pt x="13715581" y="2812990"/>
                </a:lnTo>
                <a:lnTo>
                  <a:pt x="13418783" y="2641664"/>
                </a:lnTo>
                <a:lnTo>
                  <a:pt x="13115888" y="2816514"/>
                </a:lnTo>
                <a:close/>
                <a:moveTo>
                  <a:pt x="13715581" y="2111435"/>
                </a:moveTo>
                <a:lnTo>
                  <a:pt x="13418783" y="2282762"/>
                </a:lnTo>
                <a:lnTo>
                  <a:pt x="13115888" y="2107911"/>
                </a:lnTo>
                <a:lnTo>
                  <a:pt x="13115888" y="1768764"/>
                </a:lnTo>
                <a:lnTo>
                  <a:pt x="13418783" y="1593914"/>
                </a:lnTo>
                <a:lnTo>
                  <a:pt x="13715581" y="1765240"/>
                </a:lnTo>
                <a:lnTo>
                  <a:pt x="13715581" y="2111435"/>
                </a:lnTo>
                <a:close/>
                <a:moveTo>
                  <a:pt x="13105981" y="1768764"/>
                </a:moveTo>
                <a:lnTo>
                  <a:pt x="13105981" y="2107911"/>
                </a:lnTo>
                <a:lnTo>
                  <a:pt x="12806135" y="2281000"/>
                </a:lnTo>
                <a:lnTo>
                  <a:pt x="12506288" y="2107911"/>
                </a:lnTo>
                <a:lnTo>
                  <a:pt x="12506288" y="1768764"/>
                </a:lnTo>
                <a:lnTo>
                  <a:pt x="12806135" y="1595676"/>
                </a:lnTo>
                <a:lnTo>
                  <a:pt x="13105981" y="1768764"/>
                </a:lnTo>
                <a:close/>
                <a:moveTo>
                  <a:pt x="12506288" y="2816514"/>
                </a:moveTo>
                <a:lnTo>
                  <a:pt x="12806135" y="2643426"/>
                </a:lnTo>
                <a:lnTo>
                  <a:pt x="13105981" y="2816514"/>
                </a:lnTo>
                <a:lnTo>
                  <a:pt x="13105981" y="3159185"/>
                </a:lnTo>
                <a:lnTo>
                  <a:pt x="12806135" y="3332274"/>
                </a:lnTo>
                <a:lnTo>
                  <a:pt x="12506288" y="3159185"/>
                </a:lnTo>
                <a:lnTo>
                  <a:pt x="12506288" y="2816514"/>
                </a:lnTo>
                <a:close/>
                <a:moveTo>
                  <a:pt x="12801181" y="2631786"/>
                </a:moveTo>
                <a:lnTo>
                  <a:pt x="12501335" y="2804874"/>
                </a:lnTo>
                <a:lnTo>
                  <a:pt x="12201488" y="2631786"/>
                </a:lnTo>
                <a:lnTo>
                  <a:pt x="12201488" y="2292639"/>
                </a:lnTo>
                <a:lnTo>
                  <a:pt x="12501335" y="2119551"/>
                </a:lnTo>
                <a:lnTo>
                  <a:pt x="12801181" y="2292639"/>
                </a:lnTo>
                <a:lnTo>
                  <a:pt x="12801181" y="2631786"/>
                </a:lnTo>
                <a:close/>
                <a:moveTo>
                  <a:pt x="12496381" y="1768764"/>
                </a:moveTo>
                <a:lnTo>
                  <a:pt x="12496381" y="2107911"/>
                </a:lnTo>
                <a:lnTo>
                  <a:pt x="12196535" y="2281000"/>
                </a:lnTo>
                <a:lnTo>
                  <a:pt x="11896688" y="2107911"/>
                </a:lnTo>
                <a:lnTo>
                  <a:pt x="11896688" y="1768764"/>
                </a:lnTo>
                <a:lnTo>
                  <a:pt x="12196535" y="1595676"/>
                </a:lnTo>
                <a:lnTo>
                  <a:pt x="12496381" y="1768764"/>
                </a:lnTo>
                <a:close/>
                <a:moveTo>
                  <a:pt x="11896688" y="2816514"/>
                </a:moveTo>
                <a:lnTo>
                  <a:pt x="12196535" y="2643426"/>
                </a:lnTo>
                <a:lnTo>
                  <a:pt x="12496381" y="2816514"/>
                </a:lnTo>
                <a:lnTo>
                  <a:pt x="12496381" y="3159185"/>
                </a:lnTo>
                <a:lnTo>
                  <a:pt x="12196535" y="3332274"/>
                </a:lnTo>
                <a:lnTo>
                  <a:pt x="11896688" y="3159185"/>
                </a:lnTo>
                <a:lnTo>
                  <a:pt x="11896688" y="2816514"/>
                </a:lnTo>
                <a:close/>
                <a:moveTo>
                  <a:pt x="13410781" y="1584036"/>
                </a:moveTo>
                <a:lnTo>
                  <a:pt x="13110935" y="1757125"/>
                </a:lnTo>
                <a:lnTo>
                  <a:pt x="12811088" y="1584036"/>
                </a:lnTo>
                <a:lnTo>
                  <a:pt x="12811088" y="1241365"/>
                </a:lnTo>
                <a:lnTo>
                  <a:pt x="13110935" y="1068276"/>
                </a:lnTo>
                <a:lnTo>
                  <a:pt x="13410781" y="1241365"/>
                </a:lnTo>
                <a:lnTo>
                  <a:pt x="13410781" y="1584036"/>
                </a:lnTo>
                <a:close/>
                <a:moveTo>
                  <a:pt x="12801181" y="1584036"/>
                </a:moveTo>
                <a:lnTo>
                  <a:pt x="12501335" y="1757125"/>
                </a:lnTo>
                <a:lnTo>
                  <a:pt x="12201488" y="1584036"/>
                </a:lnTo>
                <a:lnTo>
                  <a:pt x="12201488" y="1241365"/>
                </a:lnTo>
                <a:lnTo>
                  <a:pt x="12501335" y="1068276"/>
                </a:lnTo>
                <a:lnTo>
                  <a:pt x="12801181" y="1241365"/>
                </a:lnTo>
                <a:lnTo>
                  <a:pt x="12801181" y="1584036"/>
                </a:lnTo>
                <a:close/>
                <a:moveTo>
                  <a:pt x="13410781" y="526757"/>
                </a:moveTo>
                <a:lnTo>
                  <a:pt x="13110935" y="699851"/>
                </a:lnTo>
                <a:lnTo>
                  <a:pt x="12811088" y="526757"/>
                </a:lnTo>
                <a:lnTo>
                  <a:pt x="12811088" y="184093"/>
                </a:lnTo>
                <a:lnTo>
                  <a:pt x="13110935" y="10999"/>
                </a:lnTo>
                <a:lnTo>
                  <a:pt x="13410781" y="184093"/>
                </a:lnTo>
                <a:lnTo>
                  <a:pt x="13410781" y="526757"/>
                </a:lnTo>
                <a:close/>
                <a:moveTo>
                  <a:pt x="13115888" y="711493"/>
                </a:moveTo>
                <a:lnTo>
                  <a:pt x="13115888" y="1054160"/>
                </a:lnTo>
                <a:lnTo>
                  <a:pt x="13415735" y="1227249"/>
                </a:lnTo>
                <a:lnTo>
                  <a:pt x="13715581" y="1054160"/>
                </a:lnTo>
                <a:lnTo>
                  <a:pt x="13715581" y="707968"/>
                </a:lnTo>
                <a:lnTo>
                  <a:pt x="13418783" y="536636"/>
                </a:lnTo>
                <a:lnTo>
                  <a:pt x="13115888" y="711493"/>
                </a:lnTo>
                <a:close/>
                <a:moveTo>
                  <a:pt x="12506288" y="711493"/>
                </a:moveTo>
                <a:lnTo>
                  <a:pt x="12806135" y="538399"/>
                </a:lnTo>
                <a:lnTo>
                  <a:pt x="13105981" y="711493"/>
                </a:lnTo>
                <a:lnTo>
                  <a:pt x="13105981" y="1054160"/>
                </a:lnTo>
                <a:lnTo>
                  <a:pt x="12806135" y="1227249"/>
                </a:lnTo>
                <a:lnTo>
                  <a:pt x="12506288" y="1054160"/>
                </a:lnTo>
                <a:lnTo>
                  <a:pt x="12506288" y="711493"/>
                </a:lnTo>
                <a:close/>
                <a:moveTo>
                  <a:pt x="12801181" y="526757"/>
                </a:moveTo>
                <a:lnTo>
                  <a:pt x="12501335" y="699851"/>
                </a:lnTo>
                <a:lnTo>
                  <a:pt x="12201488" y="526757"/>
                </a:lnTo>
                <a:lnTo>
                  <a:pt x="12201488" y="184093"/>
                </a:lnTo>
                <a:lnTo>
                  <a:pt x="12501335" y="10999"/>
                </a:lnTo>
                <a:lnTo>
                  <a:pt x="12801181" y="184093"/>
                </a:lnTo>
                <a:lnTo>
                  <a:pt x="12801181" y="526757"/>
                </a:lnTo>
                <a:close/>
                <a:moveTo>
                  <a:pt x="11896688" y="711493"/>
                </a:moveTo>
                <a:lnTo>
                  <a:pt x="12196535" y="538399"/>
                </a:lnTo>
                <a:lnTo>
                  <a:pt x="12496381" y="711493"/>
                </a:lnTo>
                <a:lnTo>
                  <a:pt x="12496381" y="1054160"/>
                </a:lnTo>
                <a:lnTo>
                  <a:pt x="12196535" y="1227249"/>
                </a:lnTo>
                <a:lnTo>
                  <a:pt x="11896688" y="1054160"/>
                </a:lnTo>
                <a:lnTo>
                  <a:pt x="11896688" y="711493"/>
                </a:lnTo>
                <a:close/>
                <a:moveTo>
                  <a:pt x="11891735" y="7383352"/>
                </a:moveTo>
                <a:lnTo>
                  <a:pt x="11591888" y="7556440"/>
                </a:lnTo>
                <a:lnTo>
                  <a:pt x="11591888" y="7902636"/>
                </a:lnTo>
                <a:lnTo>
                  <a:pt x="11891735" y="8075724"/>
                </a:lnTo>
                <a:lnTo>
                  <a:pt x="12191581" y="7902636"/>
                </a:lnTo>
                <a:lnTo>
                  <a:pt x="12191581" y="7556440"/>
                </a:lnTo>
                <a:lnTo>
                  <a:pt x="11891735" y="7383352"/>
                </a:lnTo>
                <a:close/>
                <a:moveTo>
                  <a:pt x="12201488" y="7556440"/>
                </a:moveTo>
                <a:lnTo>
                  <a:pt x="12501335" y="7383352"/>
                </a:lnTo>
                <a:lnTo>
                  <a:pt x="12801181" y="7556440"/>
                </a:lnTo>
                <a:lnTo>
                  <a:pt x="12801181" y="7902636"/>
                </a:lnTo>
                <a:lnTo>
                  <a:pt x="12501335" y="8075724"/>
                </a:lnTo>
                <a:lnTo>
                  <a:pt x="12201488" y="7902636"/>
                </a:lnTo>
                <a:lnTo>
                  <a:pt x="12201488" y="7556440"/>
                </a:lnTo>
                <a:close/>
                <a:moveTo>
                  <a:pt x="13110935" y="7383352"/>
                </a:moveTo>
                <a:lnTo>
                  <a:pt x="12811088" y="7556440"/>
                </a:lnTo>
                <a:lnTo>
                  <a:pt x="12811088" y="7902636"/>
                </a:lnTo>
                <a:lnTo>
                  <a:pt x="13110935" y="8075724"/>
                </a:lnTo>
                <a:lnTo>
                  <a:pt x="13410781" y="7902636"/>
                </a:lnTo>
                <a:lnTo>
                  <a:pt x="13410781" y="7556440"/>
                </a:lnTo>
                <a:lnTo>
                  <a:pt x="13110935" y="7383352"/>
                </a:lnTo>
                <a:close/>
              </a:path>
            </a:pathLst>
          </a:custGeom>
          <a:gradFill rotWithShape="1">
            <a:gsLst>
              <a:gs pos="100000">
                <a:srgbClr val="f85f73">
                  <a:alpha val="47000"/>
                </a:srgbClr>
              </a:gs>
              <a:gs pos="0">
                <a:srgbClr val="ffc3c8">
                  <a:tint val="50000"/>
                  <a:alpha val="0"/>
                  <a:satMod val="130000"/>
                </a:srgbClr>
              </a:gs>
            </a:gsLst>
            <a:path path="circle">
              <a:fillToRect b="0" l="50000" r="0" t="50000"/>
            </a:path>
            <a:tileRect b="0" l="0" r="0" t="0"/>
          </a:gradFill>
        </p:spPr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  <p:extLst>
      <p:ext uri="{527AB2B9-0391-4F5D-A2EA-547960BBBF75}">
        <p14:creationId xmlns:p14="http://schemas.microsoft.com/office/powerpoint/2010/main" val="1742713630909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AF247197-8431-45A8-BBC5-19E6A3318407}">
                <a16:creationId xmlns:a16="http://schemas.microsoft.com/office/drawing/2010/main" id="{1CC09907-84D7-4AA7-B002-D7BD19B04867}"/>
              </a:ext>
            </a:extLst>
          </p:cNvPr>
          <p:cNvSpPr>
            <a:spLocks noChangeAspect="true"/>
          </p:cNvSpPr>
          <p:nvPr/>
        </p:nvSpPr>
        <p:spPr>
          <a:xfrm rot="0">
            <a:off x="-9525" y="0"/>
            <a:ext cx="9153763" cy="5393322"/>
          </a:xfrm>
          <a:custGeom>
            <a:avLst/>
            <a:gdLst/>
            <a:ahLst/>
            <a:cxnLst/>
            <a:rect b="b" l="0" r="r" t="0"/>
            <a:pathLst>
              <a:path h="8086725" w="13725107">
                <a:moveTo>
                  <a:pt x="9525" y="184093"/>
                </a:moveTo>
                <a:lnTo>
                  <a:pt x="309334" y="10999"/>
                </a:lnTo>
                <a:lnTo>
                  <a:pt x="609142" y="184093"/>
                </a:lnTo>
                <a:lnTo>
                  <a:pt x="609142" y="526757"/>
                </a:lnTo>
                <a:lnTo>
                  <a:pt x="306281" y="701614"/>
                </a:lnTo>
                <a:lnTo>
                  <a:pt x="9525" y="530282"/>
                </a:lnTo>
                <a:lnTo>
                  <a:pt x="9525" y="184093"/>
                </a:lnTo>
                <a:close/>
                <a:moveTo>
                  <a:pt x="304800" y="711758"/>
                </a:moveTo>
                <a:lnTo>
                  <a:pt x="0" y="535781"/>
                </a:lnTo>
                <a:lnTo>
                  <a:pt x="0" y="178594"/>
                </a:lnTo>
                <a:lnTo>
                  <a:pt x="309334" y="0"/>
                </a:lnTo>
                <a:lnTo>
                  <a:pt x="614134" y="175976"/>
                </a:lnTo>
                <a:lnTo>
                  <a:pt x="918934" y="0"/>
                </a:lnTo>
                <a:lnTo>
                  <a:pt x="1223735" y="175976"/>
                </a:lnTo>
                <a:lnTo>
                  <a:pt x="1528535" y="0"/>
                </a:lnTo>
                <a:lnTo>
                  <a:pt x="1833335" y="175976"/>
                </a:lnTo>
                <a:lnTo>
                  <a:pt x="2138135" y="0"/>
                </a:lnTo>
                <a:lnTo>
                  <a:pt x="2442935" y="175976"/>
                </a:lnTo>
                <a:lnTo>
                  <a:pt x="2747735" y="0"/>
                </a:lnTo>
                <a:lnTo>
                  <a:pt x="3052535" y="175976"/>
                </a:lnTo>
                <a:lnTo>
                  <a:pt x="3357335" y="0"/>
                </a:lnTo>
                <a:lnTo>
                  <a:pt x="3662135" y="175976"/>
                </a:lnTo>
                <a:lnTo>
                  <a:pt x="3966935" y="0"/>
                </a:lnTo>
                <a:lnTo>
                  <a:pt x="4271735" y="175976"/>
                </a:lnTo>
                <a:lnTo>
                  <a:pt x="4576535" y="0"/>
                </a:lnTo>
                <a:lnTo>
                  <a:pt x="4881335" y="175976"/>
                </a:lnTo>
                <a:lnTo>
                  <a:pt x="5186135" y="0"/>
                </a:lnTo>
                <a:lnTo>
                  <a:pt x="5490935" y="175976"/>
                </a:lnTo>
                <a:lnTo>
                  <a:pt x="5795735" y="0"/>
                </a:lnTo>
                <a:lnTo>
                  <a:pt x="6100535" y="175976"/>
                </a:lnTo>
                <a:lnTo>
                  <a:pt x="6405335" y="0"/>
                </a:lnTo>
                <a:lnTo>
                  <a:pt x="6710135" y="175976"/>
                </a:lnTo>
                <a:lnTo>
                  <a:pt x="7014935" y="0"/>
                </a:lnTo>
                <a:lnTo>
                  <a:pt x="7319735" y="175976"/>
                </a:lnTo>
                <a:lnTo>
                  <a:pt x="7624535" y="0"/>
                </a:lnTo>
                <a:lnTo>
                  <a:pt x="7929335" y="175976"/>
                </a:lnTo>
                <a:lnTo>
                  <a:pt x="8234135" y="0"/>
                </a:lnTo>
                <a:lnTo>
                  <a:pt x="8538935" y="175976"/>
                </a:lnTo>
                <a:lnTo>
                  <a:pt x="8843735" y="0"/>
                </a:lnTo>
                <a:lnTo>
                  <a:pt x="9148535" y="175976"/>
                </a:lnTo>
                <a:lnTo>
                  <a:pt x="9453335" y="0"/>
                </a:lnTo>
                <a:lnTo>
                  <a:pt x="9758135" y="175976"/>
                </a:lnTo>
                <a:lnTo>
                  <a:pt x="10062935" y="0"/>
                </a:lnTo>
                <a:lnTo>
                  <a:pt x="10367735" y="175976"/>
                </a:lnTo>
                <a:lnTo>
                  <a:pt x="10672535" y="0"/>
                </a:lnTo>
                <a:lnTo>
                  <a:pt x="10977335" y="175976"/>
                </a:lnTo>
                <a:lnTo>
                  <a:pt x="11282135" y="0"/>
                </a:lnTo>
                <a:lnTo>
                  <a:pt x="11586935" y="175976"/>
                </a:lnTo>
                <a:lnTo>
                  <a:pt x="11891735" y="0"/>
                </a:lnTo>
                <a:lnTo>
                  <a:pt x="12196535" y="175976"/>
                </a:lnTo>
                <a:lnTo>
                  <a:pt x="12501335" y="0"/>
                </a:lnTo>
                <a:lnTo>
                  <a:pt x="12806135" y="175976"/>
                </a:lnTo>
                <a:lnTo>
                  <a:pt x="13110935" y="0"/>
                </a:lnTo>
                <a:lnTo>
                  <a:pt x="13420307" y="178594"/>
                </a:lnTo>
                <a:lnTo>
                  <a:pt x="13420307" y="526492"/>
                </a:lnTo>
                <a:lnTo>
                  <a:pt x="13725107" y="702469"/>
                </a:lnTo>
                <a:lnTo>
                  <a:pt x="13725107" y="1059656"/>
                </a:lnTo>
                <a:lnTo>
                  <a:pt x="13420020" y="1235755"/>
                </a:lnTo>
                <a:lnTo>
                  <a:pt x="13420307" y="1235869"/>
                </a:lnTo>
                <a:lnTo>
                  <a:pt x="13420307" y="1583769"/>
                </a:lnTo>
                <a:lnTo>
                  <a:pt x="13725107" y="1759744"/>
                </a:lnTo>
                <a:lnTo>
                  <a:pt x="13725107" y="2116931"/>
                </a:lnTo>
                <a:lnTo>
                  <a:pt x="13420307" y="2292906"/>
                </a:lnTo>
                <a:lnTo>
                  <a:pt x="13420307" y="2631519"/>
                </a:lnTo>
                <a:lnTo>
                  <a:pt x="13725107" y="2807494"/>
                </a:lnTo>
                <a:lnTo>
                  <a:pt x="13725107" y="3164681"/>
                </a:lnTo>
                <a:lnTo>
                  <a:pt x="13420020" y="3340780"/>
                </a:lnTo>
                <a:lnTo>
                  <a:pt x="13420307" y="3340894"/>
                </a:lnTo>
                <a:lnTo>
                  <a:pt x="13420307" y="3688794"/>
                </a:lnTo>
                <a:lnTo>
                  <a:pt x="13725107" y="3864769"/>
                </a:lnTo>
                <a:lnTo>
                  <a:pt x="13725107" y="4221957"/>
                </a:lnTo>
                <a:lnTo>
                  <a:pt x="13420307" y="4397931"/>
                </a:lnTo>
                <a:lnTo>
                  <a:pt x="13420307" y="4736545"/>
                </a:lnTo>
                <a:lnTo>
                  <a:pt x="13725107" y="4912519"/>
                </a:lnTo>
                <a:lnTo>
                  <a:pt x="13725107" y="5269707"/>
                </a:lnTo>
                <a:lnTo>
                  <a:pt x="13420020" y="5445805"/>
                </a:lnTo>
                <a:lnTo>
                  <a:pt x="13420307" y="5445919"/>
                </a:lnTo>
                <a:lnTo>
                  <a:pt x="13420307" y="5793820"/>
                </a:lnTo>
                <a:lnTo>
                  <a:pt x="13725107" y="5969794"/>
                </a:lnTo>
                <a:lnTo>
                  <a:pt x="13725107" y="6326982"/>
                </a:lnTo>
                <a:lnTo>
                  <a:pt x="13420307" y="6502956"/>
                </a:lnTo>
                <a:lnTo>
                  <a:pt x="13420307" y="6841570"/>
                </a:lnTo>
                <a:lnTo>
                  <a:pt x="13725107" y="7017544"/>
                </a:lnTo>
                <a:lnTo>
                  <a:pt x="13725107" y="7374732"/>
                </a:lnTo>
                <a:lnTo>
                  <a:pt x="13420020" y="7550830"/>
                </a:lnTo>
                <a:lnTo>
                  <a:pt x="13420307" y="7550944"/>
                </a:lnTo>
                <a:lnTo>
                  <a:pt x="13420307" y="7908132"/>
                </a:lnTo>
                <a:lnTo>
                  <a:pt x="13110935" y="8086726"/>
                </a:lnTo>
                <a:lnTo>
                  <a:pt x="12806135" y="7910751"/>
                </a:lnTo>
                <a:lnTo>
                  <a:pt x="12501335" y="8086726"/>
                </a:lnTo>
                <a:lnTo>
                  <a:pt x="12196535" y="7910751"/>
                </a:lnTo>
                <a:lnTo>
                  <a:pt x="11891735" y="8086726"/>
                </a:lnTo>
                <a:lnTo>
                  <a:pt x="11586935" y="7910751"/>
                </a:lnTo>
                <a:lnTo>
                  <a:pt x="11282135" y="8086726"/>
                </a:lnTo>
                <a:lnTo>
                  <a:pt x="10977335" y="7910751"/>
                </a:lnTo>
                <a:lnTo>
                  <a:pt x="10672535" y="8086726"/>
                </a:lnTo>
                <a:lnTo>
                  <a:pt x="10367735" y="7910751"/>
                </a:lnTo>
                <a:lnTo>
                  <a:pt x="10062935" y="8086726"/>
                </a:lnTo>
                <a:lnTo>
                  <a:pt x="9758135" y="7910751"/>
                </a:lnTo>
                <a:lnTo>
                  <a:pt x="9453335" y="8086726"/>
                </a:lnTo>
                <a:lnTo>
                  <a:pt x="9148535" y="7910751"/>
                </a:lnTo>
                <a:lnTo>
                  <a:pt x="8843735" y="8086726"/>
                </a:lnTo>
                <a:lnTo>
                  <a:pt x="8538935" y="7910751"/>
                </a:lnTo>
                <a:lnTo>
                  <a:pt x="8234135" y="8086726"/>
                </a:lnTo>
                <a:lnTo>
                  <a:pt x="7929335" y="7910751"/>
                </a:lnTo>
                <a:lnTo>
                  <a:pt x="7624535" y="8086726"/>
                </a:lnTo>
                <a:lnTo>
                  <a:pt x="7319735" y="7910751"/>
                </a:lnTo>
                <a:lnTo>
                  <a:pt x="7014935" y="8086726"/>
                </a:lnTo>
                <a:lnTo>
                  <a:pt x="6710135" y="7910751"/>
                </a:lnTo>
                <a:lnTo>
                  <a:pt x="6405335" y="8086726"/>
                </a:lnTo>
                <a:lnTo>
                  <a:pt x="6100535" y="7910751"/>
                </a:lnTo>
                <a:lnTo>
                  <a:pt x="5795735" y="8086726"/>
                </a:lnTo>
                <a:lnTo>
                  <a:pt x="5490935" y="7910751"/>
                </a:lnTo>
                <a:lnTo>
                  <a:pt x="5186135" y="8086726"/>
                </a:lnTo>
                <a:lnTo>
                  <a:pt x="4881335" y="7910751"/>
                </a:lnTo>
                <a:lnTo>
                  <a:pt x="4576535" y="8086726"/>
                </a:lnTo>
                <a:lnTo>
                  <a:pt x="4271735" y="7910751"/>
                </a:lnTo>
                <a:lnTo>
                  <a:pt x="3966935" y="8086726"/>
                </a:lnTo>
                <a:lnTo>
                  <a:pt x="3662135" y="7910751"/>
                </a:lnTo>
                <a:lnTo>
                  <a:pt x="3357335" y="8086726"/>
                </a:lnTo>
                <a:lnTo>
                  <a:pt x="3052535" y="7910751"/>
                </a:lnTo>
                <a:lnTo>
                  <a:pt x="2747735" y="8086726"/>
                </a:lnTo>
                <a:lnTo>
                  <a:pt x="2442935" y="7910751"/>
                </a:lnTo>
                <a:lnTo>
                  <a:pt x="2138135" y="8086726"/>
                </a:lnTo>
                <a:lnTo>
                  <a:pt x="1833335" y="7910751"/>
                </a:lnTo>
                <a:lnTo>
                  <a:pt x="1528535" y="8086726"/>
                </a:lnTo>
                <a:lnTo>
                  <a:pt x="1223735" y="7910751"/>
                </a:lnTo>
                <a:lnTo>
                  <a:pt x="918934" y="8086726"/>
                </a:lnTo>
                <a:lnTo>
                  <a:pt x="614134" y="7910751"/>
                </a:lnTo>
                <a:lnTo>
                  <a:pt x="309334" y="8086726"/>
                </a:lnTo>
                <a:lnTo>
                  <a:pt x="0" y="7908132"/>
                </a:lnTo>
                <a:lnTo>
                  <a:pt x="0" y="7550944"/>
                </a:lnTo>
                <a:lnTo>
                  <a:pt x="305005" y="7374846"/>
                </a:lnTo>
                <a:lnTo>
                  <a:pt x="304800" y="7374732"/>
                </a:lnTo>
                <a:lnTo>
                  <a:pt x="304800" y="7026831"/>
                </a:lnTo>
                <a:lnTo>
                  <a:pt x="0" y="6850856"/>
                </a:lnTo>
                <a:lnTo>
                  <a:pt x="0" y="6493669"/>
                </a:lnTo>
                <a:lnTo>
                  <a:pt x="304800" y="6317695"/>
                </a:lnTo>
                <a:lnTo>
                  <a:pt x="304800" y="5979081"/>
                </a:lnTo>
                <a:lnTo>
                  <a:pt x="0" y="5803106"/>
                </a:lnTo>
                <a:lnTo>
                  <a:pt x="0" y="5445919"/>
                </a:lnTo>
                <a:lnTo>
                  <a:pt x="305005" y="5269821"/>
                </a:lnTo>
                <a:lnTo>
                  <a:pt x="304800" y="5269707"/>
                </a:lnTo>
                <a:lnTo>
                  <a:pt x="304800" y="4921806"/>
                </a:lnTo>
                <a:lnTo>
                  <a:pt x="0" y="4745832"/>
                </a:lnTo>
                <a:lnTo>
                  <a:pt x="0" y="4388644"/>
                </a:lnTo>
                <a:lnTo>
                  <a:pt x="304800" y="4212670"/>
                </a:lnTo>
                <a:lnTo>
                  <a:pt x="304800" y="3874056"/>
                </a:lnTo>
                <a:lnTo>
                  <a:pt x="0" y="3698081"/>
                </a:lnTo>
                <a:lnTo>
                  <a:pt x="0" y="3340894"/>
                </a:lnTo>
                <a:lnTo>
                  <a:pt x="305005" y="3164795"/>
                </a:lnTo>
                <a:lnTo>
                  <a:pt x="304800" y="3164681"/>
                </a:lnTo>
                <a:lnTo>
                  <a:pt x="304800" y="2816781"/>
                </a:lnTo>
                <a:lnTo>
                  <a:pt x="0" y="2640806"/>
                </a:lnTo>
                <a:lnTo>
                  <a:pt x="0" y="2283619"/>
                </a:lnTo>
                <a:lnTo>
                  <a:pt x="304800" y="2107644"/>
                </a:lnTo>
                <a:lnTo>
                  <a:pt x="304800" y="1769031"/>
                </a:lnTo>
                <a:lnTo>
                  <a:pt x="0" y="1593056"/>
                </a:lnTo>
                <a:lnTo>
                  <a:pt x="0" y="1235869"/>
                </a:lnTo>
                <a:lnTo>
                  <a:pt x="305005" y="1059771"/>
                </a:lnTo>
                <a:lnTo>
                  <a:pt x="304800" y="1059656"/>
                </a:lnTo>
                <a:lnTo>
                  <a:pt x="304800" y="711758"/>
                </a:lnTo>
                <a:close/>
                <a:moveTo>
                  <a:pt x="11586935" y="6853476"/>
                </a:moveTo>
                <a:lnTo>
                  <a:pt x="11886781" y="7026564"/>
                </a:lnTo>
                <a:lnTo>
                  <a:pt x="11886781" y="7369236"/>
                </a:lnTo>
                <a:lnTo>
                  <a:pt x="11586935" y="7542324"/>
                </a:lnTo>
                <a:lnTo>
                  <a:pt x="11287088" y="7369236"/>
                </a:lnTo>
                <a:lnTo>
                  <a:pt x="11287088" y="7026564"/>
                </a:lnTo>
                <a:lnTo>
                  <a:pt x="11586935" y="6853476"/>
                </a:lnTo>
                <a:close/>
                <a:moveTo>
                  <a:pt x="11886781" y="6317961"/>
                </a:moveTo>
                <a:lnTo>
                  <a:pt x="11586935" y="6491050"/>
                </a:lnTo>
                <a:lnTo>
                  <a:pt x="11287088" y="6317961"/>
                </a:lnTo>
                <a:lnTo>
                  <a:pt x="11287088" y="5978814"/>
                </a:lnTo>
                <a:lnTo>
                  <a:pt x="11586935" y="5805726"/>
                </a:lnTo>
                <a:lnTo>
                  <a:pt x="11886781" y="5978814"/>
                </a:lnTo>
                <a:lnTo>
                  <a:pt x="11886781" y="6317961"/>
                </a:lnTo>
                <a:close/>
                <a:moveTo>
                  <a:pt x="11586935" y="4748451"/>
                </a:moveTo>
                <a:lnTo>
                  <a:pt x="11886781" y="4921539"/>
                </a:lnTo>
                <a:lnTo>
                  <a:pt x="11886781" y="5264210"/>
                </a:lnTo>
                <a:lnTo>
                  <a:pt x="11586935" y="5437299"/>
                </a:lnTo>
                <a:lnTo>
                  <a:pt x="11287088" y="5264210"/>
                </a:lnTo>
                <a:lnTo>
                  <a:pt x="11287088" y="4921539"/>
                </a:lnTo>
                <a:lnTo>
                  <a:pt x="11586935" y="4748451"/>
                </a:lnTo>
                <a:close/>
                <a:moveTo>
                  <a:pt x="11886781" y="4212936"/>
                </a:moveTo>
                <a:lnTo>
                  <a:pt x="11586935" y="4386025"/>
                </a:lnTo>
                <a:lnTo>
                  <a:pt x="11287088" y="4212936"/>
                </a:lnTo>
                <a:lnTo>
                  <a:pt x="11287088" y="3873789"/>
                </a:lnTo>
                <a:lnTo>
                  <a:pt x="11586935" y="3700701"/>
                </a:lnTo>
                <a:lnTo>
                  <a:pt x="11886781" y="3873789"/>
                </a:lnTo>
                <a:lnTo>
                  <a:pt x="11886781" y="4212936"/>
                </a:lnTo>
                <a:close/>
                <a:moveTo>
                  <a:pt x="11586935" y="2643426"/>
                </a:moveTo>
                <a:lnTo>
                  <a:pt x="11886781" y="2816514"/>
                </a:lnTo>
                <a:lnTo>
                  <a:pt x="11886781" y="3159185"/>
                </a:lnTo>
                <a:lnTo>
                  <a:pt x="11586935" y="3332274"/>
                </a:lnTo>
                <a:lnTo>
                  <a:pt x="11287088" y="3159185"/>
                </a:lnTo>
                <a:lnTo>
                  <a:pt x="11287088" y="2816514"/>
                </a:lnTo>
                <a:lnTo>
                  <a:pt x="11586935" y="2643426"/>
                </a:lnTo>
                <a:close/>
                <a:moveTo>
                  <a:pt x="11886781" y="2107911"/>
                </a:moveTo>
                <a:lnTo>
                  <a:pt x="11586935" y="2281000"/>
                </a:lnTo>
                <a:lnTo>
                  <a:pt x="11287088" y="2107911"/>
                </a:lnTo>
                <a:lnTo>
                  <a:pt x="11287088" y="1768764"/>
                </a:lnTo>
                <a:lnTo>
                  <a:pt x="11586935" y="1595676"/>
                </a:lnTo>
                <a:lnTo>
                  <a:pt x="11886781" y="1768764"/>
                </a:lnTo>
                <a:lnTo>
                  <a:pt x="11886781" y="2107911"/>
                </a:lnTo>
                <a:close/>
                <a:moveTo>
                  <a:pt x="11586935" y="538399"/>
                </a:moveTo>
                <a:lnTo>
                  <a:pt x="11886781" y="711493"/>
                </a:lnTo>
                <a:lnTo>
                  <a:pt x="11886781" y="1054160"/>
                </a:lnTo>
                <a:lnTo>
                  <a:pt x="11586935" y="1227249"/>
                </a:lnTo>
                <a:lnTo>
                  <a:pt x="11287088" y="1054160"/>
                </a:lnTo>
                <a:lnTo>
                  <a:pt x="11287088" y="711493"/>
                </a:lnTo>
                <a:lnTo>
                  <a:pt x="11586935" y="538399"/>
                </a:lnTo>
                <a:close/>
                <a:moveTo>
                  <a:pt x="11891735" y="7014924"/>
                </a:moveTo>
                <a:lnTo>
                  <a:pt x="12191581" y="6841836"/>
                </a:lnTo>
                <a:lnTo>
                  <a:pt x="12191581" y="6502690"/>
                </a:lnTo>
                <a:lnTo>
                  <a:pt x="11891735" y="6329601"/>
                </a:lnTo>
                <a:lnTo>
                  <a:pt x="11591888" y="6502690"/>
                </a:lnTo>
                <a:lnTo>
                  <a:pt x="11591888" y="6841836"/>
                </a:lnTo>
                <a:lnTo>
                  <a:pt x="11891735" y="7014924"/>
                </a:lnTo>
                <a:close/>
                <a:moveTo>
                  <a:pt x="11891735" y="5967174"/>
                </a:moveTo>
                <a:lnTo>
                  <a:pt x="12191581" y="5794086"/>
                </a:lnTo>
                <a:lnTo>
                  <a:pt x="12191581" y="5451415"/>
                </a:lnTo>
                <a:lnTo>
                  <a:pt x="11891735" y="5278327"/>
                </a:lnTo>
                <a:lnTo>
                  <a:pt x="11591888" y="5451415"/>
                </a:lnTo>
                <a:lnTo>
                  <a:pt x="11591888" y="5794086"/>
                </a:lnTo>
                <a:lnTo>
                  <a:pt x="11891735" y="5967174"/>
                </a:lnTo>
                <a:close/>
                <a:moveTo>
                  <a:pt x="11891735" y="4909899"/>
                </a:moveTo>
                <a:lnTo>
                  <a:pt x="12191581" y="4736811"/>
                </a:lnTo>
                <a:lnTo>
                  <a:pt x="12191581" y="4397664"/>
                </a:lnTo>
                <a:lnTo>
                  <a:pt x="11891735" y="4224576"/>
                </a:lnTo>
                <a:lnTo>
                  <a:pt x="11591888" y="4397664"/>
                </a:lnTo>
                <a:lnTo>
                  <a:pt x="11591888" y="4736811"/>
                </a:lnTo>
                <a:lnTo>
                  <a:pt x="11891735" y="4909899"/>
                </a:lnTo>
                <a:close/>
                <a:moveTo>
                  <a:pt x="11891735" y="3862149"/>
                </a:moveTo>
                <a:lnTo>
                  <a:pt x="12191581" y="3689061"/>
                </a:lnTo>
                <a:lnTo>
                  <a:pt x="12191581" y="3346390"/>
                </a:lnTo>
                <a:lnTo>
                  <a:pt x="11891735" y="3173301"/>
                </a:lnTo>
                <a:lnTo>
                  <a:pt x="11591888" y="3346390"/>
                </a:lnTo>
                <a:lnTo>
                  <a:pt x="11591888" y="3689061"/>
                </a:lnTo>
                <a:lnTo>
                  <a:pt x="11891735" y="3862149"/>
                </a:lnTo>
                <a:close/>
                <a:moveTo>
                  <a:pt x="11891735" y="2804874"/>
                </a:moveTo>
                <a:lnTo>
                  <a:pt x="12191581" y="2631786"/>
                </a:lnTo>
                <a:lnTo>
                  <a:pt x="12191581" y="2292639"/>
                </a:lnTo>
                <a:lnTo>
                  <a:pt x="11891735" y="2119551"/>
                </a:lnTo>
                <a:lnTo>
                  <a:pt x="11591888" y="2292639"/>
                </a:lnTo>
                <a:lnTo>
                  <a:pt x="11591888" y="2631786"/>
                </a:lnTo>
                <a:lnTo>
                  <a:pt x="11891735" y="2804874"/>
                </a:lnTo>
                <a:close/>
                <a:moveTo>
                  <a:pt x="11891735" y="1757125"/>
                </a:moveTo>
                <a:lnTo>
                  <a:pt x="12191581" y="1584036"/>
                </a:lnTo>
                <a:lnTo>
                  <a:pt x="12191581" y="1241365"/>
                </a:lnTo>
                <a:lnTo>
                  <a:pt x="11891735" y="1068276"/>
                </a:lnTo>
                <a:lnTo>
                  <a:pt x="11591888" y="1241365"/>
                </a:lnTo>
                <a:lnTo>
                  <a:pt x="11591888" y="1584036"/>
                </a:lnTo>
                <a:lnTo>
                  <a:pt x="11891735" y="1757125"/>
                </a:lnTo>
                <a:close/>
                <a:moveTo>
                  <a:pt x="11891735" y="699851"/>
                </a:moveTo>
                <a:lnTo>
                  <a:pt x="12191581" y="526757"/>
                </a:lnTo>
                <a:lnTo>
                  <a:pt x="12191581" y="184093"/>
                </a:lnTo>
                <a:lnTo>
                  <a:pt x="11891735" y="10999"/>
                </a:lnTo>
                <a:lnTo>
                  <a:pt x="11591888" y="184093"/>
                </a:lnTo>
                <a:lnTo>
                  <a:pt x="11591888" y="526757"/>
                </a:lnTo>
                <a:lnTo>
                  <a:pt x="11891735" y="699851"/>
                </a:lnTo>
                <a:close/>
                <a:moveTo>
                  <a:pt x="9148535" y="538399"/>
                </a:moveTo>
                <a:lnTo>
                  <a:pt x="8848725" y="711493"/>
                </a:lnTo>
                <a:lnTo>
                  <a:pt x="8848725" y="1054160"/>
                </a:lnTo>
                <a:lnTo>
                  <a:pt x="9148535" y="1227249"/>
                </a:lnTo>
                <a:lnTo>
                  <a:pt x="9448343" y="1054160"/>
                </a:lnTo>
                <a:lnTo>
                  <a:pt x="9448343" y="711493"/>
                </a:lnTo>
                <a:lnTo>
                  <a:pt x="9148535" y="538399"/>
                </a:lnTo>
                <a:close/>
                <a:moveTo>
                  <a:pt x="9148535" y="1595676"/>
                </a:moveTo>
                <a:lnTo>
                  <a:pt x="8848725" y="1768764"/>
                </a:lnTo>
                <a:lnTo>
                  <a:pt x="8848725" y="2107911"/>
                </a:lnTo>
                <a:lnTo>
                  <a:pt x="9148535" y="2281000"/>
                </a:lnTo>
                <a:lnTo>
                  <a:pt x="9448343" y="2107911"/>
                </a:lnTo>
                <a:lnTo>
                  <a:pt x="9448343" y="1768764"/>
                </a:lnTo>
                <a:lnTo>
                  <a:pt x="9148535" y="1595676"/>
                </a:lnTo>
                <a:close/>
                <a:moveTo>
                  <a:pt x="9148535" y="2643426"/>
                </a:moveTo>
                <a:lnTo>
                  <a:pt x="8848725" y="2816514"/>
                </a:lnTo>
                <a:lnTo>
                  <a:pt x="8848725" y="3159185"/>
                </a:lnTo>
                <a:lnTo>
                  <a:pt x="9148535" y="3332274"/>
                </a:lnTo>
                <a:lnTo>
                  <a:pt x="9448343" y="3159185"/>
                </a:lnTo>
                <a:lnTo>
                  <a:pt x="9448343" y="2816514"/>
                </a:lnTo>
                <a:lnTo>
                  <a:pt x="9148535" y="2643426"/>
                </a:lnTo>
                <a:close/>
                <a:moveTo>
                  <a:pt x="9148535" y="3700701"/>
                </a:moveTo>
                <a:lnTo>
                  <a:pt x="8848725" y="3873789"/>
                </a:lnTo>
                <a:lnTo>
                  <a:pt x="8848725" y="4212936"/>
                </a:lnTo>
                <a:lnTo>
                  <a:pt x="9148535" y="4386025"/>
                </a:lnTo>
                <a:lnTo>
                  <a:pt x="9448343" y="4212936"/>
                </a:lnTo>
                <a:lnTo>
                  <a:pt x="9448343" y="3873789"/>
                </a:lnTo>
                <a:lnTo>
                  <a:pt x="9148535" y="3700701"/>
                </a:lnTo>
                <a:close/>
                <a:moveTo>
                  <a:pt x="9148535" y="4748451"/>
                </a:moveTo>
                <a:lnTo>
                  <a:pt x="8848725" y="4921539"/>
                </a:lnTo>
                <a:lnTo>
                  <a:pt x="8848725" y="5264210"/>
                </a:lnTo>
                <a:lnTo>
                  <a:pt x="9148535" y="5437299"/>
                </a:lnTo>
                <a:lnTo>
                  <a:pt x="9448343" y="5264210"/>
                </a:lnTo>
                <a:lnTo>
                  <a:pt x="9448343" y="4921539"/>
                </a:lnTo>
                <a:lnTo>
                  <a:pt x="9148535" y="4748451"/>
                </a:lnTo>
                <a:close/>
                <a:moveTo>
                  <a:pt x="9148535" y="5805726"/>
                </a:moveTo>
                <a:lnTo>
                  <a:pt x="8848725" y="5978814"/>
                </a:lnTo>
                <a:lnTo>
                  <a:pt x="8848725" y="6317961"/>
                </a:lnTo>
                <a:lnTo>
                  <a:pt x="9148535" y="6491050"/>
                </a:lnTo>
                <a:lnTo>
                  <a:pt x="9448343" y="6317961"/>
                </a:lnTo>
                <a:lnTo>
                  <a:pt x="9448343" y="5978814"/>
                </a:lnTo>
                <a:lnTo>
                  <a:pt x="9148535" y="5805726"/>
                </a:lnTo>
                <a:close/>
                <a:moveTo>
                  <a:pt x="9148535" y="6853476"/>
                </a:moveTo>
                <a:lnTo>
                  <a:pt x="8848725" y="7026564"/>
                </a:lnTo>
                <a:lnTo>
                  <a:pt x="8848725" y="7369236"/>
                </a:lnTo>
                <a:lnTo>
                  <a:pt x="9148535" y="7542324"/>
                </a:lnTo>
                <a:lnTo>
                  <a:pt x="9448343" y="7369236"/>
                </a:lnTo>
                <a:lnTo>
                  <a:pt x="9448343" y="7026564"/>
                </a:lnTo>
                <a:lnTo>
                  <a:pt x="9148535" y="6853476"/>
                </a:lnTo>
                <a:close/>
                <a:moveTo>
                  <a:pt x="9143543" y="184093"/>
                </a:moveTo>
                <a:lnTo>
                  <a:pt x="9143543" y="526757"/>
                </a:lnTo>
                <a:lnTo>
                  <a:pt x="8843735" y="699851"/>
                </a:lnTo>
                <a:lnTo>
                  <a:pt x="8543925" y="526757"/>
                </a:lnTo>
                <a:lnTo>
                  <a:pt x="8543925" y="184093"/>
                </a:lnTo>
                <a:lnTo>
                  <a:pt x="8843735" y="10999"/>
                </a:lnTo>
                <a:lnTo>
                  <a:pt x="9143543" y="184093"/>
                </a:lnTo>
                <a:close/>
                <a:moveTo>
                  <a:pt x="9143543" y="1241365"/>
                </a:moveTo>
                <a:lnTo>
                  <a:pt x="9143543" y="1584036"/>
                </a:lnTo>
                <a:lnTo>
                  <a:pt x="8843735" y="1757125"/>
                </a:lnTo>
                <a:lnTo>
                  <a:pt x="8543925" y="1584036"/>
                </a:lnTo>
                <a:lnTo>
                  <a:pt x="8543925" y="1241365"/>
                </a:lnTo>
                <a:lnTo>
                  <a:pt x="8843735" y="1068276"/>
                </a:lnTo>
                <a:lnTo>
                  <a:pt x="9143543" y="1241365"/>
                </a:lnTo>
                <a:close/>
                <a:moveTo>
                  <a:pt x="8543925" y="2292639"/>
                </a:moveTo>
                <a:lnTo>
                  <a:pt x="8843735" y="2119551"/>
                </a:lnTo>
                <a:lnTo>
                  <a:pt x="9143543" y="2292639"/>
                </a:lnTo>
                <a:lnTo>
                  <a:pt x="9143543" y="2631786"/>
                </a:lnTo>
                <a:lnTo>
                  <a:pt x="8843735" y="2804874"/>
                </a:lnTo>
                <a:lnTo>
                  <a:pt x="8543925" y="2631786"/>
                </a:lnTo>
                <a:lnTo>
                  <a:pt x="8543925" y="2292639"/>
                </a:lnTo>
                <a:close/>
                <a:moveTo>
                  <a:pt x="9143543" y="3346390"/>
                </a:moveTo>
                <a:lnTo>
                  <a:pt x="9143543" y="3689061"/>
                </a:lnTo>
                <a:lnTo>
                  <a:pt x="8843735" y="3862149"/>
                </a:lnTo>
                <a:lnTo>
                  <a:pt x="8543925" y="3689061"/>
                </a:lnTo>
                <a:lnTo>
                  <a:pt x="8543925" y="3346390"/>
                </a:lnTo>
                <a:lnTo>
                  <a:pt x="8843735" y="3173301"/>
                </a:lnTo>
                <a:lnTo>
                  <a:pt x="9143543" y="3346390"/>
                </a:lnTo>
                <a:close/>
                <a:moveTo>
                  <a:pt x="8543925" y="4397664"/>
                </a:moveTo>
                <a:lnTo>
                  <a:pt x="8843735" y="4224576"/>
                </a:lnTo>
                <a:lnTo>
                  <a:pt x="9143543" y="4397664"/>
                </a:lnTo>
                <a:lnTo>
                  <a:pt x="9143543" y="4736811"/>
                </a:lnTo>
                <a:lnTo>
                  <a:pt x="8843735" y="4909899"/>
                </a:lnTo>
                <a:lnTo>
                  <a:pt x="8543925" y="4736811"/>
                </a:lnTo>
                <a:lnTo>
                  <a:pt x="8543925" y="4397664"/>
                </a:lnTo>
                <a:close/>
                <a:moveTo>
                  <a:pt x="9143543" y="5451415"/>
                </a:moveTo>
                <a:lnTo>
                  <a:pt x="9143543" y="5794086"/>
                </a:lnTo>
                <a:lnTo>
                  <a:pt x="8843735" y="5967174"/>
                </a:lnTo>
                <a:lnTo>
                  <a:pt x="8543925" y="5794086"/>
                </a:lnTo>
                <a:lnTo>
                  <a:pt x="8543925" y="5451415"/>
                </a:lnTo>
                <a:lnTo>
                  <a:pt x="8843735" y="5278327"/>
                </a:lnTo>
                <a:lnTo>
                  <a:pt x="9143543" y="5451415"/>
                </a:lnTo>
                <a:close/>
                <a:moveTo>
                  <a:pt x="8543925" y="6502690"/>
                </a:moveTo>
                <a:lnTo>
                  <a:pt x="8843735" y="6329601"/>
                </a:lnTo>
                <a:lnTo>
                  <a:pt x="9143543" y="6502690"/>
                </a:lnTo>
                <a:lnTo>
                  <a:pt x="9143543" y="6841836"/>
                </a:lnTo>
                <a:lnTo>
                  <a:pt x="8843735" y="7014924"/>
                </a:lnTo>
                <a:lnTo>
                  <a:pt x="8543925" y="6841836"/>
                </a:lnTo>
                <a:lnTo>
                  <a:pt x="8543925" y="6502690"/>
                </a:lnTo>
                <a:close/>
                <a:moveTo>
                  <a:pt x="6095544" y="6841836"/>
                </a:moveTo>
                <a:lnTo>
                  <a:pt x="5795735" y="7014924"/>
                </a:lnTo>
                <a:lnTo>
                  <a:pt x="5495926" y="6841836"/>
                </a:lnTo>
                <a:lnTo>
                  <a:pt x="5495926" y="6502690"/>
                </a:lnTo>
                <a:lnTo>
                  <a:pt x="5795735" y="6329601"/>
                </a:lnTo>
                <a:lnTo>
                  <a:pt x="6095544" y="6502690"/>
                </a:lnTo>
                <a:lnTo>
                  <a:pt x="6095544" y="6841836"/>
                </a:lnTo>
                <a:close/>
                <a:moveTo>
                  <a:pt x="6095544" y="5794086"/>
                </a:moveTo>
                <a:lnTo>
                  <a:pt x="5795735" y="5967174"/>
                </a:lnTo>
                <a:lnTo>
                  <a:pt x="5495926" y="5794086"/>
                </a:lnTo>
                <a:lnTo>
                  <a:pt x="5495926" y="5451415"/>
                </a:lnTo>
                <a:lnTo>
                  <a:pt x="5795735" y="5278327"/>
                </a:lnTo>
                <a:lnTo>
                  <a:pt x="6095544" y="5451415"/>
                </a:lnTo>
                <a:lnTo>
                  <a:pt x="6095544" y="5794086"/>
                </a:lnTo>
                <a:close/>
                <a:moveTo>
                  <a:pt x="6095544" y="4736811"/>
                </a:moveTo>
                <a:lnTo>
                  <a:pt x="5795735" y="4909899"/>
                </a:lnTo>
                <a:lnTo>
                  <a:pt x="5495926" y="4736811"/>
                </a:lnTo>
                <a:lnTo>
                  <a:pt x="5495926" y="4397664"/>
                </a:lnTo>
                <a:lnTo>
                  <a:pt x="5795735" y="4224576"/>
                </a:lnTo>
                <a:lnTo>
                  <a:pt x="6095544" y="4397664"/>
                </a:lnTo>
                <a:lnTo>
                  <a:pt x="6095544" y="4736811"/>
                </a:lnTo>
                <a:close/>
                <a:moveTo>
                  <a:pt x="6095544" y="3689061"/>
                </a:moveTo>
                <a:lnTo>
                  <a:pt x="5795735" y="3862149"/>
                </a:lnTo>
                <a:lnTo>
                  <a:pt x="5495926" y="3689061"/>
                </a:lnTo>
                <a:lnTo>
                  <a:pt x="5495926" y="3346390"/>
                </a:lnTo>
                <a:lnTo>
                  <a:pt x="5795735" y="3173301"/>
                </a:lnTo>
                <a:lnTo>
                  <a:pt x="6095544" y="3346390"/>
                </a:lnTo>
                <a:lnTo>
                  <a:pt x="6095544" y="3689061"/>
                </a:lnTo>
                <a:close/>
                <a:moveTo>
                  <a:pt x="6095544" y="2631786"/>
                </a:moveTo>
                <a:lnTo>
                  <a:pt x="5795735" y="2804874"/>
                </a:lnTo>
                <a:lnTo>
                  <a:pt x="5495926" y="2631786"/>
                </a:lnTo>
                <a:lnTo>
                  <a:pt x="5495926" y="2292639"/>
                </a:lnTo>
                <a:lnTo>
                  <a:pt x="5795735" y="2119551"/>
                </a:lnTo>
                <a:lnTo>
                  <a:pt x="6095544" y="2292639"/>
                </a:lnTo>
                <a:lnTo>
                  <a:pt x="6095544" y="2631786"/>
                </a:lnTo>
                <a:close/>
                <a:moveTo>
                  <a:pt x="6095544" y="1584036"/>
                </a:moveTo>
                <a:lnTo>
                  <a:pt x="5795735" y="1757125"/>
                </a:lnTo>
                <a:lnTo>
                  <a:pt x="5495926" y="1584036"/>
                </a:lnTo>
                <a:lnTo>
                  <a:pt x="5495926" y="1241365"/>
                </a:lnTo>
                <a:lnTo>
                  <a:pt x="5795735" y="1068276"/>
                </a:lnTo>
                <a:lnTo>
                  <a:pt x="6095544" y="1241365"/>
                </a:lnTo>
                <a:lnTo>
                  <a:pt x="6095544" y="1584036"/>
                </a:lnTo>
                <a:close/>
                <a:moveTo>
                  <a:pt x="6095544" y="526757"/>
                </a:moveTo>
                <a:lnTo>
                  <a:pt x="5795735" y="699851"/>
                </a:lnTo>
                <a:lnTo>
                  <a:pt x="5495926" y="526757"/>
                </a:lnTo>
                <a:lnTo>
                  <a:pt x="5495926" y="184093"/>
                </a:lnTo>
                <a:lnTo>
                  <a:pt x="5795735" y="10999"/>
                </a:lnTo>
                <a:lnTo>
                  <a:pt x="6095544" y="184093"/>
                </a:lnTo>
                <a:lnTo>
                  <a:pt x="6095544" y="526757"/>
                </a:lnTo>
                <a:close/>
                <a:moveTo>
                  <a:pt x="5800726" y="7026564"/>
                </a:moveTo>
                <a:lnTo>
                  <a:pt x="5800726" y="7369236"/>
                </a:lnTo>
                <a:lnTo>
                  <a:pt x="6100535" y="7542324"/>
                </a:lnTo>
                <a:lnTo>
                  <a:pt x="6400344" y="7369236"/>
                </a:lnTo>
                <a:lnTo>
                  <a:pt x="6400344" y="7026564"/>
                </a:lnTo>
                <a:lnTo>
                  <a:pt x="6100535" y="6853476"/>
                </a:lnTo>
                <a:lnTo>
                  <a:pt x="5800726" y="7026564"/>
                </a:lnTo>
                <a:close/>
                <a:moveTo>
                  <a:pt x="6100535" y="6491050"/>
                </a:moveTo>
                <a:lnTo>
                  <a:pt x="6400344" y="6317961"/>
                </a:lnTo>
                <a:lnTo>
                  <a:pt x="6400344" y="5978814"/>
                </a:lnTo>
                <a:lnTo>
                  <a:pt x="6100535" y="5805726"/>
                </a:lnTo>
                <a:lnTo>
                  <a:pt x="5800726" y="5978814"/>
                </a:lnTo>
                <a:lnTo>
                  <a:pt x="5800726" y="6317961"/>
                </a:lnTo>
                <a:lnTo>
                  <a:pt x="6100535" y="6491050"/>
                </a:lnTo>
                <a:close/>
                <a:moveTo>
                  <a:pt x="5800726" y="4921539"/>
                </a:moveTo>
                <a:lnTo>
                  <a:pt x="5800726" y="5264210"/>
                </a:lnTo>
                <a:lnTo>
                  <a:pt x="6100535" y="5437299"/>
                </a:lnTo>
                <a:lnTo>
                  <a:pt x="6400344" y="5264210"/>
                </a:lnTo>
                <a:lnTo>
                  <a:pt x="6400344" y="4921539"/>
                </a:lnTo>
                <a:lnTo>
                  <a:pt x="6100535" y="4748451"/>
                </a:lnTo>
                <a:lnTo>
                  <a:pt x="5800726" y="4921539"/>
                </a:lnTo>
                <a:close/>
                <a:moveTo>
                  <a:pt x="6100535" y="4386025"/>
                </a:moveTo>
                <a:lnTo>
                  <a:pt x="6400344" y="4212936"/>
                </a:lnTo>
                <a:lnTo>
                  <a:pt x="6400344" y="3873789"/>
                </a:lnTo>
                <a:lnTo>
                  <a:pt x="6100535" y="3700701"/>
                </a:lnTo>
                <a:lnTo>
                  <a:pt x="5800726" y="3873789"/>
                </a:lnTo>
                <a:lnTo>
                  <a:pt x="5800726" y="4212936"/>
                </a:lnTo>
                <a:lnTo>
                  <a:pt x="6100535" y="4386025"/>
                </a:lnTo>
                <a:close/>
                <a:moveTo>
                  <a:pt x="5800726" y="2816514"/>
                </a:moveTo>
                <a:lnTo>
                  <a:pt x="5800726" y="3159185"/>
                </a:lnTo>
                <a:lnTo>
                  <a:pt x="6100535" y="3332274"/>
                </a:lnTo>
                <a:lnTo>
                  <a:pt x="6400344" y="3159185"/>
                </a:lnTo>
                <a:lnTo>
                  <a:pt x="6400344" y="2816514"/>
                </a:lnTo>
                <a:lnTo>
                  <a:pt x="6100535" y="2643426"/>
                </a:lnTo>
                <a:lnTo>
                  <a:pt x="5800726" y="2816514"/>
                </a:lnTo>
                <a:close/>
                <a:moveTo>
                  <a:pt x="6100535" y="2281000"/>
                </a:moveTo>
                <a:lnTo>
                  <a:pt x="6400344" y="2107911"/>
                </a:lnTo>
                <a:lnTo>
                  <a:pt x="6400344" y="1768764"/>
                </a:lnTo>
                <a:lnTo>
                  <a:pt x="6100535" y="1595676"/>
                </a:lnTo>
                <a:lnTo>
                  <a:pt x="5800726" y="1768764"/>
                </a:lnTo>
                <a:lnTo>
                  <a:pt x="5800726" y="2107911"/>
                </a:lnTo>
                <a:lnTo>
                  <a:pt x="6100535" y="2281000"/>
                </a:lnTo>
                <a:close/>
                <a:moveTo>
                  <a:pt x="5800726" y="711493"/>
                </a:moveTo>
                <a:lnTo>
                  <a:pt x="5800726" y="1054160"/>
                </a:lnTo>
                <a:lnTo>
                  <a:pt x="6100535" y="1227249"/>
                </a:lnTo>
                <a:lnTo>
                  <a:pt x="6400344" y="1054160"/>
                </a:lnTo>
                <a:lnTo>
                  <a:pt x="6400344" y="711493"/>
                </a:lnTo>
                <a:lnTo>
                  <a:pt x="6100535" y="538399"/>
                </a:lnTo>
                <a:lnTo>
                  <a:pt x="5800726" y="711493"/>
                </a:lnTo>
                <a:close/>
                <a:moveTo>
                  <a:pt x="3052535" y="538399"/>
                </a:moveTo>
                <a:lnTo>
                  <a:pt x="2752726" y="711493"/>
                </a:lnTo>
                <a:lnTo>
                  <a:pt x="2752726" y="1054160"/>
                </a:lnTo>
                <a:lnTo>
                  <a:pt x="3052535" y="1227249"/>
                </a:lnTo>
                <a:lnTo>
                  <a:pt x="3352344" y="1054160"/>
                </a:lnTo>
                <a:lnTo>
                  <a:pt x="3352344" y="711493"/>
                </a:lnTo>
                <a:lnTo>
                  <a:pt x="3052535" y="538399"/>
                </a:lnTo>
                <a:close/>
                <a:moveTo>
                  <a:pt x="3052535" y="1595676"/>
                </a:moveTo>
                <a:lnTo>
                  <a:pt x="2752726" y="1768764"/>
                </a:lnTo>
                <a:lnTo>
                  <a:pt x="2752726" y="2107911"/>
                </a:lnTo>
                <a:lnTo>
                  <a:pt x="3052535" y="2281000"/>
                </a:lnTo>
                <a:lnTo>
                  <a:pt x="3352344" y="2107911"/>
                </a:lnTo>
                <a:lnTo>
                  <a:pt x="3352344" y="1768764"/>
                </a:lnTo>
                <a:lnTo>
                  <a:pt x="3052535" y="1595676"/>
                </a:lnTo>
                <a:close/>
                <a:moveTo>
                  <a:pt x="3052535" y="2643426"/>
                </a:moveTo>
                <a:lnTo>
                  <a:pt x="2752726" y="2816514"/>
                </a:lnTo>
                <a:lnTo>
                  <a:pt x="2752726" y="3159185"/>
                </a:lnTo>
                <a:lnTo>
                  <a:pt x="3052535" y="3332274"/>
                </a:lnTo>
                <a:lnTo>
                  <a:pt x="3352344" y="3159185"/>
                </a:lnTo>
                <a:lnTo>
                  <a:pt x="3352344" y="2816514"/>
                </a:lnTo>
                <a:lnTo>
                  <a:pt x="3052535" y="2643426"/>
                </a:lnTo>
                <a:close/>
                <a:moveTo>
                  <a:pt x="3052535" y="3700701"/>
                </a:moveTo>
                <a:lnTo>
                  <a:pt x="2752726" y="3873789"/>
                </a:lnTo>
                <a:lnTo>
                  <a:pt x="2752726" y="4212936"/>
                </a:lnTo>
                <a:lnTo>
                  <a:pt x="3052535" y="4386025"/>
                </a:lnTo>
                <a:lnTo>
                  <a:pt x="3352344" y="4212936"/>
                </a:lnTo>
                <a:lnTo>
                  <a:pt x="3352344" y="3873789"/>
                </a:lnTo>
                <a:lnTo>
                  <a:pt x="3052535" y="3700701"/>
                </a:lnTo>
                <a:close/>
                <a:moveTo>
                  <a:pt x="3052535" y="4748451"/>
                </a:moveTo>
                <a:lnTo>
                  <a:pt x="2752726" y="4921539"/>
                </a:lnTo>
                <a:lnTo>
                  <a:pt x="2752726" y="5264210"/>
                </a:lnTo>
                <a:lnTo>
                  <a:pt x="3052535" y="5437299"/>
                </a:lnTo>
                <a:lnTo>
                  <a:pt x="3352344" y="5264210"/>
                </a:lnTo>
                <a:lnTo>
                  <a:pt x="3352344" y="4921539"/>
                </a:lnTo>
                <a:lnTo>
                  <a:pt x="3052535" y="4748451"/>
                </a:lnTo>
                <a:close/>
                <a:moveTo>
                  <a:pt x="3052535" y="5805726"/>
                </a:moveTo>
                <a:lnTo>
                  <a:pt x="2752726" y="5978814"/>
                </a:lnTo>
                <a:lnTo>
                  <a:pt x="2752726" y="6317961"/>
                </a:lnTo>
                <a:lnTo>
                  <a:pt x="3052535" y="6491050"/>
                </a:lnTo>
                <a:lnTo>
                  <a:pt x="3352344" y="6317961"/>
                </a:lnTo>
                <a:lnTo>
                  <a:pt x="3352344" y="5978814"/>
                </a:lnTo>
                <a:lnTo>
                  <a:pt x="3052535" y="5805726"/>
                </a:lnTo>
                <a:close/>
                <a:moveTo>
                  <a:pt x="3052535" y="6853476"/>
                </a:moveTo>
                <a:lnTo>
                  <a:pt x="2752726" y="7026564"/>
                </a:lnTo>
                <a:lnTo>
                  <a:pt x="2752726" y="7369236"/>
                </a:lnTo>
                <a:lnTo>
                  <a:pt x="3052535" y="7542324"/>
                </a:lnTo>
                <a:lnTo>
                  <a:pt x="3352344" y="7369236"/>
                </a:lnTo>
                <a:lnTo>
                  <a:pt x="3352344" y="7026564"/>
                </a:lnTo>
                <a:lnTo>
                  <a:pt x="3052535" y="6853476"/>
                </a:lnTo>
                <a:close/>
                <a:moveTo>
                  <a:pt x="3047544" y="184093"/>
                </a:moveTo>
                <a:lnTo>
                  <a:pt x="3047544" y="526757"/>
                </a:lnTo>
                <a:lnTo>
                  <a:pt x="2747735" y="699851"/>
                </a:lnTo>
                <a:lnTo>
                  <a:pt x="2447926" y="526757"/>
                </a:lnTo>
                <a:lnTo>
                  <a:pt x="2447926" y="184093"/>
                </a:lnTo>
                <a:lnTo>
                  <a:pt x="2747735" y="10999"/>
                </a:lnTo>
                <a:lnTo>
                  <a:pt x="3047544" y="184093"/>
                </a:lnTo>
                <a:close/>
                <a:moveTo>
                  <a:pt x="3047544" y="1241365"/>
                </a:moveTo>
                <a:lnTo>
                  <a:pt x="3047544" y="1584036"/>
                </a:lnTo>
                <a:lnTo>
                  <a:pt x="2747735" y="1757125"/>
                </a:lnTo>
                <a:lnTo>
                  <a:pt x="2447926" y="1584036"/>
                </a:lnTo>
                <a:lnTo>
                  <a:pt x="2447926" y="1241365"/>
                </a:lnTo>
                <a:lnTo>
                  <a:pt x="2747735" y="1068276"/>
                </a:lnTo>
                <a:lnTo>
                  <a:pt x="3047544" y="1241365"/>
                </a:lnTo>
                <a:close/>
                <a:moveTo>
                  <a:pt x="2447926" y="2292639"/>
                </a:moveTo>
                <a:lnTo>
                  <a:pt x="2747735" y="2119551"/>
                </a:lnTo>
                <a:lnTo>
                  <a:pt x="3047544" y="2292639"/>
                </a:lnTo>
                <a:lnTo>
                  <a:pt x="3047544" y="2631786"/>
                </a:lnTo>
                <a:lnTo>
                  <a:pt x="2747735" y="2804874"/>
                </a:lnTo>
                <a:lnTo>
                  <a:pt x="2447926" y="2631786"/>
                </a:lnTo>
                <a:lnTo>
                  <a:pt x="2447926" y="2292639"/>
                </a:lnTo>
                <a:close/>
                <a:moveTo>
                  <a:pt x="3047544" y="3346390"/>
                </a:moveTo>
                <a:lnTo>
                  <a:pt x="3047544" y="3689061"/>
                </a:lnTo>
                <a:lnTo>
                  <a:pt x="2747735" y="3862149"/>
                </a:lnTo>
                <a:lnTo>
                  <a:pt x="2447926" y="3689061"/>
                </a:lnTo>
                <a:lnTo>
                  <a:pt x="2447926" y="3346390"/>
                </a:lnTo>
                <a:lnTo>
                  <a:pt x="2747735" y="3173301"/>
                </a:lnTo>
                <a:lnTo>
                  <a:pt x="3047544" y="3346390"/>
                </a:lnTo>
                <a:close/>
                <a:moveTo>
                  <a:pt x="2447926" y="4397664"/>
                </a:moveTo>
                <a:lnTo>
                  <a:pt x="2747735" y="4224576"/>
                </a:lnTo>
                <a:lnTo>
                  <a:pt x="3047544" y="4397664"/>
                </a:lnTo>
                <a:lnTo>
                  <a:pt x="3047544" y="4736811"/>
                </a:lnTo>
                <a:lnTo>
                  <a:pt x="2747735" y="4909899"/>
                </a:lnTo>
                <a:lnTo>
                  <a:pt x="2447926" y="4736811"/>
                </a:lnTo>
                <a:lnTo>
                  <a:pt x="2447926" y="4397664"/>
                </a:lnTo>
                <a:close/>
                <a:moveTo>
                  <a:pt x="3047544" y="5451415"/>
                </a:moveTo>
                <a:lnTo>
                  <a:pt x="3047544" y="5794086"/>
                </a:lnTo>
                <a:lnTo>
                  <a:pt x="2747735" y="5967174"/>
                </a:lnTo>
                <a:lnTo>
                  <a:pt x="2447926" y="5794086"/>
                </a:lnTo>
                <a:lnTo>
                  <a:pt x="2447926" y="5451415"/>
                </a:lnTo>
                <a:lnTo>
                  <a:pt x="2747735" y="5278327"/>
                </a:lnTo>
                <a:lnTo>
                  <a:pt x="3047544" y="5451415"/>
                </a:lnTo>
                <a:close/>
                <a:moveTo>
                  <a:pt x="2447926" y="6502690"/>
                </a:moveTo>
                <a:lnTo>
                  <a:pt x="2747735" y="6329601"/>
                </a:lnTo>
                <a:lnTo>
                  <a:pt x="3047544" y="6502690"/>
                </a:lnTo>
                <a:lnTo>
                  <a:pt x="3047544" y="6841836"/>
                </a:lnTo>
                <a:lnTo>
                  <a:pt x="2747735" y="7014924"/>
                </a:lnTo>
                <a:lnTo>
                  <a:pt x="2447926" y="6841836"/>
                </a:lnTo>
                <a:lnTo>
                  <a:pt x="2447926" y="6502690"/>
                </a:lnTo>
                <a:close/>
                <a:moveTo>
                  <a:pt x="2742744" y="5978814"/>
                </a:moveTo>
                <a:lnTo>
                  <a:pt x="2742744" y="6317961"/>
                </a:lnTo>
                <a:lnTo>
                  <a:pt x="2442935" y="6491050"/>
                </a:lnTo>
                <a:lnTo>
                  <a:pt x="2143126" y="6317961"/>
                </a:lnTo>
                <a:lnTo>
                  <a:pt x="2143126" y="5978814"/>
                </a:lnTo>
                <a:lnTo>
                  <a:pt x="2442935" y="5805726"/>
                </a:lnTo>
                <a:lnTo>
                  <a:pt x="2742744" y="5978814"/>
                </a:lnTo>
                <a:close/>
                <a:moveTo>
                  <a:pt x="2143126" y="7026564"/>
                </a:moveTo>
                <a:lnTo>
                  <a:pt x="2442935" y="6853476"/>
                </a:lnTo>
                <a:lnTo>
                  <a:pt x="2742744" y="7026564"/>
                </a:lnTo>
                <a:lnTo>
                  <a:pt x="2742744" y="7369236"/>
                </a:lnTo>
                <a:lnTo>
                  <a:pt x="2442935" y="7542324"/>
                </a:lnTo>
                <a:lnTo>
                  <a:pt x="2143126" y="7369236"/>
                </a:lnTo>
                <a:lnTo>
                  <a:pt x="2143126" y="7026564"/>
                </a:lnTo>
                <a:close/>
                <a:moveTo>
                  <a:pt x="2437944" y="6841836"/>
                </a:moveTo>
                <a:lnTo>
                  <a:pt x="2138135" y="7014924"/>
                </a:lnTo>
                <a:lnTo>
                  <a:pt x="1838326" y="6841836"/>
                </a:lnTo>
                <a:lnTo>
                  <a:pt x="1838326" y="6502690"/>
                </a:lnTo>
                <a:lnTo>
                  <a:pt x="2138135" y="6329601"/>
                </a:lnTo>
                <a:lnTo>
                  <a:pt x="2437944" y="6502690"/>
                </a:lnTo>
                <a:lnTo>
                  <a:pt x="2437944" y="6841836"/>
                </a:lnTo>
                <a:close/>
                <a:moveTo>
                  <a:pt x="2133144" y="5978814"/>
                </a:moveTo>
                <a:lnTo>
                  <a:pt x="2133144" y="6317961"/>
                </a:lnTo>
                <a:lnTo>
                  <a:pt x="1833335" y="6491050"/>
                </a:lnTo>
                <a:lnTo>
                  <a:pt x="1533526" y="6317952"/>
                </a:lnTo>
                <a:lnTo>
                  <a:pt x="1533526" y="5978824"/>
                </a:lnTo>
                <a:lnTo>
                  <a:pt x="1833335" y="5805726"/>
                </a:lnTo>
                <a:lnTo>
                  <a:pt x="2133144" y="5978814"/>
                </a:lnTo>
                <a:close/>
                <a:moveTo>
                  <a:pt x="1533526" y="7026574"/>
                </a:moveTo>
                <a:lnTo>
                  <a:pt x="1833335" y="6853476"/>
                </a:lnTo>
                <a:lnTo>
                  <a:pt x="2133144" y="7026564"/>
                </a:lnTo>
                <a:lnTo>
                  <a:pt x="2133144" y="7369236"/>
                </a:lnTo>
                <a:lnTo>
                  <a:pt x="1833335" y="7542324"/>
                </a:lnTo>
                <a:lnTo>
                  <a:pt x="1533526" y="7369236"/>
                </a:lnTo>
                <a:lnTo>
                  <a:pt x="1533526" y="7026574"/>
                </a:lnTo>
                <a:close/>
                <a:moveTo>
                  <a:pt x="1828344" y="6841827"/>
                </a:moveTo>
                <a:lnTo>
                  <a:pt x="1528535" y="7014924"/>
                </a:lnTo>
                <a:lnTo>
                  <a:pt x="1228726" y="6841836"/>
                </a:lnTo>
                <a:lnTo>
                  <a:pt x="1228726" y="6502690"/>
                </a:lnTo>
                <a:lnTo>
                  <a:pt x="1528535" y="6329601"/>
                </a:lnTo>
                <a:lnTo>
                  <a:pt x="1828344" y="6502699"/>
                </a:lnTo>
                <a:lnTo>
                  <a:pt x="1828344" y="6841827"/>
                </a:lnTo>
                <a:close/>
                <a:moveTo>
                  <a:pt x="1523544" y="5978814"/>
                </a:moveTo>
                <a:lnTo>
                  <a:pt x="1523544" y="6317961"/>
                </a:lnTo>
                <a:lnTo>
                  <a:pt x="1223735" y="6491050"/>
                </a:lnTo>
                <a:lnTo>
                  <a:pt x="923925" y="6317961"/>
                </a:lnTo>
                <a:lnTo>
                  <a:pt x="923925" y="5978814"/>
                </a:lnTo>
                <a:lnTo>
                  <a:pt x="1223735" y="5805726"/>
                </a:lnTo>
                <a:lnTo>
                  <a:pt x="1523544" y="5978814"/>
                </a:lnTo>
                <a:close/>
                <a:moveTo>
                  <a:pt x="923925" y="7026564"/>
                </a:moveTo>
                <a:lnTo>
                  <a:pt x="1223735" y="6853476"/>
                </a:lnTo>
                <a:lnTo>
                  <a:pt x="1523544" y="7026564"/>
                </a:lnTo>
                <a:lnTo>
                  <a:pt x="1523544" y="7369236"/>
                </a:lnTo>
                <a:lnTo>
                  <a:pt x="1223735" y="7542324"/>
                </a:lnTo>
                <a:lnTo>
                  <a:pt x="923925" y="7369236"/>
                </a:lnTo>
                <a:lnTo>
                  <a:pt x="923925" y="7026564"/>
                </a:lnTo>
                <a:close/>
                <a:moveTo>
                  <a:pt x="1218744" y="6841836"/>
                </a:moveTo>
                <a:lnTo>
                  <a:pt x="918934" y="7014924"/>
                </a:lnTo>
                <a:lnTo>
                  <a:pt x="619125" y="6841836"/>
                </a:lnTo>
                <a:lnTo>
                  <a:pt x="619125" y="6502690"/>
                </a:lnTo>
                <a:lnTo>
                  <a:pt x="918934" y="6329601"/>
                </a:lnTo>
                <a:lnTo>
                  <a:pt x="1218744" y="6502690"/>
                </a:lnTo>
                <a:lnTo>
                  <a:pt x="1218744" y="6841836"/>
                </a:lnTo>
                <a:close/>
                <a:moveTo>
                  <a:pt x="913942" y="5978814"/>
                </a:moveTo>
                <a:lnTo>
                  <a:pt x="913942" y="6317961"/>
                </a:lnTo>
                <a:lnTo>
                  <a:pt x="614134" y="6491050"/>
                </a:lnTo>
                <a:lnTo>
                  <a:pt x="314325" y="6317961"/>
                </a:lnTo>
                <a:lnTo>
                  <a:pt x="314325" y="5978814"/>
                </a:lnTo>
                <a:lnTo>
                  <a:pt x="614134" y="5805726"/>
                </a:lnTo>
                <a:lnTo>
                  <a:pt x="913942" y="5978814"/>
                </a:lnTo>
                <a:close/>
                <a:moveTo>
                  <a:pt x="314325" y="7026564"/>
                </a:moveTo>
                <a:lnTo>
                  <a:pt x="614134" y="6853476"/>
                </a:lnTo>
                <a:lnTo>
                  <a:pt x="913942" y="7026564"/>
                </a:lnTo>
                <a:lnTo>
                  <a:pt x="913942" y="7369236"/>
                </a:lnTo>
                <a:lnTo>
                  <a:pt x="614134" y="7542324"/>
                </a:lnTo>
                <a:lnTo>
                  <a:pt x="314325" y="7369236"/>
                </a:lnTo>
                <a:lnTo>
                  <a:pt x="314325" y="7026564"/>
                </a:lnTo>
                <a:close/>
                <a:moveTo>
                  <a:pt x="609142" y="6841836"/>
                </a:moveTo>
                <a:lnTo>
                  <a:pt x="306281" y="7016686"/>
                </a:lnTo>
                <a:lnTo>
                  <a:pt x="9525" y="6845360"/>
                </a:lnTo>
                <a:lnTo>
                  <a:pt x="9525" y="6499165"/>
                </a:lnTo>
                <a:lnTo>
                  <a:pt x="306281" y="6327839"/>
                </a:lnTo>
                <a:lnTo>
                  <a:pt x="609142" y="6502690"/>
                </a:lnTo>
                <a:lnTo>
                  <a:pt x="609142" y="6841836"/>
                </a:lnTo>
                <a:close/>
                <a:moveTo>
                  <a:pt x="2437944" y="5451415"/>
                </a:moveTo>
                <a:lnTo>
                  <a:pt x="2437944" y="5794086"/>
                </a:lnTo>
                <a:lnTo>
                  <a:pt x="2138135" y="5967174"/>
                </a:lnTo>
                <a:lnTo>
                  <a:pt x="1838326" y="5794086"/>
                </a:lnTo>
                <a:lnTo>
                  <a:pt x="1838326" y="5451415"/>
                </a:lnTo>
                <a:lnTo>
                  <a:pt x="2138135" y="5278327"/>
                </a:lnTo>
                <a:lnTo>
                  <a:pt x="2437944" y="5451415"/>
                </a:lnTo>
                <a:close/>
                <a:moveTo>
                  <a:pt x="1828344" y="5451415"/>
                </a:moveTo>
                <a:lnTo>
                  <a:pt x="1828344" y="5794077"/>
                </a:lnTo>
                <a:lnTo>
                  <a:pt x="1528535" y="5967174"/>
                </a:lnTo>
                <a:lnTo>
                  <a:pt x="1228726" y="5794086"/>
                </a:lnTo>
                <a:lnTo>
                  <a:pt x="1228726" y="5451415"/>
                </a:lnTo>
                <a:lnTo>
                  <a:pt x="1528535" y="5278327"/>
                </a:lnTo>
                <a:lnTo>
                  <a:pt x="1828344" y="5451415"/>
                </a:lnTo>
                <a:close/>
                <a:moveTo>
                  <a:pt x="1218744" y="5451415"/>
                </a:moveTo>
                <a:lnTo>
                  <a:pt x="1218744" y="5794086"/>
                </a:lnTo>
                <a:lnTo>
                  <a:pt x="918934" y="5967174"/>
                </a:lnTo>
                <a:lnTo>
                  <a:pt x="619125" y="5794086"/>
                </a:lnTo>
                <a:lnTo>
                  <a:pt x="619125" y="5451415"/>
                </a:lnTo>
                <a:lnTo>
                  <a:pt x="918934" y="5278327"/>
                </a:lnTo>
                <a:lnTo>
                  <a:pt x="1218744" y="5451415"/>
                </a:lnTo>
                <a:close/>
                <a:moveTo>
                  <a:pt x="609142" y="5451415"/>
                </a:moveTo>
                <a:lnTo>
                  <a:pt x="609142" y="5794086"/>
                </a:lnTo>
                <a:lnTo>
                  <a:pt x="306281" y="5968936"/>
                </a:lnTo>
                <a:lnTo>
                  <a:pt x="9525" y="5797610"/>
                </a:lnTo>
                <a:lnTo>
                  <a:pt x="9525" y="5451415"/>
                </a:lnTo>
                <a:lnTo>
                  <a:pt x="309334" y="5278327"/>
                </a:lnTo>
                <a:lnTo>
                  <a:pt x="609142" y="5451415"/>
                </a:lnTo>
                <a:close/>
                <a:moveTo>
                  <a:pt x="2742744" y="3873789"/>
                </a:moveTo>
                <a:lnTo>
                  <a:pt x="2742744" y="4212936"/>
                </a:lnTo>
                <a:lnTo>
                  <a:pt x="2442935" y="4386025"/>
                </a:lnTo>
                <a:lnTo>
                  <a:pt x="2143126" y="4212936"/>
                </a:lnTo>
                <a:lnTo>
                  <a:pt x="2143126" y="3873789"/>
                </a:lnTo>
                <a:lnTo>
                  <a:pt x="2442935" y="3700701"/>
                </a:lnTo>
                <a:lnTo>
                  <a:pt x="2742744" y="3873789"/>
                </a:lnTo>
                <a:close/>
                <a:moveTo>
                  <a:pt x="2143126" y="4921539"/>
                </a:moveTo>
                <a:lnTo>
                  <a:pt x="2442935" y="4748451"/>
                </a:lnTo>
                <a:lnTo>
                  <a:pt x="2742744" y="4921539"/>
                </a:lnTo>
                <a:lnTo>
                  <a:pt x="2742744" y="5264210"/>
                </a:lnTo>
                <a:lnTo>
                  <a:pt x="2442935" y="5437299"/>
                </a:lnTo>
                <a:lnTo>
                  <a:pt x="2143126" y="5264210"/>
                </a:lnTo>
                <a:lnTo>
                  <a:pt x="2143126" y="4921539"/>
                </a:lnTo>
                <a:close/>
                <a:moveTo>
                  <a:pt x="2437944" y="4736811"/>
                </a:moveTo>
                <a:lnTo>
                  <a:pt x="2138135" y="4909899"/>
                </a:lnTo>
                <a:lnTo>
                  <a:pt x="1838326" y="4736811"/>
                </a:lnTo>
                <a:lnTo>
                  <a:pt x="1838326" y="4397664"/>
                </a:lnTo>
                <a:lnTo>
                  <a:pt x="2138135" y="4224576"/>
                </a:lnTo>
                <a:lnTo>
                  <a:pt x="2437944" y="4397664"/>
                </a:lnTo>
                <a:lnTo>
                  <a:pt x="2437944" y="4736811"/>
                </a:lnTo>
                <a:close/>
                <a:moveTo>
                  <a:pt x="2133144" y="3873789"/>
                </a:moveTo>
                <a:lnTo>
                  <a:pt x="2133144" y="4212936"/>
                </a:lnTo>
                <a:lnTo>
                  <a:pt x="1833335" y="4386025"/>
                </a:lnTo>
                <a:lnTo>
                  <a:pt x="1533526" y="4212927"/>
                </a:lnTo>
                <a:lnTo>
                  <a:pt x="1533526" y="3873798"/>
                </a:lnTo>
                <a:lnTo>
                  <a:pt x="1833335" y="3700701"/>
                </a:lnTo>
                <a:lnTo>
                  <a:pt x="2133144" y="3873789"/>
                </a:lnTo>
                <a:close/>
                <a:moveTo>
                  <a:pt x="1533526" y="4921549"/>
                </a:moveTo>
                <a:lnTo>
                  <a:pt x="1833335" y="4748451"/>
                </a:lnTo>
                <a:lnTo>
                  <a:pt x="2133144" y="4921539"/>
                </a:lnTo>
                <a:lnTo>
                  <a:pt x="2133144" y="5264210"/>
                </a:lnTo>
                <a:lnTo>
                  <a:pt x="1833335" y="5437299"/>
                </a:lnTo>
                <a:lnTo>
                  <a:pt x="1533526" y="5264210"/>
                </a:lnTo>
                <a:lnTo>
                  <a:pt x="1533526" y="4921549"/>
                </a:lnTo>
                <a:close/>
                <a:moveTo>
                  <a:pt x="1828344" y="4736802"/>
                </a:moveTo>
                <a:lnTo>
                  <a:pt x="1528535" y="4909899"/>
                </a:lnTo>
                <a:lnTo>
                  <a:pt x="1228726" y="4736811"/>
                </a:lnTo>
                <a:lnTo>
                  <a:pt x="1228726" y="4397664"/>
                </a:lnTo>
                <a:lnTo>
                  <a:pt x="1528535" y="4224576"/>
                </a:lnTo>
                <a:lnTo>
                  <a:pt x="1828344" y="4397674"/>
                </a:lnTo>
                <a:lnTo>
                  <a:pt x="1828344" y="4736802"/>
                </a:lnTo>
                <a:close/>
                <a:moveTo>
                  <a:pt x="1523544" y="3873789"/>
                </a:moveTo>
                <a:lnTo>
                  <a:pt x="1523544" y="4212936"/>
                </a:lnTo>
                <a:lnTo>
                  <a:pt x="1223735" y="4386025"/>
                </a:lnTo>
                <a:lnTo>
                  <a:pt x="923925" y="4212936"/>
                </a:lnTo>
                <a:lnTo>
                  <a:pt x="923925" y="3873789"/>
                </a:lnTo>
                <a:lnTo>
                  <a:pt x="1223735" y="3700701"/>
                </a:lnTo>
                <a:lnTo>
                  <a:pt x="1523544" y="3873789"/>
                </a:lnTo>
                <a:close/>
                <a:moveTo>
                  <a:pt x="923925" y="4921539"/>
                </a:moveTo>
                <a:lnTo>
                  <a:pt x="1223735" y="4748451"/>
                </a:lnTo>
                <a:lnTo>
                  <a:pt x="1523544" y="4921539"/>
                </a:lnTo>
                <a:lnTo>
                  <a:pt x="1523544" y="5264210"/>
                </a:lnTo>
                <a:lnTo>
                  <a:pt x="1223735" y="5437299"/>
                </a:lnTo>
                <a:lnTo>
                  <a:pt x="923925" y="5264210"/>
                </a:lnTo>
                <a:lnTo>
                  <a:pt x="923925" y="4921539"/>
                </a:lnTo>
                <a:close/>
                <a:moveTo>
                  <a:pt x="1218744" y="4736811"/>
                </a:moveTo>
                <a:lnTo>
                  <a:pt x="918934" y="4909899"/>
                </a:lnTo>
                <a:lnTo>
                  <a:pt x="619125" y="4736811"/>
                </a:lnTo>
                <a:lnTo>
                  <a:pt x="619125" y="4397664"/>
                </a:lnTo>
                <a:lnTo>
                  <a:pt x="918934" y="4224576"/>
                </a:lnTo>
                <a:lnTo>
                  <a:pt x="1218744" y="4397664"/>
                </a:lnTo>
                <a:lnTo>
                  <a:pt x="1218744" y="4736811"/>
                </a:lnTo>
                <a:close/>
                <a:moveTo>
                  <a:pt x="913942" y="3873789"/>
                </a:moveTo>
                <a:lnTo>
                  <a:pt x="913942" y="4212936"/>
                </a:lnTo>
                <a:lnTo>
                  <a:pt x="614134" y="4386025"/>
                </a:lnTo>
                <a:lnTo>
                  <a:pt x="314325" y="4212936"/>
                </a:lnTo>
                <a:lnTo>
                  <a:pt x="314325" y="3873789"/>
                </a:lnTo>
                <a:lnTo>
                  <a:pt x="614134" y="3700701"/>
                </a:lnTo>
                <a:lnTo>
                  <a:pt x="913942" y="3873789"/>
                </a:lnTo>
                <a:close/>
                <a:moveTo>
                  <a:pt x="314325" y="4921539"/>
                </a:moveTo>
                <a:lnTo>
                  <a:pt x="614134" y="4748451"/>
                </a:lnTo>
                <a:lnTo>
                  <a:pt x="913942" y="4921539"/>
                </a:lnTo>
                <a:lnTo>
                  <a:pt x="913942" y="5264210"/>
                </a:lnTo>
                <a:lnTo>
                  <a:pt x="614134" y="5437299"/>
                </a:lnTo>
                <a:lnTo>
                  <a:pt x="314325" y="5264210"/>
                </a:lnTo>
                <a:lnTo>
                  <a:pt x="314325" y="4921539"/>
                </a:lnTo>
                <a:close/>
                <a:moveTo>
                  <a:pt x="609142" y="4736811"/>
                </a:moveTo>
                <a:lnTo>
                  <a:pt x="306281" y="4911662"/>
                </a:lnTo>
                <a:lnTo>
                  <a:pt x="9525" y="4740336"/>
                </a:lnTo>
                <a:lnTo>
                  <a:pt x="9525" y="4394140"/>
                </a:lnTo>
                <a:lnTo>
                  <a:pt x="306281" y="4222814"/>
                </a:lnTo>
                <a:lnTo>
                  <a:pt x="609142" y="4397664"/>
                </a:lnTo>
                <a:lnTo>
                  <a:pt x="609142" y="4736811"/>
                </a:lnTo>
                <a:close/>
                <a:moveTo>
                  <a:pt x="2437944" y="3346390"/>
                </a:moveTo>
                <a:lnTo>
                  <a:pt x="2437944" y="3689061"/>
                </a:lnTo>
                <a:lnTo>
                  <a:pt x="2138135" y="3862149"/>
                </a:lnTo>
                <a:lnTo>
                  <a:pt x="1838326" y="3689061"/>
                </a:lnTo>
                <a:lnTo>
                  <a:pt x="1838326" y="3346390"/>
                </a:lnTo>
                <a:lnTo>
                  <a:pt x="2138135" y="3173301"/>
                </a:lnTo>
                <a:lnTo>
                  <a:pt x="2437944" y="3346390"/>
                </a:lnTo>
                <a:close/>
                <a:moveTo>
                  <a:pt x="1828344" y="3346390"/>
                </a:moveTo>
                <a:lnTo>
                  <a:pt x="1828344" y="3689052"/>
                </a:lnTo>
                <a:lnTo>
                  <a:pt x="1528535" y="3862149"/>
                </a:lnTo>
                <a:lnTo>
                  <a:pt x="1228726" y="3689061"/>
                </a:lnTo>
                <a:lnTo>
                  <a:pt x="1228726" y="3346390"/>
                </a:lnTo>
                <a:lnTo>
                  <a:pt x="1528535" y="3173301"/>
                </a:lnTo>
                <a:lnTo>
                  <a:pt x="1828344" y="3346390"/>
                </a:lnTo>
                <a:close/>
                <a:moveTo>
                  <a:pt x="1218744" y="3346390"/>
                </a:moveTo>
                <a:lnTo>
                  <a:pt x="1218744" y="3689061"/>
                </a:lnTo>
                <a:lnTo>
                  <a:pt x="918934" y="3862149"/>
                </a:lnTo>
                <a:lnTo>
                  <a:pt x="619125" y="3689061"/>
                </a:lnTo>
                <a:lnTo>
                  <a:pt x="619125" y="3346390"/>
                </a:lnTo>
                <a:lnTo>
                  <a:pt x="918934" y="3173301"/>
                </a:lnTo>
                <a:lnTo>
                  <a:pt x="1218744" y="3346390"/>
                </a:lnTo>
                <a:close/>
                <a:moveTo>
                  <a:pt x="609142" y="3346390"/>
                </a:moveTo>
                <a:lnTo>
                  <a:pt x="609142" y="3689061"/>
                </a:lnTo>
                <a:lnTo>
                  <a:pt x="306281" y="3863912"/>
                </a:lnTo>
                <a:lnTo>
                  <a:pt x="9525" y="3692585"/>
                </a:lnTo>
                <a:lnTo>
                  <a:pt x="9525" y="3346390"/>
                </a:lnTo>
                <a:lnTo>
                  <a:pt x="309334" y="3173301"/>
                </a:lnTo>
                <a:lnTo>
                  <a:pt x="609142" y="3346390"/>
                </a:lnTo>
                <a:close/>
                <a:moveTo>
                  <a:pt x="2742744" y="1768764"/>
                </a:moveTo>
                <a:lnTo>
                  <a:pt x="2742744" y="2107911"/>
                </a:lnTo>
                <a:lnTo>
                  <a:pt x="2442935" y="2281000"/>
                </a:lnTo>
                <a:lnTo>
                  <a:pt x="2143126" y="2107911"/>
                </a:lnTo>
                <a:lnTo>
                  <a:pt x="2143126" y="1768764"/>
                </a:lnTo>
                <a:lnTo>
                  <a:pt x="2442935" y="1595676"/>
                </a:lnTo>
                <a:lnTo>
                  <a:pt x="2742744" y="1768764"/>
                </a:lnTo>
                <a:close/>
                <a:moveTo>
                  <a:pt x="2143126" y="2816514"/>
                </a:moveTo>
                <a:lnTo>
                  <a:pt x="2442935" y="2643426"/>
                </a:lnTo>
                <a:lnTo>
                  <a:pt x="2742744" y="2816514"/>
                </a:lnTo>
                <a:lnTo>
                  <a:pt x="2742744" y="3159185"/>
                </a:lnTo>
                <a:lnTo>
                  <a:pt x="2442935" y="3332274"/>
                </a:lnTo>
                <a:lnTo>
                  <a:pt x="2143126" y="3159185"/>
                </a:lnTo>
                <a:lnTo>
                  <a:pt x="2143126" y="2816514"/>
                </a:lnTo>
                <a:close/>
                <a:moveTo>
                  <a:pt x="2437944" y="2631786"/>
                </a:moveTo>
                <a:lnTo>
                  <a:pt x="2138135" y="2804874"/>
                </a:lnTo>
                <a:lnTo>
                  <a:pt x="1838326" y="2631786"/>
                </a:lnTo>
                <a:lnTo>
                  <a:pt x="1838326" y="2292639"/>
                </a:lnTo>
                <a:lnTo>
                  <a:pt x="2138135" y="2119551"/>
                </a:lnTo>
                <a:lnTo>
                  <a:pt x="2437944" y="2292639"/>
                </a:lnTo>
                <a:lnTo>
                  <a:pt x="2437944" y="2631786"/>
                </a:lnTo>
                <a:close/>
                <a:moveTo>
                  <a:pt x="2133144" y="1768764"/>
                </a:moveTo>
                <a:lnTo>
                  <a:pt x="2133144" y="2107911"/>
                </a:lnTo>
                <a:lnTo>
                  <a:pt x="1833335" y="2281000"/>
                </a:lnTo>
                <a:lnTo>
                  <a:pt x="1533526" y="2107902"/>
                </a:lnTo>
                <a:lnTo>
                  <a:pt x="1533526" y="1768774"/>
                </a:lnTo>
                <a:lnTo>
                  <a:pt x="1833335" y="1595676"/>
                </a:lnTo>
                <a:lnTo>
                  <a:pt x="2133144" y="1768764"/>
                </a:lnTo>
                <a:close/>
                <a:moveTo>
                  <a:pt x="1533526" y="2816523"/>
                </a:moveTo>
                <a:lnTo>
                  <a:pt x="1833335" y="2643426"/>
                </a:lnTo>
                <a:lnTo>
                  <a:pt x="2133144" y="2816514"/>
                </a:lnTo>
                <a:lnTo>
                  <a:pt x="2133144" y="3159185"/>
                </a:lnTo>
                <a:lnTo>
                  <a:pt x="1833335" y="3332274"/>
                </a:lnTo>
                <a:lnTo>
                  <a:pt x="1533526" y="3159185"/>
                </a:lnTo>
                <a:lnTo>
                  <a:pt x="1533526" y="2816523"/>
                </a:lnTo>
                <a:close/>
                <a:moveTo>
                  <a:pt x="1828344" y="2631777"/>
                </a:moveTo>
                <a:lnTo>
                  <a:pt x="1528535" y="2804874"/>
                </a:lnTo>
                <a:lnTo>
                  <a:pt x="1228726" y="2631786"/>
                </a:lnTo>
                <a:lnTo>
                  <a:pt x="1228726" y="2292639"/>
                </a:lnTo>
                <a:lnTo>
                  <a:pt x="1528535" y="2119551"/>
                </a:lnTo>
                <a:lnTo>
                  <a:pt x="1828344" y="2292649"/>
                </a:lnTo>
                <a:lnTo>
                  <a:pt x="1828344" y="2631777"/>
                </a:lnTo>
                <a:close/>
                <a:moveTo>
                  <a:pt x="1523544" y="1768764"/>
                </a:moveTo>
                <a:lnTo>
                  <a:pt x="1523544" y="2107911"/>
                </a:lnTo>
                <a:lnTo>
                  <a:pt x="1223735" y="2281000"/>
                </a:lnTo>
                <a:lnTo>
                  <a:pt x="923925" y="2107911"/>
                </a:lnTo>
                <a:lnTo>
                  <a:pt x="923925" y="1768764"/>
                </a:lnTo>
                <a:lnTo>
                  <a:pt x="1223735" y="1595676"/>
                </a:lnTo>
                <a:lnTo>
                  <a:pt x="1523544" y="1768764"/>
                </a:lnTo>
                <a:close/>
                <a:moveTo>
                  <a:pt x="923925" y="2816514"/>
                </a:moveTo>
                <a:lnTo>
                  <a:pt x="1223735" y="2643426"/>
                </a:lnTo>
                <a:lnTo>
                  <a:pt x="1523544" y="2816514"/>
                </a:lnTo>
                <a:lnTo>
                  <a:pt x="1523544" y="3159185"/>
                </a:lnTo>
                <a:lnTo>
                  <a:pt x="1223735" y="3332274"/>
                </a:lnTo>
                <a:lnTo>
                  <a:pt x="923925" y="3159185"/>
                </a:lnTo>
                <a:lnTo>
                  <a:pt x="923925" y="2816514"/>
                </a:lnTo>
                <a:close/>
                <a:moveTo>
                  <a:pt x="1218744" y="2631786"/>
                </a:moveTo>
                <a:lnTo>
                  <a:pt x="918934" y="2804874"/>
                </a:lnTo>
                <a:lnTo>
                  <a:pt x="619125" y="2631786"/>
                </a:lnTo>
                <a:lnTo>
                  <a:pt x="619125" y="2292639"/>
                </a:lnTo>
                <a:lnTo>
                  <a:pt x="918934" y="2119551"/>
                </a:lnTo>
                <a:lnTo>
                  <a:pt x="1218744" y="2292639"/>
                </a:lnTo>
                <a:lnTo>
                  <a:pt x="1218744" y="2631786"/>
                </a:lnTo>
                <a:close/>
                <a:moveTo>
                  <a:pt x="913942" y="1768764"/>
                </a:moveTo>
                <a:lnTo>
                  <a:pt x="913942" y="2107911"/>
                </a:lnTo>
                <a:lnTo>
                  <a:pt x="614134" y="2281000"/>
                </a:lnTo>
                <a:lnTo>
                  <a:pt x="314325" y="2107911"/>
                </a:lnTo>
                <a:lnTo>
                  <a:pt x="314325" y="1768764"/>
                </a:lnTo>
                <a:lnTo>
                  <a:pt x="614134" y="1595676"/>
                </a:lnTo>
                <a:lnTo>
                  <a:pt x="913942" y="1768764"/>
                </a:lnTo>
                <a:close/>
                <a:moveTo>
                  <a:pt x="314325" y="2816514"/>
                </a:moveTo>
                <a:lnTo>
                  <a:pt x="614134" y="2643426"/>
                </a:lnTo>
                <a:lnTo>
                  <a:pt x="913942" y="2816514"/>
                </a:lnTo>
                <a:lnTo>
                  <a:pt x="913942" y="3159185"/>
                </a:lnTo>
                <a:lnTo>
                  <a:pt x="614134" y="3332274"/>
                </a:lnTo>
                <a:lnTo>
                  <a:pt x="314325" y="3159185"/>
                </a:lnTo>
                <a:lnTo>
                  <a:pt x="314325" y="2816514"/>
                </a:lnTo>
                <a:close/>
                <a:moveTo>
                  <a:pt x="609142" y="2631786"/>
                </a:moveTo>
                <a:lnTo>
                  <a:pt x="306281" y="2806637"/>
                </a:lnTo>
                <a:lnTo>
                  <a:pt x="9525" y="2635310"/>
                </a:lnTo>
                <a:lnTo>
                  <a:pt x="9525" y="2289115"/>
                </a:lnTo>
                <a:lnTo>
                  <a:pt x="306281" y="2117789"/>
                </a:lnTo>
                <a:lnTo>
                  <a:pt x="609142" y="2292639"/>
                </a:lnTo>
                <a:lnTo>
                  <a:pt x="609142" y="2631786"/>
                </a:lnTo>
                <a:close/>
                <a:moveTo>
                  <a:pt x="2437944" y="1241365"/>
                </a:moveTo>
                <a:lnTo>
                  <a:pt x="2437944" y="1584036"/>
                </a:lnTo>
                <a:lnTo>
                  <a:pt x="2138135" y="1757125"/>
                </a:lnTo>
                <a:lnTo>
                  <a:pt x="1838326" y="1584036"/>
                </a:lnTo>
                <a:lnTo>
                  <a:pt x="1838326" y="1241365"/>
                </a:lnTo>
                <a:lnTo>
                  <a:pt x="2138135" y="1068276"/>
                </a:lnTo>
                <a:lnTo>
                  <a:pt x="2437944" y="1241365"/>
                </a:lnTo>
                <a:close/>
                <a:moveTo>
                  <a:pt x="1828344" y="1241365"/>
                </a:moveTo>
                <a:lnTo>
                  <a:pt x="1828344" y="1584027"/>
                </a:lnTo>
                <a:lnTo>
                  <a:pt x="1528535" y="1757125"/>
                </a:lnTo>
                <a:lnTo>
                  <a:pt x="1228726" y="1584036"/>
                </a:lnTo>
                <a:lnTo>
                  <a:pt x="1228726" y="1241365"/>
                </a:lnTo>
                <a:lnTo>
                  <a:pt x="1528535" y="1068276"/>
                </a:lnTo>
                <a:lnTo>
                  <a:pt x="1828344" y="1241365"/>
                </a:lnTo>
                <a:close/>
                <a:moveTo>
                  <a:pt x="1218744" y="1241365"/>
                </a:moveTo>
                <a:lnTo>
                  <a:pt x="1218744" y="1584036"/>
                </a:lnTo>
                <a:lnTo>
                  <a:pt x="918934" y="1757125"/>
                </a:lnTo>
                <a:lnTo>
                  <a:pt x="619125" y="1584036"/>
                </a:lnTo>
                <a:lnTo>
                  <a:pt x="619125" y="1241365"/>
                </a:lnTo>
                <a:lnTo>
                  <a:pt x="918934" y="1068276"/>
                </a:lnTo>
                <a:lnTo>
                  <a:pt x="1218744" y="1241365"/>
                </a:lnTo>
                <a:close/>
                <a:moveTo>
                  <a:pt x="609142" y="1241365"/>
                </a:moveTo>
                <a:lnTo>
                  <a:pt x="609142" y="1584036"/>
                </a:lnTo>
                <a:lnTo>
                  <a:pt x="306281" y="1758887"/>
                </a:lnTo>
                <a:lnTo>
                  <a:pt x="9525" y="1587560"/>
                </a:lnTo>
                <a:lnTo>
                  <a:pt x="9525" y="1241365"/>
                </a:lnTo>
                <a:lnTo>
                  <a:pt x="309334" y="1068276"/>
                </a:lnTo>
                <a:lnTo>
                  <a:pt x="609142" y="1241365"/>
                </a:lnTo>
                <a:close/>
                <a:moveTo>
                  <a:pt x="2143126" y="711493"/>
                </a:moveTo>
                <a:lnTo>
                  <a:pt x="2442935" y="538399"/>
                </a:lnTo>
                <a:lnTo>
                  <a:pt x="2742744" y="711493"/>
                </a:lnTo>
                <a:lnTo>
                  <a:pt x="2742744" y="1054160"/>
                </a:lnTo>
                <a:lnTo>
                  <a:pt x="2442935" y="1227249"/>
                </a:lnTo>
                <a:lnTo>
                  <a:pt x="2143126" y="1054160"/>
                </a:lnTo>
                <a:lnTo>
                  <a:pt x="2143126" y="711493"/>
                </a:lnTo>
                <a:close/>
                <a:moveTo>
                  <a:pt x="2437944" y="526757"/>
                </a:moveTo>
                <a:lnTo>
                  <a:pt x="2138135" y="699851"/>
                </a:lnTo>
                <a:lnTo>
                  <a:pt x="1838326" y="526757"/>
                </a:lnTo>
                <a:lnTo>
                  <a:pt x="1838326" y="184093"/>
                </a:lnTo>
                <a:lnTo>
                  <a:pt x="2138135" y="10999"/>
                </a:lnTo>
                <a:lnTo>
                  <a:pt x="2437944" y="184093"/>
                </a:lnTo>
                <a:lnTo>
                  <a:pt x="2437944" y="526757"/>
                </a:lnTo>
                <a:close/>
                <a:moveTo>
                  <a:pt x="1533526" y="711494"/>
                </a:moveTo>
                <a:lnTo>
                  <a:pt x="1833335" y="538399"/>
                </a:lnTo>
                <a:lnTo>
                  <a:pt x="2133144" y="711493"/>
                </a:lnTo>
                <a:lnTo>
                  <a:pt x="2133144" y="1054160"/>
                </a:lnTo>
                <a:lnTo>
                  <a:pt x="1833335" y="1227249"/>
                </a:lnTo>
                <a:lnTo>
                  <a:pt x="1533526" y="1054160"/>
                </a:lnTo>
                <a:lnTo>
                  <a:pt x="1533526" y="711494"/>
                </a:lnTo>
                <a:close/>
                <a:moveTo>
                  <a:pt x="1828344" y="526756"/>
                </a:moveTo>
                <a:lnTo>
                  <a:pt x="1528535" y="699851"/>
                </a:lnTo>
                <a:lnTo>
                  <a:pt x="1228726" y="526757"/>
                </a:lnTo>
                <a:lnTo>
                  <a:pt x="1228726" y="184093"/>
                </a:lnTo>
                <a:lnTo>
                  <a:pt x="1528535" y="10999"/>
                </a:lnTo>
                <a:lnTo>
                  <a:pt x="1828344" y="184093"/>
                </a:lnTo>
                <a:lnTo>
                  <a:pt x="1828344" y="526756"/>
                </a:lnTo>
                <a:close/>
                <a:moveTo>
                  <a:pt x="923925" y="711493"/>
                </a:moveTo>
                <a:lnTo>
                  <a:pt x="1223735" y="538399"/>
                </a:lnTo>
                <a:lnTo>
                  <a:pt x="1523544" y="711493"/>
                </a:lnTo>
                <a:lnTo>
                  <a:pt x="1523544" y="1054160"/>
                </a:lnTo>
                <a:lnTo>
                  <a:pt x="1223735" y="1227249"/>
                </a:lnTo>
                <a:lnTo>
                  <a:pt x="923925" y="1054160"/>
                </a:lnTo>
                <a:lnTo>
                  <a:pt x="923925" y="711493"/>
                </a:lnTo>
                <a:close/>
                <a:moveTo>
                  <a:pt x="1218744" y="526757"/>
                </a:moveTo>
                <a:lnTo>
                  <a:pt x="918934" y="699851"/>
                </a:lnTo>
                <a:lnTo>
                  <a:pt x="619125" y="526757"/>
                </a:lnTo>
                <a:lnTo>
                  <a:pt x="619125" y="184093"/>
                </a:lnTo>
                <a:lnTo>
                  <a:pt x="918934" y="10999"/>
                </a:lnTo>
                <a:lnTo>
                  <a:pt x="1218744" y="184093"/>
                </a:lnTo>
                <a:lnTo>
                  <a:pt x="1218744" y="526757"/>
                </a:lnTo>
                <a:close/>
                <a:moveTo>
                  <a:pt x="314325" y="711493"/>
                </a:moveTo>
                <a:lnTo>
                  <a:pt x="614134" y="538399"/>
                </a:lnTo>
                <a:lnTo>
                  <a:pt x="913942" y="711493"/>
                </a:lnTo>
                <a:lnTo>
                  <a:pt x="913942" y="1054160"/>
                </a:lnTo>
                <a:lnTo>
                  <a:pt x="614134" y="1227249"/>
                </a:lnTo>
                <a:lnTo>
                  <a:pt x="314325" y="1054160"/>
                </a:lnTo>
                <a:lnTo>
                  <a:pt x="314325" y="711493"/>
                </a:lnTo>
                <a:close/>
                <a:moveTo>
                  <a:pt x="9525" y="7556440"/>
                </a:moveTo>
                <a:lnTo>
                  <a:pt x="309334" y="7383352"/>
                </a:lnTo>
                <a:lnTo>
                  <a:pt x="609142" y="7556440"/>
                </a:lnTo>
                <a:lnTo>
                  <a:pt x="609142" y="7902636"/>
                </a:lnTo>
                <a:lnTo>
                  <a:pt x="309334" y="8075724"/>
                </a:lnTo>
                <a:lnTo>
                  <a:pt x="9525" y="7902636"/>
                </a:lnTo>
                <a:lnTo>
                  <a:pt x="9525" y="7556440"/>
                </a:lnTo>
                <a:close/>
                <a:moveTo>
                  <a:pt x="918934" y="7383352"/>
                </a:moveTo>
                <a:lnTo>
                  <a:pt x="619125" y="7556440"/>
                </a:lnTo>
                <a:lnTo>
                  <a:pt x="619125" y="7902636"/>
                </a:lnTo>
                <a:lnTo>
                  <a:pt x="918934" y="8075724"/>
                </a:lnTo>
                <a:lnTo>
                  <a:pt x="1218744" y="7902636"/>
                </a:lnTo>
                <a:lnTo>
                  <a:pt x="1218744" y="7556440"/>
                </a:lnTo>
                <a:lnTo>
                  <a:pt x="918934" y="7383352"/>
                </a:lnTo>
                <a:close/>
                <a:moveTo>
                  <a:pt x="1228726" y="7556440"/>
                </a:moveTo>
                <a:lnTo>
                  <a:pt x="1528535" y="7383352"/>
                </a:lnTo>
                <a:lnTo>
                  <a:pt x="1828344" y="7556440"/>
                </a:lnTo>
                <a:lnTo>
                  <a:pt x="1828344" y="7902636"/>
                </a:lnTo>
                <a:lnTo>
                  <a:pt x="1528535" y="8075724"/>
                </a:lnTo>
                <a:lnTo>
                  <a:pt x="1228726" y="7902636"/>
                </a:lnTo>
                <a:lnTo>
                  <a:pt x="1228726" y="7556440"/>
                </a:lnTo>
                <a:close/>
                <a:moveTo>
                  <a:pt x="2138135" y="7383352"/>
                </a:moveTo>
                <a:lnTo>
                  <a:pt x="1838326" y="7556440"/>
                </a:lnTo>
                <a:lnTo>
                  <a:pt x="1838326" y="7902636"/>
                </a:lnTo>
                <a:lnTo>
                  <a:pt x="2138135" y="8075724"/>
                </a:lnTo>
                <a:lnTo>
                  <a:pt x="2437944" y="7902636"/>
                </a:lnTo>
                <a:lnTo>
                  <a:pt x="2437944" y="7556440"/>
                </a:lnTo>
                <a:lnTo>
                  <a:pt x="2138135" y="7383352"/>
                </a:lnTo>
                <a:close/>
                <a:moveTo>
                  <a:pt x="2447926" y="7556440"/>
                </a:moveTo>
                <a:lnTo>
                  <a:pt x="2747735" y="7383352"/>
                </a:lnTo>
                <a:lnTo>
                  <a:pt x="3047544" y="7556440"/>
                </a:lnTo>
                <a:lnTo>
                  <a:pt x="3047544" y="7902636"/>
                </a:lnTo>
                <a:lnTo>
                  <a:pt x="2747735" y="8075724"/>
                </a:lnTo>
                <a:lnTo>
                  <a:pt x="2447926" y="7902636"/>
                </a:lnTo>
                <a:lnTo>
                  <a:pt x="2447926" y="7556440"/>
                </a:lnTo>
                <a:close/>
                <a:moveTo>
                  <a:pt x="3357335" y="10999"/>
                </a:moveTo>
                <a:lnTo>
                  <a:pt x="3057526" y="184093"/>
                </a:lnTo>
                <a:lnTo>
                  <a:pt x="3057526" y="526757"/>
                </a:lnTo>
                <a:lnTo>
                  <a:pt x="3357335" y="699851"/>
                </a:lnTo>
                <a:lnTo>
                  <a:pt x="3657144" y="526757"/>
                </a:lnTo>
                <a:lnTo>
                  <a:pt x="3657144" y="184093"/>
                </a:lnTo>
                <a:lnTo>
                  <a:pt x="3357335" y="10999"/>
                </a:lnTo>
                <a:close/>
                <a:moveTo>
                  <a:pt x="4266744" y="526757"/>
                </a:moveTo>
                <a:lnTo>
                  <a:pt x="3966935" y="699851"/>
                </a:lnTo>
                <a:lnTo>
                  <a:pt x="3667126" y="526757"/>
                </a:lnTo>
                <a:lnTo>
                  <a:pt x="3667126" y="184093"/>
                </a:lnTo>
                <a:lnTo>
                  <a:pt x="3966935" y="10999"/>
                </a:lnTo>
                <a:lnTo>
                  <a:pt x="4266744" y="184093"/>
                </a:lnTo>
                <a:lnTo>
                  <a:pt x="4266744" y="526757"/>
                </a:lnTo>
                <a:close/>
                <a:moveTo>
                  <a:pt x="4876344" y="526757"/>
                </a:moveTo>
                <a:lnTo>
                  <a:pt x="4576535" y="699851"/>
                </a:lnTo>
                <a:lnTo>
                  <a:pt x="4276726" y="526757"/>
                </a:lnTo>
                <a:lnTo>
                  <a:pt x="4276726" y="184093"/>
                </a:lnTo>
                <a:lnTo>
                  <a:pt x="4576535" y="10999"/>
                </a:lnTo>
                <a:lnTo>
                  <a:pt x="4876344" y="184093"/>
                </a:lnTo>
                <a:lnTo>
                  <a:pt x="4876344" y="526757"/>
                </a:lnTo>
                <a:close/>
                <a:moveTo>
                  <a:pt x="5485944" y="526757"/>
                </a:moveTo>
                <a:lnTo>
                  <a:pt x="5186135" y="699851"/>
                </a:lnTo>
                <a:lnTo>
                  <a:pt x="4886326" y="526757"/>
                </a:lnTo>
                <a:lnTo>
                  <a:pt x="4886326" y="184093"/>
                </a:lnTo>
                <a:lnTo>
                  <a:pt x="5186135" y="10999"/>
                </a:lnTo>
                <a:lnTo>
                  <a:pt x="5485944" y="184093"/>
                </a:lnTo>
                <a:lnTo>
                  <a:pt x="5485944" y="526757"/>
                </a:lnTo>
                <a:close/>
                <a:moveTo>
                  <a:pt x="5790744" y="7026564"/>
                </a:moveTo>
                <a:lnTo>
                  <a:pt x="5490935" y="6853476"/>
                </a:lnTo>
                <a:lnTo>
                  <a:pt x="5191126" y="7026564"/>
                </a:lnTo>
                <a:lnTo>
                  <a:pt x="5191126" y="7369236"/>
                </a:lnTo>
                <a:lnTo>
                  <a:pt x="5490935" y="7542324"/>
                </a:lnTo>
                <a:lnTo>
                  <a:pt x="5790744" y="7369236"/>
                </a:lnTo>
                <a:lnTo>
                  <a:pt x="5790744" y="7026564"/>
                </a:lnTo>
                <a:close/>
                <a:moveTo>
                  <a:pt x="5490935" y="6491050"/>
                </a:moveTo>
                <a:lnTo>
                  <a:pt x="5790744" y="6317961"/>
                </a:lnTo>
                <a:lnTo>
                  <a:pt x="5790744" y="5978814"/>
                </a:lnTo>
                <a:lnTo>
                  <a:pt x="5490935" y="5805726"/>
                </a:lnTo>
                <a:lnTo>
                  <a:pt x="5191126" y="5978814"/>
                </a:lnTo>
                <a:lnTo>
                  <a:pt x="5191126" y="6317961"/>
                </a:lnTo>
                <a:lnTo>
                  <a:pt x="5490935" y="6491050"/>
                </a:lnTo>
                <a:close/>
                <a:moveTo>
                  <a:pt x="5485944" y="6841836"/>
                </a:moveTo>
                <a:lnTo>
                  <a:pt x="5485944" y="6502690"/>
                </a:lnTo>
                <a:lnTo>
                  <a:pt x="5186135" y="6329601"/>
                </a:lnTo>
                <a:lnTo>
                  <a:pt x="4886326" y="6502690"/>
                </a:lnTo>
                <a:lnTo>
                  <a:pt x="4886326" y="6841836"/>
                </a:lnTo>
                <a:lnTo>
                  <a:pt x="5186135" y="7014924"/>
                </a:lnTo>
                <a:lnTo>
                  <a:pt x="5485944" y="6841836"/>
                </a:lnTo>
                <a:close/>
                <a:moveTo>
                  <a:pt x="5181144" y="7026564"/>
                </a:moveTo>
                <a:lnTo>
                  <a:pt x="4881335" y="6853476"/>
                </a:lnTo>
                <a:lnTo>
                  <a:pt x="4581526" y="7026564"/>
                </a:lnTo>
                <a:lnTo>
                  <a:pt x="4581526" y="7369236"/>
                </a:lnTo>
                <a:lnTo>
                  <a:pt x="4881335" y="7542324"/>
                </a:lnTo>
                <a:lnTo>
                  <a:pt x="5181144" y="7369236"/>
                </a:lnTo>
                <a:lnTo>
                  <a:pt x="5181144" y="7026564"/>
                </a:lnTo>
                <a:close/>
                <a:moveTo>
                  <a:pt x="4881335" y="6491050"/>
                </a:moveTo>
                <a:lnTo>
                  <a:pt x="5181144" y="6317961"/>
                </a:lnTo>
                <a:lnTo>
                  <a:pt x="5181144" y="5978814"/>
                </a:lnTo>
                <a:lnTo>
                  <a:pt x="4881335" y="5805726"/>
                </a:lnTo>
                <a:lnTo>
                  <a:pt x="4581526" y="5978814"/>
                </a:lnTo>
                <a:lnTo>
                  <a:pt x="4581526" y="6317961"/>
                </a:lnTo>
                <a:lnTo>
                  <a:pt x="4881335" y="6491050"/>
                </a:lnTo>
                <a:close/>
                <a:moveTo>
                  <a:pt x="4876344" y="6841836"/>
                </a:moveTo>
                <a:lnTo>
                  <a:pt x="4876344" y="6502690"/>
                </a:lnTo>
                <a:lnTo>
                  <a:pt x="4576535" y="6329601"/>
                </a:lnTo>
                <a:lnTo>
                  <a:pt x="4276726" y="6502690"/>
                </a:lnTo>
                <a:lnTo>
                  <a:pt x="4276726" y="6841836"/>
                </a:lnTo>
                <a:lnTo>
                  <a:pt x="4576535" y="7014924"/>
                </a:lnTo>
                <a:lnTo>
                  <a:pt x="4876344" y="6841836"/>
                </a:lnTo>
                <a:close/>
                <a:moveTo>
                  <a:pt x="4571544" y="7026564"/>
                </a:moveTo>
                <a:lnTo>
                  <a:pt x="4271735" y="6853476"/>
                </a:lnTo>
                <a:lnTo>
                  <a:pt x="3971926" y="7026564"/>
                </a:lnTo>
                <a:lnTo>
                  <a:pt x="3971926" y="7369236"/>
                </a:lnTo>
                <a:lnTo>
                  <a:pt x="4271735" y="7542324"/>
                </a:lnTo>
                <a:lnTo>
                  <a:pt x="4571544" y="7369236"/>
                </a:lnTo>
                <a:lnTo>
                  <a:pt x="4571544" y="7026564"/>
                </a:lnTo>
                <a:close/>
                <a:moveTo>
                  <a:pt x="4271735" y="6491050"/>
                </a:moveTo>
                <a:lnTo>
                  <a:pt x="4571544" y="6317961"/>
                </a:lnTo>
                <a:lnTo>
                  <a:pt x="4571544" y="5978814"/>
                </a:lnTo>
                <a:lnTo>
                  <a:pt x="4271735" y="5805726"/>
                </a:lnTo>
                <a:lnTo>
                  <a:pt x="3971926" y="5978814"/>
                </a:lnTo>
                <a:lnTo>
                  <a:pt x="3971926" y="6317961"/>
                </a:lnTo>
                <a:lnTo>
                  <a:pt x="4271735" y="6491050"/>
                </a:lnTo>
                <a:close/>
                <a:moveTo>
                  <a:pt x="4266744" y="6841836"/>
                </a:moveTo>
                <a:lnTo>
                  <a:pt x="4266744" y="6502690"/>
                </a:lnTo>
                <a:lnTo>
                  <a:pt x="3966935" y="6329601"/>
                </a:lnTo>
                <a:lnTo>
                  <a:pt x="3667126" y="6502690"/>
                </a:lnTo>
                <a:lnTo>
                  <a:pt x="3667126" y="6841836"/>
                </a:lnTo>
                <a:lnTo>
                  <a:pt x="3966935" y="7014924"/>
                </a:lnTo>
                <a:lnTo>
                  <a:pt x="4266744" y="6841836"/>
                </a:lnTo>
                <a:close/>
                <a:moveTo>
                  <a:pt x="3961944" y="7026564"/>
                </a:moveTo>
                <a:lnTo>
                  <a:pt x="3662135" y="6853476"/>
                </a:lnTo>
                <a:lnTo>
                  <a:pt x="3362326" y="7026564"/>
                </a:lnTo>
                <a:lnTo>
                  <a:pt x="3362326" y="7369236"/>
                </a:lnTo>
                <a:lnTo>
                  <a:pt x="3662135" y="7542324"/>
                </a:lnTo>
                <a:lnTo>
                  <a:pt x="3961944" y="7369236"/>
                </a:lnTo>
                <a:lnTo>
                  <a:pt x="3961944" y="7026564"/>
                </a:lnTo>
                <a:close/>
                <a:moveTo>
                  <a:pt x="3662135" y="6491050"/>
                </a:moveTo>
                <a:lnTo>
                  <a:pt x="3961944" y="6317961"/>
                </a:lnTo>
                <a:lnTo>
                  <a:pt x="3961944" y="5978814"/>
                </a:lnTo>
                <a:lnTo>
                  <a:pt x="3662135" y="5805726"/>
                </a:lnTo>
                <a:lnTo>
                  <a:pt x="3362326" y="5978814"/>
                </a:lnTo>
                <a:lnTo>
                  <a:pt x="3362326" y="6317961"/>
                </a:lnTo>
                <a:lnTo>
                  <a:pt x="3662135" y="6491050"/>
                </a:lnTo>
                <a:close/>
                <a:moveTo>
                  <a:pt x="3657144" y="6841836"/>
                </a:moveTo>
                <a:lnTo>
                  <a:pt x="3657144" y="6502690"/>
                </a:lnTo>
                <a:lnTo>
                  <a:pt x="3357335" y="6329601"/>
                </a:lnTo>
                <a:lnTo>
                  <a:pt x="3057526" y="6502690"/>
                </a:lnTo>
                <a:lnTo>
                  <a:pt x="3057526" y="6841836"/>
                </a:lnTo>
                <a:lnTo>
                  <a:pt x="3357335" y="7014924"/>
                </a:lnTo>
                <a:lnTo>
                  <a:pt x="3657144" y="6841836"/>
                </a:lnTo>
                <a:close/>
                <a:moveTo>
                  <a:pt x="5485944" y="5794086"/>
                </a:moveTo>
                <a:lnTo>
                  <a:pt x="5485944" y="5451415"/>
                </a:lnTo>
                <a:lnTo>
                  <a:pt x="5186135" y="5278327"/>
                </a:lnTo>
                <a:lnTo>
                  <a:pt x="4886326" y="5451415"/>
                </a:lnTo>
                <a:lnTo>
                  <a:pt x="4886326" y="5794086"/>
                </a:lnTo>
                <a:lnTo>
                  <a:pt x="5186135" y="5967174"/>
                </a:lnTo>
                <a:lnTo>
                  <a:pt x="5485944" y="5794086"/>
                </a:lnTo>
                <a:close/>
                <a:moveTo>
                  <a:pt x="4876344" y="5794086"/>
                </a:moveTo>
                <a:lnTo>
                  <a:pt x="4876344" y="5451415"/>
                </a:lnTo>
                <a:lnTo>
                  <a:pt x="4576535" y="5278327"/>
                </a:lnTo>
                <a:lnTo>
                  <a:pt x="4276726" y="5451415"/>
                </a:lnTo>
                <a:lnTo>
                  <a:pt x="4276726" y="5794086"/>
                </a:lnTo>
                <a:lnTo>
                  <a:pt x="4576535" y="5967174"/>
                </a:lnTo>
                <a:lnTo>
                  <a:pt x="4876344" y="5794086"/>
                </a:lnTo>
                <a:close/>
                <a:moveTo>
                  <a:pt x="4266744" y="5794086"/>
                </a:moveTo>
                <a:lnTo>
                  <a:pt x="4266744" y="5451415"/>
                </a:lnTo>
                <a:lnTo>
                  <a:pt x="3966935" y="5278327"/>
                </a:lnTo>
                <a:lnTo>
                  <a:pt x="3667126" y="5451415"/>
                </a:lnTo>
                <a:lnTo>
                  <a:pt x="3667126" y="5794086"/>
                </a:lnTo>
                <a:lnTo>
                  <a:pt x="3966935" y="5967174"/>
                </a:lnTo>
                <a:lnTo>
                  <a:pt x="4266744" y="5794086"/>
                </a:lnTo>
                <a:close/>
                <a:moveTo>
                  <a:pt x="3657144" y="5794086"/>
                </a:moveTo>
                <a:lnTo>
                  <a:pt x="3657144" y="5451415"/>
                </a:lnTo>
                <a:lnTo>
                  <a:pt x="3357335" y="5278327"/>
                </a:lnTo>
                <a:lnTo>
                  <a:pt x="3057526" y="5451415"/>
                </a:lnTo>
                <a:lnTo>
                  <a:pt x="3057526" y="5794086"/>
                </a:lnTo>
                <a:lnTo>
                  <a:pt x="3357335" y="5967174"/>
                </a:lnTo>
                <a:lnTo>
                  <a:pt x="3657144" y="5794086"/>
                </a:lnTo>
                <a:close/>
                <a:moveTo>
                  <a:pt x="5790744" y="4921539"/>
                </a:moveTo>
                <a:lnTo>
                  <a:pt x="5490935" y="4748451"/>
                </a:lnTo>
                <a:lnTo>
                  <a:pt x="5191126" y="4921539"/>
                </a:lnTo>
                <a:lnTo>
                  <a:pt x="5191126" y="5264210"/>
                </a:lnTo>
                <a:lnTo>
                  <a:pt x="5490935" y="5437299"/>
                </a:lnTo>
                <a:lnTo>
                  <a:pt x="5790744" y="5264210"/>
                </a:lnTo>
                <a:lnTo>
                  <a:pt x="5790744" y="4921539"/>
                </a:lnTo>
                <a:close/>
                <a:moveTo>
                  <a:pt x="5490935" y="4386025"/>
                </a:moveTo>
                <a:lnTo>
                  <a:pt x="5790744" y="4212936"/>
                </a:lnTo>
                <a:lnTo>
                  <a:pt x="5790744" y="3873789"/>
                </a:lnTo>
                <a:lnTo>
                  <a:pt x="5490935" y="3700701"/>
                </a:lnTo>
                <a:lnTo>
                  <a:pt x="5191126" y="3873789"/>
                </a:lnTo>
                <a:lnTo>
                  <a:pt x="5191126" y="4212936"/>
                </a:lnTo>
                <a:lnTo>
                  <a:pt x="5490935" y="4386025"/>
                </a:lnTo>
                <a:close/>
                <a:moveTo>
                  <a:pt x="5485944" y="4736811"/>
                </a:moveTo>
                <a:lnTo>
                  <a:pt x="5485944" y="4397664"/>
                </a:lnTo>
                <a:lnTo>
                  <a:pt x="5186135" y="4224576"/>
                </a:lnTo>
                <a:lnTo>
                  <a:pt x="4886326" y="4397664"/>
                </a:lnTo>
                <a:lnTo>
                  <a:pt x="4886326" y="4736811"/>
                </a:lnTo>
                <a:lnTo>
                  <a:pt x="5186135" y="4909899"/>
                </a:lnTo>
                <a:lnTo>
                  <a:pt x="5485944" y="4736811"/>
                </a:lnTo>
                <a:close/>
                <a:moveTo>
                  <a:pt x="5181144" y="4921539"/>
                </a:moveTo>
                <a:lnTo>
                  <a:pt x="4881335" y="4748451"/>
                </a:lnTo>
                <a:lnTo>
                  <a:pt x="4581526" y="4921539"/>
                </a:lnTo>
                <a:lnTo>
                  <a:pt x="4581526" y="5264210"/>
                </a:lnTo>
                <a:lnTo>
                  <a:pt x="4881335" y="5437299"/>
                </a:lnTo>
                <a:lnTo>
                  <a:pt x="5181144" y="5264210"/>
                </a:lnTo>
                <a:lnTo>
                  <a:pt x="5181144" y="4921539"/>
                </a:lnTo>
                <a:close/>
                <a:moveTo>
                  <a:pt x="4881335" y="4386025"/>
                </a:moveTo>
                <a:lnTo>
                  <a:pt x="5181144" y="4212936"/>
                </a:lnTo>
                <a:lnTo>
                  <a:pt x="5181144" y="3873789"/>
                </a:lnTo>
                <a:lnTo>
                  <a:pt x="4881335" y="3700701"/>
                </a:lnTo>
                <a:lnTo>
                  <a:pt x="4581526" y="3873789"/>
                </a:lnTo>
                <a:lnTo>
                  <a:pt x="4581526" y="4212936"/>
                </a:lnTo>
                <a:lnTo>
                  <a:pt x="4881335" y="4386025"/>
                </a:lnTo>
                <a:close/>
                <a:moveTo>
                  <a:pt x="4876344" y="4736811"/>
                </a:moveTo>
                <a:lnTo>
                  <a:pt x="4876344" y="4397664"/>
                </a:lnTo>
                <a:lnTo>
                  <a:pt x="4576535" y="4224576"/>
                </a:lnTo>
                <a:lnTo>
                  <a:pt x="4276726" y="4397664"/>
                </a:lnTo>
                <a:lnTo>
                  <a:pt x="4276726" y="4736811"/>
                </a:lnTo>
                <a:lnTo>
                  <a:pt x="4576535" y="4909899"/>
                </a:lnTo>
                <a:lnTo>
                  <a:pt x="4876344" y="4736811"/>
                </a:lnTo>
                <a:close/>
                <a:moveTo>
                  <a:pt x="4571544" y="4921539"/>
                </a:moveTo>
                <a:lnTo>
                  <a:pt x="4271735" y="4748451"/>
                </a:lnTo>
                <a:lnTo>
                  <a:pt x="3971926" y="4921539"/>
                </a:lnTo>
                <a:lnTo>
                  <a:pt x="3971926" y="5264210"/>
                </a:lnTo>
                <a:lnTo>
                  <a:pt x="4271735" y="5437299"/>
                </a:lnTo>
                <a:lnTo>
                  <a:pt x="4571544" y="5264210"/>
                </a:lnTo>
                <a:lnTo>
                  <a:pt x="4571544" y="4921539"/>
                </a:lnTo>
                <a:close/>
                <a:moveTo>
                  <a:pt x="4271735" y="4386025"/>
                </a:moveTo>
                <a:lnTo>
                  <a:pt x="4571544" y="4212936"/>
                </a:lnTo>
                <a:lnTo>
                  <a:pt x="4571544" y="3873789"/>
                </a:lnTo>
                <a:lnTo>
                  <a:pt x="4271735" y="3700701"/>
                </a:lnTo>
                <a:lnTo>
                  <a:pt x="3971926" y="3873789"/>
                </a:lnTo>
                <a:lnTo>
                  <a:pt x="3971926" y="4212936"/>
                </a:lnTo>
                <a:lnTo>
                  <a:pt x="4271735" y="4386025"/>
                </a:lnTo>
                <a:close/>
                <a:moveTo>
                  <a:pt x="4266744" y="4736811"/>
                </a:moveTo>
                <a:lnTo>
                  <a:pt x="4266744" y="4397664"/>
                </a:lnTo>
                <a:lnTo>
                  <a:pt x="3966935" y="4224576"/>
                </a:lnTo>
                <a:lnTo>
                  <a:pt x="3667126" y="4397664"/>
                </a:lnTo>
                <a:lnTo>
                  <a:pt x="3667126" y="4736811"/>
                </a:lnTo>
                <a:lnTo>
                  <a:pt x="3966935" y="4909899"/>
                </a:lnTo>
                <a:lnTo>
                  <a:pt x="4266744" y="4736811"/>
                </a:lnTo>
                <a:close/>
                <a:moveTo>
                  <a:pt x="3961944" y="4921539"/>
                </a:moveTo>
                <a:lnTo>
                  <a:pt x="3662135" y="4748451"/>
                </a:lnTo>
                <a:lnTo>
                  <a:pt x="3362326" y="4921539"/>
                </a:lnTo>
                <a:lnTo>
                  <a:pt x="3362326" y="5264210"/>
                </a:lnTo>
                <a:lnTo>
                  <a:pt x="3662135" y="5437299"/>
                </a:lnTo>
                <a:lnTo>
                  <a:pt x="3961944" y="5264210"/>
                </a:lnTo>
                <a:lnTo>
                  <a:pt x="3961944" y="4921539"/>
                </a:lnTo>
                <a:close/>
                <a:moveTo>
                  <a:pt x="3662135" y="4386025"/>
                </a:moveTo>
                <a:lnTo>
                  <a:pt x="3961944" y="4212936"/>
                </a:lnTo>
                <a:lnTo>
                  <a:pt x="3961944" y="3873789"/>
                </a:lnTo>
                <a:lnTo>
                  <a:pt x="3662135" y="3700701"/>
                </a:lnTo>
                <a:lnTo>
                  <a:pt x="3362326" y="3873789"/>
                </a:lnTo>
                <a:lnTo>
                  <a:pt x="3362326" y="4212936"/>
                </a:lnTo>
                <a:lnTo>
                  <a:pt x="3662135" y="4386025"/>
                </a:lnTo>
                <a:close/>
                <a:moveTo>
                  <a:pt x="3657144" y="4736811"/>
                </a:moveTo>
                <a:lnTo>
                  <a:pt x="3657144" y="4397664"/>
                </a:lnTo>
                <a:lnTo>
                  <a:pt x="3357335" y="4224576"/>
                </a:lnTo>
                <a:lnTo>
                  <a:pt x="3057526" y="4397664"/>
                </a:lnTo>
                <a:lnTo>
                  <a:pt x="3057526" y="4736811"/>
                </a:lnTo>
                <a:lnTo>
                  <a:pt x="3357335" y="4909899"/>
                </a:lnTo>
                <a:lnTo>
                  <a:pt x="3657144" y="4736811"/>
                </a:lnTo>
                <a:close/>
                <a:moveTo>
                  <a:pt x="5485944" y="3689061"/>
                </a:moveTo>
                <a:lnTo>
                  <a:pt x="5485944" y="3346390"/>
                </a:lnTo>
                <a:lnTo>
                  <a:pt x="5186135" y="3173301"/>
                </a:lnTo>
                <a:lnTo>
                  <a:pt x="4886326" y="3346390"/>
                </a:lnTo>
                <a:lnTo>
                  <a:pt x="4886326" y="3689061"/>
                </a:lnTo>
                <a:lnTo>
                  <a:pt x="5186135" y="3862149"/>
                </a:lnTo>
                <a:lnTo>
                  <a:pt x="5485944" y="3689061"/>
                </a:lnTo>
                <a:close/>
                <a:moveTo>
                  <a:pt x="4876344" y="3689061"/>
                </a:moveTo>
                <a:lnTo>
                  <a:pt x="4876344" y="3346390"/>
                </a:lnTo>
                <a:lnTo>
                  <a:pt x="4576535" y="3173301"/>
                </a:lnTo>
                <a:lnTo>
                  <a:pt x="4276726" y="3346390"/>
                </a:lnTo>
                <a:lnTo>
                  <a:pt x="4276726" y="3689061"/>
                </a:lnTo>
                <a:lnTo>
                  <a:pt x="4576535" y="3862149"/>
                </a:lnTo>
                <a:lnTo>
                  <a:pt x="4876344" y="3689061"/>
                </a:lnTo>
                <a:close/>
                <a:moveTo>
                  <a:pt x="4266744" y="3689061"/>
                </a:moveTo>
                <a:lnTo>
                  <a:pt x="4266744" y="3346390"/>
                </a:lnTo>
                <a:lnTo>
                  <a:pt x="3966935" y="3173301"/>
                </a:lnTo>
                <a:lnTo>
                  <a:pt x="3667126" y="3346390"/>
                </a:lnTo>
                <a:lnTo>
                  <a:pt x="3667126" y="3689061"/>
                </a:lnTo>
                <a:lnTo>
                  <a:pt x="3966935" y="3862149"/>
                </a:lnTo>
                <a:lnTo>
                  <a:pt x="4266744" y="3689061"/>
                </a:lnTo>
                <a:close/>
                <a:moveTo>
                  <a:pt x="3657144" y="3689061"/>
                </a:moveTo>
                <a:lnTo>
                  <a:pt x="3657144" y="3346390"/>
                </a:lnTo>
                <a:lnTo>
                  <a:pt x="3357335" y="3173301"/>
                </a:lnTo>
                <a:lnTo>
                  <a:pt x="3057526" y="3346390"/>
                </a:lnTo>
                <a:lnTo>
                  <a:pt x="3057526" y="3689061"/>
                </a:lnTo>
                <a:lnTo>
                  <a:pt x="3357335" y="3862149"/>
                </a:lnTo>
                <a:lnTo>
                  <a:pt x="3657144" y="3689061"/>
                </a:lnTo>
                <a:close/>
                <a:moveTo>
                  <a:pt x="5790744" y="2816514"/>
                </a:moveTo>
                <a:lnTo>
                  <a:pt x="5490935" y="2643426"/>
                </a:lnTo>
                <a:lnTo>
                  <a:pt x="5191126" y="2816514"/>
                </a:lnTo>
                <a:lnTo>
                  <a:pt x="5191126" y="3159185"/>
                </a:lnTo>
                <a:lnTo>
                  <a:pt x="5490935" y="3332274"/>
                </a:lnTo>
                <a:lnTo>
                  <a:pt x="5790744" y="3159185"/>
                </a:lnTo>
                <a:lnTo>
                  <a:pt x="5790744" y="2816514"/>
                </a:lnTo>
                <a:close/>
                <a:moveTo>
                  <a:pt x="5490935" y="2281000"/>
                </a:moveTo>
                <a:lnTo>
                  <a:pt x="5790744" y="2107911"/>
                </a:lnTo>
                <a:lnTo>
                  <a:pt x="5790744" y="1768764"/>
                </a:lnTo>
                <a:lnTo>
                  <a:pt x="5490935" y="1595676"/>
                </a:lnTo>
                <a:lnTo>
                  <a:pt x="5191126" y="1768764"/>
                </a:lnTo>
                <a:lnTo>
                  <a:pt x="5191126" y="2107911"/>
                </a:lnTo>
                <a:lnTo>
                  <a:pt x="5490935" y="2281000"/>
                </a:lnTo>
                <a:close/>
                <a:moveTo>
                  <a:pt x="5485944" y="2631786"/>
                </a:moveTo>
                <a:lnTo>
                  <a:pt x="5485944" y="2292639"/>
                </a:lnTo>
                <a:lnTo>
                  <a:pt x="5186135" y="2119551"/>
                </a:lnTo>
                <a:lnTo>
                  <a:pt x="4886326" y="2292639"/>
                </a:lnTo>
                <a:lnTo>
                  <a:pt x="4886326" y="2631786"/>
                </a:lnTo>
                <a:lnTo>
                  <a:pt x="5186135" y="2804874"/>
                </a:lnTo>
                <a:lnTo>
                  <a:pt x="5485944" y="2631786"/>
                </a:lnTo>
                <a:close/>
                <a:moveTo>
                  <a:pt x="5181144" y="2816514"/>
                </a:moveTo>
                <a:lnTo>
                  <a:pt x="4881335" y="2643426"/>
                </a:lnTo>
                <a:lnTo>
                  <a:pt x="4581526" y="2816514"/>
                </a:lnTo>
                <a:lnTo>
                  <a:pt x="4581526" y="3159185"/>
                </a:lnTo>
                <a:lnTo>
                  <a:pt x="4881335" y="3332274"/>
                </a:lnTo>
                <a:lnTo>
                  <a:pt x="5181144" y="3159185"/>
                </a:lnTo>
                <a:lnTo>
                  <a:pt x="5181144" y="2816514"/>
                </a:lnTo>
                <a:close/>
                <a:moveTo>
                  <a:pt x="4881335" y="2281000"/>
                </a:moveTo>
                <a:lnTo>
                  <a:pt x="5181144" y="2107911"/>
                </a:lnTo>
                <a:lnTo>
                  <a:pt x="5181144" y="1768764"/>
                </a:lnTo>
                <a:lnTo>
                  <a:pt x="4881335" y="1595676"/>
                </a:lnTo>
                <a:lnTo>
                  <a:pt x="4581526" y="1768764"/>
                </a:lnTo>
                <a:lnTo>
                  <a:pt x="4581526" y="2107911"/>
                </a:lnTo>
                <a:lnTo>
                  <a:pt x="4881335" y="2281000"/>
                </a:lnTo>
                <a:close/>
                <a:moveTo>
                  <a:pt x="4876344" y="2631786"/>
                </a:moveTo>
                <a:lnTo>
                  <a:pt x="4876344" y="2292639"/>
                </a:lnTo>
                <a:lnTo>
                  <a:pt x="4576535" y="2119551"/>
                </a:lnTo>
                <a:lnTo>
                  <a:pt x="4276726" y="2292639"/>
                </a:lnTo>
                <a:lnTo>
                  <a:pt x="4276726" y="2631786"/>
                </a:lnTo>
                <a:lnTo>
                  <a:pt x="4576535" y="2804874"/>
                </a:lnTo>
                <a:lnTo>
                  <a:pt x="4876344" y="2631786"/>
                </a:lnTo>
                <a:close/>
                <a:moveTo>
                  <a:pt x="4571544" y="2816514"/>
                </a:moveTo>
                <a:lnTo>
                  <a:pt x="4271735" y="2643426"/>
                </a:lnTo>
                <a:lnTo>
                  <a:pt x="3971926" y="2816514"/>
                </a:lnTo>
                <a:lnTo>
                  <a:pt x="3971926" y="3159185"/>
                </a:lnTo>
                <a:lnTo>
                  <a:pt x="4271735" y="3332274"/>
                </a:lnTo>
                <a:lnTo>
                  <a:pt x="4571544" y="3159185"/>
                </a:lnTo>
                <a:lnTo>
                  <a:pt x="4571544" y="2816514"/>
                </a:lnTo>
                <a:close/>
                <a:moveTo>
                  <a:pt x="4271735" y="2281000"/>
                </a:moveTo>
                <a:lnTo>
                  <a:pt x="4571544" y="2107911"/>
                </a:lnTo>
                <a:lnTo>
                  <a:pt x="4571544" y="1768764"/>
                </a:lnTo>
                <a:lnTo>
                  <a:pt x="4271735" y="1595676"/>
                </a:lnTo>
                <a:lnTo>
                  <a:pt x="3971926" y="1768764"/>
                </a:lnTo>
                <a:lnTo>
                  <a:pt x="3971926" y="2107911"/>
                </a:lnTo>
                <a:lnTo>
                  <a:pt x="4271735" y="2281000"/>
                </a:lnTo>
                <a:close/>
                <a:moveTo>
                  <a:pt x="4266744" y="2631786"/>
                </a:moveTo>
                <a:lnTo>
                  <a:pt x="4266744" y="2292639"/>
                </a:lnTo>
                <a:lnTo>
                  <a:pt x="3966935" y="2119551"/>
                </a:lnTo>
                <a:lnTo>
                  <a:pt x="3667126" y="2292639"/>
                </a:lnTo>
                <a:lnTo>
                  <a:pt x="3667126" y="2631786"/>
                </a:lnTo>
                <a:lnTo>
                  <a:pt x="3966935" y="2804874"/>
                </a:lnTo>
                <a:lnTo>
                  <a:pt x="4266744" y="2631786"/>
                </a:lnTo>
                <a:close/>
                <a:moveTo>
                  <a:pt x="3961944" y="2816514"/>
                </a:moveTo>
                <a:lnTo>
                  <a:pt x="3662135" y="2643426"/>
                </a:lnTo>
                <a:lnTo>
                  <a:pt x="3362326" y="2816514"/>
                </a:lnTo>
                <a:lnTo>
                  <a:pt x="3362326" y="3159185"/>
                </a:lnTo>
                <a:lnTo>
                  <a:pt x="3662135" y="3332274"/>
                </a:lnTo>
                <a:lnTo>
                  <a:pt x="3961944" y="3159185"/>
                </a:lnTo>
                <a:lnTo>
                  <a:pt x="3961944" y="2816514"/>
                </a:lnTo>
                <a:close/>
                <a:moveTo>
                  <a:pt x="3662135" y="2281000"/>
                </a:moveTo>
                <a:lnTo>
                  <a:pt x="3961944" y="2107911"/>
                </a:lnTo>
                <a:lnTo>
                  <a:pt x="3961944" y="1768764"/>
                </a:lnTo>
                <a:lnTo>
                  <a:pt x="3662135" y="1595676"/>
                </a:lnTo>
                <a:lnTo>
                  <a:pt x="3362326" y="1768764"/>
                </a:lnTo>
                <a:lnTo>
                  <a:pt x="3362326" y="2107911"/>
                </a:lnTo>
                <a:lnTo>
                  <a:pt x="3662135" y="2281000"/>
                </a:lnTo>
                <a:close/>
                <a:moveTo>
                  <a:pt x="3657144" y="2631786"/>
                </a:moveTo>
                <a:lnTo>
                  <a:pt x="3657144" y="2292639"/>
                </a:lnTo>
                <a:lnTo>
                  <a:pt x="3357335" y="2119551"/>
                </a:lnTo>
                <a:lnTo>
                  <a:pt x="3057526" y="2292639"/>
                </a:lnTo>
                <a:lnTo>
                  <a:pt x="3057526" y="2631786"/>
                </a:lnTo>
                <a:lnTo>
                  <a:pt x="3357335" y="2804874"/>
                </a:lnTo>
                <a:lnTo>
                  <a:pt x="3657144" y="2631786"/>
                </a:lnTo>
                <a:close/>
                <a:moveTo>
                  <a:pt x="5485944" y="1584036"/>
                </a:moveTo>
                <a:lnTo>
                  <a:pt x="5485944" y="1241365"/>
                </a:lnTo>
                <a:lnTo>
                  <a:pt x="5186135" y="1068276"/>
                </a:lnTo>
                <a:lnTo>
                  <a:pt x="4886326" y="1241365"/>
                </a:lnTo>
                <a:lnTo>
                  <a:pt x="4886326" y="1584036"/>
                </a:lnTo>
                <a:lnTo>
                  <a:pt x="5186135" y="1757125"/>
                </a:lnTo>
                <a:lnTo>
                  <a:pt x="5485944" y="1584036"/>
                </a:lnTo>
                <a:close/>
                <a:moveTo>
                  <a:pt x="4876344" y="1584036"/>
                </a:moveTo>
                <a:lnTo>
                  <a:pt x="4876344" y="1241365"/>
                </a:lnTo>
                <a:lnTo>
                  <a:pt x="4576535" y="1068276"/>
                </a:lnTo>
                <a:lnTo>
                  <a:pt x="4276726" y="1241365"/>
                </a:lnTo>
                <a:lnTo>
                  <a:pt x="4276726" y="1584036"/>
                </a:lnTo>
                <a:lnTo>
                  <a:pt x="4576535" y="1757125"/>
                </a:lnTo>
                <a:lnTo>
                  <a:pt x="4876344" y="1584036"/>
                </a:lnTo>
                <a:close/>
                <a:moveTo>
                  <a:pt x="4266744" y="1584036"/>
                </a:moveTo>
                <a:lnTo>
                  <a:pt x="4266744" y="1241365"/>
                </a:lnTo>
                <a:lnTo>
                  <a:pt x="3966935" y="1068276"/>
                </a:lnTo>
                <a:lnTo>
                  <a:pt x="3667126" y="1241365"/>
                </a:lnTo>
                <a:lnTo>
                  <a:pt x="3667126" y="1584036"/>
                </a:lnTo>
                <a:lnTo>
                  <a:pt x="3966935" y="1757125"/>
                </a:lnTo>
                <a:lnTo>
                  <a:pt x="4266744" y="1584036"/>
                </a:lnTo>
                <a:close/>
                <a:moveTo>
                  <a:pt x="3657144" y="1584036"/>
                </a:moveTo>
                <a:lnTo>
                  <a:pt x="3657144" y="1241365"/>
                </a:lnTo>
                <a:lnTo>
                  <a:pt x="3357335" y="1068276"/>
                </a:lnTo>
                <a:lnTo>
                  <a:pt x="3057526" y="1241365"/>
                </a:lnTo>
                <a:lnTo>
                  <a:pt x="3057526" y="1584036"/>
                </a:lnTo>
                <a:lnTo>
                  <a:pt x="3357335" y="1757125"/>
                </a:lnTo>
                <a:lnTo>
                  <a:pt x="3657144" y="1584036"/>
                </a:lnTo>
                <a:close/>
                <a:moveTo>
                  <a:pt x="5790744" y="711493"/>
                </a:moveTo>
                <a:lnTo>
                  <a:pt x="5490935" y="538399"/>
                </a:lnTo>
                <a:lnTo>
                  <a:pt x="5191126" y="711493"/>
                </a:lnTo>
                <a:lnTo>
                  <a:pt x="5191126" y="1054160"/>
                </a:lnTo>
                <a:lnTo>
                  <a:pt x="5490935" y="1227249"/>
                </a:lnTo>
                <a:lnTo>
                  <a:pt x="5790744" y="1054160"/>
                </a:lnTo>
                <a:lnTo>
                  <a:pt x="5790744" y="711493"/>
                </a:lnTo>
                <a:close/>
                <a:moveTo>
                  <a:pt x="5181144" y="711493"/>
                </a:moveTo>
                <a:lnTo>
                  <a:pt x="4881335" y="538399"/>
                </a:lnTo>
                <a:lnTo>
                  <a:pt x="4581526" y="711493"/>
                </a:lnTo>
                <a:lnTo>
                  <a:pt x="4581526" y="1054160"/>
                </a:lnTo>
                <a:lnTo>
                  <a:pt x="4881335" y="1227249"/>
                </a:lnTo>
                <a:lnTo>
                  <a:pt x="5181144" y="1054160"/>
                </a:lnTo>
                <a:lnTo>
                  <a:pt x="5181144" y="711493"/>
                </a:lnTo>
                <a:close/>
                <a:moveTo>
                  <a:pt x="4571544" y="711493"/>
                </a:moveTo>
                <a:lnTo>
                  <a:pt x="4271735" y="538399"/>
                </a:lnTo>
                <a:lnTo>
                  <a:pt x="3971926" y="711493"/>
                </a:lnTo>
                <a:lnTo>
                  <a:pt x="3971926" y="1054160"/>
                </a:lnTo>
                <a:lnTo>
                  <a:pt x="4271735" y="1227249"/>
                </a:lnTo>
                <a:lnTo>
                  <a:pt x="4571544" y="1054160"/>
                </a:lnTo>
                <a:lnTo>
                  <a:pt x="4571544" y="711493"/>
                </a:lnTo>
                <a:close/>
                <a:moveTo>
                  <a:pt x="3961944" y="711493"/>
                </a:moveTo>
                <a:lnTo>
                  <a:pt x="3662135" y="538399"/>
                </a:lnTo>
                <a:lnTo>
                  <a:pt x="3362326" y="711493"/>
                </a:lnTo>
                <a:lnTo>
                  <a:pt x="3362326" y="1054160"/>
                </a:lnTo>
                <a:lnTo>
                  <a:pt x="3662135" y="1227249"/>
                </a:lnTo>
                <a:lnTo>
                  <a:pt x="3961944" y="1054160"/>
                </a:lnTo>
                <a:lnTo>
                  <a:pt x="3961944" y="711493"/>
                </a:lnTo>
                <a:close/>
                <a:moveTo>
                  <a:pt x="3057526" y="7556440"/>
                </a:moveTo>
                <a:lnTo>
                  <a:pt x="3357335" y="7383352"/>
                </a:lnTo>
                <a:lnTo>
                  <a:pt x="3657144" y="7556440"/>
                </a:lnTo>
                <a:lnTo>
                  <a:pt x="3657144" y="7902636"/>
                </a:lnTo>
                <a:lnTo>
                  <a:pt x="3357335" y="8075724"/>
                </a:lnTo>
                <a:lnTo>
                  <a:pt x="3057526" y="7902636"/>
                </a:lnTo>
                <a:lnTo>
                  <a:pt x="3057526" y="7556440"/>
                </a:lnTo>
                <a:close/>
                <a:moveTo>
                  <a:pt x="3966935" y="7383352"/>
                </a:moveTo>
                <a:lnTo>
                  <a:pt x="3667126" y="7556440"/>
                </a:lnTo>
                <a:lnTo>
                  <a:pt x="3667126" y="7902636"/>
                </a:lnTo>
                <a:lnTo>
                  <a:pt x="3966935" y="8075724"/>
                </a:lnTo>
                <a:lnTo>
                  <a:pt x="4266744" y="7902636"/>
                </a:lnTo>
                <a:lnTo>
                  <a:pt x="4266744" y="7556440"/>
                </a:lnTo>
                <a:lnTo>
                  <a:pt x="3966935" y="7383352"/>
                </a:lnTo>
                <a:close/>
                <a:moveTo>
                  <a:pt x="4276726" y="7556440"/>
                </a:moveTo>
                <a:lnTo>
                  <a:pt x="4576535" y="7383352"/>
                </a:lnTo>
                <a:lnTo>
                  <a:pt x="4876344" y="7556440"/>
                </a:lnTo>
                <a:lnTo>
                  <a:pt x="4876344" y="7902636"/>
                </a:lnTo>
                <a:lnTo>
                  <a:pt x="4576535" y="8075724"/>
                </a:lnTo>
                <a:lnTo>
                  <a:pt x="4276726" y="7902636"/>
                </a:lnTo>
                <a:lnTo>
                  <a:pt x="4276726" y="7556440"/>
                </a:lnTo>
                <a:close/>
                <a:moveTo>
                  <a:pt x="5186135" y="7383352"/>
                </a:moveTo>
                <a:lnTo>
                  <a:pt x="4886326" y="7556440"/>
                </a:lnTo>
                <a:lnTo>
                  <a:pt x="4886326" y="7902636"/>
                </a:lnTo>
                <a:lnTo>
                  <a:pt x="5186135" y="8075724"/>
                </a:lnTo>
                <a:lnTo>
                  <a:pt x="5485944" y="7902636"/>
                </a:lnTo>
                <a:lnTo>
                  <a:pt x="5485944" y="7556440"/>
                </a:lnTo>
                <a:lnTo>
                  <a:pt x="5186135" y="7383352"/>
                </a:lnTo>
                <a:close/>
                <a:moveTo>
                  <a:pt x="5495926" y="7556440"/>
                </a:moveTo>
                <a:lnTo>
                  <a:pt x="5795735" y="7383352"/>
                </a:lnTo>
                <a:lnTo>
                  <a:pt x="6095544" y="7556440"/>
                </a:lnTo>
                <a:lnTo>
                  <a:pt x="6095544" y="7902636"/>
                </a:lnTo>
                <a:lnTo>
                  <a:pt x="5795735" y="8075724"/>
                </a:lnTo>
                <a:lnTo>
                  <a:pt x="5495926" y="7902636"/>
                </a:lnTo>
                <a:lnTo>
                  <a:pt x="5495926" y="7556440"/>
                </a:lnTo>
                <a:close/>
                <a:moveTo>
                  <a:pt x="6105526" y="184093"/>
                </a:moveTo>
                <a:lnTo>
                  <a:pt x="6405335" y="10999"/>
                </a:lnTo>
                <a:lnTo>
                  <a:pt x="6705144" y="184093"/>
                </a:lnTo>
                <a:lnTo>
                  <a:pt x="6705144" y="526757"/>
                </a:lnTo>
                <a:lnTo>
                  <a:pt x="6405335" y="699851"/>
                </a:lnTo>
                <a:lnTo>
                  <a:pt x="6105526" y="526757"/>
                </a:lnTo>
                <a:lnTo>
                  <a:pt x="6105526" y="184093"/>
                </a:lnTo>
                <a:close/>
                <a:moveTo>
                  <a:pt x="7014935" y="699851"/>
                </a:moveTo>
                <a:lnTo>
                  <a:pt x="7314744" y="526757"/>
                </a:lnTo>
                <a:lnTo>
                  <a:pt x="7314744" y="184093"/>
                </a:lnTo>
                <a:lnTo>
                  <a:pt x="7014935" y="10999"/>
                </a:lnTo>
                <a:lnTo>
                  <a:pt x="6715126" y="184093"/>
                </a:lnTo>
                <a:lnTo>
                  <a:pt x="6715126" y="526757"/>
                </a:lnTo>
                <a:lnTo>
                  <a:pt x="7014935" y="699851"/>
                </a:lnTo>
                <a:close/>
                <a:moveTo>
                  <a:pt x="7624535" y="699851"/>
                </a:moveTo>
                <a:lnTo>
                  <a:pt x="7924344" y="526757"/>
                </a:lnTo>
                <a:lnTo>
                  <a:pt x="7924344" y="184093"/>
                </a:lnTo>
                <a:lnTo>
                  <a:pt x="7624535" y="10999"/>
                </a:lnTo>
                <a:lnTo>
                  <a:pt x="7324726" y="184093"/>
                </a:lnTo>
                <a:lnTo>
                  <a:pt x="7324726" y="526757"/>
                </a:lnTo>
                <a:lnTo>
                  <a:pt x="7624535" y="699851"/>
                </a:lnTo>
                <a:close/>
                <a:moveTo>
                  <a:pt x="8234135" y="699851"/>
                </a:moveTo>
                <a:lnTo>
                  <a:pt x="8533943" y="526757"/>
                </a:lnTo>
                <a:lnTo>
                  <a:pt x="8533943" y="184093"/>
                </a:lnTo>
                <a:lnTo>
                  <a:pt x="8234135" y="10999"/>
                </a:lnTo>
                <a:lnTo>
                  <a:pt x="7934326" y="184093"/>
                </a:lnTo>
                <a:lnTo>
                  <a:pt x="7934326" y="526757"/>
                </a:lnTo>
                <a:lnTo>
                  <a:pt x="8234135" y="699851"/>
                </a:lnTo>
                <a:close/>
                <a:moveTo>
                  <a:pt x="8538935" y="6853476"/>
                </a:moveTo>
                <a:lnTo>
                  <a:pt x="8838743" y="7026564"/>
                </a:lnTo>
                <a:lnTo>
                  <a:pt x="8838743" y="7369236"/>
                </a:lnTo>
                <a:lnTo>
                  <a:pt x="8538935" y="7542324"/>
                </a:lnTo>
                <a:lnTo>
                  <a:pt x="8239126" y="7369236"/>
                </a:lnTo>
                <a:lnTo>
                  <a:pt x="8239126" y="7026564"/>
                </a:lnTo>
                <a:lnTo>
                  <a:pt x="8538935" y="6853476"/>
                </a:lnTo>
                <a:close/>
                <a:moveTo>
                  <a:pt x="8838743" y="6317961"/>
                </a:moveTo>
                <a:lnTo>
                  <a:pt x="8538935" y="6491050"/>
                </a:lnTo>
                <a:lnTo>
                  <a:pt x="8239126" y="6317961"/>
                </a:lnTo>
                <a:lnTo>
                  <a:pt x="8239126" y="5978814"/>
                </a:lnTo>
                <a:lnTo>
                  <a:pt x="8538935" y="5805726"/>
                </a:lnTo>
                <a:lnTo>
                  <a:pt x="8838743" y="5978814"/>
                </a:lnTo>
                <a:lnTo>
                  <a:pt x="8838743" y="6317961"/>
                </a:lnTo>
                <a:close/>
                <a:moveTo>
                  <a:pt x="8533943" y="6502690"/>
                </a:moveTo>
                <a:lnTo>
                  <a:pt x="8533943" y="6841836"/>
                </a:lnTo>
                <a:lnTo>
                  <a:pt x="8234135" y="7014924"/>
                </a:lnTo>
                <a:lnTo>
                  <a:pt x="7934326" y="6841836"/>
                </a:lnTo>
                <a:lnTo>
                  <a:pt x="7934326" y="6502690"/>
                </a:lnTo>
                <a:lnTo>
                  <a:pt x="8234135" y="6329601"/>
                </a:lnTo>
                <a:lnTo>
                  <a:pt x="8533943" y="6502690"/>
                </a:lnTo>
                <a:close/>
                <a:moveTo>
                  <a:pt x="7929335" y="6853476"/>
                </a:moveTo>
                <a:lnTo>
                  <a:pt x="8229144" y="7026564"/>
                </a:lnTo>
                <a:lnTo>
                  <a:pt x="8229144" y="7369236"/>
                </a:lnTo>
                <a:lnTo>
                  <a:pt x="7929335" y="7542324"/>
                </a:lnTo>
                <a:lnTo>
                  <a:pt x="7629526" y="7369236"/>
                </a:lnTo>
                <a:lnTo>
                  <a:pt x="7629526" y="7026564"/>
                </a:lnTo>
                <a:lnTo>
                  <a:pt x="7929335" y="6853476"/>
                </a:lnTo>
                <a:close/>
                <a:moveTo>
                  <a:pt x="8229144" y="6317961"/>
                </a:moveTo>
                <a:lnTo>
                  <a:pt x="7929335" y="6491050"/>
                </a:lnTo>
                <a:lnTo>
                  <a:pt x="7629526" y="6317961"/>
                </a:lnTo>
                <a:lnTo>
                  <a:pt x="7629526" y="5978814"/>
                </a:lnTo>
                <a:lnTo>
                  <a:pt x="7929335" y="5805726"/>
                </a:lnTo>
                <a:lnTo>
                  <a:pt x="8229144" y="5978814"/>
                </a:lnTo>
                <a:lnTo>
                  <a:pt x="8229144" y="6317961"/>
                </a:lnTo>
                <a:close/>
                <a:moveTo>
                  <a:pt x="7924344" y="6502690"/>
                </a:moveTo>
                <a:lnTo>
                  <a:pt x="7924344" y="6841836"/>
                </a:lnTo>
                <a:lnTo>
                  <a:pt x="7624535" y="7014924"/>
                </a:lnTo>
                <a:lnTo>
                  <a:pt x="7324726" y="6841836"/>
                </a:lnTo>
                <a:lnTo>
                  <a:pt x="7324726" y="6502690"/>
                </a:lnTo>
                <a:lnTo>
                  <a:pt x="7624535" y="6329601"/>
                </a:lnTo>
                <a:lnTo>
                  <a:pt x="7924344" y="6502690"/>
                </a:lnTo>
                <a:close/>
                <a:moveTo>
                  <a:pt x="7319735" y="6853476"/>
                </a:moveTo>
                <a:lnTo>
                  <a:pt x="7619544" y="7026564"/>
                </a:lnTo>
                <a:lnTo>
                  <a:pt x="7619544" y="7369236"/>
                </a:lnTo>
                <a:lnTo>
                  <a:pt x="7319735" y="7542324"/>
                </a:lnTo>
                <a:lnTo>
                  <a:pt x="7019926" y="7369236"/>
                </a:lnTo>
                <a:lnTo>
                  <a:pt x="7019926" y="7026564"/>
                </a:lnTo>
                <a:lnTo>
                  <a:pt x="7319735" y="6853476"/>
                </a:lnTo>
                <a:close/>
                <a:moveTo>
                  <a:pt x="7619544" y="6317961"/>
                </a:moveTo>
                <a:lnTo>
                  <a:pt x="7319735" y="6491050"/>
                </a:lnTo>
                <a:lnTo>
                  <a:pt x="7019926" y="6317961"/>
                </a:lnTo>
                <a:lnTo>
                  <a:pt x="7019926" y="5978814"/>
                </a:lnTo>
                <a:lnTo>
                  <a:pt x="7319735" y="5805726"/>
                </a:lnTo>
                <a:lnTo>
                  <a:pt x="7619544" y="5978814"/>
                </a:lnTo>
                <a:lnTo>
                  <a:pt x="7619544" y="6317961"/>
                </a:lnTo>
                <a:close/>
                <a:moveTo>
                  <a:pt x="7314744" y="6502690"/>
                </a:moveTo>
                <a:lnTo>
                  <a:pt x="7314744" y="6841836"/>
                </a:lnTo>
                <a:lnTo>
                  <a:pt x="7014935" y="7014924"/>
                </a:lnTo>
                <a:lnTo>
                  <a:pt x="6715126" y="6841836"/>
                </a:lnTo>
                <a:lnTo>
                  <a:pt x="6715126" y="6502690"/>
                </a:lnTo>
                <a:lnTo>
                  <a:pt x="7014935" y="6329601"/>
                </a:lnTo>
                <a:lnTo>
                  <a:pt x="7314744" y="6502690"/>
                </a:lnTo>
                <a:close/>
                <a:moveTo>
                  <a:pt x="6710135" y="6853476"/>
                </a:moveTo>
                <a:lnTo>
                  <a:pt x="7009944" y="7026564"/>
                </a:lnTo>
                <a:lnTo>
                  <a:pt x="7009944" y="7369236"/>
                </a:lnTo>
                <a:lnTo>
                  <a:pt x="6710135" y="7542324"/>
                </a:lnTo>
                <a:lnTo>
                  <a:pt x="6410326" y="7369236"/>
                </a:lnTo>
                <a:lnTo>
                  <a:pt x="6410326" y="7026564"/>
                </a:lnTo>
                <a:lnTo>
                  <a:pt x="6710135" y="6853476"/>
                </a:lnTo>
                <a:close/>
                <a:moveTo>
                  <a:pt x="7009944" y="6317961"/>
                </a:moveTo>
                <a:lnTo>
                  <a:pt x="6710135" y="6491050"/>
                </a:lnTo>
                <a:lnTo>
                  <a:pt x="6410326" y="6317961"/>
                </a:lnTo>
                <a:lnTo>
                  <a:pt x="6410326" y="5978814"/>
                </a:lnTo>
                <a:lnTo>
                  <a:pt x="6710135" y="5805726"/>
                </a:lnTo>
                <a:lnTo>
                  <a:pt x="7009944" y="5978814"/>
                </a:lnTo>
                <a:lnTo>
                  <a:pt x="7009944" y="6317961"/>
                </a:lnTo>
                <a:close/>
                <a:moveTo>
                  <a:pt x="6705144" y="6502690"/>
                </a:moveTo>
                <a:lnTo>
                  <a:pt x="6705144" y="6841836"/>
                </a:lnTo>
                <a:lnTo>
                  <a:pt x="6405335" y="7014924"/>
                </a:lnTo>
                <a:lnTo>
                  <a:pt x="6105526" y="6841836"/>
                </a:lnTo>
                <a:lnTo>
                  <a:pt x="6105526" y="6502690"/>
                </a:lnTo>
                <a:lnTo>
                  <a:pt x="6405335" y="6329601"/>
                </a:lnTo>
                <a:lnTo>
                  <a:pt x="6705144" y="6502690"/>
                </a:lnTo>
                <a:close/>
                <a:moveTo>
                  <a:pt x="8533943" y="5451415"/>
                </a:moveTo>
                <a:lnTo>
                  <a:pt x="8533943" y="5794086"/>
                </a:lnTo>
                <a:lnTo>
                  <a:pt x="8234135" y="5967174"/>
                </a:lnTo>
                <a:lnTo>
                  <a:pt x="7934326" y="5794086"/>
                </a:lnTo>
                <a:lnTo>
                  <a:pt x="7934326" y="5451415"/>
                </a:lnTo>
                <a:lnTo>
                  <a:pt x="8234135" y="5278327"/>
                </a:lnTo>
                <a:lnTo>
                  <a:pt x="8533943" y="5451415"/>
                </a:lnTo>
                <a:close/>
                <a:moveTo>
                  <a:pt x="7924344" y="5451415"/>
                </a:moveTo>
                <a:lnTo>
                  <a:pt x="7924344" y="5794086"/>
                </a:lnTo>
                <a:lnTo>
                  <a:pt x="7624535" y="5967174"/>
                </a:lnTo>
                <a:lnTo>
                  <a:pt x="7324726" y="5794086"/>
                </a:lnTo>
                <a:lnTo>
                  <a:pt x="7324726" y="5451415"/>
                </a:lnTo>
                <a:lnTo>
                  <a:pt x="7624535" y="5278327"/>
                </a:lnTo>
                <a:lnTo>
                  <a:pt x="7924344" y="5451415"/>
                </a:lnTo>
                <a:close/>
                <a:moveTo>
                  <a:pt x="7314744" y="5451415"/>
                </a:moveTo>
                <a:lnTo>
                  <a:pt x="7314744" y="5794086"/>
                </a:lnTo>
                <a:lnTo>
                  <a:pt x="7014935" y="5967174"/>
                </a:lnTo>
                <a:lnTo>
                  <a:pt x="6715126" y="5794086"/>
                </a:lnTo>
                <a:lnTo>
                  <a:pt x="6715126" y="5451415"/>
                </a:lnTo>
                <a:lnTo>
                  <a:pt x="7014935" y="5278327"/>
                </a:lnTo>
                <a:lnTo>
                  <a:pt x="7314744" y="5451415"/>
                </a:lnTo>
                <a:close/>
                <a:moveTo>
                  <a:pt x="6705144" y="5451415"/>
                </a:moveTo>
                <a:lnTo>
                  <a:pt x="6705144" y="5794086"/>
                </a:lnTo>
                <a:lnTo>
                  <a:pt x="6405335" y="5967174"/>
                </a:lnTo>
                <a:lnTo>
                  <a:pt x="6105526" y="5794086"/>
                </a:lnTo>
                <a:lnTo>
                  <a:pt x="6105526" y="5451415"/>
                </a:lnTo>
                <a:lnTo>
                  <a:pt x="6405335" y="5278327"/>
                </a:lnTo>
                <a:lnTo>
                  <a:pt x="6705144" y="5451415"/>
                </a:lnTo>
                <a:close/>
                <a:moveTo>
                  <a:pt x="8538935" y="4748451"/>
                </a:moveTo>
                <a:lnTo>
                  <a:pt x="8838743" y="4921539"/>
                </a:lnTo>
                <a:lnTo>
                  <a:pt x="8838743" y="5264210"/>
                </a:lnTo>
                <a:lnTo>
                  <a:pt x="8538935" y="5437299"/>
                </a:lnTo>
                <a:lnTo>
                  <a:pt x="8239126" y="5264210"/>
                </a:lnTo>
                <a:lnTo>
                  <a:pt x="8239126" y="4921539"/>
                </a:lnTo>
                <a:lnTo>
                  <a:pt x="8538935" y="4748451"/>
                </a:lnTo>
                <a:close/>
                <a:moveTo>
                  <a:pt x="8838743" y="4212936"/>
                </a:moveTo>
                <a:lnTo>
                  <a:pt x="8538935" y="4386025"/>
                </a:lnTo>
                <a:lnTo>
                  <a:pt x="8239126" y="4212936"/>
                </a:lnTo>
                <a:lnTo>
                  <a:pt x="8239126" y="3873789"/>
                </a:lnTo>
                <a:lnTo>
                  <a:pt x="8538935" y="3700701"/>
                </a:lnTo>
                <a:lnTo>
                  <a:pt x="8838743" y="3873789"/>
                </a:lnTo>
                <a:lnTo>
                  <a:pt x="8838743" y="4212936"/>
                </a:lnTo>
                <a:close/>
                <a:moveTo>
                  <a:pt x="8533943" y="4397664"/>
                </a:moveTo>
                <a:lnTo>
                  <a:pt x="8533943" y="4736811"/>
                </a:lnTo>
                <a:lnTo>
                  <a:pt x="8234135" y="4909899"/>
                </a:lnTo>
                <a:lnTo>
                  <a:pt x="7934326" y="4736811"/>
                </a:lnTo>
                <a:lnTo>
                  <a:pt x="7934326" y="4397664"/>
                </a:lnTo>
                <a:lnTo>
                  <a:pt x="8234135" y="4224576"/>
                </a:lnTo>
                <a:lnTo>
                  <a:pt x="8533943" y="4397664"/>
                </a:lnTo>
                <a:close/>
                <a:moveTo>
                  <a:pt x="7929335" y="4748451"/>
                </a:moveTo>
                <a:lnTo>
                  <a:pt x="8229144" y="4921539"/>
                </a:lnTo>
                <a:lnTo>
                  <a:pt x="8229144" y="5264210"/>
                </a:lnTo>
                <a:lnTo>
                  <a:pt x="7929335" y="5437299"/>
                </a:lnTo>
                <a:lnTo>
                  <a:pt x="7629526" y="5264210"/>
                </a:lnTo>
                <a:lnTo>
                  <a:pt x="7629526" y="4921539"/>
                </a:lnTo>
                <a:lnTo>
                  <a:pt x="7929335" y="4748451"/>
                </a:lnTo>
                <a:close/>
                <a:moveTo>
                  <a:pt x="8229144" y="4212936"/>
                </a:moveTo>
                <a:lnTo>
                  <a:pt x="7929335" y="4386025"/>
                </a:lnTo>
                <a:lnTo>
                  <a:pt x="7629526" y="4212936"/>
                </a:lnTo>
                <a:lnTo>
                  <a:pt x="7629526" y="3873789"/>
                </a:lnTo>
                <a:lnTo>
                  <a:pt x="7929335" y="3700701"/>
                </a:lnTo>
                <a:lnTo>
                  <a:pt x="8229144" y="3873789"/>
                </a:lnTo>
                <a:lnTo>
                  <a:pt x="8229144" y="4212936"/>
                </a:lnTo>
                <a:close/>
                <a:moveTo>
                  <a:pt x="7924344" y="4397664"/>
                </a:moveTo>
                <a:lnTo>
                  <a:pt x="7924344" y="4736811"/>
                </a:lnTo>
                <a:lnTo>
                  <a:pt x="7624535" y="4909899"/>
                </a:lnTo>
                <a:lnTo>
                  <a:pt x="7324726" y="4736811"/>
                </a:lnTo>
                <a:lnTo>
                  <a:pt x="7324726" y="4397664"/>
                </a:lnTo>
                <a:lnTo>
                  <a:pt x="7624535" y="4224576"/>
                </a:lnTo>
                <a:lnTo>
                  <a:pt x="7924344" y="4397664"/>
                </a:lnTo>
                <a:close/>
                <a:moveTo>
                  <a:pt x="7319735" y="4748451"/>
                </a:moveTo>
                <a:lnTo>
                  <a:pt x="7619544" y="4921539"/>
                </a:lnTo>
                <a:lnTo>
                  <a:pt x="7619544" y="5264210"/>
                </a:lnTo>
                <a:lnTo>
                  <a:pt x="7319735" y="5437299"/>
                </a:lnTo>
                <a:lnTo>
                  <a:pt x="7019926" y="5264210"/>
                </a:lnTo>
                <a:lnTo>
                  <a:pt x="7019926" y="4921539"/>
                </a:lnTo>
                <a:lnTo>
                  <a:pt x="7319735" y="4748451"/>
                </a:lnTo>
                <a:close/>
                <a:moveTo>
                  <a:pt x="7619544" y="4212936"/>
                </a:moveTo>
                <a:lnTo>
                  <a:pt x="7319735" y="4386025"/>
                </a:lnTo>
                <a:lnTo>
                  <a:pt x="7019926" y="4212936"/>
                </a:lnTo>
                <a:lnTo>
                  <a:pt x="7019926" y="3873789"/>
                </a:lnTo>
                <a:lnTo>
                  <a:pt x="7319735" y="3700701"/>
                </a:lnTo>
                <a:lnTo>
                  <a:pt x="7619544" y="3873789"/>
                </a:lnTo>
                <a:lnTo>
                  <a:pt x="7619544" y="4212936"/>
                </a:lnTo>
                <a:close/>
                <a:moveTo>
                  <a:pt x="7314744" y="4397664"/>
                </a:moveTo>
                <a:lnTo>
                  <a:pt x="7314744" y="4736811"/>
                </a:lnTo>
                <a:lnTo>
                  <a:pt x="7014935" y="4909899"/>
                </a:lnTo>
                <a:lnTo>
                  <a:pt x="6715126" y="4736811"/>
                </a:lnTo>
                <a:lnTo>
                  <a:pt x="6715126" y="4397664"/>
                </a:lnTo>
                <a:lnTo>
                  <a:pt x="7014935" y="4224576"/>
                </a:lnTo>
                <a:lnTo>
                  <a:pt x="7314744" y="4397664"/>
                </a:lnTo>
                <a:close/>
                <a:moveTo>
                  <a:pt x="6710135" y="4748451"/>
                </a:moveTo>
                <a:lnTo>
                  <a:pt x="7009944" y="4921539"/>
                </a:lnTo>
                <a:lnTo>
                  <a:pt x="7009944" y="5264210"/>
                </a:lnTo>
                <a:lnTo>
                  <a:pt x="6710135" y="5437299"/>
                </a:lnTo>
                <a:lnTo>
                  <a:pt x="6410326" y="5264210"/>
                </a:lnTo>
                <a:lnTo>
                  <a:pt x="6410326" y="4921539"/>
                </a:lnTo>
                <a:lnTo>
                  <a:pt x="6710135" y="4748451"/>
                </a:lnTo>
                <a:close/>
                <a:moveTo>
                  <a:pt x="7009944" y="4212936"/>
                </a:moveTo>
                <a:lnTo>
                  <a:pt x="6710135" y="4386025"/>
                </a:lnTo>
                <a:lnTo>
                  <a:pt x="6410326" y="4212936"/>
                </a:lnTo>
                <a:lnTo>
                  <a:pt x="6410326" y="3873789"/>
                </a:lnTo>
                <a:lnTo>
                  <a:pt x="6710135" y="3700701"/>
                </a:lnTo>
                <a:lnTo>
                  <a:pt x="7009944" y="3873789"/>
                </a:lnTo>
                <a:lnTo>
                  <a:pt x="7009944" y="4212936"/>
                </a:lnTo>
                <a:close/>
                <a:moveTo>
                  <a:pt x="6705144" y="4397664"/>
                </a:moveTo>
                <a:lnTo>
                  <a:pt x="6705144" y="4736811"/>
                </a:lnTo>
                <a:lnTo>
                  <a:pt x="6405335" y="4909899"/>
                </a:lnTo>
                <a:lnTo>
                  <a:pt x="6105526" y="4736811"/>
                </a:lnTo>
                <a:lnTo>
                  <a:pt x="6105526" y="4397664"/>
                </a:lnTo>
                <a:lnTo>
                  <a:pt x="6405335" y="4224576"/>
                </a:lnTo>
                <a:lnTo>
                  <a:pt x="6705144" y="4397664"/>
                </a:lnTo>
                <a:close/>
                <a:moveTo>
                  <a:pt x="8533943" y="3346390"/>
                </a:moveTo>
                <a:lnTo>
                  <a:pt x="8533943" y="3689061"/>
                </a:lnTo>
                <a:lnTo>
                  <a:pt x="8234135" y="3862149"/>
                </a:lnTo>
                <a:lnTo>
                  <a:pt x="7934326" y="3689061"/>
                </a:lnTo>
                <a:lnTo>
                  <a:pt x="7934326" y="3346390"/>
                </a:lnTo>
                <a:lnTo>
                  <a:pt x="8234135" y="3173301"/>
                </a:lnTo>
                <a:lnTo>
                  <a:pt x="8533943" y="3346390"/>
                </a:lnTo>
                <a:close/>
                <a:moveTo>
                  <a:pt x="7924344" y="3346390"/>
                </a:moveTo>
                <a:lnTo>
                  <a:pt x="7924344" y="3689061"/>
                </a:lnTo>
                <a:lnTo>
                  <a:pt x="7624535" y="3862149"/>
                </a:lnTo>
                <a:lnTo>
                  <a:pt x="7324726" y="3689061"/>
                </a:lnTo>
                <a:lnTo>
                  <a:pt x="7324726" y="3346390"/>
                </a:lnTo>
                <a:lnTo>
                  <a:pt x="7624535" y="3173301"/>
                </a:lnTo>
                <a:lnTo>
                  <a:pt x="7924344" y="3346390"/>
                </a:lnTo>
                <a:close/>
                <a:moveTo>
                  <a:pt x="7314744" y="3346390"/>
                </a:moveTo>
                <a:lnTo>
                  <a:pt x="7314744" y="3689061"/>
                </a:lnTo>
                <a:lnTo>
                  <a:pt x="7014935" y="3862149"/>
                </a:lnTo>
                <a:lnTo>
                  <a:pt x="6715126" y="3689061"/>
                </a:lnTo>
                <a:lnTo>
                  <a:pt x="6715126" y="3346390"/>
                </a:lnTo>
                <a:lnTo>
                  <a:pt x="7014935" y="3173301"/>
                </a:lnTo>
                <a:lnTo>
                  <a:pt x="7314744" y="3346390"/>
                </a:lnTo>
                <a:close/>
                <a:moveTo>
                  <a:pt x="6705144" y="3346390"/>
                </a:moveTo>
                <a:lnTo>
                  <a:pt x="6705144" y="3689061"/>
                </a:lnTo>
                <a:lnTo>
                  <a:pt x="6405335" y="3862149"/>
                </a:lnTo>
                <a:lnTo>
                  <a:pt x="6105526" y="3689061"/>
                </a:lnTo>
                <a:lnTo>
                  <a:pt x="6105526" y="3346390"/>
                </a:lnTo>
                <a:lnTo>
                  <a:pt x="6405335" y="3173301"/>
                </a:lnTo>
                <a:lnTo>
                  <a:pt x="6705144" y="3346390"/>
                </a:lnTo>
                <a:close/>
                <a:moveTo>
                  <a:pt x="8538935" y="2643426"/>
                </a:moveTo>
                <a:lnTo>
                  <a:pt x="8838743" y="2816514"/>
                </a:lnTo>
                <a:lnTo>
                  <a:pt x="8838743" y="3159185"/>
                </a:lnTo>
                <a:lnTo>
                  <a:pt x="8538935" y="3332274"/>
                </a:lnTo>
                <a:lnTo>
                  <a:pt x="8239126" y="3159185"/>
                </a:lnTo>
                <a:lnTo>
                  <a:pt x="8239126" y="2816514"/>
                </a:lnTo>
                <a:lnTo>
                  <a:pt x="8538935" y="2643426"/>
                </a:lnTo>
                <a:close/>
                <a:moveTo>
                  <a:pt x="8838743" y="2107911"/>
                </a:moveTo>
                <a:lnTo>
                  <a:pt x="8538935" y="2281000"/>
                </a:lnTo>
                <a:lnTo>
                  <a:pt x="8239126" y="2107911"/>
                </a:lnTo>
                <a:lnTo>
                  <a:pt x="8239126" y="1768764"/>
                </a:lnTo>
                <a:lnTo>
                  <a:pt x="8538935" y="1595676"/>
                </a:lnTo>
                <a:lnTo>
                  <a:pt x="8838743" y="1768764"/>
                </a:lnTo>
                <a:lnTo>
                  <a:pt x="8838743" y="2107911"/>
                </a:lnTo>
                <a:close/>
                <a:moveTo>
                  <a:pt x="8533943" y="2292639"/>
                </a:moveTo>
                <a:lnTo>
                  <a:pt x="8533943" y="2631786"/>
                </a:lnTo>
                <a:lnTo>
                  <a:pt x="8234135" y="2804874"/>
                </a:lnTo>
                <a:lnTo>
                  <a:pt x="7934326" y="2631786"/>
                </a:lnTo>
                <a:lnTo>
                  <a:pt x="7934326" y="2292639"/>
                </a:lnTo>
                <a:lnTo>
                  <a:pt x="8234135" y="2119551"/>
                </a:lnTo>
                <a:lnTo>
                  <a:pt x="8533943" y="2292639"/>
                </a:lnTo>
                <a:close/>
                <a:moveTo>
                  <a:pt x="7929335" y="2643426"/>
                </a:moveTo>
                <a:lnTo>
                  <a:pt x="8229144" y="2816514"/>
                </a:lnTo>
                <a:lnTo>
                  <a:pt x="8229144" y="3159185"/>
                </a:lnTo>
                <a:lnTo>
                  <a:pt x="7929335" y="3332274"/>
                </a:lnTo>
                <a:lnTo>
                  <a:pt x="7629526" y="3159185"/>
                </a:lnTo>
                <a:lnTo>
                  <a:pt x="7629526" y="2816514"/>
                </a:lnTo>
                <a:lnTo>
                  <a:pt x="7929335" y="2643426"/>
                </a:lnTo>
                <a:close/>
                <a:moveTo>
                  <a:pt x="8229144" y="2107911"/>
                </a:moveTo>
                <a:lnTo>
                  <a:pt x="7929335" y="2281000"/>
                </a:lnTo>
                <a:lnTo>
                  <a:pt x="7629526" y="2107911"/>
                </a:lnTo>
                <a:lnTo>
                  <a:pt x="7629526" y="1768764"/>
                </a:lnTo>
                <a:lnTo>
                  <a:pt x="7929335" y="1595676"/>
                </a:lnTo>
                <a:lnTo>
                  <a:pt x="8229144" y="1768764"/>
                </a:lnTo>
                <a:lnTo>
                  <a:pt x="8229144" y="2107911"/>
                </a:lnTo>
                <a:close/>
                <a:moveTo>
                  <a:pt x="7924344" y="2292639"/>
                </a:moveTo>
                <a:lnTo>
                  <a:pt x="7924344" y="2631786"/>
                </a:lnTo>
                <a:lnTo>
                  <a:pt x="7624535" y="2804874"/>
                </a:lnTo>
                <a:lnTo>
                  <a:pt x="7324726" y="2631786"/>
                </a:lnTo>
                <a:lnTo>
                  <a:pt x="7324726" y="2292639"/>
                </a:lnTo>
                <a:lnTo>
                  <a:pt x="7624535" y="2119551"/>
                </a:lnTo>
                <a:lnTo>
                  <a:pt x="7924344" y="2292639"/>
                </a:lnTo>
                <a:close/>
                <a:moveTo>
                  <a:pt x="7319735" y="2643426"/>
                </a:moveTo>
                <a:lnTo>
                  <a:pt x="7619544" y="2816514"/>
                </a:lnTo>
                <a:lnTo>
                  <a:pt x="7619544" y="3159185"/>
                </a:lnTo>
                <a:lnTo>
                  <a:pt x="7319735" y="3332274"/>
                </a:lnTo>
                <a:lnTo>
                  <a:pt x="7019926" y="3159185"/>
                </a:lnTo>
                <a:lnTo>
                  <a:pt x="7019926" y="2816514"/>
                </a:lnTo>
                <a:lnTo>
                  <a:pt x="7319735" y="2643426"/>
                </a:lnTo>
                <a:close/>
                <a:moveTo>
                  <a:pt x="7619544" y="2107911"/>
                </a:moveTo>
                <a:lnTo>
                  <a:pt x="7319735" y="2281000"/>
                </a:lnTo>
                <a:lnTo>
                  <a:pt x="7019926" y="2107911"/>
                </a:lnTo>
                <a:lnTo>
                  <a:pt x="7019926" y="1768764"/>
                </a:lnTo>
                <a:lnTo>
                  <a:pt x="7319735" y="1595676"/>
                </a:lnTo>
                <a:lnTo>
                  <a:pt x="7619544" y="1768764"/>
                </a:lnTo>
                <a:lnTo>
                  <a:pt x="7619544" y="2107911"/>
                </a:lnTo>
                <a:close/>
                <a:moveTo>
                  <a:pt x="7314744" y="2292639"/>
                </a:moveTo>
                <a:lnTo>
                  <a:pt x="7314744" y="2631786"/>
                </a:lnTo>
                <a:lnTo>
                  <a:pt x="7014935" y="2804874"/>
                </a:lnTo>
                <a:lnTo>
                  <a:pt x="6715126" y="2631786"/>
                </a:lnTo>
                <a:lnTo>
                  <a:pt x="6715126" y="2292639"/>
                </a:lnTo>
                <a:lnTo>
                  <a:pt x="7014935" y="2119551"/>
                </a:lnTo>
                <a:lnTo>
                  <a:pt x="7314744" y="2292639"/>
                </a:lnTo>
                <a:close/>
                <a:moveTo>
                  <a:pt x="6710135" y="2643426"/>
                </a:moveTo>
                <a:lnTo>
                  <a:pt x="7009944" y="2816514"/>
                </a:lnTo>
                <a:lnTo>
                  <a:pt x="7009944" y="3159185"/>
                </a:lnTo>
                <a:lnTo>
                  <a:pt x="6710135" y="3332274"/>
                </a:lnTo>
                <a:lnTo>
                  <a:pt x="6410326" y="3159185"/>
                </a:lnTo>
                <a:lnTo>
                  <a:pt x="6410326" y="2816514"/>
                </a:lnTo>
                <a:lnTo>
                  <a:pt x="6710135" y="2643426"/>
                </a:lnTo>
                <a:close/>
                <a:moveTo>
                  <a:pt x="7009944" y="2107911"/>
                </a:moveTo>
                <a:lnTo>
                  <a:pt x="6710135" y="2281000"/>
                </a:lnTo>
                <a:lnTo>
                  <a:pt x="6410326" y="2107911"/>
                </a:lnTo>
                <a:lnTo>
                  <a:pt x="6410326" y="1768764"/>
                </a:lnTo>
                <a:lnTo>
                  <a:pt x="6710135" y="1595676"/>
                </a:lnTo>
                <a:lnTo>
                  <a:pt x="7009944" y="1768764"/>
                </a:lnTo>
                <a:lnTo>
                  <a:pt x="7009944" y="2107911"/>
                </a:lnTo>
                <a:close/>
                <a:moveTo>
                  <a:pt x="6705144" y="2292639"/>
                </a:moveTo>
                <a:lnTo>
                  <a:pt x="6705144" y="2631786"/>
                </a:lnTo>
                <a:lnTo>
                  <a:pt x="6405335" y="2804874"/>
                </a:lnTo>
                <a:lnTo>
                  <a:pt x="6105526" y="2631786"/>
                </a:lnTo>
                <a:lnTo>
                  <a:pt x="6105526" y="2292639"/>
                </a:lnTo>
                <a:lnTo>
                  <a:pt x="6405335" y="2119551"/>
                </a:lnTo>
                <a:lnTo>
                  <a:pt x="6705144" y="2292639"/>
                </a:lnTo>
                <a:close/>
                <a:moveTo>
                  <a:pt x="8533943" y="1241365"/>
                </a:moveTo>
                <a:lnTo>
                  <a:pt x="8533943" y="1584036"/>
                </a:lnTo>
                <a:lnTo>
                  <a:pt x="8234135" y="1757125"/>
                </a:lnTo>
                <a:lnTo>
                  <a:pt x="7934326" y="1584036"/>
                </a:lnTo>
                <a:lnTo>
                  <a:pt x="7934326" y="1241365"/>
                </a:lnTo>
                <a:lnTo>
                  <a:pt x="8234135" y="1068276"/>
                </a:lnTo>
                <a:lnTo>
                  <a:pt x="8533943" y="1241365"/>
                </a:lnTo>
                <a:close/>
                <a:moveTo>
                  <a:pt x="7924344" y="1241365"/>
                </a:moveTo>
                <a:lnTo>
                  <a:pt x="7924344" y="1584036"/>
                </a:lnTo>
                <a:lnTo>
                  <a:pt x="7624535" y="1757125"/>
                </a:lnTo>
                <a:lnTo>
                  <a:pt x="7324726" y="1584036"/>
                </a:lnTo>
                <a:lnTo>
                  <a:pt x="7324726" y="1241365"/>
                </a:lnTo>
                <a:lnTo>
                  <a:pt x="7624535" y="1068276"/>
                </a:lnTo>
                <a:lnTo>
                  <a:pt x="7924344" y="1241365"/>
                </a:lnTo>
                <a:close/>
                <a:moveTo>
                  <a:pt x="7314744" y="1241365"/>
                </a:moveTo>
                <a:lnTo>
                  <a:pt x="7314744" y="1584036"/>
                </a:lnTo>
                <a:lnTo>
                  <a:pt x="7014935" y="1757125"/>
                </a:lnTo>
                <a:lnTo>
                  <a:pt x="6715126" y="1584036"/>
                </a:lnTo>
                <a:lnTo>
                  <a:pt x="6715126" y="1241365"/>
                </a:lnTo>
                <a:lnTo>
                  <a:pt x="7014935" y="1068276"/>
                </a:lnTo>
                <a:lnTo>
                  <a:pt x="7314744" y="1241365"/>
                </a:lnTo>
                <a:close/>
                <a:moveTo>
                  <a:pt x="6705144" y="1241365"/>
                </a:moveTo>
                <a:lnTo>
                  <a:pt x="6705144" y="1584036"/>
                </a:lnTo>
                <a:lnTo>
                  <a:pt x="6405335" y="1757125"/>
                </a:lnTo>
                <a:lnTo>
                  <a:pt x="6105526" y="1584036"/>
                </a:lnTo>
                <a:lnTo>
                  <a:pt x="6105526" y="1241365"/>
                </a:lnTo>
                <a:lnTo>
                  <a:pt x="6405335" y="1068276"/>
                </a:lnTo>
                <a:lnTo>
                  <a:pt x="6705144" y="1241365"/>
                </a:lnTo>
                <a:close/>
                <a:moveTo>
                  <a:pt x="8538935" y="538399"/>
                </a:moveTo>
                <a:lnTo>
                  <a:pt x="8838743" y="711493"/>
                </a:lnTo>
                <a:lnTo>
                  <a:pt x="8838743" y="1054160"/>
                </a:lnTo>
                <a:lnTo>
                  <a:pt x="8538935" y="1227249"/>
                </a:lnTo>
                <a:lnTo>
                  <a:pt x="8239126" y="1054160"/>
                </a:lnTo>
                <a:lnTo>
                  <a:pt x="8239126" y="711493"/>
                </a:lnTo>
                <a:lnTo>
                  <a:pt x="8538935" y="538399"/>
                </a:lnTo>
                <a:close/>
                <a:moveTo>
                  <a:pt x="7929335" y="538399"/>
                </a:moveTo>
                <a:lnTo>
                  <a:pt x="8229144" y="711493"/>
                </a:lnTo>
                <a:lnTo>
                  <a:pt x="8229144" y="1054160"/>
                </a:lnTo>
                <a:lnTo>
                  <a:pt x="7929335" y="1227249"/>
                </a:lnTo>
                <a:lnTo>
                  <a:pt x="7629526" y="1054160"/>
                </a:lnTo>
                <a:lnTo>
                  <a:pt x="7629526" y="711493"/>
                </a:lnTo>
                <a:lnTo>
                  <a:pt x="7929335" y="538399"/>
                </a:lnTo>
                <a:close/>
                <a:moveTo>
                  <a:pt x="7319735" y="538399"/>
                </a:moveTo>
                <a:lnTo>
                  <a:pt x="7619544" y="711493"/>
                </a:lnTo>
                <a:lnTo>
                  <a:pt x="7619544" y="1054160"/>
                </a:lnTo>
                <a:lnTo>
                  <a:pt x="7319735" y="1227249"/>
                </a:lnTo>
                <a:lnTo>
                  <a:pt x="7019926" y="1054160"/>
                </a:lnTo>
                <a:lnTo>
                  <a:pt x="7019926" y="711493"/>
                </a:lnTo>
                <a:lnTo>
                  <a:pt x="7319735" y="538399"/>
                </a:lnTo>
                <a:close/>
                <a:moveTo>
                  <a:pt x="6710135" y="538399"/>
                </a:moveTo>
                <a:lnTo>
                  <a:pt x="7009944" y="711493"/>
                </a:lnTo>
                <a:lnTo>
                  <a:pt x="7009944" y="1054160"/>
                </a:lnTo>
                <a:lnTo>
                  <a:pt x="6710135" y="1227249"/>
                </a:lnTo>
                <a:lnTo>
                  <a:pt x="6410326" y="1054160"/>
                </a:lnTo>
                <a:lnTo>
                  <a:pt x="6410326" y="711493"/>
                </a:lnTo>
                <a:lnTo>
                  <a:pt x="6710135" y="538399"/>
                </a:lnTo>
                <a:close/>
                <a:moveTo>
                  <a:pt x="6405335" y="7383352"/>
                </a:moveTo>
                <a:lnTo>
                  <a:pt x="6105526" y="7556440"/>
                </a:lnTo>
                <a:lnTo>
                  <a:pt x="6105526" y="7902636"/>
                </a:lnTo>
                <a:lnTo>
                  <a:pt x="6405335" y="8075724"/>
                </a:lnTo>
                <a:lnTo>
                  <a:pt x="6705144" y="7902636"/>
                </a:lnTo>
                <a:lnTo>
                  <a:pt x="6705144" y="7556440"/>
                </a:lnTo>
                <a:lnTo>
                  <a:pt x="6405335" y="7383352"/>
                </a:lnTo>
                <a:close/>
                <a:moveTo>
                  <a:pt x="6715126" y="7556440"/>
                </a:moveTo>
                <a:lnTo>
                  <a:pt x="7014935" y="7383352"/>
                </a:lnTo>
                <a:lnTo>
                  <a:pt x="7314744" y="7556440"/>
                </a:lnTo>
                <a:lnTo>
                  <a:pt x="7314744" y="7902636"/>
                </a:lnTo>
                <a:lnTo>
                  <a:pt x="7014935" y="8075724"/>
                </a:lnTo>
                <a:lnTo>
                  <a:pt x="6715126" y="7902636"/>
                </a:lnTo>
                <a:lnTo>
                  <a:pt x="6715126" y="7556440"/>
                </a:lnTo>
                <a:close/>
                <a:moveTo>
                  <a:pt x="7624535" y="7383352"/>
                </a:moveTo>
                <a:lnTo>
                  <a:pt x="7324726" y="7556440"/>
                </a:lnTo>
                <a:lnTo>
                  <a:pt x="7324726" y="7902636"/>
                </a:lnTo>
                <a:lnTo>
                  <a:pt x="7624535" y="8075724"/>
                </a:lnTo>
                <a:lnTo>
                  <a:pt x="7924344" y="7902636"/>
                </a:lnTo>
                <a:lnTo>
                  <a:pt x="7924344" y="7556440"/>
                </a:lnTo>
                <a:lnTo>
                  <a:pt x="7624535" y="7383352"/>
                </a:lnTo>
                <a:close/>
                <a:moveTo>
                  <a:pt x="7934326" y="7556440"/>
                </a:moveTo>
                <a:lnTo>
                  <a:pt x="8234135" y="7383352"/>
                </a:lnTo>
                <a:lnTo>
                  <a:pt x="8533943" y="7556440"/>
                </a:lnTo>
                <a:lnTo>
                  <a:pt x="8533943" y="7902636"/>
                </a:lnTo>
                <a:lnTo>
                  <a:pt x="8234135" y="8075724"/>
                </a:lnTo>
                <a:lnTo>
                  <a:pt x="7934326" y="7902636"/>
                </a:lnTo>
                <a:lnTo>
                  <a:pt x="7934326" y="7556440"/>
                </a:lnTo>
                <a:close/>
                <a:moveTo>
                  <a:pt x="8843735" y="7383352"/>
                </a:moveTo>
                <a:lnTo>
                  <a:pt x="8543925" y="7556440"/>
                </a:lnTo>
                <a:lnTo>
                  <a:pt x="8543925" y="7902636"/>
                </a:lnTo>
                <a:lnTo>
                  <a:pt x="8843735" y="8075724"/>
                </a:lnTo>
                <a:lnTo>
                  <a:pt x="9143543" y="7902636"/>
                </a:lnTo>
                <a:lnTo>
                  <a:pt x="9143543" y="7556440"/>
                </a:lnTo>
                <a:lnTo>
                  <a:pt x="8843735" y="7383352"/>
                </a:lnTo>
                <a:close/>
                <a:moveTo>
                  <a:pt x="9453335" y="10999"/>
                </a:moveTo>
                <a:lnTo>
                  <a:pt x="9153525" y="184093"/>
                </a:lnTo>
                <a:lnTo>
                  <a:pt x="9153525" y="526757"/>
                </a:lnTo>
                <a:lnTo>
                  <a:pt x="9453335" y="699851"/>
                </a:lnTo>
                <a:lnTo>
                  <a:pt x="9753181" y="526757"/>
                </a:lnTo>
                <a:lnTo>
                  <a:pt x="9753181" y="184093"/>
                </a:lnTo>
                <a:lnTo>
                  <a:pt x="9453335" y="10999"/>
                </a:lnTo>
                <a:close/>
                <a:moveTo>
                  <a:pt x="10362781" y="526757"/>
                </a:moveTo>
                <a:lnTo>
                  <a:pt x="10062935" y="699851"/>
                </a:lnTo>
                <a:lnTo>
                  <a:pt x="9763088" y="526757"/>
                </a:lnTo>
                <a:lnTo>
                  <a:pt x="9763088" y="184093"/>
                </a:lnTo>
                <a:lnTo>
                  <a:pt x="10062935" y="10999"/>
                </a:lnTo>
                <a:lnTo>
                  <a:pt x="10362781" y="184093"/>
                </a:lnTo>
                <a:lnTo>
                  <a:pt x="10362781" y="526757"/>
                </a:lnTo>
                <a:close/>
                <a:moveTo>
                  <a:pt x="10972381" y="526757"/>
                </a:moveTo>
                <a:lnTo>
                  <a:pt x="10672535" y="699851"/>
                </a:lnTo>
                <a:lnTo>
                  <a:pt x="10372688" y="526757"/>
                </a:lnTo>
                <a:lnTo>
                  <a:pt x="10372688" y="184093"/>
                </a:lnTo>
                <a:lnTo>
                  <a:pt x="10672535" y="10999"/>
                </a:lnTo>
                <a:lnTo>
                  <a:pt x="10972381" y="184093"/>
                </a:lnTo>
                <a:lnTo>
                  <a:pt x="10972381" y="526757"/>
                </a:lnTo>
                <a:close/>
                <a:moveTo>
                  <a:pt x="11581981" y="526757"/>
                </a:moveTo>
                <a:lnTo>
                  <a:pt x="11282135" y="699851"/>
                </a:lnTo>
                <a:lnTo>
                  <a:pt x="10982288" y="526757"/>
                </a:lnTo>
                <a:lnTo>
                  <a:pt x="10982288" y="184093"/>
                </a:lnTo>
                <a:lnTo>
                  <a:pt x="11282135" y="10999"/>
                </a:lnTo>
                <a:lnTo>
                  <a:pt x="11581981" y="184093"/>
                </a:lnTo>
                <a:lnTo>
                  <a:pt x="11581981" y="526757"/>
                </a:lnTo>
                <a:close/>
                <a:moveTo>
                  <a:pt x="11581981" y="6841836"/>
                </a:moveTo>
                <a:lnTo>
                  <a:pt x="11581981" y="6502690"/>
                </a:lnTo>
                <a:lnTo>
                  <a:pt x="11282135" y="6329601"/>
                </a:lnTo>
                <a:lnTo>
                  <a:pt x="10982288" y="6502690"/>
                </a:lnTo>
                <a:lnTo>
                  <a:pt x="10982288" y="6841836"/>
                </a:lnTo>
                <a:lnTo>
                  <a:pt x="11282135" y="7014924"/>
                </a:lnTo>
                <a:lnTo>
                  <a:pt x="11581981" y="6841836"/>
                </a:lnTo>
                <a:close/>
                <a:moveTo>
                  <a:pt x="11277181" y="7026564"/>
                </a:moveTo>
                <a:lnTo>
                  <a:pt x="10977335" y="6853476"/>
                </a:lnTo>
                <a:lnTo>
                  <a:pt x="10677488" y="7026564"/>
                </a:lnTo>
                <a:lnTo>
                  <a:pt x="10677488" y="7369236"/>
                </a:lnTo>
                <a:lnTo>
                  <a:pt x="10977335" y="7542324"/>
                </a:lnTo>
                <a:lnTo>
                  <a:pt x="11277181" y="7369236"/>
                </a:lnTo>
                <a:lnTo>
                  <a:pt x="11277181" y="7026564"/>
                </a:lnTo>
                <a:close/>
                <a:moveTo>
                  <a:pt x="10977335" y="6491050"/>
                </a:moveTo>
                <a:lnTo>
                  <a:pt x="11277181" y="6317961"/>
                </a:lnTo>
                <a:lnTo>
                  <a:pt x="11277181" y="5978814"/>
                </a:lnTo>
                <a:lnTo>
                  <a:pt x="10977335" y="5805726"/>
                </a:lnTo>
                <a:lnTo>
                  <a:pt x="10677488" y="5978814"/>
                </a:lnTo>
                <a:lnTo>
                  <a:pt x="10677488" y="6317961"/>
                </a:lnTo>
                <a:lnTo>
                  <a:pt x="10977335" y="6491050"/>
                </a:lnTo>
                <a:close/>
                <a:moveTo>
                  <a:pt x="10972381" y="6841836"/>
                </a:moveTo>
                <a:lnTo>
                  <a:pt x="10972381" y="6502690"/>
                </a:lnTo>
                <a:lnTo>
                  <a:pt x="10672535" y="6329601"/>
                </a:lnTo>
                <a:lnTo>
                  <a:pt x="10372688" y="6502690"/>
                </a:lnTo>
                <a:lnTo>
                  <a:pt x="10372688" y="6841836"/>
                </a:lnTo>
                <a:lnTo>
                  <a:pt x="10672535" y="7014924"/>
                </a:lnTo>
                <a:lnTo>
                  <a:pt x="10972381" y="6841836"/>
                </a:lnTo>
                <a:close/>
                <a:moveTo>
                  <a:pt x="10667581" y="7026564"/>
                </a:moveTo>
                <a:lnTo>
                  <a:pt x="10367735" y="6853476"/>
                </a:lnTo>
                <a:lnTo>
                  <a:pt x="10067888" y="7026564"/>
                </a:lnTo>
                <a:lnTo>
                  <a:pt x="10067888" y="7369236"/>
                </a:lnTo>
                <a:lnTo>
                  <a:pt x="10367735" y="7542324"/>
                </a:lnTo>
                <a:lnTo>
                  <a:pt x="10667581" y="7369236"/>
                </a:lnTo>
                <a:lnTo>
                  <a:pt x="10667581" y="7026564"/>
                </a:lnTo>
                <a:close/>
                <a:moveTo>
                  <a:pt x="10367735" y="6491050"/>
                </a:moveTo>
                <a:lnTo>
                  <a:pt x="10667581" y="6317961"/>
                </a:lnTo>
                <a:lnTo>
                  <a:pt x="10667581" y="5978814"/>
                </a:lnTo>
                <a:lnTo>
                  <a:pt x="10367735" y="5805726"/>
                </a:lnTo>
                <a:lnTo>
                  <a:pt x="10067888" y="5978814"/>
                </a:lnTo>
                <a:lnTo>
                  <a:pt x="10067888" y="6317961"/>
                </a:lnTo>
                <a:lnTo>
                  <a:pt x="10367735" y="6491050"/>
                </a:lnTo>
                <a:close/>
                <a:moveTo>
                  <a:pt x="10362781" y="6841836"/>
                </a:moveTo>
                <a:lnTo>
                  <a:pt x="10362781" y="6502690"/>
                </a:lnTo>
                <a:lnTo>
                  <a:pt x="10062935" y="6329601"/>
                </a:lnTo>
                <a:lnTo>
                  <a:pt x="9763088" y="6502690"/>
                </a:lnTo>
                <a:lnTo>
                  <a:pt x="9763088" y="6841836"/>
                </a:lnTo>
                <a:lnTo>
                  <a:pt x="10062935" y="7014924"/>
                </a:lnTo>
                <a:lnTo>
                  <a:pt x="10362781" y="6841836"/>
                </a:lnTo>
                <a:close/>
                <a:moveTo>
                  <a:pt x="10057981" y="7026564"/>
                </a:moveTo>
                <a:lnTo>
                  <a:pt x="9758135" y="6853476"/>
                </a:lnTo>
                <a:lnTo>
                  <a:pt x="9458325" y="7026564"/>
                </a:lnTo>
                <a:lnTo>
                  <a:pt x="9458325" y="7369236"/>
                </a:lnTo>
                <a:lnTo>
                  <a:pt x="9758135" y="7542324"/>
                </a:lnTo>
                <a:lnTo>
                  <a:pt x="10057981" y="7369236"/>
                </a:lnTo>
                <a:lnTo>
                  <a:pt x="10057981" y="7026564"/>
                </a:lnTo>
                <a:close/>
                <a:moveTo>
                  <a:pt x="9758135" y="6491050"/>
                </a:moveTo>
                <a:lnTo>
                  <a:pt x="10057981" y="6317961"/>
                </a:lnTo>
                <a:lnTo>
                  <a:pt x="10057981" y="5978814"/>
                </a:lnTo>
                <a:lnTo>
                  <a:pt x="9758135" y="5805726"/>
                </a:lnTo>
                <a:lnTo>
                  <a:pt x="9458325" y="5978814"/>
                </a:lnTo>
                <a:lnTo>
                  <a:pt x="9458325" y="6317961"/>
                </a:lnTo>
                <a:lnTo>
                  <a:pt x="9758135" y="6491050"/>
                </a:lnTo>
                <a:close/>
                <a:moveTo>
                  <a:pt x="9753181" y="6841836"/>
                </a:moveTo>
                <a:lnTo>
                  <a:pt x="9753181" y="6502690"/>
                </a:lnTo>
                <a:lnTo>
                  <a:pt x="9453335" y="6329601"/>
                </a:lnTo>
                <a:lnTo>
                  <a:pt x="9153525" y="6502690"/>
                </a:lnTo>
                <a:lnTo>
                  <a:pt x="9153525" y="6841836"/>
                </a:lnTo>
                <a:lnTo>
                  <a:pt x="9453335" y="7014924"/>
                </a:lnTo>
                <a:lnTo>
                  <a:pt x="9753181" y="6841836"/>
                </a:lnTo>
                <a:close/>
                <a:moveTo>
                  <a:pt x="11282135" y="5967174"/>
                </a:moveTo>
                <a:lnTo>
                  <a:pt x="11581981" y="5794086"/>
                </a:lnTo>
                <a:lnTo>
                  <a:pt x="11581981" y="5451415"/>
                </a:lnTo>
                <a:lnTo>
                  <a:pt x="11282135" y="5278327"/>
                </a:lnTo>
                <a:lnTo>
                  <a:pt x="10982288" y="5451415"/>
                </a:lnTo>
                <a:lnTo>
                  <a:pt x="10982288" y="5794086"/>
                </a:lnTo>
                <a:lnTo>
                  <a:pt x="11282135" y="5967174"/>
                </a:lnTo>
                <a:close/>
                <a:moveTo>
                  <a:pt x="10672535" y="5967174"/>
                </a:moveTo>
                <a:lnTo>
                  <a:pt x="10972381" y="5794086"/>
                </a:lnTo>
                <a:lnTo>
                  <a:pt x="10972381" y="5451415"/>
                </a:lnTo>
                <a:lnTo>
                  <a:pt x="10672535" y="5278327"/>
                </a:lnTo>
                <a:lnTo>
                  <a:pt x="10372688" y="5451415"/>
                </a:lnTo>
                <a:lnTo>
                  <a:pt x="10372688" y="5794086"/>
                </a:lnTo>
                <a:lnTo>
                  <a:pt x="10672535" y="5967174"/>
                </a:lnTo>
                <a:close/>
                <a:moveTo>
                  <a:pt x="10062935" y="5967174"/>
                </a:moveTo>
                <a:lnTo>
                  <a:pt x="10362781" y="5794086"/>
                </a:lnTo>
                <a:lnTo>
                  <a:pt x="10362781" y="5451415"/>
                </a:lnTo>
                <a:lnTo>
                  <a:pt x="10062935" y="5278327"/>
                </a:lnTo>
                <a:lnTo>
                  <a:pt x="9763088" y="5451415"/>
                </a:lnTo>
                <a:lnTo>
                  <a:pt x="9763088" y="5794086"/>
                </a:lnTo>
                <a:lnTo>
                  <a:pt x="10062935" y="5967174"/>
                </a:lnTo>
                <a:close/>
                <a:moveTo>
                  <a:pt x="9453335" y="5967174"/>
                </a:moveTo>
                <a:lnTo>
                  <a:pt x="9753181" y="5794086"/>
                </a:lnTo>
                <a:lnTo>
                  <a:pt x="9753181" y="5451415"/>
                </a:lnTo>
                <a:lnTo>
                  <a:pt x="9453335" y="5278327"/>
                </a:lnTo>
                <a:lnTo>
                  <a:pt x="9153525" y="5451415"/>
                </a:lnTo>
                <a:lnTo>
                  <a:pt x="9153525" y="5794086"/>
                </a:lnTo>
                <a:lnTo>
                  <a:pt x="9453335" y="5967174"/>
                </a:lnTo>
                <a:close/>
                <a:moveTo>
                  <a:pt x="11581981" y="4736811"/>
                </a:moveTo>
                <a:lnTo>
                  <a:pt x="11581981" y="4397664"/>
                </a:lnTo>
                <a:lnTo>
                  <a:pt x="11282135" y="4224576"/>
                </a:lnTo>
                <a:lnTo>
                  <a:pt x="10982288" y="4397664"/>
                </a:lnTo>
                <a:lnTo>
                  <a:pt x="10982288" y="4736811"/>
                </a:lnTo>
                <a:lnTo>
                  <a:pt x="11282135" y="4909899"/>
                </a:lnTo>
                <a:lnTo>
                  <a:pt x="11581981" y="4736811"/>
                </a:lnTo>
                <a:close/>
                <a:moveTo>
                  <a:pt x="11277181" y="4921539"/>
                </a:moveTo>
                <a:lnTo>
                  <a:pt x="10977335" y="4748451"/>
                </a:lnTo>
                <a:lnTo>
                  <a:pt x="10677488" y="4921539"/>
                </a:lnTo>
                <a:lnTo>
                  <a:pt x="10677488" y="5264210"/>
                </a:lnTo>
                <a:lnTo>
                  <a:pt x="10977335" y="5437299"/>
                </a:lnTo>
                <a:lnTo>
                  <a:pt x="11277181" y="5264210"/>
                </a:lnTo>
                <a:lnTo>
                  <a:pt x="11277181" y="4921539"/>
                </a:lnTo>
                <a:close/>
                <a:moveTo>
                  <a:pt x="10977335" y="4386025"/>
                </a:moveTo>
                <a:lnTo>
                  <a:pt x="11277181" y="4212936"/>
                </a:lnTo>
                <a:lnTo>
                  <a:pt x="11277181" y="3873789"/>
                </a:lnTo>
                <a:lnTo>
                  <a:pt x="10977335" y="3700701"/>
                </a:lnTo>
                <a:lnTo>
                  <a:pt x="10677488" y="3873789"/>
                </a:lnTo>
                <a:lnTo>
                  <a:pt x="10677488" y="4212936"/>
                </a:lnTo>
                <a:lnTo>
                  <a:pt x="10977335" y="4386025"/>
                </a:lnTo>
                <a:close/>
                <a:moveTo>
                  <a:pt x="10972381" y="4736811"/>
                </a:moveTo>
                <a:lnTo>
                  <a:pt x="10972381" y="4397664"/>
                </a:lnTo>
                <a:lnTo>
                  <a:pt x="10672535" y="4224576"/>
                </a:lnTo>
                <a:lnTo>
                  <a:pt x="10372688" y="4397664"/>
                </a:lnTo>
                <a:lnTo>
                  <a:pt x="10372688" y="4736811"/>
                </a:lnTo>
                <a:lnTo>
                  <a:pt x="10672535" y="4909899"/>
                </a:lnTo>
                <a:lnTo>
                  <a:pt x="10972381" y="4736811"/>
                </a:lnTo>
                <a:close/>
                <a:moveTo>
                  <a:pt x="10667581" y="4921539"/>
                </a:moveTo>
                <a:lnTo>
                  <a:pt x="10367735" y="4748451"/>
                </a:lnTo>
                <a:lnTo>
                  <a:pt x="10067888" y="4921539"/>
                </a:lnTo>
                <a:lnTo>
                  <a:pt x="10067888" y="5264210"/>
                </a:lnTo>
                <a:lnTo>
                  <a:pt x="10367735" y="5437299"/>
                </a:lnTo>
                <a:lnTo>
                  <a:pt x="10667581" y="5264210"/>
                </a:lnTo>
                <a:lnTo>
                  <a:pt x="10667581" y="4921539"/>
                </a:lnTo>
                <a:close/>
                <a:moveTo>
                  <a:pt x="10367735" y="4386025"/>
                </a:moveTo>
                <a:lnTo>
                  <a:pt x="10667581" y="4212936"/>
                </a:lnTo>
                <a:lnTo>
                  <a:pt x="10667581" y="3873789"/>
                </a:lnTo>
                <a:lnTo>
                  <a:pt x="10367735" y="3700701"/>
                </a:lnTo>
                <a:lnTo>
                  <a:pt x="10067888" y="3873789"/>
                </a:lnTo>
                <a:lnTo>
                  <a:pt x="10067888" y="4212936"/>
                </a:lnTo>
                <a:lnTo>
                  <a:pt x="10367735" y="4386025"/>
                </a:lnTo>
                <a:close/>
                <a:moveTo>
                  <a:pt x="10362781" y="4736811"/>
                </a:moveTo>
                <a:lnTo>
                  <a:pt x="10362781" y="4397664"/>
                </a:lnTo>
                <a:lnTo>
                  <a:pt x="10062935" y="4224576"/>
                </a:lnTo>
                <a:lnTo>
                  <a:pt x="9763088" y="4397664"/>
                </a:lnTo>
                <a:lnTo>
                  <a:pt x="9763088" y="4736811"/>
                </a:lnTo>
                <a:lnTo>
                  <a:pt x="10062935" y="4909899"/>
                </a:lnTo>
                <a:lnTo>
                  <a:pt x="10362781" y="4736811"/>
                </a:lnTo>
                <a:close/>
                <a:moveTo>
                  <a:pt x="10057981" y="4921539"/>
                </a:moveTo>
                <a:lnTo>
                  <a:pt x="9758135" y="4748451"/>
                </a:lnTo>
                <a:lnTo>
                  <a:pt x="9458325" y="4921539"/>
                </a:lnTo>
                <a:lnTo>
                  <a:pt x="9458325" y="5264210"/>
                </a:lnTo>
                <a:lnTo>
                  <a:pt x="9758135" y="5437299"/>
                </a:lnTo>
                <a:lnTo>
                  <a:pt x="10057981" y="5264210"/>
                </a:lnTo>
                <a:lnTo>
                  <a:pt x="10057981" y="4921539"/>
                </a:lnTo>
                <a:close/>
                <a:moveTo>
                  <a:pt x="9758135" y="4386025"/>
                </a:moveTo>
                <a:lnTo>
                  <a:pt x="10057981" y="4212936"/>
                </a:lnTo>
                <a:lnTo>
                  <a:pt x="10057981" y="3873789"/>
                </a:lnTo>
                <a:lnTo>
                  <a:pt x="9758135" y="3700701"/>
                </a:lnTo>
                <a:lnTo>
                  <a:pt x="9458325" y="3873789"/>
                </a:lnTo>
                <a:lnTo>
                  <a:pt x="9458325" y="4212936"/>
                </a:lnTo>
                <a:lnTo>
                  <a:pt x="9758135" y="4386025"/>
                </a:lnTo>
                <a:close/>
                <a:moveTo>
                  <a:pt x="9753181" y="4736811"/>
                </a:moveTo>
                <a:lnTo>
                  <a:pt x="9753181" y="4397664"/>
                </a:lnTo>
                <a:lnTo>
                  <a:pt x="9453335" y="4224576"/>
                </a:lnTo>
                <a:lnTo>
                  <a:pt x="9153525" y="4397664"/>
                </a:lnTo>
                <a:lnTo>
                  <a:pt x="9153525" y="4736811"/>
                </a:lnTo>
                <a:lnTo>
                  <a:pt x="9453335" y="4909899"/>
                </a:lnTo>
                <a:lnTo>
                  <a:pt x="9753181" y="4736811"/>
                </a:lnTo>
                <a:close/>
                <a:moveTo>
                  <a:pt x="11282135" y="3862149"/>
                </a:moveTo>
                <a:lnTo>
                  <a:pt x="11581981" y="3689061"/>
                </a:lnTo>
                <a:lnTo>
                  <a:pt x="11581981" y="3346390"/>
                </a:lnTo>
                <a:lnTo>
                  <a:pt x="11282135" y="3173301"/>
                </a:lnTo>
                <a:lnTo>
                  <a:pt x="10982288" y="3346390"/>
                </a:lnTo>
                <a:lnTo>
                  <a:pt x="10982288" y="3689061"/>
                </a:lnTo>
                <a:lnTo>
                  <a:pt x="11282135" y="3862149"/>
                </a:lnTo>
                <a:close/>
                <a:moveTo>
                  <a:pt x="10672535" y="3862149"/>
                </a:moveTo>
                <a:lnTo>
                  <a:pt x="10972381" y="3689061"/>
                </a:lnTo>
                <a:lnTo>
                  <a:pt x="10972381" y="3346390"/>
                </a:lnTo>
                <a:lnTo>
                  <a:pt x="10672535" y="3173301"/>
                </a:lnTo>
                <a:lnTo>
                  <a:pt x="10372688" y="3346390"/>
                </a:lnTo>
                <a:lnTo>
                  <a:pt x="10372688" y="3689061"/>
                </a:lnTo>
                <a:lnTo>
                  <a:pt x="10672535" y="3862149"/>
                </a:lnTo>
                <a:close/>
                <a:moveTo>
                  <a:pt x="10062935" y="3862149"/>
                </a:moveTo>
                <a:lnTo>
                  <a:pt x="10362781" y="3689061"/>
                </a:lnTo>
                <a:lnTo>
                  <a:pt x="10362781" y="3346390"/>
                </a:lnTo>
                <a:lnTo>
                  <a:pt x="10062935" y="3173301"/>
                </a:lnTo>
                <a:lnTo>
                  <a:pt x="9763088" y="3346390"/>
                </a:lnTo>
                <a:lnTo>
                  <a:pt x="9763088" y="3689061"/>
                </a:lnTo>
                <a:lnTo>
                  <a:pt x="10062935" y="3862149"/>
                </a:lnTo>
                <a:close/>
                <a:moveTo>
                  <a:pt x="9453335" y="3862149"/>
                </a:moveTo>
                <a:lnTo>
                  <a:pt x="9753181" y="3689061"/>
                </a:lnTo>
                <a:lnTo>
                  <a:pt x="9753181" y="3346390"/>
                </a:lnTo>
                <a:lnTo>
                  <a:pt x="9453335" y="3173301"/>
                </a:lnTo>
                <a:lnTo>
                  <a:pt x="9153525" y="3346390"/>
                </a:lnTo>
                <a:lnTo>
                  <a:pt x="9153525" y="3689061"/>
                </a:lnTo>
                <a:lnTo>
                  <a:pt x="9453335" y="3862149"/>
                </a:lnTo>
                <a:close/>
                <a:moveTo>
                  <a:pt x="11581981" y="2631786"/>
                </a:moveTo>
                <a:lnTo>
                  <a:pt x="11581981" y="2292639"/>
                </a:lnTo>
                <a:lnTo>
                  <a:pt x="11282135" y="2119551"/>
                </a:lnTo>
                <a:lnTo>
                  <a:pt x="10982288" y="2292639"/>
                </a:lnTo>
                <a:lnTo>
                  <a:pt x="10982288" y="2631786"/>
                </a:lnTo>
                <a:lnTo>
                  <a:pt x="11282135" y="2804874"/>
                </a:lnTo>
                <a:lnTo>
                  <a:pt x="11581981" y="2631786"/>
                </a:lnTo>
                <a:close/>
                <a:moveTo>
                  <a:pt x="11277181" y="2816514"/>
                </a:moveTo>
                <a:lnTo>
                  <a:pt x="10977335" y="2643426"/>
                </a:lnTo>
                <a:lnTo>
                  <a:pt x="10677488" y="2816514"/>
                </a:lnTo>
                <a:lnTo>
                  <a:pt x="10677488" y="3159185"/>
                </a:lnTo>
                <a:lnTo>
                  <a:pt x="10977335" y="3332274"/>
                </a:lnTo>
                <a:lnTo>
                  <a:pt x="11277181" y="3159185"/>
                </a:lnTo>
                <a:lnTo>
                  <a:pt x="11277181" y="2816514"/>
                </a:lnTo>
                <a:close/>
                <a:moveTo>
                  <a:pt x="10977335" y="2281000"/>
                </a:moveTo>
                <a:lnTo>
                  <a:pt x="11277181" y="2107911"/>
                </a:lnTo>
                <a:lnTo>
                  <a:pt x="11277181" y="1768764"/>
                </a:lnTo>
                <a:lnTo>
                  <a:pt x="10977335" y="1595676"/>
                </a:lnTo>
                <a:lnTo>
                  <a:pt x="10677488" y="1768764"/>
                </a:lnTo>
                <a:lnTo>
                  <a:pt x="10677488" y="2107911"/>
                </a:lnTo>
                <a:lnTo>
                  <a:pt x="10977335" y="2281000"/>
                </a:lnTo>
                <a:close/>
                <a:moveTo>
                  <a:pt x="10972381" y="2631786"/>
                </a:moveTo>
                <a:lnTo>
                  <a:pt x="10972381" y="2292639"/>
                </a:lnTo>
                <a:lnTo>
                  <a:pt x="10672535" y="2119551"/>
                </a:lnTo>
                <a:lnTo>
                  <a:pt x="10372688" y="2292639"/>
                </a:lnTo>
                <a:lnTo>
                  <a:pt x="10372688" y="2631786"/>
                </a:lnTo>
                <a:lnTo>
                  <a:pt x="10672535" y="2804874"/>
                </a:lnTo>
                <a:lnTo>
                  <a:pt x="10972381" y="2631786"/>
                </a:lnTo>
                <a:close/>
                <a:moveTo>
                  <a:pt x="10667581" y="2816514"/>
                </a:moveTo>
                <a:lnTo>
                  <a:pt x="10367735" y="2643426"/>
                </a:lnTo>
                <a:lnTo>
                  <a:pt x="10067888" y="2816514"/>
                </a:lnTo>
                <a:lnTo>
                  <a:pt x="10067888" y="3159185"/>
                </a:lnTo>
                <a:lnTo>
                  <a:pt x="10367735" y="3332274"/>
                </a:lnTo>
                <a:lnTo>
                  <a:pt x="10667581" y="3159185"/>
                </a:lnTo>
                <a:lnTo>
                  <a:pt x="10667581" y="2816514"/>
                </a:lnTo>
                <a:close/>
                <a:moveTo>
                  <a:pt x="10367735" y="2281000"/>
                </a:moveTo>
                <a:lnTo>
                  <a:pt x="10667581" y="2107911"/>
                </a:lnTo>
                <a:lnTo>
                  <a:pt x="10667581" y="1768764"/>
                </a:lnTo>
                <a:lnTo>
                  <a:pt x="10367735" y="1595676"/>
                </a:lnTo>
                <a:lnTo>
                  <a:pt x="10067888" y="1768764"/>
                </a:lnTo>
                <a:lnTo>
                  <a:pt x="10067888" y="2107911"/>
                </a:lnTo>
                <a:lnTo>
                  <a:pt x="10367735" y="2281000"/>
                </a:lnTo>
                <a:close/>
                <a:moveTo>
                  <a:pt x="10362781" y="2631786"/>
                </a:moveTo>
                <a:lnTo>
                  <a:pt x="10362781" y="2292639"/>
                </a:lnTo>
                <a:lnTo>
                  <a:pt x="10062935" y="2119551"/>
                </a:lnTo>
                <a:lnTo>
                  <a:pt x="9763088" y="2292639"/>
                </a:lnTo>
                <a:lnTo>
                  <a:pt x="9763088" y="2631786"/>
                </a:lnTo>
                <a:lnTo>
                  <a:pt x="10062935" y="2804874"/>
                </a:lnTo>
                <a:lnTo>
                  <a:pt x="10362781" y="2631786"/>
                </a:lnTo>
                <a:close/>
                <a:moveTo>
                  <a:pt x="10057981" y="2816514"/>
                </a:moveTo>
                <a:lnTo>
                  <a:pt x="9758135" y="2643426"/>
                </a:lnTo>
                <a:lnTo>
                  <a:pt x="9458325" y="2816514"/>
                </a:lnTo>
                <a:lnTo>
                  <a:pt x="9458325" y="3159185"/>
                </a:lnTo>
                <a:lnTo>
                  <a:pt x="9758135" y="3332274"/>
                </a:lnTo>
                <a:lnTo>
                  <a:pt x="10057981" y="3159185"/>
                </a:lnTo>
                <a:lnTo>
                  <a:pt x="10057981" y="2816514"/>
                </a:lnTo>
                <a:close/>
                <a:moveTo>
                  <a:pt x="9758135" y="2281000"/>
                </a:moveTo>
                <a:lnTo>
                  <a:pt x="10057981" y="2107911"/>
                </a:lnTo>
                <a:lnTo>
                  <a:pt x="10057981" y="1768764"/>
                </a:lnTo>
                <a:lnTo>
                  <a:pt x="9758135" y="1595676"/>
                </a:lnTo>
                <a:lnTo>
                  <a:pt x="9458325" y="1768764"/>
                </a:lnTo>
                <a:lnTo>
                  <a:pt x="9458325" y="2107911"/>
                </a:lnTo>
                <a:lnTo>
                  <a:pt x="9758135" y="2281000"/>
                </a:lnTo>
                <a:close/>
                <a:moveTo>
                  <a:pt x="9753181" y="2631786"/>
                </a:moveTo>
                <a:lnTo>
                  <a:pt x="9753181" y="2292639"/>
                </a:lnTo>
                <a:lnTo>
                  <a:pt x="9453335" y="2119551"/>
                </a:lnTo>
                <a:lnTo>
                  <a:pt x="9153525" y="2292639"/>
                </a:lnTo>
                <a:lnTo>
                  <a:pt x="9153525" y="2631786"/>
                </a:lnTo>
                <a:lnTo>
                  <a:pt x="9453335" y="2804874"/>
                </a:lnTo>
                <a:lnTo>
                  <a:pt x="9753181" y="2631786"/>
                </a:lnTo>
                <a:close/>
                <a:moveTo>
                  <a:pt x="11282135" y="1757125"/>
                </a:moveTo>
                <a:lnTo>
                  <a:pt x="11581981" y="1584036"/>
                </a:lnTo>
                <a:lnTo>
                  <a:pt x="11581981" y="1241365"/>
                </a:lnTo>
                <a:lnTo>
                  <a:pt x="11282135" y="1068276"/>
                </a:lnTo>
                <a:lnTo>
                  <a:pt x="10982288" y="1241365"/>
                </a:lnTo>
                <a:lnTo>
                  <a:pt x="10982288" y="1584036"/>
                </a:lnTo>
                <a:lnTo>
                  <a:pt x="11282135" y="1757125"/>
                </a:lnTo>
                <a:close/>
                <a:moveTo>
                  <a:pt x="10672535" y="1757125"/>
                </a:moveTo>
                <a:lnTo>
                  <a:pt x="10972381" y="1584036"/>
                </a:lnTo>
                <a:lnTo>
                  <a:pt x="10972381" y="1241365"/>
                </a:lnTo>
                <a:lnTo>
                  <a:pt x="10672535" y="1068276"/>
                </a:lnTo>
                <a:lnTo>
                  <a:pt x="10372688" y="1241365"/>
                </a:lnTo>
                <a:lnTo>
                  <a:pt x="10372688" y="1584036"/>
                </a:lnTo>
                <a:lnTo>
                  <a:pt x="10672535" y="1757125"/>
                </a:lnTo>
                <a:close/>
                <a:moveTo>
                  <a:pt x="10062935" y="1757125"/>
                </a:moveTo>
                <a:lnTo>
                  <a:pt x="10362781" y="1584036"/>
                </a:lnTo>
                <a:lnTo>
                  <a:pt x="10362781" y="1241365"/>
                </a:lnTo>
                <a:lnTo>
                  <a:pt x="10062935" y="1068276"/>
                </a:lnTo>
                <a:lnTo>
                  <a:pt x="9763088" y="1241365"/>
                </a:lnTo>
                <a:lnTo>
                  <a:pt x="9763088" y="1584036"/>
                </a:lnTo>
                <a:lnTo>
                  <a:pt x="10062935" y="1757125"/>
                </a:lnTo>
                <a:close/>
                <a:moveTo>
                  <a:pt x="9453335" y="1757125"/>
                </a:moveTo>
                <a:lnTo>
                  <a:pt x="9753181" y="1584036"/>
                </a:lnTo>
                <a:lnTo>
                  <a:pt x="9753181" y="1241365"/>
                </a:lnTo>
                <a:lnTo>
                  <a:pt x="9453335" y="1068276"/>
                </a:lnTo>
                <a:lnTo>
                  <a:pt x="9153525" y="1241365"/>
                </a:lnTo>
                <a:lnTo>
                  <a:pt x="9153525" y="1584036"/>
                </a:lnTo>
                <a:lnTo>
                  <a:pt x="9453335" y="1757125"/>
                </a:lnTo>
                <a:close/>
                <a:moveTo>
                  <a:pt x="11277181" y="711493"/>
                </a:moveTo>
                <a:lnTo>
                  <a:pt x="10977335" y="538399"/>
                </a:lnTo>
                <a:lnTo>
                  <a:pt x="10677488" y="711493"/>
                </a:lnTo>
                <a:lnTo>
                  <a:pt x="10677488" y="1054160"/>
                </a:lnTo>
                <a:lnTo>
                  <a:pt x="10977335" y="1227249"/>
                </a:lnTo>
                <a:lnTo>
                  <a:pt x="11277181" y="1054160"/>
                </a:lnTo>
                <a:lnTo>
                  <a:pt x="11277181" y="711493"/>
                </a:lnTo>
                <a:close/>
                <a:moveTo>
                  <a:pt x="10667581" y="711493"/>
                </a:moveTo>
                <a:lnTo>
                  <a:pt x="10367735" y="538399"/>
                </a:lnTo>
                <a:lnTo>
                  <a:pt x="10067888" y="711493"/>
                </a:lnTo>
                <a:lnTo>
                  <a:pt x="10067888" y="1054160"/>
                </a:lnTo>
                <a:lnTo>
                  <a:pt x="10367735" y="1227249"/>
                </a:lnTo>
                <a:lnTo>
                  <a:pt x="10667581" y="1054160"/>
                </a:lnTo>
                <a:lnTo>
                  <a:pt x="10667581" y="711493"/>
                </a:lnTo>
                <a:close/>
                <a:moveTo>
                  <a:pt x="10057981" y="711493"/>
                </a:moveTo>
                <a:lnTo>
                  <a:pt x="9758135" y="538399"/>
                </a:lnTo>
                <a:lnTo>
                  <a:pt x="9458325" y="711493"/>
                </a:lnTo>
                <a:lnTo>
                  <a:pt x="9458325" y="1054160"/>
                </a:lnTo>
                <a:lnTo>
                  <a:pt x="9758135" y="1227249"/>
                </a:lnTo>
                <a:lnTo>
                  <a:pt x="10057981" y="1054160"/>
                </a:lnTo>
                <a:lnTo>
                  <a:pt x="10057981" y="711493"/>
                </a:lnTo>
                <a:close/>
                <a:moveTo>
                  <a:pt x="9453335" y="7383352"/>
                </a:moveTo>
                <a:lnTo>
                  <a:pt x="9153525" y="7556440"/>
                </a:lnTo>
                <a:lnTo>
                  <a:pt x="9153525" y="7902636"/>
                </a:lnTo>
                <a:lnTo>
                  <a:pt x="9453335" y="8075724"/>
                </a:lnTo>
                <a:lnTo>
                  <a:pt x="9753181" y="7902636"/>
                </a:lnTo>
                <a:lnTo>
                  <a:pt x="9753181" y="7556440"/>
                </a:lnTo>
                <a:lnTo>
                  <a:pt x="9453335" y="7383352"/>
                </a:lnTo>
                <a:close/>
                <a:moveTo>
                  <a:pt x="9763088" y="7556440"/>
                </a:moveTo>
                <a:lnTo>
                  <a:pt x="10062935" y="7383352"/>
                </a:lnTo>
                <a:lnTo>
                  <a:pt x="10362781" y="7556440"/>
                </a:lnTo>
                <a:lnTo>
                  <a:pt x="10362781" y="7902636"/>
                </a:lnTo>
                <a:lnTo>
                  <a:pt x="10062935" y="8075724"/>
                </a:lnTo>
                <a:lnTo>
                  <a:pt x="9763088" y="7902636"/>
                </a:lnTo>
                <a:lnTo>
                  <a:pt x="9763088" y="7556440"/>
                </a:lnTo>
                <a:close/>
                <a:moveTo>
                  <a:pt x="10672535" y="7383352"/>
                </a:moveTo>
                <a:lnTo>
                  <a:pt x="10372688" y="7556440"/>
                </a:lnTo>
                <a:lnTo>
                  <a:pt x="10372688" y="7902636"/>
                </a:lnTo>
                <a:lnTo>
                  <a:pt x="10672535" y="8075724"/>
                </a:lnTo>
                <a:lnTo>
                  <a:pt x="10972381" y="7902636"/>
                </a:lnTo>
                <a:lnTo>
                  <a:pt x="10972381" y="7556440"/>
                </a:lnTo>
                <a:lnTo>
                  <a:pt x="10672535" y="7383352"/>
                </a:lnTo>
                <a:close/>
                <a:moveTo>
                  <a:pt x="10982288" y="7556440"/>
                </a:moveTo>
                <a:lnTo>
                  <a:pt x="11282135" y="7383352"/>
                </a:lnTo>
                <a:lnTo>
                  <a:pt x="11581981" y="7556440"/>
                </a:lnTo>
                <a:lnTo>
                  <a:pt x="11581981" y="7902636"/>
                </a:lnTo>
                <a:lnTo>
                  <a:pt x="11282135" y="8075724"/>
                </a:lnTo>
                <a:lnTo>
                  <a:pt x="10982288" y="7902636"/>
                </a:lnTo>
                <a:lnTo>
                  <a:pt x="10982288" y="7556440"/>
                </a:lnTo>
                <a:close/>
                <a:moveTo>
                  <a:pt x="13410781" y="6841836"/>
                </a:moveTo>
                <a:lnTo>
                  <a:pt x="13110935" y="7014924"/>
                </a:lnTo>
                <a:lnTo>
                  <a:pt x="12811088" y="6841836"/>
                </a:lnTo>
                <a:lnTo>
                  <a:pt x="12811088" y="6502690"/>
                </a:lnTo>
                <a:lnTo>
                  <a:pt x="13110935" y="6329601"/>
                </a:lnTo>
                <a:lnTo>
                  <a:pt x="13410781" y="6502690"/>
                </a:lnTo>
                <a:lnTo>
                  <a:pt x="13410781" y="6841836"/>
                </a:lnTo>
                <a:close/>
                <a:moveTo>
                  <a:pt x="13115888" y="7026564"/>
                </a:moveTo>
                <a:lnTo>
                  <a:pt x="13115888" y="7369236"/>
                </a:lnTo>
                <a:lnTo>
                  <a:pt x="13415735" y="7542324"/>
                </a:lnTo>
                <a:lnTo>
                  <a:pt x="13715581" y="7369236"/>
                </a:lnTo>
                <a:lnTo>
                  <a:pt x="13715581" y="7023040"/>
                </a:lnTo>
                <a:lnTo>
                  <a:pt x="13418783" y="6851714"/>
                </a:lnTo>
                <a:lnTo>
                  <a:pt x="13115888" y="7026564"/>
                </a:lnTo>
                <a:close/>
                <a:moveTo>
                  <a:pt x="13715581" y="6321486"/>
                </a:moveTo>
                <a:lnTo>
                  <a:pt x="13418783" y="6492812"/>
                </a:lnTo>
                <a:lnTo>
                  <a:pt x="13115888" y="6317961"/>
                </a:lnTo>
                <a:lnTo>
                  <a:pt x="13115888" y="5978814"/>
                </a:lnTo>
                <a:lnTo>
                  <a:pt x="13418783" y="5803964"/>
                </a:lnTo>
                <a:lnTo>
                  <a:pt x="13715581" y="5975290"/>
                </a:lnTo>
                <a:lnTo>
                  <a:pt x="13715581" y="6321486"/>
                </a:lnTo>
                <a:close/>
                <a:moveTo>
                  <a:pt x="13105981" y="5978814"/>
                </a:moveTo>
                <a:lnTo>
                  <a:pt x="13105981" y="6317961"/>
                </a:lnTo>
                <a:lnTo>
                  <a:pt x="12806135" y="6491050"/>
                </a:lnTo>
                <a:lnTo>
                  <a:pt x="12506288" y="6317961"/>
                </a:lnTo>
                <a:lnTo>
                  <a:pt x="12506288" y="5978814"/>
                </a:lnTo>
                <a:lnTo>
                  <a:pt x="12806135" y="5805726"/>
                </a:lnTo>
                <a:lnTo>
                  <a:pt x="13105981" y="5978814"/>
                </a:lnTo>
                <a:close/>
                <a:moveTo>
                  <a:pt x="12506288" y="7026564"/>
                </a:moveTo>
                <a:lnTo>
                  <a:pt x="12806135" y="6853476"/>
                </a:lnTo>
                <a:lnTo>
                  <a:pt x="13105981" y="7026564"/>
                </a:lnTo>
                <a:lnTo>
                  <a:pt x="13105981" y="7369236"/>
                </a:lnTo>
                <a:lnTo>
                  <a:pt x="12806135" y="7542324"/>
                </a:lnTo>
                <a:lnTo>
                  <a:pt x="12506288" y="7369236"/>
                </a:lnTo>
                <a:lnTo>
                  <a:pt x="12506288" y="7026564"/>
                </a:lnTo>
                <a:close/>
                <a:moveTo>
                  <a:pt x="12801181" y="6841836"/>
                </a:moveTo>
                <a:lnTo>
                  <a:pt x="12501335" y="7014924"/>
                </a:lnTo>
                <a:lnTo>
                  <a:pt x="12201488" y="6841836"/>
                </a:lnTo>
                <a:lnTo>
                  <a:pt x="12201488" y="6502690"/>
                </a:lnTo>
                <a:lnTo>
                  <a:pt x="12501335" y="6329601"/>
                </a:lnTo>
                <a:lnTo>
                  <a:pt x="12801181" y="6502690"/>
                </a:lnTo>
                <a:lnTo>
                  <a:pt x="12801181" y="6841836"/>
                </a:lnTo>
                <a:close/>
                <a:moveTo>
                  <a:pt x="12496381" y="5978814"/>
                </a:moveTo>
                <a:lnTo>
                  <a:pt x="12496381" y="6317961"/>
                </a:lnTo>
                <a:lnTo>
                  <a:pt x="12196535" y="6491050"/>
                </a:lnTo>
                <a:lnTo>
                  <a:pt x="11896688" y="6317961"/>
                </a:lnTo>
                <a:lnTo>
                  <a:pt x="11896688" y="5978814"/>
                </a:lnTo>
                <a:lnTo>
                  <a:pt x="12196535" y="5805726"/>
                </a:lnTo>
                <a:lnTo>
                  <a:pt x="12496381" y="5978814"/>
                </a:lnTo>
                <a:close/>
                <a:moveTo>
                  <a:pt x="11896688" y="7026564"/>
                </a:moveTo>
                <a:lnTo>
                  <a:pt x="12196535" y="6853476"/>
                </a:lnTo>
                <a:lnTo>
                  <a:pt x="12496381" y="7026564"/>
                </a:lnTo>
                <a:lnTo>
                  <a:pt x="12496381" y="7369236"/>
                </a:lnTo>
                <a:lnTo>
                  <a:pt x="12196535" y="7542324"/>
                </a:lnTo>
                <a:lnTo>
                  <a:pt x="11896688" y="7369236"/>
                </a:lnTo>
                <a:lnTo>
                  <a:pt x="11896688" y="7026564"/>
                </a:lnTo>
                <a:close/>
                <a:moveTo>
                  <a:pt x="13410781" y="5794086"/>
                </a:moveTo>
                <a:lnTo>
                  <a:pt x="13110935" y="5967174"/>
                </a:lnTo>
                <a:lnTo>
                  <a:pt x="12811088" y="5794086"/>
                </a:lnTo>
                <a:lnTo>
                  <a:pt x="12811088" y="5451415"/>
                </a:lnTo>
                <a:lnTo>
                  <a:pt x="13110935" y="5278327"/>
                </a:lnTo>
                <a:lnTo>
                  <a:pt x="13410781" y="5451415"/>
                </a:lnTo>
                <a:lnTo>
                  <a:pt x="13410781" y="5794086"/>
                </a:lnTo>
                <a:close/>
                <a:moveTo>
                  <a:pt x="12801181" y="5794086"/>
                </a:moveTo>
                <a:lnTo>
                  <a:pt x="12501335" y="5967174"/>
                </a:lnTo>
                <a:lnTo>
                  <a:pt x="12201488" y="5794086"/>
                </a:lnTo>
                <a:lnTo>
                  <a:pt x="12201488" y="5451415"/>
                </a:lnTo>
                <a:lnTo>
                  <a:pt x="12501335" y="5278327"/>
                </a:lnTo>
                <a:lnTo>
                  <a:pt x="12801181" y="5451415"/>
                </a:lnTo>
                <a:lnTo>
                  <a:pt x="12801181" y="5794086"/>
                </a:lnTo>
                <a:close/>
                <a:moveTo>
                  <a:pt x="13410781" y="4736811"/>
                </a:moveTo>
                <a:lnTo>
                  <a:pt x="13110935" y="4909899"/>
                </a:lnTo>
                <a:lnTo>
                  <a:pt x="12811088" y="4736811"/>
                </a:lnTo>
                <a:lnTo>
                  <a:pt x="12811088" y="4397664"/>
                </a:lnTo>
                <a:lnTo>
                  <a:pt x="13110935" y="4224576"/>
                </a:lnTo>
                <a:lnTo>
                  <a:pt x="13410781" y="4397664"/>
                </a:lnTo>
                <a:lnTo>
                  <a:pt x="13410781" y="4736811"/>
                </a:lnTo>
                <a:close/>
                <a:moveTo>
                  <a:pt x="13115888" y="4921539"/>
                </a:moveTo>
                <a:lnTo>
                  <a:pt x="13115888" y="5264210"/>
                </a:lnTo>
                <a:lnTo>
                  <a:pt x="13415735" y="5437299"/>
                </a:lnTo>
                <a:lnTo>
                  <a:pt x="13715581" y="5264210"/>
                </a:lnTo>
                <a:lnTo>
                  <a:pt x="13715581" y="4918015"/>
                </a:lnTo>
                <a:lnTo>
                  <a:pt x="13418783" y="4746689"/>
                </a:lnTo>
                <a:lnTo>
                  <a:pt x="13115888" y="4921539"/>
                </a:lnTo>
                <a:close/>
                <a:moveTo>
                  <a:pt x="13715581" y="4216461"/>
                </a:moveTo>
                <a:lnTo>
                  <a:pt x="13418783" y="4387787"/>
                </a:lnTo>
                <a:lnTo>
                  <a:pt x="13115888" y="4212936"/>
                </a:lnTo>
                <a:lnTo>
                  <a:pt x="13115888" y="3873789"/>
                </a:lnTo>
                <a:lnTo>
                  <a:pt x="13418783" y="3698938"/>
                </a:lnTo>
                <a:lnTo>
                  <a:pt x="13715581" y="3870265"/>
                </a:lnTo>
                <a:lnTo>
                  <a:pt x="13715581" y="4216461"/>
                </a:lnTo>
                <a:close/>
                <a:moveTo>
                  <a:pt x="13105981" y="3873789"/>
                </a:moveTo>
                <a:lnTo>
                  <a:pt x="13105981" y="4212936"/>
                </a:lnTo>
                <a:lnTo>
                  <a:pt x="12806135" y="4386025"/>
                </a:lnTo>
                <a:lnTo>
                  <a:pt x="12506288" y="4212936"/>
                </a:lnTo>
                <a:lnTo>
                  <a:pt x="12506288" y="3873789"/>
                </a:lnTo>
                <a:lnTo>
                  <a:pt x="12806135" y="3700701"/>
                </a:lnTo>
                <a:lnTo>
                  <a:pt x="13105981" y="3873789"/>
                </a:lnTo>
                <a:close/>
                <a:moveTo>
                  <a:pt x="12506288" y="4921539"/>
                </a:moveTo>
                <a:lnTo>
                  <a:pt x="12806135" y="4748451"/>
                </a:lnTo>
                <a:lnTo>
                  <a:pt x="13105981" y="4921539"/>
                </a:lnTo>
                <a:lnTo>
                  <a:pt x="13105981" y="5264210"/>
                </a:lnTo>
                <a:lnTo>
                  <a:pt x="12806135" y="5437299"/>
                </a:lnTo>
                <a:lnTo>
                  <a:pt x="12506288" y="5264210"/>
                </a:lnTo>
                <a:lnTo>
                  <a:pt x="12506288" y="4921539"/>
                </a:lnTo>
                <a:close/>
                <a:moveTo>
                  <a:pt x="12801181" y="4736811"/>
                </a:moveTo>
                <a:lnTo>
                  <a:pt x="12501335" y="4909899"/>
                </a:lnTo>
                <a:lnTo>
                  <a:pt x="12201488" y="4736811"/>
                </a:lnTo>
                <a:lnTo>
                  <a:pt x="12201488" y="4397664"/>
                </a:lnTo>
                <a:lnTo>
                  <a:pt x="12501335" y="4224576"/>
                </a:lnTo>
                <a:lnTo>
                  <a:pt x="12801181" y="4397664"/>
                </a:lnTo>
                <a:lnTo>
                  <a:pt x="12801181" y="4736811"/>
                </a:lnTo>
                <a:close/>
                <a:moveTo>
                  <a:pt x="12496381" y="3873789"/>
                </a:moveTo>
                <a:lnTo>
                  <a:pt x="12496381" y="4212936"/>
                </a:lnTo>
                <a:lnTo>
                  <a:pt x="12196535" y="4386025"/>
                </a:lnTo>
                <a:lnTo>
                  <a:pt x="11896688" y="4212936"/>
                </a:lnTo>
                <a:lnTo>
                  <a:pt x="11896688" y="3873789"/>
                </a:lnTo>
                <a:lnTo>
                  <a:pt x="12196535" y="3700701"/>
                </a:lnTo>
                <a:lnTo>
                  <a:pt x="12496381" y="3873789"/>
                </a:lnTo>
                <a:close/>
                <a:moveTo>
                  <a:pt x="11896688" y="4921539"/>
                </a:moveTo>
                <a:lnTo>
                  <a:pt x="12196535" y="4748451"/>
                </a:lnTo>
                <a:lnTo>
                  <a:pt x="12496381" y="4921539"/>
                </a:lnTo>
                <a:lnTo>
                  <a:pt x="12496381" y="5264210"/>
                </a:lnTo>
                <a:lnTo>
                  <a:pt x="12196535" y="5437299"/>
                </a:lnTo>
                <a:lnTo>
                  <a:pt x="11896688" y="5264210"/>
                </a:lnTo>
                <a:lnTo>
                  <a:pt x="11896688" y="4921539"/>
                </a:lnTo>
                <a:close/>
                <a:moveTo>
                  <a:pt x="13410781" y="3689061"/>
                </a:moveTo>
                <a:lnTo>
                  <a:pt x="13110935" y="3862149"/>
                </a:lnTo>
                <a:lnTo>
                  <a:pt x="12811088" y="3689061"/>
                </a:lnTo>
                <a:lnTo>
                  <a:pt x="12811088" y="3346390"/>
                </a:lnTo>
                <a:lnTo>
                  <a:pt x="13110935" y="3173301"/>
                </a:lnTo>
                <a:lnTo>
                  <a:pt x="13410781" y="3346390"/>
                </a:lnTo>
                <a:lnTo>
                  <a:pt x="13410781" y="3689061"/>
                </a:lnTo>
                <a:close/>
                <a:moveTo>
                  <a:pt x="12801181" y="3689061"/>
                </a:moveTo>
                <a:lnTo>
                  <a:pt x="12501335" y="3862149"/>
                </a:lnTo>
                <a:lnTo>
                  <a:pt x="12201488" y="3689061"/>
                </a:lnTo>
                <a:lnTo>
                  <a:pt x="12201488" y="3346390"/>
                </a:lnTo>
                <a:lnTo>
                  <a:pt x="12501335" y="3173301"/>
                </a:lnTo>
                <a:lnTo>
                  <a:pt x="12801181" y="3346390"/>
                </a:lnTo>
                <a:lnTo>
                  <a:pt x="12801181" y="3689061"/>
                </a:lnTo>
                <a:close/>
                <a:moveTo>
                  <a:pt x="13410781" y="2631786"/>
                </a:moveTo>
                <a:lnTo>
                  <a:pt x="13110935" y="2804874"/>
                </a:lnTo>
                <a:lnTo>
                  <a:pt x="12811088" y="2631786"/>
                </a:lnTo>
                <a:lnTo>
                  <a:pt x="12811088" y="2292639"/>
                </a:lnTo>
                <a:lnTo>
                  <a:pt x="13110935" y="2119551"/>
                </a:lnTo>
                <a:lnTo>
                  <a:pt x="13410781" y="2292639"/>
                </a:lnTo>
                <a:lnTo>
                  <a:pt x="13410781" y="2631786"/>
                </a:lnTo>
                <a:close/>
                <a:moveTo>
                  <a:pt x="13115888" y="2816514"/>
                </a:moveTo>
                <a:lnTo>
                  <a:pt x="13115888" y="3159185"/>
                </a:lnTo>
                <a:lnTo>
                  <a:pt x="13415735" y="3332274"/>
                </a:lnTo>
                <a:lnTo>
                  <a:pt x="13715581" y="3159185"/>
                </a:lnTo>
                <a:lnTo>
                  <a:pt x="13715581" y="2812990"/>
                </a:lnTo>
                <a:lnTo>
                  <a:pt x="13418783" y="2641664"/>
                </a:lnTo>
                <a:lnTo>
                  <a:pt x="13115888" y="2816514"/>
                </a:lnTo>
                <a:close/>
                <a:moveTo>
                  <a:pt x="13715581" y="2111435"/>
                </a:moveTo>
                <a:lnTo>
                  <a:pt x="13418783" y="2282762"/>
                </a:lnTo>
                <a:lnTo>
                  <a:pt x="13115888" y="2107911"/>
                </a:lnTo>
                <a:lnTo>
                  <a:pt x="13115888" y="1768764"/>
                </a:lnTo>
                <a:lnTo>
                  <a:pt x="13418783" y="1593914"/>
                </a:lnTo>
                <a:lnTo>
                  <a:pt x="13715581" y="1765240"/>
                </a:lnTo>
                <a:lnTo>
                  <a:pt x="13715581" y="2111435"/>
                </a:lnTo>
                <a:close/>
                <a:moveTo>
                  <a:pt x="13105981" y="1768764"/>
                </a:moveTo>
                <a:lnTo>
                  <a:pt x="13105981" y="2107911"/>
                </a:lnTo>
                <a:lnTo>
                  <a:pt x="12806135" y="2281000"/>
                </a:lnTo>
                <a:lnTo>
                  <a:pt x="12506288" y="2107911"/>
                </a:lnTo>
                <a:lnTo>
                  <a:pt x="12506288" y="1768764"/>
                </a:lnTo>
                <a:lnTo>
                  <a:pt x="12806135" y="1595676"/>
                </a:lnTo>
                <a:lnTo>
                  <a:pt x="13105981" y="1768764"/>
                </a:lnTo>
                <a:close/>
                <a:moveTo>
                  <a:pt x="12506288" y="2816514"/>
                </a:moveTo>
                <a:lnTo>
                  <a:pt x="12806135" y="2643426"/>
                </a:lnTo>
                <a:lnTo>
                  <a:pt x="13105981" y="2816514"/>
                </a:lnTo>
                <a:lnTo>
                  <a:pt x="13105981" y="3159185"/>
                </a:lnTo>
                <a:lnTo>
                  <a:pt x="12806135" y="3332274"/>
                </a:lnTo>
                <a:lnTo>
                  <a:pt x="12506288" y="3159185"/>
                </a:lnTo>
                <a:lnTo>
                  <a:pt x="12506288" y="2816514"/>
                </a:lnTo>
                <a:close/>
                <a:moveTo>
                  <a:pt x="12801181" y="2631786"/>
                </a:moveTo>
                <a:lnTo>
                  <a:pt x="12501335" y="2804874"/>
                </a:lnTo>
                <a:lnTo>
                  <a:pt x="12201488" y="2631786"/>
                </a:lnTo>
                <a:lnTo>
                  <a:pt x="12201488" y="2292639"/>
                </a:lnTo>
                <a:lnTo>
                  <a:pt x="12501335" y="2119551"/>
                </a:lnTo>
                <a:lnTo>
                  <a:pt x="12801181" y="2292639"/>
                </a:lnTo>
                <a:lnTo>
                  <a:pt x="12801181" y="2631786"/>
                </a:lnTo>
                <a:close/>
                <a:moveTo>
                  <a:pt x="12496381" y="1768764"/>
                </a:moveTo>
                <a:lnTo>
                  <a:pt x="12496381" y="2107911"/>
                </a:lnTo>
                <a:lnTo>
                  <a:pt x="12196535" y="2281000"/>
                </a:lnTo>
                <a:lnTo>
                  <a:pt x="11896688" y="2107911"/>
                </a:lnTo>
                <a:lnTo>
                  <a:pt x="11896688" y="1768764"/>
                </a:lnTo>
                <a:lnTo>
                  <a:pt x="12196535" y="1595676"/>
                </a:lnTo>
                <a:lnTo>
                  <a:pt x="12496381" y="1768764"/>
                </a:lnTo>
                <a:close/>
                <a:moveTo>
                  <a:pt x="11896688" y="2816514"/>
                </a:moveTo>
                <a:lnTo>
                  <a:pt x="12196535" y="2643426"/>
                </a:lnTo>
                <a:lnTo>
                  <a:pt x="12496381" y="2816514"/>
                </a:lnTo>
                <a:lnTo>
                  <a:pt x="12496381" y="3159185"/>
                </a:lnTo>
                <a:lnTo>
                  <a:pt x="12196535" y="3332274"/>
                </a:lnTo>
                <a:lnTo>
                  <a:pt x="11896688" y="3159185"/>
                </a:lnTo>
                <a:lnTo>
                  <a:pt x="11896688" y="2816514"/>
                </a:lnTo>
                <a:close/>
                <a:moveTo>
                  <a:pt x="13410781" y="1584036"/>
                </a:moveTo>
                <a:lnTo>
                  <a:pt x="13110935" y="1757125"/>
                </a:lnTo>
                <a:lnTo>
                  <a:pt x="12811088" y="1584036"/>
                </a:lnTo>
                <a:lnTo>
                  <a:pt x="12811088" y="1241365"/>
                </a:lnTo>
                <a:lnTo>
                  <a:pt x="13110935" y="1068276"/>
                </a:lnTo>
                <a:lnTo>
                  <a:pt x="13410781" y="1241365"/>
                </a:lnTo>
                <a:lnTo>
                  <a:pt x="13410781" y="1584036"/>
                </a:lnTo>
                <a:close/>
                <a:moveTo>
                  <a:pt x="12801181" y="1584036"/>
                </a:moveTo>
                <a:lnTo>
                  <a:pt x="12501335" y="1757125"/>
                </a:lnTo>
                <a:lnTo>
                  <a:pt x="12201488" y="1584036"/>
                </a:lnTo>
                <a:lnTo>
                  <a:pt x="12201488" y="1241365"/>
                </a:lnTo>
                <a:lnTo>
                  <a:pt x="12501335" y="1068276"/>
                </a:lnTo>
                <a:lnTo>
                  <a:pt x="12801181" y="1241365"/>
                </a:lnTo>
                <a:lnTo>
                  <a:pt x="12801181" y="1584036"/>
                </a:lnTo>
                <a:close/>
                <a:moveTo>
                  <a:pt x="13410781" y="526757"/>
                </a:moveTo>
                <a:lnTo>
                  <a:pt x="13110935" y="699851"/>
                </a:lnTo>
                <a:lnTo>
                  <a:pt x="12811088" y="526757"/>
                </a:lnTo>
                <a:lnTo>
                  <a:pt x="12811088" y="184093"/>
                </a:lnTo>
                <a:lnTo>
                  <a:pt x="13110935" y="10999"/>
                </a:lnTo>
                <a:lnTo>
                  <a:pt x="13410781" y="184093"/>
                </a:lnTo>
                <a:lnTo>
                  <a:pt x="13410781" y="526757"/>
                </a:lnTo>
                <a:close/>
                <a:moveTo>
                  <a:pt x="13115888" y="711493"/>
                </a:moveTo>
                <a:lnTo>
                  <a:pt x="13115888" y="1054160"/>
                </a:lnTo>
                <a:lnTo>
                  <a:pt x="13415735" y="1227249"/>
                </a:lnTo>
                <a:lnTo>
                  <a:pt x="13715581" y="1054160"/>
                </a:lnTo>
                <a:lnTo>
                  <a:pt x="13715581" y="707968"/>
                </a:lnTo>
                <a:lnTo>
                  <a:pt x="13418783" y="536636"/>
                </a:lnTo>
                <a:lnTo>
                  <a:pt x="13115888" y="711493"/>
                </a:lnTo>
                <a:close/>
                <a:moveTo>
                  <a:pt x="12506288" y="711493"/>
                </a:moveTo>
                <a:lnTo>
                  <a:pt x="12806135" y="538399"/>
                </a:lnTo>
                <a:lnTo>
                  <a:pt x="13105981" y="711493"/>
                </a:lnTo>
                <a:lnTo>
                  <a:pt x="13105981" y="1054160"/>
                </a:lnTo>
                <a:lnTo>
                  <a:pt x="12806135" y="1227249"/>
                </a:lnTo>
                <a:lnTo>
                  <a:pt x="12506288" y="1054160"/>
                </a:lnTo>
                <a:lnTo>
                  <a:pt x="12506288" y="711493"/>
                </a:lnTo>
                <a:close/>
                <a:moveTo>
                  <a:pt x="12801181" y="526757"/>
                </a:moveTo>
                <a:lnTo>
                  <a:pt x="12501335" y="699851"/>
                </a:lnTo>
                <a:lnTo>
                  <a:pt x="12201488" y="526757"/>
                </a:lnTo>
                <a:lnTo>
                  <a:pt x="12201488" y="184093"/>
                </a:lnTo>
                <a:lnTo>
                  <a:pt x="12501335" y="10999"/>
                </a:lnTo>
                <a:lnTo>
                  <a:pt x="12801181" y="184093"/>
                </a:lnTo>
                <a:lnTo>
                  <a:pt x="12801181" y="526757"/>
                </a:lnTo>
                <a:close/>
                <a:moveTo>
                  <a:pt x="11896688" y="711493"/>
                </a:moveTo>
                <a:lnTo>
                  <a:pt x="12196535" y="538399"/>
                </a:lnTo>
                <a:lnTo>
                  <a:pt x="12496381" y="711493"/>
                </a:lnTo>
                <a:lnTo>
                  <a:pt x="12496381" y="1054160"/>
                </a:lnTo>
                <a:lnTo>
                  <a:pt x="12196535" y="1227249"/>
                </a:lnTo>
                <a:lnTo>
                  <a:pt x="11896688" y="1054160"/>
                </a:lnTo>
                <a:lnTo>
                  <a:pt x="11896688" y="711493"/>
                </a:lnTo>
                <a:close/>
                <a:moveTo>
                  <a:pt x="11891735" y="7383352"/>
                </a:moveTo>
                <a:lnTo>
                  <a:pt x="11591888" y="7556440"/>
                </a:lnTo>
                <a:lnTo>
                  <a:pt x="11591888" y="7902636"/>
                </a:lnTo>
                <a:lnTo>
                  <a:pt x="11891735" y="8075724"/>
                </a:lnTo>
                <a:lnTo>
                  <a:pt x="12191581" y="7902636"/>
                </a:lnTo>
                <a:lnTo>
                  <a:pt x="12191581" y="7556440"/>
                </a:lnTo>
                <a:lnTo>
                  <a:pt x="11891735" y="7383352"/>
                </a:lnTo>
                <a:close/>
                <a:moveTo>
                  <a:pt x="12201488" y="7556440"/>
                </a:moveTo>
                <a:lnTo>
                  <a:pt x="12501335" y="7383352"/>
                </a:lnTo>
                <a:lnTo>
                  <a:pt x="12801181" y="7556440"/>
                </a:lnTo>
                <a:lnTo>
                  <a:pt x="12801181" y="7902636"/>
                </a:lnTo>
                <a:lnTo>
                  <a:pt x="12501335" y="8075724"/>
                </a:lnTo>
                <a:lnTo>
                  <a:pt x="12201488" y="7902636"/>
                </a:lnTo>
                <a:lnTo>
                  <a:pt x="12201488" y="7556440"/>
                </a:lnTo>
                <a:close/>
                <a:moveTo>
                  <a:pt x="13110935" y="7383352"/>
                </a:moveTo>
                <a:lnTo>
                  <a:pt x="12811088" y="7556440"/>
                </a:lnTo>
                <a:lnTo>
                  <a:pt x="12811088" y="7902636"/>
                </a:lnTo>
                <a:lnTo>
                  <a:pt x="13110935" y="8075724"/>
                </a:lnTo>
                <a:lnTo>
                  <a:pt x="13410781" y="7902636"/>
                </a:lnTo>
                <a:lnTo>
                  <a:pt x="13410781" y="7556440"/>
                </a:lnTo>
                <a:lnTo>
                  <a:pt x="13110935" y="7383352"/>
                </a:lnTo>
                <a:close/>
              </a:path>
            </a:pathLst>
          </a:custGeom>
          <a:gradFill rotWithShape="1">
            <a:gsLst>
              <a:gs pos="0">
                <a:srgbClr val="f85f73">
                  <a:alpha val="45000"/>
                </a:srgbClr>
              </a:gs>
              <a:gs pos="100000">
                <a:srgbClr val="ffc3c8">
                  <a:tint val="50000"/>
                  <a:alpha val="0"/>
                  <a:satMod val="130000"/>
                </a:srgbClr>
              </a:gs>
            </a:gsLst>
            <a:path path="circle">
              <a:fillToRect b="0" l="50000" r="0" t="50000"/>
            </a:path>
            <a:tileRect b="0" l="0" r="0" t="0"/>
          </a:gradFill>
        </p:spPr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Text Placeholder 2">
            <a:extLst>
              <a:ext uri="{19656775-2788-4D2F-9910-D5C731D5AD95}">
                <a16:creationId xmlns:a16="http://schemas.microsoft.com/office/drawing/2010/main" id="{FE4E9BAF-CD03-4895-A265-24E965549165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762000" y="2192059"/>
            <a:ext cx="7620000" cy="511812"/>
          </a:xfrm>
          <a:prstGeom prst="rect">
            <a:avLst/>
          </a:prstGeom>
        </p:spPr>
        <p:txBody>
          <a:bodyPr anchor="b" rtlCol="0">
            <a:normAutofit/>
          </a:bodyPr>
          <a:lstStyle>
            <a:lvl1pPr indent="0" lvl="0" marL="0">
              <a:buNone/>
              <a:defRPr dirty="0" lang="en-US">
                <a:solidFill>
                  <a:schemeClr val="accent1"/>
                </a:solidFill>
              </a:defRPr>
            </a:lvl1pPr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4" name="Title 1">
            <a:extLst>
              <a:ext uri="{79C549E0-8920-40D6-BCD4-B9B30E536C44}">
                <a16:creationId xmlns:a16="http://schemas.microsoft.com/office/drawing/2010/main" id="{2768E422-C927-4994-B4F5-62B0C0DFFCF7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762000" y="2735662"/>
            <a:ext cx="7620000" cy="882263"/>
          </a:xfrm>
          <a:prstGeom prst="rect">
            <a:avLst/>
          </a:prstGeom>
        </p:spPr>
        <p:txBody>
          <a:bodyPr anchor="t"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Slide Number Placeholder 5">
            <a:extLst>
              <a:ext uri="{40C015DD-C1E0-4041-B9B3-697C6C60E1CA}">
                <a16:creationId xmlns:a16="http://schemas.microsoft.com/office/drawing/2010/main" id="{CB5F124C-29C6-4AEE-A653-1762D924A65E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4">
            <a:extLst>
              <a:ext uri="{737546C5-EF31-4595-AAFB-C4952BFCD1B7}">
                <a16:creationId xmlns:a16="http://schemas.microsoft.com/office/drawing/2010/main" id="{05D11039-ABF5-4CC6-A3F1-F552D2598F2D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3">
            <a:extLst>
              <a:ext uri="{554B058A-A14E-47FD-95EF-00C77F7A78F2}">
                <a16:creationId xmlns:a16="http://schemas.microsoft.com/office/drawing/2010/main" id="{21E453EA-1FF7-45EE-94E0-993F431A91FD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5F95CBD8-0A0A-4298-A137-0A11BB0A8F77}">
        <p14:creationId xmlns:p14="http://schemas.microsoft.com/office/powerpoint/2010/main" val="1742713630916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28D6A61-E24D-41E1-A550-5C69DE094FD0}">
                <a16:creationId xmlns:a16="http://schemas.microsoft.com/office/drawing/2010/main" id="{240E555C-2BDA-412C-B5B1-696762C179C2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66734" y="3533384"/>
            <a:ext cx="3430905" cy="857250"/>
          </a:xfrm>
        </p:spPr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lide Number Placeholder 6">
            <a:extLst>
              <a:ext uri="{51DFD292-226C-47EC-BE87-17288CAD413A}">
                <a16:creationId xmlns:a16="http://schemas.microsoft.com/office/drawing/2010/main" id="{E71F20A2-02F3-48D2-8377-E195D5E8D121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4" name="Footer Placeholder 5">
            <a:extLst>
              <a:ext uri="{EFF366A4-77E9-49B6-ADF7-A04F3856DF59}">
                <a16:creationId xmlns:a16="http://schemas.microsoft.com/office/drawing/2010/main" id="{89E71F45-720A-4721-B1F2-FDB2974928D7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Date Placeholder 4">
            <a:extLst>
              <a:ext uri="{18AADAAE-C980-4205-813E-D5C7AA477CB6}">
                <a16:creationId xmlns:a16="http://schemas.microsoft.com/office/drawing/2010/main" id="{59BE414B-870C-41B3-8A96-2153D3A89E56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6" name="">
            <a:extLst>
              <a:ext uri="{36921855-855A-4A81-95C1-203DB3D4EB87}">
                <a16:creationId xmlns:a16="http://schemas.microsoft.com/office/drawing/2010/main" id="{C1B131A9-724C-4605-B486-71E93CBD8243}"/>
              </a:ext>
            </a:extLst>
          </p:cNvPr>
          <p:cNvSpPr>
            <a:spLocks noChangeAspect="true"/>
          </p:cNvSpPr>
          <p:nvPr/>
        </p:nvSpPr>
        <p:spPr>
          <a:xfrm rot="0">
            <a:off x="0" y="0"/>
            <a:ext cx="9153763" cy="5393322"/>
          </a:xfrm>
          <a:custGeom>
            <a:avLst/>
            <a:gdLst/>
            <a:ahLst/>
            <a:cxnLst/>
            <a:rect b="b" l="0" r="r" t="0"/>
            <a:pathLst>
              <a:path h="8086725" w="13725107">
                <a:moveTo>
                  <a:pt x="9525" y="184093"/>
                </a:moveTo>
                <a:lnTo>
                  <a:pt x="309334" y="10999"/>
                </a:lnTo>
                <a:lnTo>
                  <a:pt x="609142" y="184093"/>
                </a:lnTo>
                <a:lnTo>
                  <a:pt x="609142" y="526757"/>
                </a:lnTo>
                <a:lnTo>
                  <a:pt x="306281" y="701614"/>
                </a:lnTo>
                <a:lnTo>
                  <a:pt x="9525" y="530282"/>
                </a:lnTo>
                <a:lnTo>
                  <a:pt x="9525" y="184093"/>
                </a:lnTo>
                <a:close/>
                <a:moveTo>
                  <a:pt x="304800" y="711758"/>
                </a:moveTo>
                <a:lnTo>
                  <a:pt x="0" y="535781"/>
                </a:lnTo>
                <a:lnTo>
                  <a:pt x="0" y="178594"/>
                </a:lnTo>
                <a:lnTo>
                  <a:pt x="309334" y="0"/>
                </a:lnTo>
                <a:lnTo>
                  <a:pt x="614134" y="175976"/>
                </a:lnTo>
                <a:lnTo>
                  <a:pt x="918934" y="0"/>
                </a:lnTo>
                <a:lnTo>
                  <a:pt x="1223735" y="175976"/>
                </a:lnTo>
                <a:lnTo>
                  <a:pt x="1528535" y="0"/>
                </a:lnTo>
                <a:lnTo>
                  <a:pt x="1833335" y="175976"/>
                </a:lnTo>
                <a:lnTo>
                  <a:pt x="2138135" y="0"/>
                </a:lnTo>
                <a:lnTo>
                  <a:pt x="2442935" y="175976"/>
                </a:lnTo>
                <a:lnTo>
                  <a:pt x="2747735" y="0"/>
                </a:lnTo>
                <a:lnTo>
                  <a:pt x="3052535" y="175976"/>
                </a:lnTo>
                <a:lnTo>
                  <a:pt x="3357335" y="0"/>
                </a:lnTo>
                <a:lnTo>
                  <a:pt x="3662135" y="175976"/>
                </a:lnTo>
                <a:lnTo>
                  <a:pt x="3966935" y="0"/>
                </a:lnTo>
                <a:lnTo>
                  <a:pt x="4271735" y="175976"/>
                </a:lnTo>
                <a:lnTo>
                  <a:pt x="4576535" y="0"/>
                </a:lnTo>
                <a:lnTo>
                  <a:pt x="4881335" y="175976"/>
                </a:lnTo>
                <a:lnTo>
                  <a:pt x="5186135" y="0"/>
                </a:lnTo>
                <a:lnTo>
                  <a:pt x="5490935" y="175976"/>
                </a:lnTo>
                <a:lnTo>
                  <a:pt x="5795735" y="0"/>
                </a:lnTo>
                <a:lnTo>
                  <a:pt x="6100535" y="175976"/>
                </a:lnTo>
                <a:lnTo>
                  <a:pt x="6405335" y="0"/>
                </a:lnTo>
                <a:lnTo>
                  <a:pt x="6710135" y="175976"/>
                </a:lnTo>
                <a:lnTo>
                  <a:pt x="7014935" y="0"/>
                </a:lnTo>
                <a:lnTo>
                  <a:pt x="7319735" y="175976"/>
                </a:lnTo>
                <a:lnTo>
                  <a:pt x="7624535" y="0"/>
                </a:lnTo>
                <a:lnTo>
                  <a:pt x="7929335" y="175976"/>
                </a:lnTo>
                <a:lnTo>
                  <a:pt x="8234135" y="0"/>
                </a:lnTo>
                <a:lnTo>
                  <a:pt x="8538935" y="175976"/>
                </a:lnTo>
                <a:lnTo>
                  <a:pt x="8843735" y="0"/>
                </a:lnTo>
                <a:lnTo>
                  <a:pt x="9148535" y="175976"/>
                </a:lnTo>
                <a:lnTo>
                  <a:pt x="9453335" y="0"/>
                </a:lnTo>
                <a:lnTo>
                  <a:pt x="9758135" y="175976"/>
                </a:lnTo>
                <a:lnTo>
                  <a:pt x="10062935" y="0"/>
                </a:lnTo>
                <a:lnTo>
                  <a:pt x="10367735" y="175976"/>
                </a:lnTo>
                <a:lnTo>
                  <a:pt x="10672535" y="0"/>
                </a:lnTo>
                <a:lnTo>
                  <a:pt x="10977335" y="175976"/>
                </a:lnTo>
                <a:lnTo>
                  <a:pt x="11282135" y="0"/>
                </a:lnTo>
                <a:lnTo>
                  <a:pt x="11586935" y="175976"/>
                </a:lnTo>
                <a:lnTo>
                  <a:pt x="11891735" y="0"/>
                </a:lnTo>
                <a:lnTo>
                  <a:pt x="12196535" y="175976"/>
                </a:lnTo>
                <a:lnTo>
                  <a:pt x="12501335" y="0"/>
                </a:lnTo>
                <a:lnTo>
                  <a:pt x="12806135" y="175976"/>
                </a:lnTo>
                <a:lnTo>
                  <a:pt x="13110935" y="0"/>
                </a:lnTo>
                <a:lnTo>
                  <a:pt x="13420307" y="178594"/>
                </a:lnTo>
                <a:lnTo>
                  <a:pt x="13420307" y="526492"/>
                </a:lnTo>
                <a:lnTo>
                  <a:pt x="13725107" y="702469"/>
                </a:lnTo>
                <a:lnTo>
                  <a:pt x="13725107" y="1059656"/>
                </a:lnTo>
                <a:lnTo>
                  <a:pt x="13420020" y="1235755"/>
                </a:lnTo>
                <a:lnTo>
                  <a:pt x="13420307" y="1235869"/>
                </a:lnTo>
                <a:lnTo>
                  <a:pt x="13420307" y="1583769"/>
                </a:lnTo>
                <a:lnTo>
                  <a:pt x="13725107" y="1759744"/>
                </a:lnTo>
                <a:lnTo>
                  <a:pt x="13725107" y="2116931"/>
                </a:lnTo>
                <a:lnTo>
                  <a:pt x="13420307" y="2292906"/>
                </a:lnTo>
                <a:lnTo>
                  <a:pt x="13420307" y="2631519"/>
                </a:lnTo>
                <a:lnTo>
                  <a:pt x="13725107" y="2807494"/>
                </a:lnTo>
                <a:lnTo>
                  <a:pt x="13725107" y="3164681"/>
                </a:lnTo>
                <a:lnTo>
                  <a:pt x="13420020" y="3340780"/>
                </a:lnTo>
                <a:lnTo>
                  <a:pt x="13420307" y="3340894"/>
                </a:lnTo>
                <a:lnTo>
                  <a:pt x="13420307" y="3688794"/>
                </a:lnTo>
                <a:lnTo>
                  <a:pt x="13725107" y="3864769"/>
                </a:lnTo>
                <a:lnTo>
                  <a:pt x="13725107" y="4221957"/>
                </a:lnTo>
                <a:lnTo>
                  <a:pt x="13420307" y="4397931"/>
                </a:lnTo>
                <a:lnTo>
                  <a:pt x="13420307" y="4736545"/>
                </a:lnTo>
                <a:lnTo>
                  <a:pt x="13725107" y="4912519"/>
                </a:lnTo>
                <a:lnTo>
                  <a:pt x="13725107" y="5269707"/>
                </a:lnTo>
                <a:lnTo>
                  <a:pt x="13420020" y="5445805"/>
                </a:lnTo>
                <a:lnTo>
                  <a:pt x="13420307" y="5445919"/>
                </a:lnTo>
                <a:lnTo>
                  <a:pt x="13420307" y="5793820"/>
                </a:lnTo>
                <a:lnTo>
                  <a:pt x="13725107" y="5969794"/>
                </a:lnTo>
                <a:lnTo>
                  <a:pt x="13725107" y="6326982"/>
                </a:lnTo>
                <a:lnTo>
                  <a:pt x="13420307" y="6502956"/>
                </a:lnTo>
                <a:lnTo>
                  <a:pt x="13420307" y="6841570"/>
                </a:lnTo>
                <a:lnTo>
                  <a:pt x="13725107" y="7017544"/>
                </a:lnTo>
                <a:lnTo>
                  <a:pt x="13725107" y="7374732"/>
                </a:lnTo>
                <a:lnTo>
                  <a:pt x="13420020" y="7550830"/>
                </a:lnTo>
                <a:lnTo>
                  <a:pt x="13420307" y="7550944"/>
                </a:lnTo>
                <a:lnTo>
                  <a:pt x="13420307" y="7908132"/>
                </a:lnTo>
                <a:lnTo>
                  <a:pt x="13110935" y="8086726"/>
                </a:lnTo>
                <a:lnTo>
                  <a:pt x="12806135" y="7910751"/>
                </a:lnTo>
                <a:lnTo>
                  <a:pt x="12501335" y="8086726"/>
                </a:lnTo>
                <a:lnTo>
                  <a:pt x="12196535" y="7910751"/>
                </a:lnTo>
                <a:lnTo>
                  <a:pt x="11891735" y="8086726"/>
                </a:lnTo>
                <a:lnTo>
                  <a:pt x="11586935" y="7910751"/>
                </a:lnTo>
                <a:lnTo>
                  <a:pt x="11282135" y="8086726"/>
                </a:lnTo>
                <a:lnTo>
                  <a:pt x="10977335" y="7910751"/>
                </a:lnTo>
                <a:lnTo>
                  <a:pt x="10672535" y="8086726"/>
                </a:lnTo>
                <a:lnTo>
                  <a:pt x="10367735" y="7910751"/>
                </a:lnTo>
                <a:lnTo>
                  <a:pt x="10062935" y="8086726"/>
                </a:lnTo>
                <a:lnTo>
                  <a:pt x="9758135" y="7910751"/>
                </a:lnTo>
                <a:lnTo>
                  <a:pt x="9453335" y="8086726"/>
                </a:lnTo>
                <a:lnTo>
                  <a:pt x="9148535" y="7910751"/>
                </a:lnTo>
                <a:lnTo>
                  <a:pt x="8843735" y="8086726"/>
                </a:lnTo>
                <a:lnTo>
                  <a:pt x="8538935" y="7910751"/>
                </a:lnTo>
                <a:lnTo>
                  <a:pt x="8234135" y="8086726"/>
                </a:lnTo>
                <a:lnTo>
                  <a:pt x="7929335" y="7910751"/>
                </a:lnTo>
                <a:lnTo>
                  <a:pt x="7624535" y="8086726"/>
                </a:lnTo>
                <a:lnTo>
                  <a:pt x="7319735" y="7910751"/>
                </a:lnTo>
                <a:lnTo>
                  <a:pt x="7014935" y="8086726"/>
                </a:lnTo>
                <a:lnTo>
                  <a:pt x="6710135" y="7910751"/>
                </a:lnTo>
                <a:lnTo>
                  <a:pt x="6405335" y="8086726"/>
                </a:lnTo>
                <a:lnTo>
                  <a:pt x="6100535" y="7910751"/>
                </a:lnTo>
                <a:lnTo>
                  <a:pt x="5795735" y="8086726"/>
                </a:lnTo>
                <a:lnTo>
                  <a:pt x="5490935" y="7910751"/>
                </a:lnTo>
                <a:lnTo>
                  <a:pt x="5186135" y="8086726"/>
                </a:lnTo>
                <a:lnTo>
                  <a:pt x="4881335" y="7910751"/>
                </a:lnTo>
                <a:lnTo>
                  <a:pt x="4576535" y="8086726"/>
                </a:lnTo>
                <a:lnTo>
                  <a:pt x="4271735" y="7910751"/>
                </a:lnTo>
                <a:lnTo>
                  <a:pt x="3966935" y="8086726"/>
                </a:lnTo>
                <a:lnTo>
                  <a:pt x="3662135" y="7910751"/>
                </a:lnTo>
                <a:lnTo>
                  <a:pt x="3357335" y="8086726"/>
                </a:lnTo>
                <a:lnTo>
                  <a:pt x="3052535" y="7910751"/>
                </a:lnTo>
                <a:lnTo>
                  <a:pt x="2747735" y="8086726"/>
                </a:lnTo>
                <a:lnTo>
                  <a:pt x="2442935" y="7910751"/>
                </a:lnTo>
                <a:lnTo>
                  <a:pt x="2138135" y="8086726"/>
                </a:lnTo>
                <a:lnTo>
                  <a:pt x="1833335" y="7910751"/>
                </a:lnTo>
                <a:lnTo>
                  <a:pt x="1528535" y="8086726"/>
                </a:lnTo>
                <a:lnTo>
                  <a:pt x="1223735" y="7910751"/>
                </a:lnTo>
                <a:lnTo>
                  <a:pt x="918934" y="8086726"/>
                </a:lnTo>
                <a:lnTo>
                  <a:pt x="614134" y="7910751"/>
                </a:lnTo>
                <a:lnTo>
                  <a:pt x="309334" y="8086726"/>
                </a:lnTo>
                <a:lnTo>
                  <a:pt x="0" y="7908132"/>
                </a:lnTo>
                <a:lnTo>
                  <a:pt x="0" y="7550944"/>
                </a:lnTo>
                <a:lnTo>
                  <a:pt x="305005" y="7374846"/>
                </a:lnTo>
                <a:lnTo>
                  <a:pt x="304800" y="7374732"/>
                </a:lnTo>
                <a:lnTo>
                  <a:pt x="304800" y="7026831"/>
                </a:lnTo>
                <a:lnTo>
                  <a:pt x="0" y="6850856"/>
                </a:lnTo>
                <a:lnTo>
                  <a:pt x="0" y="6493669"/>
                </a:lnTo>
                <a:lnTo>
                  <a:pt x="304800" y="6317695"/>
                </a:lnTo>
                <a:lnTo>
                  <a:pt x="304800" y="5979081"/>
                </a:lnTo>
                <a:lnTo>
                  <a:pt x="0" y="5803106"/>
                </a:lnTo>
                <a:lnTo>
                  <a:pt x="0" y="5445919"/>
                </a:lnTo>
                <a:lnTo>
                  <a:pt x="305005" y="5269821"/>
                </a:lnTo>
                <a:lnTo>
                  <a:pt x="304800" y="5269707"/>
                </a:lnTo>
                <a:lnTo>
                  <a:pt x="304800" y="4921806"/>
                </a:lnTo>
                <a:lnTo>
                  <a:pt x="0" y="4745832"/>
                </a:lnTo>
                <a:lnTo>
                  <a:pt x="0" y="4388644"/>
                </a:lnTo>
                <a:lnTo>
                  <a:pt x="304800" y="4212670"/>
                </a:lnTo>
                <a:lnTo>
                  <a:pt x="304800" y="3874056"/>
                </a:lnTo>
                <a:lnTo>
                  <a:pt x="0" y="3698081"/>
                </a:lnTo>
                <a:lnTo>
                  <a:pt x="0" y="3340894"/>
                </a:lnTo>
                <a:lnTo>
                  <a:pt x="305005" y="3164795"/>
                </a:lnTo>
                <a:lnTo>
                  <a:pt x="304800" y="3164681"/>
                </a:lnTo>
                <a:lnTo>
                  <a:pt x="304800" y="2816781"/>
                </a:lnTo>
                <a:lnTo>
                  <a:pt x="0" y="2640806"/>
                </a:lnTo>
                <a:lnTo>
                  <a:pt x="0" y="2283619"/>
                </a:lnTo>
                <a:lnTo>
                  <a:pt x="304800" y="2107644"/>
                </a:lnTo>
                <a:lnTo>
                  <a:pt x="304800" y="1769031"/>
                </a:lnTo>
                <a:lnTo>
                  <a:pt x="0" y="1593056"/>
                </a:lnTo>
                <a:lnTo>
                  <a:pt x="0" y="1235869"/>
                </a:lnTo>
                <a:lnTo>
                  <a:pt x="305005" y="1059771"/>
                </a:lnTo>
                <a:lnTo>
                  <a:pt x="304800" y="1059656"/>
                </a:lnTo>
                <a:lnTo>
                  <a:pt x="304800" y="711758"/>
                </a:lnTo>
                <a:close/>
                <a:moveTo>
                  <a:pt x="11586935" y="6853476"/>
                </a:moveTo>
                <a:lnTo>
                  <a:pt x="11886781" y="7026564"/>
                </a:lnTo>
                <a:lnTo>
                  <a:pt x="11886781" y="7369236"/>
                </a:lnTo>
                <a:lnTo>
                  <a:pt x="11586935" y="7542324"/>
                </a:lnTo>
                <a:lnTo>
                  <a:pt x="11287088" y="7369236"/>
                </a:lnTo>
                <a:lnTo>
                  <a:pt x="11287088" y="7026564"/>
                </a:lnTo>
                <a:lnTo>
                  <a:pt x="11586935" y="6853476"/>
                </a:lnTo>
                <a:close/>
                <a:moveTo>
                  <a:pt x="11886781" y="6317961"/>
                </a:moveTo>
                <a:lnTo>
                  <a:pt x="11586935" y="6491050"/>
                </a:lnTo>
                <a:lnTo>
                  <a:pt x="11287088" y="6317961"/>
                </a:lnTo>
                <a:lnTo>
                  <a:pt x="11287088" y="5978814"/>
                </a:lnTo>
                <a:lnTo>
                  <a:pt x="11586935" y="5805726"/>
                </a:lnTo>
                <a:lnTo>
                  <a:pt x="11886781" y="5978814"/>
                </a:lnTo>
                <a:lnTo>
                  <a:pt x="11886781" y="6317961"/>
                </a:lnTo>
                <a:close/>
                <a:moveTo>
                  <a:pt x="11586935" y="4748451"/>
                </a:moveTo>
                <a:lnTo>
                  <a:pt x="11886781" y="4921539"/>
                </a:lnTo>
                <a:lnTo>
                  <a:pt x="11886781" y="5264210"/>
                </a:lnTo>
                <a:lnTo>
                  <a:pt x="11586935" y="5437299"/>
                </a:lnTo>
                <a:lnTo>
                  <a:pt x="11287088" y="5264210"/>
                </a:lnTo>
                <a:lnTo>
                  <a:pt x="11287088" y="4921539"/>
                </a:lnTo>
                <a:lnTo>
                  <a:pt x="11586935" y="4748451"/>
                </a:lnTo>
                <a:close/>
                <a:moveTo>
                  <a:pt x="11886781" y="4212936"/>
                </a:moveTo>
                <a:lnTo>
                  <a:pt x="11586935" y="4386025"/>
                </a:lnTo>
                <a:lnTo>
                  <a:pt x="11287088" y="4212936"/>
                </a:lnTo>
                <a:lnTo>
                  <a:pt x="11287088" y="3873789"/>
                </a:lnTo>
                <a:lnTo>
                  <a:pt x="11586935" y="3700701"/>
                </a:lnTo>
                <a:lnTo>
                  <a:pt x="11886781" y="3873789"/>
                </a:lnTo>
                <a:lnTo>
                  <a:pt x="11886781" y="4212936"/>
                </a:lnTo>
                <a:close/>
                <a:moveTo>
                  <a:pt x="11586935" y="2643426"/>
                </a:moveTo>
                <a:lnTo>
                  <a:pt x="11886781" y="2816514"/>
                </a:lnTo>
                <a:lnTo>
                  <a:pt x="11886781" y="3159185"/>
                </a:lnTo>
                <a:lnTo>
                  <a:pt x="11586935" y="3332274"/>
                </a:lnTo>
                <a:lnTo>
                  <a:pt x="11287088" y="3159185"/>
                </a:lnTo>
                <a:lnTo>
                  <a:pt x="11287088" y="2816514"/>
                </a:lnTo>
                <a:lnTo>
                  <a:pt x="11586935" y="2643426"/>
                </a:lnTo>
                <a:close/>
                <a:moveTo>
                  <a:pt x="11886781" y="2107911"/>
                </a:moveTo>
                <a:lnTo>
                  <a:pt x="11586935" y="2281000"/>
                </a:lnTo>
                <a:lnTo>
                  <a:pt x="11287088" y="2107911"/>
                </a:lnTo>
                <a:lnTo>
                  <a:pt x="11287088" y="1768764"/>
                </a:lnTo>
                <a:lnTo>
                  <a:pt x="11586935" y="1595676"/>
                </a:lnTo>
                <a:lnTo>
                  <a:pt x="11886781" y="1768764"/>
                </a:lnTo>
                <a:lnTo>
                  <a:pt x="11886781" y="2107911"/>
                </a:lnTo>
                <a:close/>
                <a:moveTo>
                  <a:pt x="11586935" y="538399"/>
                </a:moveTo>
                <a:lnTo>
                  <a:pt x="11886781" y="711493"/>
                </a:lnTo>
                <a:lnTo>
                  <a:pt x="11886781" y="1054160"/>
                </a:lnTo>
                <a:lnTo>
                  <a:pt x="11586935" y="1227249"/>
                </a:lnTo>
                <a:lnTo>
                  <a:pt x="11287088" y="1054160"/>
                </a:lnTo>
                <a:lnTo>
                  <a:pt x="11287088" y="711493"/>
                </a:lnTo>
                <a:lnTo>
                  <a:pt x="11586935" y="538399"/>
                </a:lnTo>
                <a:close/>
                <a:moveTo>
                  <a:pt x="11891735" y="7014924"/>
                </a:moveTo>
                <a:lnTo>
                  <a:pt x="12191581" y="6841836"/>
                </a:lnTo>
                <a:lnTo>
                  <a:pt x="12191581" y="6502690"/>
                </a:lnTo>
                <a:lnTo>
                  <a:pt x="11891735" y="6329601"/>
                </a:lnTo>
                <a:lnTo>
                  <a:pt x="11591888" y="6502690"/>
                </a:lnTo>
                <a:lnTo>
                  <a:pt x="11591888" y="6841836"/>
                </a:lnTo>
                <a:lnTo>
                  <a:pt x="11891735" y="7014924"/>
                </a:lnTo>
                <a:close/>
                <a:moveTo>
                  <a:pt x="11891735" y="5967174"/>
                </a:moveTo>
                <a:lnTo>
                  <a:pt x="12191581" y="5794086"/>
                </a:lnTo>
                <a:lnTo>
                  <a:pt x="12191581" y="5451415"/>
                </a:lnTo>
                <a:lnTo>
                  <a:pt x="11891735" y="5278327"/>
                </a:lnTo>
                <a:lnTo>
                  <a:pt x="11591888" y="5451415"/>
                </a:lnTo>
                <a:lnTo>
                  <a:pt x="11591888" y="5794086"/>
                </a:lnTo>
                <a:lnTo>
                  <a:pt x="11891735" y="5967174"/>
                </a:lnTo>
                <a:close/>
                <a:moveTo>
                  <a:pt x="11891735" y="4909899"/>
                </a:moveTo>
                <a:lnTo>
                  <a:pt x="12191581" y="4736811"/>
                </a:lnTo>
                <a:lnTo>
                  <a:pt x="12191581" y="4397664"/>
                </a:lnTo>
                <a:lnTo>
                  <a:pt x="11891735" y="4224576"/>
                </a:lnTo>
                <a:lnTo>
                  <a:pt x="11591888" y="4397664"/>
                </a:lnTo>
                <a:lnTo>
                  <a:pt x="11591888" y="4736811"/>
                </a:lnTo>
                <a:lnTo>
                  <a:pt x="11891735" y="4909899"/>
                </a:lnTo>
                <a:close/>
                <a:moveTo>
                  <a:pt x="11891735" y="3862149"/>
                </a:moveTo>
                <a:lnTo>
                  <a:pt x="12191581" y="3689061"/>
                </a:lnTo>
                <a:lnTo>
                  <a:pt x="12191581" y="3346390"/>
                </a:lnTo>
                <a:lnTo>
                  <a:pt x="11891735" y="3173301"/>
                </a:lnTo>
                <a:lnTo>
                  <a:pt x="11591888" y="3346390"/>
                </a:lnTo>
                <a:lnTo>
                  <a:pt x="11591888" y="3689061"/>
                </a:lnTo>
                <a:lnTo>
                  <a:pt x="11891735" y="3862149"/>
                </a:lnTo>
                <a:close/>
                <a:moveTo>
                  <a:pt x="11891735" y="2804874"/>
                </a:moveTo>
                <a:lnTo>
                  <a:pt x="12191581" y="2631786"/>
                </a:lnTo>
                <a:lnTo>
                  <a:pt x="12191581" y="2292639"/>
                </a:lnTo>
                <a:lnTo>
                  <a:pt x="11891735" y="2119551"/>
                </a:lnTo>
                <a:lnTo>
                  <a:pt x="11591888" y="2292639"/>
                </a:lnTo>
                <a:lnTo>
                  <a:pt x="11591888" y="2631786"/>
                </a:lnTo>
                <a:lnTo>
                  <a:pt x="11891735" y="2804874"/>
                </a:lnTo>
                <a:close/>
                <a:moveTo>
                  <a:pt x="11891735" y="1757125"/>
                </a:moveTo>
                <a:lnTo>
                  <a:pt x="12191581" y="1584036"/>
                </a:lnTo>
                <a:lnTo>
                  <a:pt x="12191581" y="1241365"/>
                </a:lnTo>
                <a:lnTo>
                  <a:pt x="11891735" y="1068276"/>
                </a:lnTo>
                <a:lnTo>
                  <a:pt x="11591888" y="1241365"/>
                </a:lnTo>
                <a:lnTo>
                  <a:pt x="11591888" y="1584036"/>
                </a:lnTo>
                <a:lnTo>
                  <a:pt x="11891735" y="1757125"/>
                </a:lnTo>
                <a:close/>
                <a:moveTo>
                  <a:pt x="11891735" y="699851"/>
                </a:moveTo>
                <a:lnTo>
                  <a:pt x="12191581" y="526757"/>
                </a:lnTo>
                <a:lnTo>
                  <a:pt x="12191581" y="184093"/>
                </a:lnTo>
                <a:lnTo>
                  <a:pt x="11891735" y="10999"/>
                </a:lnTo>
                <a:lnTo>
                  <a:pt x="11591888" y="184093"/>
                </a:lnTo>
                <a:lnTo>
                  <a:pt x="11591888" y="526757"/>
                </a:lnTo>
                <a:lnTo>
                  <a:pt x="11891735" y="699851"/>
                </a:lnTo>
                <a:close/>
                <a:moveTo>
                  <a:pt x="9148535" y="538399"/>
                </a:moveTo>
                <a:lnTo>
                  <a:pt x="8848725" y="711493"/>
                </a:lnTo>
                <a:lnTo>
                  <a:pt x="8848725" y="1054160"/>
                </a:lnTo>
                <a:lnTo>
                  <a:pt x="9148535" y="1227249"/>
                </a:lnTo>
                <a:lnTo>
                  <a:pt x="9448343" y="1054160"/>
                </a:lnTo>
                <a:lnTo>
                  <a:pt x="9448343" y="711493"/>
                </a:lnTo>
                <a:lnTo>
                  <a:pt x="9148535" y="538399"/>
                </a:lnTo>
                <a:close/>
                <a:moveTo>
                  <a:pt x="9148535" y="1595676"/>
                </a:moveTo>
                <a:lnTo>
                  <a:pt x="8848725" y="1768764"/>
                </a:lnTo>
                <a:lnTo>
                  <a:pt x="8848725" y="2107911"/>
                </a:lnTo>
                <a:lnTo>
                  <a:pt x="9148535" y="2281000"/>
                </a:lnTo>
                <a:lnTo>
                  <a:pt x="9448343" y="2107911"/>
                </a:lnTo>
                <a:lnTo>
                  <a:pt x="9448343" y="1768764"/>
                </a:lnTo>
                <a:lnTo>
                  <a:pt x="9148535" y="1595676"/>
                </a:lnTo>
                <a:close/>
                <a:moveTo>
                  <a:pt x="9148535" y="2643426"/>
                </a:moveTo>
                <a:lnTo>
                  <a:pt x="8848725" y="2816514"/>
                </a:lnTo>
                <a:lnTo>
                  <a:pt x="8848725" y="3159185"/>
                </a:lnTo>
                <a:lnTo>
                  <a:pt x="9148535" y="3332274"/>
                </a:lnTo>
                <a:lnTo>
                  <a:pt x="9448343" y="3159185"/>
                </a:lnTo>
                <a:lnTo>
                  <a:pt x="9448343" y="2816514"/>
                </a:lnTo>
                <a:lnTo>
                  <a:pt x="9148535" y="2643426"/>
                </a:lnTo>
                <a:close/>
                <a:moveTo>
                  <a:pt x="9148535" y="3700701"/>
                </a:moveTo>
                <a:lnTo>
                  <a:pt x="8848725" y="3873789"/>
                </a:lnTo>
                <a:lnTo>
                  <a:pt x="8848725" y="4212936"/>
                </a:lnTo>
                <a:lnTo>
                  <a:pt x="9148535" y="4386025"/>
                </a:lnTo>
                <a:lnTo>
                  <a:pt x="9448343" y="4212936"/>
                </a:lnTo>
                <a:lnTo>
                  <a:pt x="9448343" y="3873789"/>
                </a:lnTo>
                <a:lnTo>
                  <a:pt x="9148535" y="3700701"/>
                </a:lnTo>
                <a:close/>
                <a:moveTo>
                  <a:pt x="9148535" y="4748451"/>
                </a:moveTo>
                <a:lnTo>
                  <a:pt x="8848725" y="4921539"/>
                </a:lnTo>
                <a:lnTo>
                  <a:pt x="8848725" y="5264210"/>
                </a:lnTo>
                <a:lnTo>
                  <a:pt x="9148535" y="5437299"/>
                </a:lnTo>
                <a:lnTo>
                  <a:pt x="9448343" y="5264210"/>
                </a:lnTo>
                <a:lnTo>
                  <a:pt x="9448343" y="4921539"/>
                </a:lnTo>
                <a:lnTo>
                  <a:pt x="9148535" y="4748451"/>
                </a:lnTo>
                <a:close/>
                <a:moveTo>
                  <a:pt x="9148535" y="5805726"/>
                </a:moveTo>
                <a:lnTo>
                  <a:pt x="8848725" y="5978814"/>
                </a:lnTo>
                <a:lnTo>
                  <a:pt x="8848725" y="6317961"/>
                </a:lnTo>
                <a:lnTo>
                  <a:pt x="9148535" y="6491050"/>
                </a:lnTo>
                <a:lnTo>
                  <a:pt x="9448343" y="6317961"/>
                </a:lnTo>
                <a:lnTo>
                  <a:pt x="9448343" y="5978814"/>
                </a:lnTo>
                <a:lnTo>
                  <a:pt x="9148535" y="5805726"/>
                </a:lnTo>
                <a:close/>
                <a:moveTo>
                  <a:pt x="9148535" y="6853476"/>
                </a:moveTo>
                <a:lnTo>
                  <a:pt x="8848725" y="7026564"/>
                </a:lnTo>
                <a:lnTo>
                  <a:pt x="8848725" y="7369236"/>
                </a:lnTo>
                <a:lnTo>
                  <a:pt x="9148535" y="7542324"/>
                </a:lnTo>
                <a:lnTo>
                  <a:pt x="9448343" y="7369236"/>
                </a:lnTo>
                <a:lnTo>
                  <a:pt x="9448343" y="7026564"/>
                </a:lnTo>
                <a:lnTo>
                  <a:pt x="9148535" y="6853476"/>
                </a:lnTo>
                <a:close/>
                <a:moveTo>
                  <a:pt x="9143543" y="184093"/>
                </a:moveTo>
                <a:lnTo>
                  <a:pt x="9143543" y="526757"/>
                </a:lnTo>
                <a:lnTo>
                  <a:pt x="8843735" y="699851"/>
                </a:lnTo>
                <a:lnTo>
                  <a:pt x="8543925" y="526757"/>
                </a:lnTo>
                <a:lnTo>
                  <a:pt x="8543925" y="184093"/>
                </a:lnTo>
                <a:lnTo>
                  <a:pt x="8843735" y="10999"/>
                </a:lnTo>
                <a:lnTo>
                  <a:pt x="9143543" y="184093"/>
                </a:lnTo>
                <a:close/>
                <a:moveTo>
                  <a:pt x="9143543" y="1241365"/>
                </a:moveTo>
                <a:lnTo>
                  <a:pt x="9143543" y="1584036"/>
                </a:lnTo>
                <a:lnTo>
                  <a:pt x="8843735" y="1757125"/>
                </a:lnTo>
                <a:lnTo>
                  <a:pt x="8543925" y="1584036"/>
                </a:lnTo>
                <a:lnTo>
                  <a:pt x="8543925" y="1241365"/>
                </a:lnTo>
                <a:lnTo>
                  <a:pt x="8843735" y="1068276"/>
                </a:lnTo>
                <a:lnTo>
                  <a:pt x="9143543" y="1241365"/>
                </a:lnTo>
                <a:close/>
                <a:moveTo>
                  <a:pt x="8543925" y="2292639"/>
                </a:moveTo>
                <a:lnTo>
                  <a:pt x="8843735" y="2119551"/>
                </a:lnTo>
                <a:lnTo>
                  <a:pt x="9143543" y="2292639"/>
                </a:lnTo>
                <a:lnTo>
                  <a:pt x="9143543" y="2631786"/>
                </a:lnTo>
                <a:lnTo>
                  <a:pt x="8843735" y="2804874"/>
                </a:lnTo>
                <a:lnTo>
                  <a:pt x="8543925" y="2631786"/>
                </a:lnTo>
                <a:lnTo>
                  <a:pt x="8543925" y="2292639"/>
                </a:lnTo>
                <a:close/>
                <a:moveTo>
                  <a:pt x="9143543" y="3346390"/>
                </a:moveTo>
                <a:lnTo>
                  <a:pt x="9143543" y="3689061"/>
                </a:lnTo>
                <a:lnTo>
                  <a:pt x="8843735" y="3862149"/>
                </a:lnTo>
                <a:lnTo>
                  <a:pt x="8543925" y="3689061"/>
                </a:lnTo>
                <a:lnTo>
                  <a:pt x="8543925" y="3346390"/>
                </a:lnTo>
                <a:lnTo>
                  <a:pt x="8843735" y="3173301"/>
                </a:lnTo>
                <a:lnTo>
                  <a:pt x="9143543" y="3346390"/>
                </a:lnTo>
                <a:close/>
                <a:moveTo>
                  <a:pt x="8543925" y="4397664"/>
                </a:moveTo>
                <a:lnTo>
                  <a:pt x="8843735" y="4224576"/>
                </a:lnTo>
                <a:lnTo>
                  <a:pt x="9143543" y="4397664"/>
                </a:lnTo>
                <a:lnTo>
                  <a:pt x="9143543" y="4736811"/>
                </a:lnTo>
                <a:lnTo>
                  <a:pt x="8843735" y="4909899"/>
                </a:lnTo>
                <a:lnTo>
                  <a:pt x="8543925" y="4736811"/>
                </a:lnTo>
                <a:lnTo>
                  <a:pt x="8543925" y="4397664"/>
                </a:lnTo>
                <a:close/>
                <a:moveTo>
                  <a:pt x="9143543" y="5451415"/>
                </a:moveTo>
                <a:lnTo>
                  <a:pt x="9143543" y="5794086"/>
                </a:lnTo>
                <a:lnTo>
                  <a:pt x="8843735" y="5967174"/>
                </a:lnTo>
                <a:lnTo>
                  <a:pt x="8543925" y="5794086"/>
                </a:lnTo>
                <a:lnTo>
                  <a:pt x="8543925" y="5451415"/>
                </a:lnTo>
                <a:lnTo>
                  <a:pt x="8843735" y="5278327"/>
                </a:lnTo>
                <a:lnTo>
                  <a:pt x="9143543" y="5451415"/>
                </a:lnTo>
                <a:close/>
                <a:moveTo>
                  <a:pt x="8543925" y="6502690"/>
                </a:moveTo>
                <a:lnTo>
                  <a:pt x="8843735" y="6329601"/>
                </a:lnTo>
                <a:lnTo>
                  <a:pt x="9143543" y="6502690"/>
                </a:lnTo>
                <a:lnTo>
                  <a:pt x="9143543" y="6841836"/>
                </a:lnTo>
                <a:lnTo>
                  <a:pt x="8843735" y="7014924"/>
                </a:lnTo>
                <a:lnTo>
                  <a:pt x="8543925" y="6841836"/>
                </a:lnTo>
                <a:lnTo>
                  <a:pt x="8543925" y="6502690"/>
                </a:lnTo>
                <a:close/>
                <a:moveTo>
                  <a:pt x="6095544" y="6841836"/>
                </a:moveTo>
                <a:lnTo>
                  <a:pt x="5795735" y="7014924"/>
                </a:lnTo>
                <a:lnTo>
                  <a:pt x="5495926" y="6841836"/>
                </a:lnTo>
                <a:lnTo>
                  <a:pt x="5495926" y="6502690"/>
                </a:lnTo>
                <a:lnTo>
                  <a:pt x="5795735" y="6329601"/>
                </a:lnTo>
                <a:lnTo>
                  <a:pt x="6095544" y="6502690"/>
                </a:lnTo>
                <a:lnTo>
                  <a:pt x="6095544" y="6841836"/>
                </a:lnTo>
                <a:close/>
                <a:moveTo>
                  <a:pt x="6095544" y="5794086"/>
                </a:moveTo>
                <a:lnTo>
                  <a:pt x="5795735" y="5967174"/>
                </a:lnTo>
                <a:lnTo>
                  <a:pt x="5495926" y="5794086"/>
                </a:lnTo>
                <a:lnTo>
                  <a:pt x="5495926" y="5451415"/>
                </a:lnTo>
                <a:lnTo>
                  <a:pt x="5795735" y="5278327"/>
                </a:lnTo>
                <a:lnTo>
                  <a:pt x="6095544" y="5451415"/>
                </a:lnTo>
                <a:lnTo>
                  <a:pt x="6095544" y="5794086"/>
                </a:lnTo>
                <a:close/>
                <a:moveTo>
                  <a:pt x="6095544" y="4736811"/>
                </a:moveTo>
                <a:lnTo>
                  <a:pt x="5795735" y="4909899"/>
                </a:lnTo>
                <a:lnTo>
                  <a:pt x="5495926" y="4736811"/>
                </a:lnTo>
                <a:lnTo>
                  <a:pt x="5495926" y="4397664"/>
                </a:lnTo>
                <a:lnTo>
                  <a:pt x="5795735" y="4224576"/>
                </a:lnTo>
                <a:lnTo>
                  <a:pt x="6095544" y="4397664"/>
                </a:lnTo>
                <a:lnTo>
                  <a:pt x="6095544" y="4736811"/>
                </a:lnTo>
                <a:close/>
                <a:moveTo>
                  <a:pt x="6095544" y="3689061"/>
                </a:moveTo>
                <a:lnTo>
                  <a:pt x="5795735" y="3862149"/>
                </a:lnTo>
                <a:lnTo>
                  <a:pt x="5495926" y="3689061"/>
                </a:lnTo>
                <a:lnTo>
                  <a:pt x="5495926" y="3346390"/>
                </a:lnTo>
                <a:lnTo>
                  <a:pt x="5795735" y="3173301"/>
                </a:lnTo>
                <a:lnTo>
                  <a:pt x="6095544" y="3346390"/>
                </a:lnTo>
                <a:lnTo>
                  <a:pt x="6095544" y="3689061"/>
                </a:lnTo>
                <a:close/>
                <a:moveTo>
                  <a:pt x="6095544" y="2631786"/>
                </a:moveTo>
                <a:lnTo>
                  <a:pt x="5795735" y="2804874"/>
                </a:lnTo>
                <a:lnTo>
                  <a:pt x="5495926" y="2631786"/>
                </a:lnTo>
                <a:lnTo>
                  <a:pt x="5495926" y="2292639"/>
                </a:lnTo>
                <a:lnTo>
                  <a:pt x="5795735" y="2119551"/>
                </a:lnTo>
                <a:lnTo>
                  <a:pt x="6095544" y="2292639"/>
                </a:lnTo>
                <a:lnTo>
                  <a:pt x="6095544" y="2631786"/>
                </a:lnTo>
                <a:close/>
                <a:moveTo>
                  <a:pt x="6095544" y="1584036"/>
                </a:moveTo>
                <a:lnTo>
                  <a:pt x="5795735" y="1757125"/>
                </a:lnTo>
                <a:lnTo>
                  <a:pt x="5495926" y="1584036"/>
                </a:lnTo>
                <a:lnTo>
                  <a:pt x="5495926" y="1241365"/>
                </a:lnTo>
                <a:lnTo>
                  <a:pt x="5795735" y="1068276"/>
                </a:lnTo>
                <a:lnTo>
                  <a:pt x="6095544" y="1241365"/>
                </a:lnTo>
                <a:lnTo>
                  <a:pt x="6095544" y="1584036"/>
                </a:lnTo>
                <a:close/>
                <a:moveTo>
                  <a:pt x="6095544" y="526757"/>
                </a:moveTo>
                <a:lnTo>
                  <a:pt x="5795735" y="699851"/>
                </a:lnTo>
                <a:lnTo>
                  <a:pt x="5495926" y="526757"/>
                </a:lnTo>
                <a:lnTo>
                  <a:pt x="5495926" y="184093"/>
                </a:lnTo>
                <a:lnTo>
                  <a:pt x="5795735" y="10999"/>
                </a:lnTo>
                <a:lnTo>
                  <a:pt x="6095544" y="184093"/>
                </a:lnTo>
                <a:lnTo>
                  <a:pt x="6095544" y="526757"/>
                </a:lnTo>
                <a:close/>
                <a:moveTo>
                  <a:pt x="5800726" y="7026564"/>
                </a:moveTo>
                <a:lnTo>
                  <a:pt x="5800726" y="7369236"/>
                </a:lnTo>
                <a:lnTo>
                  <a:pt x="6100535" y="7542324"/>
                </a:lnTo>
                <a:lnTo>
                  <a:pt x="6400344" y="7369236"/>
                </a:lnTo>
                <a:lnTo>
                  <a:pt x="6400344" y="7026564"/>
                </a:lnTo>
                <a:lnTo>
                  <a:pt x="6100535" y="6853476"/>
                </a:lnTo>
                <a:lnTo>
                  <a:pt x="5800726" y="7026564"/>
                </a:lnTo>
                <a:close/>
                <a:moveTo>
                  <a:pt x="6100535" y="6491050"/>
                </a:moveTo>
                <a:lnTo>
                  <a:pt x="6400344" y="6317961"/>
                </a:lnTo>
                <a:lnTo>
                  <a:pt x="6400344" y="5978814"/>
                </a:lnTo>
                <a:lnTo>
                  <a:pt x="6100535" y="5805726"/>
                </a:lnTo>
                <a:lnTo>
                  <a:pt x="5800726" y="5978814"/>
                </a:lnTo>
                <a:lnTo>
                  <a:pt x="5800726" y="6317961"/>
                </a:lnTo>
                <a:lnTo>
                  <a:pt x="6100535" y="6491050"/>
                </a:lnTo>
                <a:close/>
                <a:moveTo>
                  <a:pt x="5800726" y="4921539"/>
                </a:moveTo>
                <a:lnTo>
                  <a:pt x="5800726" y="5264210"/>
                </a:lnTo>
                <a:lnTo>
                  <a:pt x="6100535" y="5437299"/>
                </a:lnTo>
                <a:lnTo>
                  <a:pt x="6400344" y="5264210"/>
                </a:lnTo>
                <a:lnTo>
                  <a:pt x="6400344" y="4921539"/>
                </a:lnTo>
                <a:lnTo>
                  <a:pt x="6100535" y="4748451"/>
                </a:lnTo>
                <a:lnTo>
                  <a:pt x="5800726" y="4921539"/>
                </a:lnTo>
                <a:close/>
                <a:moveTo>
                  <a:pt x="6100535" y="4386025"/>
                </a:moveTo>
                <a:lnTo>
                  <a:pt x="6400344" y="4212936"/>
                </a:lnTo>
                <a:lnTo>
                  <a:pt x="6400344" y="3873789"/>
                </a:lnTo>
                <a:lnTo>
                  <a:pt x="6100535" y="3700701"/>
                </a:lnTo>
                <a:lnTo>
                  <a:pt x="5800726" y="3873789"/>
                </a:lnTo>
                <a:lnTo>
                  <a:pt x="5800726" y="4212936"/>
                </a:lnTo>
                <a:lnTo>
                  <a:pt x="6100535" y="4386025"/>
                </a:lnTo>
                <a:close/>
                <a:moveTo>
                  <a:pt x="5800726" y="2816514"/>
                </a:moveTo>
                <a:lnTo>
                  <a:pt x="5800726" y="3159185"/>
                </a:lnTo>
                <a:lnTo>
                  <a:pt x="6100535" y="3332274"/>
                </a:lnTo>
                <a:lnTo>
                  <a:pt x="6400344" y="3159185"/>
                </a:lnTo>
                <a:lnTo>
                  <a:pt x="6400344" y="2816514"/>
                </a:lnTo>
                <a:lnTo>
                  <a:pt x="6100535" y="2643426"/>
                </a:lnTo>
                <a:lnTo>
                  <a:pt x="5800726" y="2816514"/>
                </a:lnTo>
                <a:close/>
                <a:moveTo>
                  <a:pt x="6100535" y="2281000"/>
                </a:moveTo>
                <a:lnTo>
                  <a:pt x="6400344" y="2107911"/>
                </a:lnTo>
                <a:lnTo>
                  <a:pt x="6400344" y="1768764"/>
                </a:lnTo>
                <a:lnTo>
                  <a:pt x="6100535" y="1595676"/>
                </a:lnTo>
                <a:lnTo>
                  <a:pt x="5800726" y="1768764"/>
                </a:lnTo>
                <a:lnTo>
                  <a:pt x="5800726" y="2107911"/>
                </a:lnTo>
                <a:lnTo>
                  <a:pt x="6100535" y="2281000"/>
                </a:lnTo>
                <a:close/>
                <a:moveTo>
                  <a:pt x="5800726" y="711493"/>
                </a:moveTo>
                <a:lnTo>
                  <a:pt x="5800726" y="1054160"/>
                </a:lnTo>
                <a:lnTo>
                  <a:pt x="6100535" y="1227249"/>
                </a:lnTo>
                <a:lnTo>
                  <a:pt x="6400344" y="1054160"/>
                </a:lnTo>
                <a:lnTo>
                  <a:pt x="6400344" y="711493"/>
                </a:lnTo>
                <a:lnTo>
                  <a:pt x="6100535" y="538399"/>
                </a:lnTo>
                <a:lnTo>
                  <a:pt x="5800726" y="711493"/>
                </a:lnTo>
                <a:close/>
                <a:moveTo>
                  <a:pt x="3052535" y="538399"/>
                </a:moveTo>
                <a:lnTo>
                  <a:pt x="2752726" y="711493"/>
                </a:lnTo>
                <a:lnTo>
                  <a:pt x="2752726" y="1054160"/>
                </a:lnTo>
                <a:lnTo>
                  <a:pt x="3052535" y="1227249"/>
                </a:lnTo>
                <a:lnTo>
                  <a:pt x="3352344" y="1054160"/>
                </a:lnTo>
                <a:lnTo>
                  <a:pt x="3352344" y="711493"/>
                </a:lnTo>
                <a:lnTo>
                  <a:pt x="3052535" y="538399"/>
                </a:lnTo>
                <a:close/>
                <a:moveTo>
                  <a:pt x="3052535" y="1595676"/>
                </a:moveTo>
                <a:lnTo>
                  <a:pt x="2752726" y="1768764"/>
                </a:lnTo>
                <a:lnTo>
                  <a:pt x="2752726" y="2107911"/>
                </a:lnTo>
                <a:lnTo>
                  <a:pt x="3052535" y="2281000"/>
                </a:lnTo>
                <a:lnTo>
                  <a:pt x="3352344" y="2107911"/>
                </a:lnTo>
                <a:lnTo>
                  <a:pt x="3352344" y="1768764"/>
                </a:lnTo>
                <a:lnTo>
                  <a:pt x="3052535" y="1595676"/>
                </a:lnTo>
                <a:close/>
                <a:moveTo>
                  <a:pt x="3052535" y="2643426"/>
                </a:moveTo>
                <a:lnTo>
                  <a:pt x="2752726" y="2816514"/>
                </a:lnTo>
                <a:lnTo>
                  <a:pt x="2752726" y="3159185"/>
                </a:lnTo>
                <a:lnTo>
                  <a:pt x="3052535" y="3332274"/>
                </a:lnTo>
                <a:lnTo>
                  <a:pt x="3352344" y="3159185"/>
                </a:lnTo>
                <a:lnTo>
                  <a:pt x="3352344" y="2816514"/>
                </a:lnTo>
                <a:lnTo>
                  <a:pt x="3052535" y="2643426"/>
                </a:lnTo>
                <a:close/>
                <a:moveTo>
                  <a:pt x="3052535" y="3700701"/>
                </a:moveTo>
                <a:lnTo>
                  <a:pt x="2752726" y="3873789"/>
                </a:lnTo>
                <a:lnTo>
                  <a:pt x="2752726" y="4212936"/>
                </a:lnTo>
                <a:lnTo>
                  <a:pt x="3052535" y="4386025"/>
                </a:lnTo>
                <a:lnTo>
                  <a:pt x="3352344" y="4212936"/>
                </a:lnTo>
                <a:lnTo>
                  <a:pt x="3352344" y="3873789"/>
                </a:lnTo>
                <a:lnTo>
                  <a:pt x="3052535" y="3700701"/>
                </a:lnTo>
                <a:close/>
                <a:moveTo>
                  <a:pt x="3052535" y="4748451"/>
                </a:moveTo>
                <a:lnTo>
                  <a:pt x="2752726" y="4921539"/>
                </a:lnTo>
                <a:lnTo>
                  <a:pt x="2752726" y="5264210"/>
                </a:lnTo>
                <a:lnTo>
                  <a:pt x="3052535" y="5437299"/>
                </a:lnTo>
                <a:lnTo>
                  <a:pt x="3352344" y="5264210"/>
                </a:lnTo>
                <a:lnTo>
                  <a:pt x="3352344" y="4921539"/>
                </a:lnTo>
                <a:lnTo>
                  <a:pt x="3052535" y="4748451"/>
                </a:lnTo>
                <a:close/>
                <a:moveTo>
                  <a:pt x="3052535" y="5805726"/>
                </a:moveTo>
                <a:lnTo>
                  <a:pt x="2752726" y="5978814"/>
                </a:lnTo>
                <a:lnTo>
                  <a:pt x="2752726" y="6317961"/>
                </a:lnTo>
                <a:lnTo>
                  <a:pt x="3052535" y="6491050"/>
                </a:lnTo>
                <a:lnTo>
                  <a:pt x="3352344" y="6317961"/>
                </a:lnTo>
                <a:lnTo>
                  <a:pt x="3352344" y="5978814"/>
                </a:lnTo>
                <a:lnTo>
                  <a:pt x="3052535" y="5805726"/>
                </a:lnTo>
                <a:close/>
                <a:moveTo>
                  <a:pt x="3052535" y="6853476"/>
                </a:moveTo>
                <a:lnTo>
                  <a:pt x="2752726" y="7026564"/>
                </a:lnTo>
                <a:lnTo>
                  <a:pt x="2752726" y="7369236"/>
                </a:lnTo>
                <a:lnTo>
                  <a:pt x="3052535" y="7542324"/>
                </a:lnTo>
                <a:lnTo>
                  <a:pt x="3352344" y="7369236"/>
                </a:lnTo>
                <a:lnTo>
                  <a:pt x="3352344" y="7026564"/>
                </a:lnTo>
                <a:lnTo>
                  <a:pt x="3052535" y="6853476"/>
                </a:lnTo>
                <a:close/>
                <a:moveTo>
                  <a:pt x="3047544" y="184093"/>
                </a:moveTo>
                <a:lnTo>
                  <a:pt x="3047544" y="526757"/>
                </a:lnTo>
                <a:lnTo>
                  <a:pt x="2747735" y="699851"/>
                </a:lnTo>
                <a:lnTo>
                  <a:pt x="2447926" y="526757"/>
                </a:lnTo>
                <a:lnTo>
                  <a:pt x="2447926" y="184093"/>
                </a:lnTo>
                <a:lnTo>
                  <a:pt x="2747735" y="10999"/>
                </a:lnTo>
                <a:lnTo>
                  <a:pt x="3047544" y="184093"/>
                </a:lnTo>
                <a:close/>
                <a:moveTo>
                  <a:pt x="3047544" y="1241365"/>
                </a:moveTo>
                <a:lnTo>
                  <a:pt x="3047544" y="1584036"/>
                </a:lnTo>
                <a:lnTo>
                  <a:pt x="2747735" y="1757125"/>
                </a:lnTo>
                <a:lnTo>
                  <a:pt x="2447926" y="1584036"/>
                </a:lnTo>
                <a:lnTo>
                  <a:pt x="2447926" y="1241365"/>
                </a:lnTo>
                <a:lnTo>
                  <a:pt x="2747735" y="1068276"/>
                </a:lnTo>
                <a:lnTo>
                  <a:pt x="3047544" y="1241365"/>
                </a:lnTo>
                <a:close/>
                <a:moveTo>
                  <a:pt x="2447926" y="2292639"/>
                </a:moveTo>
                <a:lnTo>
                  <a:pt x="2747735" y="2119551"/>
                </a:lnTo>
                <a:lnTo>
                  <a:pt x="3047544" y="2292639"/>
                </a:lnTo>
                <a:lnTo>
                  <a:pt x="3047544" y="2631786"/>
                </a:lnTo>
                <a:lnTo>
                  <a:pt x="2747735" y="2804874"/>
                </a:lnTo>
                <a:lnTo>
                  <a:pt x="2447926" y="2631786"/>
                </a:lnTo>
                <a:lnTo>
                  <a:pt x="2447926" y="2292639"/>
                </a:lnTo>
                <a:close/>
                <a:moveTo>
                  <a:pt x="3047544" y="3346390"/>
                </a:moveTo>
                <a:lnTo>
                  <a:pt x="3047544" y="3689061"/>
                </a:lnTo>
                <a:lnTo>
                  <a:pt x="2747735" y="3862149"/>
                </a:lnTo>
                <a:lnTo>
                  <a:pt x="2447926" y="3689061"/>
                </a:lnTo>
                <a:lnTo>
                  <a:pt x="2447926" y="3346390"/>
                </a:lnTo>
                <a:lnTo>
                  <a:pt x="2747735" y="3173301"/>
                </a:lnTo>
                <a:lnTo>
                  <a:pt x="3047544" y="3346390"/>
                </a:lnTo>
                <a:close/>
                <a:moveTo>
                  <a:pt x="2447926" y="4397664"/>
                </a:moveTo>
                <a:lnTo>
                  <a:pt x="2747735" y="4224576"/>
                </a:lnTo>
                <a:lnTo>
                  <a:pt x="3047544" y="4397664"/>
                </a:lnTo>
                <a:lnTo>
                  <a:pt x="3047544" y="4736811"/>
                </a:lnTo>
                <a:lnTo>
                  <a:pt x="2747735" y="4909899"/>
                </a:lnTo>
                <a:lnTo>
                  <a:pt x="2447926" y="4736811"/>
                </a:lnTo>
                <a:lnTo>
                  <a:pt x="2447926" y="4397664"/>
                </a:lnTo>
                <a:close/>
                <a:moveTo>
                  <a:pt x="3047544" y="5451415"/>
                </a:moveTo>
                <a:lnTo>
                  <a:pt x="3047544" y="5794086"/>
                </a:lnTo>
                <a:lnTo>
                  <a:pt x="2747735" y="5967174"/>
                </a:lnTo>
                <a:lnTo>
                  <a:pt x="2447926" y="5794086"/>
                </a:lnTo>
                <a:lnTo>
                  <a:pt x="2447926" y="5451415"/>
                </a:lnTo>
                <a:lnTo>
                  <a:pt x="2747735" y="5278327"/>
                </a:lnTo>
                <a:lnTo>
                  <a:pt x="3047544" y="5451415"/>
                </a:lnTo>
                <a:close/>
                <a:moveTo>
                  <a:pt x="2447926" y="6502690"/>
                </a:moveTo>
                <a:lnTo>
                  <a:pt x="2747735" y="6329601"/>
                </a:lnTo>
                <a:lnTo>
                  <a:pt x="3047544" y="6502690"/>
                </a:lnTo>
                <a:lnTo>
                  <a:pt x="3047544" y="6841836"/>
                </a:lnTo>
                <a:lnTo>
                  <a:pt x="2747735" y="7014924"/>
                </a:lnTo>
                <a:lnTo>
                  <a:pt x="2447926" y="6841836"/>
                </a:lnTo>
                <a:lnTo>
                  <a:pt x="2447926" y="6502690"/>
                </a:lnTo>
                <a:close/>
                <a:moveTo>
                  <a:pt x="2742744" y="5978814"/>
                </a:moveTo>
                <a:lnTo>
                  <a:pt x="2742744" y="6317961"/>
                </a:lnTo>
                <a:lnTo>
                  <a:pt x="2442935" y="6491050"/>
                </a:lnTo>
                <a:lnTo>
                  <a:pt x="2143126" y="6317961"/>
                </a:lnTo>
                <a:lnTo>
                  <a:pt x="2143126" y="5978814"/>
                </a:lnTo>
                <a:lnTo>
                  <a:pt x="2442935" y="5805726"/>
                </a:lnTo>
                <a:lnTo>
                  <a:pt x="2742744" y="5978814"/>
                </a:lnTo>
                <a:close/>
                <a:moveTo>
                  <a:pt x="2143126" y="7026564"/>
                </a:moveTo>
                <a:lnTo>
                  <a:pt x="2442935" y="6853476"/>
                </a:lnTo>
                <a:lnTo>
                  <a:pt x="2742744" y="7026564"/>
                </a:lnTo>
                <a:lnTo>
                  <a:pt x="2742744" y="7369236"/>
                </a:lnTo>
                <a:lnTo>
                  <a:pt x="2442935" y="7542324"/>
                </a:lnTo>
                <a:lnTo>
                  <a:pt x="2143126" y="7369236"/>
                </a:lnTo>
                <a:lnTo>
                  <a:pt x="2143126" y="7026564"/>
                </a:lnTo>
                <a:close/>
                <a:moveTo>
                  <a:pt x="2437944" y="6841836"/>
                </a:moveTo>
                <a:lnTo>
                  <a:pt x="2138135" y="7014924"/>
                </a:lnTo>
                <a:lnTo>
                  <a:pt x="1838326" y="6841836"/>
                </a:lnTo>
                <a:lnTo>
                  <a:pt x="1838326" y="6502690"/>
                </a:lnTo>
                <a:lnTo>
                  <a:pt x="2138135" y="6329601"/>
                </a:lnTo>
                <a:lnTo>
                  <a:pt x="2437944" y="6502690"/>
                </a:lnTo>
                <a:lnTo>
                  <a:pt x="2437944" y="6841836"/>
                </a:lnTo>
                <a:close/>
                <a:moveTo>
                  <a:pt x="2133144" y="5978814"/>
                </a:moveTo>
                <a:lnTo>
                  <a:pt x="2133144" y="6317961"/>
                </a:lnTo>
                <a:lnTo>
                  <a:pt x="1833335" y="6491050"/>
                </a:lnTo>
                <a:lnTo>
                  <a:pt x="1533526" y="6317952"/>
                </a:lnTo>
                <a:lnTo>
                  <a:pt x="1533526" y="5978824"/>
                </a:lnTo>
                <a:lnTo>
                  <a:pt x="1833335" y="5805726"/>
                </a:lnTo>
                <a:lnTo>
                  <a:pt x="2133144" y="5978814"/>
                </a:lnTo>
                <a:close/>
                <a:moveTo>
                  <a:pt x="1533526" y="7026574"/>
                </a:moveTo>
                <a:lnTo>
                  <a:pt x="1833335" y="6853476"/>
                </a:lnTo>
                <a:lnTo>
                  <a:pt x="2133144" y="7026564"/>
                </a:lnTo>
                <a:lnTo>
                  <a:pt x="2133144" y="7369236"/>
                </a:lnTo>
                <a:lnTo>
                  <a:pt x="1833335" y="7542324"/>
                </a:lnTo>
                <a:lnTo>
                  <a:pt x="1533526" y="7369236"/>
                </a:lnTo>
                <a:lnTo>
                  <a:pt x="1533526" y="7026574"/>
                </a:lnTo>
                <a:close/>
                <a:moveTo>
                  <a:pt x="1828344" y="6841827"/>
                </a:moveTo>
                <a:lnTo>
                  <a:pt x="1528535" y="7014924"/>
                </a:lnTo>
                <a:lnTo>
                  <a:pt x="1228726" y="6841836"/>
                </a:lnTo>
                <a:lnTo>
                  <a:pt x="1228726" y="6502690"/>
                </a:lnTo>
                <a:lnTo>
                  <a:pt x="1528535" y="6329601"/>
                </a:lnTo>
                <a:lnTo>
                  <a:pt x="1828344" y="6502699"/>
                </a:lnTo>
                <a:lnTo>
                  <a:pt x="1828344" y="6841827"/>
                </a:lnTo>
                <a:close/>
                <a:moveTo>
                  <a:pt x="1523544" y="5978814"/>
                </a:moveTo>
                <a:lnTo>
                  <a:pt x="1523544" y="6317961"/>
                </a:lnTo>
                <a:lnTo>
                  <a:pt x="1223735" y="6491050"/>
                </a:lnTo>
                <a:lnTo>
                  <a:pt x="923925" y="6317961"/>
                </a:lnTo>
                <a:lnTo>
                  <a:pt x="923925" y="5978814"/>
                </a:lnTo>
                <a:lnTo>
                  <a:pt x="1223735" y="5805726"/>
                </a:lnTo>
                <a:lnTo>
                  <a:pt x="1523544" y="5978814"/>
                </a:lnTo>
                <a:close/>
                <a:moveTo>
                  <a:pt x="923925" y="7026564"/>
                </a:moveTo>
                <a:lnTo>
                  <a:pt x="1223735" y="6853476"/>
                </a:lnTo>
                <a:lnTo>
                  <a:pt x="1523544" y="7026564"/>
                </a:lnTo>
                <a:lnTo>
                  <a:pt x="1523544" y="7369236"/>
                </a:lnTo>
                <a:lnTo>
                  <a:pt x="1223735" y="7542324"/>
                </a:lnTo>
                <a:lnTo>
                  <a:pt x="923925" y="7369236"/>
                </a:lnTo>
                <a:lnTo>
                  <a:pt x="923925" y="7026564"/>
                </a:lnTo>
                <a:close/>
                <a:moveTo>
                  <a:pt x="1218744" y="6841836"/>
                </a:moveTo>
                <a:lnTo>
                  <a:pt x="918934" y="7014924"/>
                </a:lnTo>
                <a:lnTo>
                  <a:pt x="619125" y="6841836"/>
                </a:lnTo>
                <a:lnTo>
                  <a:pt x="619125" y="6502690"/>
                </a:lnTo>
                <a:lnTo>
                  <a:pt x="918934" y="6329601"/>
                </a:lnTo>
                <a:lnTo>
                  <a:pt x="1218744" y="6502690"/>
                </a:lnTo>
                <a:lnTo>
                  <a:pt x="1218744" y="6841836"/>
                </a:lnTo>
                <a:close/>
                <a:moveTo>
                  <a:pt x="913942" y="5978814"/>
                </a:moveTo>
                <a:lnTo>
                  <a:pt x="913942" y="6317961"/>
                </a:lnTo>
                <a:lnTo>
                  <a:pt x="614134" y="6491050"/>
                </a:lnTo>
                <a:lnTo>
                  <a:pt x="314325" y="6317961"/>
                </a:lnTo>
                <a:lnTo>
                  <a:pt x="314325" y="5978814"/>
                </a:lnTo>
                <a:lnTo>
                  <a:pt x="614134" y="5805726"/>
                </a:lnTo>
                <a:lnTo>
                  <a:pt x="913942" y="5978814"/>
                </a:lnTo>
                <a:close/>
                <a:moveTo>
                  <a:pt x="314325" y="7026564"/>
                </a:moveTo>
                <a:lnTo>
                  <a:pt x="614134" y="6853476"/>
                </a:lnTo>
                <a:lnTo>
                  <a:pt x="913942" y="7026564"/>
                </a:lnTo>
                <a:lnTo>
                  <a:pt x="913942" y="7369236"/>
                </a:lnTo>
                <a:lnTo>
                  <a:pt x="614134" y="7542324"/>
                </a:lnTo>
                <a:lnTo>
                  <a:pt x="314325" y="7369236"/>
                </a:lnTo>
                <a:lnTo>
                  <a:pt x="314325" y="7026564"/>
                </a:lnTo>
                <a:close/>
                <a:moveTo>
                  <a:pt x="609142" y="6841836"/>
                </a:moveTo>
                <a:lnTo>
                  <a:pt x="306281" y="7016686"/>
                </a:lnTo>
                <a:lnTo>
                  <a:pt x="9525" y="6845360"/>
                </a:lnTo>
                <a:lnTo>
                  <a:pt x="9525" y="6499165"/>
                </a:lnTo>
                <a:lnTo>
                  <a:pt x="306281" y="6327839"/>
                </a:lnTo>
                <a:lnTo>
                  <a:pt x="609142" y="6502690"/>
                </a:lnTo>
                <a:lnTo>
                  <a:pt x="609142" y="6841836"/>
                </a:lnTo>
                <a:close/>
                <a:moveTo>
                  <a:pt x="2437944" y="5451415"/>
                </a:moveTo>
                <a:lnTo>
                  <a:pt x="2437944" y="5794086"/>
                </a:lnTo>
                <a:lnTo>
                  <a:pt x="2138135" y="5967174"/>
                </a:lnTo>
                <a:lnTo>
                  <a:pt x="1838326" y="5794086"/>
                </a:lnTo>
                <a:lnTo>
                  <a:pt x="1838326" y="5451415"/>
                </a:lnTo>
                <a:lnTo>
                  <a:pt x="2138135" y="5278327"/>
                </a:lnTo>
                <a:lnTo>
                  <a:pt x="2437944" y="5451415"/>
                </a:lnTo>
                <a:close/>
                <a:moveTo>
                  <a:pt x="1828344" y="5451415"/>
                </a:moveTo>
                <a:lnTo>
                  <a:pt x="1828344" y="5794077"/>
                </a:lnTo>
                <a:lnTo>
                  <a:pt x="1528535" y="5967174"/>
                </a:lnTo>
                <a:lnTo>
                  <a:pt x="1228726" y="5794086"/>
                </a:lnTo>
                <a:lnTo>
                  <a:pt x="1228726" y="5451415"/>
                </a:lnTo>
                <a:lnTo>
                  <a:pt x="1528535" y="5278327"/>
                </a:lnTo>
                <a:lnTo>
                  <a:pt x="1828344" y="5451415"/>
                </a:lnTo>
                <a:close/>
                <a:moveTo>
                  <a:pt x="1218744" y="5451415"/>
                </a:moveTo>
                <a:lnTo>
                  <a:pt x="1218744" y="5794086"/>
                </a:lnTo>
                <a:lnTo>
                  <a:pt x="918934" y="5967174"/>
                </a:lnTo>
                <a:lnTo>
                  <a:pt x="619125" y="5794086"/>
                </a:lnTo>
                <a:lnTo>
                  <a:pt x="619125" y="5451415"/>
                </a:lnTo>
                <a:lnTo>
                  <a:pt x="918934" y="5278327"/>
                </a:lnTo>
                <a:lnTo>
                  <a:pt x="1218744" y="5451415"/>
                </a:lnTo>
                <a:close/>
                <a:moveTo>
                  <a:pt x="609142" y="5451415"/>
                </a:moveTo>
                <a:lnTo>
                  <a:pt x="609142" y="5794086"/>
                </a:lnTo>
                <a:lnTo>
                  <a:pt x="306281" y="5968936"/>
                </a:lnTo>
                <a:lnTo>
                  <a:pt x="9525" y="5797610"/>
                </a:lnTo>
                <a:lnTo>
                  <a:pt x="9525" y="5451415"/>
                </a:lnTo>
                <a:lnTo>
                  <a:pt x="309334" y="5278327"/>
                </a:lnTo>
                <a:lnTo>
                  <a:pt x="609142" y="5451415"/>
                </a:lnTo>
                <a:close/>
                <a:moveTo>
                  <a:pt x="2742744" y="3873789"/>
                </a:moveTo>
                <a:lnTo>
                  <a:pt x="2742744" y="4212936"/>
                </a:lnTo>
                <a:lnTo>
                  <a:pt x="2442935" y="4386025"/>
                </a:lnTo>
                <a:lnTo>
                  <a:pt x="2143126" y="4212936"/>
                </a:lnTo>
                <a:lnTo>
                  <a:pt x="2143126" y="3873789"/>
                </a:lnTo>
                <a:lnTo>
                  <a:pt x="2442935" y="3700701"/>
                </a:lnTo>
                <a:lnTo>
                  <a:pt x="2742744" y="3873789"/>
                </a:lnTo>
                <a:close/>
                <a:moveTo>
                  <a:pt x="2143126" y="4921539"/>
                </a:moveTo>
                <a:lnTo>
                  <a:pt x="2442935" y="4748451"/>
                </a:lnTo>
                <a:lnTo>
                  <a:pt x="2742744" y="4921539"/>
                </a:lnTo>
                <a:lnTo>
                  <a:pt x="2742744" y="5264210"/>
                </a:lnTo>
                <a:lnTo>
                  <a:pt x="2442935" y="5437299"/>
                </a:lnTo>
                <a:lnTo>
                  <a:pt x="2143126" y="5264210"/>
                </a:lnTo>
                <a:lnTo>
                  <a:pt x="2143126" y="4921539"/>
                </a:lnTo>
                <a:close/>
                <a:moveTo>
                  <a:pt x="2437944" y="4736811"/>
                </a:moveTo>
                <a:lnTo>
                  <a:pt x="2138135" y="4909899"/>
                </a:lnTo>
                <a:lnTo>
                  <a:pt x="1838326" y="4736811"/>
                </a:lnTo>
                <a:lnTo>
                  <a:pt x="1838326" y="4397664"/>
                </a:lnTo>
                <a:lnTo>
                  <a:pt x="2138135" y="4224576"/>
                </a:lnTo>
                <a:lnTo>
                  <a:pt x="2437944" y="4397664"/>
                </a:lnTo>
                <a:lnTo>
                  <a:pt x="2437944" y="4736811"/>
                </a:lnTo>
                <a:close/>
                <a:moveTo>
                  <a:pt x="2133144" y="3873789"/>
                </a:moveTo>
                <a:lnTo>
                  <a:pt x="2133144" y="4212936"/>
                </a:lnTo>
                <a:lnTo>
                  <a:pt x="1833335" y="4386025"/>
                </a:lnTo>
                <a:lnTo>
                  <a:pt x="1533526" y="4212927"/>
                </a:lnTo>
                <a:lnTo>
                  <a:pt x="1533526" y="3873798"/>
                </a:lnTo>
                <a:lnTo>
                  <a:pt x="1833335" y="3700701"/>
                </a:lnTo>
                <a:lnTo>
                  <a:pt x="2133144" y="3873789"/>
                </a:lnTo>
                <a:close/>
                <a:moveTo>
                  <a:pt x="1533526" y="4921549"/>
                </a:moveTo>
                <a:lnTo>
                  <a:pt x="1833335" y="4748451"/>
                </a:lnTo>
                <a:lnTo>
                  <a:pt x="2133144" y="4921539"/>
                </a:lnTo>
                <a:lnTo>
                  <a:pt x="2133144" y="5264210"/>
                </a:lnTo>
                <a:lnTo>
                  <a:pt x="1833335" y="5437299"/>
                </a:lnTo>
                <a:lnTo>
                  <a:pt x="1533526" y="5264210"/>
                </a:lnTo>
                <a:lnTo>
                  <a:pt x="1533526" y="4921549"/>
                </a:lnTo>
                <a:close/>
                <a:moveTo>
                  <a:pt x="1828344" y="4736802"/>
                </a:moveTo>
                <a:lnTo>
                  <a:pt x="1528535" y="4909899"/>
                </a:lnTo>
                <a:lnTo>
                  <a:pt x="1228726" y="4736811"/>
                </a:lnTo>
                <a:lnTo>
                  <a:pt x="1228726" y="4397664"/>
                </a:lnTo>
                <a:lnTo>
                  <a:pt x="1528535" y="4224576"/>
                </a:lnTo>
                <a:lnTo>
                  <a:pt x="1828344" y="4397674"/>
                </a:lnTo>
                <a:lnTo>
                  <a:pt x="1828344" y="4736802"/>
                </a:lnTo>
                <a:close/>
                <a:moveTo>
                  <a:pt x="1523544" y="3873789"/>
                </a:moveTo>
                <a:lnTo>
                  <a:pt x="1523544" y="4212936"/>
                </a:lnTo>
                <a:lnTo>
                  <a:pt x="1223735" y="4386025"/>
                </a:lnTo>
                <a:lnTo>
                  <a:pt x="923925" y="4212936"/>
                </a:lnTo>
                <a:lnTo>
                  <a:pt x="923925" y="3873789"/>
                </a:lnTo>
                <a:lnTo>
                  <a:pt x="1223735" y="3700701"/>
                </a:lnTo>
                <a:lnTo>
                  <a:pt x="1523544" y="3873789"/>
                </a:lnTo>
                <a:close/>
                <a:moveTo>
                  <a:pt x="923925" y="4921539"/>
                </a:moveTo>
                <a:lnTo>
                  <a:pt x="1223735" y="4748451"/>
                </a:lnTo>
                <a:lnTo>
                  <a:pt x="1523544" y="4921539"/>
                </a:lnTo>
                <a:lnTo>
                  <a:pt x="1523544" y="5264210"/>
                </a:lnTo>
                <a:lnTo>
                  <a:pt x="1223735" y="5437299"/>
                </a:lnTo>
                <a:lnTo>
                  <a:pt x="923925" y="5264210"/>
                </a:lnTo>
                <a:lnTo>
                  <a:pt x="923925" y="4921539"/>
                </a:lnTo>
                <a:close/>
                <a:moveTo>
                  <a:pt x="1218744" y="4736811"/>
                </a:moveTo>
                <a:lnTo>
                  <a:pt x="918934" y="4909899"/>
                </a:lnTo>
                <a:lnTo>
                  <a:pt x="619125" y="4736811"/>
                </a:lnTo>
                <a:lnTo>
                  <a:pt x="619125" y="4397664"/>
                </a:lnTo>
                <a:lnTo>
                  <a:pt x="918934" y="4224576"/>
                </a:lnTo>
                <a:lnTo>
                  <a:pt x="1218744" y="4397664"/>
                </a:lnTo>
                <a:lnTo>
                  <a:pt x="1218744" y="4736811"/>
                </a:lnTo>
                <a:close/>
                <a:moveTo>
                  <a:pt x="913942" y="3873789"/>
                </a:moveTo>
                <a:lnTo>
                  <a:pt x="913942" y="4212936"/>
                </a:lnTo>
                <a:lnTo>
                  <a:pt x="614134" y="4386025"/>
                </a:lnTo>
                <a:lnTo>
                  <a:pt x="314325" y="4212936"/>
                </a:lnTo>
                <a:lnTo>
                  <a:pt x="314325" y="3873789"/>
                </a:lnTo>
                <a:lnTo>
                  <a:pt x="614134" y="3700701"/>
                </a:lnTo>
                <a:lnTo>
                  <a:pt x="913942" y="3873789"/>
                </a:lnTo>
                <a:close/>
                <a:moveTo>
                  <a:pt x="314325" y="4921539"/>
                </a:moveTo>
                <a:lnTo>
                  <a:pt x="614134" y="4748451"/>
                </a:lnTo>
                <a:lnTo>
                  <a:pt x="913942" y="4921539"/>
                </a:lnTo>
                <a:lnTo>
                  <a:pt x="913942" y="5264210"/>
                </a:lnTo>
                <a:lnTo>
                  <a:pt x="614134" y="5437299"/>
                </a:lnTo>
                <a:lnTo>
                  <a:pt x="314325" y="5264210"/>
                </a:lnTo>
                <a:lnTo>
                  <a:pt x="314325" y="4921539"/>
                </a:lnTo>
                <a:close/>
                <a:moveTo>
                  <a:pt x="609142" y="4736811"/>
                </a:moveTo>
                <a:lnTo>
                  <a:pt x="306281" y="4911662"/>
                </a:lnTo>
                <a:lnTo>
                  <a:pt x="9525" y="4740336"/>
                </a:lnTo>
                <a:lnTo>
                  <a:pt x="9525" y="4394140"/>
                </a:lnTo>
                <a:lnTo>
                  <a:pt x="306281" y="4222814"/>
                </a:lnTo>
                <a:lnTo>
                  <a:pt x="609142" y="4397664"/>
                </a:lnTo>
                <a:lnTo>
                  <a:pt x="609142" y="4736811"/>
                </a:lnTo>
                <a:close/>
                <a:moveTo>
                  <a:pt x="2437944" y="3346390"/>
                </a:moveTo>
                <a:lnTo>
                  <a:pt x="2437944" y="3689061"/>
                </a:lnTo>
                <a:lnTo>
                  <a:pt x="2138135" y="3862149"/>
                </a:lnTo>
                <a:lnTo>
                  <a:pt x="1838326" y="3689061"/>
                </a:lnTo>
                <a:lnTo>
                  <a:pt x="1838326" y="3346390"/>
                </a:lnTo>
                <a:lnTo>
                  <a:pt x="2138135" y="3173301"/>
                </a:lnTo>
                <a:lnTo>
                  <a:pt x="2437944" y="3346390"/>
                </a:lnTo>
                <a:close/>
                <a:moveTo>
                  <a:pt x="1828344" y="3346390"/>
                </a:moveTo>
                <a:lnTo>
                  <a:pt x="1828344" y="3689052"/>
                </a:lnTo>
                <a:lnTo>
                  <a:pt x="1528535" y="3862149"/>
                </a:lnTo>
                <a:lnTo>
                  <a:pt x="1228726" y="3689061"/>
                </a:lnTo>
                <a:lnTo>
                  <a:pt x="1228726" y="3346390"/>
                </a:lnTo>
                <a:lnTo>
                  <a:pt x="1528535" y="3173301"/>
                </a:lnTo>
                <a:lnTo>
                  <a:pt x="1828344" y="3346390"/>
                </a:lnTo>
                <a:close/>
                <a:moveTo>
                  <a:pt x="1218744" y="3346390"/>
                </a:moveTo>
                <a:lnTo>
                  <a:pt x="1218744" y="3689061"/>
                </a:lnTo>
                <a:lnTo>
                  <a:pt x="918934" y="3862149"/>
                </a:lnTo>
                <a:lnTo>
                  <a:pt x="619125" y="3689061"/>
                </a:lnTo>
                <a:lnTo>
                  <a:pt x="619125" y="3346390"/>
                </a:lnTo>
                <a:lnTo>
                  <a:pt x="918934" y="3173301"/>
                </a:lnTo>
                <a:lnTo>
                  <a:pt x="1218744" y="3346390"/>
                </a:lnTo>
                <a:close/>
                <a:moveTo>
                  <a:pt x="609142" y="3346390"/>
                </a:moveTo>
                <a:lnTo>
                  <a:pt x="609142" y="3689061"/>
                </a:lnTo>
                <a:lnTo>
                  <a:pt x="306281" y="3863912"/>
                </a:lnTo>
                <a:lnTo>
                  <a:pt x="9525" y="3692585"/>
                </a:lnTo>
                <a:lnTo>
                  <a:pt x="9525" y="3346390"/>
                </a:lnTo>
                <a:lnTo>
                  <a:pt x="309334" y="3173301"/>
                </a:lnTo>
                <a:lnTo>
                  <a:pt x="609142" y="3346390"/>
                </a:lnTo>
                <a:close/>
                <a:moveTo>
                  <a:pt x="2742744" y="1768764"/>
                </a:moveTo>
                <a:lnTo>
                  <a:pt x="2742744" y="2107911"/>
                </a:lnTo>
                <a:lnTo>
                  <a:pt x="2442935" y="2281000"/>
                </a:lnTo>
                <a:lnTo>
                  <a:pt x="2143126" y="2107911"/>
                </a:lnTo>
                <a:lnTo>
                  <a:pt x="2143126" y="1768764"/>
                </a:lnTo>
                <a:lnTo>
                  <a:pt x="2442935" y="1595676"/>
                </a:lnTo>
                <a:lnTo>
                  <a:pt x="2742744" y="1768764"/>
                </a:lnTo>
                <a:close/>
                <a:moveTo>
                  <a:pt x="2143126" y="2816514"/>
                </a:moveTo>
                <a:lnTo>
                  <a:pt x="2442935" y="2643426"/>
                </a:lnTo>
                <a:lnTo>
                  <a:pt x="2742744" y="2816514"/>
                </a:lnTo>
                <a:lnTo>
                  <a:pt x="2742744" y="3159185"/>
                </a:lnTo>
                <a:lnTo>
                  <a:pt x="2442935" y="3332274"/>
                </a:lnTo>
                <a:lnTo>
                  <a:pt x="2143126" y="3159185"/>
                </a:lnTo>
                <a:lnTo>
                  <a:pt x="2143126" y="2816514"/>
                </a:lnTo>
                <a:close/>
                <a:moveTo>
                  <a:pt x="2437944" y="2631786"/>
                </a:moveTo>
                <a:lnTo>
                  <a:pt x="2138135" y="2804874"/>
                </a:lnTo>
                <a:lnTo>
                  <a:pt x="1838326" y="2631786"/>
                </a:lnTo>
                <a:lnTo>
                  <a:pt x="1838326" y="2292639"/>
                </a:lnTo>
                <a:lnTo>
                  <a:pt x="2138135" y="2119551"/>
                </a:lnTo>
                <a:lnTo>
                  <a:pt x="2437944" y="2292639"/>
                </a:lnTo>
                <a:lnTo>
                  <a:pt x="2437944" y="2631786"/>
                </a:lnTo>
                <a:close/>
                <a:moveTo>
                  <a:pt x="2133144" y="1768764"/>
                </a:moveTo>
                <a:lnTo>
                  <a:pt x="2133144" y="2107911"/>
                </a:lnTo>
                <a:lnTo>
                  <a:pt x="1833335" y="2281000"/>
                </a:lnTo>
                <a:lnTo>
                  <a:pt x="1533526" y="2107902"/>
                </a:lnTo>
                <a:lnTo>
                  <a:pt x="1533526" y="1768774"/>
                </a:lnTo>
                <a:lnTo>
                  <a:pt x="1833335" y="1595676"/>
                </a:lnTo>
                <a:lnTo>
                  <a:pt x="2133144" y="1768764"/>
                </a:lnTo>
                <a:close/>
                <a:moveTo>
                  <a:pt x="1533526" y="2816523"/>
                </a:moveTo>
                <a:lnTo>
                  <a:pt x="1833335" y="2643426"/>
                </a:lnTo>
                <a:lnTo>
                  <a:pt x="2133144" y="2816514"/>
                </a:lnTo>
                <a:lnTo>
                  <a:pt x="2133144" y="3159185"/>
                </a:lnTo>
                <a:lnTo>
                  <a:pt x="1833335" y="3332274"/>
                </a:lnTo>
                <a:lnTo>
                  <a:pt x="1533526" y="3159185"/>
                </a:lnTo>
                <a:lnTo>
                  <a:pt x="1533526" y="2816523"/>
                </a:lnTo>
                <a:close/>
                <a:moveTo>
                  <a:pt x="1828344" y="2631777"/>
                </a:moveTo>
                <a:lnTo>
                  <a:pt x="1528535" y="2804874"/>
                </a:lnTo>
                <a:lnTo>
                  <a:pt x="1228726" y="2631786"/>
                </a:lnTo>
                <a:lnTo>
                  <a:pt x="1228726" y="2292639"/>
                </a:lnTo>
                <a:lnTo>
                  <a:pt x="1528535" y="2119551"/>
                </a:lnTo>
                <a:lnTo>
                  <a:pt x="1828344" y="2292649"/>
                </a:lnTo>
                <a:lnTo>
                  <a:pt x="1828344" y="2631777"/>
                </a:lnTo>
                <a:close/>
                <a:moveTo>
                  <a:pt x="1523544" y="1768764"/>
                </a:moveTo>
                <a:lnTo>
                  <a:pt x="1523544" y="2107911"/>
                </a:lnTo>
                <a:lnTo>
                  <a:pt x="1223735" y="2281000"/>
                </a:lnTo>
                <a:lnTo>
                  <a:pt x="923925" y="2107911"/>
                </a:lnTo>
                <a:lnTo>
                  <a:pt x="923925" y="1768764"/>
                </a:lnTo>
                <a:lnTo>
                  <a:pt x="1223735" y="1595676"/>
                </a:lnTo>
                <a:lnTo>
                  <a:pt x="1523544" y="1768764"/>
                </a:lnTo>
                <a:close/>
                <a:moveTo>
                  <a:pt x="923925" y="2816514"/>
                </a:moveTo>
                <a:lnTo>
                  <a:pt x="1223735" y="2643426"/>
                </a:lnTo>
                <a:lnTo>
                  <a:pt x="1523544" y="2816514"/>
                </a:lnTo>
                <a:lnTo>
                  <a:pt x="1523544" y="3159185"/>
                </a:lnTo>
                <a:lnTo>
                  <a:pt x="1223735" y="3332274"/>
                </a:lnTo>
                <a:lnTo>
                  <a:pt x="923925" y="3159185"/>
                </a:lnTo>
                <a:lnTo>
                  <a:pt x="923925" y="2816514"/>
                </a:lnTo>
                <a:close/>
                <a:moveTo>
                  <a:pt x="1218744" y="2631786"/>
                </a:moveTo>
                <a:lnTo>
                  <a:pt x="918934" y="2804874"/>
                </a:lnTo>
                <a:lnTo>
                  <a:pt x="619125" y="2631786"/>
                </a:lnTo>
                <a:lnTo>
                  <a:pt x="619125" y="2292639"/>
                </a:lnTo>
                <a:lnTo>
                  <a:pt x="918934" y="2119551"/>
                </a:lnTo>
                <a:lnTo>
                  <a:pt x="1218744" y="2292639"/>
                </a:lnTo>
                <a:lnTo>
                  <a:pt x="1218744" y="2631786"/>
                </a:lnTo>
                <a:close/>
                <a:moveTo>
                  <a:pt x="913942" y="1768764"/>
                </a:moveTo>
                <a:lnTo>
                  <a:pt x="913942" y="2107911"/>
                </a:lnTo>
                <a:lnTo>
                  <a:pt x="614134" y="2281000"/>
                </a:lnTo>
                <a:lnTo>
                  <a:pt x="314325" y="2107911"/>
                </a:lnTo>
                <a:lnTo>
                  <a:pt x="314325" y="1768764"/>
                </a:lnTo>
                <a:lnTo>
                  <a:pt x="614134" y="1595676"/>
                </a:lnTo>
                <a:lnTo>
                  <a:pt x="913942" y="1768764"/>
                </a:lnTo>
                <a:close/>
                <a:moveTo>
                  <a:pt x="314325" y="2816514"/>
                </a:moveTo>
                <a:lnTo>
                  <a:pt x="614134" y="2643426"/>
                </a:lnTo>
                <a:lnTo>
                  <a:pt x="913942" y="2816514"/>
                </a:lnTo>
                <a:lnTo>
                  <a:pt x="913942" y="3159185"/>
                </a:lnTo>
                <a:lnTo>
                  <a:pt x="614134" y="3332274"/>
                </a:lnTo>
                <a:lnTo>
                  <a:pt x="314325" y="3159185"/>
                </a:lnTo>
                <a:lnTo>
                  <a:pt x="314325" y="2816514"/>
                </a:lnTo>
                <a:close/>
                <a:moveTo>
                  <a:pt x="609142" y="2631786"/>
                </a:moveTo>
                <a:lnTo>
                  <a:pt x="306281" y="2806637"/>
                </a:lnTo>
                <a:lnTo>
                  <a:pt x="9525" y="2635310"/>
                </a:lnTo>
                <a:lnTo>
                  <a:pt x="9525" y="2289115"/>
                </a:lnTo>
                <a:lnTo>
                  <a:pt x="306281" y="2117789"/>
                </a:lnTo>
                <a:lnTo>
                  <a:pt x="609142" y="2292639"/>
                </a:lnTo>
                <a:lnTo>
                  <a:pt x="609142" y="2631786"/>
                </a:lnTo>
                <a:close/>
                <a:moveTo>
                  <a:pt x="2437944" y="1241365"/>
                </a:moveTo>
                <a:lnTo>
                  <a:pt x="2437944" y="1584036"/>
                </a:lnTo>
                <a:lnTo>
                  <a:pt x="2138135" y="1757125"/>
                </a:lnTo>
                <a:lnTo>
                  <a:pt x="1838326" y="1584036"/>
                </a:lnTo>
                <a:lnTo>
                  <a:pt x="1838326" y="1241365"/>
                </a:lnTo>
                <a:lnTo>
                  <a:pt x="2138135" y="1068276"/>
                </a:lnTo>
                <a:lnTo>
                  <a:pt x="2437944" y="1241365"/>
                </a:lnTo>
                <a:close/>
                <a:moveTo>
                  <a:pt x="1828344" y="1241365"/>
                </a:moveTo>
                <a:lnTo>
                  <a:pt x="1828344" y="1584027"/>
                </a:lnTo>
                <a:lnTo>
                  <a:pt x="1528535" y="1757125"/>
                </a:lnTo>
                <a:lnTo>
                  <a:pt x="1228726" y="1584036"/>
                </a:lnTo>
                <a:lnTo>
                  <a:pt x="1228726" y="1241365"/>
                </a:lnTo>
                <a:lnTo>
                  <a:pt x="1528535" y="1068276"/>
                </a:lnTo>
                <a:lnTo>
                  <a:pt x="1828344" y="1241365"/>
                </a:lnTo>
                <a:close/>
                <a:moveTo>
                  <a:pt x="1218744" y="1241365"/>
                </a:moveTo>
                <a:lnTo>
                  <a:pt x="1218744" y="1584036"/>
                </a:lnTo>
                <a:lnTo>
                  <a:pt x="918934" y="1757125"/>
                </a:lnTo>
                <a:lnTo>
                  <a:pt x="619125" y="1584036"/>
                </a:lnTo>
                <a:lnTo>
                  <a:pt x="619125" y="1241365"/>
                </a:lnTo>
                <a:lnTo>
                  <a:pt x="918934" y="1068276"/>
                </a:lnTo>
                <a:lnTo>
                  <a:pt x="1218744" y="1241365"/>
                </a:lnTo>
                <a:close/>
                <a:moveTo>
                  <a:pt x="609142" y="1241365"/>
                </a:moveTo>
                <a:lnTo>
                  <a:pt x="609142" y="1584036"/>
                </a:lnTo>
                <a:lnTo>
                  <a:pt x="306281" y="1758887"/>
                </a:lnTo>
                <a:lnTo>
                  <a:pt x="9525" y="1587560"/>
                </a:lnTo>
                <a:lnTo>
                  <a:pt x="9525" y="1241365"/>
                </a:lnTo>
                <a:lnTo>
                  <a:pt x="309334" y="1068276"/>
                </a:lnTo>
                <a:lnTo>
                  <a:pt x="609142" y="1241365"/>
                </a:lnTo>
                <a:close/>
                <a:moveTo>
                  <a:pt x="2143126" y="711493"/>
                </a:moveTo>
                <a:lnTo>
                  <a:pt x="2442935" y="538399"/>
                </a:lnTo>
                <a:lnTo>
                  <a:pt x="2742744" y="711493"/>
                </a:lnTo>
                <a:lnTo>
                  <a:pt x="2742744" y="1054160"/>
                </a:lnTo>
                <a:lnTo>
                  <a:pt x="2442935" y="1227249"/>
                </a:lnTo>
                <a:lnTo>
                  <a:pt x="2143126" y="1054160"/>
                </a:lnTo>
                <a:lnTo>
                  <a:pt x="2143126" y="711493"/>
                </a:lnTo>
                <a:close/>
                <a:moveTo>
                  <a:pt x="2437944" y="526757"/>
                </a:moveTo>
                <a:lnTo>
                  <a:pt x="2138135" y="699851"/>
                </a:lnTo>
                <a:lnTo>
                  <a:pt x="1838326" y="526757"/>
                </a:lnTo>
                <a:lnTo>
                  <a:pt x="1838326" y="184093"/>
                </a:lnTo>
                <a:lnTo>
                  <a:pt x="2138135" y="10999"/>
                </a:lnTo>
                <a:lnTo>
                  <a:pt x="2437944" y="184093"/>
                </a:lnTo>
                <a:lnTo>
                  <a:pt x="2437944" y="526757"/>
                </a:lnTo>
                <a:close/>
                <a:moveTo>
                  <a:pt x="1533526" y="711494"/>
                </a:moveTo>
                <a:lnTo>
                  <a:pt x="1833335" y="538399"/>
                </a:lnTo>
                <a:lnTo>
                  <a:pt x="2133144" y="711493"/>
                </a:lnTo>
                <a:lnTo>
                  <a:pt x="2133144" y="1054160"/>
                </a:lnTo>
                <a:lnTo>
                  <a:pt x="1833335" y="1227249"/>
                </a:lnTo>
                <a:lnTo>
                  <a:pt x="1533526" y="1054160"/>
                </a:lnTo>
                <a:lnTo>
                  <a:pt x="1533526" y="711494"/>
                </a:lnTo>
                <a:close/>
                <a:moveTo>
                  <a:pt x="1828344" y="526756"/>
                </a:moveTo>
                <a:lnTo>
                  <a:pt x="1528535" y="699851"/>
                </a:lnTo>
                <a:lnTo>
                  <a:pt x="1228726" y="526757"/>
                </a:lnTo>
                <a:lnTo>
                  <a:pt x="1228726" y="184093"/>
                </a:lnTo>
                <a:lnTo>
                  <a:pt x="1528535" y="10999"/>
                </a:lnTo>
                <a:lnTo>
                  <a:pt x="1828344" y="184093"/>
                </a:lnTo>
                <a:lnTo>
                  <a:pt x="1828344" y="526756"/>
                </a:lnTo>
                <a:close/>
                <a:moveTo>
                  <a:pt x="923925" y="711493"/>
                </a:moveTo>
                <a:lnTo>
                  <a:pt x="1223735" y="538399"/>
                </a:lnTo>
                <a:lnTo>
                  <a:pt x="1523544" y="711493"/>
                </a:lnTo>
                <a:lnTo>
                  <a:pt x="1523544" y="1054160"/>
                </a:lnTo>
                <a:lnTo>
                  <a:pt x="1223735" y="1227249"/>
                </a:lnTo>
                <a:lnTo>
                  <a:pt x="923925" y="1054160"/>
                </a:lnTo>
                <a:lnTo>
                  <a:pt x="923925" y="711493"/>
                </a:lnTo>
                <a:close/>
                <a:moveTo>
                  <a:pt x="1218744" y="526757"/>
                </a:moveTo>
                <a:lnTo>
                  <a:pt x="918934" y="699851"/>
                </a:lnTo>
                <a:lnTo>
                  <a:pt x="619125" y="526757"/>
                </a:lnTo>
                <a:lnTo>
                  <a:pt x="619125" y="184093"/>
                </a:lnTo>
                <a:lnTo>
                  <a:pt x="918934" y="10999"/>
                </a:lnTo>
                <a:lnTo>
                  <a:pt x="1218744" y="184093"/>
                </a:lnTo>
                <a:lnTo>
                  <a:pt x="1218744" y="526757"/>
                </a:lnTo>
                <a:close/>
                <a:moveTo>
                  <a:pt x="314325" y="711493"/>
                </a:moveTo>
                <a:lnTo>
                  <a:pt x="614134" y="538399"/>
                </a:lnTo>
                <a:lnTo>
                  <a:pt x="913942" y="711493"/>
                </a:lnTo>
                <a:lnTo>
                  <a:pt x="913942" y="1054160"/>
                </a:lnTo>
                <a:lnTo>
                  <a:pt x="614134" y="1227249"/>
                </a:lnTo>
                <a:lnTo>
                  <a:pt x="314325" y="1054160"/>
                </a:lnTo>
                <a:lnTo>
                  <a:pt x="314325" y="711493"/>
                </a:lnTo>
                <a:close/>
                <a:moveTo>
                  <a:pt x="9525" y="7556440"/>
                </a:moveTo>
                <a:lnTo>
                  <a:pt x="309334" y="7383352"/>
                </a:lnTo>
                <a:lnTo>
                  <a:pt x="609142" y="7556440"/>
                </a:lnTo>
                <a:lnTo>
                  <a:pt x="609142" y="7902636"/>
                </a:lnTo>
                <a:lnTo>
                  <a:pt x="309334" y="8075724"/>
                </a:lnTo>
                <a:lnTo>
                  <a:pt x="9525" y="7902636"/>
                </a:lnTo>
                <a:lnTo>
                  <a:pt x="9525" y="7556440"/>
                </a:lnTo>
                <a:close/>
                <a:moveTo>
                  <a:pt x="918934" y="7383352"/>
                </a:moveTo>
                <a:lnTo>
                  <a:pt x="619125" y="7556440"/>
                </a:lnTo>
                <a:lnTo>
                  <a:pt x="619125" y="7902636"/>
                </a:lnTo>
                <a:lnTo>
                  <a:pt x="918934" y="8075724"/>
                </a:lnTo>
                <a:lnTo>
                  <a:pt x="1218744" y="7902636"/>
                </a:lnTo>
                <a:lnTo>
                  <a:pt x="1218744" y="7556440"/>
                </a:lnTo>
                <a:lnTo>
                  <a:pt x="918934" y="7383352"/>
                </a:lnTo>
                <a:close/>
                <a:moveTo>
                  <a:pt x="1228726" y="7556440"/>
                </a:moveTo>
                <a:lnTo>
                  <a:pt x="1528535" y="7383352"/>
                </a:lnTo>
                <a:lnTo>
                  <a:pt x="1828344" y="7556440"/>
                </a:lnTo>
                <a:lnTo>
                  <a:pt x="1828344" y="7902636"/>
                </a:lnTo>
                <a:lnTo>
                  <a:pt x="1528535" y="8075724"/>
                </a:lnTo>
                <a:lnTo>
                  <a:pt x="1228726" y="7902636"/>
                </a:lnTo>
                <a:lnTo>
                  <a:pt x="1228726" y="7556440"/>
                </a:lnTo>
                <a:close/>
                <a:moveTo>
                  <a:pt x="2138135" y="7383352"/>
                </a:moveTo>
                <a:lnTo>
                  <a:pt x="1838326" y="7556440"/>
                </a:lnTo>
                <a:lnTo>
                  <a:pt x="1838326" y="7902636"/>
                </a:lnTo>
                <a:lnTo>
                  <a:pt x="2138135" y="8075724"/>
                </a:lnTo>
                <a:lnTo>
                  <a:pt x="2437944" y="7902636"/>
                </a:lnTo>
                <a:lnTo>
                  <a:pt x="2437944" y="7556440"/>
                </a:lnTo>
                <a:lnTo>
                  <a:pt x="2138135" y="7383352"/>
                </a:lnTo>
                <a:close/>
                <a:moveTo>
                  <a:pt x="2447926" y="7556440"/>
                </a:moveTo>
                <a:lnTo>
                  <a:pt x="2747735" y="7383352"/>
                </a:lnTo>
                <a:lnTo>
                  <a:pt x="3047544" y="7556440"/>
                </a:lnTo>
                <a:lnTo>
                  <a:pt x="3047544" y="7902636"/>
                </a:lnTo>
                <a:lnTo>
                  <a:pt x="2747735" y="8075724"/>
                </a:lnTo>
                <a:lnTo>
                  <a:pt x="2447926" y="7902636"/>
                </a:lnTo>
                <a:lnTo>
                  <a:pt x="2447926" y="7556440"/>
                </a:lnTo>
                <a:close/>
                <a:moveTo>
                  <a:pt x="3357335" y="10999"/>
                </a:moveTo>
                <a:lnTo>
                  <a:pt x="3057526" y="184093"/>
                </a:lnTo>
                <a:lnTo>
                  <a:pt x="3057526" y="526757"/>
                </a:lnTo>
                <a:lnTo>
                  <a:pt x="3357335" y="699851"/>
                </a:lnTo>
                <a:lnTo>
                  <a:pt x="3657144" y="526757"/>
                </a:lnTo>
                <a:lnTo>
                  <a:pt x="3657144" y="184093"/>
                </a:lnTo>
                <a:lnTo>
                  <a:pt x="3357335" y="10999"/>
                </a:lnTo>
                <a:close/>
                <a:moveTo>
                  <a:pt x="4266744" y="526757"/>
                </a:moveTo>
                <a:lnTo>
                  <a:pt x="3966935" y="699851"/>
                </a:lnTo>
                <a:lnTo>
                  <a:pt x="3667126" y="526757"/>
                </a:lnTo>
                <a:lnTo>
                  <a:pt x="3667126" y="184093"/>
                </a:lnTo>
                <a:lnTo>
                  <a:pt x="3966935" y="10999"/>
                </a:lnTo>
                <a:lnTo>
                  <a:pt x="4266744" y="184093"/>
                </a:lnTo>
                <a:lnTo>
                  <a:pt x="4266744" y="526757"/>
                </a:lnTo>
                <a:close/>
                <a:moveTo>
                  <a:pt x="4876344" y="526757"/>
                </a:moveTo>
                <a:lnTo>
                  <a:pt x="4576535" y="699851"/>
                </a:lnTo>
                <a:lnTo>
                  <a:pt x="4276726" y="526757"/>
                </a:lnTo>
                <a:lnTo>
                  <a:pt x="4276726" y="184093"/>
                </a:lnTo>
                <a:lnTo>
                  <a:pt x="4576535" y="10999"/>
                </a:lnTo>
                <a:lnTo>
                  <a:pt x="4876344" y="184093"/>
                </a:lnTo>
                <a:lnTo>
                  <a:pt x="4876344" y="526757"/>
                </a:lnTo>
                <a:close/>
                <a:moveTo>
                  <a:pt x="5485944" y="526757"/>
                </a:moveTo>
                <a:lnTo>
                  <a:pt x="5186135" y="699851"/>
                </a:lnTo>
                <a:lnTo>
                  <a:pt x="4886326" y="526757"/>
                </a:lnTo>
                <a:lnTo>
                  <a:pt x="4886326" y="184093"/>
                </a:lnTo>
                <a:lnTo>
                  <a:pt x="5186135" y="10999"/>
                </a:lnTo>
                <a:lnTo>
                  <a:pt x="5485944" y="184093"/>
                </a:lnTo>
                <a:lnTo>
                  <a:pt x="5485944" y="526757"/>
                </a:lnTo>
                <a:close/>
                <a:moveTo>
                  <a:pt x="5790744" y="7026564"/>
                </a:moveTo>
                <a:lnTo>
                  <a:pt x="5490935" y="6853476"/>
                </a:lnTo>
                <a:lnTo>
                  <a:pt x="5191126" y="7026564"/>
                </a:lnTo>
                <a:lnTo>
                  <a:pt x="5191126" y="7369236"/>
                </a:lnTo>
                <a:lnTo>
                  <a:pt x="5490935" y="7542324"/>
                </a:lnTo>
                <a:lnTo>
                  <a:pt x="5790744" y="7369236"/>
                </a:lnTo>
                <a:lnTo>
                  <a:pt x="5790744" y="7026564"/>
                </a:lnTo>
                <a:close/>
                <a:moveTo>
                  <a:pt x="5490935" y="6491050"/>
                </a:moveTo>
                <a:lnTo>
                  <a:pt x="5790744" y="6317961"/>
                </a:lnTo>
                <a:lnTo>
                  <a:pt x="5790744" y="5978814"/>
                </a:lnTo>
                <a:lnTo>
                  <a:pt x="5490935" y="5805726"/>
                </a:lnTo>
                <a:lnTo>
                  <a:pt x="5191126" y="5978814"/>
                </a:lnTo>
                <a:lnTo>
                  <a:pt x="5191126" y="6317961"/>
                </a:lnTo>
                <a:lnTo>
                  <a:pt x="5490935" y="6491050"/>
                </a:lnTo>
                <a:close/>
                <a:moveTo>
                  <a:pt x="5485944" y="6841836"/>
                </a:moveTo>
                <a:lnTo>
                  <a:pt x="5485944" y="6502690"/>
                </a:lnTo>
                <a:lnTo>
                  <a:pt x="5186135" y="6329601"/>
                </a:lnTo>
                <a:lnTo>
                  <a:pt x="4886326" y="6502690"/>
                </a:lnTo>
                <a:lnTo>
                  <a:pt x="4886326" y="6841836"/>
                </a:lnTo>
                <a:lnTo>
                  <a:pt x="5186135" y="7014924"/>
                </a:lnTo>
                <a:lnTo>
                  <a:pt x="5485944" y="6841836"/>
                </a:lnTo>
                <a:close/>
                <a:moveTo>
                  <a:pt x="5181144" y="7026564"/>
                </a:moveTo>
                <a:lnTo>
                  <a:pt x="4881335" y="6853476"/>
                </a:lnTo>
                <a:lnTo>
                  <a:pt x="4581526" y="7026564"/>
                </a:lnTo>
                <a:lnTo>
                  <a:pt x="4581526" y="7369236"/>
                </a:lnTo>
                <a:lnTo>
                  <a:pt x="4881335" y="7542324"/>
                </a:lnTo>
                <a:lnTo>
                  <a:pt x="5181144" y="7369236"/>
                </a:lnTo>
                <a:lnTo>
                  <a:pt x="5181144" y="7026564"/>
                </a:lnTo>
                <a:close/>
                <a:moveTo>
                  <a:pt x="4881335" y="6491050"/>
                </a:moveTo>
                <a:lnTo>
                  <a:pt x="5181144" y="6317961"/>
                </a:lnTo>
                <a:lnTo>
                  <a:pt x="5181144" y="5978814"/>
                </a:lnTo>
                <a:lnTo>
                  <a:pt x="4881335" y="5805726"/>
                </a:lnTo>
                <a:lnTo>
                  <a:pt x="4581526" y="5978814"/>
                </a:lnTo>
                <a:lnTo>
                  <a:pt x="4581526" y="6317961"/>
                </a:lnTo>
                <a:lnTo>
                  <a:pt x="4881335" y="6491050"/>
                </a:lnTo>
                <a:close/>
                <a:moveTo>
                  <a:pt x="4876344" y="6841836"/>
                </a:moveTo>
                <a:lnTo>
                  <a:pt x="4876344" y="6502690"/>
                </a:lnTo>
                <a:lnTo>
                  <a:pt x="4576535" y="6329601"/>
                </a:lnTo>
                <a:lnTo>
                  <a:pt x="4276726" y="6502690"/>
                </a:lnTo>
                <a:lnTo>
                  <a:pt x="4276726" y="6841836"/>
                </a:lnTo>
                <a:lnTo>
                  <a:pt x="4576535" y="7014924"/>
                </a:lnTo>
                <a:lnTo>
                  <a:pt x="4876344" y="6841836"/>
                </a:lnTo>
                <a:close/>
                <a:moveTo>
                  <a:pt x="4571544" y="7026564"/>
                </a:moveTo>
                <a:lnTo>
                  <a:pt x="4271735" y="6853476"/>
                </a:lnTo>
                <a:lnTo>
                  <a:pt x="3971926" y="7026564"/>
                </a:lnTo>
                <a:lnTo>
                  <a:pt x="3971926" y="7369236"/>
                </a:lnTo>
                <a:lnTo>
                  <a:pt x="4271735" y="7542324"/>
                </a:lnTo>
                <a:lnTo>
                  <a:pt x="4571544" y="7369236"/>
                </a:lnTo>
                <a:lnTo>
                  <a:pt x="4571544" y="7026564"/>
                </a:lnTo>
                <a:close/>
                <a:moveTo>
                  <a:pt x="4271735" y="6491050"/>
                </a:moveTo>
                <a:lnTo>
                  <a:pt x="4571544" y="6317961"/>
                </a:lnTo>
                <a:lnTo>
                  <a:pt x="4571544" y="5978814"/>
                </a:lnTo>
                <a:lnTo>
                  <a:pt x="4271735" y="5805726"/>
                </a:lnTo>
                <a:lnTo>
                  <a:pt x="3971926" y="5978814"/>
                </a:lnTo>
                <a:lnTo>
                  <a:pt x="3971926" y="6317961"/>
                </a:lnTo>
                <a:lnTo>
                  <a:pt x="4271735" y="6491050"/>
                </a:lnTo>
                <a:close/>
                <a:moveTo>
                  <a:pt x="4266744" y="6841836"/>
                </a:moveTo>
                <a:lnTo>
                  <a:pt x="4266744" y="6502690"/>
                </a:lnTo>
                <a:lnTo>
                  <a:pt x="3966935" y="6329601"/>
                </a:lnTo>
                <a:lnTo>
                  <a:pt x="3667126" y="6502690"/>
                </a:lnTo>
                <a:lnTo>
                  <a:pt x="3667126" y="6841836"/>
                </a:lnTo>
                <a:lnTo>
                  <a:pt x="3966935" y="7014924"/>
                </a:lnTo>
                <a:lnTo>
                  <a:pt x="4266744" y="6841836"/>
                </a:lnTo>
                <a:close/>
                <a:moveTo>
                  <a:pt x="3961944" y="7026564"/>
                </a:moveTo>
                <a:lnTo>
                  <a:pt x="3662135" y="6853476"/>
                </a:lnTo>
                <a:lnTo>
                  <a:pt x="3362326" y="7026564"/>
                </a:lnTo>
                <a:lnTo>
                  <a:pt x="3362326" y="7369236"/>
                </a:lnTo>
                <a:lnTo>
                  <a:pt x="3662135" y="7542324"/>
                </a:lnTo>
                <a:lnTo>
                  <a:pt x="3961944" y="7369236"/>
                </a:lnTo>
                <a:lnTo>
                  <a:pt x="3961944" y="7026564"/>
                </a:lnTo>
                <a:close/>
                <a:moveTo>
                  <a:pt x="3662135" y="6491050"/>
                </a:moveTo>
                <a:lnTo>
                  <a:pt x="3961944" y="6317961"/>
                </a:lnTo>
                <a:lnTo>
                  <a:pt x="3961944" y="5978814"/>
                </a:lnTo>
                <a:lnTo>
                  <a:pt x="3662135" y="5805726"/>
                </a:lnTo>
                <a:lnTo>
                  <a:pt x="3362326" y="5978814"/>
                </a:lnTo>
                <a:lnTo>
                  <a:pt x="3362326" y="6317961"/>
                </a:lnTo>
                <a:lnTo>
                  <a:pt x="3662135" y="6491050"/>
                </a:lnTo>
                <a:close/>
                <a:moveTo>
                  <a:pt x="3657144" y="6841836"/>
                </a:moveTo>
                <a:lnTo>
                  <a:pt x="3657144" y="6502690"/>
                </a:lnTo>
                <a:lnTo>
                  <a:pt x="3357335" y="6329601"/>
                </a:lnTo>
                <a:lnTo>
                  <a:pt x="3057526" y="6502690"/>
                </a:lnTo>
                <a:lnTo>
                  <a:pt x="3057526" y="6841836"/>
                </a:lnTo>
                <a:lnTo>
                  <a:pt x="3357335" y="7014924"/>
                </a:lnTo>
                <a:lnTo>
                  <a:pt x="3657144" y="6841836"/>
                </a:lnTo>
                <a:close/>
                <a:moveTo>
                  <a:pt x="5485944" y="5794086"/>
                </a:moveTo>
                <a:lnTo>
                  <a:pt x="5485944" y="5451415"/>
                </a:lnTo>
                <a:lnTo>
                  <a:pt x="5186135" y="5278327"/>
                </a:lnTo>
                <a:lnTo>
                  <a:pt x="4886326" y="5451415"/>
                </a:lnTo>
                <a:lnTo>
                  <a:pt x="4886326" y="5794086"/>
                </a:lnTo>
                <a:lnTo>
                  <a:pt x="5186135" y="5967174"/>
                </a:lnTo>
                <a:lnTo>
                  <a:pt x="5485944" y="5794086"/>
                </a:lnTo>
                <a:close/>
                <a:moveTo>
                  <a:pt x="4876344" y="5794086"/>
                </a:moveTo>
                <a:lnTo>
                  <a:pt x="4876344" y="5451415"/>
                </a:lnTo>
                <a:lnTo>
                  <a:pt x="4576535" y="5278327"/>
                </a:lnTo>
                <a:lnTo>
                  <a:pt x="4276726" y="5451415"/>
                </a:lnTo>
                <a:lnTo>
                  <a:pt x="4276726" y="5794086"/>
                </a:lnTo>
                <a:lnTo>
                  <a:pt x="4576535" y="5967174"/>
                </a:lnTo>
                <a:lnTo>
                  <a:pt x="4876344" y="5794086"/>
                </a:lnTo>
                <a:close/>
                <a:moveTo>
                  <a:pt x="4266744" y="5794086"/>
                </a:moveTo>
                <a:lnTo>
                  <a:pt x="4266744" y="5451415"/>
                </a:lnTo>
                <a:lnTo>
                  <a:pt x="3966935" y="5278327"/>
                </a:lnTo>
                <a:lnTo>
                  <a:pt x="3667126" y="5451415"/>
                </a:lnTo>
                <a:lnTo>
                  <a:pt x="3667126" y="5794086"/>
                </a:lnTo>
                <a:lnTo>
                  <a:pt x="3966935" y="5967174"/>
                </a:lnTo>
                <a:lnTo>
                  <a:pt x="4266744" y="5794086"/>
                </a:lnTo>
                <a:close/>
                <a:moveTo>
                  <a:pt x="3657144" y="5794086"/>
                </a:moveTo>
                <a:lnTo>
                  <a:pt x="3657144" y="5451415"/>
                </a:lnTo>
                <a:lnTo>
                  <a:pt x="3357335" y="5278327"/>
                </a:lnTo>
                <a:lnTo>
                  <a:pt x="3057526" y="5451415"/>
                </a:lnTo>
                <a:lnTo>
                  <a:pt x="3057526" y="5794086"/>
                </a:lnTo>
                <a:lnTo>
                  <a:pt x="3357335" y="5967174"/>
                </a:lnTo>
                <a:lnTo>
                  <a:pt x="3657144" y="5794086"/>
                </a:lnTo>
                <a:close/>
                <a:moveTo>
                  <a:pt x="5790744" y="4921539"/>
                </a:moveTo>
                <a:lnTo>
                  <a:pt x="5490935" y="4748451"/>
                </a:lnTo>
                <a:lnTo>
                  <a:pt x="5191126" y="4921539"/>
                </a:lnTo>
                <a:lnTo>
                  <a:pt x="5191126" y="5264210"/>
                </a:lnTo>
                <a:lnTo>
                  <a:pt x="5490935" y="5437299"/>
                </a:lnTo>
                <a:lnTo>
                  <a:pt x="5790744" y="5264210"/>
                </a:lnTo>
                <a:lnTo>
                  <a:pt x="5790744" y="4921539"/>
                </a:lnTo>
                <a:close/>
                <a:moveTo>
                  <a:pt x="5490935" y="4386025"/>
                </a:moveTo>
                <a:lnTo>
                  <a:pt x="5790744" y="4212936"/>
                </a:lnTo>
                <a:lnTo>
                  <a:pt x="5790744" y="3873789"/>
                </a:lnTo>
                <a:lnTo>
                  <a:pt x="5490935" y="3700701"/>
                </a:lnTo>
                <a:lnTo>
                  <a:pt x="5191126" y="3873789"/>
                </a:lnTo>
                <a:lnTo>
                  <a:pt x="5191126" y="4212936"/>
                </a:lnTo>
                <a:lnTo>
                  <a:pt x="5490935" y="4386025"/>
                </a:lnTo>
                <a:close/>
                <a:moveTo>
                  <a:pt x="5485944" y="4736811"/>
                </a:moveTo>
                <a:lnTo>
                  <a:pt x="5485944" y="4397664"/>
                </a:lnTo>
                <a:lnTo>
                  <a:pt x="5186135" y="4224576"/>
                </a:lnTo>
                <a:lnTo>
                  <a:pt x="4886326" y="4397664"/>
                </a:lnTo>
                <a:lnTo>
                  <a:pt x="4886326" y="4736811"/>
                </a:lnTo>
                <a:lnTo>
                  <a:pt x="5186135" y="4909899"/>
                </a:lnTo>
                <a:lnTo>
                  <a:pt x="5485944" y="4736811"/>
                </a:lnTo>
                <a:close/>
                <a:moveTo>
                  <a:pt x="5181144" y="4921539"/>
                </a:moveTo>
                <a:lnTo>
                  <a:pt x="4881335" y="4748451"/>
                </a:lnTo>
                <a:lnTo>
                  <a:pt x="4581526" y="4921539"/>
                </a:lnTo>
                <a:lnTo>
                  <a:pt x="4581526" y="5264210"/>
                </a:lnTo>
                <a:lnTo>
                  <a:pt x="4881335" y="5437299"/>
                </a:lnTo>
                <a:lnTo>
                  <a:pt x="5181144" y="5264210"/>
                </a:lnTo>
                <a:lnTo>
                  <a:pt x="5181144" y="4921539"/>
                </a:lnTo>
                <a:close/>
                <a:moveTo>
                  <a:pt x="4881335" y="4386025"/>
                </a:moveTo>
                <a:lnTo>
                  <a:pt x="5181144" y="4212936"/>
                </a:lnTo>
                <a:lnTo>
                  <a:pt x="5181144" y="3873789"/>
                </a:lnTo>
                <a:lnTo>
                  <a:pt x="4881335" y="3700701"/>
                </a:lnTo>
                <a:lnTo>
                  <a:pt x="4581526" y="3873789"/>
                </a:lnTo>
                <a:lnTo>
                  <a:pt x="4581526" y="4212936"/>
                </a:lnTo>
                <a:lnTo>
                  <a:pt x="4881335" y="4386025"/>
                </a:lnTo>
                <a:close/>
                <a:moveTo>
                  <a:pt x="4876344" y="4736811"/>
                </a:moveTo>
                <a:lnTo>
                  <a:pt x="4876344" y="4397664"/>
                </a:lnTo>
                <a:lnTo>
                  <a:pt x="4576535" y="4224576"/>
                </a:lnTo>
                <a:lnTo>
                  <a:pt x="4276726" y="4397664"/>
                </a:lnTo>
                <a:lnTo>
                  <a:pt x="4276726" y="4736811"/>
                </a:lnTo>
                <a:lnTo>
                  <a:pt x="4576535" y="4909899"/>
                </a:lnTo>
                <a:lnTo>
                  <a:pt x="4876344" y="4736811"/>
                </a:lnTo>
                <a:close/>
                <a:moveTo>
                  <a:pt x="4571544" y="4921539"/>
                </a:moveTo>
                <a:lnTo>
                  <a:pt x="4271735" y="4748451"/>
                </a:lnTo>
                <a:lnTo>
                  <a:pt x="3971926" y="4921539"/>
                </a:lnTo>
                <a:lnTo>
                  <a:pt x="3971926" y="5264210"/>
                </a:lnTo>
                <a:lnTo>
                  <a:pt x="4271735" y="5437299"/>
                </a:lnTo>
                <a:lnTo>
                  <a:pt x="4571544" y="5264210"/>
                </a:lnTo>
                <a:lnTo>
                  <a:pt x="4571544" y="4921539"/>
                </a:lnTo>
                <a:close/>
                <a:moveTo>
                  <a:pt x="4271735" y="4386025"/>
                </a:moveTo>
                <a:lnTo>
                  <a:pt x="4571544" y="4212936"/>
                </a:lnTo>
                <a:lnTo>
                  <a:pt x="4571544" y="3873789"/>
                </a:lnTo>
                <a:lnTo>
                  <a:pt x="4271735" y="3700701"/>
                </a:lnTo>
                <a:lnTo>
                  <a:pt x="3971926" y="3873789"/>
                </a:lnTo>
                <a:lnTo>
                  <a:pt x="3971926" y="4212936"/>
                </a:lnTo>
                <a:lnTo>
                  <a:pt x="4271735" y="4386025"/>
                </a:lnTo>
                <a:close/>
                <a:moveTo>
                  <a:pt x="4266744" y="4736811"/>
                </a:moveTo>
                <a:lnTo>
                  <a:pt x="4266744" y="4397664"/>
                </a:lnTo>
                <a:lnTo>
                  <a:pt x="3966935" y="4224576"/>
                </a:lnTo>
                <a:lnTo>
                  <a:pt x="3667126" y="4397664"/>
                </a:lnTo>
                <a:lnTo>
                  <a:pt x="3667126" y="4736811"/>
                </a:lnTo>
                <a:lnTo>
                  <a:pt x="3966935" y="4909899"/>
                </a:lnTo>
                <a:lnTo>
                  <a:pt x="4266744" y="4736811"/>
                </a:lnTo>
                <a:close/>
                <a:moveTo>
                  <a:pt x="3961944" y="4921539"/>
                </a:moveTo>
                <a:lnTo>
                  <a:pt x="3662135" y="4748451"/>
                </a:lnTo>
                <a:lnTo>
                  <a:pt x="3362326" y="4921539"/>
                </a:lnTo>
                <a:lnTo>
                  <a:pt x="3362326" y="5264210"/>
                </a:lnTo>
                <a:lnTo>
                  <a:pt x="3662135" y="5437299"/>
                </a:lnTo>
                <a:lnTo>
                  <a:pt x="3961944" y="5264210"/>
                </a:lnTo>
                <a:lnTo>
                  <a:pt x="3961944" y="4921539"/>
                </a:lnTo>
                <a:close/>
                <a:moveTo>
                  <a:pt x="3662135" y="4386025"/>
                </a:moveTo>
                <a:lnTo>
                  <a:pt x="3961944" y="4212936"/>
                </a:lnTo>
                <a:lnTo>
                  <a:pt x="3961944" y="3873789"/>
                </a:lnTo>
                <a:lnTo>
                  <a:pt x="3662135" y="3700701"/>
                </a:lnTo>
                <a:lnTo>
                  <a:pt x="3362326" y="3873789"/>
                </a:lnTo>
                <a:lnTo>
                  <a:pt x="3362326" y="4212936"/>
                </a:lnTo>
                <a:lnTo>
                  <a:pt x="3662135" y="4386025"/>
                </a:lnTo>
                <a:close/>
                <a:moveTo>
                  <a:pt x="3657144" y="4736811"/>
                </a:moveTo>
                <a:lnTo>
                  <a:pt x="3657144" y="4397664"/>
                </a:lnTo>
                <a:lnTo>
                  <a:pt x="3357335" y="4224576"/>
                </a:lnTo>
                <a:lnTo>
                  <a:pt x="3057526" y="4397664"/>
                </a:lnTo>
                <a:lnTo>
                  <a:pt x="3057526" y="4736811"/>
                </a:lnTo>
                <a:lnTo>
                  <a:pt x="3357335" y="4909899"/>
                </a:lnTo>
                <a:lnTo>
                  <a:pt x="3657144" y="4736811"/>
                </a:lnTo>
                <a:close/>
                <a:moveTo>
                  <a:pt x="5485944" y="3689061"/>
                </a:moveTo>
                <a:lnTo>
                  <a:pt x="5485944" y="3346390"/>
                </a:lnTo>
                <a:lnTo>
                  <a:pt x="5186135" y="3173301"/>
                </a:lnTo>
                <a:lnTo>
                  <a:pt x="4886326" y="3346390"/>
                </a:lnTo>
                <a:lnTo>
                  <a:pt x="4886326" y="3689061"/>
                </a:lnTo>
                <a:lnTo>
                  <a:pt x="5186135" y="3862149"/>
                </a:lnTo>
                <a:lnTo>
                  <a:pt x="5485944" y="3689061"/>
                </a:lnTo>
                <a:close/>
                <a:moveTo>
                  <a:pt x="4876344" y="3689061"/>
                </a:moveTo>
                <a:lnTo>
                  <a:pt x="4876344" y="3346390"/>
                </a:lnTo>
                <a:lnTo>
                  <a:pt x="4576535" y="3173301"/>
                </a:lnTo>
                <a:lnTo>
                  <a:pt x="4276726" y="3346390"/>
                </a:lnTo>
                <a:lnTo>
                  <a:pt x="4276726" y="3689061"/>
                </a:lnTo>
                <a:lnTo>
                  <a:pt x="4576535" y="3862149"/>
                </a:lnTo>
                <a:lnTo>
                  <a:pt x="4876344" y="3689061"/>
                </a:lnTo>
                <a:close/>
                <a:moveTo>
                  <a:pt x="4266744" y="3689061"/>
                </a:moveTo>
                <a:lnTo>
                  <a:pt x="4266744" y="3346390"/>
                </a:lnTo>
                <a:lnTo>
                  <a:pt x="3966935" y="3173301"/>
                </a:lnTo>
                <a:lnTo>
                  <a:pt x="3667126" y="3346390"/>
                </a:lnTo>
                <a:lnTo>
                  <a:pt x="3667126" y="3689061"/>
                </a:lnTo>
                <a:lnTo>
                  <a:pt x="3966935" y="3862149"/>
                </a:lnTo>
                <a:lnTo>
                  <a:pt x="4266744" y="3689061"/>
                </a:lnTo>
                <a:close/>
                <a:moveTo>
                  <a:pt x="3657144" y="3689061"/>
                </a:moveTo>
                <a:lnTo>
                  <a:pt x="3657144" y="3346390"/>
                </a:lnTo>
                <a:lnTo>
                  <a:pt x="3357335" y="3173301"/>
                </a:lnTo>
                <a:lnTo>
                  <a:pt x="3057526" y="3346390"/>
                </a:lnTo>
                <a:lnTo>
                  <a:pt x="3057526" y="3689061"/>
                </a:lnTo>
                <a:lnTo>
                  <a:pt x="3357335" y="3862149"/>
                </a:lnTo>
                <a:lnTo>
                  <a:pt x="3657144" y="3689061"/>
                </a:lnTo>
                <a:close/>
                <a:moveTo>
                  <a:pt x="5790744" y="2816514"/>
                </a:moveTo>
                <a:lnTo>
                  <a:pt x="5490935" y="2643426"/>
                </a:lnTo>
                <a:lnTo>
                  <a:pt x="5191126" y="2816514"/>
                </a:lnTo>
                <a:lnTo>
                  <a:pt x="5191126" y="3159185"/>
                </a:lnTo>
                <a:lnTo>
                  <a:pt x="5490935" y="3332274"/>
                </a:lnTo>
                <a:lnTo>
                  <a:pt x="5790744" y="3159185"/>
                </a:lnTo>
                <a:lnTo>
                  <a:pt x="5790744" y="2816514"/>
                </a:lnTo>
                <a:close/>
                <a:moveTo>
                  <a:pt x="5490935" y="2281000"/>
                </a:moveTo>
                <a:lnTo>
                  <a:pt x="5790744" y="2107911"/>
                </a:lnTo>
                <a:lnTo>
                  <a:pt x="5790744" y="1768764"/>
                </a:lnTo>
                <a:lnTo>
                  <a:pt x="5490935" y="1595676"/>
                </a:lnTo>
                <a:lnTo>
                  <a:pt x="5191126" y="1768764"/>
                </a:lnTo>
                <a:lnTo>
                  <a:pt x="5191126" y="2107911"/>
                </a:lnTo>
                <a:lnTo>
                  <a:pt x="5490935" y="2281000"/>
                </a:lnTo>
                <a:close/>
                <a:moveTo>
                  <a:pt x="5485944" y="2631786"/>
                </a:moveTo>
                <a:lnTo>
                  <a:pt x="5485944" y="2292639"/>
                </a:lnTo>
                <a:lnTo>
                  <a:pt x="5186135" y="2119551"/>
                </a:lnTo>
                <a:lnTo>
                  <a:pt x="4886326" y="2292639"/>
                </a:lnTo>
                <a:lnTo>
                  <a:pt x="4886326" y="2631786"/>
                </a:lnTo>
                <a:lnTo>
                  <a:pt x="5186135" y="2804874"/>
                </a:lnTo>
                <a:lnTo>
                  <a:pt x="5485944" y="2631786"/>
                </a:lnTo>
                <a:close/>
                <a:moveTo>
                  <a:pt x="5181144" y="2816514"/>
                </a:moveTo>
                <a:lnTo>
                  <a:pt x="4881335" y="2643426"/>
                </a:lnTo>
                <a:lnTo>
                  <a:pt x="4581526" y="2816514"/>
                </a:lnTo>
                <a:lnTo>
                  <a:pt x="4581526" y="3159185"/>
                </a:lnTo>
                <a:lnTo>
                  <a:pt x="4881335" y="3332274"/>
                </a:lnTo>
                <a:lnTo>
                  <a:pt x="5181144" y="3159185"/>
                </a:lnTo>
                <a:lnTo>
                  <a:pt x="5181144" y="2816514"/>
                </a:lnTo>
                <a:close/>
                <a:moveTo>
                  <a:pt x="4881335" y="2281000"/>
                </a:moveTo>
                <a:lnTo>
                  <a:pt x="5181144" y="2107911"/>
                </a:lnTo>
                <a:lnTo>
                  <a:pt x="5181144" y="1768764"/>
                </a:lnTo>
                <a:lnTo>
                  <a:pt x="4881335" y="1595676"/>
                </a:lnTo>
                <a:lnTo>
                  <a:pt x="4581526" y="1768764"/>
                </a:lnTo>
                <a:lnTo>
                  <a:pt x="4581526" y="2107911"/>
                </a:lnTo>
                <a:lnTo>
                  <a:pt x="4881335" y="2281000"/>
                </a:lnTo>
                <a:close/>
                <a:moveTo>
                  <a:pt x="4876344" y="2631786"/>
                </a:moveTo>
                <a:lnTo>
                  <a:pt x="4876344" y="2292639"/>
                </a:lnTo>
                <a:lnTo>
                  <a:pt x="4576535" y="2119551"/>
                </a:lnTo>
                <a:lnTo>
                  <a:pt x="4276726" y="2292639"/>
                </a:lnTo>
                <a:lnTo>
                  <a:pt x="4276726" y="2631786"/>
                </a:lnTo>
                <a:lnTo>
                  <a:pt x="4576535" y="2804874"/>
                </a:lnTo>
                <a:lnTo>
                  <a:pt x="4876344" y="2631786"/>
                </a:lnTo>
                <a:close/>
                <a:moveTo>
                  <a:pt x="4571544" y="2816514"/>
                </a:moveTo>
                <a:lnTo>
                  <a:pt x="4271735" y="2643426"/>
                </a:lnTo>
                <a:lnTo>
                  <a:pt x="3971926" y="2816514"/>
                </a:lnTo>
                <a:lnTo>
                  <a:pt x="3971926" y="3159185"/>
                </a:lnTo>
                <a:lnTo>
                  <a:pt x="4271735" y="3332274"/>
                </a:lnTo>
                <a:lnTo>
                  <a:pt x="4571544" y="3159185"/>
                </a:lnTo>
                <a:lnTo>
                  <a:pt x="4571544" y="2816514"/>
                </a:lnTo>
                <a:close/>
                <a:moveTo>
                  <a:pt x="4271735" y="2281000"/>
                </a:moveTo>
                <a:lnTo>
                  <a:pt x="4571544" y="2107911"/>
                </a:lnTo>
                <a:lnTo>
                  <a:pt x="4571544" y="1768764"/>
                </a:lnTo>
                <a:lnTo>
                  <a:pt x="4271735" y="1595676"/>
                </a:lnTo>
                <a:lnTo>
                  <a:pt x="3971926" y="1768764"/>
                </a:lnTo>
                <a:lnTo>
                  <a:pt x="3971926" y="2107911"/>
                </a:lnTo>
                <a:lnTo>
                  <a:pt x="4271735" y="2281000"/>
                </a:lnTo>
                <a:close/>
                <a:moveTo>
                  <a:pt x="4266744" y="2631786"/>
                </a:moveTo>
                <a:lnTo>
                  <a:pt x="4266744" y="2292639"/>
                </a:lnTo>
                <a:lnTo>
                  <a:pt x="3966935" y="2119551"/>
                </a:lnTo>
                <a:lnTo>
                  <a:pt x="3667126" y="2292639"/>
                </a:lnTo>
                <a:lnTo>
                  <a:pt x="3667126" y="2631786"/>
                </a:lnTo>
                <a:lnTo>
                  <a:pt x="3966935" y="2804874"/>
                </a:lnTo>
                <a:lnTo>
                  <a:pt x="4266744" y="2631786"/>
                </a:lnTo>
                <a:close/>
                <a:moveTo>
                  <a:pt x="3961944" y="2816514"/>
                </a:moveTo>
                <a:lnTo>
                  <a:pt x="3662135" y="2643426"/>
                </a:lnTo>
                <a:lnTo>
                  <a:pt x="3362326" y="2816514"/>
                </a:lnTo>
                <a:lnTo>
                  <a:pt x="3362326" y="3159185"/>
                </a:lnTo>
                <a:lnTo>
                  <a:pt x="3662135" y="3332274"/>
                </a:lnTo>
                <a:lnTo>
                  <a:pt x="3961944" y="3159185"/>
                </a:lnTo>
                <a:lnTo>
                  <a:pt x="3961944" y="2816514"/>
                </a:lnTo>
                <a:close/>
                <a:moveTo>
                  <a:pt x="3662135" y="2281000"/>
                </a:moveTo>
                <a:lnTo>
                  <a:pt x="3961944" y="2107911"/>
                </a:lnTo>
                <a:lnTo>
                  <a:pt x="3961944" y="1768764"/>
                </a:lnTo>
                <a:lnTo>
                  <a:pt x="3662135" y="1595676"/>
                </a:lnTo>
                <a:lnTo>
                  <a:pt x="3362326" y="1768764"/>
                </a:lnTo>
                <a:lnTo>
                  <a:pt x="3362326" y="2107911"/>
                </a:lnTo>
                <a:lnTo>
                  <a:pt x="3662135" y="2281000"/>
                </a:lnTo>
                <a:close/>
                <a:moveTo>
                  <a:pt x="3657144" y="2631786"/>
                </a:moveTo>
                <a:lnTo>
                  <a:pt x="3657144" y="2292639"/>
                </a:lnTo>
                <a:lnTo>
                  <a:pt x="3357335" y="2119551"/>
                </a:lnTo>
                <a:lnTo>
                  <a:pt x="3057526" y="2292639"/>
                </a:lnTo>
                <a:lnTo>
                  <a:pt x="3057526" y="2631786"/>
                </a:lnTo>
                <a:lnTo>
                  <a:pt x="3357335" y="2804874"/>
                </a:lnTo>
                <a:lnTo>
                  <a:pt x="3657144" y="2631786"/>
                </a:lnTo>
                <a:close/>
                <a:moveTo>
                  <a:pt x="5485944" y="1584036"/>
                </a:moveTo>
                <a:lnTo>
                  <a:pt x="5485944" y="1241365"/>
                </a:lnTo>
                <a:lnTo>
                  <a:pt x="5186135" y="1068276"/>
                </a:lnTo>
                <a:lnTo>
                  <a:pt x="4886326" y="1241365"/>
                </a:lnTo>
                <a:lnTo>
                  <a:pt x="4886326" y="1584036"/>
                </a:lnTo>
                <a:lnTo>
                  <a:pt x="5186135" y="1757125"/>
                </a:lnTo>
                <a:lnTo>
                  <a:pt x="5485944" y="1584036"/>
                </a:lnTo>
                <a:close/>
                <a:moveTo>
                  <a:pt x="4876344" y="1584036"/>
                </a:moveTo>
                <a:lnTo>
                  <a:pt x="4876344" y="1241365"/>
                </a:lnTo>
                <a:lnTo>
                  <a:pt x="4576535" y="1068276"/>
                </a:lnTo>
                <a:lnTo>
                  <a:pt x="4276726" y="1241365"/>
                </a:lnTo>
                <a:lnTo>
                  <a:pt x="4276726" y="1584036"/>
                </a:lnTo>
                <a:lnTo>
                  <a:pt x="4576535" y="1757125"/>
                </a:lnTo>
                <a:lnTo>
                  <a:pt x="4876344" y="1584036"/>
                </a:lnTo>
                <a:close/>
                <a:moveTo>
                  <a:pt x="4266744" y="1584036"/>
                </a:moveTo>
                <a:lnTo>
                  <a:pt x="4266744" y="1241365"/>
                </a:lnTo>
                <a:lnTo>
                  <a:pt x="3966935" y="1068276"/>
                </a:lnTo>
                <a:lnTo>
                  <a:pt x="3667126" y="1241365"/>
                </a:lnTo>
                <a:lnTo>
                  <a:pt x="3667126" y="1584036"/>
                </a:lnTo>
                <a:lnTo>
                  <a:pt x="3966935" y="1757125"/>
                </a:lnTo>
                <a:lnTo>
                  <a:pt x="4266744" y="1584036"/>
                </a:lnTo>
                <a:close/>
                <a:moveTo>
                  <a:pt x="3657144" y="1584036"/>
                </a:moveTo>
                <a:lnTo>
                  <a:pt x="3657144" y="1241365"/>
                </a:lnTo>
                <a:lnTo>
                  <a:pt x="3357335" y="1068276"/>
                </a:lnTo>
                <a:lnTo>
                  <a:pt x="3057526" y="1241365"/>
                </a:lnTo>
                <a:lnTo>
                  <a:pt x="3057526" y="1584036"/>
                </a:lnTo>
                <a:lnTo>
                  <a:pt x="3357335" y="1757125"/>
                </a:lnTo>
                <a:lnTo>
                  <a:pt x="3657144" y="1584036"/>
                </a:lnTo>
                <a:close/>
                <a:moveTo>
                  <a:pt x="5790744" y="711493"/>
                </a:moveTo>
                <a:lnTo>
                  <a:pt x="5490935" y="538399"/>
                </a:lnTo>
                <a:lnTo>
                  <a:pt x="5191126" y="711493"/>
                </a:lnTo>
                <a:lnTo>
                  <a:pt x="5191126" y="1054160"/>
                </a:lnTo>
                <a:lnTo>
                  <a:pt x="5490935" y="1227249"/>
                </a:lnTo>
                <a:lnTo>
                  <a:pt x="5790744" y="1054160"/>
                </a:lnTo>
                <a:lnTo>
                  <a:pt x="5790744" y="711493"/>
                </a:lnTo>
                <a:close/>
                <a:moveTo>
                  <a:pt x="5181144" y="711493"/>
                </a:moveTo>
                <a:lnTo>
                  <a:pt x="4881335" y="538399"/>
                </a:lnTo>
                <a:lnTo>
                  <a:pt x="4581526" y="711493"/>
                </a:lnTo>
                <a:lnTo>
                  <a:pt x="4581526" y="1054160"/>
                </a:lnTo>
                <a:lnTo>
                  <a:pt x="4881335" y="1227249"/>
                </a:lnTo>
                <a:lnTo>
                  <a:pt x="5181144" y="1054160"/>
                </a:lnTo>
                <a:lnTo>
                  <a:pt x="5181144" y="711493"/>
                </a:lnTo>
                <a:close/>
                <a:moveTo>
                  <a:pt x="4571544" y="711493"/>
                </a:moveTo>
                <a:lnTo>
                  <a:pt x="4271735" y="538399"/>
                </a:lnTo>
                <a:lnTo>
                  <a:pt x="3971926" y="711493"/>
                </a:lnTo>
                <a:lnTo>
                  <a:pt x="3971926" y="1054160"/>
                </a:lnTo>
                <a:lnTo>
                  <a:pt x="4271735" y="1227249"/>
                </a:lnTo>
                <a:lnTo>
                  <a:pt x="4571544" y="1054160"/>
                </a:lnTo>
                <a:lnTo>
                  <a:pt x="4571544" y="711493"/>
                </a:lnTo>
                <a:close/>
                <a:moveTo>
                  <a:pt x="3961944" y="711493"/>
                </a:moveTo>
                <a:lnTo>
                  <a:pt x="3662135" y="538399"/>
                </a:lnTo>
                <a:lnTo>
                  <a:pt x="3362326" y="711493"/>
                </a:lnTo>
                <a:lnTo>
                  <a:pt x="3362326" y="1054160"/>
                </a:lnTo>
                <a:lnTo>
                  <a:pt x="3662135" y="1227249"/>
                </a:lnTo>
                <a:lnTo>
                  <a:pt x="3961944" y="1054160"/>
                </a:lnTo>
                <a:lnTo>
                  <a:pt x="3961944" y="711493"/>
                </a:lnTo>
                <a:close/>
                <a:moveTo>
                  <a:pt x="3057526" y="7556440"/>
                </a:moveTo>
                <a:lnTo>
                  <a:pt x="3357335" y="7383352"/>
                </a:lnTo>
                <a:lnTo>
                  <a:pt x="3657144" y="7556440"/>
                </a:lnTo>
                <a:lnTo>
                  <a:pt x="3657144" y="7902636"/>
                </a:lnTo>
                <a:lnTo>
                  <a:pt x="3357335" y="8075724"/>
                </a:lnTo>
                <a:lnTo>
                  <a:pt x="3057526" y="7902636"/>
                </a:lnTo>
                <a:lnTo>
                  <a:pt x="3057526" y="7556440"/>
                </a:lnTo>
                <a:close/>
                <a:moveTo>
                  <a:pt x="3966935" y="7383352"/>
                </a:moveTo>
                <a:lnTo>
                  <a:pt x="3667126" y="7556440"/>
                </a:lnTo>
                <a:lnTo>
                  <a:pt x="3667126" y="7902636"/>
                </a:lnTo>
                <a:lnTo>
                  <a:pt x="3966935" y="8075724"/>
                </a:lnTo>
                <a:lnTo>
                  <a:pt x="4266744" y="7902636"/>
                </a:lnTo>
                <a:lnTo>
                  <a:pt x="4266744" y="7556440"/>
                </a:lnTo>
                <a:lnTo>
                  <a:pt x="3966935" y="7383352"/>
                </a:lnTo>
                <a:close/>
                <a:moveTo>
                  <a:pt x="4276726" y="7556440"/>
                </a:moveTo>
                <a:lnTo>
                  <a:pt x="4576535" y="7383352"/>
                </a:lnTo>
                <a:lnTo>
                  <a:pt x="4876344" y="7556440"/>
                </a:lnTo>
                <a:lnTo>
                  <a:pt x="4876344" y="7902636"/>
                </a:lnTo>
                <a:lnTo>
                  <a:pt x="4576535" y="8075724"/>
                </a:lnTo>
                <a:lnTo>
                  <a:pt x="4276726" y="7902636"/>
                </a:lnTo>
                <a:lnTo>
                  <a:pt x="4276726" y="7556440"/>
                </a:lnTo>
                <a:close/>
                <a:moveTo>
                  <a:pt x="5186135" y="7383352"/>
                </a:moveTo>
                <a:lnTo>
                  <a:pt x="4886326" y="7556440"/>
                </a:lnTo>
                <a:lnTo>
                  <a:pt x="4886326" y="7902636"/>
                </a:lnTo>
                <a:lnTo>
                  <a:pt x="5186135" y="8075724"/>
                </a:lnTo>
                <a:lnTo>
                  <a:pt x="5485944" y="7902636"/>
                </a:lnTo>
                <a:lnTo>
                  <a:pt x="5485944" y="7556440"/>
                </a:lnTo>
                <a:lnTo>
                  <a:pt x="5186135" y="7383352"/>
                </a:lnTo>
                <a:close/>
                <a:moveTo>
                  <a:pt x="5495926" y="7556440"/>
                </a:moveTo>
                <a:lnTo>
                  <a:pt x="5795735" y="7383352"/>
                </a:lnTo>
                <a:lnTo>
                  <a:pt x="6095544" y="7556440"/>
                </a:lnTo>
                <a:lnTo>
                  <a:pt x="6095544" y="7902636"/>
                </a:lnTo>
                <a:lnTo>
                  <a:pt x="5795735" y="8075724"/>
                </a:lnTo>
                <a:lnTo>
                  <a:pt x="5495926" y="7902636"/>
                </a:lnTo>
                <a:lnTo>
                  <a:pt x="5495926" y="7556440"/>
                </a:lnTo>
                <a:close/>
                <a:moveTo>
                  <a:pt x="6105526" y="184093"/>
                </a:moveTo>
                <a:lnTo>
                  <a:pt x="6405335" y="10999"/>
                </a:lnTo>
                <a:lnTo>
                  <a:pt x="6705144" y="184093"/>
                </a:lnTo>
                <a:lnTo>
                  <a:pt x="6705144" y="526757"/>
                </a:lnTo>
                <a:lnTo>
                  <a:pt x="6405335" y="699851"/>
                </a:lnTo>
                <a:lnTo>
                  <a:pt x="6105526" y="526757"/>
                </a:lnTo>
                <a:lnTo>
                  <a:pt x="6105526" y="184093"/>
                </a:lnTo>
                <a:close/>
                <a:moveTo>
                  <a:pt x="7014935" y="699851"/>
                </a:moveTo>
                <a:lnTo>
                  <a:pt x="7314744" y="526757"/>
                </a:lnTo>
                <a:lnTo>
                  <a:pt x="7314744" y="184093"/>
                </a:lnTo>
                <a:lnTo>
                  <a:pt x="7014935" y="10999"/>
                </a:lnTo>
                <a:lnTo>
                  <a:pt x="6715126" y="184093"/>
                </a:lnTo>
                <a:lnTo>
                  <a:pt x="6715126" y="526757"/>
                </a:lnTo>
                <a:lnTo>
                  <a:pt x="7014935" y="699851"/>
                </a:lnTo>
                <a:close/>
                <a:moveTo>
                  <a:pt x="7624535" y="699851"/>
                </a:moveTo>
                <a:lnTo>
                  <a:pt x="7924344" y="526757"/>
                </a:lnTo>
                <a:lnTo>
                  <a:pt x="7924344" y="184093"/>
                </a:lnTo>
                <a:lnTo>
                  <a:pt x="7624535" y="10999"/>
                </a:lnTo>
                <a:lnTo>
                  <a:pt x="7324726" y="184093"/>
                </a:lnTo>
                <a:lnTo>
                  <a:pt x="7324726" y="526757"/>
                </a:lnTo>
                <a:lnTo>
                  <a:pt x="7624535" y="699851"/>
                </a:lnTo>
                <a:close/>
                <a:moveTo>
                  <a:pt x="8234135" y="699851"/>
                </a:moveTo>
                <a:lnTo>
                  <a:pt x="8533943" y="526757"/>
                </a:lnTo>
                <a:lnTo>
                  <a:pt x="8533943" y="184093"/>
                </a:lnTo>
                <a:lnTo>
                  <a:pt x="8234135" y="10999"/>
                </a:lnTo>
                <a:lnTo>
                  <a:pt x="7934326" y="184093"/>
                </a:lnTo>
                <a:lnTo>
                  <a:pt x="7934326" y="526757"/>
                </a:lnTo>
                <a:lnTo>
                  <a:pt x="8234135" y="699851"/>
                </a:lnTo>
                <a:close/>
                <a:moveTo>
                  <a:pt x="8538935" y="6853476"/>
                </a:moveTo>
                <a:lnTo>
                  <a:pt x="8838743" y="7026564"/>
                </a:lnTo>
                <a:lnTo>
                  <a:pt x="8838743" y="7369236"/>
                </a:lnTo>
                <a:lnTo>
                  <a:pt x="8538935" y="7542324"/>
                </a:lnTo>
                <a:lnTo>
                  <a:pt x="8239126" y="7369236"/>
                </a:lnTo>
                <a:lnTo>
                  <a:pt x="8239126" y="7026564"/>
                </a:lnTo>
                <a:lnTo>
                  <a:pt x="8538935" y="6853476"/>
                </a:lnTo>
                <a:close/>
                <a:moveTo>
                  <a:pt x="8838743" y="6317961"/>
                </a:moveTo>
                <a:lnTo>
                  <a:pt x="8538935" y="6491050"/>
                </a:lnTo>
                <a:lnTo>
                  <a:pt x="8239126" y="6317961"/>
                </a:lnTo>
                <a:lnTo>
                  <a:pt x="8239126" y="5978814"/>
                </a:lnTo>
                <a:lnTo>
                  <a:pt x="8538935" y="5805726"/>
                </a:lnTo>
                <a:lnTo>
                  <a:pt x="8838743" y="5978814"/>
                </a:lnTo>
                <a:lnTo>
                  <a:pt x="8838743" y="6317961"/>
                </a:lnTo>
                <a:close/>
                <a:moveTo>
                  <a:pt x="8533943" y="6502690"/>
                </a:moveTo>
                <a:lnTo>
                  <a:pt x="8533943" y="6841836"/>
                </a:lnTo>
                <a:lnTo>
                  <a:pt x="8234135" y="7014924"/>
                </a:lnTo>
                <a:lnTo>
                  <a:pt x="7934326" y="6841836"/>
                </a:lnTo>
                <a:lnTo>
                  <a:pt x="7934326" y="6502690"/>
                </a:lnTo>
                <a:lnTo>
                  <a:pt x="8234135" y="6329601"/>
                </a:lnTo>
                <a:lnTo>
                  <a:pt x="8533943" y="6502690"/>
                </a:lnTo>
                <a:close/>
                <a:moveTo>
                  <a:pt x="7929335" y="6853476"/>
                </a:moveTo>
                <a:lnTo>
                  <a:pt x="8229144" y="7026564"/>
                </a:lnTo>
                <a:lnTo>
                  <a:pt x="8229144" y="7369236"/>
                </a:lnTo>
                <a:lnTo>
                  <a:pt x="7929335" y="7542324"/>
                </a:lnTo>
                <a:lnTo>
                  <a:pt x="7629526" y="7369236"/>
                </a:lnTo>
                <a:lnTo>
                  <a:pt x="7629526" y="7026564"/>
                </a:lnTo>
                <a:lnTo>
                  <a:pt x="7929335" y="6853476"/>
                </a:lnTo>
                <a:close/>
                <a:moveTo>
                  <a:pt x="8229144" y="6317961"/>
                </a:moveTo>
                <a:lnTo>
                  <a:pt x="7929335" y="6491050"/>
                </a:lnTo>
                <a:lnTo>
                  <a:pt x="7629526" y="6317961"/>
                </a:lnTo>
                <a:lnTo>
                  <a:pt x="7629526" y="5978814"/>
                </a:lnTo>
                <a:lnTo>
                  <a:pt x="7929335" y="5805726"/>
                </a:lnTo>
                <a:lnTo>
                  <a:pt x="8229144" y="5978814"/>
                </a:lnTo>
                <a:lnTo>
                  <a:pt x="8229144" y="6317961"/>
                </a:lnTo>
                <a:close/>
                <a:moveTo>
                  <a:pt x="7924344" y="6502690"/>
                </a:moveTo>
                <a:lnTo>
                  <a:pt x="7924344" y="6841836"/>
                </a:lnTo>
                <a:lnTo>
                  <a:pt x="7624535" y="7014924"/>
                </a:lnTo>
                <a:lnTo>
                  <a:pt x="7324726" y="6841836"/>
                </a:lnTo>
                <a:lnTo>
                  <a:pt x="7324726" y="6502690"/>
                </a:lnTo>
                <a:lnTo>
                  <a:pt x="7624535" y="6329601"/>
                </a:lnTo>
                <a:lnTo>
                  <a:pt x="7924344" y="6502690"/>
                </a:lnTo>
                <a:close/>
                <a:moveTo>
                  <a:pt x="7319735" y="6853476"/>
                </a:moveTo>
                <a:lnTo>
                  <a:pt x="7619544" y="7026564"/>
                </a:lnTo>
                <a:lnTo>
                  <a:pt x="7619544" y="7369236"/>
                </a:lnTo>
                <a:lnTo>
                  <a:pt x="7319735" y="7542324"/>
                </a:lnTo>
                <a:lnTo>
                  <a:pt x="7019926" y="7369236"/>
                </a:lnTo>
                <a:lnTo>
                  <a:pt x="7019926" y="7026564"/>
                </a:lnTo>
                <a:lnTo>
                  <a:pt x="7319735" y="6853476"/>
                </a:lnTo>
                <a:close/>
                <a:moveTo>
                  <a:pt x="7619544" y="6317961"/>
                </a:moveTo>
                <a:lnTo>
                  <a:pt x="7319735" y="6491050"/>
                </a:lnTo>
                <a:lnTo>
                  <a:pt x="7019926" y="6317961"/>
                </a:lnTo>
                <a:lnTo>
                  <a:pt x="7019926" y="5978814"/>
                </a:lnTo>
                <a:lnTo>
                  <a:pt x="7319735" y="5805726"/>
                </a:lnTo>
                <a:lnTo>
                  <a:pt x="7619544" y="5978814"/>
                </a:lnTo>
                <a:lnTo>
                  <a:pt x="7619544" y="6317961"/>
                </a:lnTo>
                <a:close/>
                <a:moveTo>
                  <a:pt x="7314744" y="6502690"/>
                </a:moveTo>
                <a:lnTo>
                  <a:pt x="7314744" y="6841836"/>
                </a:lnTo>
                <a:lnTo>
                  <a:pt x="7014935" y="7014924"/>
                </a:lnTo>
                <a:lnTo>
                  <a:pt x="6715126" y="6841836"/>
                </a:lnTo>
                <a:lnTo>
                  <a:pt x="6715126" y="6502690"/>
                </a:lnTo>
                <a:lnTo>
                  <a:pt x="7014935" y="6329601"/>
                </a:lnTo>
                <a:lnTo>
                  <a:pt x="7314744" y="6502690"/>
                </a:lnTo>
                <a:close/>
                <a:moveTo>
                  <a:pt x="6710135" y="6853476"/>
                </a:moveTo>
                <a:lnTo>
                  <a:pt x="7009944" y="7026564"/>
                </a:lnTo>
                <a:lnTo>
                  <a:pt x="7009944" y="7369236"/>
                </a:lnTo>
                <a:lnTo>
                  <a:pt x="6710135" y="7542324"/>
                </a:lnTo>
                <a:lnTo>
                  <a:pt x="6410326" y="7369236"/>
                </a:lnTo>
                <a:lnTo>
                  <a:pt x="6410326" y="7026564"/>
                </a:lnTo>
                <a:lnTo>
                  <a:pt x="6710135" y="6853476"/>
                </a:lnTo>
                <a:close/>
                <a:moveTo>
                  <a:pt x="7009944" y="6317961"/>
                </a:moveTo>
                <a:lnTo>
                  <a:pt x="6710135" y="6491050"/>
                </a:lnTo>
                <a:lnTo>
                  <a:pt x="6410326" y="6317961"/>
                </a:lnTo>
                <a:lnTo>
                  <a:pt x="6410326" y="5978814"/>
                </a:lnTo>
                <a:lnTo>
                  <a:pt x="6710135" y="5805726"/>
                </a:lnTo>
                <a:lnTo>
                  <a:pt x="7009944" y="5978814"/>
                </a:lnTo>
                <a:lnTo>
                  <a:pt x="7009944" y="6317961"/>
                </a:lnTo>
                <a:close/>
                <a:moveTo>
                  <a:pt x="6705144" y="6502690"/>
                </a:moveTo>
                <a:lnTo>
                  <a:pt x="6705144" y="6841836"/>
                </a:lnTo>
                <a:lnTo>
                  <a:pt x="6405335" y="7014924"/>
                </a:lnTo>
                <a:lnTo>
                  <a:pt x="6105526" y="6841836"/>
                </a:lnTo>
                <a:lnTo>
                  <a:pt x="6105526" y="6502690"/>
                </a:lnTo>
                <a:lnTo>
                  <a:pt x="6405335" y="6329601"/>
                </a:lnTo>
                <a:lnTo>
                  <a:pt x="6705144" y="6502690"/>
                </a:lnTo>
                <a:close/>
                <a:moveTo>
                  <a:pt x="8533943" y="5451415"/>
                </a:moveTo>
                <a:lnTo>
                  <a:pt x="8533943" y="5794086"/>
                </a:lnTo>
                <a:lnTo>
                  <a:pt x="8234135" y="5967174"/>
                </a:lnTo>
                <a:lnTo>
                  <a:pt x="7934326" y="5794086"/>
                </a:lnTo>
                <a:lnTo>
                  <a:pt x="7934326" y="5451415"/>
                </a:lnTo>
                <a:lnTo>
                  <a:pt x="8234135" y="5278327"/>
                </a:lnTo>
                <a:lnTo>
                  <a:pt x="8533943" y="5451415"/>
                </a:lnTo>
                <a:close/>
                <a:moveTo>
                  <a:pt x="7924344" y="5451415"/>
                </a:moveTo>
                <a:lnTo>
                  <a:pt x="7924344" y="5794086"/>
                </a:lnTo>
                <a:lnTo>
                  <a:pt x="7624535" y="5967174"/>
                </a:lnTo>
                <a:lnTo>
                  <a:pt x="7324726" y="5794086"/>
                </a:lnTo>
                <a:lnTo>
                  <a:pt x="7324726" y="5451415"/>
                </a:lnTo>
                <a:lnTo>
                  <a:pt x="7624535" y="5278327"/>
                </a:lnTo>
                <a:lnTo>
                  <a:pt x="7924344" y="5451415"/>
                </a:lnTo>
                <a:close/>
                <a:moveTo>
                  <a:pt x="7314744" y="5451415"/>
                </a:moveTo>
                <a:lnTo>
                  <a:pt x="7314744" y="5794086"/>
                </a:lnTo>
                <a:lnTo>
                  <a:pt x="7014935" y="5967174"/>
                </a:lnTo>
                <a:lnTo>
                  <a:pt x="6715126" y="5794086"/>
                </a:lnTo>
                <a:lnTo>
                  <a:pt x="6715126" y="5451415"/>
                </a:lnTo>
                <a:lnTo>
                  <a:pt x="7014935" y="5278327"/>
                </a:lnTo>
                <a:lnTo>
                  <a:pt x="7314744" y="5451415"/>
                </a:lnTo>
                <a:close/>
                <a:moveTo>
                  <a:pt x="6705144" y="5451415"/>
                </a:moveTo>
                <a:lnTo>
                  <a:pt x="6705144" y="5794086"/>
                </a:lnTo>
                <a:lnTo>
                  <a:pt x="6405335" y="5967174"/>
                </a:lnTo>
                <a:lnTo>
                  <a:pt x="6105526" y="5794086"/>
                </a:lnTo>
                <a:lnTo>
                  <a:pt x="6105526" y="5451415"/>
                </a:lnTo>
                <a:lnTo>
                  <a:pt x="6405335" y="5278327"/>
                </a:lnTo>
                <a:lnTo>
                  <a:pt x="6705144" y="5451415"/>
                </a:lnTo>
                <a:close/>
                <a:moveTo>
                  <a:pt x="8538935" y="4748451"/>
                </a:moveTo>
                <a:lnTo>
                  <a:pt x="8838743" y="4921539"/>
                </a:lnTo>
                <a:lnTo>
                  <a:pt x="8838743" y="5264210"/>
                </a:lnTo>
                <a:lnTo>
                  <a:pt x="8538935" y="5437299"/>
                </a:lnTo>
                <a:lnTo>
                  <a:pt x="8239126" y="5264210"/>
                </a:lnTo>
                <a:lnTo>
                  <a:pt x="8239126" y="4921539"/>
                </a:lnTo>
                <a:lnTo>
                  <a:pt x="8538935" y="4748451"/>
                </a:lnTo>
                <a:close/>
                <a:moveTo>
                  <a:pt x="8838743" y="4212936"/>
                </a:moveTo>
                <a:lnTo>
                  <a:pt x="8538935" y="4386025"/>
                </a:lnTo>
                <a:lnTo>
                  <a:pt x="8239126" y="4212936"/>
                </a:lnTo>
                <a:lnTo>
                  <a:pt x="8239126" y="3873789"/>
                </a:lnTo>
                <a:lnTo>
                  <a:pt x="8538935" y="3700701"/>
                </a:lnTo>
                <a:lnTo>
                  <a:pt x="8838743" y="3873789"/>
                </a:lnTo>
                <a:lnTo>
                  <a:pt x="8838743" y="4212936"/>
                </a:lnTo>
                <a:close/>
                <a:moveTo>
                  <a:pt x="8533943" y="4397664"/>
                </a:moveTo>
                <a:lnTo>
                  <a:pt x="8533943" y="4736811"/>
                </a:lnTo>
                <a:lnTo>
                  <a:pt x="8234135" y="4909899"/>
                </a:lnTo>
                <a:lnTo>
                  <a:pt x="7934326" y="4736811"/>
                </a:lnTo>
                <a:lnTo>
                  <a:pt x="7934326" y="4397664"/>
                </a:lnTo>
                <a:lnTo>
                  <a:pt x="8234135" y="4224576"/>
                </a:lnTo>
                <a:lnTo>
                  <a:pt x="8533943" y="4397664"/>
                </a:lnTo>
                <a:close/>
                <a:moveTo>
                  <a:pt x="7929335" y="4748451"/>
                </a:moveTo>
                <a:lnTo>
                  <a:pt x="8229144" y="4921539"/>
                </a:lnTo>
                <a:lnTo>
                  <a:pt x="8229144" y="5264210"/>
                </a:lnTo>
                <a:lnTo>
                  <a:pt x="7929335" y="5437299"/>
                </a:lnTo>
                <a:lnTo>
                  <a:pt x="7629526" y="5264210"/>
                </a:lnTo>
                <a:lnTo>
                  <a:pt x="7629526" y="4921539"/>
                </a:lnTo>
                <a:lnTo>
                  <a:pt x="7929335" y="4748451"/>
                </a:lnTo>
                <a:close/>
                <a:moveTo>
                  <a:pt x="8229144" y="4212936"/>
                </a:moveTo>
                <a:lnTo>
                  <a:pt x="7929335" y="4386025"/>
                </a:lnTo>
                <a:lnTo>
                  <a:pt x="7629526" y="4212936"/>
                </a:lnTo>
                <a:lnTo>
                  <a:pt x="7629526" y="3873789"/>
                </a:lnTo>
                <a:lnTo>
                  <a:pt x="7929335" y="3700701"/>
                </a:lnTo>
                <a:lnTo>
                  <a:pt x="8229144" y="3873789"/>
                </a:lnTo>
                <a:lnTo>
                  <a:pt x="8229144" y="4212936"/>
                </a:lnTo>
                <a:close/>
                <a:moveTo>
                  <a:pt x="7924344" y="4397664"/>
                </a:moveTo>
                <a:lnTo>
                  <a:pt x="7924344" y="4736811"/>
                </a:lnTo>
                <a:lnTo>
                  <a:pt x="7624535" y="4909899"/>
                </a:lnTo>
                <a:lnTo>
                  <a:pt x="7324726" y="4736811"/>
                </a:lnTo>
                <a:lnTo>
                  <a:pt x="7324726" y="4397664"/>
                </a:lnTo>
                <a:lnTo>
                  <a:pt x="7624535" y="4224576"/>
                </a:lnTo>
                <a:lnTo>
                  <a:pt x="7924344" y="4397664"/>
                </a:lnTo>
                <a:close/>
                <a:moveTo>
                  <a:pt x="7319735" y="4748451"/>
                </a:moveTo>
                <a:lnTo>
                  <a:pt x="7619544" y="4921539"/>
                </a:lnTo>
                <a:lnTo>
                  <a:pt x="7619544" y="5264210"/>
                </a:lnTo>
                <a:lnTo>
                  <a:pt x="7319735" y="5437299"/>
                </a:lnTo>
                <a:lnTo>
                  <a:pt x="7019926" y="5264210"/>
                </a:lnTo>
                <a:lnTo>
                  <a:pt x="7019926" y="4921539"/>
                </a:lnTo>
                <a:lnTo>
                  <a:pt x="7319735" y="4748451"/>
                </a:lnTo>
                <a:close/>
                <a:moveTo>
                  <a:pt x="7619544" y="4212936"/>
                </a:moveTo>
                <a:lnTo>
                  <a:pt x="7319735" y="4386025"/>
                </a:lnTo>
                <a:lnTo>
                  <a:pt x="7019926" y="4212936"/>
                </a:lnTo>
                <a:lnTo>
                  <a:pt x="7019926" y="3873789"/>
                </a:lnTo>
                <a:lnTo>
                  <a:pt x="7319735" y="3700701"/>
                </a:lnTo>
                <a:lnTo>
                  <a:pt x="7619544" y="3873789"/>
                </a:lnTo>
                <a:lnTo>
                  <a:pt x="7619544" y="4212936"/>
                </a:lnTo>
                <a:close/>
                <a:moveTo>
                  <a:pt x="7314744" y="4397664"/>
                </a:moveTo>
                <a:lnTo>
                  <a:pt x="7314744" y="4736811"/>
                </a:lnTo>
                <a:lnTo>
                  <a:pt x="7014935" y="4909899"/>
                </a:lnTo>
                <a:lnTo>
                  <a:pt x="6715126" y="4736811"/>
                </a:lnTo>
                <a:lnTo>
                  <a:pt x="6715126" y="4397664"/>
                </a:lnTo>
                <a:lnTo>
                  <a:pt x="7014935" y="4224576"/>
                </a:lnTo>
                <a:lnTo>
                  <a:pt x="7314744" y="4397664"/>
                </a:lnTo>
                <a:close/>
                <a:moveTo>
                  <a:pt x="6710135" y="4748451"/>
                </a:moveTo>
                <a:lnTo>
                  <a:pt x="7009944" y="4921539"/>
                </a:lnTo>
                <a:lnTo>
                  <a:pt x="7009944" y="5264210"/>
                </a:lnTo>
                <a:lnTo>
                  <a:pt x="6710135" y="5437299"/>
                </a:lnTo>
                <a:lnTo>
                  <a:pt x="6410326" y="5264210"/>
                </a:lnTo>
                <a:lnTo>
                  <a:pt x="6410326" y="4921539"/>
                </a:lnTo>
                <a:lnTo>
                  <a:pt x="6710135" y="4748451"/>
                </a:lnTo>
                <a:close/>
                <a:moveTo>
                  <a:pt x="7009944" y="4212936"/>
                </a:moveTo>
                <a:lnTo>
                  <a:pt x="6710135" y="4386025"/>
                </a:lnTo>
                <a:lnTo>
                  <a:pt x="6410326" y="4212936"/>
                </a:lnTo>
                <a:lnTo>
                  <a:pt x="6410326" y="3873789"/>
                </a:lnTo>
                <a:lnTo>
                  <a:pt x="6710135" y="3700701"/>
                </a:lnTo>
                <a:lnTo>
                  <a:pt x="7009944" y="3873789"/>
                </a:lnTo>
                <a:lnTo>
                  <a:pt x="7009944" y="4212936"/>
                </a:lnTo>
                <a:close/>
                <a:moveTo>
                  <a:pt x="6705144" y="4397664"/>
                </a:moveTo>
                <a:lnTo>
                  <a:pt x="6705144" y="4736811"/>
                </a:lnTo>
                <a:lnTo>
                  <a:pt x="6405335" y="4909899"/>
                </a:lnTo>
                <a:lnTo>
                  <a:pt x="6105526" y="4736811"/>
                </a:lnTo>
                <a:lnTo>
                  <a:pt x="6105526" y="4397664"/>
                </a:lnTo>
                <a:lnTo>
                  <a:pt x="6405335" y="4224576"/>
                </a:lnTo>
                <a:lnTo>
                  <a:pt x="6705144" y="4397664"/>
                </a:lnTo>
                <a:close/>
                <a:moveTo>
                  <a:pt x="8533943" y="3346390"/>
                </a:moveTo>
                <a:lnTo>
                  <a:pt x="8533943" y="3689061"/>
                </a:lnTo>
                <a:lnTo>
                  <a:pt x="8234135" y="3862149"/>
                </a:lnTo>
                <a:lnTo>
                  <a:pt x="7934326" y="3689061"/>
                </a:lnTo>
                <a:lnTo>
                  <a:pt x="7934326" y="3346390"/>
                </a:lnTo>
                <a:lnTo>
                  <a:pt x="8234135" y="3173301"/>
                </a:lnTo>
                <a:lnTo>
                  <a:pt x="8533943" y="3346390"/>
                </a:lnTo>
                <a:close/>
                <a:moveTo>
                  <a:pt x="7924344" y="3346390"/>
                </a:moveTo>
                <a:lnTo>
                  <a:pt x="7924344" y="3689061"/>
                </a:lnTo>
                <a:lnTo>
                  <a:pt x="7624535" y="3862149"/>
                </a:lnTo>
                <a:lnTo>
                  <a:pt x="7324726" y="3689061"/>
                </a:lnTo>
                <a:lnTo>
                  <a:pt x="7324726" y="3346390"/>
                </a:lnTo>
                <a:lnTo>
                  <a:pt x="7624535" y="3173301"/>
                </a:lnTo>
                <a:lnTo>
                  <a:pt x="7924344" y="3346390"/>
                </a:lnTo>
                <a:close/>
                <a:moveTo>
                  <a:pt x="7314744" y="3346390"/>
                </a:moveTo>
                <a:lnTo>
                  <a:pt x="7314744" y="3689061"/>
                </a:lnTo>
                <a:lnTo>
                  <a:pt x="7014935" y="3862149"/>
                </a:lnTo>
                <a:lnTo>
                  <a:pt x="6715126" y="3689061"/>
                </a:lnTo>
                <a:lnTo>
                  <a:pt x="6715126" y="3346390"/>
                </a:lnTo>
                <a:lnTo>
                  <a:pt x="7014935" y="3173301"/>
                </a:lnTo>
                <a:lnTo>
                  <a:pt x="7314744" y="3346390"/>
                </a:lnTo>
                <a:close/>
                <a:moveTo>
                  <a:pt x="6705144" y="3346390"/>
                </a:moveTo>
                <a:lnTo>
                  <a:pt x="6705144" y="3689061"/>
                </a:lnTo>
                <a:lnTo>
                  <a:pt x="6405335" y="3862149"/>
                </a:lnTo>
                <a:lnTo>
                  <a:pt x="6105526" y="3689061"/>
                </a:lnTo>
                <a:lnTo>
                  <a:pt x="6105526" y="3346390"/>
                </a:lnTo>
                <a:lnTo>
                  <a:pt x="6405335" y="3173301"/>
                </a:lnTo>
                <a:lnTo>
                  <a:pt x="6705144" y="3346390"/>
                </a:lnTo>
                <a:close/>
                <a:moveTo>
                  <a:pt x="8538935" y="2643426"/>
                </a:moveTo>
                <a:lnTo>
                  <a:pt x="8838743" y="2816514"/>
                </a:lnTo>
                <a:lnTo>
                  <a:pt x="8838743" y="3159185"/>
                </a:lnTo>
                <a:lnTo>
                  <a:pt x="8538935" y="3332274"/>
                </a:lnTo>
                <a:lnTo>
                  <a:pt x="8239126" y="3159185"/>
                </a:lnTo>
                <a:lnTo>
                  <a:pt x="8239126" y="2816514"/>
                </a:lnTo>
                <a:lnTo>
                  <a:pt x="8538935" y="2643426"/>
                </a:lnTo>
                <a:close/>
                <a:moveTo>
                  <a:pt x="8838743" y="2107911"/>
                </a:moveTo>
                <a:lnTo>
                  <a:pt x="8538935" y="2281000"/>
                </a:lnTo>
                <a:lnTo>
                  <a:pt x="8239126" y="2107911"/>
                </a:lnTo>
                <a:lnTo>
                  <a:pt x="8239126" y="1768764"/>
                </a:lnTo>
                <a:lnTo>
                  <a:pt x="8538935" y="1595676"/>
                </a:lnTo>
                <a:lnTo>
                  <a:pt x="8838743" y="1768764"/>
                </a:lnTo>
                <a:lnTo>
                  <a:pt x="8838743" y="2107911"/>
                </a:lnTo>
                <a:close/>
                <a:moveTo>
                  <a:pt x="8533943" y="2292639"/>
                </a:moveTo>
                <a:lnTo>
                  <a:pt x="8533943" y="2631786"/>
                </a:lnTo>
                <a:lnTo>
                  <a:pt x="8234135" y="2804874"/>
                </a:lnTo>
                <a:lnTo>
                  <a:pt x="7934326" y="2631786"/>
                </a:lnTo>
                <a:lnTo>
                  <a:pt x="7934326" y="2292639"/>
                </a:lnTo>
                <a:lnTo>
                  <a:pt x="8234135" y="2119551"/>
                </a:lnTo>
                <a:lnTo>
                  <a:pt x="8533943" y="2292639"/>
                </a:lnTo>
                <a:close/>
                <a:moveTo>
                  <a:pt x="7929335" y="2643426"/>
                </a:moveTo>
                <a:lnTo>
                  <a:pt x="8229144" y="2816514"/>
                </a:lnTo>
                <a:lnTo>
                  <a:pt x="8229144" y="3159185"/>
                </a:lnTo>
                <a:lnTo>
                  <a:pt x="7929335" y="3332274"/>
                </a:lnTo>
                <a:lnTo>
                  <a:pt x="7629526" y="3159185"/>
                </a:lnTo>
                <a:lnTo>
                  <a:pt x="7629526" y="2816514"/>
                </a:lnTo>
                <a:lnTo>
                  <a:pt x="7929335" y="2643426"/>
                </a:lnTo>
                <a:close/>
                <a:moveTo>
                  <a:pt x="8229144" y="2107911"/>
                </a:moveTo>
                <a:lnTo>
                  <a:pt x="7929335" y="2281000"/>
                </a:lnTo>
                <a:lnTo>
                  <a:pt x="7629526" y="2107911"/>
                </a:lnTo>
                <a:lnTo>
                  <a:pt x="7629526" y="1768764"/>
                </a:lnTo>
                <a:lnTo>
                  <a:pt x="7929335" y="1595676"/>
                </a:lnTo>
                <a:lnTo>
                  <a:pt x="8229144" y="1768764"/>
                </a:lnTo>
                <a:lnTo>
                  <a:pt x="8229144" y="2107911"/>
                </a:lnTo>
                <a:close/>
                <a:moveTo>
                  <a:pt x="7924344" y="2292639"/>
                </a:moveTo>
                <a:lnTo>
                  <a:pt x="7924344" y="2631786"/>
                </a:lnTo>
                <a:lnTo>
                  <a:pt x="7624535" y="2804874"/>
                </a:lnTo>
                <a:lnTo>
                  <a:pt x="7324726" y="2631786"/>
                </a:lnTo>
                <a:lnTo>
                  <a:pt x="7324726" y="2292639"/>
                </a:lnTo>
                <a:lnTo>
                  <a:pt x="7624535" y="2119551"/>
                </a:lnTo>
                <a:lnTo>
                  <a:pt x="7924344" y="2292639"/>
                </a:lnTo>
                <a:close/>
                <a:moveTo>
                  <a:pt x="7319735" y="2643426"/>
                </a:moveTo>
                <a:lnTo>
                  <a:pt x="7619544" y="2816514"/>
                </a:lnTo>
                <a:lnTo>
                  <a:pt x="7619544" y="3159185"/>
                </a:lnTo>
                <a:lnTo>
                  <a:pt x="7319735" y="3332274"/>
                </a:lnTo>
                <a:lnTo>
                  <a:pt x="7019926" y="3159185"/>
                </a:lnTo>
                <a:lnTo>
                  <a:pt x="7019926" y="2816514"/>
                </a:lnTo>
                <a:lnTo>
                  <a:pt x="7319735" y="2643426"/>
                </a:lnTo>
                <a:close/>
                <a:moveTo>
                  <a:pt x="7619544" y="2107911"/>
                </a:moveTo>
                <a:lnTo>
                  <a:pt x="7319735" y="2281000"/>
                </a:lnTo>
                <a:lnTo>
                  <a:pt x="7019926" y="2107911"/>
                </a:lnTo>
                <a:lnTo>
                  <a:pt x="7019926" y="1768764"/>
                </a:lnTo>
                <a:lnTo>
                  <a:pt x="7319735" y="1595676"/>
                </a:lnTo>
                <a:lnTo>
                  <a:pt x="7619544" y="1768764"/>
                </a:lnTo>
                <a:lnTo>
                  <a:pt x="7619544" y="2107911"/>
                </a:lnTo>
                <a:close/>
                <a:moveTo>
                  <a:pt x="7314744" y="2292639"/>
                </a:moveTo>
                <a:lnTo>
                  <a:pt x="7314744" y="2631786"/>
                </a:lnTo>
                <a:lnTo>
                  <a:pt x="7014935" y="2804874"/>
                </a:lnTo>
                <a:lnTo>
                  <a:pt x="6715126" y="2631786"/>
                </a:lnTo>
                <a:lnTo>
                  <a:pt x="6715126" y="2292639"/>
                </a:lnTo>
                <a:lnTo>
                  <a:pt x="7014935" y="2119551"/>
                </a:lnTo>
                <a:lnTo>
                  <a:pt x="7314744" y="2292639"/>
                </a:lnTo>
                <a:close/>
                <a:moveTo>
                  <a:pt x="6710135" y="2643426"/>
                </a:moveTo>
                <a:lnTo>
                  <a:pt x="7009944" y="2816514"/>
                </a:lnTo>
                <a:lnTo>
                  <a:pt x="7009944" y="3159185"/>
                </a:lnTo>
                <a:lnTo>
                  <a:pt x="6710135" y="3332274"/>
                </a:lnTo>
                <a:lnTo>
                  <a:pt x="6410326" y="3159185"/>
                </a:lnTo>
                <a:lnTo>
                  <a:pt x="6410326" y="2816514"/>
                </a:lnTo>
                <a:lnTo>
                  <a:pt x="6710135" y="2643426"/>
                </a:lnTo>
                <a:close/>
                <a:moveTo>
                  <a:pt x="7009944" y="2107911"/>
                </a:moveTo>
                <a:lnTo>
                  <a:pt x="6710135" y="2281000"/>
                </a:lnTo>
                <a:lnTo>
                  <a:pt x="6410326" y="2107911"/>
                </a:lnTo>
                <a:lnTo>
                  <a:pt x="6410326" y="1768764"/>
                </a:lnTo>
                <a:lnTo>
                  <a:pt x="6710135" y="1595676"/>
                </a:lnTo>
                <a:lnTo>
                  <a:pt x="7009944" y="1768764"/>
                </a:lnTo>
                <a:lnTo>
                  <a:pt x="7009944" y="2107911"/>
                </a:lnTo>
                <a:close/>
                <a:moveTo>
                  <a:pt x="6705144" y="2292639"/>
                </a:moveTo>
                <a:lnTo>
                  <a:pt x="6705144" y="2631786"/>
                </a:lnTo>
                <a:lnTo>
                  <a:pt x="6405335" y="2804874"/>
                </a:lnTo>
                <a:lnTo>
                  <a:pt x="6105526" y="2631786"/>
                </a:lnTo>
                <a:lnTo>
                  <a:pt x="6105526" y="2292639"/>
                </a:lnTo>
                <a:lnTo>
                  <a:pt x="6405335" y="2119551"/>
                </a:lnTo>
                <a:lnTo>
                  <a:pt x="6705144" y="2292639"/>
                </a:lnTo>
                <a:close/>
                <a:moveTo>
                  <a:pt x="8533943" y="1241365"/>
                </a:moveTo>
                <a:lnTo>
                  <a:pt x="8533943" y="1584036"/>
                </a:lnTo>
                <a:lnTo>
                  <a:pt x="8234135" y="1757125"/>
                </a:lnTo>
                <a:lnTo>
                  <a:pt x="7934326" y="1584036"/>
                </a:lnTo>
                <a:lnTo>
                  <a:pt x="7934326" y="1241365"/>
                </a:lnTo>
                <a:lnTo>
                  <a:pt x="8234135" y="1068276"/>
                </a:lnTo>
                <a:lnTo>
                  <a:pt x="8533943" y="1241365"/>
                </a:lnTo>
                <a:close/>
                <a:moveTo>
                  <a:pt x="7924344" y="1241365"/>
                </a:moveTo>
                <a:lnTo>
                  <a:pt x="7924344" y="1584036"/>
                </a:lnTo>
                <a:lnTo>
                  <a:pt x="7624535" y="1757125"/>
                </a:lnTo>
                <a:lnTo>
                  <a:pt x="7324726" y="1584036"/>
                </a:lnTo>
                <a:lnTo>
                  <a:pt x="7324726" y="1241365"/>
                </a:lnTo>
                <a:lnTo>
                  <a:pt x="7624535" y="1068276"/>
                </a:lnTo>
                <a:lnTo>
                  <a:pt x="7924344" y="1241365"/>
                </a:lnTo>
                <a:close/>
                <a:moveTo>
                  <a:pt x="7314744" y="1241365"/>
                </a:moveTo>
                <a:lnTo>
                  <a:pt x="7314744" y="1584036"/>
                </a:lnTo>
                <a:lnTo>
                  <a:pt x="7014935" y="1757125"/>
                </a:lnTo>
                <a:lnTo>
                  <a:pt x="6715126" y="1584036"/>
                </a:lnTo>
                <a:lnTo>
                  <a:pt x="6715126" y="1241365"/>
                </a:lnTo>
                <a:lnTo>
                  <a:pt x="7014935" y="1068276"/>
                </a:lnTo>
                <a:lnTo>
                  <a:pt x="7314744" y="1241365"/>
                </a:lnTo>
                <a:close/>
                <a:moveTo>
                  <a:pt x="6705144" y="1241365"/>
                </a:moveTo>
                <a:lnTo>
                  <a:pt x="6705144" y="1584036"/>
                </a:lnTo>
                <a:lnTo>
                  <a:pt x="6405335" y="1757125"/>
                </a:lnTo>
                <a:lnTo>
                  <a:pt x="6105526" y="1584036"/>
                </a:lnTo>
                <a:lnTo>
                  <a:pt x="6105526" y="1241365"/>
                </a:lnTo>
                <a:lnTo>
                  <a:pt x="6405335" y="1068276"/>
                </a:lnTo>
                <a:lnTo>
                  <a:pt x="6705144" y="1241365"/>
                </a:lnTo>
                <a:close/>
                <a:moveTo>
                  <a:pt x="8538935" y="538399"/>
                </a:moveTo>
                <a:lnTo>
                  <a:pt x="8838743" y="711493"/>
                </a:lnTo>
                <a:lnTo>
                  <a:pt x="8838743" y="1054160"/>
                </a:lnTo>
                <a:lnTo>
                  <a:pt x="8538935" y="1227249"/>
                </a:lnTo>
                <a:lnTo>
                  <a:pt x="8239126" y="1054160"/>
                </a:lnTo>
                <a:lnTo>
                  <a:pt x="8239126" y="711493"/>
                </a:lnTo>
                <a:lnTo>
                  <a:pt x="8538935" y="538399"/>
                </a:lnTo>
                <a:close/>
                <a:moveTo>
                  <a:pt x="7929335" y="538399"/>
                </a:moveTo>
                <a:lnTo>
                  <a:pt x="8229144" y="711493"/>
                </a:lnTo>
                <a:lnTo>
                  <a:pt x="8229144" y="1054160"/>
                </a:lnTo>
                <a:lnTo>
                  <a:pt x="7929335" y="1227249"/>
                </a:lnTo>
                <a:lnTo>
                  <a:pt x="7629526" y="1054160"/>
                </a:lnTo>
                <a:lnTo>
                  <a:pt x="7629526" y="711493"/>
                </a:lnTo>
                <a:lnTo>
                  <a:pt x="7929335" y="538399"/>
                </a:lnTo>
                <a:close/>
                <a:moveTo>
                  <a:pt x="7319735" y="538399"/>
                </a:moveTo>
                <a:lnTo>
                  <a:pt x="7619544" y="711493"/>
                </a:lnTo>
                <a:lnTo>
                  <a:pt x="7619544" y="1054160"/>
                </a:lnTo>
                <a:lnTo>
                  <a:pt x="7319735" y="1227249"/>
                </a:lnTo>
                <a:lnTo>
                  <a:pt x="7019926" y="1054160"/>
                </a:lnTo>
                <a:lnTo>
                  <a:pt x="7019926" y="711493"/>
                </a:lnTo>
                <a:lnTo>
                  <a:pt x="7319735" y="538399"/>
                </a:lnTo>
                <a:close/>
                <a:moveTo>
                  <a:pt x="6710135" y="538399"/>
                </a:moveTo>
                <a:lnTo>
                  <a:pt x="7009944" y="711493"/>
                </a:lnTo>
                <a:lnTo>
                  <a:pt x="7009944" y="1054160"/>
                </a:lnTo>
                <a:lnTo>
                  <a:pt x="6710135" y="1227249"/>
                </a:lnTo>
                <a:lnTo>
                  <a:pt x="6410326" y="1054160"/>
                </a:lnTo>
                <a:lnTo>
                  <a:pt x="6410326" y="711493"/>
                </a:lnTo>
                <a:lnTo>
                  <a:pt x="6710135" y="538399"/>
                </a:lnTo>
                <a:close/>
                <a:moveTo>
                  <a:pt x="6405335" y="7383352"/>
                </a:moveTo>
                <a:lnTo>
                  <a:pt x="6105526" y="7556440"/>
                </a:lnTo>
                <a:lnTo>
                  <a:pt x="6105526" y="7902636"/>
                </a:lnTo>
                <a:lnTo>
                  <a:pt x="6405335" y="8075724"/>
                </a:lnTo>
                <a:lnTo>
                  <a:pt x="6705144" y="7902636"/>
                </a:lnTo>
                <a:lnTo>
                  <a:pt x="6705144" y="7556440"/>
                </a:lnTo>
                <a:lnTo>
                  <a:pt x="6405335" y="7383352"/>
                </a:lnTo>
                <a:close/>
                <a:moveTo>
                  <a:pt x="6715126" y="7556440"/>
                </a:moveTo>
                <a:lnTo>
                  <a:pt x="7014935" y="7383352"/>
                </a:lnTo>
                <a:lnTo>
                  <a:pt x="7314744" y="7556440"/>
                </a:lnTo>
                <a:lnTo>
                  <a:pt x="7314744" y="7902636"/>
                </a:lnTo>
                <a:lnTo>
                  <a:pt x="7014935" y="8075724"/>
                </a:lnTo>
                <a:lnTo>
                  <a:pt x="6715126" y="7902636"/>
                </a:lnTo>
                <a:lnTo>
                  <a:pt x="6715126" y="7556440"/>
                </a:lnTo>
                <a:close/>
                <a:moveTo>
                  <a:pt x="7624535" y="7383352"/>
                </a:moveTo>
                <a:lnTo>
                  <a:pt x="7324726" y="7556440"/>
                </a:lnTo>
                <a:lnTo>
                  <a:pt x="7324726" y="7902636"/>
                </a:lnTo>
                <a:lnTo>
                  <a:pt x="7624535" y="8075724"/>
                </a:lnTo>
                <a:lnTo>
                  <a:pt x="7924344" y="7902636"/>
                </a:lnTo>
                <a:lnTo>
                  <a:pt x="7924344" y="7556440"/>
                </a:lnTo>
                <a:lnTo>
                  <a:pt x="7624535" y="7383352"/>
                </a:lnTo>
                <a:close/>
                <a:moveTo>
                  <a:pt x="7934326" y="7556440"/>
                </a:moveTo>
                <a:lnTo>
                  <a:pt x="8234135" y="7383352"/>
                </a:lnTo>
                <a:lnTo>
                  <a:pt x="8533943" y="7556440"/>
                </a:lnTo>
                <a:lnTo>
                  <a:pt x="8533943" y="7902636"/>
                </a:lnTo>
                <a:lnTo>
                  <a:pt x="8234135" y="8075724"/>
                </a:lnTo>
                <a:lnTo>
                  <a:pt x="7934326" y="7902636"/>
                </a:lnTo>
                <a:lnTo>
                  <a:pt x="7934326" y="7556440"/>
                </a:lnTo>
                <a:close/>
                <a:moveTo>
                  <a:pt x="8843735" y="7383352"/>
                </a:moveTo>
                <a:lnTo>
                  <a:pt x="8543925" y="7556440"/>
                </a:lnTo>
                <a:lnTo>
                  <a:pt x="8543925" y="7902636"/>
                </a:lnTo>
                <a:lnTo>
                  <a:pt x="8843735" y="8075724"/>
                </a:lnTo>
                <a:lnTo>
                  <a:pt x="9143543" y="7902636"/>
                </a:lnTo>
                <a:lnTo>
                  <a:pt x="9143543" y="7556440"/>
                </a:lnTo>
                <a:lnTo>
                  <a:pt x="8843735" y="7383352"/>
                </a:lnTo>
                <a:close/>
                <a:moveTo>
                  <a:pt x="9453335" y="10999"/>
                </a:moveTo>
                <a:lnTo>
                  <a:pt x="9153525" y="184093"/>
                </a:lnTo>
                <a:lnTo>
                  <a:pt x="9153525" y="526757"/>
                </a:lnTo>
                <a:lnTo>
                  <a:pt x="9453335" y="699851"/>
                </a:lnTo>
                <a:lnTo>
                  <a:pt x="9753181" y="526757"/>
                </a:lnTo>
                <a:lnTo>
                  <a:pt x="9753181" y="184093"/>
                </a:lnTo>
                <a:lnTo>
                  <a:pt x="9453335" y="10999"/>
                </a:lnTo>
                <a:close/>
                <a:moveTo>
                  <a:pt x="10362781" y="526757"/>
                </a:moveTo>
                <a:lnTo>
                  <a:pt x="10062935" y="699851"/>
                </a:lnTo>
                <a:lnTo>
                  <a:pt x="9763088" y="526757"/>
                </a:lnTo>
                <a:lnTo>
                  <a:pt x="9763088" y="184093"/>
                </a:lnTo>
                <a:lnTo>
                  <a:pt x="10062935" y="10999"/>
                </a:lnTo>
                <a:lnTo>
                  <a:pt x="10362781" y="184093"/>
                </a:lnTo>
                <a:lnTo>
                  <a:pt x="10362781" y="526757"/>
                </a:lnTo>
                <a:close/>
                <a:moveTo>
                  <a:pt x="10972381" y="526757"/>
                </a:moveTo>
                <a:lnTo>
                  <a:pt x="10672535" y="699851"/>
                </a:lnTo>
                <a:lnTo>
                  <a:pt x="10372688" y="526757"/>
                </a:lnTo>
                <a:lnTo>
                  <a:pt x="10372688" y="184093"/>
                </a:lnTo>
                <a:lnTo>
                  <a:pt x="10672535" y="10999"/>
                </a:lnTo>
                <a:lnTo>
                  <a:pt x="10972381" y="184093"/>
                </a:lnTo>
                <a:lnTo>
                  <a:pt x="10972381" y="526757"/>
                </a:lnTo>
                <a:close/>
                <a:moveTo>
                  <a:pt x="11581981" y="526757"/>
                </a:moveTo>
                <a:lnTo>
                  <a:pt x="11282135" y="699851"/>
                </a:lnTo>
                <a:lnTo>
                  <a:pt x="10982288" y="526757"/>
                </a:lnTo>
                <a:lnTo>
                  <a:pt x="10982288" y="184093"/>
                </a:lnTo>
                <a:lnTo>
                  <a:pt x="11282135" y="10999"/>
                </a:lnTo>
                <a:lnTo>
                  <a:pt x="11581981" y="184093"/>
                </a:lnTo>
                <a:lnTo>
                  <a:pt x="11581981" y="526757"/>
                </a:lnTo>
                <a:close/>
                <a:moveTo>
                  <a:pt x="11581981" y="6841836"/>
                </a:moveTo>
                <a:lnTo>
                  <a:pt x="11581981" y="6502690"/>
                </a:lnTo>
                <a:lnTo>
                  <a:pt x="11282135" y="6329601"/>
                </a:lnTo>
                <a:lnTo>
                  <a:pt x="10982288" y="6502690"/>
                </a:lnTo>
                <a:lnTo>
                  <a:pt x="10982288" y="6841836"/>
                </a:lnTo>
                <a:lnTo>
                  <a:pt x="11282135" y="7014924"/>
                </a:lnTo>
                <a:lnTo>
                  <a:pt x="11581981" y="6841836"/>
                </a:lnTo>
                <a:close/>
                <a:moveTo>
                  <a:pt x="11277181" y="7026564"/>
                </a:moveTo>
                <a:lnTo>
                  <a:pt x="10977335" y="6853476"/>
                </a:lnTo>
                <a:lnTo>
                  <a:pt x="10677488" y="7026564"/>
                </a:lnTo>
                <a:lnTo>
                  <a:pt x="10677488" y="7369236"/>
                </a:lnTo>
                <a:lnTo>
                  <a:pt x="10977335" y="7542324"/>
                </a:lnTo>
                <a:lnTo>
                  <a:pt x="11277181" y="7369236"/>
                </a:lnTo>
                <a:lnTo>
                  <a:pt x="11277181" y="7026564"/>
                </a:lnTo>
                <a:close/>
                <a:moveTo>
                  <a:pt x="10977335" y="6491050"/>
                </a:moveTo>
                <a:lnTo>
                  <a:pt x="11277181" y="6317961"/>
                </a:lnTo>
                <a:lnTo>
                  <a:pt x="11277181" y="5978814"/>
                </a:lnTo>
                <a:lnTo>
                  <a:pt x="10977335" y="5805726"/>
                </a:lnTo>
                <a:lnTo>
                  <a:pt x="10677488" y="5978814"/>
                </a:lnTo>
                <a:lnTo>
                  <a:pt x="10677488" y="6317961"/>
                </a:lnTo>
                <a:lnTo>
                  <a:pt x="10977335" y="6491050"/>
                </a:lnTo>
                <a:close/>
                <a:moveTo>
                  <a:pt x="10972381" y="6841836"/>
                </a:moveTo>
                <a:lnTo>
                  <a:pt x="10972381" y="6502690"/>
                </a:lnTo>
                <a:lnTo>
                  <a:pt x="10672535" y="6329601"/>
                </a:lnTo>
                <a:lnTo>
                  <a:pt x="10372688" y="6502690"/>
                </a:lnTo>
                <a:lnTo>
                  <a:pt x="10372688" y="6841836"/>
                </a:lnTo>
                <a:lnTo>
                  <a:pt x="10672535" y="7014924"/>
                </a:lnTo>
                <a:lnTo>
                  <a:pt x="10972381" y="6841836"/>
                </a:lnTo>
                <a:close/>
                <a:moveTo>
                  <a:pt x="10667581" y="7026564"/>
                </a:moveTo>
                <a:lnTo>
                  <a:pt x="10367735" y="6853476"/>
                </a:lnTo>
                <a:lnTo>
                  <a:pt x="10067888" y="7026564"/>
                </a:lnTo>
                <a:lnTo>
                  <a:pt x="10067888" y="7369236"/>
                </a:lnTo>
                <a:lnTo>
                  <a:pt x="10367735" y="7542324"/>
                </a:lnTo>
                <a:lnTo>
                  <a:pt x="10667581" y="7369236"/>
                </a:lnTo>
                <a:lnTo>
                  <a:pt x="10667581" y="7026564"/>
                </a:lnTo>
                <a:close/>
                <a:moveTo>
                  <a:pt x="10367735" y="6491050"/>
                </a:moveTo>
                <a:lnTo>
                  <a:pt x="10667581" y="6317961"/>
                </a:lnTo>
                <a:lnTo>
                  <a:pt x="10667581" y="5978814"/>
                </a:lnTo>
                <a:lnTo>
                  <a:pt x="10367735" y="5805726"/>
                </a:lnTo>
                <a:lnTo>
                  <a:pt x="10067888" y="5978814"/>
                </a:lnTo>
                <a:lnTo>
                  <a:pt x="10067888" y="6317961"/>
                </a:lnTo>
                <a:lnTo>
                  <a:pt x="10367735" y="6491050"/>
                </a:lnTo>
                <a:close/>
                <a:moveTo>
                  <a:pt x="10362781" y="6841836"/>
                </a:moveTo>
                <a:lnTo>
                  <a:pt x="10362781" y="6502690"/>
                </a:lnTo>
                <a:lnTo>
                  <a:pt x="10062935" y="6329601"/>
                </a:lnTo>
                <a:lnTo>
                  <a:pt x="9763088" y="6502690"/>
                </a:lnTo>
                <a:lnTo>
                  <a:pt x="9763088" y="6841836"/>
                </a:lnTo>
                <a:lnTo>
                  <a:pt x="10062935" y="7014924"/>
                </a:lnTo>
                <a:lnTo>
                  <a:pt x="10362781" y="6841836"/>
                </a:lnTo>
                <a:close/>
                <a:moveTo>
                  <a:pt x="10057981" y="7026564"/>
                </a:moveTo>
                <a:lnTo>
                  <a:pt x="9758135" y="6853476"/>
                </a:lnTo>
                <a:lnTo>
                  <a:pt x="9458325" y="7026564"/>
                </a:lnTo>
                <a:lnTo>
                  <a:pt x="9458325" y="7369236"/>
                </a:lnTo>
                <a:lnTo>
                  <a:pt x="9758135" y="7542324"/>
                </a:lnTo>
                <a:lnTo>
                  <a:pt x="10057981" y="7369236"/>
                </a:lnTo>
                <a:lnTo>
                  <a:pt x="10057981" y="7026564"/>
                </a:lnTo>
                <a:close/>
                <a:moveTo>
                  <a:pt x="9758135" y="6491050"/>
                </a:moveTo>
                <a:lnTo>
                  <a:pt x="10057981" y="6317961"/>
                </a:lnTo>
                <a:lnTo>
                  <a:pt x="10057981" y="5978814"/>
                </a:lnTo>
                <a:lnTo>
                  <a:pt x="9758135" y="5805726"/>
                </a:lnTo>
                <a:lnTo>
                  <a:pt x="9458325" y="5978814"/>
                </a:lnTo>
                <a:lnTo>
                  <a:pt x="9458325" y="6317961"/>
                </a:lnTo>
                <a:lnTo>
                  <a:pt x="9758135" y="6491050"/>
                </a:lnTo>
                <a:close/>
                <a:moveTo>
                  <a:pt x="9753181" y="6841836"/>
                </a:moveTo>
                <a:lnTo>
                  <a:pt x="9753181" y="6502690"/>
                </a:lnTo>
                <a:lnTo>
                  <a:pt x="9453335" y="6329601"/>
                </a:lnTo>
                <a:lnTo>
                  <a:pt x="9153525" y="6502690"/>
                </a:lnTo>
                <a:lnTo>
                  <a:pt x="9153525" y="6841836"/>
                </a:lnTo>
                <a:lnTo>
                  <a:pt x="9453335" y="7014924"/>
                </a:lnTo>
                <a:lnTo>
                  <a:pt x="9753181" y="6841836"/>
                </a:lnTo>
                <a:close/>
                <a:moveTo>
                  <a:pt x="11282135" y="5967174"/>
                </a:moveTo>
                <a:lnTo>
                  <a:pt x="11581981" y="5794086"/>
                </a:lnTo>
                <a:lnTo>
                  <a:pt x="11581981" y="5451415"/>
                </a:lnTo>
                <a:lnTo>
                  <a:pt x="11282135" y="5278327"/>
                </a:lnTo>
                <a:lnTo>
                  <a:pt x="10982288" y="5451415"/>
                </a:lnTo>
                <a:lnTo>
                  <a:pt x="10982288" y="5794086"/>
                </a:lnTo>
                <a:lnTo>
                  <a:pt x="11282135" y="5967174"/>
                </a:lnTo>
                <a:close/>
                <a:moveTo>
                  <a:pt x="10672535" y="5967174"/>
                </a:moveTo>
                <a:lnTo>
                  <a:pt x="10972381" y="5794086"/>
                </a:lnTo>
                <a:lnTo>
                  <a:pt x="10972381" y="5451415"/>
                </a:lnTo>
                <a:lnTo>
                  <a:pt x="10672535" y="5278327"/>
                </a:lnTo>
                <a:lnTo>
                  <a:pt x="10372688" y="5451415"/>
                </a:lnTo>
                <a:lnTo>
                  <a:pt x="10372688" y="5794086"/>
                </a:lnTo>
                <a:lnTo>
                  <a:pt x="10672535" y="5967174"/>
                </a:lnTo>
                <a:close/>
                <a:moveTo>
                  <a:pt x="10062935" y="5967174"/>
                </a:moveTo>
                <a:lnTo>
                  <a:pt x="10362781" y="5794086"/>
                </a:lnTo>
                <a:lnTo>
                  <a:pt x="10362781" y="5451415"/>
                </a:lnTo>
                <a:lnTo>
                  <a:pt x="10062935" y="5278327"/>
                </a:lnTo>
                <a:lnTo>
                  <a:pt x="9763088" y="5451415"/>
                </a:lnTo>
                <a:lnTo>
                  <a:pt x="9763088" y="5794086"/>
                </a:lnTo>
                <a:lnTo>
                  <a:pt x="10062935" y="5967174"/>
                </a:lnTo>
                <a:close/>
                <a:moveTo>
                  <a:pt x="9453335" y="5967174"/>
                </a:moveTo>
                <a:lnTo>
                  <a:pt x="9753181" y="5794086"/>
                </a:lnTo>
                <a:lnTo>
                  <a:pt x="9753181" y="5451415"/>
                </a:lnTo>
                <a:lnTo>
                  <a:pt x="9453335" y="5278327"/>
                </a:lnTo>
                <a:lnTo>
                  <a:pt x="9153525" y="5451415"/>
                </a:lnTo>
                <a:lnTo>
                  <a:pt x="9153525" y="5794086"/>
                </a:lnTo>
                <a:lnTo>
                  <a:pt x="9453335" y="5967174"/>
                </a:lnTo>
                <a:close/>
                <a:moveTo>
                  <a:pt x="11581981" y="4736811"/>
                </a:moveTo>
                <a:lnTo>
                  <a:pt x="11581981" y="4397664"/>
                </a:lnTo>
                <a:lnTo>
                  <a:pt x="11282135" y="4224576"/>
                </a:lnTo>
                <a:lnTo>
                  <a:pt x="10982288" y="4397664"/>
                </a:lnTo>
                <a:lnTo>
                  <a:pt x="10982288" y="4736811"/>
                </a:lnTo>
                <a:lnTo>
                  <a:pt x="11282135" y="4909899"/>
                </a:lnTo>
                <a:lnTo>
                  <a:pt x="11581981" y="4736811"/>
                </a:lnTo>
                <a:close/>
                <a:moveTo>
                  <a:pt x="11277181" y="4921539"/>
                </a:moveTo>
                <a:lnTo>
                  <a:pt x="10977335" y="4748451"/>
                </a:lnTo>
                <a:lnTo>
                  <a:pt x="10677488" y="4921539"/>
                </a:lnTo>
                <a:lnTo>
                  <a:pt x="10677488" y="5264210"/>
                </a:lnTo>
                <a:lnTo>
                  <a:pt x="10977335" y="5437299"/>
                </a:lnTo>
                <a:lnTo>
                  <a:pt x="11277181" y="5264210"/>
                </a:lnTo>
                <a:lnTo>
                  <a:pt x="11277181" y="4921539"/>
                </a:lnTo>
                <a:close/>
                <a:moveTo>
                  <a:pt x="10977335" y="4386025"/>
                </a:moveTo>
                <a:lnTo>
                  <a:pt x="11277181" y="4212936"/>
                </a:lnTo>
                <a:lnTo>
                  <a:pt x="11277181" y="3873789"/>
                </a:lnTo>
                <a:lnTo>
                  <a:pt x="10977335" y="3700701"/>
                </a:lnTo>
                <a:lnTo>
                  <a:pt x="10677488" y="3873789"/>
                </a:lnTo>
                <a:lnTo>
                  <a:pt x="10677488" y="4212936"/>
                </a:lnTo>
                <a:lnTo>
                  <a:pt x="10977335" y="4386025"/>
                </a:lnTo>
                <a:close/>
                <a:moveTo>
                  <a:pt x="10972381" y="4736811"/>
                </a:moveTo>
                <a:lnTo>
                  <a:pt x="10972381" y="4397664"/>
                </a:lnTo>
                <a:lnTo>
                  <a:pt x="10672535" y="4224576"/>
                </a:lnTo>
                <a:lnTo>
                  <a:pt x="10372688" y="4397664"/>
                </a:lnTo>
                <a:lnTo>
                  <a:pt x="10372688" y="4736811"/>
                </a:lnTo>
                <a:lnTo>
                  <a:pt x="10672535" y="4909899"/>
                </a:lnTo>
                <a:lnTo>
                  <a:pt x="10972381" y="4736811"/>
                </a:lnTo>
                <a:close/>
                <a:moveTo>
                  <a:pt x="10667581" y="4921539"/>
                </a:moveTo>
                <a:lnTo>
                  <a:pt x="10367735" y="4748451"/>
                </a:lnTo>
                <a:lnTo>
                  <a:pt x="10067888" y="4921539"/>
                </a:lnTo>
                <a:lnTo>
                  <a:pt x="10067888" y="5264210"/>
                </a:lnTo>
                <a:lnTo>
                  <a:pt x="10367735" y="5437299"/>
                </a:lnTo>
                <a:lnTo>
                  <a:pt x="10667581" y="5264210"/>
                </a:lnTo>
                <a:lnTo>
                  <a:pt x="10667581" y="4921539"/>
                </a:lnTo>
                <a:close/>
                <a:moveTo>
                  <a:pt x="10367735" y="4386025"/>
                </a:moveTo>
                <a:lnTo>
                  <a:pt x="10667581" y="4212936"/>
                </a:lnTo>
                <a:lnTo>
                  <a:pt x="10667581" y="3873789"/>
                </a:lnTo>
                <a:lnTo>
                  <a:pt x="10367735" y="3700701"/>
                </a:lnTo>
                <a:lnTo>
                  <a:pt x="10067888" y="3873789"/>
                </a:lnTo>
                <a:lnTo>
                  <a:pt x="10067888" y="4212936"/>
                </a:lnTo>
                <a:lnTo>
                  <a:pt x="10367735" y="4386025"/>
                </a:lnTo>
                <a:close/>
                <a:moveTo>
                  <a:pt x="10362781" y="4736811"/>
                </a:moveTo>
                <a:lnTo>
                  <a:pt x="10362781" y="4397664"/>
                </a:lnTo>
                <a:lnTo>
                  <a:pt x="10062935" y="4224576"/>
                </a:lnTo>
                <a:lnTo>
                  <a:pt x="9763088" y="4397664"/>
                </a:lnTo>
                <a:lnTo>
                  <a:pt x="9763088" y="4736811"/>
                </a:lnTo>
                <a:lnTo>
                  <a:pt x="10062935" y="4909899"/>
                </a:lnTo>
                <a:lnTo>
                  <a:pt x="10362781" y="4736811"/>
                </a:lnTo>
                <a:close/>
                <a:moveTo>
                  <a:pt x="10057981" y="4921539"/>
                </a:moveTo>
                <a:lnTo>
                  <a:pt x="9758135" y="4748451"/>
                </a:lnTo>
                <a:lnTo>
                  <a:pt x="9458325" y="4921539"/>
                </a:lnTo>
                <a:lnTo>
                  <a:pt x="9458325" y="5264210"/>
                </a:lnTo>
                <a:lnTo>
                  <a:pt x="9758135" y="5437299"/>
                </a:lnTo>
                <a:lnTo>
                  <a:pt x="10057981" y="5264210"/>
                </a:lnTo>
                <a:lnTo>
                  <a:pt x="10057981" y="4921539"/>
                </a:lnTo>
                <a:close/>
                <a:moveTo>
                  <a:pt x="9758135" y="4386025"/>
                </a:moveTo>
                <a:lnTo>
                  <a:pt x="10057981" y="4212936"/>
                </a:lnTo>
                <a:lnTo>
                  <a:pt x="10057981" y="3873789"/>
                </a:lnTo>
                <a:lnTo>
                  <a:pt x="9758135" y="3700701"/>
                </a:lnTo>
                <a:lnTo>
                  <a:pt x="9458325" y="3873789"/>
                </a:lnTo>
                <a:lnTo>
                  <a:pt x="9458325" y="4212936"/>
                </a:lnTo>
                <a:lnTo>
                  <a:pt x="9758135" y="4386025"/>
                </a:lnTo>
                <a:close/>
                <a:moveTo>
                  <a:pt x="9753181" y="4736811"/>
                </a:moveTo>
                <a:lnTo>
                  <a:pt x="9753181" y="4397664"/>
                </a:lnTo>
                <a:lnTo>
                  <a:pt x="9453335" y="4224576"/>
                </a:lnTo>
                <a:lnTo>
                  <a:pt x="9153525" y="4397664"/>
                </a:lnTo>
                <a:lnTo>
                  <a:pt x="9153525" y="4736811"/>
                </a:lnTo>
                <a:lnTo>
                  <a:pt x="9453335" y="4909899"/>
                </a:lnTo>
                <a:lnTo>
                  <a:pt x="9753181" y="4736811"/>
                </a:lnTo>
                <a:close/>
                <a:moveTo>
                  <a:pt x="11282135" y="3862149"/>
                </a:moveTo>
                <a:lnTo>
                  <a:pt x="11581981" y="3689061"/>
                </a:lnTo>
                <a:lnTo>
                  <a:pt x="11581981" y="3346390"/>
                </a:lnTo>
                <a:lnTo>
                  <a:pt x="11282135" y="3173301"/>
                </a:lnTo>
                <a:lnTo>
                  <a:pt x="10982288" y="3346390"/>
                </a:lnTo>
                <a:lnTo>
                  <a:pt x="10982288" y="3689061"/>
                </a:lnTo>
                <a:lnTo>
                  <a:pt x="11282135" y="3862149"/>
                </a:lnTo>
                <a:close/>
                <a:moveTo>
                  <a:pt x="10672535" y="3862149"/>
                </a:moveTo>
                <a:lnTo>
                  <a:pt x="10972381" y="3689061"/>
                </a:lnTo>
                <a:lnTo>
                  <a:pt x="10972381" y="3346390"/>
                </a:lnTo>
                <a:lnTo>
                  <a:pt x="10672535" y="3173301"/>
                </a:lnTo>
                <a:lnTo>
                  <a:pt x="10372688" y="3346390"/>
                </a:lnTo>
                <a:lnTo>
                  <a:pt x="10372688" y="3689061"/>
                </a:lnTo>
                <a:lnTo>
                  <a:pt x="10672535" y="3862149"/>
                </a:lnTo>
                <a:close/>
                <a:moveTo>
                  <a:pt x="10062935" y="3862149"/>
                </a:moveTo>
                <a:lnTo>
                  <a:pt x="10362781" y="3689061"/>
                </a:lnTo>
                <a:lnTo>
                  <a:pt x="10362781" y="3346390"/>
                </a:lnTo>
                <a:lnTo>
                  <a:pt x="10062935" y="3173301"/>
                </a:lnTo>
                <a:lnTo>
                  <a:pt x="9763088" y="3346390"/>
                </a:lnTo>
                <a:lnTo>
                  <a:pt x="9763088" y="3689061"/>
                </a:lnTo>
                <a:lnTo>
                  <a:pt x="10062935" y="3862149"/>
                </a:lnTo>
                <a:close/>
                <a:moveTo>
                  <a:pt x="9453335" y="3862149"/>
                </a:moveTo>
                <a:lnTo>
                  <a:pt x="9753181" y="3689061"/>
                </a:lnTo>
                <a:lnTo>
                  <a:pt x="9753181" y="3346390"/>
                </a:lnTo>
                <a:lnTo>
                  <a:pt x="9453335" y="3173301"/>
                </a:lnTo>
                <a:lnTo>
                  <a:pt x="9153525" y="3346390"/>
                </a:lnTo>
                <a:lnTo>
                  <a:pt x="9153525" y="3689061"/>
                </a:lnTo>
                <a:lnTo>
                  <a:pt x="9453335" y="3862149"/>
                </a:lnTo>
                <a:close/>
                <a:moveTo>
                  <a:pt x="11581981" y="2631786"/>
                </a:moveTo>
                <a:lnTo>
                  <a:pt x="11581981" y="2292639"/>
                </a:lnTo>
                <a:lnTo>
                  <a:pt x="11282135" y="2119551"/>
                </a:lnTo>
                <a:lnTo>
                  <a:pt x="10982288" y="2292639"/>
                </a:lnTo>
                <a:lnTo>
                  <a:pt x="10982288" y="2631786"/>
                </a:lnTo>
                <a:lnTo>
                  <a:pt x="11282135" y="2804874"/>
                </a:lnTo>
                <a:lnTo>
                  <a:pt x="11581981" y="2631786"/>
                </a:lnTo>
                <a:close/>
                <a:moveTo>
                  <a:pt x="11277181" y="2816514"/>
                </a:moveTo>
                <a:lnTo>
                  <a:pt x="10977335" y="2643426"/>
                </a:lnTo>
                <a:lnTo>
                  <a:pt x="10677488" y="2816514"/>
                </a:lnTo>
                <a:lnTo>
                  <a:pt x="10677488" y="3159185"/>
                </a:lnTo>
                <a:lnTo>
                  <a:pt x="10977335" y="3332274"/>
                </a:lnTo>
                <a:lnTo>
                  <a:pt x="11277181" y="3159185"/>
                </a:lnTo>
                <a:lnTo>
                  <a:pt x="11277181" y="2816514"/>
                </a:lnTo>
                <a:close/>
                <a:moveTo>
                  <a:pt x="10977335" y="2281000"/>
                </a:moveTo>
                <a:lnTo>
                  <a:pt x="11277181" y="2107911"/>
                </a:lnTo>
                <a:lnTo>
                  <a:pt x="11277181" y="1768764"/>
                </a:lnTo>
                <a:lnTo>
                  <a:pt x="10977335" y="1595676"/>
                </a:lnTo>
                <a:lnTo>
                  <a:pt x="10677488" y="1768764"/>
                </a:lnTo>
                <a:lnTo>
                  <a:pt x="10677488" y="2107911"/>
                </a:lnTo>
                <a:lnTo>
                  <a:pt x="10977335" y="2281000"/>
                </a:lnTo>
                <a:close/>
                <a:moveTo>
                  <a:pt x="10972381" y="2631786"/>
                </a:moveTo>
                <a:lnTo>
                  <a:pt x="10972381" y="2292639"/>
                </a:lnTo>
                <a:lnTo>
                  <a:pt x="10672535" y="2119551"/>
                </a:lnTo>
                <a:lnTo>
                  <a:pt x="10372688" y="2292639"/>
                </a:lnTo>
                <a:lnTo>
                  <a:pt x="10372688" y="2631786"/>
                </a:lnTo>
                <a:lnTo>
                  <a:pt x="10672535" y="2804874"/>
                </a:lnTo>
                <a:lnTo>
                  <a:pt x="10972381" y="2631786"/>
                </a:lnTo>
                <a:close/>
                <a:moveTo>
                  <a:pt x="10667581" y="2816514"/>
                </a:moveTo>
                <a:lnTo>
                  <a:pt x="10367735" y="2643426"/>
                </a:lnTo>
                <a:lnTo>
                  <a:pt x="10067888" y="2816514"/>
                </a:lnTo>
                <a:lnTo>
                  <a:pt x="10067888" y="3159185"/>
                </a:lnTo>
                <a:lnTo>
                  <a:pt x="10367735" y="3332274"/>
                </a:lnTo>
                <a:lnTo>
                  <a:pt x="10667581" y="3159185"/>
                </a:lnTo>
                <a:lnTo>
                  <a:pt x="10667581" y="2816514"/>
                </a:lnTo>
                <a:close/>
                <a:moveTo>
                  <a:pt x="10367735" y="2281000"/>
                </a:moveTo>
                <a:lnTo>
                  <a:pt x="10667581" y="2107911"/>
                </a:lnTo>
                <a:lnTo>
                  <a:pt x="10667581" y="1768764"/>
                </a:lnTo>
                <a:lnTo>
                  <a:pt x="10367735" y="1595676"/>
                </a:lnTo>
                <a:lnTo>
                  <a:pt x="10067888" y="1768764"/>
                </a:lnTo>
                <a:lnTo>
                  <a:pt x="10067888" y="2107911"/>
                </a:lnTo>
                <a:lnTo>
                  <a:pt x="10367735" y="2281000"/>
                </a:lnTo>
                <a:close/>
                <a:moveTo>
                  <a:pt x="10362781" y="2631786"/>
                </a:moveTo>
                <a:lnTo>
                  <a:pt x="10362781" y="2292639"/>
                </a:lnTo>
                <a:lnTo>
                  <a:pt x="10062935" y="2119551"/>
                </a:lnTo>
                <a:lnTo>
                  <a:pt x="9763088" y="2292639"/>
                </a:lnTo>
                <a:lnTo>
                  <a:pt x="9763088" y="2631786"/>
                </a:lnTo>
                <a:lnTo>
                  <a:pt x="10062935" y="2804874"/>
                </a:lnTo>
                <a:lnTo>
                  <a:pt x="10362781" y="2631786"/>
                </a:lnTo>
                <a:close/>
                <a:moveTo>
                  <a:pt x="10057981" y="2816514"/>
                </a:moveTo>
                <a:lnTo>
                  <a:pt x="9758135" y="2643426"/>
                </a:lnTo>
                <a:lnTo>
                  <a:pt x="9458325" y="2816514"/>
                </a:lnTo>
                <a:lnTo>
                  <a:pt x="9458325" y="3159185"/>
                </a:lnTo>
                <a:lnTo>
                  <a:pt x="9758135" y="3332274"/>
                </a:lnTo>
                <a:lnTo>
                  <a:pt x="10057981" y="3159185"/>
                </a:lnTo>
                <a:lnTo>
                  <a:pt x="10057981" y="2816514"/>
                </a:lnTo>
                <a:close/>
                <a:moveTo>
                  <a:pt x="9758135" y="2281000"/>
                </a:moveTo>
                <a:lnTo>
                  <a:pt x="10057981" y="2107911"/>
                </a:lnTo>
                <a:lnTo>
                  <a:pt x="10057981" y="1768764"/>
                </a:lnTo>
                <a:lnTo>
                  <a:pt x="9758135" y="1595676"/>
                </a:lnTo>
                <a:lnTo>
                  <a:pt x="9458325" y="1768764"/>
                </a:lnTo>
                <a:lnTo>
                  <a:pt x="9458325" y="2107911"/>
                </a:lnTo>
                <a:lnTo>
                  <a:pt x="9758135" y="2281000"/>
                </a:lnTo>
                <a:close/>
                <a:moveTo>
                  <a:pt x="9753181" y="2631786"/>
                </a:moveTo>
                <a:lnTo>
                  <a:pt x="9753181" y="2292639"/>
                </a:lnTo>
                <a:lnTo>
                  <a:pt x="9453335" y="2119551"/>
                </a:lnTo>
                <a:lnTo>
                  <a:pt x="9153525" y="2292639"/>
                </a:lnTo>
                <a:lnTo>
                  <a:pt x="9153525" y="2631786"/>
                </a:lnTo>
                <a:lnTo>
                  <a:pt x="9453335" y="2804874"/>
                </a:lnTo>
                <a:lnTo>
                  <a:pt x="9753181" y="2631786"/>
                </a:lnTo>
                <a:close/>
                <a:moveTo>
                  <a:pt x="11282135" y="1757125"/>
                </a:moveTo>
                <a:lnTo>
                  <a:pt x="11581981" y="1584036"/>
                </a:lnTo>
                <a:lnTo>
                  <a:pt x="11581981" y="1241365"/>
                </a:lnTo>
                <a:lnTo>
                  <a:pt x="11282135" y="1068276"/>
                </a:lnTo>
                <a:lnTo>
                  <a:pt x="10982288" y="1241365"/>
                </a:lnTo>
                <a:lnTo>
                  <a:pt x="10982288" y="1584036"/>
                </a:lnTo>
                <a:lnTo>
                  <a:pt x="11282135" y="1757125"/>
                </a:lnTo>
                <a:close/>
                <a:moveTo>
                  <a:pt x="10672535" y="1757125"/>
                </a:moveTo>
                <a:lnTo>
                  <a:pt x="10972381" y="1584036"/>
                </a:lnTo>
                <a:lnTo>
                  <a:pt x="10972381" y="1241365"/>
                </a:lnTo>
                <a:lnTo>
                  <a:pt x="10672535" y="1068276"/>
                </a:lnTo>
                <a:lnTo>
                  <a:pt x="10372688" y="1241365"/>
                </a:lnTo>
                <a:lnTo>
                  <a:pt x="10372688" y="1584036"/>
                </a:lnTo>
                <a:lnTo>
                  <a:pt x="10672535" y="1757125"/>
                </a:lnTo>
                <a:close/>
                <a:moveTo>
                  <a:pt x="10062935" y="1757125"/>
                </a:moveTo>
                <a:lnTo>
                  <a:pt x="10362781" y="1584036"/>
                </a:lnTo>
                <a:lnTo>
                  <a:pt x="10362781" y="1241365"/>
                </a:lnTo>
                <a:lnTo>
                  <a:pt x="10062935" y="1068276"/>
                </a:lnTo>
                <a:lnTo>
                  <a:pt x="9763088" y="1241365"/>
                </a:lnTo>
                <a:lnTo>
                  <a:pt x="9763088" y="1584036"/>
                </a:lnTo>
                <a:lnTo>
                  <a:pt x="10062935" y="1757125"/>
                </a:lnTo>
                <a:close/>
                <a:moveTo>
                  <a:pt x="9453335" y="1757125"/>
                </a:moveTo>
                <a:lnTo>
                  <a:pt x="9753181" y="1584036"/>
                </a:lnTo>
                <a:lnTo>
                  <a:pt x="9753181" y="1241365"/>
                </a:lnTo>
                <a:lnTo>
                  <a:pt x="9453335" y="1068276"/>
                </a:lnTo>
                <a:lnTo>
                  <a:pt x="9153525" y="1241365"/>
                </a:lnTo>
                <a:lnTo>
                  <a:pt x="9153525" y="1584036"/>
                </a:lnTo>
                <a:lnTo>
                  <a:pt x="9453335" y="1757125"/>
                </a:lnTo>
                <a:close/>
                <a:moveTo>
                  <a:pt x="11277181" y="711493"/>
                </a:moveTo>
                <a:lnTo>
                  <a:pt x="10977335" y="538399"/>
                </a:lnTo>
                <a:lnTo>
                  <a:pt x="10677488" y="711493"/>
                </a:lnTo>
                <a:lnTo>
                  <a:pt x="10677488" y="1054160"/>
                </a:lnTo>
                <a:lnTo>
                  <a:pt x="10977335" y="1227249"/>
                </a:lnTo>
                <a:lnTo>
                  <a:pt x="11277181" y="1054160"/>
                </a:lnTo>
                <a:lnTo>
                  <a:pt x="11277181" y="711493"/>
                </a:lnTo>
                <a:close/>
                <a:moveTo>
                  <a:pt x="10667581" y="711493"/>
                </a:moveTo>
                <a:lnTo>
                  <a:pt x="10367735" y="538399"/>
                </a:lnTo>
                <a:lnTo>
                  <a:pt x="10067888" y="711493"/>
                </a:lnTo>
                <a:lnTo>
                  <a:pt x="10067888" y="1054160"/>
                </a:lnTo>
                <a:lnTo>
                  <a:pt x="10367735" y="1227249"/>
                </a:lnTo>
                <a:lnTo>
                  <a:pt x="10667581" y="1054160"/>
                </a:lnTo>
                <a:lnTo>
                  <a:pt x="10667581" y="711493"/>
                </a:lnTo>
                <a:close/>
                <a:moveTo>
                  <a:pt x="10057981" y="711493"/>
                </a:moveTo>
                <a:lnTo>
                  <a:pt x="9758135" y="538399"/>
                </a:lnTo>
                <a:lnTo>
                  <a:pt x="9458325" y="711493"/>
                </a:lnTo>
                <a:lnTo>
                  <a:pt x="9458325" y="1054160"/>
                </a:lnTo>
                <a:lnTo>
                  <a:pt x="9758135" y="1227249"/>
                </a:lnTo>
                <a:lnTo>
                  <a:pt x="10057981" y="1054160"/>
                </a:lnTo>
                <a:lnTo>
                  <a:pt x="10057981" y="711493"/>
                </a:lnTo>
                <a:close/>
                <a:moveTo>
                  <a:pt x="9453335" y="7383352"/>
                </a:moveTo>
                <a:lnTo>
                  <a:pt x="9153525" y="7556440"/>
                </a:lnTo>
                <a:lnTo>
                  <a:pt x="9153525" y="7902636"/>
                </a:lnTo>
                <a:lnTo>
                  <a:pt x="9453335" y="8075724"/>
                </a:lnTo>
                <a:lnTo>
                  <a:pt x="9753181" y="7902636"/>
                </a:lnTo>
                <a:lnTo>
                  <a:pt x="9753181" y="7556440"/>
                </a:lnTo>
                <a:lnTo>
                  <a:pt x="9453335" y="7383352"/>
                </a:lnTo>
                <a:close/>
                <a:moveTo>
                  <a:pt x="9763088" y="7556440"/>
                </a:moveTo>
                <a:lnTo>
                  <a:pt x="10062935" y="7383352"/>
                </a:lnTo>
                <a:lnTo>
                  <a:pt x="10362781" y="7556440"/>
                </a:lnTo>
                <a:lnTo>
                  <a:pt x="10362781" y="7902636"/>
                </a:lnTo>
                <a:lnTo>
                  <a:pt x="10062935" y="8075724"/>
                </a:lnTo>
                <a:lnTo>
                  <a:pt x="9763088" y="7902636"/>
                </a:lnTo>
                <a:lnTo>
                  <a:pt x="9763088" y="7556440"/>
                </a:lnTo>
                <a:close/>
                <a:moveTo>
                  <a:pt x="10672535" y="7383352"/>
                </a:moveTo>
                <a:lnTo>
                  <a:pt x="10372688" y="7556440"/>
                </a:lnTo>
                <a:lnTo>
                  <a:pt x="10372688" y="7902636"/>
                </a:lnTo>
                <a:lnTo>
                  <a:pt x="10672535" y="8075724"/>
                </a:lnTo>
                <a:lnTo>
                  <a:pt x="10972381" y="7902636"/>
                </a:lnTo>
                <a:lnTo>
                  <a:pt x="10972381" y="7556440"/>
                </a:lnTo>
                <a:lnTo>
                  <a:pt x="10672535" y="7383352"/>
                </a:lnTo>
                <a:close/>
                <a:moveTo>
                  <a:pt x="10982288" y="7556440"/>
                </a:moveTo>
                <a:lnTo>
                  <a:pt x="11282135" y="7383352"/>
                </a:lnTo>
                <a:lnTo>
                  <a:pt x="11581981" y="7556440"/>
                </a:lnTo>
                <a:lnTo>
                  <a:pt x="11581981" y="7902636"/>
                </a:lnTo>
                <a:lnTo>
                  <a:pt x="11282135" y="8075724"/>
                </a:lnTo>
                <a:lnTo>
                  <a:pt x="10982288" y="7902636"/>
                </a:lnTo>
                <a:lnTo>
                  <a:pt x="10982288" y="7556440"/>
                </a:lnTo>
                <a:close/>
                <a:moveTo>
                  <a:pt x="13410781" y="6841836"/>
                </a:moveTo>
                <a:lnTo>
                  <a:pt x="13110935" y="7014924"/>
                </a:lnTo>
                <a:lnTo>
                  <a:pt x="12811088" y="6841836"/>
                </a:lnTo>
                <a:lnTo>
                  <a:pt x="12811088" y="6502690"/>
                </a:lnTo>
                <a:lnTo>
                  <a:pt x="13110935" y="6329601"/>
                </a:lnTo>
                <a:lnTo>
                  <a:pt x="13410781" y="6502690"/>
                </a:lnTo>
                <a:lnTo>
                  <a:pt x="13410781" y="6841836"/>
                </a:lnTo>
                <a:close/>
                <a:moveTo>
                  <a:pt x="13115888" y="7026564"/>
                </a:moveTo>
                <a:lnTo>
                  <a:pt x="13115888" y="7369236"/>
                </a:lnTo>
                <a:lnTo>
                  <a:pt x="13415735" y="7542324"/>
                </a:lnTo>
                <a:lnTo>
                  <a:pt x="13715581" y="7369236"/>
                </a:lnTo>
                <a:lnTo>
                  <a:pt x="13715581" y="7023040"/>
                </a:lnTo>
                <a:lnTo>
                  <a:pt x="13418783" y="6851714"/>
                </a:lnTo>
                <a:lnTo>
                  <a:pt x="13115888" y="7026564"/>
                </a:lnTo>
                <a:close/>
                <a:moveTo>
                  <a:pt x="13715581" y="6321486"/>
                </a:moveTo>
                <a:lnTo>
                  <a:pt x="13418783" y="6492812"/>
                </a:lnTo>
                <a:lnTo>
                  <a:pt x="13115888" y="6317961"/>
                </a:lnTo>
                <a:lnTo>
                  <a:pt x="13115888" y="5978814"/>
                </a:lnTo>
                <a:lnTo>
                  <a:pt x="13418783" y="5803964"/>
                </a:lnTo>
                <a:lnTo>
                  <a:pt x="13715581" y="5975290"/>
                </a:lnTo>
                <a:lnTo>
                  <a:pt x="13715581" y="6321486"/>
                </a:lnTo>
                <a:close/>
                <a:moveTo>
                  <a:pt x="13105981" y="5978814"/>
                </a:moveTo>
                <a:lnTo>
                  <a:pt x="13105981" y="6317961"/>
                </a:lnTo>
                <a:lnTo>
                  <a:pt x="12806135" y="6491050"/>
                </a:lnTo>
                <a:lnTo>
                  <a:pt x="12506288" y="6317961"/>
                </a:lnTo>
                <a:lnTo>
                  <a:pt x="12506288" y="5978814"/>
                </a:lnTo>
                <a:lnTo>
                  <a:pt x="12806135" y="5805726"/>
                </a:lnTo>
                <a:lnTo>
                  <a:pt x="13105981" y="5978814"/>
                </a:lnTo>
                <a:close/>
                <a:moveTo>
                  <a:pt x="12506288" y="7026564"/>
                </a:moveTo>
                <a:lnTo>
                  <a:pt x="12806135" y="6853476"/>
                </a:lnTo>
                <a:lnTo>
                  <a:pt x="13105981" y="7026564"/>
                </a:lnTo>
                <a:lnTo>
                  <a:pt x="13105981" y="7369236"/>
                </a:lnTo>
                <a:lnTo>
                  <a:pt x="12806135" y="7542324"/>
                </a:lnTo>
                <a:lnTo>
                  <a:pt x="12506288" y="7369236"/>
                </a:lnTo>
                <a:lnTo>
                  <a:pt x="12506288" y="7026564"/>
                </a:lnTo>
                <a:close/>
                <a:moveTo>
                  <a:pt x="12801181" y="6841836"/>
                </a:moveTo>
                <a:lnTo>
                  <a:pt x="12501335" y="7014924"/>
                </a:lnTo>
                <a:lnTo>
                  <a:pt x="12201488" y="6841836"/>
                </a:lnTo>
                <a:lnTo>
                  <a:pt x="12201488" y="6502690"/>
                </a:lnTo>
                <a:lnTo>
                  <a:pt x="12501335" y="6329601"/>
                </a:lnTo>
                <a:lnTo>
                  <a:pt x="12801181" y="6502690"/>
                </a:lnTo>
                <a:lnTo>
                  <a:pt x="12801181" y="6841836"/>
                </a:lnTo>
                <a:close/>
                <a:moveTo>
                  <a:pt x="12496381" y="5978814"/>
                </a:moveTo>
                <a:lnTo>
                  <a:pt x="12496381" y="6317961"/>
                </a:lnTo>
                <a:lnTo>
                  <a:pt x="12196535" y="6491050"/>
                </a:lnTo>
                <a:lnTo>
                  <a:pt x="11896688" y="6317961"/>
                </a:lnTo>
                <a:lnTo>
                  <a:pt x="11896688" y="5978814"/>
                </a:lnTo>
                <a:lnTo>
                  <a:pt x="12196535" y="5805726"/>
                </a:lnTo>
                <a:lnTo>
                  <a:pt x="12496381" y="5978814"/>
                </a:lnTo>
                <a:close/>
                <a:moveTo>
                  <a:pt x="11896688" y="7026564"/>
                </a:moveTo>
                <a:lnTo>
                  <a:pt x="12196535" y="6853476"/>
                </a:lnTo>
                <a:lnTo>
                  <a:pt x="12496381" y="7026564"/>
                </a:lnTo>
                <a:lnTo>
                  <a:pt x="12496381" y="7369236"/>
                </a:lnTo>
                <a:lnTo>
                  <a:pt x="12196535" y="7542324"/>
                </a:lnTo>
                <a:lnTo>
                  <a:pt x="11896688" y="7369236"/>
                </a:lnTo>
                <a:lnTo>
                  <a:pt x="11896688" y="7026564"/>
                </a:lnTo>
                <a:close/>
                <a:moveTo>
                  <a:pt x="13410781" y="5794086"/>
                </a:moveTo>
                <a:lnTo>
                  <a:pt x="13110935" y="5967174"/>
                </a:lnTo>
                <a:lnTo>
                  <a:pt x="12811088" y="5794086"/>
                </a:lnTo>
                <a:lnTo>
                  <a:pt x="12811088" y="5451415"/>
                </a:lnTo>
                <a:lnTo>
                  <a:pt x="13110935" y="5278327"/>
                </a:lnTo>
                <a:lnTo>
                  <a:pt x="13410781" y="5451415"/>
                </a:lnTo>
                <a:lnTo>
                  <a:pt x="13410781" y="5794086"/>
                </a:lnTo>
                <a:close/>
                <a:moveTo>
                  <a:pt x="12801181" y="5794086"/>
                </a:moveTo>
                <a:lnTo>
                  <a:pt x="12501335" y="5967174"/>
                </a:lnTo>
                <a:lnTo>
                  <a:pt x="12201488" y="5794086"/>
                </a:lnTo>
                <a:lnTo>
                  <a:pt x="12201488" y="5451415"/>
                </a:lnTo>
                <a:lnTo>
                  <a:pt x="12501335" y="5278327"/>
                </a:lnTo>
                <a:lnTo>
                  <a:pt x="12801181" y="5451415"/>
                </a:lnTo>
                <a:lnTo>
                  <a:pt x="12801181" y="5794086"/>
                </a:lnTo>
                <a:close/>
                <a:moveTo>
                  <a:pt x="13410781" y="4736811"/>
                </a:moveTo>
                <a:lnTo>
                  <a:pt x="13110935" y="4909899"/>
                </a:lnTo>
                <a:lnTo>
                  <a:pt x="12811088" y="4736811"/>
                </a:lnTo>
                <a:lnTo>
                  <a:pt x="12811088" y="4397664"/>
                </a:lnTo>
                <a:lnTo>
                  <a:pt x="13110935" y="4224576"/>
                </a:lnTo>
                <a:lnTo>
                  <a:pt x="13410781" y="4397664"/>
                </a:lnTo>
                <a:lnTo>
                  <a:pt x="13410781" y="4736811"/>
                </a:lnTo>
                <a:close/>
                <a:moveTo>
                  <a:pt x="13115888" y="4921539"/>
                </a:moveTo>
                <a:lnTo>
                  <a:pt x="13115888" y="5264210"/>
                </a:lnTo>
                <a:lnTo>
                  <a:pt x="13415735" y="5437299"/>
                </a:lnTo>
                <a:lnTo>
                  <a:pt x="13715581" y="5264210"/>
                </a:lnTo>
                <a:lnTo>
                  <a:pt x="13715581" y="4918015"/>
                </a:lnTo>
                <a:lnTo>
                  <a:pt x="13418783" y="4746689"/>
                </a:lnTo>
                <a:lnTo>
                  <a:pt x="13115888" y="4921539"/>
                </a:lnTo>
                <a:close/>
                <a:moveTo>
                  <a:pt x="13715581" y="4216461"/>
                </a:moveTo>
                <a:lnTo>
                  <a:pt x="13418783" y="4387787"/>
                </a:lnTo>
                <a:lnTo>
                  <a:pt x="13115888" y="4212936"/>
                </a:lnTo>
                <a:lnTo>
                  <a:pt x="13115888" y="3873789"/>
                </a:lnTo>
                <a:lnTo>
                  <a:pt x="13418783" y="3698938"/>
                </a:lnTo>
                <a:lnTo>
                  <a:pt x="13715581" y="3870265"/>
                </a:lnTo>
                <a:lnTo>
                  <a:pt x="13715581" y="4216461"/>
                </a:lnTo>
                <a:close/>
                <a:moveTo>
                  <a:pt x="13105981" y="3873789"/>
                </a:moveTo>
                <a:lnTo>
                  <a:pt x="13105981" y="4212936"/>
                </a:lnTo>
                <a:lnTo>
                  <a:pt x="12806135" y="4386025"/>
                </a:lnTo>
                <a:lnTo>
                  <a:pt x="12506288" y="4212936"/>
                </a:lnTo>
                <a:lnTo>
                  <a:pt x="12506288" y="3873789"/>
                </a:lnTo>
                <a:lnTo>
                  <a:pt x="12806135" y="3700701"/>
                </a:lnTo>
                <a:lnTo>
                  <a:pt x="13105981" y="3873789"/>
                </a:lnTo>
                <a:close/>
                <a:moveTo>
                  <a:pt x="12506288" y="4921539"/>
                </a:moveTo>
                <a:lnTo>
                  <a:pt x="12806135" y="4748451"/>
                </a:lnTo>
                <a:lnTo>
                  <a:pt x="13105981" y="4921539"/>
                </a:lnTo>
                <a:lnTo>
                  <a:pt x="13105981" y="5264210"/>
                </a:lnTo>
                <a:lnTo>
                  <a:pt x="12806135" y="5437299"/>
                </a:lnTo>
                <a:lnTo>
                  <a:pt x="12506288" y="5264210"/>
                </a:lnTo>
                <a:lnTo>
                  <a:pt x="12506288" y="4921539"/>
                </a:lnTo>
                <a:close/>
                <a:moveTo>
                  <a:pt x="12801181" y="4736811"/>
                </a:moveTo>
                <a:lnTo>
                  <a:pt x="12501335" y="4909899"/>
                </a:lnTo>
                <a:lnTo>
                  <a:pt x="12201488" y="4736811"/>
                </a:lnTo>
                <a:lnTo>
                  <a:pt x="12201488" y="4397664"/>
                </a:lnTo>
                <a:lnTo>
                  <a:pt x="12501335" y="4224576"/>
                </a:lnTo>
                <a:lnTo>
                  <a:pt x="12801181" y="4397664"/>
                </a:lnTo>
                <a:lnTo>
                  <a:pt x="12801181" y="4736811"/>
                </a:lnTo>
                <a:close/>
                <a:moveTo>
                  <a:pt x="12496381" y="3873789"/>
                </a:moveTo>
                <a:lnTo>
                  <a:pt x="12496381" y="4212936"/>
                </a:lnTo>
                <a:lnTo>
                  <a:pt x="12196535" y="4386025"/>
                </a:lnTo>
                <a:lnTo>
                  <a:pt x="11896688" y="4212936"/>
                </a:lnTo>
                <a:lnTo>
                  <a:pt x="11896688" y="3873789"/>
                </a:lnTo>
                <a:lnTo>
                  <a:pt x="12196535" y="3700701"/>
                </a:lnTo>
                <a:lnTo>
                  <a:pt x="12496381" y="3873789"/>
                </a:lnTo>
                <a:close/>
                <a:moveTo>
                  <a:pt x="11896688" y="4921539"/>
                </a:moveTo>
                <a:lnTo>
                  <a:pt x="12196535" y="4748451"/>
                </a:lnTo>
                <a:lnTo>
                  <a:pt x="12496381" y="4921539"/>
                </a:lnTo>
                <a:lnTo>
                  <a:pt x="12496381" y="5264210"/>
                </a:lnTo>
                <a:lnTo>
                  <a:pt x="12196535" y="5437299"/>
                </a:lnTo>
                <a:lnTo>
                  <a:pt x="11896688" y="5264210"/>
                </a:lnTo>
                <a:lnTo>
                  <a:pt x="11896688" y="4921539"/>
                </a:lnTo>
                <a:close/>
                <a:moveTo>
                  <a:pt x="13410781" y="3689061"/>
                </a:moveTo>
                <a:lnTo>
                  <a:pt x="13110935" y="3862149"/>
                </a:lnTo>
                <a:lnTo>
                  <a:pt x="12811088" y="3689061"/>
                </a:lnTo>
                <a:lnTo>
                  <a:pt x="12811088" y="3346390"/>
                </a:lnTo>
                <a:lnTo>
                  <a:pt x="13110935" y="3173301"/>
                </a:lnTo>
                <a:lnTo>
                  <a:pt x="13410781" y="3346390"/>
                </a:lnTo>
                <a:lnTo>
                  <a:pt x="13410781" y="3689061"/>
                </a:lnTo>
                <a:close/>
                <a:moveTo>
                  <a:pt x="12801181" y="3689061"/>
                </a:moveTo>
                <a:lnTo>
                  <a:pt x="12501335" y="3862149"/>
                </a:lnTo>
                <a:lnTo>
                  <a:pt x="12201488" y="3689061"/>
                </a:lnTo>
                <a:lnTo>
                  <a:pt x="12201488" y="3346390"/>
                </a:lnTo>
                <a:lnTo>
                  <a:pt x="12501335" y="3173301"/>
                </a:lnTo>
                <a:lnTo>
                  <a:pt x="12801181" y="3346390"/>
                </a:lnTo>
                <a:lnTo>
                  <a:pt x="12801181" y="3689061"/>
                </a:lnTo>
                <a:close/>
                <a:moveTo>
                  <a:pt x="13410781" y="2631786"/>
                </a:moveTo>
                <a:lnTo>
                  <a:pt x="13110935" y="2804874"/>
                </a:lnTo>
                <a:lnTo>
                  <a:pt x="12811088" y="2631786"/>
                </a:lnTo>
                <a:lnTo>
                  <a:pt x="12811088" y="2292639"/>
                </a:lnTo>
                <a:lnTo>
                  <a:pt x="13110935" y="2119551"/>
                </a:lnTo>
                <a:lnTo>
                  <a:pt x="13410781" y="2292639"/>
                </a:lnTo>
                <a:lnTo>
                  <a:pt x="13410781" y="2631786"/>
                </a:lnTo>
                <a:close/>
                <a:moveTo>
                  <a:pt x="13115888" y="2816514"/>
                </a:moveTo>
                <a:lnTo>
                  <a:pt x="13115888" y="3159185"/>
                </a:lnTo>
                <a:lnTo>
                  <a:pt x="13415735" y="3332274"/>
                </a:lnTo>
                <a:lnTo>
                  <a:pt x="13715581" y="3159185"/>
                </a:lnTo>
                <a:lnTo>
                  <a:pt x="13715581" y="2812990"/>
                </a:lnTo>
                <a:lnTo>
                  <a:pt x="13418783" y="2641664"/>
                </a:lnTo>
                <a:lnTo>
                  <a:pt x="13115888" y="2816514"/>
                </a:lnTo>
                <a:close/>
                <a:moveTo>
                  <a:pt x="13715581" y="2111435"/>
                </a:moveTo>
                <a:lnTo>
                  <a:pt x="13418783" y="2282762"/>
                </a:lnTo>
                <a:lnTo>
                  <a:pt x="13115888" y="2107911"/>
                </a:lnTo>
                <a:lnTo>
                  <a:pt x="13115888" y="1768764"/>
                </a:lnTo>
                <a:lnTo>
                  <a:pt x="13418783" y="1593914"/>
                </a:lnTo>
                <a:lnTo>
                  <a:pt x="13715581" y="1765240"/>
                </a:lnTo>
                <a:lnTo>
                  <a:pt x="13715581" y="2111435"/>
                </a:lnTo>
                <a:close/>
                <a:moveTo>
                  <a:pt x="13105981" y="1768764"/>
                </a:moveTo>
                <a:lnTo>
                  <a:pt x="13105981" y="2107911"/>
                </a:lnTo>
                <a:lnTo>
                  <a:pt x="12806135" y="2281000"/>
                </a:lnTo>
                <a:lnTo>
                  <a:pt x="12506288" y="2107911"/>
                </a:lnTo>
                <a:lnTo>
                  <a:pt x="12506288" y="1768764"/>
                </a:lnTo>
                <a:lnTo>
                  <a:pt x="12806135" y="1595676"/>
                </a:lnTo>
                <a:lnTo>
                  <a:pt x="13105981" y="1768764"/>
                </a:lnTo>
                <a:close/>
                <a:moveTo>
                  <a:pt x="12506288" y="2816514"/>
                </a:moveTo>
                <a:lnTo>
                  <a:pt x="12806135" y="2643426"/>
                </a:lnTo>
                <a:lnTo>
                  <a:pt x="13105981" y="2816514"/>
                </a:lnTo>
                <a:lnTo>
                  <a:pt x="13105981" y="3159185"/>
                </a:lnTo>
                <a:lnTo>
                  <a:pt x="12806135" y="3332274"/>
                </a:lnTo>
                <a:lnTo>
                  <a:pt x="12506288" y="3159185"/>
                </a:lnTo>
                <a:lnTo>
                  <a:pt x="12506288" y="2816514"/>
                </a:lnTo>
                <a:close/>
                <a:moveTo>
                  <a:pt x="12801181" y="2631786"/>
                </a:moveTo>
                <a:lnTo>
                  <a:pt x="12501335" y="2804874"/>
                </a:lnTo>
                <a:lnTo>
                  <a:pt x="12201488" y="2631786"/>
                </a:lnTo>
                <a:lnTo>
                  <a:pt x="12201488" y="2292639"/>
                </a:lnTo>
                <a:lnTo>
                  <a:pt x="12501335" y="2119551"/>
                </a:lnTo>
                <a:lnTo>
                  <a:pt x="12801181" y="2292639"/>
                </a:lnTo>
                <a:lnTo>
                  <a:pt x="12801181" y="2631786"/>
                </a:lnTo>
                <a:close/>
                <a:moveTo>
                  <a:pt x="12496381" y="1768764"/>
                </a:moveTo>
                <a:lnTo>
                  <a:pt x="12496381" y="2107911"/>
                </a:lnTo>
                <a:lnTo>
                  <a:pt x="12196535" y="2281000"/>
                </a:lnTo>
                <a:lnTo>
                  <a:pt x="11896688" y="2107911"/>
                </a:lnTo>
                <a:lnTo>
                  <a:pt x="11896688" y="1768764"/>
                </a:lnTo>
                <a:lnTo>
                  <a:pt x="12196535" y="1595676"/>
                </a:lnTo>
                <a:lnTo>
                  <a:pt x="12496381" y="1768764"/>
                </a:lnTo>
                <a:close/>
                <a:moveTo>
                  <a:pt x="11896688" y="2816514"/>
                </a:moveTo>
                <a:lnTo>
                  <a:pt x="12196535" y="2643426"/>
                </a:lnTo>
                <a:lnTo>
                  <a:pt x="12496381" y="2816514"/>
                </a:lnTo>
                <a:lnTo>
                  <a:pt x="12496381" y="3159185"/>
                </a:lnTo>
                <a:lnTo>
                  <a:pt x="12196535" y="3332274"/>
                </a:lnTo>
                <a:lnTo>
                  <a:pt x="11896688" y="3159185"/>
                </a:lnTo>
                <a:lnTo>
                  <a:pt x="11896688" y="2816514"/>
                </a:lnTo>
                <a:close/>
                <a:moveTo>
                  <a:pt x="13410781" y="1584036"/>
                </a:moveTo>
                <a:lnTo>
                  <a:pt x="13110935" y="1757125"/>
                </a:lnTo>
                <a:lnTo>
                  <a:pt x="12811088" y="1584036"/>
                </a:lnTo>
                <a:lnTo>
                  <a:pt x="12811088" y="1241365"/>
                </a:lnTo>
                <a:lnTo>
                  <a:pt x="13110935" y="1068276"/>
                </a:lnTo>
                <a:lnTo>
                  <a:pt x="13410781" y="1241365"/>
                </a:lnTo>
                <a:lnTo>
                  <a:pt x="13410781" y="1584036"/>
                </a:lnTo>
                <a:close/>
                <a:moveTo>
                  <a:pt x="12801181" y="1584036"/>
                </a:moveTo>
                <a:lnTo>
                  <a:pt x="12501335" y="1757125"/>
                </a:lnTo>
                <a:lnTo>
                  <a:pt x="12201488" y="1584036"/>
                </a:lnTo>
                <a:lnTo>
                  <a:pt x="12201488" y="1241365"/>
                </a:lnTo>
                <a:lnTo>
                  <a:pt x="12501335" y="1068276"/>
                </a:lnTo>
                <a:lnTo>
                  <a:pt x="12801181" y="1241365"/>
                </a:lnTo>
                <a:lnTo>
                  <a:pt x="12801181" y="1584036"/>
                </a:lnTo>
                <a:close/>
                <a:moveTo>
                  <a:pt x="13410781" y="526757"/>
                </a:moveTo>
                <a:lnTo>
                  <a:pt x="13110935" y="699851"/>
                </a:lnTo>
                <a:lnTo>
                  <a:pt x="12811088" y="526757"/>
                </a:lnTo>
                <a:lnTo>
                  <a:pt x="12811088" y="184093"/>
                </a:lnTo>
                <a:lnTo>
                  <a:pt x="13110935" y="10999"/>
                </a:lnTo>
                <a:lnTo>
                  <a:pt x="13410781" y="184093"/>
                </a:lnTo>
                <a:lnTo>
                  <a:pt x="13410781" y="526757"/>
                </a:lnTo>
                <a:close/>
                <a:moveTo>
                  <a:pt x="13115888" y="711493"/>
                </a:moveTo>
                <a:lnTo>
                  <a:pt x="13115888" y="1054160"/>
                </a:lnTo>
                <a:lnTo>
                  <a:pt x="13415735" y="1227249"/>
                </a:lnTo>
                <a:lnTo>
                  <a:pt x="13715581" y="1054160"/>
                </a:lnTo>
                <a:lnTo>
                  <a:pt x="13715581" y="707968"/>
                </a:lnTo>
                <a:lnTo>
                  <a:pt x="13418783" y="536636"/>
                </a:lnTo>
                <a:lnTo>
                  <a:pt x="13115888" y="711493"/>
                </a:lnTo>
                <a:close/>
                <a:moveTo>
                  <a:pt x="12506288" y="711493"/>
                </a:moveTo>
                <a:lnTo>
                  <a:pt x="12806135" y="538399"/>
                </a:lnTo>
                <a:lnTo>
                  <a:pt x="13105981" y="711493"/>
                </a:lnTo>
                <a:lnTo>
                  <a:pt x="13105981" y="1054160"/>
                </a:lnTo>
                <a:lnTo>
                  <a:pt x="12806135" y="1227249"/>
                </a:lnTo>
                <a:lnTo>
                  <a:pt x="12506288" y="1054160"/>
                </a:lnTo>
                <a:lnTo>
                  <a:pt x="12506288" y="711493"/>
                </a:lnTo>
                <a:close/>
                <a:moveTo>
                  <a:pt x="12801181" y="526757"/>
                </a:moveTo>
                <a:lnTo>
                  <a:pt x="12501335" y="699851"/>
                </a:lnTo>
                <a:lnTo>
                  <a:pt x="12201488" y="526757"/>
                </a:lnTo>
                <a:lnTo>
                  <a:pt x="12201488" y="184093"/>
                </a:lnTo>
                <a:lnTo>
                  <a:pt x="12501335" y="10999"/>
                </a:lnTo>
                <a:lnTo>
                  <a:pt x="12801181" y="184093"/>
                </a:lnTo>
                <a:lnTo>
                  <a:pt x="12801181" y="526757"/>
                </a:lnTo>
                <a:close/>
                <a:moveTo>
                  <a:pt x="11896688" y="711493"/>
                </a:moveTo>
                <a:lnTo>
                  <a:pt x="12196535" y="538399"/>
                </a:lnTo>
                <a:lnTo>
                  <a:pt x="12496381" y="711493"/>
                </a:lnTo>
                <a:lnTo>
                  <a:pt x="12496381" y="1054160"/>
                </a:lnTo>
                <a:lnTo>
                  <a:pt x="12196535" y="1227249"/>
                </a:lnTo>
                <a:lnTo>
                  <a:pt x="11896688" y="1054160"/>
                </a:lnTo>
                <a:lnTo>
                  <a:pt x="11896688" y="711493"/>
                </a:lnTo>
                <a:close/>
                <a:moveTo>
                  <a:pt x="11891735" y="7383352"/>
                </a:moveTo>
                <a:lnTo>
                  <a:pt x="11591888" y="7556440"/>
                </a:lnTo>
                <a:lnTo>
                  <a:pt x="11591888" y="7902636"/>
                </a:lnTo>
                <a:lnTo>
                  <a:pt x="11891735" y="8075724"/>
                </a:lnTo>
                <a:lnTo>
                  <a:pt x="12191581" y="7902636"/>
                </a:lnTo>
                <a:lnTo>
                  <a:pt x="12191581" y="7556440"/>
                </a:lnTo>
                <a:lnTo>
                  <a:pt x="11891735" y="7383352"/>
                </a:lnTo>
                <a:close/>
                <a:moveTo>
                  <a:pt x="12201488" y="7556440"/>
                </a:moveTo>
                <a:lnTo>
                  <a:pt x="12501335" y="7383352"/>
                </a:lnTo>
                <a:lnTo>
                  <a:pt x="12801181" y="7556440"/>
                </a:lnTo>
                <a:lnTo>
                  <a:pt x="12801181" y="7902636"/>
                </a:lnTo>
                <a:lnTo>
                  <a:pt x="12501335" y="8075724"/>
                </a:lnTo>
                <a:lnTo>
                  <a:pt x="12201488" y="7902636"/>
                </a:lnTo>
                <a:lnTo>
                  <a:pt x="12201488" y="7556440"/>
                </a:lnTo>
                <a:close/>
                <a:moveTo>
                  <a:pt x="13110935" y="7383352"/>
                </a:moveTo>
                <a:lnTo>
                  <a:pt x="12811088" y="7556440"/>
                </a:lnTo>
                <a:lnTo>
                  <a:pt x="12811088" y="7902636"/>
                </a:lnTo>
                <a:lnTo>
                  <a:pt x="13110935" y="8075724"/>
                </a:lnTo>
                <a:lnTo>
                  <a:pt x="13410781" y="7902636"/>
                </a:lnTo>
                <a:lnTo>
                  <a:pt x="13410781" y="7556440"/>
                </a:lnTo>
                <a:lnTo>
                  <a:pt x="13110935" y="7383352"/>
                </a:lnTo>
                <a:close/>
              </a:path>
            </a:pathLst>
          </a:custGeom>
          <a:gradFill rotWithShape="1">
            <a:gsLst>
              <a:gs pos="100000">
                <a:srgbClr val="f85f73">
                  <a:alpha val="47000"/>
                </a:srgbClr>
              </a:gs>
              <a:gs pos="0">
                <a:srgbClr val="ffc3c8">
                  <a:tint val="50000"/>
                  <a:alpha val="0"/>
                  <a:satMod val="130000"/>
                </a:srgbClr>
              </a:gs>
            </a:gsLst>
            <a:path path="circle">
              <a:fillToRect b="0" l="50000" r="0" t="50000"/>
            </a:path>
            <a:tileRect b="0" l="0" r="0" t="0"/>
          </a:gradFill>
        </p:spPr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Content Placeholder 2">
            <a:extLst>
              <a:ext uri="{B69B7164-F026-4C44-BAD4-BE9D69090FCF}">
                <a16:creationId xmlns:a16="http://schemas.microsoft.com/office/drawing/2010/main" id="{9E537A03-BCEB-4900-ACC1-03384F25D407}"/>
              </a:ext>
            </a:extLst>
          </p:cNvPr>
          <p:cNvSpPr>
            <a:spLocks noChangeAspect="true" noGrp="true"/>
          </p:cNvSpPr>
          <p:nvPr>
            <p:ph idx="1"/>
          </p:nvPr>
        </p:nvSpPr>
        <p:spPr>
          <a:xfrm rot="0">
            <a:off x="2669848" y="306857"/>
            <a:ext cx="3255007" cy="2864405"/>
          </a:xfrm>
          <a:prstGeom prst="hexagon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rtlCol="0">
            <a:normAutofit fontScale="77500" lnSpcReduction="20000"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8" name="Content Placeholder 2">
            <a:extLst>
              <a:ext uri="{49E433B2-00C0-4535-8279-A212D55F3D44}">
                <a16:creationId xmlns:a16="http://schemas.microsoft.com/office/drawing/2010/main" id="{0802A926-0752-4CF6-8D68-7D86E9D7F2D2}"/>
              </a:ext>
            </a:extLst>
          </p:cNvPr>
          <p:cNvSpPr>
            <a:spLocks noChangeAspect="true" noGrp="true"/>
          </p:cNvSpPr>
          <p:nvPr>
            <p:ph idx="2"/>
          </p:nvPr>
        </p:nvSpPr>
        <p:spPr>
          <a:xfrm rot="0">
            <a:off x="5316979" y="1767554"/>
            <a:ext cx="3255007" cy="2864405"/>
          </a:xfrm>
          <a:prstGeom prst="hexagon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rtlCol="0">
            <a:normAutofit fontScale="77500" lnSpcReduction="20000"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</p:spTree>
    <p:extLst>
      <p:ext uri="{32833394-6446-4CCB-AF8E-D10E4BDE4BE9}">
        <p14:creationId xmlns:p14="http://schemas.microsoft.com/office/powerpoint/2010/main" val="1742713630924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446EFC0A-CF1F-4E6D-929B-9100AA4F0288}">
                <a16:creationId xmlns:a16="http://schemas.microsoft.com/office/drawing/2010/main" id="{F47041D2-A3CD-4EA8-892B-BDEB69247E9D}"/>
              </a:ext>
            </a:extLst>
          </p:cNvPr>
          <p:cNvSpPr>
            <a:spLocks noChangeAspect="true"/>
          </p:cNvSpPr>
          <p:nvPr/>
        </p:nvSpPr>
        <p:spPr>
          <a:xfrm rot="0">
            <a:off x="0" y="0"/>
            <a:ext cx="9153763" cy="5393322"/>
          </a:xfrm>
          <a:custGeom>
            <a:avLst/>
            <a:gdLst/>
            <a:ahLst/>
            <a:cxnLst/>
            <a:rect b="b" l="0" r="r" t="0"/>
            <a:pathLst>
              <a:path h="8086725" w="13725107">
                <a:moveTo>
                  <a:pt x="9525" y="184093"/>
                </a:moveTo>
                <a:lnTo>
                  <a:pt x="309334" y="10999"/>
                </a:lnTo>
                <a:lnTo>
                  <a:pt x="609142" y="184093"/>
                </a:lnTo>
                <a:lnTo>
                  <a:pt x="609142" y="526757"/>
                </a:lnTo>
                <a:lnTo>
                  <a:pt x="306281" y="701614"/>
                </a:lnTo>
                <a:lnTo>
                  <a:pt x="9525" y="530282"/>
                </a:lnTo>
                <a:lnTo>
                  <a:pt x="9525" y="184093"/>
                </a:lnTo>
                <a:close/>
                <a:moveTo>
                  <a:pt x="304800" y="711758"/>
                </a:moveTo>
                <a:lnTo>
                  <a:pt x="0" y="535781"/>
                </a:lnTo>
                <a:lnTo>
                  <a:pt x="0" y="178594"/>
                </a:lnTo>
                <a:lnTo>
                  <a:pt x="309334" y="0"/>
                </a:lnTo>
                <a:lnTo>
                  <a:pt x="614134" y="175976"/>
                </a:lnTo>
                <a:lnTo>
                  <a:pt x="918934" y="0"/>
                </a:lnTo>
                <a:lnTo>
                  <a:pt x="1223735" y="175976"/>
                </a:lnTo>
                <a:lnTo>
                  <a:pt x="1528535" y="0"/>
                </a:lnTo>
                <a:lnTo>
                  <a:pt x="1833335" y="175976"/>
                </a:lnTo>
                <a:lnTo>
                  <a:pt x="2138135" y="0"/>
                </a:lnTo>
                <a:lnTo>
                  <a:pt x="2442935" y="175976"/>
                </a:lnTo>
                <a:lnTo>
                  <a:pt x="2747735" y="0"/>
                </a:lnTo>
                <a:lnTo>
                  <a:pt x="3052535" y="175976"/>
                </a:lnTo>
                <a:lnTo>
                  <a:pt x="3357335" y="0"/>
                </a:lnTo>
                <a:lnTo>
                  <a:pt x="3662135" y="175976"/>
                </a:lnTo>
                <a:lnTo>
                  <a:pt x="3966935" y="0"/>
                </a:lnTo>
                <a:lnTo>
                  <a:pt x="4271735" y="175976"/>
                </a:lnTo>
                <a:lnTo>
                  <a:pt x="4576535" y="0"/>
                </a:lnTo>
                <a:lnTo>
                  <a:pt x="4881335" y="175976"/>
                </a:lnTo>
                <a:lnTo>
                  <a:pt x="5186135" y="0"/>
                </a:lnTo>
                <a:lnTo>
                  <a:pt x="5490935" y="175976"/>
                </a:lnTo>
                <a:lnTo>
                  <a:pt x="5795735" y="0"/>
                </a:lnTo>
                <a:lnTo>
                  <a:pt x="6100535" y="175976"/>
                </a:lnTo>
                <a:lnTo>
                  <a:pt x="6405335" y="0"/>
                </a:lnTo>
                <a:lnTo>
                  <a:pt x="6710135" y="175976"/>
                </a:lnTo>
                <a:lnTo>
                  <a:pt x="7014935" y="0"/>
                </a:lnTo>
                <a:lnTo>
                  <a:pt x="7319735" y="175976"/>
                </a:lnTo>
                <a:lnTo>
                  <a:pt x="7624535" y="0"/>
                </a:lnTo>
                <a:lnTo>
                  <a:pt x="7929335" y="175976"/>
                </a:lnTo>
                <a:lnTo>
                  <a:pt x="8234135" y="0"/>
                </a:lnTo>
                <a:lnTo>
                  <a:pt x="8538935" y="175976"/>
                </a:lnTo>
                <a:lnTo>
                  <a:pt x="8843735" y="0"/>
                </a:lnTo>
                <a:lnTo>
                  <a:pt x="9148535" y="175976"/>
                </a:lnTo>
                <a:lnTo>
                  <a:pt x="9453335" y="0"/>
                </a:lnTo>
                <a:lnTo>
                  <a:pt x="9758135" y="175976"/>
                </a:lnTo>
                <a:lnTo>
                  <a:pt x="10062935" y="0"/>
                </a:lnTo>
                <a:lnTo>
                  <a:pt x="10367735" y="175976"/>
                </a:lnTo>
                <a:lnTo>
                  <a:pt x="10672535" y="0"/>
                </a:lnTo>
                <a:lnTo>
                  <a:pt x="10977335" y="175976"/>
                </a:lnTo>
                <a:lnTo>
                  <a:pt x="11282135" y="0"/>
                </a:lnTo>
                <a:lnTo>
                  <a:pt x="11586935" y="175976"/>
                </a:lnTo>
                <a:lnTo>
                  <a:pt x="11891735" y="0"/>
                </a:lnTo>
                <a:lnTo>
                  <a:pt x="12196535" y="175976"/>
                </a:lnTo>
                <a:lnTo>
                  <a:pt x="12501335" y="0"/>
                </a:lnTo>
                <a:lnTo>
                  <a:pt x="12806135" y="175976"/>
                </a:lnTo>
                <a:lnTo>
                  <a:pt x="13110935" y="0"/>
                </a:lnTo>
                <a:lnTo>
                  <a:pt x="13420307" y="178594"/>
                </a:lnTo>
                <a:lnTo>
                  <a:pt x="13420307" y="526492"/>
                </a:lnTo>
                <a:lnTo>
                  <a:pt x="13725107" y="702469"/>
                </a:lnTo>
                <a:lnTo>
                  <a:pt x="13725107" y="1059656"/>
                </a:lnTo>
                <a:lnTo>
                  <a:pt x="13420020" y="1235755"/>
                </a:lnTo>
                <a:lnTo>
                  <a:pt x="13420307" y="1235869"/>
                </a:lnTo>
                <a:lnTo>
                  <a:pt x="13420307" y="1583769"/>
                </a:lnTo>
                <a:lnTo>
                  <a:pt x="13725107" y="1759744"/>
                </a:lnTo>
                <a:lnTo>
                  <a:pt x="13725107" y="2116931"/>
                </a:lnTo>
                <a:lnTo>
                  <a:pt x="13420307" y="2292906"/>
                </a:lnTo>
                <a:lnTo>
                  <a:pt x="13420307" y="2631519"/>
                </a:lnTo>
                <a:lnTo>
                  <a:pt x="13725107" y="2807494"/>
                </a:lnTo>
                <a:lnTo>
                  <a:pt x="13725107" y="3164681"/>
                </a:lnTo>
                <a:lnTo>
                  <a:pt x="13420020" y="3340780"/>
                </a:lnTo>
                <a:lnTo>
                  <a:pt x="13420307" y="3340894"/>
                </a:lnTo>
                <a:lnTo>
                  <a:pt x="13420307" y="3688794"/>
                </a:lnTo>
                <a:lnTo>
                  <a:pt x="13725107" y="3864769"/>
                </a:lnTo>
                <a:lnTo>
                  <a:pt x="13725107" y="4221957"/>
                </a:lnTo>
                <a:lnTo>
                  <a:pt x="13420307" y="4397931"/>
                </a:lnTo>
                <a:lnTo>
                  <a:pt x="13420307" y="4736545"/>
                </a:lnTo>
                <a:lnTo>
                  <a:pt x="13725107" y="4912519"/>
                </a:lnTo>
                <a:lnTo>
                  <a:pt x="13725107" y="5269707"/>
                </a:lnTo>
                <a:lnTo>
                  <a:pt x="13420020" y="5445805"/>
                </a:lnTo>
                <a:lnTo>
                  <a:pt x="13420307" y="5445919"/>
                </a:lnTo>
                <a:lnTo>
                  <a:pt x="13420307" y="5793820"/>
                </a:lnTo>
                <a:lnTo>
                  <a:pt x="13725107" y="5969794"/>
                </a:lnTo>
                <a:lnTo>
                  <a:pt x="13725107" y="6326982"/>
                </a:lnTo>
                <a:lnTo>
                  <a:pt x="13420307" y="6502956"/>
                </a:lnTo>
                <a:lnTo>
                  <a:pt x="13420307" y="6841570"/>
                </a:lnTo>
                <a:lnTo>
                  <a:pt x="13725107" y="7017544"/>
                </a:lnTo>
                <a:lnTo>
                  <a:pt x="13725107" y="7374732"/>
                </a:lnTo>
                <a:lnTo>
                  <a:pt x="13420020" y="7550830"/>
                </a:lnTo>
                <a:lnTo>
                  <a:pt x="13420307" y="7550944"/>
                </a:lnTo>
                <a:lnTo>
                  <a:pt x="13420307" y="7908132"/>
                </a:lnTo>
                <a:lnTo>
                  <a:pt x="13110935" y="8086726"/>
                </a:lnTo>
                <a:lnTo>
                  <a:pt x="12806135" y="7910751"/>
                </a:lnTo>
                <a:lnTo>
                  <a:pt x="12501335" y="8086726"/>
                </a:lnTo>
                <a:lnTo>
                  <a:pt x="12196535" y="7910751"/>
                </a:lnTo>
                <a:lnTo>
                  <a:pt x="11891735" y="8086726"/>
                </a:lnTo>
                <a:lnTo>
                  <a:pt x="11586935" y="7910751"/>
                </a:lnTo>
                <a:lnTo>
                  <a:pt x="11282135" y="8086726"/>
                </a:lnTo>
                <a:lnTo>
                  <a:pt x="10977335" y="7910751"/>
                </a:lnTo>
                <a:lnTo>
                  <a:pt x="10672535" y="8086726"/>
                </a:lnTo>
                <a:lnTo>
                  <a:pt x="10367735" y="7910751"/>
                </a:lnTo>
                <a:lnTo>
                  <a:pt x="10062935" y="8086726"/>
                </a:lnTo>
                <a:lnTo>
                  <a:pt x="9758135" y="7910751"/>
                </a:lnTo>
                <a:lnTo>
                  <a:pt x="9453335" y="8086726"/>
                </a:lnTo>
                <a:lnTo>
                  <a:pt x="9148535" y="7910751"/>
                </a:lnTo>
                <a:lnTo>
                  <a:pt x="8843735" y="8086726"/>
                </a:lnTo>
                <a:lnTo>
                  <a:pt x="8538935" y="7910751"/>
                </a:lnTo>
                <a:lnTo>
                  <a:pt x="8234135" y="8086726"/>
                </a:lnTo>
                <a:lnTo>
                  <a:pt x="7929335" y="7910751"/>
                </a:lnTo>
                <a:lnTo>
                  <a:pt x="7624535" y="8086726"/>
                </a:lnTo>
                <a:lnTo>
                  <a:pt x="7319735" y="7910751"/>
                </a:lnTo>
                <a:lnTo>
                  <a:pt x="7014935" y="8086726"/>
                </a:lnTo>
                <a:lnTo>
                  <a:pt x="6710135" y="7910751"/>
                </a:lnTo>
                <a:lnTo>
                  <a:pt x="6405335" y="8086726"/>
                </a:lnTo>
                <a:lnTo>
                  <a:pt x="6100535" y="7910751"/>
                </a:lnTo>
                <a:lnTo>
                  <a:pt x="5795735" y="8086726"/>
                </a:lnTo>
                <a:lnTo>
                  <a:pt x="5490935" y="7910751"/>
                </a:lnTo>
                <a:lnTo>
                  <a:pt x="5186135" y="8086726"/>
                </a:lnTo>
                <a:lnTo>
                  <a:pt x="4881335" y="7910751"/>
                </a:lnTo>
                <a:lnTo>
                  <a:pt x="4576535" y="8086726"/>
                </a:lnTo>
                <a:lnTo>
                  <a:pt x="4271735" y="7910751"/>
                </a:lnTo>
                <a:lnTo>
                  <a:pt x="3966935" y="8086726"/>
                </a:lnTo>
                <a:lnTo>
                  <a:pt x="3662135" y="7910751"/>
                </a:lnTo>
                <a:lnTo>
                  <a:pt x="3357335" y="8086726"/>
                </a:lnTo>
                <a:lnTo>
                  <a:pt x="3052535" y="7910751"/>
                </a:lnTo>
                <a:lnTo>
                  <a:pt x="2747735" y="8086726"/>
                </a:lnTo>
                <a:lnTo>
                  <a:pt x="2442935" y="7910751"/>
                </a:lnTo>
                <a:lnTo>
                  <a:pt x="2138135" y="8086726"/>
                </a:lnTo>
                <a:lnTo>
                  <a:pt x="1833335" y="7910751"/>
                </a:lnTo>
                <a:lnTo>
                  <a:pt x="1528535" y="8086726"/>
                </a:lnTo>
                <a:lnTo>
                  <a:pt x="1223735" y="7910751"/>
                </a:lnTo>
                <a:lnTo>
                  <a:pt x="918934" y="8086726"/>
                </a:lnTo>
                <a:lnTo>
                  <a:pt x="614134" y="7910751"/>
                </a:lnTo>
                <a:lnTo>
                  <a:pt x="309334" y="8086726"/>
                </a:lnTo>
                <a:lnTo>
                  <a:pt x="0" y="7908132"/>
                </a:lnTo>
                <a:lnTo>
                  <a:pt x="0" y="7550944"/>
                </a:lnTo>
                <a:lnTo>
                  <a:pt x="305005" y="7374846"/>
                </a:lnTo>
                <a:lnTo>
                  <a:pt x="304800" y="7374732"/>
                </a:lnTo>
                <a:lnTo>
                  <a:pt x="304800" y="7026831"/>
                </a:lnTo>
                <a:lnTo>
                  <a:pt x="0" y="6850856"/>
                </a:lnTo>
                <a:lnTo>
                  <a:pt x="0" y="6493669"/>
                </a:lnTo>
                <a:lnTo>
                  <a:pt x="304800" y="6317695"/>
                </a:lnTo>
                <a:lnTo>
                  <a:pt x="304800" y="5979081"/>
                </a:lnTo>
                <a:lnTo>
                  <a:pt x="0" y="5803106"/>
                </a:lnTo>
                <a:lnTo>
                  <a:pt x="0" y="5445919"/>
                </a:lnTo>
                <a:lnTo>
                  <a:pt x="305005" y="5269821"/>
                </a:lnTo>
                <a:lnTo>
                  <a:pt x="304800" y="5269707"/>
                </a:lnTo>
                <a:lnTo>
                  <a:pt x="304800" y="4921806"/>
                </a:lnTo>
                <a:lnTo>
                  <a:pt x="0" y="4745832"/>
                </a:lnTo>
                <a:lnTo>
                  <a:pt x="0" y="4388644"/>
                </a:lnTo>
                <a:lnTo>
                  <a:pt x="304800" y="4212670"/>
                </a:lnTo>
                <a:lnTo>
                  <a:pt x="304800" y="3874056"/>
                </a:lnTo>
                <a:lnTo>
                  <a:pt x="0" y="3698081"/>
                </a:lnTo>
                <a:lnTo>
                  <a:pt x="0" y="3340894"/>
                </a:lnTo>
                <a:lnTo>
                  <a:pt x="305005" y="3164795"/>
                </a:lnTo>
                <a:lnTo>
                  <a:pt x="304800" y="3164681"/>
                </a:lnTo>
                <a:lnTo>
                  <a:pt x="304800" y="2816781"/>
                </a:lnTo>
                <a:lnTo>
                  <a:pt x="0" y="2640806"/>
                </a:lnTo>
                <a:lnTo>
                  <a:pt x="0" y="2283619"/>
                </a:lnTo>
                <a:lnTo>
                  <a:pt x="304800" y="2107644"/>
                </a:lnTo>
                <a:lnTo>
                  <a:pt x="304800" y="1769031"/>
                </a:lnTo>
                <a:lnTo>
                  <a:pt x="0" y="1593056"/>
                </a:lnTo>
                <a:lnTo>
                  <a:pt x="0" y="1235869"/>
                </a:lnTo>
                <a:lnTo>
                  <a:pt x="305005" y="1059771"/>
                </a:lnTo>
                <a:lnTo>
                  <a:pt x="304800" y="1059656"/>
                </a:lnTo>
                <a:lnTo>
                  <a:pt x="304800" y="711758"/>
                </a:lnTo>
                <a:close/>
                <a:moveTo>
                  <a:pt x="11586935" y="6853476"/>
                </a:moveTo>
                <a:lnTo>
                  <a:pt x="11886781" y="7026564"/>
                </a:lnTo>
                <a:lnTo>
                  <a:pt x="11886781" y="7369236"/>
                </a:lnTo>
                <a:lnTo>
                  <a:pt x="11586935" y="7542324"/>
                </a:lnTo>
                <a:lnTo>
                  <a:pt x="11287088" y="7369236"/>
                </a:lnTo>
                <a:lnTo>
                  <a:pt x="11287088" y="7026564"/>
                </a:lnTo>
                <a:lnTo>
                  <a:pt x="11586935" y="6853476"/>
                </a:lnTo>
                <a:close/>
                <a:moveTo>
                  <a:pt x="11886781" y="6317961"/>
                </a:moveTo>
                <a:lnTo>
                  <a:pt x="11586935" y="6491050"/>
                </a:lnTo>
                <a:lnTo>
                  <a:pt x="11287088" y="6317961"/>
                </a:lnTo>
                <a:lnTo>
                  <a:pt x="11287088" y="5978814"/>
                </a:lnTo>
                <a:lnTo>
                  <a:pt x="11586935" y="5805726"/>
                </a:lnTo>
                <a:lnTo>
                  <a:pt x="11886781" y="5978814"/>
                </a:lnTo>
                <a:lnTo>
                  <a:pt x="11886781" y="6317961"/>
                </a:lnTo>
                <a:close/>
                <a:moveTo>
                  <a:pt x="11586935" y="4748451"/>
                </a:moveTo>
                <a:lnTo>
                  <a:pt x="11886781" y="4921539"/>
                </a:lnTo>
                <a:lnTo>
                  <a:pt x="11886781" y="5264210"/>
                </a:lnTo>
                <a:lnTo>
                  <a:pt x="11586935" y="5437299"/>
                </a:lnTo>
                <a:lnTo>
                  <a:pt x="11287088" y="5264210"/>
                </a:lnTo>
                <a:lnTo>
                  <a:pt x="11287088" y="4921539"/>
                </a:lnTo>
                <a:lnTo>
                  <a:pt x="11586935" y="4748451"/>
                </a:lnTo>
                <a:close/>
                <a:moveTo>
                  <a:pt x="11886781" y="4212936"/>
                </a:moveTo>
                <a:lnTo>
                  <a:pt x="11586935" y="4386025"/>
                </a:lnTo>
                <a:lnTo>
                  <a:pt x="11287088" y="4212936"/>
                </a:lnTo>
                <a:lnTo>
                  <a:pt x="11287088" y="3873789"/>
                </a:lnTo>
                <a:lnTo>
                  <a:pt x="11586935" y="3700701"/>
                </a:lnTo>
                <a:lnTo>
                  <a:pt x="11886781" y="3873789"/>
                </a:lnTo>
                <a:lnTo>
                  <a:pt x="11886781" y="4212936"/>
                </a:lnTo>
                <a:close/>
                <a:moveTo>
                  <a:pt x="11586935" y="2643426"/>
                </a:moveTo>
                <a:lnTo>
                  <a:pt x="11886781" y="2816514"/>
                </a:lnTo>
                <a:lnTo>
                  <a:pt x="11886781" y="3159185"/>
                </a:lnTo>
                <a:lnTo>
                  <a:pt x="11586935" y="3332274"/>
                </a:lnTo>
                <a:lnTo>
                  <a:pt x="11287088" y="3159185"/>
                </a:lnTo>
                <a:lnTo>
                  <a:pt x="11287088" y="2816514"/>
                </a:lnTo>
                <a:lnTo>
                  <a:pt x="11586935" y="2643426"/>
                </a:lnTo>
                <a:close/>
                <a:moveTo>
                  <a:pt x="11886781" y="2107911"/>
                </a:moveTo>
                <a:lnTo>
                  <a:pt x="11586935" y="2281000"/>
                </a:lnTo>
                <a:lnTo>
                  <a:pt x="11287088" y="2107911"/>
                </a:lnTo>
                <a:lnTo>
                  <a:pt x="11287088" y="1768764"/>
                </a:lnTo>
                <a:lnTo>
                  <a:pt x="11586935" y="1595676"/>
                </a:lnTo>
                <a:lnTo>
                  <a:pt x="11886781" y="1768764"/>
                </a:lnTo>
                <a:lnTo>
                  <a:pt x="11886781" y="2107911"/>
                </a:lnTo>
                <a:close/>
                <a:moveTo>
                  <a:pt x="11586935" y="538399"/>
                </a:moveTo>
                <a:lnTo>
                  <a:pt x="11886781" y="711493"/>
                </a:lnTo>
                <a:lnTo>
                  <a:pt x="11886781" y="1054160"/>
                </a:lnTo>
                <a:lnTo>
                  <a:pt x="11586935" y="1227249"/>
                </a:lnTo>
                <a:lnTo>
                  <a:pt x="11287088" y="1054160"/>
                </a:lnTo>
                <a:lnTo>
                  <a:pt x="11287088" y="711493"/>
                </a:lnTo>
                <a:lnTo>
                  <a:pt x="11586935" y="538399"/>
                </a:lnTo>
                <a:close/>
                <a:moveTo>
                  <a:pt x="11891735" y="7014924"/>
                </a:moveTo>
                <a:lnTo>
                  <a:pt x="12191581" y="6841836"/>
                </a:lnTo>
                <a:lnTo>
                  <a:pt x="12191581" y="6502690"/>
                </a:lnTo>
                <a:lnTo>
                  <a:pt x="11891735" y="6329601"/>
                </a:lnTo>
                <a:lnTo>
                  <a:pt x="11591888" y="6502690"/>
                </a:lnTo>
                <a:lnTo>
                  <a:pt x="11591888" y="6841836"/>
                </a:lnTo>
                <a:lnTo>
                  <a:pt x="11891735" y="7014924"/>
                </a:lnTo>
                <a:close/>
                <a:moveTo>
                  <a:pt x="11891735" y="5967174"/>
                </a:moveTo>
                <a:lnTo>
                  <a:pt x="12191581" y="5794086"/>
                </a:lnTo>
                <a:lnTo>
                  <a:pt x="12191581" y="5451415"/>
                </a:lnTo>
                <a:lnTo>
                  <a:pt x="11891735" y="5278327"/>
                </a:lnTo>
                <a:lnTo>
                  <a:pt x="11591888" y="5451415"/>
                </a:lnTo>
                <a:lnTo>
                  <a:pt x="11591888" y="5794086"/>
                </a:lnTo>
                <a:lnTo>
                  <a:pt x="11891735" y="5967174"/>
                </a:lnTo>
                <a:close/>
                <a:moveTo>
                  <a:pt x="11891735" y="4909899"/>
                </a:moveTo>
                <a:lnTo>
                  <a:pt x="12191581" y="4736811"/>
                </a:lnTo>
                <a:lnTo>
                  <a:pt x="12191581" y="4397664"/>
                </a:lnTo>
                <a:lnTo>
                  <a:pt x="11891735" y="4224576"/>
                </a:lnTo>
                <a:lnTo>
                  <a:pt x="11591888" y="4397664"/>
                </a:lnTo>
                <a:lnTo>
                  <a:pt x="11591888" y="4736811"/>
                </a:lnTo>
                <a:lnTo>
                  <a:pt x="11891735" y="4909899"/>
                </a:lnTo>
                <a:close/>
                <a:moveTo>
                  <a:pt x="11891735" y="3862149"/>
                </a:moveTo>
                <a:lnTo>
                  <a:pt x="12191581" y="3689061"/>
                </a:lnTo>
                <a:lnTo>
                  <a:pt x="12191581" y="3346390"/>
                </a:lnTo>
                <a:lnTo>
                  <a:pt x="11891735" y="3173301"/>
                </a:lnTo>
                <a:lnTo>
                  <a:pt x="11591888" y="3346390"/>
                </a:lnTo>
                <a:lnTo>
                  <a:pt x="11591888" y="3689061"/>
                </a:lnTo>
                <a:lnTo>
                  <a:pt x="11891735" y="3862149"/>
                </a:lnTo>
                <a:close/>
                <a:moveTo>
                  <a:pt x="11891735" y="2804874"/>
                </a:moveTo>
                <a:lnTo>
                  <a:pt x="12191581" y="2631786"/>
                </a:lnTo>
                <a:lnTo>
                  <a:pt x="12191581" y="2292639"/>
                </a:lnTo>
                <a:lnTo>
                  <a:pt x="11891735" y="2119551"/>
                </a:lnTo>
                <a:lnTo>
                  <a:pt x="11591888" y="2292639"/>
                </a:lnTo>
                <a:lnTo>
                  <a:pt x="11591888" y="2631786"/>
                </a:lnTo>
                <a:lnTo>
                  <a:pt x="11891735" y="2804874"/>
                </a:lnTo>
                <a:close/>
                <a:moveTo>
                  <a:pt x="11891735" y="1757125"/>
                </a:moveTo>
                <a:lnTo>
                  <a:pt x="12191581" y="1584036"/>
                </a:lnTo>
                <a:lnTo>
                  <a:pt x="12191581" y="1241365"/>
                </a:lnTo>
                <a:lnTo>
                  <a:pt x="11891735" y="1068276"/>
                </a:lnTo>
                <a:lnTo>
                  <a:pt x="11591888" y="1241365"/>
                </a:lnTo>
                <a:lnTo>
                  <a:pt x="11591888" y="1584036"/>
                </a:lnTo>
                <a:lnTo>
                  <a:pt x="11891735" y="1757125"/>
                </a:lnTo>
                <a:close/>
                <a:moveTo>
                  <a:pt x="11891735" y="699851"/>
                </a:moveTo>
                <a:lnTo>
                  <a:pt x="12191581" y="526757"/>
                </a:lnTo>
                <a:lnTo>
                  <a:pt x="12191581" y="184093"/>
                </a:lnTo>
                <a:lnTo>
                  <a:pt x="11891735" y="10999"/>
                </a:lnTo>
                <a:lnTo>
                  <a:pt x="11591888" y="184093"/>
                </a:lnTo>
                <a:lnTo>
                  <a:pt x="11591888" y="526757"/>
                </a:lnTo>
                <a:lnTo>
                  <a:pt x="11891735" y="699851"/>
                </a:lnTo>
                <a:close/>
                <a:moveTo>
                  <a:pt x="9148535" y="538399"/>
                </a:moveTo>
                <a:lnTo>
                  <a:pt x="8848725" y="711493"/>
                </a:lnTo>
                <a:lnTo>
                  <a:pt x="8848725" y="1054160"/>
                </a:lnTo>
                <a:lnTo>
                  <a:pt x="9148535" y="1227249"/>
                </a:lnTo>
                <a:lnTo>
                  <a:pt x="9448343" y="1054160"/>
                </a:lnTo>
                <a:lnTo>
                  <a:pt x="9448343" y="711493"/>
                </a:lnTo>
                <a:lnTo>
                  <a:pt x="9148535" y="538399"/>
                </a:lnTo>
                <a:close/>
                <a:moveTo>
                  <a:pt x="9148535" y="1595676"/>
                </a:moveTo>
                <a:lnTo>
                  <a:pt x="8848725" y="1768764"/>
                </a:lnTo>
                <a:lnTo>
                  <a:pt x="8848725" y="2107911"/>
                </a:lnTo>
                <a:lnTo>
                  <a:pt x="9148535" y="2281000"/>
                </a:lnTo>
                <a:lnTo>
                  <a:pt x="9448343" y="2107911"/>
                </a:lnTo>
                <a:lnTo>
                  <a:pt x="9448343" y="1768764"/>
                </a:lnTo>
                <a:lnTo>
                  <a:pt x="9148535" y="1595676"/>
                </a:lnTo>
                <a:close/>
                <a:moveTo>
                  <a:pt x="9148535" y="2643426"/>
                </a:moveTo>
                <a:lnTo>
                  <a:pt x="8848725" y="2816514"/>
                </a:lnTo>
                <a:lnTo>
                  <a:pt x="8848725" y="3159185"/>
                </a:lnTo>
                <a:lnTo>
                  <a:pt x="9148535" y="3332274"/>
                </a:lnTo>
                <a:lnTo>
                  <a:pt x="9448343" y="3159185"/>
                </a:lnTo>
                <a:lnTo>
                  <a:pt x="9448343" y="2816514"/>
                </a:lnTo>
                <a:lnTo>
                  <a:pt x="9148535" y="2643426"/>
                </a:lnTo>
                <a:close/>
                <a:moveTo>
                  <a:pt x="9148535" y="3700701"/>
                </a:moveTo>
                <a:lnTo>
                  <a:pt x="8848725" y="3873789"/>
                </a:lnTo>
                <a:lnTo>
                  <a:pt x="8848725" y="4212936"/>
                </a:lnTo>
                <a:lnTo>
                  <a:pt x="9148535" y="4386025"/>
                </a:lnTo>
                <a:lnTo>
                  <a:pt x="9448343" y="4212936"/>
                </a:lnTo>
                <a:lnTo>
                  <a:pt x="9448343" y="3873789"/>
                </a:lnTo>
                <a:lnTo>
                  <a:pt x="9148535" y="3700701"/>
                </a:lnTo>
                <a:close/>
                <a:moveTo>
                  <a:pt x="9148535" y="4748451"/>
                </a:moveTo>
                <a:lnTo>
                  <a:pt x="8848725" y="4921539"/>
                </a:lnTo>
                <a:lnTo>
                  <a:pt x="8848725" y="5264210"/>
                </a:lnTo>
                <a:lnTo>
                  <a:pt x="9148535" y="5437299"/>
                </a:lnTo>
                <a:lnTo>
                  <a:pt x="9448343" y="5264210"/>
                </a:lnTo>
                <a:lnTo>
                  <a:pt x="9448343" y="4921539"/>
                </a:lnTo>
                <a:lnTo>
                  <a:pt x="9148535" y="4748451"/>
                </a:lnTo>
                <a:close/>
                <a:moveTo>
                  <a:pt x="9148535" y="5805726"/>
                </a:moveTo>
                <a:lnTo>
                  <a:pt x="8848725" y="5978814"/>
                </a:lnTo>
                <a:lnTo>
                  <a:pt x="8848725" y="6317961"/>
                </a:lnTo>
                <a:lnTo>
                  <a:pt x="9148535" y="6491050"/>
                </a:lnTo>
                <a:lnTo>
                  <a:pt x="9448343" y="6317961"/>
                </a:lnTo>
                <a:lnTo>
                  <a:pt x="9448343" y="5978814"/>
                </a:lnTo>
                <a:lnTo>
                  <a:pt x="9148535" y="5805726"/>
                </a:lnTo>
                <a:close/>
                <a:moveTo>
                  <a:pt x="9148535" y="6853476"/>
                </a:moveTo>
                <a:lnTo>
                  <a:pt x="8848725" y="7026564"/>
                </a:lnTo>
                <a:lnTo>
                  <a:pt x="8848725" y="7369236"/>
                </a:lnTo>
                <a:lnTo>
                  <a:pt x="9148535" y="7542324"/>
                </a:lnTo>
                <a:lnTo>
                  <a:pt x="9448343" y="7369236"/>
                </a:lnTo>
                <a:lnTo>
                  <a:pt x="9448343" y="7026564"/>
                </a:lnTo>
                <a:lnTo>
                  <a:pt x="9148535" y="6853476"/>
                </a:lnTo>
                <a:close/>
                <a:moveTo>
                  <a:pt x="9143543" y="184093"/>
                </a:moveTo>
                <a:lnTo>
                  <a:pt x="9143543" y="526757"/>
                </a:lnTo>
                <a:lnTo>
                  <a:pt x="8843735" y="699851"/>
                </a:lnTo>
                <a:lnTo>
                  <a:pt x="8543925" y="526757"/>
                </a:lnTo>
                <a:lnTo>
                  <a:pt x="8543925" y="184093"/>
                </a:lnTo>
                <a:lnTo>
                  <a:pt x="8843735" y="10999"/>
                </a:lnTo>
                <a:lnTo>
                  <a:pt x="9143543" y="184093"/>
                </a:lnTo>
                <a:close/>
                <a:moveTo>
                  <a:pt x="9143543" y="1241365"/>
                </a:moveTo>
                <a:lnTo>
                  <a:pt x="9143543" y="1584036"/>
                </a:lnTo>
                <a:lnTo>
                  <a:pt x="8843735" y="1757125"/>
                </a:lnTo>
                <a:lnTo>
                  <a:pt x="8543925" y="1584036"/>
                </a:lnTo>
                <a:lnTo>
                  <a:pt x="8543925" y="1241365"/>
                </a:lnTo>
                <a:lnTo>
                  <a:pt x="8843735" y="1068276"/>
                </a:lnTo>
                <a:lnTo>
                  <a:pt x="9143543" y="1241365"/>
                </a:lnTo>
                <a:close/>
                <a:moveTo>
                  <a:pt x="8543925" y="2292639"/>
                </a:moveTo>
                <a:lnTo>
                  <a:pt x="8843735" y="2119551"/>
                </a:lnTo>
                <a:lnTo>
                  <a:pt x="9143543" y="2292639"/>
                </a:lnTo>
                <a:lnTo>
                  <a:pt x="9143543" y="2631786"/>
                </a:lnTo>
                <a:lnTo>
                  <a:pt x="8843735" y="2804874"/>
                </a:lnTo>
                <a:lnTo>
                  <a:pt x="8543925" y="2631786"/>
                </a:lnTo>
                <a:lnTo>
                  <a:pt x="8543925" y="2292639"/>
                </a:lnTo>
                <a:close/>
                <a:moveTo>
                  <a:pt x="9143543" y="3346390"/>
                </a:moveTo>
                <a:lnTo>
                  <a:pt x="9143543" y="3689061"/>
                </a:lnTo>
                <a:lnTo>
                  <a:pt x="8843735" y="3862149"/>
                </a:lnTo>
                <a:lnTo>
                  <a:pt x="8543925" y="3689061"/>
                </a:lnTo>
                <a:lnTo>
                  <a:pt x="8543925" y="3346390"/>
                </a:lnTo>
                <a:lnTo>
                  <a:pt x="8843735" y="3173301"/>
                </a:lnTo>
                <a:lnTo>
                  <a:pt x="9143543" y="3346390"/>
                </a:lnTo>
                <a:close/>
                <a:moveTo>
                  <a:pt x="8543925" y="4397664"/>
                </a:moveTo>
                <a:lnTo>
                  <a:pt x="8843735" y="4224576"/>
                </a:lnTo>
                <a:lnTo>
                  <a:pt x="9143543" y="4397664"/>
                </a:lnTo>
                <a:lnTo>
                  <a:pt x="9143543" y="4736811"/>
                </a:lnTo>
                <a:lnTo>
                  <a:pt x="8843735" y="4909899"/>
                </a:lnTo>
                <a:lnTo>
                  <a:pt x="8543925" y="4736811"/>
                </a:lnTo>
                <a:lnTo>
                  <a:pt x="8543925" y="4397664"/>
                </a:lnTo>
                <a:close/>
                <a:moveTo>
                  <a:pt x="9143543" y="5451415"/>
                </a:moveTo>
                <a:lnTo>
                  <a:pt x="9143543" y="5794086"/>
                </a:lnTo>
                <a:lnTo>
                  <a:pt x="8843735" y="5967174"/>
                </a:lnTo>
                <a:lnTo>
                  <a:pt x="8543925" y="5794086"/>
                </a:lnTo>
                <a:lnTo>
                  <a:pt x="8543925" y="5451415"/>
                </a:lnTo>
                <a:lnTo>
                  <a:pt x="8843735" y="5278327"/>
                </a:lnTo>
                <a:lnTo>
                  <a:pt x="9143543" y="5451415"/>
                </a:lnTo>
                <a:close/>
                <a:moveTo>
                  <a:pt x="8543925" y="6502690"/>
                </a:moveTo>
                <a:lnTo>
                  <a:pt x="8843735" y="6329601"/>
                </a:lnTo>
                <a:lnTo>
                  <a:pt x="9143543" y="6502690"/>
                </a:lnTo>
                <a:lnTo>
                  <a:pt x="9143543" y="6841836"/>
                </a:lnTo>
                <a:lnTo>
                  <a:pt x="8843735" y="7014924"/>
                </a:lnTo>
                <a:lnTo>
                  <a:pt x="8543925" y="6841836"/>
                </a:lnTo>
                <a:lnTo>
                  <a:pt x="8543925" y="6502690"/>
                </a:lnTo>
                <a:close/>
                <a:moveTo>
                  <a:pt x="6095544" y="6841836"/>
                </a:moveTo>
                <a:lnTo>
                  <a:pt x="5795735" y="7014924"/>
                </a:lnTo>
                <a:lnTo>
                  <a:pt x="5495926" y="6841836"/>
                </a:lnTo>
                <a:lnTo>
                  <a:pt x="5495926" y="6502690"/>
                </a:lnTo>
                <a:lnTo>
                  <a:pt x="5795735" y="6329601"/>
                </a:lnTo>
                <a:lnTo>
                  <a:pt x="6095544" y="6502690"/>
                </a:lnTo>
                <a:lnTo>
                  <a:pt x="6095544" y="6841836"/>
                </a:lnTo>
                <a:close/>
                <a:moveTo>
                  <a:pt x="6095544" y="5794086"/>
                </a:moveTo>
                <a:lnTo>
                  <a:pt x="5795735" y="5967174"/>
                </a:lnTo>
                <a:lnTo>
                  <a:pt x="5495926" y="5794086"/>
                </a:lnTo>
                <a:lnTo>
                  <a:pt x="5495926" y="5451415"/>
                </a:lnTo>
                <a:lnTo>
                  <a:pt x="5795735" y="5278327"/>
                </a:lnTo>
                <a:lnTo>
                  <a:pt x="6095544" y="5451415"/>
                </a:lnTo>
                <a:lnTo>
                  <a:pt x="6095544" y="5794086"/>
                </a:lnTo>
                <a:close/>
                <a:moveTo>
                  <a:pt x="6095544" y="4736811"/>
                </a:moveTo>
                <a:lnTo>
                  <a:pt x="5795735" y="4909899"/>
                </a:lnTo>
                <a:lnTo>
                  <a:pt x="5495926" y="4736811"/>
                </a:lnTo>
                <a:lnTo>
                  <a:pt x="5495926" y="4397664"/>
                </a:lnTo>
                <a:lnTo>
                  <a:pt x="5795735" y="4224576"/>
                </a:lnTo>
                <a:lnTo>
                  <a:pt x="6095544" y="4397664"/>
                </a:lnTo>
                <a:lnTo>
                  <a:pt x="6095544" y="4736811"/>
                </a:lnTo>
                <a:close/>
                <a:moveTo>
                  <a:pt x="6095544" y="3689061"/>
                </a:moveTo>
                <a:lnTo>
                  <a:pt x="5795735" y="3862149"/>
                </a:lnTo>
                <a:lnTo>
                  <a:pt x="5495926" y="3689061"/>
                </a:lnTo>
                <a:lnTo>
                  <a:pt x="5495926" y="3346390"/>
                </a:lnTo>
                <a:lnTo>
                  <a:pt x="5795735" y="3173301"/>
                </a:lnTo>
                <a:lnTo>
                  <a:pt x="6095544" y="3346390"/>
                </a:lnTo>
                <a:lnTo>
                  <a:pt x="6095544" y="3689061"/>
                </a:lnTo>
                <a:close/>
                <a:moveTo>
                  <a:pt x="6095544" y="2631786"/>
                </a:moveTo>
                <a:lnTo>
                  <a:pt x="5795735" y="2804874"/>
                </a:lnTo>
                <a:lnTo>
                  <a:pt x="5495926" y="2631786"/>
                </a:lnTo>
                <a:lnTo>
                  <a:pt x="5495926" y="2292639"/>
                </a:lnTo>
                <a:lnTo>
                  <a:pt x="5795735" y="2119551"/>
                </a:lnTo>
                <a:lnTo>
                  <a:pt x="6095544" y="2292639"/>
                </a:lnTo>
                <a:lnTo>
                  <a:pt x="6095544" y="2631786"/>
                </a:lnTo>
                <a:close/>
                <a:moveTo>
                  <a:pt x="6095544" y="1584036"/>
                </a:moveTo>
                <a:lnTo>
                  <a:pt x="5795735" y="1757125"/>
                </a:lnTo>
                <a:lnTo>
                  <a:pt x="5495926" y="1584036"/>
                </a:lnTo>
                <a:lnTo>
                  <a:pt x="5495926" y="1241365"/>
                </a:lnTo>
                <a:lnTo>
                  <a:pt x="5795735" y="1068276"/>
                </a:lnTo>
                <a:lnTo>
                  <a:pt x="6095544" y="1241365"/>
                </a:lnTo>
                <a:lnTo>
                  <a:pt x="6095544" y="1584036"/>
                </a:lnTo>
                <a:close/>
                <a:moveTo>
                  <a:pt x="6095544" y="526757"/>
                </a:moveTo>
                <a:lnTo>
                  <a:pt x="5795735" y="699851"/>
                </a:lnTo>
                <a:lnTo>
                  <a:pt x="5495926" y="526757"/>
                </a:lnTo>
                <a:lnTo>
                  <a:pt x="5495926" y="184093"/>
                </a:lnTo>
                <a:lnTo>
                  <a:pt x="5795735" y="10999"/>
                </a:lnTo>
                <a:lnTo>
                  <a:pt x="6095544" y="184093"/>
                </a:lnTo>
                <a:lnTo>
                  <a:pt x="6095544" y="526757"/>
                </a:lnTo>
                <a:close/>
                <a:moveTo>
                  <a:pt x="5800726" y="7026564"/>
                </a:moveTo>
                <a:lnTo>
                  <a:pt x="5800726" y="7369236"/>
                </a:lnTo>
                <a:lnTo>
                  <a:pt x="6100535" y="7542324"/>
                </a:lnTo>
                <a:lnTo>
                  <a:pt x="6400344" y="7369236"/>
                </a:lnTo>
                <a:lnTo>
                  <a:pt x="6400344" y="7026564"/>
                </a:lnTo>
                <a:lnTo>
                  <a:pt x="6100535" y="6853476"/>
                </a:lnTo>
                <a:lnTo>
                  <a:pt x="5800726" y="7026564"/>
                </a:lnTo>
                <a:close/>
                <a:moveTo>
                  <a:pt x="6100535" y="6491050"/>
                </a:moveTo>
                <a:lnTo>
                  <a:pt x="6400344" y="6317961"/>
                </a:lnTo>
                <a:lnTo>
                  <a:pt x="6400344" y="5978814"/>
                </a:lnTo>
                <a:lnTo>
                  <a:pt x="6100535" y="5805726"/>
                </a:lnTo>
                <a:lnTo>
                  <a:pt x="5800726" y="5978814"/>
                </a:lnTo>
                <a:lnTo>
                  <a:pt x="5800726" y="6317961"/>
                </a:lnTo>
                <a:lnTo>
                  <a:pt x="6100535" y="6491050"/>
                </a:lnTo>
                <a:close/>
                <a:moveTo>
                  <a:pt x="5800726" y="4921539"/>
                </a:moveTo>
                <a:lnTo>
                  <a:pt x="5800726" y="5264210"/>
                </a:lnTo>
                <a:lnTo>
                  <a:pt x="6100535" y="5437299"/>
                </a:lnTo>
                <a:lnTo>
                  <a:pt x="6400344" y="5264210"/>
                </a:lnTo>
                <a:lnTo>
                  <a:pt x="6400344" y="4921539"/>
                </a:lnTo>
                <a:lnTo>
                  <a:pt x="6100535" y="4748451"/>
                </a:lnTo>
                <a:lnTo>
                  <a:pt x="5800726" y="4921539"/>
                </a:lnTo>
                <a:close/>
                <a:moveTo>
                  <a:pt x="6100535" y="4386025"/>
                </a:moveTo>
                <a:lnTo>
                  <a:pt x="6400344" y="4212936"/>
                </a:lnTo>
                <a:lnTo>
                  <a:pt x="6400344" y="3873789"/>
                </a:lnTo>
                <a:lnTo>
                  <a:pt x="6100535" y="3700701"/>
                </a:lnTo>
                <a:lnTo>
                  <a:pt x="5800726" y="3873789"/>
                </a:lnTo>
                <a:lnTo>
                  <a:pt x="5800726" y="4212936"/>
                </a:lnTo>
                <a:lnTo>
                  <a:pt x="6100535" y="4386025"/>
                </a:lnTo>
                <a:close/>
                <a:moveTo>
                  <a:pt x="5800726" y="2816514"/>
                </a:moveTo>
                <a:lnTo>
                  <a:pt x="5800726" y="3159185"/>
                </a:lnTo>
                <a:lnTo>
                  <a:pt x="6100535" y="3332274"/>
                </a:lnTo>
                <a:lnTo>
                  <a:pt x="6400344" y="3159185"/>
                </a:lnTo>
                <a:lnTo>
                  <a:pt x="6400344" y="2816514"/>
                </a:lnTo>
                <a:lnTo>
                  <a:pt x="6100535" y="2643426"/>
                </a:lnTo>
                <a:lnTo>
                  <a:pt x="5800726" y="2816514"/>
                </a:lnTo>
                <a:close/>
                <a:moveTo>
                  <a:pt x="6100535" y="2281000"/>
                </a:moveTo>
                <a:lnTo>
                  <a:pt x="6400344" y="2107911"/>
                </a:lnTo>
                <a:lnTo>
                  <a:pt x="6400344" y="1768764"/>
                </a:lnTo>
                <a:lnTo>
                  <a:pt x="6100535" y="1595676"/>
                </a:lnTo>
                <a:lnTo>
                  <a:pt x="5800726" y="1768764"/>
                </a:lnTo>
                <a:lnTo>
                  <a:pt x="5800726" y="2107911"/>
                </a:lnTo>
                <a:lnTo>
                  <a:pt x="6100535" y="2281000"/>
                </a:lnTo>
                <a:close/>
                <a:moveTo>
                  <a:pt x="5800726" y="711493"/>
                </a:moveTo>
                <a:lnTo>
                  <a:pt x="5800726" y="1054160"/>
                </a:lnTo>
                <a:lnTo>
                  <a:pt x="6100535" y="1227249"/>
                </a:lnTo>
                <a:lnTo>
                  <a:pt x="6400344" y="1054160"/>
                </a:lnTo>
                <a:lnTo>
                  <a:pt x="6400344" y="711493"/>
                </a:lnTo>
                <a:lnTo>
                  <a:pt x="6100535" y="538399"/>
                </a:lnTo>
                <a:lnTo>
                  <a:pt x="5800726" y="711493"/>
                </a:lnTo>
                <a:close/>
                <a:moveTo>
                  <a:pt x="3052535" y="538399"/>
                </a:moveTo>
                <a:lnTo>
                  <a:pt x="2752726" y="711493"/>
                </a:lnTo>
                <a:lnTo>
                  <a:pt x="2752726" y="1054160"/>
                </a:lnTo>
                <a:lnTo>
                  <a:pt x="3052535" y="1227249"/>
                </a:lnTo>
                <a:lnTo>
                  <a:pt x="3352344" y="1054160"/>
                </a:lnTo>
                <a:lnTo>
                  <a:pt x="3352344" y="711493"/>
                </a:lnTo>
                <a:lnTo>
                  <a:pt x="3052535" y="538399"/>
                </a:lnTo>
                <a:close/>
                <a:moveTo>
                  <a:pt x="3052535" y="1595676"/>
                </a:moveTo>
                <a:lnTo>
                  <a:pt x="2752726" y="1768764"/>
                </a:lnTo>
                <a:lnTo>
                  <a:pt x="2752726" y="2107911"/>
                </a:lnTo>
                <a:lnTo>
                  <a:pt x="3052535" y="2281000"/>
                </a:lnTo>
                <a:lnTo>
                  <a:pt x="3352344" y="2107911"/>
                </a:lnTo>
                <a:lnTo>
                  <a:pt x="3352344" y="1768764"/>
                </a:lnTo>
                <a:lnTo>
                  <a:pt x="3052535" y="1595676"/>
                </a:lnTo>
                <a:close/>
                <a:moveTo>
                  <a:pt x="3052535" y="2643426"/>
                </a:moveTo>
                <a:lnTo>
                  <a:pt x="2752726" y="2816514"/>
                </a:lnTo>
                <a:lnTo>
                  <a:pt x="2752726" y="3159185"/>
                </a:lnTo>
                <a:lnTo>
                  <a:pt x="3052535" y="3332274"/>
                </a:lnTo>
                <a:lnTo>
                  <a:pt x="3352344" y="3159185"/>
                </a:lnTo>
                <a:lnTo>
                  <a:pt x="3352344" y="2816514"/>
                </a:lnTo>
                <a:lnTo>
                  <a:pt x="3052535" y="2643426"/>
                </a:lnTo>
                <a:close/>
                <a:moveTo>
                  <a:pt x="3052535" y="3700701"/>
                </a:moveTo>
                <a:lnTo>
                  <a:pt x="2752726" y="3873789"/>
                </a:lnTo>
                <a:lnTo>
                  <a:pt x="2752726" y="4212936"/>
                </a:lnTo>
                <a:lnTo>
                  <a:pt x="3052535" y="4386025"/>
                </a:lnTo>
                <a:lnTo>
                  <a:pt x="3352344" y="4212936"/>
                </a:lnTo>
                <a:lnTo>
                  <a:pt x="3352344" y="3873789"/>
                </a:lnTo>
                <a:lnTo>
                  <a:pt x="3052535" y="3700701"/>
                </a:lnTo>
                <a:close/>
                <a:moveTo>
                  <a:pt x="3052535" y="4748451"/>
                </a:moveTo>
                <a:lnTo>
                  <a:pt x="2752726" y="4921539"/>
                </a:lnTo>
                <a:lnTo>
                  <a:pt x="2752726" y="5264210"/>
                </a:lnTo>
                <a:lnTo>
                  <a:pt x="3052535" y="5437299"/>
                </a:lnTo>
                <a:lnTo>
                  <a:pt x="3352344" y="5264210"/>
                </a:lnTo>
                <a:lnTo>
                  <a:pt x="3352344" y="4921539"/>
                </a:lnTo>
                <a:lnTo>
                  <a:pt x="3052535" y="4748451"/>
                </a:lnTo>
                <a:close/>
                <a:moveTo>
                  <a:pt x="3052535" y="5805726"/>
                </a:moveTo>
                <a:lnTo>
                  <a:pt x="2752726" y="5978814"/>
                </a:lnTo>
                <a:lnTo>
                  <a:pt x="2752726" y="6317961"/>
                </a:lnTo>
                <a:lnTo>
                  <a:pt x="3052535" y="6491050"/>
                </a:lnTo>
                <a:lnTo>
                  <a:pt x="3352344" y="6317961"/>
                </a:lnTo>
                <a:lnTo>
                  <a:pt x="3352344" y="5978814"/>
                </a:lnTo>
                <a:lnTo>
                  <a:pt x="3052535" y="5805726"/>
                </a:lnTo>
                <a:close/>
                <a:moveTo>
                  <a:pt x="3052535" y="6853476"/>
                </a:moveTo>
                <a:lnTo>
                  <a:pt x="2752726" y="7026564"/>
                </a:lnTo>
                <a:lnTo>
                  <a:pt x="2752726" y="7369236"/>
                </a:lnTo>
                <a:lnTo>
                  <a:pt x="3052535" y="7542324"/>
                </a:lnTo>
                <a:lnTo>
                  <a:pt x="3352344" y="7369236"/>
                </a:lnTo>
                <a:lnTo>
                  <a:pt x="3352344" y="7026564"/>
                </a:lnTo>
                <a:lnTo>
                  <a:pt x="3052535" y="6853476"/>
                </a:lnTo>
                <a:close/>
                <a:moveTo>
                  <a:pt x="3047544" y="184093"/>
                </a:moveTo>
                <a:lnTo>
                  <a:pt x="3047544" y="526757"/>
                </a:lnTo>
                <a:lnTo>
                  <a:pt x="2747735" y="699851"/>
                </a:lnTo>
                <a:lnTo>
                  <a:pt x="2447926" y="526757"/>
                </a:lnTo>
                <a:lnTo>
                  <a:pt x="2447926" y="184093"/>
                </a:lnTo>
                <a:lnTo>
                  <a:pt x="2747735" y="10999"/>
                </a:lnTo>
                <a:lnTo>
                  <a:pt x="3047544" y="184093"/>
                </a:lnTo>
                <a:close/>
                <a:moveTo>
                  <a:pt x="3047544" y="1241365"/>
                </a:moveTo>
                <a:lnTo>
                  <a:pt x="3047544" y="1584036"/>
                </a:lnTo>
                <a:lnTo>
                  <a:pt x="2747735" y="1757125"/>
                </a:lnTo>
                <a:lnTo>
                  <a:pt x="2447926" y="1584036"/>
                </a:lnTo>
                <a:lnTo>
                  <a:pt x="2447926" y="1241365"/>
                </a:lnTo>
                <a:lnTo>
                  <a:pt x="2747735" y="1068276"/>
                </a:lnTo>
                <a:lnTo>
                  <a:pt x="3047544" y="1241365"/>
                </a:lnTo>
                <a:close/>
                <a:moveTo>
                  <a:pt x="2447926" y="2292639"/>
                </a:moveTo>
                <a:lnTo>
                  <a:pt x="2747735" y="2119551"/>
                </a:lnTo>
                <a:lnTo>
                  <a:pt x="3047544" y="2292639"/>
                </a:lnTo>
                <a:lnTo>
                  <a:pt x="3047544" y="2631786"/>
                </a:lnTo>
                <a:lnTo>
                  <a:pt x="2747735" y="2804874"/>
                </a:lnTo>
                <a:lnTo>
                  <a:pt x="2447926" y="2631786"/>
                </a:lnTo>
                <a:lnTo>
                  <a:pt x="2447926" y="2292639"/>
                </a:lnTo>
                <a:close/>
                <a:moveTo>
                  <a:pt x="3047544" y="3346390"/>
                </a:moveTo>
                <a:lnTo>
                  <a:pt x="3047544" y="3689061"/>
                </a:lnTo>
                <a:lnTo>
                  <a:pt x="2747735" y="3862149"/>
                </a:lnTo>
                <a:lnTo>
                  <a:pt x="2447926" y="3689061"/>
                </a:lnTo>
                <a:lnTo>
                  <a:pt x="2447926" y="3346390"/>
                </a:lnTo>
                <a:lnTo>
                  <a:pt x="2747735" y="3173301"/>
                </a:lnTo>
                <a:lnTo>
                  <a:pt x="3047544" y="3346390"/>
                </a:lnTo>
                <a:close/>
                <a:moveTo>
                  <a:pt x="2447926" y="4397664"/>
                </a:moveTo>
                <a:lnTo>
                  <a:pt x="2747735" y="4224576"/>
                </a:lnTo>
                <a:lnTo>
                  <a:pt x="3047544" y="4397664"/>
                </a:lnTo>
                <a:lnTo>
                  <a:pt x="3047544" y="4736811"/>
                </a:lnTo>
                <a:lnTo>
                  <a:pt x="2747735" y="4909899"/>
                </a:lnTo>
                <a:lnTo>
                  <a:pt x="2447926" y="4736811"/>
                </a:lnTo>
                <a:lnTo>
                  <a:pt x="2447926" y="4397664"/>
                </a:lnTo>
                <a:close/>
                <a:moveTo>
                  <a:pt x="3047544" y="5451415"/>
                </a:moveTo>
                <a:lnTo>
                  <a:pt x="3047544" y="5794086"/>
                </a:lnTo>
                <a:lnTo>
                  <a:pt x="2747735" y="5967174"/>
                </a:lnTo>
                <a:lnTo>
                  <a:pt x="2447926" y="5794086"/>
                </a:lnTo>
                <a:lnTo>
                  <a:pt x="2447926" y="5451415"/>
                </a:lnTo>
                <a:lnTo>
                  <a:pt x="2747735" y="5278327"/>
                </a:lnTo>
                <a:lnTo>
                  <a:pt x="3047544" y="5451415"/>
                </a:lnTo>
                <a:close/>
                <a:moveTo>
                  <a:pt x="2447926" y="6502690"/>
                </a:moveTo>
                <a:lnTo>
                  <a:pt x="2747735" y="6329601"/>
                </a:lnTo>
                <a:lnTo>
                  <a:pt x="3047544" y="6502690"/>
                </a:lnTo>
                <a:lnTo>
                  <a:pt x="3047544" y="6841836"/>
                </a:lnTo>
                <a:lnTo>
                  <a:pt x="2747735" y="7014924"/>
                </a:lnTo>
                <a:lnTo>
                  <a:pt x="2447926" y="6841836"/>
                </a:lnTo>
                <a:lnTo>
                  <a:pt x="2447926" y="6502690"/>
                </a:lnTo>
                <a:close/>
                <a:moveTo>
                  <a:pt x="2742744" y="5978814"/>
                </a:moveTo>
                <a:lnTo>
                  <a:pt x="2742744" y="6317961"/>
                </a:lnTo>
                <a:lnTo>
                  <a:pt x="2442935" y="6491050"/>
                </a:lnTo>
                <a:lnTo>
                  <a:pt x="2143126" y="6317961"/>
                </a:lnTo>
                <a:lnTo>
                  <a:pt x="2143126" y="5978814"/>
                </a:lnTo>
                <a:lnTo>
                  <a:pt x="2442935" y="5805726"/>
                </a:lnTo>
                <a:lnTo>
                  <a:pt x="2742744" y="5978814"/>
                </a:lnTo>
                <a:close/>
                <a:moveTo>
                  <a:pt x="2143126" y="7026564"/>
                </a:moveTo>
                <a:lnTo>
                  <a:pt x="2442935" y="6853476"/>
                </a:lnTo>
                <a:lnTo>
                  <a:pt x="2742744" y="7026564"/>
                </a:lnTo>
                <a:lnTo>
                  <a:pt x="2742744" y="7369236"/>
                </a:lnTo>
                <a:lnTo>
                  <a:pt x="2442935" y="7542324"/>
                </a:lnTo>
                <a:lnTo>
                  <a:pt x="2143126" y="7369236"/>
                </a:lnTo>
                <a:lnTo>
                  <a:pt x="2143126" y="7026564"/>
                </a:lnTo>
                <a:close/>
                <a:moveTo>
                  <a:pt x="2437944" y="6841836"/>
                </a:moveTo>
                <a:lnTo>
                  <a:pt x="2138135" y="7014924"/>
                </a:lnTo>
                <a:lnTo>
                  <a:pt x="1838326" y="6841836"/>
                </a:lnTo>
                <a:lnTo>
                  <a:pt x="1838326" y="6502690"/>
                </a:lnTo>
                <a:lnTo>
                  <a:pt x="2138135" y="6329601"/>
                </a:lnTo>
                <a:lnTo>
                  <a:pt x="2437944" y="6502690"/>
                </a:lnTo>
                <a:lnTo>
                  <a:pt x="2437944" y="6841836"/>
                </a:lnTo>
                <a:close/>
                <a:moveTo>
                  <a:pt x="2133144" y="5978814"/>
                </a:moveTo>
                <a:lnTo>
                  <a:pt x="2133144" y="6317961"/>
                </a:lnTo>
                <a:lnTo>
                  <a:pt x="1833335" y="6491050"/>
                </a:lnTo>
                <a:lnTo>
                  <a:pt x="1533526" y="6317952"/>
                </a:lnTo>
                <a:lnTo>
                  <a:pt x="1533526" y="5978824"/>
                </a:lnTo>
                <a:lnTo>
                  <a:pt x="1833335" y="5805726"/>
                </a:lnTo>
                <a:lnTo>
                  <a:pt x="2133144" y="5978814"/>
                </a:lnTo>
                <a:close/>
                <a:moveTo>
                  <a:pt x="1533526" y="7026574"/>
                </a:moveTo>
                <a:lnTo>
                  <a:pt x="1833335" y="6853476"/>
                </a:lnTo>
                <a:lnTo>
                  <a:pt x="2133144" y="7026564"/>
                </a:lnTo>
                <a:lnTo>
                  <a:pt x="2133144" y="7369236"/>
                </a:lnTo>
                <a:lnTo>
                  <a:pt x="1833335" y="7542324"/>
                </a:lnTo>
                <a:lnTo>
                  <a:pt x="1533526" y="7369236"/>
                </a:lnTo>
                <a:lnTo>
                  <a:pt x="1533526" y="7026574"/>
                </a:lnTo>
                <a:close/>
                <a:moveTo>
                  <a:pt x="1828344" y="6841827"/>
                </a:moveTo>
                <a:lnTo>
                  <a:pt x="1528535" y="7014924"/>
                </a:lnTo>
                <a:lnTo>
                  <a:pt x="1228726" y="6841836"/>
                </a:lnTo>
                <a:lnTo>
                  <a:pt x="1228726" y="6502690"/>
                </a:lnTo>
                <a:lnTo>
                  <a:pt x="1528535" y="6329601"/>
                </a:lnTo>
                <a:lnTo>
                  <a:pt x="1828344" y="6502699"/>
                </a:lnTo>
                <a:lnTo>
                  <a:pt x="1828344" y="6841827"/>
                </a:lnTo>
                <a:close/>
                <a:moveTo>
                  <a:pt x="1523544" y="5978814"/>
                </a:moveTo>
                <a:lnTo>
                  <a:pt x="1523544" y="6317961"/>
                </a:lnTo>
                <a:lnTo>
                  <a:pt x="1223735" y="6491050"/>
                </a:lnTo>
                <a:lnTo>
                  <a:pt x="923925" y="6317961"/>
                </a:lnTo>
                <a:lnTo>
                  <a:pt x="923925" y="5978814"/>
                </a:lnTo>
                <a:lnTo>
                  <a:pt x="1223735" y="5805726"/>
                </a:lnTo>
                <a:lnTo>
                  <a:pt x="1523544" y="5978814"/>
                </a:lnTo>
                <a:close/>
                <a:moveTo>
                  <a:pt x="923925" y="7026564"/>
                </a:moveTo>
                <a:lnTo>
                  <a:pt x="1223735" y="6853476"/>
                </a:lnTo>
                <a:lnTo>
                  <a:pt x="1523544" y="7026564"/>
                </a:lnTo>
                <a:lnTo>
                  <a:pt x="1523544" y="7369236"/>
                </a:lnTo>
                <a:lnTo>
                  <a:pt x="1223735" y="7542324"/>
                </a:lnTo>
                <a:lnTo>
                  <a:pt x="923925" y="7369236"/>
                </a:lnTo>
                <a:lnTo>
                  <a:pt x="923925" y="7026564"/>
                </a:lnTo>
                <a:close/>
                <a:moveTo>
                  <a:pt x="1218744" y="6841836"/>
                </a:moveTo>
                <a:lnTo>
                  <a:pt x="918934" y="7014924"/>
                </a:lnTo>
                <a:lnTo>
                  <a:pt x="619125" y="6841836"/>
                </a:lnTo>
                <a:lnTo>
                  <a:pt x="619125" y="6502690"/>
                </a:lnTo>
                <a:lnTo>
                  <a:pt x="918934" y="6329601"/>
                </a:lnTo>
                <a:lnTo>
                  <a:pt x="1218744" y="6502690"/>
                </a:lnTo>
                <a:lnTo>
                  <a:pt x="1218744" y="6841836"/>
                </a:lnTo>
                <a:close/>
                <a:moveTo>
                  <a:pt x="913942" y="5978814"/>
                </a:moveTo>
                <a:lnTo>
                  <a:pt x="913942" y="6317961"/>
                </a:lnTo>
                <a:lnTo>
                  <a:pt x="614134" y="6491050"/>
                </a:lnTo>
                <a:lnTo>
                  <a:pt x="314325" y="6317961"/>
                </a:lnTo>
                <a:lnTo>
                  <a:pt x="314325" y="5978814"/>
                </a:lnTo>
                <a:lnTo>
                  <a:pt x="614134" y="5805726"/>
                </a:lnTo>
                <a:lnTo>
                  <a:pt x="913942" y="5978814"/>
                </a:lnTo>
                <a:close/>
                <a:moveTo>
                  <a:pt x="314325" y="7026564"/>
                </a:moveTo>
                <a:lnTo>
                  <a:pt x="614134" y="6853476"/>
                </a:lnTo>
                <a:lnTo>
                  <a:pt x="913942" y="7026564"/>
                </a:lnTo>
                <a:lnTo>
                  <a:pt x="913942" y="7369236"/>
                </a:lnTo>
                <a:lnTo>
                  <a:pt x="614134" y="7542324"/>
                </a:lnTo>
                <a:lnTo>
                  <a:pt x="314325" y="7369236"/>
                </a:lnTo>
                <a:lnTo>
                  <a:pt x="314325" y="7026564"/>
                </a:lnTo>
                <a:close/>
                <a:moveTo>
                  <a:pt x="609142" y="6841836"/>
                </a:moveTo>
                <a:lnTo>
                  <a:pt x="306281" y="7016686"/>
                </a:lnTo>
                <a:lnTo>
                  <a:pt x="9525" y="6845360"/>
                </a:lnTo>
                <a:lnTo>
                  <a:pt x="9525" y="6499165"/>
                </a:lnTo>
                <a:lnTo>
                  <a:pt x="306281" y="6327839"/>
                </a:lnTo>
                <a:lnTo>
                  <a:pt x="609142" y="6502690"/>
                </a:lnTo>
                <a:lnTo>
                  <a:pt x="609142" y="6841836"/>
                </a:lnTo>
                <a:close/>
                <a:moveTo>
                  <a:pt x="2437944" y="5451415"/>
                </a:moveTo>
                <a:lnTo>
                  <a:pt x="2437944" y="5794086"/>
                </a:lnTo>
                <a:lnTo>
                  <a:pt x="2138135" y="5967174"/>
                </a:lnTo>
                <a:lnTo>
                  <a:pt x="1838326" y="5794086"/>
                </a:lnTo>
                <a:lnTo>
                  <a:pt x="1838326" y="5451415"/>
                </a:lnTo>
                <a:lnTo>
                  <a:pt x="2138135" y="5278327"/>
                </a:lnTo>
                <a:lnTo>
                  <a:pt x="2437944" y="5451415"/>
                </a:lnTo>
                <a:close/>
                <a:moveTo>
                  <a:pt x="1828344" y="5451415"/>
                </a:moveTo>
                <a:lnTo>
                  <a:pt x="1828344" y="5794077"/>
                </a:lnTo>
                <a:lnTo>
                  <a:pt x="1528535" y="5967174"/>
                </a:lnTo>
                <a:lnTo>
                  <a:pt x="1228726" y="5794086"/>
                </a:lnTo>
                <a:lnTo>
                  <a:pt x="1228726" y="5451415"/>
                </a:lnTo>
                <a:lnTo>
                  <a:pt x="1528535" y="5278327"/>
                </a:lnTo>
                <a:lnTo>
                  <a:pt x="1828344" y="5451415"/>
                </a:lnTo>
                <a:close/>
                <a:moveTo>
                  <a:pt x="1218744" y="5451415"/>
                </a:moveTo>
                <a:lnTo>
                  <a:pt x="1218744" y="5794086"/>
                </a:lnTo>
                <a:lnTo>
                  <a:pt x="918934" y="5967174"/>
                </a:lnTo>
                <a:lnTo>
                  <a:pt x="619125" y="5794086"/>
                </a:lnTo>
                <a:lnTo>
                  <a:pt x="619125" y="5451415"/>
                </a:lnTo>
                <a:lnTo>
                  <a:pt x="918934" y="5278327"/>
                </a:lnTo>
                <a:lnTo>
                  <a:pt x="1218744" y="5451415"/>
                </a:lnTo>
                <a:close/>
                <a:moveTo>
                  <a:pt x="609142" y="5451415"/>
                </a:moveTo>
                <a:lnTo>
                  <a:pt x="609142" y="5794086"/>
                </a:lnTo>
                <a:lnTo>
                  <a:pt x="306281" y="5968936"/>
                </a:lnTo>
                <a:lnTo>
                  <a:pt x="9525" y="5797610"/>
                </a:lnTo>
                <a:lnTo>
                  <a:pt x="9525" y="5451415"/>
                </a:lnTo>
                <a:lnTo>
                  <a:pt x="309334" y="5278327"/>
                </a:lnTo>
                <a:lnTo>
                  <a:pt x="609142" y="5451415"/>
                </a:lnTo>
                <a:close/>
                <a:moveTo>
                  <a:pt x="2742744" y="3873789"/>
                </a:moveTo>
                <a:lnTo>
                  <a:pt x="2742744" y="4212936"/>
                </a:lnTo>
                <a:lnTo>
                  <a:pt x="2442935" y="4386025"/>
                </a:lnTo>
                <a:lnTo>
                  <a:pt x="2143126" y="4212936"/>
                </a:lnTo>
                <a:lnTo>
                  <a:pt x="2143126" y="3873789"/>
                </a:lnTo>
                <a:lnTo>
                  <a:pt x="2442935" y="3700701"/>
                </a:lnTo>
                <a:lnTo>
                  <a:pt x="2742744" y="3873789"/>
                </a:lnTo>
                <a:close/>
                <a:moveTo>
                  <a:pt x="2143126" y="4921539"/>
                </a:moveTo>
                <a:lnTo>
                  <a:pt x="2442935" y="4748451"/>
                </a:lnTo>
                <a:lnTo>
                  <a:pt x="2742744" y="4921539"/>
                </a:lnTo>
                <a:lnTo>
                  <a:pt x="2742744" y="5264210"/>
                </a:lnTo>
                <a:lnTo>
                  <a:pt x="2442935" y="5437299"/>
                </a:lnTo>
                <a:lnTo>
                  <a:pt x="2143126" y="5264210"/>
                </a:lnTo>
                <a:lnTo>
                  <a:pt x="2143126" y="4921539"/>
                </a:lnTo>
                <a:close/>
                <a:moveTo>
                  <a:pt x="2437944" y="4736811"/>
                </a:moveTo>
                <a:lnTo>
                  <a:pt x="2138135" y="4909899"/>
                </a:lnTo>
                <a:lnTo>
                  <a:pt x="1838326" y="4736811"/>
                </a:lnTo>
                <a:lnTo>
                  <a:pt x="1838326" y="4397664"/>
                </a:lnTo>
                <a:lnTo>
                  <a:pt x="2138135" y="4224576"/>
                </a:lnTo>
                <a:lnTo>
                  <a:pt x="2437944" y="4397664"/>
                </a:lnTo>
                <a:lnTo>
                  <a:pt x="2437944" y="4736811"/>
                </a:lnTo>
                <a:close/>
                <a:moveTo>
                  <a:pt x="2133144" y="3873789"/>
                </a:moveTo>
                <a:lnTo>
                  <a:pt x="2133144" y="4212936"/>
                </a:lnTo>
                <a:lnTo>
                  <a:pt x="1833335" y="4386025"/>
                </a:lnTo>
                <a:lnTo>
                  <a:pt x="1533526" y="4212927"/>
                </a:lnTo>
                <a:lnTo>
                  <a:pt x="1533526" y="3873798"/>
                </a:lnTo>
                <a:lnTo>
                  <a:pt x="1833335" y="3700701"/>
                </a:lnTo>
                <a:lnTo>
                  <a:pt x="2133144" y="3873789"/>
                </a:lnTo>
                <a:close/>
                <a:moveTo>
                  <a:pt x="1533526" y="4921549"/>
                </a:moveTo>
                <a:lnTo>
                  <a:pt x="1833335" y="4748451"/>
                </a:lnTo>
                <a:lnTo>
                  <a:pt x="2133144" y="4921539"/>
                </a:lnTo>
                <a:lnTo>
                  <a:pt x="2133144" y="5264210"/>
                </a:lnTo>
                <a:lnTo>
                  <a:pt x="1833335" y="5437299"/>
                </a:lnTo>
                <a:lnTo>
                  <a:pt x="1533526" y="5264210"/>
                </a:lnTo>
                <a:lnTo>
                  <a:pt x="1533526" y="4921549"/>
                </a:lnTo>
                <a:close/>
                <a:moveTo>
                  <a:pt x="1828344" y="4736802"/>
                </a:moveTo>
                <a:lnTo>
                  <a:pt x="1528535" y="4909899"/>
                </a:lnTo>
                <a:lnTo>
                  <a:pt x="1228726" y="4736811"/>
                </a:lnTo>
                <a:lnTo>
                  <a:pt x="1228726" y="4397664"/>
                </a:lnTo>
                <a:lnTo>
                  <a:pt x="1528535" y="4224576"/>
                </a:lnTo>
                <a:lnTo>
                  <a:pt x="1828344" y="4397674"/>
                </a:lnTo>
                <a:lnTo>
                  <a:pt x="1828344" y="4736802"/>
                </a:lnTo>
                <a:close/>
                <a:moveTo>
                  <a:pt x="1523544" y="3873789"/>
                </a:moveTo>
                <a:lnTo>
                  <a:pt x="1523544" y="4212936"/>
                </a:lnTo>
                <a:lnTo>
                  <a:pt x="1223735" y="4386025"/>
                </a:lnTo>
                <a:lnTo>
                  <a:pt x="923925" y="4212936"/>
                </a:lnTo>
                <a:lnTo>
                  <a:pt x="923925" y="3873789"/>
                </a:lnTo>
                <a:lnTo>
                  <a:pt x="1223735" y="3700701"/>
                </a:lnTo>
                <a:lnTo>
                  <a:pt x="1523544" y="3873789"/>
                </a:lnTo>
                <a:close/>
                <a:moveTo>
                  <a:pt x="923925" y="4921539"/>
                </a:moveTo>
                <a:lnTo>
                  <a:pt x="1223735" y="4748451"/>
                </a:lnTo>
                <a:lnTo>
                  <a:pt x="1523544" y="4921539"/>
                </a:lnTo>
                <a:lnTo>
                  <a:pt x="1523544" y="5264210"/>
                </a:lnTo>
                <a:lnTo>
                  <a:pt x="1223735" y="5437299"/>
                </a:lnTo>
                <a:lnTo>
                  <a:pt x="923925" y="5264210"/>
                </a:lnTo>
                <a:lnTo>
                  <a:pt x="923925" y="4921539"/>
                </a:lnTo>
                <a:close/>
                <a:moveTo>
                  <a:pt x="1218744" y="4736811"/>
                </a:moveTo>
                <a:lnTo>
                  <a:pt x="918934" y="4909899"/>
                </a:lnTo>
                <a:lnTo>
                  <a:pt x="619125" y="4736811"/>
                </a:lnTo>
                <a:lnTo>
                  <a:pt x="619125" y="4397664"/>
                </a:lnTo>
                <a:lnTo>
                  <a:pt x="918934" y="4224576"/>
                </a:lnTo>
                <a:lnTo>
                  <a:pt x="1218744" y="4397664"/>
                </a:lnTo>
                <a:lnTo>
                  <a:pt x="1218744" y="4736811"/>
                </a:lnTo>
                <a:close/>
                <a:moveTo>
                  <a:pt x="913942" y="3873789"/>
                </a:moveTo>
                <a:lnTo>
                  <a:pt x="913942" y="4212936"/>
                </a:lnTo>
                <a:lnTo>
                  <a:pt x="614134" y="4386025"/>
                </a:lnTo>
                <a:lnTo>
                  <a:pt x="314325" y="4212936"/>
                </a:lnTo>
                <a:lnTo>
                  <a:pt x="314325" y="3873789"/>
                </a:lnTo>
                <a:lnTo>
                  <a:pt x="614134" y="3700701"/>
                </a:lnTo>
                <a:lnTo>
                  <a:pt x="913942" y="3873789"/>
                </a:lnTo>
                <a:close/>
                <a:moveTo>
                  <a:pt x="314325" y="4921539"/>
                </a:moveTo>
                <a:lnTo>
                  <a:pt x="614134" y="4748451"/>
                </a:lnTo>
                <a:lnTo>
                  <a:pt x="913942" y="4921539"/>
                </a:lnTo>
                <a:lnTo>
                  <a:pt x="913942" y="5264210"/>
                </a:lnTo>
                <a:lnTo>
                  <a:pt x="614134" y="5437299"/>
                </a:lnTo>
                <a:lnTo>
                  <a:pt x="314325" y="5264210"/>
                </a:lnTo>
                <a:lnTo>
                  <a:pt x="314325" y="4921539"/>
                </a:lnTo>
                <a:close/>
                <a:moveTo>
                  <a:pt x="609142" y="4736811"/>
                </a:moveTo>
                <a:lnTo>
                  <a:pt x="306281" y="4911662"/>
                </a:lnTo>
                <a:lnTo>
                  <a:pt x="9525" y="4740336"/>
                </a:lnTo>
                <a:lnTo>
                  <a:pt x="9525" y="4394140"/>
                </a:lnTo>
                <a:lnTo>
                  <a:pt x="306281" y="4222814"/>
                </a:lnTo>
                <a:lnTo>
                  <a:pt x="609142" y="4397664"/>
                </a:lnTo>
                <a:lnTo>
                  <a:pt x="609142" y="4736811"/>
                </a:lnTo>
                <a:close/>
                <a:moveTo>
                  <a:pt x="2437944" y="3346390"/>
                </a:moveTo>
                <a:lnTo>
                  <a:pt x="2437944" y="3689061"/>
                </a:lnTo>
                <a:lnTo>
                  <a:pt x="2138135" y="3862149"/>
                </a:lnTo>
                <a:lnTo>
                  <a:pt x="1838326" y="3689061"/>
                </a:lnTo>
                <a:lnTo>
                  <a:pt x="1838326" y="3346390"/>
                </a:lnTo>
                <a:lnTo>
                  <a:pt x="2138135" y="3173301"/>
                </a:lnTo>
                <a:lnTo>
                  <a:pt x="2437944" y="3346390"/>
                </a:lnTo>
                <a:close/>
                <a:moveTo>
                  <a:pt x="1828344" y="3346390"/>
                </a:moveTo>
                <a:lnTo>
                  <a:pt x="1828344" y="3689052"/>
                </a:lnTo>
                <a:lnTo>
                  <a:pt x="1528535" y="3862149"/>
                </a:lnTo>
                <a:lnTo>
                  <a:pt x="1228726" y="3689061"/>
                </a:lnTo>
                <a:lnTo>
                  <a:pt x="1228726" y="3346390"/>
                </a:lnTo>
                <a:lnTo>
                  <a:pt x="1528535" y="3173301"/>
                </a:lnTo>
                <a:lnTo>
                  <a:pt x="1828344" y="3346390"/>
                </a:lnTo>
                <a:close/>
                <a:moveTo>
                  <a:pt x="1218744" y="3346390"/>
                </a:moveTo>
                <a:lnTo>
                  <a:pt x="1218744" y="3689061"/>
                </a:lnTo>
                <a:lnTo>
                  <a:pt x="918934" y="3862149"/>
                </a:lnTo>
                <a:lnTo>
                  <a:pt x="619125" y="3689061"/>
                </a:lnTo>
                <a:lnTo>
                  <a:pt x="619125" y="3346390"/>
                </a:lnTo>
                <a:lnTo>
                  <a:pt x="918934" y="3173301"/>
                </a:lnTo>
                <a:lnTo>
                  <a:pt x="1218744" y="3346390"/>
                </a:lnTo>
                <a:close/>
                <a:moveTo>
                  <a:pt x="609142" y="3346390"/>
                </a:moveTo>
                <a:lnTo>
                  <a:pt x="609142" y="3689061"/>
                </a:lnTo>
                <a:lnTo>
                  <a:pt x="306281" y="3863912"/>
                </a:lnTo>
                <a:lnTo>
                  <a:pt x="9525" y="3692585"/>
                </a:lnTo>
                <a:lnTo>
                  <a:pt x="9525" y="3346390"/>
                </a:lnTo>
                <a:lnTo>
                  <a:pt x="309334" y="3173301"/>
                </a:lnTo>
                <a:lnTo>
                  <a:pt x="609142" y="3346390"/>
                </a:lnTo>
                <a:close/>
                <a:moveTo>
                  <a:pt x="2742744" y="1768764"/>
                </a:moveTo>
                <a:lnTo>
                  <a:pt x="2742744" y="2107911"/>
                </a:lnTo>
                <a:lnTo>
                  <a:pt x="2442935" y="2281000"/>
                </a:lnTo>
                <a:lnTo>
                  <a:pt x="2143126" y="2107911"/>
                </a:lnTo>
                <a:lnTo>
                  <a:pt x="2143126" y="1768764"/>
                </a:lnTo>
                <a:lnTo>
                  <a:pt x="2442935" y="1595676"/>
                </a:lnTo>
                <a:lnTo>
                  <a:pt x="2742744" y="1768764"/>
                </a:lnTo>
                <a:close/>
                <a:moveTo>
                  <a:pt x="2143126" y="2816514"/>
                </a:moveTo>
                <a:lnTo>
                  <a:pt x="2442935" y="2643426"/>
                </a:lnTo>
                <a:lnTo>
                  <a:pt x="2742744" y="2816514"/>
                </a:lnTo>
                <a:lnTo>
                  <a:pt x="2742744" y="3159185"/>
                </a:lnTo>
                <a:lnTo>
                  <a:pt x="2442935" y="3332274"/>
                </a:lnTo>
                <a:lnTo>
                  <a:pt x="2143126" y="3159185"/>
                </a:lnTo>
                <a:lnTo>
                  <a:pt x="2143126" y="2816514"/>
                </a:lnTo>
                <a:close/>
                <a:moveTo>
                  <a:pt x="2437944" y="2631786"/>
                </a:moveTo>
                <a:lnTo>
                  <a:pt x="2138135" y="2804874"/>
                </a:lnTo>
                <a:lnTo>
                  <a:pt x="1838326" y="2631786"/>
                </a:lnTo>
                <a:lnTo>
                  <a:pt x="1838326" y="2292639"/>
                </a:lnTo>
                <a:lnTo>
                  <a:pt x="2138135" y="2119551"/>
                </a:lnTo>
                <a:lnTo>
                  <a:pt x="2437944" y="2292639"/>
                </a:lnTo>
                <a:lnTo>
                  <a:pt x="2437944" y="2631786"/>
                </a:lnTo>
                <a:close/>
                <a:moveTo>
                  <a:pt x="2133144" y="1768764"/>
                </a:moveTo>
                <a:lnTo>
                  <a:pt x="2133144" y="2107911"/>
                </a:lnTo>
                <a:lnTo>
                  <a:pt x="1833335" y="2281000"/>
                </a:lnTo>
                <a:lnTo>
                  <a:pt x="1533526" y="2107902"/>
                </a:lnTo>
                <a:lnTo>
                  <a:pt x="1533526" y="1768774"/>
                </a:lnTo>
                <a:lnTo>
                  <a:pt x="1833335" y="1595676"/>
                </a:lnTo>
                <a:lnTo>
                  <a:pt x="2133144" y="1768764"/>
                </a:lnTo>
                <a:close/>
                <a:moveTo>
                  <a:pt x="1533526" y="2816523"/>
                </a:moveTo>
                <a:lnTo>
                  <a:pt x="1833335" y="2643426"/>
                </a:lnTo>
                <a:lnTo>
                  <a:pt x="2133144" y="2816514"/>
                </a:lnTo>
                <a:lnTo>
                  <a:pt x="2133144" y="3159185"/>
                </a:lnTo>
                <a:lnTo>
                  <a:pt x="1833335" y="3332274"/>
                </a:lnTo>
                <a:lnTo>
                  <a:pt x="1533526" y="3159185"/>
                </a:lnTo>
                <a:lnTo>
                  <a:pt x="1533526" y="2816523"/>
                </a:lnTo>
                <a:close/>
                <a:moveTo>
                  <a:pt x="1828344" y="2631777"/>
                </a:moveTo>
                <a:lnTo>
                  <a:pt x="1528535" y="2804874"/>
                </a:lnTo>
                <a:lnTo>
                  <a:pt x="1228726" y="2631786"/>
                </a:lnTo>
                <a:lnTo>
                  <a:pt x="1228726" y="2292639"/>
                </a:lnTo>
                <a:lnTo>
                  <a:pt x="1528535" y="2119551"/>
                </a:lnTo>
                <a:lnTo>
                  <a:pt x="1828344" y="2292649"/>
                </a:lnTo>
                <a:lnTo>
                  <a:pt x="1828344" y="2631777"/>
                </a:lnTo>
                <a:close/>
                <a:moveTo>
                  <a:pt x="1523544" y="1768764"/>
                </a:moveTo>
                <a:lnTo>
                  <a:pt x="1523544" y="2107911"/>
                </a:lnTo>
                <a:lnTo>
                  <a:pt x="1223735" y="2281000"/>
                </a:lnTo>
                <a:lnTo>
                  <a:pt x="923925" y="2107911"/>
                </a:lnTo>
                <a:lnTo>
                  <a:pt x="923925" y="1768764"/>
                </a:lnTo>
                <a:lnTo>
                  <a:pt x="1223735" y="1595676"/>
                </a:lnTo>
                <a:lnTo>
                  <a:pt x="1523544" y="1768764"/>
                </a:lnTo>
                <a:close/>
                <a:moveTo>
                  <a:pt x="923925" y="2816514"/>
                </a:moveTo>
                <a:lnTo>
                  <a:pt x="1223735" y="2643426"/>
                </a:lnTo>
                <a:lnTo>
                  <a:pt x="1523544" y="2816514"/>
                </a:lnTo>
                <a:lnTo>
                  <a:pt x="1523544" y="3159185"/>
                </a:lnTo>
                <a:lnTo>
                  <a:pt x="1223735" y="3332274"/>
                </a:lnTo>
                <a:lnTo>
                  <a:pt x="923925" y="3159185"/>
                </a:lnTo>
                <a:lnTo>
                  <a:pt x="923925" y="2816514"/>
                </a:lnTo>
                <a:close/>
                <a:moveTo>
                  <a:pt x="1218744" y="2631786"/>
                </a:moveTo>
                <a:lnTo>
                  <a:pt x="918934" y="2804874"/>
                </a:lnTo>
                <a:lnTo>
                  <a:pt x="619125" y="2631786"/>
                </a:lnTo>
                <a:lnTo>
                  <a:pt x="619125" y="2292639"/>
                </a:lnTo>
                <a:lnTo>
                  <a:pt x="918934" y="2119551"/>
                </a:lnTo>
                <a:lnTo>
                  <a:pt x="1218744" y="2292639"/>
                </a:lnTo>
                <a:lnTo>
                  <a:pt x="1218744" y="2631786"/>
                </a:lnTo>
                <a:close/>
                <a:moveTo>
                  <a:pt x="913942" y="1768764"/>
                </a:moveTo>
                <a:lnTo>
                  <a:pt x="913942" y="2107911"/>
                </a:lnTo>
                <a:lnTo>
                  <a:pt x="614134" y="2281000"/>
                </a:lnTo>
                <a:lnTo>
                  <a:pt x="314325" y="2107911"/>
                </a:lnTo>
                <a:lnTo>
                  <a:pt x="314325" y="1768764"/>
                </a:lnTo>
                <a:lnTo>
                  <a:pt x="614134" y="1595676"/>
                </a:lnTo>
                <a:lnTo>
                  <a:pt x="913942" y="1768764"/>
                </a:lnTo>
                <a:close/>
                <a:moveTo>
                  <a:pt x="314325" y="2816514"/>
                </a:moveTo>
                <a:lnTo>
                  <a:pt x="614134" y="2643426"/>
                </a:lnTo>
                <a:lnTo>
                  <a:pt x="913942" y="2816514"/>
                </a:lnTo>
                <a:lnTo>
                  <a:pt x="913942" y="3159185"/>
                </a:lnTo>
                <a:lnTo>
                  <a:pt x="614134" y="3332274"/>
                </a:lnTo>
                <a:lnTo>
                  <a:pt x="314325" y="3159185"/>
                </a:lnTo>
                <a:lnTo>
                  <a:pt x="314325" y="2816514"/>
                </a:lnTo>
                <a:close/>
                <a:moveTo>
                  <a:pt x="609142" y="2631786"/>
                </a:moveTo>
                <a:lnTo>
                  <a:pt x="306281" y="2806637"/>
                </a:lnTo>
                <a:lnTo>
                  <a:pt x="9525" y="2635310"/>
                </a:lnTo>
                <a:lnTo>
                  <a:pt x="9525" y="2289115"/>
                </a:lnTo>
                <a:lnTo>
                  <a:pt x="306281" y="2117789"/>
                </a:lnTo>
                <a:lnTo>
                  <a:pt x="609142" y="2292639"/>
                </a:lnTo>
                <a:lnTo>
                  <a:pt x="609142" y="2631786"/>
                </a:lnTo>
                <a:close/>
                <a:moveTo>
                  <a:pt x="2437944" y="1241365"/>
                </a:moveTo>
                <a:lnTo>
                  <a:pt x="2437944" y="1584036"/>
                </a:lnTo>
                <a:lnTo>
                  <a:pt x="2138135" y="1757125"/>
                </a:lnTo>
                <a:lnTo>
                  <a:pt x="1838326" y="1584036"/>
                </a:lnTo>
                <a:lnTo>
                  <a:pt x="1838326" y="1241365"/>
                </a:lnTo>
                <a:lnTo>
                  <a:pt x="2138135" y="1068276"/>
                </a:lnTo>
                <a:lnTo>
                  <a:pt x="2437944" y="1241365"/>
                </a:lnTo>
                <a:close/>
                <a:moveTo>
                  <a:pt x="1828344" y="1241365"/>
                </a:moveTo>
                <a:lnTo>
                  <a:pt x="1828344" y="1584027"/>
                </a:lnTo>
                <a:lnTo>
                  <a:pt x="1528535" y="1757125"/>
                </a:lnTo>
                <a:lnTo>
                  <a:pt x="1228726" y="1584036"/>
                </a:lnTo>
                <a:lnTo>
                  <a:pt x="1228726" y="1241365"/>
                </a:lnTo>
                <a:lnTo>
                  <a:pt x="1528535" y="1068276"/>
                </a:lnTo>
                <a:lnTo>
                  <a:pt x="1828344" y="1241365"/>
                </a:lnTo>
                <a:close/>
                <a:moveTo>
                  <a:pt x="1218744" y="1241365"/>
                </a:moveTo>
                <a:lnTo>
                  <a:pt x="1218744" y="1584036"/>
                </a:lnTo>
                <a:lnTo>
                  <a:pt x="918934" y="1757125"/>
                </a:lnTo>
                <a:lnTo>
                  <a:pt x="619125" y="1584036"/>
                </a:lnTo>
                <a:lnTo>
                  <a:pt x="619125" y="1241365"/>
                </a:lnTo>
                <a:lnTo>
                  <a:pt x="918934" y="1068276"/>
                </a:lnTo>
                <a:lnTo>
                  <a:pt x="1218744" y="1241365"/>
                </a:lnTo>
                <a:close/>
                <a:moveTo>
                  <a:pt x="609142" y="1241365"/>
                </a:moveTo>
                <a:lnTo>
                  <a:pt x="609142" y="1584036"/>
                </a:lnTo>
                <a:lnTo>
                  <a:pt x="306281" y="1758887"/>
                </a:lnTo>
                <a:lnTo>
                  <a:pt x="9525" y="1587560"/>
                </a:lnTo>
                <a:lnTo>
                  <a:pt x="9525" y="1241365"/>
                </a:lnTo>
                <a:lnTo>
                  <a:pt x="309334" y="1068276"/>
                </a:lnTo>
                <a:lnTo>
                  <a:pt x="609142" y="1241365"/>
                </a:lnTo>
                <a:close/>
                <a:moveTo>
                  <a:pt x="2143126" y="711493"/>
                </a:moveTo>
                <a:lnTo>
                  <a:pt x="2442935" y="538399"/>
                </a:lnTo>
                <a:lnTo>
                  <a:pt x="2742744" y="711493"/>
                </a:lnTo>
                <a:lnTo>
                  <a:pt x="2742744" y="1054160"/>
                </a:lnTo>
                <a:lnTo>
                  <a:pt x="2442935" y="1227249"/>
                </a:lnTo>
                <a:lnTo>
                  <a:pt x="2143126" y="1054160"/>
                </a:lnTo>
                <a:lnTo>
                  <a:pt x="2143126" y="711493"/>
                </a:lnTo>
                <a:close/>
                <a:moveTo>
                  <a:pt x="2437944" y="526757"/>
                </a:moveTo>
                <a:lnTo>
                  <a:pt x="2138135" y="699851"/>
                </a:lnTo>
                <a:lnTo>
                  <a:pt x="1838326" y="526757"/>
                </a:lnTo>
                <a:lnTo>
                  <a:pt x="1838326" y="184093"/>
                </a:lnTo>
                <a:lnTo>
                  <a:pt x="2138135" y="10999"/>
                </a:lnTo>
                <a:lnTo>
                  <a:pt x="2437944" y="184093"/>
                </a:lnTo>
                <a:lnTo>
                  <a:pt x="2437944" y="526757"/>
                </a:lnTo>
                <a:close/>
                <a:moveTo>
                  <a:pt x="1533526" y="711494"/>
                </a:moveTo>
                <a:lnTo>
                  <a:pt x="1833335" y="538399"/>
                </a:lnTo>
                <a:lnTo>
                  <a:pt x="2133144" y="711493"/>
                </a:lnTo>
                <a:lnTo>
                  <a:pt x="2133144" y="1054160"/>
                </a:lnTo>
                <a:lnTo>
                  <a:pt x="1833335" y="1227249"/>
                </a:lnTo>
                <a:lnTo>
                  <a:pt x="1533526" y="1054160"/>
                </a:lnTo>
                <a:lnTo>
                  <a:pt x="1533526" y="711494"/>
                </a:lnTo>
                <a:close/>
                <a:moveTo>
                  <a:pt x="1828344" y="526756"/>
                </a:moveTo>
                <a:lnTo>
                  <a:pt x="1528535" y="699851"/>
                </a:lnTo>
                <a:lnTo>
                  <a:pt x="1228726" y="526757"/>
                </a:lnTo>
                <a:lnTo>
                  <a:pt x="1228726" y="184093"/>
                </a:lnTo>
                <a:lnTo>
                  <a:pt x="1528535" y="10999"/>
                </a:lnTo>
                <a:lnTo>
                  <a:pt x="1828344" y="184093"/>
                </a:lnTo>
                <a:lnTo>
                  <a:pt x="1828344" y="526756"/>
                </a:lnTo>
                <a:close/>
                <a:moveTo>
                  <a:pt x="923925" y="711493"/>
                </a:moveTo>
                <a:lnTo>
                  <a:pt x="1223735" y="538399"/>
                </a:lnTo>
                <a:lnTo>
                  <a:pt x="1523544" y="711493"/>
                </a:lnTo>
                <a:lnTo>
                  <a:pt x="1523544" y="1054160"/>
                </a:lnTo>
                <a:lnTo>
                  <a:pt x="1223735" y="1227249"/>
                </a:lnTo>
                <a:lnTo>
                  <a:pt x="923925" y="1054160"/>
                </a:lnTo>
                <a:lnTo>
                  <a:pt x="923925" y="711493"/>
                </a:lnTo>
                <a:close/>
                <a:moveTo>
                  <a:pt x="1218744" y="526757"/>
                </a:moveTo>
                <a:lnTo>
                  <a:pt x="918934" y="699851"/>
                </a:lnTo>
                <a:lnTo>
                  <a:pt x="619125" y="526757"/>
                </a:lnTo>
                <a:lnTo>
                  <a:pt x="619125" y="184093"/>
                </a:lnTo>
                <a:lnTo>
                  <a:pt x="918934" y="10999"/>
                </a:lnTo>
                <a:lnTo>
                  <a:pt x="1218744" y="184093"/>
                </a:lnTo>
                <a:lnTo>
                  <a:pt x="1218744" y="526757"/>
                </a:lnTo>
                <a:close/>
                <a:moveTo>
                  <a:pt x="314325" y="711493"/>
                </a:moveTo>
                <a:lnTo>
                  <a:pt x="614134" y="538399"/>
                </a:lnTo>
                <a:lnTo>
                  <a:pt x="913942" y="711493"/>
                </a:lnTo>
                <a:lnTo>
                  <a:pt x="913942" y="1054160"/>
                </a:lnTo>
                <a:lnTo>
                  <a:pt x="614134" y="1227249"/>
                </a:lnTo>
                <a:lnTo>
                  <a:pt x="314325" y="1054160"/>
                </a:lnTo>
                <a:lnTo>
                  <a:pt x="314325" y="711493"/>
                </a:lnTo>
                <a:close/>
                <a:moveTo>
                  <a:pt x="9525" y="7556440"/>
                </a:moveTo>
                <a:lnTo>
                  <a:pt x="309334" y="7383352"/>
                </a:lnTo>
                <a:lnTo>
                  <a:pt x="609142" y="7556440"/>
                </a:lnTo>
                <a:lnTo>
                  <a:pt x="609142" y="7902636"/>
                </a:lnTo>
                <a:lnTo>
                  <a:pt x="309334" y="8075724"/>
                </a:lnTo>
                <a:lnTo>
                  <a:pt x="9525" y="7902636"/>
                </a:lnTo>
                <a:lnTo>
                  <a:pt x="9525" y="7556440"/>
                </a:lnTo>
                <a:close/>
                <a:moveTo>
                  <a:pt x="918934" y="7383352"/>
                </a:moveTo>
                <a:lnTo>
                  <a:pt x="619125" y="7556440"/>
                </a:lnTo>
                <a:lnTo>
                  <a:pt x="619125" y="7902636"/>
                </a:lnTo>
                <a:lnTo>
                  <a:pt x="918934" y="8075724"/>
                </a:lnTo>
                <a:lnTo>
                  <a:pt x="1218744" y="7902636"/>
                </a:lnTo>
                <a:lnTo>
                  <a:pt x="1218744" y="7556440"/>
                </a:lnTo>
                <a:lnTo>
                  <a:pt x="918934" y="7383352"/>
                </a:lnTo>
                <a:close/>
                <a:moveTo>
                  <a:pt x="1228726" y="7556440"/>
                </a:moveTo>
                <a:lnTo>
                  <a:pt x="1528535" y="7383352"/>
                </a:lnTo>
                <a:lnTo>
                  <a:pt x="1828344" y="7556440"/>
                </a:lnTo>
                <a:lnTo>
                  <a:pt x="1828344" y="7902636"/>
                </a:lnTo>
                <a:lnTo>
                  <a:pt x="1528535" y="8075724"/>
                </a:lnTo>
                <a:lnTo>
                  <a:pt x="1228726" y="7902636"/>
                </a:lnTo>
                <a:lnTo>
                  <a:pt x="1228726" y="7556440"/>
                </a:lnTo>
                <a:close/>
                <a:moveTo>
                  <a:pt x="2138135" y="7383352"/>
                </a:moveTo>
                <a:lnTo>
                  <a:pt x="1838326" y="7556440"/>
                </a:lnTo>
                <a:lnTo>
                  <a:pt x="1838326" y="7902636"/>
                </a:lnTo>
                <a:lnTo>
                  <a:pt x="2138135" y="8075724"/>
                </a:lnTo>
                <a:lnTo>
                  <a:pt x="2437944" y="7902636"/>
                </a:lnTo>
                <a:lnTo>
                  <a:pt x="2437944" y="7556440"/>
                </a:lnTo>
                <a:lnTo>
                  <a:pt x="2138135" y="7383352"/>
                </a:lnTo>
                <a:close/>
                <a:moveTo>
                  <a:pt x="2447926" y="7556440"/>
                </a:moveTo>
                <a:lnTo>
                  <a:pt x="2747735" y="7383352"/>
                </a:lnTo>
                <a:lnTo>
                  <a:pt x="3047544" y="7556440"/>
                </a:lnTo>
                <a:lnTo>
                  <a:pt x="3047544" y="7902636"/>
                </a:lnTo>
                <a:lnTo>
                  <a:pt x="2747735" y="8075724"/>
                </a:lnTo>
                <a:lnTo>
                  <a:pt x="2447926" y="7902636"/>
                </a:lnTo>
                <a:lnTo>
                  <a:pt x="2447926" y="7556440"/>
                </a:lnTo>
                <a:close/>
                <a:moveTo>
                  <a:pt x="3357335" y="10999"/>
                </a:moveTo>
                <a:lnTo>
                  <a:pt x="3057526" y="184093"/>
                </a:lnTo>
                <a:lnTo>
                  <a:pt x="3057526" y="526757"/>
                </a:lnTo>
                <a:lnTo>
                  <a:pt x="3357335" y="699851"/>
                </a:lnTo>
                <a:lnTo>
                  <a:pt x="3657144" y="526757"/>
                </a:lnTo>
                <a:lnTo>
                  <a:pt x="3657144" y="184093"/>
                </a:lnTo>
                <a:lnTo>
                  <a:pt x="3357335" y="10999"/>
                </a:lnTo>
                <a:close/>
                <a:moveTo>
                  <a:pt x="4266744" y="526757"/>
                </a:moveTo>
                <a:lnTo>
                  <a:pt x="3966935" y="699851"/>
                </a:lnTo>
                <a:lnTo>
                  <a:pt x="3667126" y="526757"/>
                </a:lnTo>
                <a:lnTo>
                  <a:pt x="3667126" y="184093"/>
                </a:lnTo>
                <a:lnTo>
                  <a:pt x="3966935" y="10999"/>
                </a:lnTo>
                <a:lnTo>
                  <a:pt x="4266744" y="184093"/>
                </a:lnTo>
                <a:lnTo>
                  <a:pt x="4266744" y="526757"/>
                </a:lnTo>
                <a:close/>
                <a:moveTo>
                  <a:pt x="4876344" y="526757"/>
                </a:moveTo>
                <a:lnTo>
                  <a:pt x="4576535" y="699851"/>
                </a:lnTo>
                <a:lnTo>
                  <a:pt x="4276726" y="526757"/>
                </a:lnTo>
                <a:lnTo>
                  <a:pt x="4276726" y="184093"/>
                </a:lnTo>
                <a:lnTo>
                  <a:pt x="4576535" y="10999"/>
                </a:lnTo>
                <a:lnTo>
                  <a:pt x="4876344" y="184093"/>
                </a:lnTo>
                <a:lnTo>
                  <a:pt x="4876344" y="526757"/>
                </a:lnTo>
                <a:close/>
                <a:moveTo>
                  <a:pt x="5485944" y="526757"/>
                </a:moveTo>
                <a:lnTo>
                  <a:pt x="5186135" y="699851"/>
                </a:lnTo>
                <a:lnTo>
                  <a:pt x="4886326" y="526757"/>
                </a:lnTo>
                <a:lnTo>
                  <a:pt x="4886326" y="184093"/>
                </a:lnTo>
                <a:lnTo>
                  <a:pt x="5186135" y="10999"/>
                </a:lnTo>
                <a:lnTo>
                  <a:pt x="5485944" y="184093"/>
                </a:lnTo>
                <a:lnTo>
                  <a:pt x="5485944" y="526757"/>
                </a:lnTo>
                <a:close/>
                <a:moveTo>
                  <a:pt x="5790744" y="7026564"/>
                </a:moveTo>
                <a:lnTo>
                  <a:pt x="5490935" y="6853476"/>
                </a:lnTo>
                <a:lnTo>
                  <a:pt x="5191126" y="7026564"/>
                </a:lnTo>
                <a:lnTo>
                  <a:pt x="5191126" y="7369236"/>
                </a:lnTo>
                <a:lnTo>
                  <a:pt x="5490935" y="7542324"/>
                </a:lnTo>
                <a:lnTo>
                  <a:pt x="5790744" y="7369236"/>
                </a:lnTo>
                <a:lnTo>
                  <a:pt x="5790744" y="7026564"/>
                </a:lnTo>
                <a:close/>
                <a:moveTo>
                  <a:pt x="5490935" y="6491050"/>
                </a:moveTo>
                <a:lnTo>
                  <a:pt x="5790744" y="6317961"/>
                </a:lnTo>
                <a:lnTo>
                  <a:pt x="5790744" y="5978814"/>
                </a:lnTo>
                <a:lnTo>
                  <a:pt x="5490935" y="5805726"/>
                </a:lnTo>
                <a:lnTo>
                  <a:pt x="5191126" y="5978814"/>
                </a:lnTo>
                <a:lnTo>
                  <a:pt x="5191126" y="6317961"/>
                </a:lnTo>
                <a:lnTo>
                  <a:pt x="5490935" y="6491050"/>
                </a:lnTo>
                <a:close/>
                <a:moveTo>
                  <a:pt x="5485944" y="6841836"/>
                </a:moveTo>
                <a:lnTo>
                  <a:pt x="5485944" y="6502690"/>
                </a:lnTo>
                <a:lnTo>
                  <a:pt x="5186135" y="6329601"/>
                </a:lnTo>
                <a:lnTo>
                  <a:pt x="4886326" y="6502690"/>
                </a:lnTo>
                <a:lnTo>
                  <a:pt x="4886326" y="6841836"/>
                </a:lnTo>
                <a:lnTo>
                  <a:pt x="5186135" y="7014924"/>
                </a:lnTo>
                <a:lnTo>
                  <a:pt x="5485944" y="6841836"/>
                </a:lnTo>
                <a:close/>
                <a:moveTo>
                  <a:pt x="5181144" y="7026564"/>
                </a:moveTo>
                <a:lnTo>
                  <a:pt x="4881335" y="6853476"/>
                </a:lnTo>
                <a:lnTo>
                  <a:pt x="4581526" y="7026564"/>
                </a:lnTo>
                <a:lnTo>
                  <a:pt x="4581526" y="7369236"/>
                </a:lnTo>
                <a:lnTo>
                  <a:pt x="4881335" y="7542324"/>
                </a:lnTo>
                <a:lnTo>
                  <a:pt x="5181144" y="7369236"/>
                </a:lnTo>
                <a:lnTo>
                  <a:pt x="5181144" y="7026564"/>
                </a:lnTo>
                <a:close/>
                <a:moveTo>
                  <a:pt x="4881335" y="6491050"/>
                </a:moveTo>
                <a:lnTo>
                  <a:pt x="5181144" y="6317961"/>
                </a:lnTo>
                <a:lnTo>
                  <a:pt x="5181144" y="5978814"/>
                </a:lnTo>
                <a:lnTo>
                  <a:pt x="4881335" y="5805726"/>
                </a:lnTo>
                <a:lnTo>
                  <a:pt x="4581526" y="5978814"/>
                </a:lnTo>
                <a:lnTo>
                  <a:pt x="4581526" y="6317961"/>
                </a:lnTo>
                <a:lnTo>
                  <a:pt x="4881335" y="6491050"/>
                </a:lnTo>
                <a:close/>
                <a:moveTo>
                  <a:pt x="4876344" y="6841836"/>
                </a:moveTo>
                <a:lnTo>
                  <a:pt x="4876344" y="6502690"/>
                </a:lnTo>
                <a:lnTo>
                  <a:pt x="4576535" y="6329601"/>
                </a:lnTo>
                <a:lnTo>
                  <a:pt x="4276726" y="6502690"/>
                </a:lnTo>
                <a:lnTo>
                  <a:pt x="4276726" y="6841836"/>
                </a:lnTo>
                <a:lnTo>
                  <a:pt x="4576535" y="7014924"/>
                </a:lnTo>
                <a:lnTo>
                  <a:pt x="4876344" y="6841836"/>
                </a:lnTo>
                <a:close/>
                <a:moveTo>
                  <a:pt x="4571544" y="7026564"/>
                </a:moveTo>
                <a:lnTo>
                  <a:pt x="4271735" y="6853476"/>
                </a:lnTo>
                <a:lnTo>
                  <a:pt x="3971926" y="7026564"/>
                </a:lnTo>
                <a:lnTo>
                  <a:pt x="3971926" y="7369236"/>
                </a:lnTo>
                <a:lnTo>
                  <a:pt x="4271735" y="7542324"/>
                </a:lnTo>
                <a:lnTo>
                  <a:pt x="4571544" y="7369236"/>
                </a:lnTo>
                <a:lnTo>
                  <a:pt x="4571544" y="7026564"/>
                </a:lnTo>
                <a:close/>
                <a:moveTo>
                  <a:pt x="4271735" y="6491050"/>
                </a:moveTo>
                <a:lnTo>
                  <a:pt x="4571544" y="6317961"/>
                </a:lnTo>
                <a:lnTo>
                  <a:pt x="4571544" y="5978814"/>
                </a:lnTo>
                <a:lnTo>
                  <a:pt x="4271735" y="5805726"/>
                </a:lnTo>
                <a:lnTo>
                  <a:pt x="3971926" y="5978814"/>
                </a:lnTo>
                <a:lnTo>
                  <a:pt x="3971926" y="6317961"/>
                </a:lnTo>
                <a:lnTo>
                  <a:pt x="4271735" y="6491050"/>
                </a:lnTo>
                <a:close/>
                <a:moveTo>
                  <a:pt x="4266744" y="6841836"/>
                </a:moveTo>
                <a:lnTo>
                  <a:pt x="4266744" y="6502690"/>
                </a:lnTo>
                <a:lnTo>
                  <a:pt x="3966935" y="6329601"/>
                </a:lnTo>
                <a:lnTo>
                  <a:pt x="3667126" y="6502690"/>
                </a:lnTo>
                <a:lnTo>
                  <a:pt x="3667126" y="6841836"/>
                </a:lnTo>
                <a:lnTo>
                  <a:pt x="3966935" y="7014924"/>
                </a:lnTo>
                <a:lnTo>
                  <a:pt x="4266744" y="6841836"/>
                </a:lnTo>
                <a:close/>
                <a:moveTo>
                  <a:pt x="3961944" y="7026564"/>
                </a:moveTo>
                <a:lnTo>
                  <a:pt x="3662135" y="6853476"/>
                </a:lnTo>
                <a:lnTo>
                  <a:pt x="3362326" y="7026564"/>
                </a:lnTo>
                <a:lnTo>
                  <a:pt x="3362326" y="7369236"/>
                </a:lnTo>
                <a:lnTo>
                  <a:pt x="3662135" y="7542324"/>
                </a:lnTo>
                <a:lnTo>
                  <a:pt x="3961944" y="7369236"/>
                </a:lnTo>
                <a:lnTo>
                  <a:pt x="3961944" y="7026564"/>
                </a:lnTo>
                <a:close/>
                <a:moveTo>
                  <a:pt x="3662135" y="6491050"/>
                </a:moveTo>
                <a:lnTo>
                  <a:pt x="3961944" y="6317961"/>
                </a:lnTo>
                <a:lnTo>
                  <a:pt x="3961944" y="5978814"/>
                </a:lnTo>
                <a:lnTo>
                  <a:pt x="3662135" y="5805726"/>
                </a:lnTo>
                <a:lnTo>
                  <a:pt x="3362326" y="5978814"/>
                </a:lnTo>
                <a:lnTo>
                  <a:pt x="3362326" y="6317961"/>
                </a:lnTo>
                <a:lnTo>
                  <a:pt x="3662135" y="6491050"/>
                </a:lnTo>
                <a:close/>
                <a:moveTo>
                  <a:pt x="3657144" y="6841836"/>
                </a:moveTo>
                <a:lnTo>
                  <a:pt x="3657144" y="6502690"/>
                </a:lnTo>
                <a:lnTo>
                  <a:pt x="3357335" y="6329601"/>
                </a:lnTo>
                <a:lnTo>
                  <a:pt x="3057526" y="6502690"/>
                </a:lnTo>
                <a:lnTo>
                  <a:pt x="3057526" y="6841836"/>
                </a:lnTo>
                <a:lnTo>
                  <a:pt x="3357335" y="7014924"/>
                </a:lnTo>
                <a:lnTo>
                  <a:pt x="3657144" y="6841836"/>
                </a:lnTo>
                <a:close/>
                <a:moveTo>
                  <a:pt x="5485944" y="5794086"/>
                </a:moveTo>
                <a:lnTo>
                  <a:pt x="5485944" y="5451415"/>
                </a:lnTo>
                <a:lnTo>
                  <a:pt x="5186135" y="5278327"/>
                </a:lnTo>
                <a:lnTo>
                  <a:pt x="4886326" y="5451415"/>
                </a:lnTo>
                <a:lnTo>
                  <a:pt x="4886326" y="5794086"/>
                </a:lnTo>
                <a:lnTo>
                  <a:pt x="5186135" y="5967174"/>
                </a:lnTo>
                <a:lnTo>
                  <a:pt x="5485944" y="5794086"/>
                </a:lnTo>
                <a:close/>
                <a:moveTo>
                  <a:pt x="4876344" y="5794086"/>
                </a:moveTo>
                <a:lnTo>
                  <a:pt x="4876344" y="5451415"/>
                </a:lnTo>
                <a:lnTo>
                  <a:pt x="4576535" y="5278327"/>
                </a:lnTo>
                <a:lnTo>
                  <a:pt x="4276726" y="5451415"/>
                </a:lnTo>
                <a:lnTo>
                  <a:pt x="4276726" y="5794086"/>
                </a:lnTo>
                <a:lnTo>
                  <a:pt x="4576535" y="5967174"/>
                </a:lnTo>
                <a:lnTo>
                  <a:pt x="4876344" y="5794086"/>
                </a:lnTo>
                <a:close/>
                <a:moveTo>
                  <a:pt x="4266744" y="5794086"/>
                </a:moveTo>
                <a:lnTo>
                  <a:pt x="4266744" y="5451415"/>
                </a:lnTo>
                <a:lnTo>
                  <a:pt x="3966935" y="5278327"/>
                </a:lnTo>
                <a:lnTo>
                  <a:pt x="3667126" y="5451415"/>
                </a:lnTo>
                <a:lnTo>
                  <a:pt x="3667126" y="5794086"/>
                </a:lnTo>
                <a:lnTo>
                  <a:pt x="3966935" y="5967174"/>
                </a:lnTo>
                <a:lnTo>
                  <a:pt x="4266744" y="5794086"/>
                </a:lnTo>
                <a:close/>
                <a:moveTo>
                  <a:pt x="3657144" y="5794086"/>
                </a:moveTo>
                <a:lnTo>
                  <a:pt x="3657144" y="5451415"/>
                </a:lnTo>
                <a:lnTo>
                  <a:pt x="3357335" y="5278327"/>
                </a:lnTo>
                <a:lnTo>
                  <a:pt x="3057526" y="5451415"/>
                </a:lnTo>
                <a:lnTo>
                  <a:pt x="3057526" y="5794086"/>
                </a:lnTo>
                <a:lnTo>
                  <a:pt x="3357335" y="5967174"/>
                </a:lnTo>
                <a:lnTo>
                  <a:pt x="3657144" y="5794086"/>
                </a:lnTo>
                <a:close/>
                <a:moveTo>
                  <a:pt x="5790744" y="4921539"/>
                </a:moveTo>
                <a:lnTo>
                  <a:pt x="5490935" y="4748451"/>
                </a:lnTo>
                <a:lnTo>
                  <a:pt x="5191126" y="4921539"/>
                </a:lnTo>
                <a:lnTo>
                  <a:pt x="5191126" y="5264210"/>
                </a:lnTo>
                <a:lnTo>
                  <a:pt x="5490935" y="5437299"/>
                </a:lnTo>
                <a:lnTo>
                  <a:pt x="5790744" y="5264210"/>
                </a:lnTo>
                <a:lnTo>
                  <a:pt x="5790744" y="4921539"/>
                </a:lnTo>
                <a:close/>
                <a:moveTo>
                  <a:pt x="5490935" y="4386025"/>
                </a:moveTo>
                <a:lnTo>
                  <a:pt x="5790744" y="4212936"/>
                </a:lnTo>
                <a:lnTo>
                  <a:pt x="5790744" y="3873789"/>
                </a:lnTo>
                <a:lnTo>
                  <a:pt x="5490935" y="3700701"/>
                </a:lnTo>
                <a:lnTo>
                  <a:pt x="5191126" y="3873789"/>
                </a:lnTo>
                <a:lnTo>
                  <a:pt x="5191126" y="4212936"/>
                </a:lnTo>
                <a:lnTo>
                  <a:pt x="5490935" y="4386025"/>
                </a:lnTo>
                <a:close/>
                <a:moveTo>
                  <a:pt x="5485944" y="4736811"/>
                </a:moveTo>
                <a:lnTo>
                  <a:pt x="5485944" y="4397664"/>
                </a:lnTo>
                <a:lnTo>
                  <a:pt x="5186135" y="4224576"/>
                </a:lnTo>
                <a:lnTo>
                  <a:pt x="4886326" y="4397664"/>
                </a:lnTo>
                <a:lnTo>
                  <a:pt x="4886326" y="4736811"/>
                </a:lnTo>
                <a:lnTo>
                  <a:pt x="5186135" y="4909899"/>
                </a:lnTo>
                <a:lnTo>
                  <a:pt x="5485944" y="4736811"/>
                </a:lnTo>
                <a:close/>
                <a:moveTo>
                  <a:pt x="5181144" y="4921539"/>
                </a:moveTo>
                <a:lnTo>
                  <a:pt x="4881335" y="4748451"/>
                </a:lnTo>
                <a:lnTo>
                  <a:pt x="4581526" y="4921539"/>
                </a:lnTo>
                <a:lnTo>
                  <a:pt x="4581526" y="5264210"/>
                </a:lnTo>
                <a:lnTo>
                  <a:pt x="4881335" y="5437299"/>
                </a:lnTo>
                <a:lnTo>
                  <a:pt x="5181144" y="5264210"/>
                </a:lnTo>
                <a:lnTo>
                  <a:pt x="5181144" y="4921539"/>
                </a:lnTo>
                <a:close/>
                <a:moveTo>
                  <a:pt x="4881335" y="4386025"/>
                </a:moveTo>
                <a:lnTo>
                  <a:pt x="5181144" y="4212936"/>
                </a:lnTo>
                <a:lnTo>
                  <a:pt x="5181144" y="3873789"/>
                </a:lnTo>
                <a:lnTo>
                  <a:pt x="4881335" y="3700701"/>
                </a:lnTo>
                <a:lnTo>
                  <a:pt x="4581526" y="3873789"/>
                </a:lnTo>
                <a:lnTo>
                  <a:pt x="4581526" y="4212936"/>
                </a:lnTo>
                <a:lnTo>
                  <a:pt x="4881335" y="4386025"/>
                </a:lnTo>
                <a:close/>
                <a:moveTo>
                  <a:pt x="4876344" y="4736811"/>
                </a:moveTo>
                <a:lnTo>
                  <a:pt x="4876344" y="4397664"/>
                </a:lnTo>
                <a:lnTo>
                  <a:pt x="4576535" y="4224576"/>
                </a:lnTo>
                <a:lnTo>
                  <a:pt x="4276726" y="4397664"/>
                </a:lnTo>
                <a:lnTo>
                  <a:pt x="4276726" y="4736811"/>
                </a:lnTo>
                <a:lnTo>
                  <a:pt x="4576535" y="4909899"/>
                </a:lnTo>
                <a:lnTo>
                  <a:pt x="4876344" y="4736811"/>
                </a:lnTo>
                <a:close/>
                <a:moveTo>
                  <a:pt x="4571544" y="4921539"/>
                </a:moveTo>
                <a:lnTo>
                  <a:pt x="4271735" y="4748451"/>
                </a:lnTo>
                <a:lnTo>
                  <a:pt x="3971926" y="4921539"/>
                </a:lnTo>
                <a:lnTo>
                  <a:pt x="3971926" y="5264210"/>
                </a:lnTo>
                <a:lnTo>
                  <a:pt x="4271735" y="5437299"/>
                </a:lnTo>
                <a:lnTo>
                  <a:pt x="4571544" y="5264210"/>
                </a:lnTo>
                <a:lnTo>
                  <a:pt x="4571544" y="4921539"/>
                </a:lnTo>
                <a:close/>
                <a:moveTo>
                  <a:pt x="4271735" y="4386025"/>
                </a:moveTo>
                <a:lnTo>
                  <a:pt x="4571544" y="4212936"/>
                </a:lnTo>
                <a:lnTo>
                  <a:pt x="4571544" y="3873789"/>
                </a:lnTo>
                <a:lnTo>
                  <a:pt x="4271735" y="3700701"/>
                </a:lnTo>
                <a:lnTo>
                  <a:pt x="3971926" y="3873789"/>
                </a:lnTo>
                <a:lnTo>
                  <a:pt x="3971926" y="4212936"/>
                </a:lnTo>
                <a:lnTo>
                  <a:pt x="4271735" y="4386025"/>
                </a:lnTo>
                <a:close/>
                <a:moveTo>
                  <a:pt x="4266744" y="4736811"/>
                </a:moveTo>
                <a:lnTo>
                  <a:pt x="4266744" y="4397664"/>
                </a:lnTo>
                <a:lnTo>
                  <a:pt x="3966935" y="4224576"/>
                </a:lnTo>
                <a:lnTo>
                  <a:pt x="3667126" y="4397664"/>
                </a:lnTo>
                <a:lnTo>
                  <a:pt x="3667126" y="4736811"/>
                </a:lnTo>
                <a:lnTo>
                  <a:pt x="3966935" y="4909899"/>
                </a:lnTo>
                <a:lnTo>
                  <a:pt x="4266744" y="4736811"/>
                </a:lnTo>
                <a:close/>
                <a:moveTo>
                  <a:pt x="3961944" y="4921539"/>
                </a:moveTo>
                <a:lnTo>
                  <a:pt x="3662135" y="4748451"/>
                </a:lnTo>
                <a:lnTo>
                  <a:pt x="3362326" y="4921539"/>
                </a:lnTo>
                <a:lnTo>
                  <a:pt x="3362326" y="5264210"/>
                </a:lnTo>
                <a:lnTo>
                  <a:pt x="3662135" y="5437299"/>
                </a:lnTo>
                <a:lnTo>
                  <a:pt x="3961944" y="5264210"/>
                </a:lnTo>
                <a:lnTo>
                  <a:pt x="3961944" y="4921539"/>
                </a:lnTo>
                <a:close/>
                <a:moveTo>
                  <a:pt x="3662135" y="4386025"/>
                </a:moveTo>
                <a:lnTo>
                  <a:pt x="3961944" y="4212936"/>
                </a:lnTo>
                <a:lnTo>
                  <a:pt x="3961944" y="3873789"/>
                </a:lnTo>
                <a:lnTo>
                  <a:pt x="3662135" y="3700701"/>
                </a:lnTo>
                <a:lnTo>
                  <a:pt x="3362326" y="3873789"/>
                </a:lnTo>
                <a:lnTo>
                  <a:pt x="3362326" y="4212936"/>
                </a:lnTo>
                <a:lnTo>
                  <a:pt x="3662135" y="4386025"/>
                </a:lnTo>
                <a:close/>
                <a:moveTo>
                  <a:pt x="3657144" y="4736811"/>
                </a:moveTo>
                <a:lnTo>
                  <a:pt x="3657144" y="4397664"/>
                </a:lnTo>
                <a:lnTo>
                  <a:pt x="3357335" y="4224576"/>
                </a:lnTo>
                <a:lnTo>
                  <a:pt x="3057526" y="4397664"/>
                </a:lnTo>
                <a:lnTo>
                  <a:pt x="3057526" y="4736811"/>
                </a:lnTo>
                <a:lnTo>
                  <a:pt x="3357335" y="4909899"/>
                </a:lnTo>
                <a:lnTo>
                  <a:pt x="3657144" y="4736811"/>
                </a:lnTo>
                <a:close/>
                <a:moveTo>
                  <a:pt x="5485944" y="3689061"/>
                </a:moveTo>
                <a:lnTo>
                  <a:pt x="5485944" y="3346390"/>
                </a:lnTo>
                <a:lnTo>
                  <a:pt x="5186135" y="3173301"/>
                </a:lnTo>
                <a:lnTo>
                  <a:pt x="4886326" y="3346390"/>
                </a:lnTo>
                <a:lnTo>
                  <a:pt x="4886326" y="3689061"/>
                </a:lnTo>
                <a:lnTo>
                  <a:pt x="5186135" y="3862149"/>
                </a:lnTo>
                <a:lnTo>
                  <a:pt x="5485944" y="3689061"/>
                </a:lnTo>
                <a:close/>
                <a:moveTo>
                  <a:pt x="4876344" y="3689061"/>
                </a:moveTo>
                <a:lnTo>
                  <a:pt x="4876344" y="3346390"/>
                </a:lnTo>
                <a:lnTo>
                  <a:pt x="4576535" y="3173301"/>
                </a:lnTo>
                <a:lnTo>
                  <a:pt x="4276726" y="3346390"/>
                </a:lnTo>
                <a:lnTo>
                  <a:pt x="4276726" y="3689061"/>
                </a:lnTo>
                <a:lnTo>
                  <a:pt x="4576535" y="3862149"/>
                </a:lnTo>
                <a:lnTo>
                  <a:pt x="4876344" y="3689061"/>
                </a:lnTo>
                <a:close/>
                <a:moveTo>
                  <a:pt x="4266744" y="3689061"/>
                </a:moveTo>
                <a:lnTo>
                  <a:pt x="4266744" y="3346390"/>
                </a:lnTo>
                <a:lnTo>
                  <a:pt x="3966935" y="3173301"/>
                </a:lnTo>
                <a:lnTo>
                  <a:pt x="3667126" y="3346390"/>
                </a:lnTo>
                <a:lnTo>
                  <a:pt x="3667126" y="3689061"/>
                </a:lnTo>
                <a:lnTo>
                  <a:pt x="3966935" y="3862149"/>
                </a:lnTo>
                <a:lnTo>
                  <a:pt x="4266744" y="3689061"/>
                </a:lnTo>
                <a:close/>
                <a:moveTo>
                  <a:pt x="3657144" y="3689061"/>
                </a:moveTo>
                <a:lnTo>
                  <a:pt x="3657144" y="3346390"/>
                </a:lnTo>
                <a:lnTo>
                  <a:pt x="3357335" y="3173301"/>
                </a:lnTo>
                <a:lnTo>
                  <a:pt x="3057526" y="3346390"/>
                </a:lnTo>
                <a:lnTo>
                  <a:pt x="3057526" y="3689061"/>
                </a:lnTo>
                <a:lnTo>
                  <a:pt x="3357335" y="3862149"/>
                </a:lnTo>
                <a:lnTo>
                  <a:pt x="3657144" y="3689061"/>
                </a:lnTo>
                <a:close/>
                <a:moveTo>
                  <a:pt x="5790744" y="2816514"/>
                </a:moveTo>
                <a:lnTo>
                  <a:pt x="5490935" y="2643426"/>
                </a:lnTo>
                <a:lnTo>
                  <a:pt x="5191126" y="2816514"/>
                </a:lnTo>
                <a:lnTo>
                  <a:pt x="5191126" y="3159185"/>
                </a:lnTo>
                <a:lnTo>
                  <a:pt x="5490935" y="3332274"/>
                </a:lnTo>
                <a:lnTo>
                  <a:pt x="5790744" y="3159185"/>
                </a:lnTo>
                <a:lnTo>
                  <a:pt x="5790744" y="2816514"/>
                </a:lnTo>
                <a:close/>
                <a:moveTo>
                  <a:pt x="5490935" y="2281000"/>
                </a:moveTo>
                <a:lnTo>
                  <a:pt x="5790744" y="2107911"/>
                </a:lnTo>
                <a:lnTo>
                  <a:pt x="5790744" y="1768764"/>
                </a:lnTo>
                <a:lnTo>
                  <a:pt x="5490935" y="1595676"/>
                </a:lnTo>
                <a:lnTo>
                  <a:pt x="5191126" y="1768764"/>
                </a:lnTo>
                <a:lnTo>
                  <a:pt x="5191126" y="2107911"/>
                </a:lnTo>
                <a:lnTo>
                  <a:pt x="5490935" y="2281000"/>
                </a:lnTo>
                <a:close/>
                <a:moveTo>
                  <a:pt x="5485944" y="2631786"/>
                </a:moveTo>
                <a:lnTo>
                  <a:pt x="5485944" y="2292639"/>
                </a:lnTo>
                <a:lnTo>
                  <a:pt x="5186135" y="2119551"/>
                </a:lnTo>
                <a:lnTo>
                  <a:pt x="4886326" y="2292639"/>
                </a:lnTo>
                <a:lnTo>
                  <a:pt x="4886326" y="2631786"/>
                </a:lnTo>
                <a:lnTo>
                  <a:pt x="5186135" y="2804874"/>
                </a:lnTo>
                <a:lnTo>
                  <a:pt x="5485944" y="2631786"/>
                </a:lnTo>
                <a:close/>
                <a:moveTo>
                  <a:pt x="5181144" y="2816514"/>
                </a:moveTo>
                <a:lnTo>
                  <a:pt x="4881335" y="2643426"/>
                </a:lnTo>
                <a:lnTo>
                  <a:pt x="4581526" y="2816514"/>
                </a:lnTo>
                <a:lnTo>
                  <a:pt x="4581526" y="3159185"/>
                </a:lnTo>
                <a:lnTo>
                  <a:pt x="4881335" y="3332274"/>
                </a:lnTo>
                <a:lnTo>
                  <a:pt x="5181144" y="3159185"/>
                </a:lnTo>
                <a:lnTo>
                  <a:pt x="5181144" y="2816514"/>
                </a:lnTo>
                <a:close/>
                <a:moveTo>
                  <a:pt x="4881335" y="2281000"/>
                </a:moveTo>
                <a:lnTo>
                  <a:pt x="5181144" y="2107911"/>
                </a:lnTo>
                <a:lnTo>
                  <a:pt x="5181144" y="1768764"/>
                </a:lnTo>
                <a:lnTo>
                  <a:pt x="4881335" y="1595676"/>
                </a:lnTo>
                <a:lnTo>
                  <a:pt x="4581526" y="1768764"/>
                </a:lnTo>
                <a:lnTo>
                  <a:pt x="4581526" y="2107911"/>
                </a:lnTo>
                <a:lnTo>
                  <a:pt x="4881335" y="2281000"/>
                </a:lnTo>
                <a:close/>
                <a:moveTo>
                  <a:pt x="4876344" y="2631786"/>
                </a:moveTo>
                <a:lnTo>
                  <a:pt x="4876344" y="2292639"/>
                </a:lnTo>
                <a:lnTo>
                  <a:pt x="4576535" y="2119551"/>
                </a:lnTo>
                <a:lnTo>
                  <a:pt x="4276726" y="2292639"/>
                </a:lnTo>
                <a:lnTo>
                  <a:pt x="4276726" y="2631786"/>
                </a:lnTo>
                <a:lnTo>
                  <a:pt x="4576535" y="2804874"/>
                </a:lnTo>
                <a:lnTo>
                  <a:pt x="4876344" y="2631786"/>
                </a:lnTo>
                <a:close/>
                <a:moveTo>
                  <a:pt x="4571544" y="2816514"/>
                </a:moveTo>
                <a:lnTo>
                  <a:pt x="4271735" y="2643426"/>
                </a:lnTo>
                <a:lnTo>
                  <a:pt x="3971926" y="2816514"/>
                </a:lnTo>
                <a:lnTo>
                  <a:pt x="3971926" y="3159185"/>
                </a:lnTo>
                <a:lnTo>
                  <a:pt x="4271735" y="3332274"/>
                </a:lnTo>
                <a:lnTo>
                  <a:pt x="4571544" y="3159185"/>
                </a:lnTo>
                <a:lnTo>
                  <a:pt x="4571544" y="2816514"/>
                </a:lnTo>
                <a:close/>
                <a:moveTo>
                  <a:pt x="4271735" y="2281000"/>
                </a:moveTo>
                <a:lnTo>
                  <a:pt x="4571544" y="2107911"/>
                </a:lnTo>
                <a:lnTo>
                  <a:pt x="4571544" y="1768764"/>
                </a:lnTo>
                <a:lnTo>
                  <a:pt x="4271735" y="1595676"/>
                </a:lnTo>
                <a:lnTo>
                  <a:pt x="3971926" y="1768764"/>
                </a:lnTo>
                <a:lnTo>
                  <a:pt x="3971926" y="2107911"/>
                </a:lnTo>
                <a:lnTo>
                  <a:pt x="4271735" y="2281000"/>
                </a:lnTo>
                <a:close/>
                <a:moveTo>
                  <a:pt x="4266744" y="2631786"/>
                </a:moveTo>
                <a:lnTo>
                  <a:pt x="4266744" y="2292639"/>
                </a:lnTo>
                <a:lnTo>
                  <a:pt x="3966935" y="2119551"/>
                </a:lnTo>
                <a:lnTo>
                  <a:pt x="3667126" y="2292639"/>
                </a:lnTo>
                <a:lnTo>
                  <a:pt x="3667126" y="2631786"/>
                </a:lnTo>
                <a:lnTo>
                  <a:pt x="3966935" y="2804874"/>
                </a:lnTo>
                <a:lnTo>
                  <a:pt x="4266744" y="2631786"/>
                </a:lnTo>
                <a:close/>
                <a:moveTo>
                  <a:pt x="3961944" y="2816514"/>
                </a:moveTo>
                <a:lnTo>
                  <a:pt x="3662135" y="2643426"/>
                </a:lnTo>
                <a:lnTo>
                  <a:pt x="3362326" y="2816514"/>
                </a:lnTo>
                <a:lnTo>
                  <a:pt x="3362326" y="3159185"/>
                </a:lnTo>
                <a:lnTo>
                  <a:pt x="3662135" y="3332274"/>
                </a:lnTo>
                <a:lnTo>
                  <a:pt x="3961944" y="3159185"/>
                </a:lnTo>
                <a:lnTo>
                  <a:pt x="3961944" y="2816514"/>
                </a:lnTo>
                <a:close/>
                <a:moveTo>
                  <a:pt x="3662135" y="2281000"/>
                </a:moveTo>
                <a:lnTo>
                  <a:pt x="3961944" y="2107911"/>
                </a:lnTo>
                <a:lnTo>
                  <a:pt x="3961944" y="1768764"/>
                </a:lnTo>
                <a:lnTo>
                  <a:pt x="3662135" y="1595676"/>
                </a:lnTo>
                <a:lnTo>
                  <a:pt x="3362326" y="1768764"/>
                </a:lnTo>
                <a:lnTo>
                  <a:pt x="3362326" y="2107911"/>
                </a:lnTo>
                <a:lnTo>
                  <a:pt x="3662135" y="2281000"/>
                </a:lnTo>
                <a:close/>
                <a:moveTo>
                  <a:pt x="3657144" y="2631786"/>
                </a:moveTo>
                <a:lnTo>
                  <a:pt x="3657144" y="2292639"/>
                </a:lnTo>
                <a:lnTo>
                  <a:pt x="3357335" y="2119551"/>
                </a:lnTo>
                <a:lnTo>
                  <a:pt x="3057526" y="2292639"/>
                </a:lnTo>
                <a:lnTo>
                  <a:pt x="3057526" y="2631786"/>
                </a:lnTo>
                <a:lnTo>
                  <a:pt x="3357335" y="2804874"/>
                </a:lnTo>
                <a:lnTo>
                  <a:pt x="3657144" y="2631786"/>
                </a:lnTo>
                <a:close/>
                <a:moveTo>
                  <a:pt x="5485944" y="1584036"/>
                </a:moveTo>
                <a:lnTo>
                  <a:pt x="5485944" y="1241365"/>
                </a:lnTo>
                <a:lnTo>
                  <a:pt x="5186135" y="1068276"/>
                </a:lnTo>
                <a:lnTo>
                  <a:pt x="4886326" y="1241365"/>
                </a:lnTo>
                <a:lnTo>
                  <a:pt x="4886326" y="1584036"/>
                </a:lnTo>
                <a:lnTo>
                  <a:pt x="5186135" y="1757125"/>
                </a:lnTo>
                <a:lnTo>
                  <a:pt x="5485944" y="1584036"/>
                </a:lnTo>
                <a:close/>
                <a:moveTo>
                  <a:pt x="4876344" y="1584036"/>
                </a:moveTo>
                <a:lnTo>
                  <a:pt x="4876344" y="1241365"/>
                </a:lnTo>
                <a:lnTo>
                  <a:pt x="4576535" y="1068276"/>
                </a:lnTo>
                <a:lnTo>
                  <a:pt x="4276726" y="1241365"/>
                </a:lnTo>
                <a:lnTo>
                  <a:pt x="4276726" y="1584036"/>
                </a:lnTo>
                <a:lnTo>
                  <a:pt x="4576535" y="1757125"/>
                </a:lnTo>
                <a:lnTo>
                  <a:pt x="4876344" y="1584036"/>
                </a:lnTo>
                <a:close/>
                <a:moveTo>
                  <a:pt x="4266744" y="1584036"/>
                </a:moveTo>
                <a:lnTo>
                  <a:pt x="4266744" y="1241365"/>
                </a:lnTo>
                <a:lnTo>
                  <a:pt x="3966935" y="1068276"/>
                </a:lnTo>
                <a:lnTo>
                  <a:pt x="3667126" y="1241365"/>
                </a:lnTo>
                <a:lnTo>
                  <a:pt x="3667126" y="1584036"/>
                </a:lnTo>
                <a:lnTo>
                  <a:pt x="3966935" y="1757125"/>
                </a:lnTo>
                <a:lnTo>
                  <a:pt x="4266744" y="1584036"/>
                </a:lnTo>
                <a:close/>
                <a:moveTo>
                  <a:pt x="3657144" y="1584036"/>
                </a:moveTo>
                <a:lnTo>
                  <a:pt x="3657144" y="1241365"/>
                </a:lnTo>
                <a:lnTo>
                  <a:pt x="3357335" y="1068276"/>
                </a:lnTo>
                <a:lnTo>
                  <a:pt x="3057526" y="1241365"/>
                </a:lnTo>
                <a:lnTo>
                  <a:pt x="3057526" y="1584036"/>
                </a:lnTo>
                <a:lnTo>
                  <a:pt x="3357335" y="1757125"/>
                </a:lnTo>
                <a:lnTo>
                  <a:pt x="3657144" y="1584036"/>
                </a:lnTo>
                <a:close/>
                <a:moveTo>
                  <a:pt x="5790744" y="711493"/>
                </a:moveTo>
                <a:lnTo>
                  <a:pt x="5490935" y="538399"/>
                </a:lnTo>
                <a:lnTo>
                  <a:pt x="5191126" y="711493"/>
                </a:lnTo>
                <a:lnTo>
                  <a:pt x="5191126" y="1054160"/>
                </a:lnTo>
                <a:lnTo>
                  <a:pt x="5490935" y="1227249"/>
                </a:lnTo>
                <a:lnTo>
                  <a:pt x="5790744" y="1054160"/>
                </a:lnTo>
                <a:lnTo>
                  <a:pt x="5790744" y="711493"/>
                </a:lnTo>
                <a:close/>
                <a:moveTo>
                  <a:pt x="5181144" y="711493"/>
                </a:moveTo>
                <a:lnTo>
                  <a:pt x="4881335" y="538399"/>
                </a:lnTo>
                <a:lnTo>
                  <a:pt x="4581526" y="711493"/>
                </a:lnTo>
                <a:lnTo>
                  <a:pt x="4581526" y="1054160"/>
                </a:lnTo>
                <a:lnTo>
                  <a:pt x="4881335" y="1227249"/>
                </a:lnTo>
                <a:lnTo>
                  <a:pt x="5181144" y="1054160"/>
                </a:lnTo>
                <a:lnTo>
                  <a:pt x="5181144" y="711493"/>
                </a:lnTo>
                <a:close/>
                <a:moveTo>
                  <a:pt x="4571544" y="711493"/>
                </a:moveTo>
                <a:lnTo>
                  <a:pt x="4271735" y="538399"/>
                </a:lnTo>
                <a:lnTo>
                  <a:pt x="3971926" y="711493"/>
                </a:lnTo>
                <a:lnTo>
                  <a:pt x="3971926" y="1054160"/>
                </a:lnTo>
                <a:lnTo>
                  <a:pt x="4271735" y="1227249"/>
                </a:lnTo>
                <a:lnTo>
                  <a:pt x="4571544" y="1054160"/>
                </a:lnTo>
                <a:lnTo>
                  <a:pt x="4571544" y="711493"/>
                </a:lnTo>
                <a:close/>
                <a:moveTo>
                  <a:pt x="3961944" y="711493"/>
                </a:moveTo>
                <a:lnTo>
                  <a:pt x="3662135" y="538399"/>
                </a:lnTo>
                <a:lnTo>
                  <a:pt x="3362326" y="711493"/>
                </a:lnTo>
                <a:lnTo>
                  <a:pt x="3362326" y="1054160"/>
                </a:lnTo>
                <a:lnTo>
                  <a:pt x="3662135" y="1227249"/>
                </a:lnTo>
                <a:lnTo>
                  <a:pt x="3961944" y="1054160"/>
                </a:lnTo>
                <a:lnTo>
                  <a:pt x="3961944" y="711493"/>
                </a:lnTo>
                <a:close/>
                <a:moveTo>
                  <a:pt x="3057526" y="7556440"/>
                </a:moveTo>
                <a:lnTo>
                  <a:pt x="3357335" y="7383352"/>
                </a:lnTo>
                <a:lnTo>
                  <a:pt x="3657144" y="7556440"/>
                </a:lnTo>
                <a:lnTo>
                  <a:pt x="3657144" y="7902636"/>
                </a:lnTo>
                <a:lnTo>
                  <a:pt x="3357335" y="8075724"/>
                </a:lnTo>
                <a:lnTo>
                  <a:pt x="3057526" y="7902636"/>
                </a:lnTo>
                <a:lnTo>
                  <a:pt x="3057526" y="7556440"/>
                </a:lnTo>
                <a:close/>
                <a:moveTo>
                  <a:pt x="3966935" y="7383352"/>
                </a:moveTo>
                <a:lnTo>
                  <a:pt x="3667126" y="7556440"/>
                </a:lnTo>
                <a:lnTo>
                  <a:pt x="3667126" y="7902636"/>
                </a:lnTo>
                <a:lnTo>
                  <a:pt x="3966935" y="8075724"/>
                </a:lnTo>
                <a:lnTo>
                  <a:pt x="4266744" y="7902636"/>
                </a:lnTo>
                <a:lnTo>
                  <a:pt x="4266744" y="7556440"/>
                </a:lnTo>
                <a:lnTo>
                  <a:pt x="3966935" y="7383352"/>
                </a:lnTo>
                <a:close/>
                <a:moveTo>
                  <a:pt x="4276726" y="7556440"/>
                </a:moveTo>
                <a:lnTo>
                  <a:pt x="4576535" y="7383352"/>
                </a:lnTo>
                <a:lnTo>
                  <a:pt x="4876344" y="7556440"/>
                </a:lnTo>
                <a:lnTo>
                  <a:pt x="4876344" y="7902636"/>
                </a:lnTo>
                <a:lnTo>
                  <a:pt x="4576535" y="8075724"/>
                </a:lnTo>
                <a:lnTo>
                  <a:pt x="4276726" y="7902636"/>
                </a:lnTo>
                <a:lnTo>
                  <a:pt x="4276726" y="7556440"/>
                </a:lnTo>
                <a:close/>
                <a:moveTo>
                  <a:pt x="5186135" y="7383352"/>
                </a:moveTo>
                <a:lnTo>
                  <a:pt x="4886326" y="7556440"/>
                </a:lnTo>
                <a:lnTo>
                  <a:pt x="4886326" y="7902636"/>
                </a:lnTo>
                <a:lnTo>
                  <a:pt x="5186135" y="8075724"/>
                </a:lnTo>
                <a:lnTo>
                  <a:pt x="5485944" y="7902636"/>
                </a:lnTo>
                <a:lnTo>
                  <a:pt x="5485944" y="7556440"/>
                </a:lnTo>
                <a:lnTo>
                  <a:pt x="5186135" y="7383352"/>
                </a:lnTo>
                <a:close/>
                <a:moveTo>
                  <a:pt x="5495926" y="7556440"/>
                </a:moveTo>
                <a:lnTo>
                  <a:pt x="5795735" y="7383352"/>
                </a:lnTo>
                <a:lnTo>
                  <a:pt x="6095544" y="7556440"/>
                </a:lnTo>
                <a:lnTo>
                  <a:pt x="6095544" y="7902636"/>
                </a:lnTo>
                <a:lnTo>
                  <a:pt x="5795735" y="8075724"/>
                </a:lnTo>
                <a:lnTo>
                  <a:pt x="5495926" y="7902636"/>
                </a:lnTo>
                <a:lnTo>
                  <a:pt x="5495926" y="7556440"/>
                </a:lnTo>
                <a:close/>
                <a:moveTo>
                  <a:pt x="6105526" y="184093"/>
                </a:moveTo>
                <a:lnTo>
                  <a:pt x="6405335" y="10999"/>
                </a:lnTo>
                <a:lnTo>
                  <a:pt x="6705144" y="184093"/>
                </a:lnTo>
                <a:lnTo>
                  <a:pt x="6705144" y="526757"/>
                </a:lnTo>
                <a:lnTo>
                  <a:pt x="6405335" y="699851"/>
                </a:lnTo>
                <a:lnTo>
                  <a:pt x="6105526" y="526757"/>
                </a:lnTo>
                <a:lnTo>
                  <a:pt x="6105526" y="184093"/>
                </a:lnTo>
                <a:close/>
                <a:moveTo>
                  <a:pt x="7014935" y="699851"/>
                </a:moveTo>
                <a:lnTo>
                  <a:pt x="7314744" y="526757"/>
                </a:lnTo>
                <a:lnTo>
                  <a:pt x="7314744" y="184093"/>
                </a:lnTo>
                <a:lnTo>
                  <a:pt x="7014935" y="10999"/>
                </a:lnTo>
                <a:lnTo>
                  <a:pt x="6715126" y="184093"/>
                </a:lnTo>
                <a:lnTo>
                  <a:pt x="6715126" y="526757"/>
                </a:lnTo>
                <a:lnTo>
                  <a:pt x="7014935" y="699851"/>
                </a:lnTo>
                <a:close/>
                <a:moveTo>
                  <a:pt x="7624535" y="699851"/>
                </a:moveTo>
                <a:lnTo>
                  <a:pt x="7924344" y="526757"/>
                </a:lnTo>
                <a:lnTo>
                  <a:pt x="7924344" y="184093"/>
                </a:lnTo>
                <a:lnTo>
                  <a:pt x="7624535" y="10999"/>
                </a:lnTo>
                <a:lnTo>
                  <a:pt x="7324726" y="184093"/>
                </a:lnTo>
                <a:lnTo>
                  <a:pt x="7324726" y="526757"/>
                </a:lnTo>
                <a:lnTo>
                  <a:pt x="7624535" y="699851"/>
                </a:lnTo>
                <a:close/>
                <a:moveTo>
                  <a:pt x="8234135" y="699851"/>
                </a:moveTo>
                <a:lnTo>
                  <a:pt x="8533943" y="526757"/>
                </a:lnTo>
                <a:lnTo>
                  <a:pt x="8533943" y="184093"/>
                </a:lnTo>
                <a:lnTo>
                  <a:pt x="8234135" y="10999"/>
                </a:lnTo>
                <a:lnTo>
                  <a:pt x="7934326" y="184093"/>
                </a:lnTo>
                <a:lnTo>
                  <a:pt x="7934326" y="526757"/>
                </a:lnTo>
                <a:lnTo>
                  <a:pt x="8234135" y="699851"/>
                </a:lnTo>
                <a:close/>
                <a:moveTo>
                  <a:pt x="8538935" y="6853476"/>
                </a:moveTo>
                <a:lnTo>
                  <a:pt x="8838743" y="7026564"/>
                </a:lnTo>
                <a:lnTo>
                  <a:pt x="8838743" y="7369236"/>
                </a:lnTo>
                <a:lnTo>
                  <a:pt x="8538935" y="7542324"/>
                </a:lnTo>
                <a:lnTo>
                  <a:pt x="8239126" y="7369236"/>
                </a:lnTo>
                <a:lnTo>
                  <a:pt x="8239126" y="7026564"/>
                </a:lnTo>
                <a:lnTo>
                  <a:pt x="8538935" y="6853476"/>
                </a:lnTo>
                <a:close/>
                <a:moveTo>
                  <a:pt x="8838743" y="6317961"/>
                </a:moveTo>
                <a:lnTo>
                  <a:pt x="8538935" y="6491050"/>
                </a:lnTo>
                <a:lnTo>
                  <a:pt x="8239126" y="6317961"/>
                </a:lnTo>
                <a:lnTo>
                  <a:pt x="8239126" y="5978814"/>
                </a:lnTo>
                <a:lnTo>
                  <a:pt x="8538935" y="5805726"/>
                </a:lnTo>
                <a:lnTo>
                  <a:pt x="8838743" y="5978814"/>
                </a:lnTo>
                <a:lnTo>
                  <a:pt x="8838743" y="6317961"/>
                </a:lnTo>
                <a:close/>
                <a:moveTo>
                  <a:pt x="8533943" y="6502690"/>
                </a:moveTo>
                <a:lnTo>
                  <a:pt x="8533943" y="6841836"/>
                </a:lnTo>
                <a:lnTo>
                  <a:pt x="8234135" y="7014924"/>
                </a:lnTo>
                <a:lnTo>
                  <a:pt x="7934326" y="6841836"/>
                </a:lnTo>
                <a:lnTo>
                  <a:pt x="7934326" y="6502690"/>
                </a:lnTo>
                <a:lnTo>
                  <a:pt x="8234135" y="6329601"/>
                </a:lnTo>
                <a:lnTo>
                  <a:pt x="8533943" y="6502690"/>
                </a:lnTo>
                <a:close/>
                <a:moveTo>
                  <a:pt x="7929335" y="6853476"/>
                </a:moveTo>
                <a:lnTo>
                  <a:pt x="8229144" y="7026564"/>
                </a:lnTo>
                <a:lnTo>
                  <a:pt x="8229144" y="7369236"/>
                </a:lnTo>
                <a:lnTo>
                  <a:pt x="7929335" y="7542324"/>
                </a:lnTo>
                <a:lnTo>
                  <a:pt x="7629526" y="7369236"/>
                </a:lnTo>
                <a:lnTo>
                  <a:pt x="7629526" y="7026564"/>
                </a:lnTo>
                <a:lnTo>
                  <a:pt x="7929335" y="6853476"/>
                </a:lnTo>
                <a:close/>
                <a:moveTo>
                  <a:pt x="8229144" y="6317961"/>
                </a:moveTo>
                <a:lnTo>
                  <a:pt x="7929335" y="6491050"/>
                </a:lnTo>
                <a:lnTo>
                  <a:pt x="7629526" y="6317961"/>
                </a:lnTo>
                <a:lnTo>
                  <a:pt x="7629526" y="5978814"/>
                </a:lnTo>
                <a:lnTo>
                  <a:pt x="7929335" y="5805726"/>
                </a:lnTo>
                <a:lnTo>
                  <a:pt x="8229144" y="5978814"/>
                </a:lnTo>
                <a:lnTo>
                  <a:pt x="8229144" y="6317961"/>
                </a:lnTo>
                <a:close/>
                <a:moveTo>
                  <a:pt x="7924344" y="6502690"/>
                </a:moveTo>
                <a:lnTo>
                  <a:pt x="7924344" y="6841836"/>
                </a:lnTo>
                <a:lnTo>
                  <a:pt x="7624535" y="7014924"/>
                </a:lnTo>
                <a:lnTo>
                  <a:pt x="7324726" y="6841836"/>
                </a:lnTo>
                <a:lnTo>
                  <a:pt x="7324726" y="6502690"/>
                </a:lnTo>
                <a:lnTo>
                  <a:pt x="7624535" y="6329601"/>
                </a:lnTo>
                <a:lnTo>
                  <a:pt x="7924344" y="6502690"/>
                </a:lnTo>
                <a:close/>
                <a:moveTo>
                  <a:pt x="7319735" y="6853476"/>
                </a:moveTo>
                <a:lnTo>
                  <a:pt x="7619544" y="7026564"/>
                </a:lnTo>
                <a:lnTo>
                  <a:pt x="7619544" y="7369236"/>
                </a:lnTo>
                <a:lnTo>
                  <a:pt x="7319735" y="7542324"/>
                </a:lnTo>
                <a:lnTo>
                  <a:pt x="7019926" y="7369236"/>
                </a:lnTo>
                <a:lnTo>
                  <a:pt x="7019926" y="7026564"/>
                </a:lnTo>
                <a:lnTo>
                  <a:pt x="7319735" y="6853476"/>
                </a:lnTo>
                <a:close/>
                <a:moveTo>
                  <a:pt x="7619544" y="6317961"/>
                </a:moveTo>
                <a:lnTo>
                  <a:pt x="7319735" y="6491050"/>
                </a:lnTo>
                <a:lnTo>
                  <a:pt x="7019926" y="6317961"/>
                </a:lnTo>
                <a:lnTo>
                  <a:pt x="7019926" y="5978814"/>
                </a:lnTo>
                <a:lnTo>
                  <a:pt x="7319735" y="5805726"/>
                </a:lnTo>
                <a:lnTo>
                  <a:pt x="7619544" y="5978814"/>
                </a:lnTo>
                <a:lnTo>
                  <a:pt x="7619544" y="6317961"/>
                </a:lnTo>
                <a:close/>
                <a:moveTo>
                  <a:pt x="7314744" y="6502690"/>
                </a:moveTo>
                <a:lnTo>
                  <a:pt x="7314744" y="6841836"/>
                </a:lnTo>
                <a:lnTo>
                  <a:pt x="7014935" y="7014924"/>
                </a:lnTo>
                <a:lnTo>
                  <a:pt x="6715126" y="6841836"/>
                </a:lnTo>
                <a:lnTo>
                  <a:pt x="6715126" y="6502690"/>
                </a:lnTo>
                <a:lnTo>
                  <a:pt x="7014935" y="6329601"/>
                </a:lnTo>
                <a:lnTo>
                  <a:pt x="7314744" y="6502690"/>
                </a:lnTo>
                <a:close/>
                <a:moveTo>
                  <a:pt x="6710135" y="6853476"/>
                </a:moveTo>
                <a:lnTo>
                  <a:pt x="7009944" y="7026564"/>
                </a:lnTo>
                <a:lnTo>
                  <a:pt x="7009944" y="7369236"/>
                </a:lnTo>
                <a:lnTo>
                  <a:pt x="6710135" y="7542324"/>
                </a:lnTo>
                <a:lnTo>
                  <a:pt x="6410326" y="7369236"/>
                </a:lnTo>
                <a:lnTo>
                  <a:pt x="6410326" y="7026564"/>
                </a:lnTo>
                <a:lnTo>
                  <a:pt x="6710135" y="6853476"/>
                </a:lnTo>
                <a:close/>
                <a:moveTo>
                  <a:pt x="7009944" y="6317961"/>
                </a:moveTo>
                <a:lnTo>
                  <a:pt x="6710135" y="6491050"/>
                </a:lnTo>
                <a:lnTo>
                  <a:pt x="6410326" y="6317961"/>
                </a:lnTo>
                <a:lnTo>
                  <a:pt x="6410326" y="5978814"/>
                </a:lnTo>
                <a:lnTo>
                  <a:pt x="6710135" y="5805726"/>
                </a:lnTo>
                <a:lnTo>
                  <a:pt x="7009944" y="5978814"/>
                </a:lnTo>
                <a:lnTo>
                  <a:pt x="7009944" y="6317961"/>
                </a:lnTo>
                <a:close/>
                <a:moveTo>
                  <a:pt x="6705144" y="6502690"/>
                </a:moveTo>
                <a:lnTo>
                  <a:pt x="6705144" y="6841836"/>
                </a:lnTo>
                <a:lnTo>
                  <a:pt x="6405335" y="7014924"/>
                </a:lnTo>
                <a:lnTo>
                  <a:pt x="6105526" y="6841836"/>
                </a:lnTo>
                <a:lnTo>
                  <a:pt x="6105526" y="6502690"/>
                </a:lnTo>
                <a:lnTo>
                  <a:pt x="6405335" y="6329601"/>
                </a:lnTo>
                <a:lnTo>
                  <a:pt x="6705144" y="6502690"/>
                </a:lnTo>
                <a:close/>
                <a:moveTo>
                  <a:pt x="8533943" y="5451415"/>
                </a:moveTo>
                <a:lnTo>
                  <a:pt x="8533943" y="5794086"/>
                </a:lnTo>
                <a:lnTo>
                  <a:pt x="8234135" y="5967174"/>
                </a:lnTo>
                <a:lnTo>
                  <a:pt x="7934326" y="5794086"/>
                </a:lnTo>
                <a:lnTo>
                  <a:pt x="7934326" y="5451415"/>
                </a:lnTo>
                <a:lnTo>
                  <a:pt x="8234135" y="5278327"/>
                </a:lnTo>
                <a:lnTo>
                  <a:pt x="8533943" y="5451415"/>
                </a:lnTo>
                <a:close/>
                <a:moveTo>
                  <a:pt x="7924344" y="5451415"/>
                </a:moveTo>
                <a:lnTo>
                  <a:pt x="7924344" y="5794086"/>
                </a:lnTo>
                <a:lnTo>
                  <a:pt x="7624535" y="5967174"/>
                </a:lnTo>
                <a:lnTo>
                  <a:pt x="7324726" y="5794086"/>
                </a:lnTo>
                <a:lnTo>
                  <a:pt x="7324726" y="5451415"/>
                </a:lnTo>
                <a:lnTo>
                  <a:pt x="7624535" y="5278327"/>
                </a:lnTo>
                <a:lnTo>
                  <a:pt x="7924344" y="5451415"/>
                </a:lnTo>
                <a:close/>
                <a:moveTo>
                  <a:pt x="7314744" y="5451415"/>
                </a:moveTo>
                <a:lnTo>
                  <a:pt x="7314744" y="5794086"/>
                </a:lnTo>
                <a:lnTo>
                  <a:pt x="7014935" y="5967174"/>
                </a:lnTo>
                <a:lnTo>
                  <a:pt x="6715126" y="5794086"/>
                </a:lnTo>
                <a:lnTo>
                  <a:pt x="6715126" y="5451415"/>
                </a:lnTo>
                <a:lnTo>
                  <a:pt x="7014935" y="5278327"/>
                </a:lnTo>
                <a:lnTo>
                  <a:pt x="7314744" y="5451415"/>
                </a:lnTo>
                <a:close/>
                <a:moveTo>
                  <a:pt x="6705144" y="5451415"/>
                </a:moveTo>
                <a:lnTo>
                  <a:pt x="6705144" y="5794086"/>
                </a:lnTo>
                <a:lnTo>
                  <a:pt x="6405335" y="5967174"/>
                </a:lnTo>
                <a:lnTo>
                  <a:pt x="6105526" y="5794086"/>
                </a:lnTo>
                <a:lnTo>
                  <a:pt x="6105526" y="5451415"/>
                </a:lnTo>
                <a:lnTo>
                  <a:pt x="6405335" y="5278327"/>
                </a:lnTo>
                <a:lnTo>
                  <a:pt x="6705144" y="5451415"/>
                </a:lnTo>
                <a:close/>
                <a:moveTo>
                  <a:pt x="8538935" y="4748451"/>
                </a:moveTo>
                <a:lnTo>
                  <a:pt x="8838743" y="4921539"/>
                </a:lnTo>
                <a:lnTo>
                  <a:pt x="8838743" y="5264210"/>
                </a:lnTo>
                <a:lnTo>
                  <a:pt x="8538935" y="5437299"/>
                </a:lnTo>
                <a:lnTo>
                  <a:pt x="8239126" y="5264210"/>
                </a:lnTo>
                <a:lnTo>
                  <a:pt x="8239126" y="4921539"/>
                </a:lnTo>
                <a:lnTo>
                  <a:pt x="8538935" y="4748451"/>
                </a:lnTo>
                <a:close/>
                <a:moveTo>
                  <a:pt x="8838743" y="4212936"/>
                </a:moveTo>
                <a:lnTo>
                  <a:pt x="8538935" y="4386025"/>
                </a:lnTo>
                <a:lnTo>
                  <a:pt x="8239126" y="4212936"/>
                </a:lnTo>
                <a:lnTo>
                  <a:pt x="8239126" y="3873789"/>
                </a:lnTo>
                <a:lnTo>
                  <a:pt x="8538935" y="3700701"/>
                </a:lnTo>
                <a:lnTo>
                  <a:pt x="8838743" y="3873789"/>
                </a:lnTo>
                <a:lnTo>
                  <a:pt x="8838743" y="4212936"/>
                </a:lnTo>
                <a:close/>
                <a:moveTo>
                  <a:pt x="8533943" y="4397664"/>
                </a:moveTo>
                <a:lnTo>
                  <a:pt x="8533943" y="4736811"/>
                </a:lnTo>
                <a:lnTo>
                  <a:pt x="8234135" y="4909899"/>
                </a:lnTo>
                <a:lnTo>
                  <a:pt x="7934326" y="4736811"/>
                </a:lnTo>
                <a:lnTo>
                  <a:pt x="7934326" y="4397664"/>
                </a:lnTo>
                <a:lnTo>
                  <a:pt x="8234135" y="4224576"/>
                </a:lnTo>
                <a:lnTo>
                  <a:pt x="8533943" y="4397664"/>
                </a:lnTo>
                <a:close/>
                <a:moveTo>
                  <a:pt x="7929335" y="4748451"/>
                </a:moveTo>
                <a:lnTo>
                  <a:pt x="8229144" y="4921539"/>
                </a:lnTo>
                <a:lnTo>
                  <a:pt x="8229144" y="5264210"/>
                </a:lnTo>
                <a:lnTo>
                  <a:pt x="7929335" y="5437299"/>
                </a:lnTo>
                <a:lnTo>
                  <a:pt x="7629526" y="5264210"/>
                </a:lnTo>
                <a:lnTo>
                  <a:pt x="7629526" y="4921539"/>
                </a:lnTo>
                <a:lnTo>
                  <a:pt x="7929335" y="4748451"/>
                </a:lnTo>
                <a:close/>
                <a:moveTo>
                  <a:pt x="8229144" y="4212936"/>
                </a:moveTo>
                <a:lnTo>
                  <a:pt x="7929335" y="4386025"/>
                </a:lnTo>
                <a:lnTo>
                  <a:pt x="7629526" y="4212936"/>
                </a:lnTo>
                <a:lnTo>
                  <a:pt x="7629526" y="3873789"/>
                </a:lnTo>
                <a:lnTo>
                  <a:pt x="7929335" y="3700701"/>
                </a:lnTo>
                <a:lnTo>
                  <a:pt x="8229144" y="3873789"/>
                </a:lnTo>
                <a:lnTo>
                  <a:pt x="8229144" y="4212936"/>
                </a:lnTo>
                <a:close/>
                <a:moveTo>
                  <a:pt x="7924344" y="4397664"/>
                </a:moveTo>
                <a:lnTo>
                  <a:pt x="7924344" y="4736811"/>
                </a:lnTo>
                <a:lnTo>
                  <a:pt x="7624535" y="4909899"/>
                </a:lnTo>
                <a:lnTo>
                  <a:pt x="7324726" y="4736811"/>
                </a:lnTo>
                <a:lnTo>
                  <a:pt x="7324726" y="4397664"/>
                </a:lnTo>
                <a:lnTo>
                  <a:pt x="7624535" y="4224576"/>
                </a:lnTo>
                <a:lnTo>
                  <a:pt x="7924344" y="4397664"/>
                </a:lnTo>
                <a:close/>
                <a:moveTo>
                  <a:pt x="7319735" y="4748451"/>
                </a:moveTo>
                <a:lnTo>
                  <a:pt x="7619544" y="4921539"/>
                </a:lnTo>
                <a:lnTo>
                  <a:pt x="7619544" y="5264210"/>
                </a:lnTo>
                <a:lnTo>
                  <a:pt x="7319735" y="5437299"/>
                </a:lnTo>
                <a:lnTo>
                  <a:pt x="7019926" y="5264210"/>
                </a:lnTo>
                <a:lnTo>
                  <a:pt x="7019926" y="4921539"/>
                </a:lnTo>
                <a:lnTo>
                  <a:pt x="7319735" y="4748451"/>
                </a:lnTo>
                <a:close/>
                <a:moveTo>
                  <a:pt x="7619544" y="4212936"/>
                </a:moveTo>
                <a:lnTo>
                  <a:pt x="7319735" y="4386025"/>
                </a:lnTo>
                <a:lnTo>
                  <a:pt x="7019926" y="4212936"/>
                </a:lnTo>
                <a:lnTo>
                  <a:pt x="7019926" y="3873789"/>
                </a:lnTo>
                <a:lnTo>
                  <a:pt x="7319735" y="3700701"/>
                </a:lnTo>
                <a:lnTo>
                  <a:pt x="7619544" y="3873789"/>
                </a:lnTo>
                <a:lnTo>
                  <a:pt x="7619544" y="4212936"/>
                </a:lnTo>
                <a:close/>
                <a:moveTo>
                  <a:pt x="7314744" y="4397664"/>
                </a:moveTo>
                <a:lnTo>
                  <a:pt x="7314744" y="4736811"/>
                </a:lnTo>
                <a:lnTo>
                  <a:pt x="7014935" y="4909899"/>
                </a:lnTo>
                <a:lnTo>
                  <a:pt x="6715126" y="4736811"/>
                </a:lnTo>
                <a:lnTo>
                  <a:pt x="6715126" y="4397664"/>
                </a:lnTo>
                <a:lnTo>
                  <a:pt x="7014935" y="4224576"/>
                </a:lnTo>
                <a:lnTo>
                  <a:pt x="7314744" y="4397664"/>
                </a:lnTo>
                <a:close/>
                <a:moveTo>
                  <a:pt x="6710135" y="4748451"/>
                </a:moveTo>
                <a:lnTo>
                  <a:pt x="7009944" y="4921539"/>
                </a:lnTo>
                <a:lnTo>
                  <a:pt x="7009944" y="5264210"/>
                </a:lnTo>
                <a:lnTo>
                  <a:pt x="6710135" y="5437299"/>
                </a:lnTo>
                <a:lnTo>
                  <a:pt x="6410326" y="5264210"/>
                </a:lnTo>
                <a:lnTo>
                  <a:pt x="6410326" y="4921539"/>
                </a:lnTo>
                <a:lnTo>
                  <a:pt x="6710135" y="4748451"/>
                </a:lnTo>
                <a:close/>
                <a:moveTo>
                  <a:pt x="7009944" y="4212936"/>
                </a:moveTo>
                <a:lnTo>
                  <a:pt x="6710135" y="4386025"/>
                </a:lnTo>
                <a:lnTo>
                  <a:pt x="6410326" y="4212936"/>
                </a:lnTo>
                <a:lnTo>
                  <a:pt x="6410326" y="3873789"/>
                </a:lnTo>
                <a:lnTo>
                  <a:pt x="6710135" y="3700701"/>
                </a:lnTo>
                <a:lnTo>
                  <a:pt x="7009944" y="3873789"/>
                </a:lnTo>
                <a:lnTo>
                  <a:pt x="7009944" y="4212936"/>
                </a:lnTo>
                <a:close/>
                <a:moveTo>
                  <a:pt x="6705144" y="4397664"/>
                </a:moveTo>
                <a:lnTo>
                  <a:pt x="6705144" y="4736811"/>
                </a:lnTo>
                <a:lnTo>
                  <a:pt x="6405335" y="4909899"/>
                </a:lnTo>
                <a:lnTo>
                  <a:pt x="6105526" y="4736811"/>
                </a:lnTo>
                <a:lnTo>
                  <a:pt x="6105526" y="4397664"/>
                </a:lnTo>
                <a:lnTo>
                  <a:pt x="6405335" y="4224576"/>
                </a:lnTo>
                <a:lnTo>
                  <a:pt x="6705144" y="4397664"/>
                </a:lnTo>
                <a:close/>
                <a:moveTo>
                  <a:pt x="8533943" y="3346390"/>
                </a:moveTo>
                <a:lnTo>
                  <a:pt x="8533943" y="3689061"/>
                </a:lnTo>
                <a:lnTo>
                  <a:pt x="8234135" y="3862149"/>
                </a:lnTo>
                <a:lnTo>
                  <a:pt x="7934326" y="3689061"/>
                </a:lnTo>
                <a:lnTo>
                  <a:pt x="7934326" y="3346390"/>
                </a:lnTo>
                <a:lnTo>
                  <a:pt x="8234135" y="3173301"/>
                </a:lnTo>
                <a:lnTo>
                  <a:pt x="8533943" y="3346390"/>
                </a:lnTo>
                <a:close/>
                <a:moveTo>
                  <a:pt x="7924344" y="3346390"/>
                </a:moveTo>
                <a:lnTo>
                  <a:pt x="7924344" y="3689061"/>
                </a:lnTo>
                <a:lnTo>
                  <a:pt x="7624535" y="3862149"/>
                </a:lnTo>
                <a:lnTo>
                  <a:pt x="7324726" y="3689061"/>
                </a:lnTo>
                <a:lnTo>
                  <a:pt x="7324726" y="3346390"/>
                </a:lnTo>
                <a:lnTo>
                  <a:pt x="7624535" y="3173301"/>
                </a:lnTo>
                <a:lnTo>
                  <a:pt x="7924344" y="3346390"/>
                </a:lnTo>
                <a:close/>
                <a:moveTo>
                  <a:pt x="7314744" y="3346390"/>
                </a:moveTo>
                <a:lnTo>
                  <a:pt x="7314744" y="3689061"/>
                </a:lnTo>
                <a:lnTo>
                  <a:pt x="7014935" y="3862149"/>
                </a:lnTo>
                <a:lnTo>
                  <a:pt x="6715126" y="3689061"/>
                </a:lnTo>
                <a:lnTo>
                  <a:pt x="6715126" y="3346390"/>
                </a:lnTo>
                <a:lnTo>
                  <a:pt x="7014935" y="3173301"/>
                </a:lnTo>
                <a:lnTo>
                  <a:pt x="7314744" y="3346390"/>
                </a:lnTo>
                <a:close/>
                <a:moveTo>
                  <a:pt x="6705144" y="3346390"/>
                </a:moveTo>
                <a:lnTo>
                  <a:pt x="6705144" y="3689061"/>
                </a:lnTo>
                <a:lnTo>
                  <a:pt x="6405335" y="3862149"/>
                </a:lnTo>
                <a:lnTo>
                  <a:pt x="6105526" y="3689061"/>
                </a:lnTo>
                <a:lnTo>
                  <a:pt x="6105526" y="3346390"/>
                </a:lnTo>
                <a:lnTo>
                  <a:pt x="6405335" y="3173301"/>
                </a:lnTo>
                <a:lnTo>
                  <a:pt x="6705144" y="3346390"/>
                </a:lnTo>
                <a:close/>
                <a:moveTo>
                  <a:pt x="8538935" y="2643426"/>
                </a:moveTo>
                <a:lnTo>
                  <a:pt x="8838743" y="2816514"/>
                </a:lnTo>
                <a:lnTo>
                  <a:pt x="8838743" y="3159185"/>
                </a:lnTo>
                <a:lnTo>
                  <a:pt x="8538935" y="3332274"/>
                </a:lnTo>
                <a:lnTo>
                  <a:pt x="8239126" y="3159185"/>
                </a:lnTo>
                <a:lnTo>
                  <a:pt x="8239126" y="2816514"/>
                </a:lnTo>
                <a:lnTo>
                  <a:pt x="8538935" y="2643426"/>
                </a:lnTo>
                <a:close/>
                <a:moveTo>
                  <a:pt x="8838743" y="2107911"/>
                </a:moveTo>
                <a:lnTo>
                  <a:pt x="8538935" y="2281000"/>
                </a:lnTo>
                <a:lnTo>
                  <a:pt x="8239126" y="2107911"/>
                </a:lnTo>
                <a:lnTo>
                  <a:pt x="8239126" y="1768764"/>
                </a:lnTo>
                <a:lnTo>
                  <a:pt x="8538935" y="1595676"/>
                </a:lnTo>
                <a:lnTo>
                  <a:pt x="8838743" y="1768764"/>
                </a:lnTo>
                <a:lnTo>
                  <a:pt x="8838743" y="2107911"/>
                </a:lnTo>
                <a:close/>
                <a:moveTo>
                  <a:pt x="8533943" y="2292639"/>
                </a:moveTo>
                <a:lnTo>
                  <a:pt x="8533943" y="2631786"/>
                </a:lnTo>
                <a:lnTo>
                  <a:pt x="8234135" y="2804874"/>
                </a:lnTo>
                <a:lnTo>
                  <a:pt x="7934326" y="2631786"/>
                </a:lnTo>
                <a:lnTo>
                  <a:pt x="7934326" y="2292639"/>
                </a:lnTo>
                <a:lnTo>
                  <a:pt x="8234135" y="2119551"/>
                </a:lnTo>
                <a:lnTo>
                  <a:pt x="8533943" y="2292639"/>
                </a:lnTo>
                <a:close/>
                <a:moveTo>
                  <a:pt x="7929335" y="2643426"/>
                </a:moveTo>
                <a:lnTo>
                  <a:pt x="8229144" y="2816514"/>
                </a:lnTo>
                <a:lnTo>
                  <a:pt x="8229144" y="3159185"/>
                </a:lnTo>
                <a:lnTo>
                  <a:pt x="7929335" y="3332274"/>
                </a:lnTo>
                <a:lnTo>
                  <a:pt x="7629526" y="3159185"/>
                </a:lnTo>
                <a:lnTo>
                  <a:pt x="7629526" y="2816514"/>
                </a:lnTo>
                <a:lnTo>
                  <a:pt x="7929335" y="2643426"/>
                </a:lnTo>
                <a:close/>
                <a:moveTo>
                  <a:pt x="8229144" y="2107911"/>
                </a:moveTo>
                <a:lnTo>
                  <a:pt x="7929335" y="2281000"/>
                </a:lnTo>
                <a:lnTo>
                  <a:pt x="7629526" y="2107911"/>
                </a:lnTo>
                <a:lnTo>
                  <a:pt x="7629526" y="1768764"/>
                </a:lnTo>
                <a:lnTo>
                  <a:pt x="7929335" y="1595676"/>
                </a:lnTo>
                <a:lnTo>
                  <a:pt x="8229144" y="1768764"/>
                </a:lnTo>
                <a:lnTo>
                  <a:pt x="8229144" y="2107911"/>
                </a:lnTo>
                <a:close/>
                <a:moveTo>
                  <a:pt x="7924344" y="2292639"/>
                </a:moveTo>
                <a:lnTo>
                  <a:pt x="7924344" y="2631786"/>
                </a:lnTo>
                <a:lnTo>
                  <a:pt x="7624535" y="2804874"/>
                </a:lnTo>
                <a:lnTo>
                  <a:pt x="7324726" y="2631786"/>
                </a:lnTo>
                <a:lnTo>
                  <a:pt x="7324726" y="2292639"/>
                </a:lnTo>
                <a:lnTo>
                  <a:pt x="7624535" y="2119551"/>
                </a:lnTo>
                <a:lnTo>
                  <a:pt x="7924344" y="2292639"/>
                </a:lnTo>
                <a:close/>
                <a:moveTo>
                  <a:pt x="7319735" y="2643426"/>
                </a:moveTo>
                <a:lnTo>
                  <a:pt x="7619544" y="2816514"/>
                </a:lnTo>
                <a:lnTo>
                  <a:pt x="7619544" y="3159185"/>
                </a:lnTo>
                <a:lnTo>
                  <a:pt x="7319735" y="3332274"/>
                </a:lnTo>
                <a:lnTo>
                  <a:pt x="7019926" y="3159185"/>
                </a:lnTo>
                <a:lnTo>
                  <a:pt x="7019926" y="2816514"/>
                </a:lnTo>
                <a:lnTo>
                  <a:pt x="7319735" y="2643426"/>
                </a:lnTo>
                <a:close/>
                <a:moveTo>
                  <a:pt x="7619544" y="2107911"/>
                </a:moveTo>
                <a:lnTo>
                  <a:pt x="7319735" y="2281000"/>
                </a:lnTo>
                <a:lnTo>
                  <a:pt x="7019926" y="2107911"/>
                </a:lnTo>
                <a:lnTo>
                  <a:pt x="7019926" y="1768764"/>
                </a:lnTo>
                <a:lnTo>
                  <a:pt x="7319735" y="1595676"/>
                </a:lnTo>
                <a:lnTo>
                  <a:pt x="7619544" y="1768764"/>
                </a:lnTo>
                <a:lnTo>
                  <a:pt x="7619544" y="2107911"/>
                </a:lnTo>
                <a:close/>
                <a:moveTo>
                  <a:pt x="7314744" y="2292639"/>
                </a:moveTo>
                <a:lnTo>
                  <a:pt x="7314744" y="2631786"/>
                </a:lnTo>
                <a:lnTo>
                  <a:pt x="7014935" y="2804874"/>
                </a:lnTo>
                <a:lnTo>
                  <a:pt x="6715126" y="2631786"/>
                </a:lnTo>
                <a:lnTo>
                  <a:pt x="6715126" y="2292639"/>
                </a:lnTo>
                <a:lnTo>
                  <a:pt x="7014935" y="2119551"/>
                </a:lnTo>
                <a:lnTo>
                  <a:pt x="7314744" y="2292639"/>
                </a:lnTo>
                <a:close/>
                <a:moveTo>
                  <a:pt x="6710135" y="2643426"/>
                </a:moveTo>
                <a:lnTo>
                  <a:pt x="7009944" y="2816514"/>
                </a:lnTo>
                <a:lnTo>
                  <a:pt x="7009944" y="3159185"/>
                </a:lnTo>
                <a:lnTo>
                  <a:pt x="6710135" y="3332274"/>
                </a:lnTo>
                <a:lnTo>
                  <a:pt x="6410326" y="3159185"/>
                </a:lnTo>
                <a:lnTo>
                  <a:pt x="6410326" y="2816514"/>
                </a:lnTo>
                <a:lnTo>
                  <a:pt x="6710135" y="2643426"/>
                </a:lnTo>
                <a:close/>
                <a:moveTo>
                  <a:pt x="7009944" y="2107911"/>
                </a:moveTo>
                <a:lnTo>
                  <a:pt x="6710135" y="2281000"/>
                </a:lnTo>
                <a:lnTo>
                  <a:pt x="6410326" y="2107911"/>
                </a:lnTo>
                <a:lnTo>
                  <a:pt x="6410326" y="1768764"/>
                </a:lnTo>
                <a:lnTo>
                  <a:pt x="6710135" y="1595676"/>
                </a:lnTo>
                <a:lnTo>
                  <a:pt x="7009944" y="1768764"/>
                </a:lnTo>
                <a:lnTo>
                  <a:pt x="7009944" y="2107911"/>
                </a:lnTo>
                <a:close/>
                <a:moveTo>
                  <a:pt x="6705144" y="2292639"/>
                </a:moveTo>
                <a:lnTo>
                  <a:pt x="6705144" y="2631786"/>
                </a:lnTo>
                <a:lnTo>
                  <a:pt x="6405335" y="2804874"/>
                </a:lnTo>
                <a:lnTo>
                  <a:pt x="6105526" y="2631786"/>
                </a:lnTo>
                <a:lnTo>
                  <a:pt x="6105526" y="2292639"/>
                </a:lnTo>
                <a:lnTo>
                  <a:pt x="6405335" y="2119551"/>
                </a:lnTo>
                <a:lnTo>
                  <a:pt x="6705144" y="2292639"/>
                </a:lnTo>
                <a:close/>
                <a:moveTo>
                  <a:pt x="8533943" y="1241365"/>
                </a:moveTo>
                <a:lnTo>
                  <a:pt x="8533943" y="1584036"/>
                </a:lnTo>
                <a:lnTo>
                  <a:pt x="8234135" y="1757125"/>
                </a:lnTo>
                <a:lnTo>
                  <a:pt x="7934326" y="1584036"/>
                </a:lnTo>
                <a:lnTo>
                  <a:pt x="7934326" y="1241365"/>
                </a:lnTo>
                <a:lnTo>
                  <a:pt x="8234135" y="1068276"/>
                </a:lnTo>
                <a:lnTo>
                  <a:pt x="8533943" y="1241365"/>
                </a:lnTo>
                <a:close/>
                <a:moveTo>
                  <a:pt x="7924344" y="1241365"/>
                </a:moveTo>
                <a:lnTo>
                  <a:pt x="7924344" y="1584036"/>
                </a:lnTo>
                <a:lnTo>
                  <a:pt x="7624535" y="1757125"/>
                </a:lnTo>
                <a:lnTo>
                  <a:pt x="7324726" y="1584036"/>
                </a:lnTo>
                <a:lnTo>
                  <a:pt x="7324726" y="1241365"/>
                </a:lnTo>
                <a:lnTo>
                  <a:pt x="7624535" y="1068276"/>
                </a:lnTo>
                <a:lnTo>
                  <a:pt x="7924344" y="1241365"/>
                </a:lnTo>
                <a:close/>
                <a:moveTo>
                  <a:pt x="7314744" y="1241365"/>
                </a:moveTo>
                <a:lnTo>
                  <a:pt x="7314744" y="1584036"/>
                </a:lnTo>
                <a:lnTo>
                  <a:pt x="7014935" y="1757125"/>
                </a:lnTo>
                <a:lnTo>
                  <a:pt x="6715126" y="1584036"/>
                </a:lnTo>
                <a:lnTo>
                  <a:pt x="6715126" y="1241365"/>
                </a:lnTo>
                <a:lnTo>
                  <a:pt x="7014935" y="1068276"/>
                </a:lnTo>
                <a:lnTo>
                  <a:pt x="7314744" y="1241365"/>
                </a:lnTo>
                <a:close/>
                <a:moveTo>
                  <a:pt x="6705144" y="1241365"/>
                </a:moveTo>
                <a:lnTo>
                  <a:pt x="6705144" y="1584036"/>
                </a:lnTo>
                <a:lnTo>
                  <a:pt x="6405335" y="1757125"/>
                </a:lnTo>
                <a:lnTo>
                  <a:pt x="6105526" y="1584036"/>
                </a:lnTo>
                <a:lnTo>
                  <a:pt x="6105526" y="1241365"/>
                </a:lnTo>
                <a:lnTo>
                  <a:pt x="6405335" y="1068276"/>
                </a:lnTo>
                <a:lnTo>
                  <a:pt x="6705144" y="1241365"/>
                </a:lnTo>
                <a:close/>
                <a:moveTo>
                  <a:pt x="8538935" y="538399"/>
                </a:moveTo>
                <a:lnTo>
                  <a:pt x="8838743" y="711493"/>
                </a:lnTo>
                <a:lnTo>
                  <a:pt x="8838743" y="1054160"/>
                </a:lnTo>
                <a:lnTo>
                  <a:pt x="8538935" y="1227249"/>
                </a:lnTo>
                <a:lnTo>
                  <a:pt x="8239126" y="1054160"/>
                </a:lnTo>
                <a:lnTo>
                  <a:pt x="8239126" y="711493"/>
                </a:lnTo>
                <a:lnTo>
                  <a:pt x="8538935" y="538399"/>
                </a:lnTo>
                <a:close/>
                <a:moveTo>
                  <a:pt x="7929335" y="538399"/>
                </a:moveTo>
                <a:lnTo>
                  <a:pt x="8229144" y="711493"/>
                </a:lnTo>
                <a:lnTo>
                  <a:pt x="8229144" y="1054160"/>
                </a:lnTo>
                <a:lnTo>
                  <a:pt x="7929335" y="1227249"/>
                </a:lnTo>
                <a:lnTo>
                  <a:pt x="7629526" y="1054160"/>
                </a:lnTo>
                <a:lnTo>
                  <a:pt x="7629526" y="711493"/>
                </a:lnTo>
                <a:lnTo>
                  <a:pt x="7929335" y="538399"/>
                </a:lnTo>
                <a:close/>
                <a:moveTo>
                  <a:pt x="7319735" y="538399"/>
                </a:moveTo>
                <a:lnTo>
                  <a:pt x="7619544" y="711493"/>
                </a:lnTo>
                <a:lnTo>
                  <a:pt x="7619544" y="1054160"/>
                </a:lnTo>
                <a:lnTo>
                  <a:pt x="7319735" y="1227249"/>
                </a:lnTo>
                <a:lnTo>
                  <a:pt x="7019926" y="1054160"/>
                </a:lnTo>
                <a:lnTo>
                  <a:pt x="7019926" y="711493"/>
                </a:lnTo>
                <a:lnTo>
                  <a:pt x="7319735" y="538399"/>
                </a:lnTo>
                <a:close/>
                <a:moveTo>
                  <a:pt x="6710135" y="538399"/>
                </a:moveTo>
                <a:lnTo>
                  <a:pt x="7009944" y="711493"/>
                </a:lnTo>
                <a:lnTo>
                  <a:pt x="7009944" y="1054160"/>
                </a:lnTo>
                <a:lnTo>
                  <a:pt x="6710135" y="1227249"/>
                </a:lnTo>
                <a:lnTo>
                  <a:pt x="6410326" y="1054160"/>
                </a:lnTo>
                <a:lnTo>
                  <a:pt x="6410326" y="711493"/>
                </a:lnTo>
                <a:lnTo>
                  <a:pt x="6710135" y="538399"/>
                </a:lnTo>
                <a:close/>
                <a:moveTo>
                  <a:pt x="6405335" y="7383352"/>
                </a:moveTo>
                <a:lnTo>
                  <a:pt x="6105526" y="7556440"/>
                </a:lnTo>
                <a:lnTo>
                  <a:pt x="6105526" y="7902636"/>
                </a:lnTo>
                <a:lnTo>
                  <a:pt x="6405335" y="8075724"/>
                </a:lnTo>
                <a:lnTo>
                  <a:pt x="6705144" y="7902636"/>
                </a:lnTo>
                <a:lnTo>
                  <a:pt x="6705144" y="7556440"/>
                </a:lnTo>
                <a:lnTo>
                  <a:pt x="6405335" y="7383352"/>
                </a:lnTo>
                <a:close/>
                <a:moveTo>
                  <a:pt x="6715126" y="7556440"/>
                </a:moveTo>
                <a:lnTo>
                  <a:pt x="7014935" y="7383352"/>
                </a:lnTo>
                <a:lnTo>
                  <a:pt x="7314744" y="7556440"/>
                </a:lnTo>
                <a:lnTo>
                  <a:pt x="7314744" y="7902636"/>
                </a:lnTo>
                <a:lnTo>
                  <a:pt x="7014935" y="8075724"/>
                </a:lnTo>
                <a:lnTo>
                  <a:pt x="6715126" y="7902636"/>
                </a:lnTo>
                <a:lnTo>
                  <a:pt x="6715126" y="7556440"/>
                </a:lnTo>
                <a:close/>
                <a:moveTo>
                  <a:pt x="7624535" y="7383352"/>
                </a:moveTo>
                <a:lnTo>
                  <a:pt x="7324726" y="7556440"/>
                </a:lnTo>
                <a:lnTo>
                  <a:pt x="7324726" y="7902636"/>
                </a:lnTo>
                <a:lnTo>
                  <a:pt x="7624535" y="8075724"/>
                </a:lnTo>
                <a:lnTo>
                  <a:pt x="7924344" y="7902636"/>
                </a:lnTo>
                <a:lnTo>
                  <a:pt x="7924344" y="7556440"/>
                </a:lnTo>
                <a:lnTo>
                  <a:pt x="7624535" y="7383352"/>
                </a:lnTo>
                <a:close/>
                <a:moveTo>
                  <a:pt x="7934326" y="7556440"/>
                </a:moveTo>
                <a:lnTo>
                  <a:pt x="8234135" y="7383352"/>
                </a:lnTo>
                <a:lnTo>
                  <a:pt x="8533943" y="7556440"/>
                </a:lnTo>
                <a:lnTo>
                  <a:pt x="8533943" y="7902636"/>
                </a:lnTo>
                <a:lnTo>
                  <a:pt x="8234135" y="8075724"/>
                </a:lnTo>
                <a:lnTo>
                  <a:pt x="7934326" y="7902636"/>
                </a:lnTo>
                <a:lnTo>
                  <a:pt x="7934326" y="7556440"/>
                </a:lnTo>
                <a:close/>
                <a:moveTo>
                  <a:pt x="8843735" y="7383352"/>
                </a:moveTo>
                <a:lnTo>
                  <a:pt x="8543925" y="7556440"/>
                </a:lnTo>
                <a:lnTo>
                  <a:pt x="8543925" y="7902636"/>
                </a:lnTo>
                <a:lnTo>
                  <a:pt x="8843735" y="8075724"/>
                </a:lnTo>
                <a:lnTo>
                  <a:pt x="9143543" y="7902636"/>
                </a:lnTo>
                <a:lnTo>
                  <a:pt x="9143543" y="7556440"/>
                </a:lnTo>
                <a:lnTo>
                  <a:pt x="8843735" y="7383352"/>
                </a:lnTo>
                <a:close/>
                <a:moveTo>
                  <a:pt x="9453335" y="10999"/>
                </a:moveTo>
                <a:lnTo>
                  <a:pt x="9153525" y="184093"/>
                </a:lnTo>
                <a:lnTo>
                  <a:pt x="9153525" y="526757"/>
                </a:lnTo>
                <a:lnTo>
                  <a:pt x="9453335" y="699851"/>
                </a:lnTo>
                <a:lnTo>
                  <a:pt x="9753181" y="526757"/>
                </a:lnTo>
                <a:lnTo>
                  <a:pt x="9753181" y="184093"/>
                </a:lnTo>
                <a:lnTo>
                  <a:pt x="9453335" y="10999"/>
                </a:lnTo>
                <a:close/>
                <a:moveTo>
                  <a:pt x="10362781" y="526757"/>
                </a:moveTo>
                <a:lnTo>
                  <a:pt x="10062935" y="699851"/>
                </a:lnTo>
                <a:lnTo>
                  <a:pt x="9763088" y="526757"/>
                </a:lnTo>
                <a:lnTo>
                  <a:pt x="9763088" y="184093"/>
                </a:lnTo>
                <a:lnTo>
                  <a:pt x="10062935" y="10999"/>
                </a:lnTo>
                <a:lnTo>
                  <a:pt x="10362781" y="184093"/>
                </a:lnTo>
                <a:lnTo>
                  <a:pt x="10362781" y="526757"/>
                </a:lnTo>
                <a:close/>
                <a:moveTo>
                  <a:pt x="10972381" y="526757"/>
                </a:moveTo>
                <a:lnTo>
                  <a:pt x="10672535" y="699851"/>
                </a:lnTo>
                <a:lnTo>
                  <a:pt x="10372688" y="526757"/>
                </a:lnTo>
                <a:lnTo>
                  <a:pt x="10372688" y="184093"/>
                </a:lnTo>
                <a:lnTo>
                  <a:pt x="10672535" y="10999"/>
                </a:lnTo>
                <a:lnTo>
                  <a:pt x="10972381" y="184093"/>
                </a:lnTo>
                <a:lnTo>
                  <a:pt x="10972381" y="526757"/>
                </a:lnTo>
                <a:close/>
                <a:moveTo>
                  <a:pt x="11581981" y="526757"/>
                </a:moveTo>
                <a:lnTo>
                  <a:pt x="11282135" y="699851"/>
                </a:lnTo>
                <a:lnTo>
                  <a:pt x="10982288" y="526757"/>
                </a:lnTo>
                <a:lnTo>
                  <a:pt x="10982288" y="184093"/>
                </a:lnTo>
                <a:lnTo>
                  <a:pt x="11282135" y="10999"/>
                </a:lnTo>
                <a:lnTo>
                  <a:pt x="11581981" y="184093"/>
                </a:lnTo>
                <a:lnTo>
                  <a:pt x="11581981" y="526757"/>
                </a:lnTo>
                <a:close/>
                <a:moveTo>
                  <a:pt x="11581981" y="6841836"/>
                </a:moveTo>
                <a:lnTo>
                  <a:pt x="11581981" y="6502690"/>
                </a:lnTo>
                <a:lnTo>
                  <a:pt x="11282135" y="6329601"/>
                </a:lnTo>
                <a:lnTo>
                  <a:pt x="10982288" y="6502690"/>
                </a:lnTo>
                <a:lnTo>
                  <a:pt x="10982288" y="6841836"/>
                </a:lnTo>
                <a:lnTo>
                  <a:pt x="11282135" y="7014924"/>
                </a:lnTo>
                <a:lnTo>
                  <a:pt x="11581981" y="6841836"/>
                </a:lnTo>
                <a:close/>
                <a:moveTo>
                  <a:pt x="11277181" y="7026564"/>
                </a:moveTo>
                <a:lnTo>
                  <a:pt x="10977335" y="6853476"/>
                </a:lnTo>
                <a:lnTo>
                  <a:pt x="10677488" y="7026564"/>
                </a:lnTo>
                <a:lnTo>
                  <a:pt x="10677488" y="7369236"/>
                </a:lnTo>
                <a:lnTo>
                  <a:pt x="10977335" y="7542324"/>
                </a:lnTo>
                <a:lnTo>
                  <a:pt x="11277181" y="7369236"/>
                </a:lnTo>
                <a:lnTo>
                  <a:pt x="11277181" y="7026564"/>
                </a:lnTo>
                <a:close/>
                <a:moveTo>
                  <a:pt x="10977335" y="6491050"/>
                </a:moveTo>
                <a:lnTo>
                  <a:pt x="11277181" y="6317961"/>
                </a:lnTo>
                <a:lnTo>
                  <a:pt x="11277181" y="5978814"/>
                </a:lnTo>
                <a:lnTo>
                  <a:pt x="10977335" y="5805726"/>
                </a:lnTo>
                <a:lnTo>
                  <a:pt x="10677488" y="5978814"/>
                </a:lnTo>
                <a:lnTo>
                  <a:pt x="10677488" y="6317961"/>
                </a:lnTo>
                <a:lnTo>
                  <a:pt x="10977335" y="6491050"/>
                </a:lnTo>
                <a:close/>
                <a:moveTo>
                  <a:pt x="10972381" y="6841836"/>
                </a:moveTo>
                <a:lnTo>
                  <a:pt x="10972381" y="6502690"/>
                </a:lnTo>
                <a:lnTo>
                  <a:pt x="10672535" y="6329601"/>
                </a:lnTo>
                <a:lnTo>
                  <a:pt x="10372688" y="6502690"/>
                </a:lnTo>
                <a:lnTo>
                  <a:pt x="10372688" y="6841836"/>
                </a:lnTo>
                <a:lnTo>
                  <a:pt x="10672535" y="7014924"/>
                </a:lnTo>
                <a:lnTo>
                  <a:pt x="10972381" y="6841836"/>
                </a:lnTo>
                <a:close/>
                <a:moveTo>
                  <a:pt x="10667581" y="7026564"/>
                </a:moveTo>
                <a:lnTo>
                  <a:pt x="10367735" y="6853476"/>
                </a:lnTo>
                <a:lnTo>
                  <a:pt x="10067888" y="7026564"/>
                </a:lnTo>
                <a:lnTo>
                  <a:pt x="10067888" y="7369236"/>
                </a:lnTo>
                <a:lnTo>
                  <a:pt x="10367735" y="7542324"/>
                </a:lnTo>
                <a:lnTo>
                  <a:pt x="10667581" y="7369236"/>
                </a:lnTo>
                <a:lnTo>
                  <a:pt x="10667581" y="7026564"/>
                </a:lnTo>
                <a:close/>
                <a:moveTo>
                  <a:pt x="10367735" y="6491050"/>
                </a:moveTo>
                <a:lnTo>
                  <a:pt x="10667581" y="6317961"/>
                </a:lnTo>
                <a:lnTo>
                  <a:pt x="10667581" y="5978814"/>
                </a:lnTo>
                <a:lnTo>
                  <a:pt x="10367735" y="5805726"/>
                </a:lnTo>
                <a:lnTo>
                  <a:pt x="10067888" y="5978814"/>
                </a:lnTo>
                <a:lnTo>
                  <a:pt x="10067888" y="6317961"/>
                </a:lnTo>
                <a:lnTo>
                  <a:pt x="10367735" y="6491050"/>
                </a:lnTo>
                <a:close/>
                <a:moveTo>
                  <a:pt x="10362781" y="6841836"/>
                </a:moveTo>
                <a:lnTo>
                  <a:pt x="10362781" y="6502690"/>
                </a:lnTo>
                <a:lnTo>
                  <a:pt x="10062935" y="6329601"/>
                </a:lnTo>
                <a:lnTo>
                  <a:pt x="9763088" y="6502690"/>
                </a:lnTo>
                <a:lnTo>
                  <a:pt x="9763088" y="6841836"/>
                </a:lnTo>
                <a:lnTo>
                  <a:pt x="10062935" y="7014924"/>
                </a:lnTo>
                <a:lnTo>
                  <a:pt x="10362781" y="6841836"/>
                </a:lnTo>
                <a:close/>
                <a:moveTo>
                  <a:pt x="10057981" y="7026564"/>
                </a:moveTo>
                <a:lnTo>
                  <a:pt x="9758135" y="6853476"/>
                </a:lnTo>
                <a:lnTo>
                  <a:pt x="9458325" y="7026564"/>
                </a:lnTo>
                <a:lnTo>
                  <a:pt x="9458325" y="7369236"/>
                </a:lnTo>
                <a:lnTo>
                  <a:pt x="9758135" y="7542324"/>
                </a:lnTo>
                <a:lnTo>
                  <a:pt x="10057981" y="7369236"/>
                </a:lnTo>
                <a:lnTo>
                  <a:pt x="10057981" y="7026564"/>
                </a:lnTo>
                <a:close/>
                <a:moveTo>
                  <a:pt x="9758135" y="6491050"/>
                </a:moveTo>
                <a:lnTo>
                  <a:pt x="10057981" y="6317961"/>
                </a:lnTo>
                <a:lnTo>
                  <a:pt x="10057981" y="5978814"/>
                </a:lnTo>
                <a:lnTo>
                  <a:pt x="9758135" y="5805726"/>
                </a:lnTo>
                <a:lnTo>
                  <a:pt x="9458325" y="5978814"/>
                </a:lnTo>
                <a:lnTo>
                  <a:pt x="9458325" y="6317961"/>
                </a:lnTo>
                <a:lnTo>
                  <a:pt x="9758135" y="6491050"/>
                </a:lnTo>
                <a:close/>
                <a:moveTo>
                  <a:pt x="9753181" y="6841836"/>
                </a:moveTo>
                <a:lnTo>
                  <a:pt x="9753181" y="6502690"/>
                </a:lnTo>
                <a:lnTo>
                  <a:pt x="9453335" y="6329601"/>
                </a:lnTo>
                <a:lnTo>
                  <a:pt x="9153525" y="6502690"/>
                </a:lnTo>
                <a:lnTo>
                  <a:pt x="9153525" y="6841836"/>
                </a:lnTo>
                <a:lnTo>
                  <a:pt x="9453335" y="7014924"/>
                </a:lnTo>
                <a:lnTo>
                  <a:pt x="9753181" y="6841836"/>
                </a:lnTo>
                <a:close/>
                <a:moveTo>
                  <a:pt x="11282135" y="5967174"/>
                </a:moveTo>
                <a:lnTo>
                  <a:pt x="11581981" y="5794086"/>
                </a:lnTo>
                <a:lnTo>
                  <a:pt x="11581981" y="5451415"/>
                </a:lnTo>
                <a:lnTo>
                  <a:pt x="11282135" y="5278327"/>
                </a:lnTo>
                <a:lnTo>
                  <a:pt x="10982288" y="5451415"/>
                </a:lnTo>
                <a:lnTo>
                  <a:pt x="10982288" y="5794086"/>
                </a:lnTo>
                <a:lnTo>
                  <a:pt x="11282135" y="5967174"/>
                </a:lnTo>
                <a:close/>
                <a:moveTo>
                  <a:pt x="10672535" y="5967174"/>
                </a:moveTo>
                <a:lnTo>
                  <a:pt x="10972381" y="5794086"/>
                </a:lnTo>
                <a:lnTo>
                  <a:pt x="10972381" y="5451415"/>
                </a:lnTo>
                <a:lnTo>
                  <a:pt x="10672535" y="5278327"/>
                </a:lnTo>
                <a:lnTo>
                  <a:pt x="10372688" y="5451415"/>
                </a:lnTo>
                <a:lnTo>
                  <a:pt x="10372688" y="5794086"/>
                </a:lnTo>
                <a:lnTo>
                  <a:pt x="10672535" y="5967174"/>
                </a:lnTo>
                <a:close/>
                <a:moveTo>
                  <a:pt x="10062935" y="5967174"/>
                </a:moveTo>
                <a:lnTo>
                  <a:pt x="10362781" y="5794086"/>
                </a:lnTo>
                <a:lnTo>
                  <a:pt x="10362781" y="5451415"/>
                </a:lnTo>
                <a:lnTo>
                  <a:pt x="10062935" y="5278327"/>
                </a:lnTo>
                <a:lnTo>
                  <a:pt x="9763088" y="5451415"/>
                </a:lnTo>
                <a:lnTo>
                  <a:pt x="9763088" y="5794086"/>
                </a:lnTo>
                <a:lnTo>
                  <a:pt x="10062935" y="5967174"/>
                </a:lnTo>
                <a:close/>
                <a:moveTo>
                  <a:pt x="9453335" y="5967174"/>
                </a:moveTo>
                <a:lnTo>
                  <a:pt x="9753181" y="5794086"/>
                </a:lnTo>
                <a:lnTo>
                  <a:pt x="9753181" y="5451415"/>
                </a:lnTo>
                <a:lnTo>
                  <a:pt x="9453335" y="5278327"/>
                </a:lnTo>
                <a:lnTo>
                  <a:pt x="9153525" y="5451415"/>
                </a:lnTo>
                <a:lnTo>
                  <a:pt x="9153525" y="5794086"/>
                </a:lnTo>
                <a:lnTo>
                  <a:pt x="9453335" y="5967174"/>
                </a:lnTo>
                <a:close/>
                <a:moveTo>
                  <a:pt x="11581981" y="4736811"/>
                </a:moveTo>
                <a:lnTo>
                  <a:pt x="11581981" y="4397664"/>
                </a:lnTo>
                <a:lnTo>
                  <a:pt x="11282135" y="4224576"/>
                </a:lnTo>
                <a:lnTo>
                  <a:pt x="10982288" y="4397664"/>
                </a:lnTo>
                <a:lnTo>
                  <a:pt x="10982288" y="4736811"/>
                </a:lnTo>
                <a:lnTo>
                  <a:pt x="11282135" y="4909899"/>
                </a:lnTo>
                <a:lnTo>
                  <a:pt x="11581981" y="4736811"/>
                </a:lnTo>
                <a:close/>
                <a:moveTo>
                  <a:pt x="11277181" y="4921539"/>
                </a:moveTo>
                <a:lnTo>
                  <a:pt x="10977335" y="4748451"/>
                </a:lnTo>
                <a:lnTo>
                  <a:pt x="10677488" y="4921539"/>
                </a:lnTo>
                <a:lnTo>
                  <a:pt x="10677488" y="5264210"/>
                </a:lnTo>
                <a:lnTo>
                  <a:pt x="10977335" y="5437299"/>
                </a:lnTo>
                <a:lnTo>
                  <a:pt x="11277181" y="5264210"/>
                </a:lnTo>
                <a:lnTo>
                  <a:pt x="11277181" y="4921539"/>
                </a:lnTo>
                <a:close/>
                <a:moveTo>
                  <a:pt x="10977335" y="4386025"/>
                </a:moveTo>
                <a:lnTo>
                  <a:pt x="11277181" y="4212936"/>
                </a:lnTo>
                <a:lnTo>
                  <a:pt x="11277181" y="3873789"/>
                </a:lnTo>
                <a:lnTo>
                  <a:pt x="10977335" y="3700701"/>
                </a:lnTo>
                <a:lnTo>
                  <a:pt x="10677488" y="3873789"/>
                </a:lnTo>
                <a:lnTo>
                  <a:pt x="10677488" y="4212936"/>
                </a:lnTo>
                <a:lnTo>
                  <a:pt x="10977335" y="4386025"/>
                </a:lnTo>
                <a:close/>
                <a:moveTo>
                  <a:pt x="10972381" y="4736811"/>
                </a:moveTo>
                <a:lnTo>
                  <a:pt x="10972381" y="4397664"/>
                </a:lnTo>
                <a:lnTo>
                  <a:pt x="10672535" y="4224576"/>
                </a:lnTo>
                <a:lnTo>
                  <a:pt x="10372688" y="4397664"/>
                </a:lnTo>
                <a:lnTo>
                  <a:pt x="10372688" y="4736811"/>
                </a:lnTo>
                <a:lnTo>
                  <a:pt x="10672535" y="4909899"/>
                </a:lnTo>
                <a:lnTo>
                  <a:pt x="10972381" y="4736811"/>
                </a:lnTo>
                <a:close/>
                <a:moveTo>
                  <a:pt x="10667581" y="4921539"/>
                </a:moveTo>
                <a:lnTo>
                  <a:pt x="10367735" y="4748451"/>
                </a:lnTo>
                <a:lnTo>
                  <a:pt x="10067888" y="4921539"/>
                </a:lnTo>
                <a:lnTo>
                  <a:pt x="10067888" y="5264210"/>
                </a:lnTo>
                <a:lnTo>
                  <a:pt x="10367735" y="5437299"/>
                </a:lnTo>
                <a:lnTo>
                  <a:pt x="10667581" y="5264210"/>
                </a:lnTo>
                <a:lnTo>
                  <a:pt x="10667581" y="4921539"/>
                </a:lnTo>
                <a:close/>
                <a:moveTo>
                  <a:pt x="10367735" y="4386025"/>
                </a:moveTo>
                <a:lnTo>
                  <a:pt x="10667581" y="4212936"/>
                </a:lnTo>
                <a:lnTo>
                  <a:pt x="10667581" y="3873789"/>
                </a:lnTo>
                <a:lnTo>
                  <a:pt x="10367735" y="3700701"/>
                </a:lnTo>
                <a:lnTo>
                  <a:pt x="10067888" y="3873789"/>
                </a:lnTo>
                <a:lnTo>
                  <a:pt x="10067888" y="4212936"/>
                </a:lnTo>
                <a:lnTo>
                  <a:pt x="10367735" y="4386025"/>
                </a:lnTo>
                <a:close/>
                <a:moveTo>
                  <a:pt x="10362781" y="4736811"/>
                </a:moveTo>
                <a:lnTo>
                  <a:pt x="10362781" y="4397664"/>
                </a:lnTo>
                <a:lnTo>
                  <a:pt x="10062935" y="4224576"/>
                </a:lnTo>
                <a:lnTo>
                  <a:pt x="9763088" y="4397664"/>
                </a:lnTo>
                <a:lnTo>
                  <a:pt x="9763088" y="4736811"/>
                </a:lnTo>
                <a:lnTo>
                  <a:pt x="10062935" y="4909899"/>
                </a:lnTo>
                <a:lnTo>
                  <a:pt x="10362781" y="4736811"/>
                </a:lnTo>
                <a:close/>
                <a:moveTo>
                  <a:pt x="10057981" y="4921539"/>
                </a:moveTo>
                <a:lnTo>
                  <a:pt x="9758135" y="4748451"/>
                </a:lnTo>
                <a:lnTo>
                  <a:pt x="9458325" y="4921539"/>
                </a:lnTo>
                <a:lnTo>
                  <a:pt x="9458325" y="5264210"/>
                </a:lnTo>
                <a:lnTo>
                  <a:pt x="9758135" y="5437299"/>
                </a:lnTo>
                <a:lnTo>
                  <a:pt x="10057981" y="5264210"/>
                </a:lnTo>
                <a:lnTo>
                  <a:pt x="10057981" y="4921539"/>
                </a:lnTo>
                <a:close/>
                <a:moveTo>
                  <a:pt x="9758135" y="4386025"/>
                </a:moveTo>
                <a:lnTo>
                  <a:pt x="10057981" y="4212936"/>
                </a:lnTo>
                <a:lnTo>
                  <a:pt x="10057981" y="3873789"/>
                </a:lnTo>
                <a:lnTo>
                  <a:pt x="9758135" y="3700701"/>
                </a:lnTo>
                <a:lnTo>
                  <a:pt x="9458325" y="3873789"/>
                </a:lnTo>
                <a:lnTo>
                  <a:pt x="9458325" y="4212936"/>
                </a:lnTo>
                <a:lnTo>
                  <a:pt x="9758135" y="4386025"/>
                </a:lnTo>
                <a:close/>
                <a:moveTo>
                  <a:pt x="9753181" y="4736811"/>
                </a:moveTo>
                <a:lnTo>
                  <a:pt x="9753181" y="4397664"/>
                </a:lnTo>
                <a:lnTo>
                  <a:pt x="9453335" y="4224576"/>
                </a:lnTo>
                <a:lnTo>
                  <a:pt x="9153525" y="4397664"/>
                </a:lnTo>
                <a:lnTo>
                  <a:pt x="9153525" y="4736811"/>
                </a:lnTo>
                <a:lnTo>
                  <a:pt x="9453335" y="4909899"/>
                </a:lnTo>
                <a:lnTo>
                  <a:pt x="9753181" y="4736811"/>
                </a:lnTo>
                <a:close/>
                <a:moveTo>
                  <a:pt x="11282135" y="3862149"/>
                </a:moveTo>
                <a:lnTo>
                  <a:pt x="11581981" y="3689061"/>
                </a:lnTo>
                <a:lnTo>
                  <a:pt x="11581981" y="3346390"/>
                </a:lnTo>
                <a:lnTo>
                  <a:pt x="11282135" y="3173301"/>
                </a:lnTo>
                <a:lnTo>
                  <a:pt x="10982288" y="3346390"/>
                </a:lnTo>
                <a:lnTo>
                  <a:pt x="10982288" y="3689061"/>
                </a:lnTo>
                <a:lnTo>
                  <a:pt x="11282135" y="3862149"/>
                </a:lnTo>
                <a:close/>
                <a:moveTo>
                  <a:pt x="10672535" y="3862149"/>
                </a:moveTo>
                <a:lnTo>
                  <a:pt x="10972381" y="3689061"/>
                </a:lnTo>
                <a:lnTo>
                  <a:pt x="10972381" y="3346390"/>
                </a:lnTo>
                <a:lnTo>
                  <a:pt x="10672535" y="3173301"/>
                </a:lnTo>
                <a:lnTo>
                  <a:pt x="10372688" y="3346390"/>
                </a:lnTo>
                <a:lnTo>
                  <a:pt x="10372688" y="3689061"/>
                </a:lnTo>
                <a:lnTo>
                  <a:pt x="10672535" y="3862149"/>
                </a:lnTo>
                <a:close/>
                <a:moveTo>
                  <a:pt x="10062935" y="3862149"/>
                </a:moveTo>
                <a:lnTo>
                  <a:pt x="10362781" y="3689061"/>
                </a:lnTo>
                <a:lnTo>
                  <a:pt x="10362781" y="3346390"/>
                </a:lnTo>
                <a:lnTo>
                  <a:pt x="10062935" y="3173301"/>
                </a:lnTo>
                <a:lnTo>
                  <a:pt x="9763088" y="3346390"/>
                </a:lnTo>
                <a:lnTo>
                  <a:pt x="9763088" y="3689061"/>
                </a:lnTo>
                <a:lnTo>
                  <a:pt x="10062935" y="3862149"/>
                </a:lnTo>
                <a:close/>
                <a:moveTo>
                  <a:pt x="9453335" y="3862149"/>
                </a:moveTo>
                <a:lnTo>
                  <a:pt x="9753181" y="3689061"/>
                </a:lnTo>
                <a:lnTo>
                  <a:pt x="9753181" y="3346390"/>
                </a:lnTo>
                <a:lnTo>
                  <a:pt x="9453335" y="3173301"/>
                </a:lnTo>
                <a:lnTo>
                  <a:pt x="9153525" y="3346390"/>
                </a:lnTo>
                <a:lnTo>
                  <a:pt x="9153525" y="3689061"/>
                </a:lnTo>
                <a:lnTo>
                  <a:pt x="9453335" y="3862149"/>
                </a:lnTo>
                <a:close/>
                <a:moveTo>
                  <a:pt x="11581981" y="2631786"/>
                </a:moveTo>
                <a:lnTo>
                  <a:pt x="11581981" y="2292639"/>
                </a:lnTo>
                <a:lnTo>
                  <a:pt x="11282135" y="2119551"/>
                </a:lnTo>
                <a:lnTo>
                  <a:pt x="10982288" y="2292639"/>
                </a:lnTo>
                <a:lnTo>
                  <a:pt x="10982288" y="2631786"/>
                </a:lnTo>
                <a:lnTo>
                  <a:pt x="11282135" y="2804874"/>
                </a:lnTo>
                <a:lnTo>
                  <a:pt x="11581981" y="2631786"/>
                </a:lnTo>
                <a:close/>
                <a:moveTo>
                  <a:pt x="11277181" y="2816514"/>
                </a:moveTo>
                <a:lnTo>
                  <a:pt x="10977335" y="2643426"/>
                </a:lnTo>
                <a:lnTo>
                  <a:pt x="10677488" y="2816514"/>
                </a:lnTo>
                <a:lnTo>
                  <a:pt x="10677488" y="3159185"/>
                </a:lnTo>
                <a:lnTo>
                  <a:pt x="10977335" y="3332274"/>
                </a:lnTo>
                <a:lnTo>
                  <a:pt x="11277181" y="3159185"/>
                </a:lnTo>
                <a:lnTo>
                  <a:pt x="11277181" y="2816514"/>
                </a:lnTo>
                <a:close/>
                <a:moveTo>
                  <a:pt x="10977335" y="2281000"/>
                </a:moveTo>
                <a:lnTo>
                  <a:pt x="11277181" y="2107911"/>
                </a:lnTo>
                <a:lnTo>
                  <a:pt x="11277181" y="1768764"/>
                </a:lnTo>
                <a:lnTo>
                  <a:pt x="10977335" y="1595676"/>
                </a:lnTo>
                <a:lnTo>
                  <a:pt x="10677488" y="1768764"/>
                </a:lnTo>
                <a:lnTo>
                  <a:pt x="10677488" y="2107911"/>
                </a:lnTo>
                <a:lnTo>
                  <a:pt x="10977335" y="2281000"/>
                </a:lnTo>
                <a:close/>
                <a:moveTo>
                  <a:pt x="10972381" y="2631786"/>
                </a:moveTo>
                <a:lnTo>
                  <a:pt x="10972381" y="2292639"/>
                </a:lnTo>
                <a:lnTo>
                  <a:pt x="10672535" y="2119551"/>
                </a:lnTo>
                <a:lnTo>
                  <a:pt x="10372688" y="2292639"/>
                </a:lnTo>
                <a:lnTo>
                  <a:pt x="10372688" y="2631786"/>
                </a:lnTo>
                <a:lnTo>
                  <a:pt x="10672535" y="2804874"/>
                </a:lnTo>
                <a:lnTo>
                  <a:pt x="10972381" y="2631786"/>
                </a:lnTo>
                <a:close/>
                <a:moveTo>
                  <a:pt x="10667581" y="2816514"/>
                </a:moveTo>
                <a:lnTo>
                  <a:pt x="10367735" y="2643426"/>
                </a:lnTo>
                <a:lnTo>
                  <a:pt x="10067888" y="2816514"/>
                </a:lnTo>
                <a:lnTo>
                  <a:pt x="10067888" y="3159185"/>
                </a:lnTo>
                <a:lnTo>
                  <a:pt x="10367735" y="3332274"/>
                </a:lnTo>
                <a:lnTo>
                  <a:pt x="10667581" y="3159185"/>
                </a:lnTo>
                <a:lnTo>
                  <a:pt x="10667581" y="2816514"/>
                </a:lnTo>
                <a:close/>
                <a:moveTo>
                  <a:pt x="10367735" y="2281000"/>
                </a:moveTo>
                <a:lnTo>
                  <a:pt x="10667581" y="2107911"/>
                </a:lnTo>
                <a:lnTo>
                  <a:pt x="10667581" y="1768764"/>
                </a:lnTo>
                <a:lnTo>
                  <a:pt x="10367735" y="1595676"/>
                </a:lnTo>
                <a:lnTo>
                  <a:pt x="10067888" y="1768764"/>
                </a:lnTo>
                <a:lnTo>
                  <a:pt x="10067888" y="2107911"/>
                </a:lnTo>
                <a:lnTo>
                  <a:pt x="10367735" y="2281000"/>
                </a:lnTo>
                <a:close/>
                <a:moveTo>
                  <a:pt x="10362781" y="2631786"/>
                </a:moveTo>
                <a:lnTo>
                  <a:pt x="10362781" y="2292639"/>
                </a:lnTo>
                <a:lnTo>
                  <a:pt x="10062935" y="2119551"/>
                </a:lnTo>
                <a:lnTo>
                  <a:pt x="9763088" y="2292639"/>
                </a:lnTo>
                <a:lnTo>
                  <a:pt x="9763088" y="2631786"/>
                </a:lnTo>
                <a:lnTo>
                  <a:pt x="10062935" y="2804874"/>
                </a:lnTo>
                <a:lnTo>
                  <a:pt x="10362781" y="2631786"/>
                </a:lnTo>
                <a:close/>
                <a:moveTo>
                  <a:pt x="10057981" y="2816514"/>
                </a:moveTo>
                <a:lnTo>
                  <a:pt x="9758135" y="2643426"/>
                </a:lnTo>
                <a:lnTo>
                  <a:pt x="9458325" y="2816514"/>
                </a:lnTo>
                <a:lnTo>
                  <a:pt x="9458325" y="3159185"/>
                </a:lnTo>
                <a:lnTo>
                  <a:pt x="9758135" y="3332274"/>
                </a:lnTo>
                <a:lnTo>
                  <a:pt x="10057981" y="3159185"/>
                </a:lnTo>
                <a:lnTo>
                  <a:pt x="10057981" y="2816514"/>
                </a:lnTo>
                <a:close/>
                <a:moveTo>
                  <a:pt x="9758135" y="2281000"/>
                </a:moveTo>
                <a:lnTo>
                  <a:pt x="10057981" y="2107911"/>
                </a:lnTo>
                <a:lnTo>
                  <a:pt x="10057981" y="1768764"/>
                </a:lnTo>
                <a:lnTo>
                  <a:pt x="9758135" y="1595676"/>
                </a:lnTo>
                <a:lnTo>
                  <a:pt x="9458325" y="1768764"/>
                </a:lnTo>
                <a:lnTo>
                  <a:pt x="9458325" y="2107911"/>
                </a:lnTo>
                <a:lnTo>
                  <a:pt x="9758135" y="2281000"/>
                </a:lnTo>
                <a:close/>
                <a:moveTo>
                  <a:pt x="9753181" y="2631786"/>
                </a:moveTo>
                <a:lnTo>
                  <a:pt x="9753181" y="2292639"/>
                </a:lnTo>
                <a:lnTo>
                  <a:pt x="9453335" y="2119551"/>
                </a:lnTo>
                <a:lnTo>
                  <a:pt x="9153525" y="2292639"/>
                </a:lnTo>
                <a:lnTo>
                  <a:pt x="9153525" y="2631786"/>
                </a:lnTo>
                <a:lnTo>
                  <a:pt x="9453335" y="2804874"/>
                </a:lnTo>
                <a:lnTo>
                  <a:pt x="9753181" y="2631786"/>
                </a:lnTo>
                <a:close/>
                <a:moveTo>
                  <a:pt x="11282135" y="1757125"/>
                </a:moveTo>
                <a:lnTo>
                  <a:pt x="11581981" y="1584036"/>
                </a:lnTo>
                <a:lnTo>
                  <a:pt x="11581981" y="1241365"/>
                </a:lnTo>
                <a:lnTo>
                  <a:pt x="11282135" y="1068276"/>
                </a:lnTo>
                <a:lnTo>
                  <a:pt x="10982288" y="1241365"/>
                </a:lnTo>
                <a:lnTo>
                  <a:pt x="10982288" y="1584036"/>
                </a:lnTo>
                <a:lnTo>
                  <a:pt x="11282135" y="1757125"/>
                </a:lnTo>
                <a:close/>
                <a:moveTo>
                  <a:pt x="10672535" y="1757125"/>
                </a:moveTo>
                <a:lnTo>
                  <a:pt x="10972381" y="1584036"/>
                </a:lnTo>
                <a:lnTo>
                  <a:pt x="10972381" y="1241365"/>
                </a:lnTo>
                <a:lnTo>
                  <a:pt x="10672535" y="1068276"/>
                </a:lnTo>
                <a:lnTo>
                  <a:pt x="10372688" y="1241365"/>
                </a:lnTo>
                <a:lnTo>
                  <a:pt x="10372688" y="1584036"/>
                </a:lnTo>
                <a:lnTo>
                  <a:pt x="10672535" y="1757125"/>
                </a:lnTo>
                <a:close/>
                <a:moveTo>
                  <a:pt x="10062935" y="1757125"/>
                </a:moveTo>
                <a:lnTo>
                  <a:pt x="10362781" y="1584036"/>
                </a:lnTo>
                <a:lnTo>
                  <a:pt x="10362781" y="1241365"/>
                </a:lnTo>
                <a:lnTo>
                  <a:pt x="10062935" y="1068276"/>
                </a:lnTo>
                <a:lnTo>
                  <a:pt x="9763088" y="1241365"/>
                </a:lnTo>
                <a:lnTo>
                  <a:pt x="9763088" y="1584036"/>
                </a:lnTo>
                <a:lnTo>
                  <a:pt x="10062935" y="1757125"/>
                </a:lnTo>
                <a:close/>
                <a:moveTo>
                  <a:pt x="9453335" y="1757125"/>
                </a:moveTo>
                <a:lnTo>
                  <a:pt x="9753181" y="1584036"/>
                </a:lnTo>
                <a:lnTo>
                  <a:pt x="9753181" y="1241365"/>
                </a:lnTo>
                <a:lnTo>
                  <a:pt x="9453335" y="1068276"/>
                </a:lnTo>
                <a:lnTo>
                  <a:pt x="9153525" y="1241365"/>
                </a:lnTo>
                <a:lnTo>
                  <a:pt x="9153525" y="1584036"/>
                </a:lnTo>
                <a:lnTo>
                  <a:pt x="9453335" y="1757125"/>
                </a:lnTo>
                <a:close/>
                <a:moveTo>
                  <a:pt x="11277181" y="711493"/>
                </a:moveTo>
                <a:lnTo>
                  <a:pt x="10977335" y="538399"/>
                </a:lnTo>
                <a:lnTo>
                  <a:pt x="10677488" y="711493"/>
                </a:lnTo>
                <a:lnTo>
                  <a:pt x="10677488" y="1054160"/>
                </a:lnTo>
                <a:lnTo>
                  <a:pt x="10977335" y="1227249"/>
                </a:lnTo>
                <a:lnTo>
                  <a:pt x="11277181" y="1054160"/>
                </a:lnTo>
                <a:lnTo>
                  <a:pt x="11277181" y="711493"/>
                </a:lnTo>
                <a:close/>
                <a:moveTo>
                  <a:pt x="10667581" y="711493"/>
                </a:moveTo>
                <a:lnTo>
                  <a:pt x="10367735" y="538399"/>
                </a:lnTo>
                <a:lnTo>
                  <a:pt x="10067888" y="711493"/>
                </a:lnTo>
                <a:lnTo>
                  <a:pt x="10067888" y="1054160"/>
                </a:lnTo>
                <a:lnTo>
                  <a:pt x="10367735" y="1227249"/>
                </a:lnTo>
                <a:lnTo>
                  <a:pt x="10667581" y="1054160"/>
                </a:lnTo>
                <a:lnTo>
                  <a:pt x="10667581" y="711493"/>
                </a:lnTo>
                <a:close/>
                <a:moveTo>
                  <a:pt x="10057981" y="711493"/>
                </a:moveTo>
                <a:lnTo>
                  <a:pt x="9758135" y="538399"/>
                </a:lnTo>
                <a:lnTo>
                  <a:pt x="9458325" y="711493"/>
                </a:lnTo>
                <a:lnTo>
                  <a:pt x="9458325" y="1054160"/>
                </a:lnTo>
                <a:lnTo>
                  <a:pt x="9758135" y="1227249"/>
                </a:lnTo>
                <a:lnTo>
                  <a:pt x="10057981" y="1054160"/>
                </a:lnTo>
                <a:lnTo>
                  <a:pt x="10057981" y="711493"/>
                </a:lnTo>
                <a:close/>
                <a:moveTo>
                  <a:pt x="9453335" y="7383352"/>
                </a:moveTo>
                <a:lnTo>
                  <a:pt x="9153525" y="7556440"/>
                </a:lnTo>
                <a:lnTo>
                  <a:pt x="9153525" y="7902636"/>
                </a:lnTo>
                <a:lnTo>
                  <a:pt x="9453335" y="8075724"/>
                </a:lnTo>
                <a:lnTo>
                  <a:pt x="9753181" y="7902636"/>
                </a:lnTo>
                <a:lnTo>
                  <a:pt x="9753181" y="7556440"/>
                </a:lnTo>
                <a:lnTo>
                  <a:pt x="9453335" y="7383352"/>
                </a:lnTo>
                <a:close/>
                <a:moveTo>
                  <a:pt x="9763088" y="7556440"/>
                </a:moveTo>
                <a:lnTo>
                  <a:pt x="10062935" y="7383352"/>
                </a:lnTo>
                <a:lnTo>
                  <a:pt x="10362781" y="7556440"/>
                </a:lnTo>
                <a:lnTo>
                  <a:pt x="10362781" y="7902636"/>
                </a:lnTo>
                <a:lnTo>
                  <a:pt x="10062935" y="8075724"/>
                </a:lnTo>
                <a:lnTo>
                  <a:pt x="9763088" y="7902636"/>
                </a:lnTo>
                <a:lnTo>
                  <a:pt x="9763088" y="7556440"/>
                </a:lnTo>
                <a:close/>
                <a:moveTo>
                  <a:pt x="10672535" y="7383352"/>
                </a:moveTo>
                <a:lnTo>
                  <a:pt x="10372688" y="7556440"/>
                </a:lnTo>
                <a:lnTo>
                  <a:pt x="10372688" y="7902636"/>
                </a:lnTo>
                <a:lnTo>
                  <a:pt x="10672535" y="8075724"/>
                </a:lnTo>
                <a:lnTo>
                  <a:pt x="10972381" y="7902636"/>
                </a:lnTo>
                <a:lnTo>
                  <a:pt x="10972381" y="7556440"/>
                </a:lnTo>
                <a:lnTo>
                  <a:pt x="10672535" y="7383352"/>
                </a:lnTo>
                <a:close/>
                <a:moveTo>
                  <a:pt x="10982288" y="7556440"/>
                </a:moveTo>
                <a:lnTo>
                  <a:pt x="11282135" y="7383352"/>
                </a:lnTo>
                <a:lnTo>
                  <a:pt x="11581981" y="7556440"/>
                </a:lnTo>
                <a:lnTo>
                  <a:pt x="11581981" y="7902636"/>
                </a:lnTo>
                <a:lnTo>
                  <a:pt x="11282135" y="8075724"/>
                </a:lnTo>
                <a:lnTo>
                  <a:pt x="10982288" y="7902636"/>
                </a:lnTo>
                <a:lnTo>
                  <a:pt x="10982288" y="7556440"/>
                </a:lnTo>
                <a:close/>
                <a:moveTo>
                  <a:pt x="13410781" y="6841836"/>
                </a:moveTo>
                <a:lnTo>
                  <a:pt x="13110935" y="7014924"/>
                </a:lnTo>
                <a:lnTo>
                  <a:pt x="12811088" y="6841836"/>
                </a:lnTo>
                <a:lnTo>
                  <a:pt x="12811088" y="6502690"/>
                </a:lnTo>
                <a:lnTo>
                  <a:pt x="13110935" y="6329601"/>
                </a:lnTo>
                <a:lnTo>
                  <a:pt x="13410781" y="6502690"/>
                </a:lnTo>
                <a:lnTo>
                  <a:pt x="13410781" y="6841836"/>
                </a:lnTo>
                <a:close/>
                <a:moveTo>
                  <a:pt x="13115888" y="7026564"/>
                </a:moveTo>
                <a:lnTo>
                  <a:pt x="13115888" y="7369236"/>
                </a:lnTo>
                <a:lnTo>
                  <a:pt x="13415735" y="7542324"/>
                </a:lnTo>
                <a:lnTo>
                  <a:pt x="13715581" y="7369236"/>
                </a:lnTo>
                <a:lnTo>
                  <a:pt x="13715581" y="7023040"/>
                </a:lnTo>
                <a:lnTo>
                  <a:pt x="13418783" y="6851714"/>
                </a:lnTo>
                <a:lnTo>
                  <a:pt x="13115888" y="7026564"/>
                </a:lnTo>
                <a:close/>
                <a:moveTo>
                  <a:pt x="13715581" y="6321486"/>
                </a:moveTo>
                <a:lnTo>
                  <a:pt x="13418783" y="6492812"/>
                </a:lnTo>
                <a:lnTo>
                  <a:pt x="13115888" y="6317961"/>
                </a:lnTo>
                <a:lnTo>
                  <a:pt x="13115888" y="5978814"/>
                </a:lnTo>
                <a:lnTo>
                  <a:pt x="13418783" y="5803964"/>
                </a:lnTo>
                <a:lnTo>
                  <a:pt x="13715581" y="5975290"/>
                </a:lnTo>
                <a:lnTo>
                  <a:pt x="13715581" y="6321486"/>
                </a:lnTo>
                <a:close/>
                <a:moveTo>
                  <a:pt x="13105981" y="5978814"/>
                </a:moveTo>
                <a:lnTo>
                  <a:pt x="13105981" y="6317961"/>
                </a:lnTo>
                <a:lnTo>
                  <a:pt x="12806135" y="6491050"/>
                </a:lnTo>
                <a:lnTo>
                  <a:pt x="12506288" y="6317961"/>
                </a:lnTo>
                <a:lnTo>
                  <a:pt x="12506288" y="5978814"/>
                </a:lnTo>
                <a:lnTo>
                  <a:pt x="12806135" y="5805726"/>
                </a:lnTo>
                <a:lnTo>
                  <a:pt x="13105981" y="5978814"/>
                </a:lnTo>
                <a:close/>
                <a:moveTo>
                  <a:pt x="12506288" y="7026564"/>
                </a:moveTo>
                <a:lnTo>
                  <a:pt x="12806135" y="6853476"/>
                </a:lnTo>
                <a:lnTo>
                  <a:pt x="13105981" y="7026564"/>
                </a:lnTo>
                <a:lnTo>
                  <a:pt x="13105981" y="7369236"/>
                </a:lnTo>
                <a:lnTo>
                  <a:pt x="12806135" y="7542324"/>
                </a:lnTo>
                <a:lnTo>
                  <a:pt x="12506288" y="7369236"/>
                </a:lnTo>
                <a:lnTo>
                  <a:pt x="12506288" y="7026564"/>
                </a:lnTo>
                <a:close/>
                <a:moveTo>
                  <a:pt x="12801181" y="6841836"/>
                </a:moveTo>
                <a:lnTo>
                  <a:pt x="12501335" y="7014924"/>
                </a:lnTo>
                <a:lnTo>
                  <a:pt x="12201488" y="6841836"/>
                </a:lnTo>
                <a:lnTo>
                  <a:pt x="12201488" y="6502690"/>
                </a:lnTo>
                <a:lnTo>
                  <a:pt x="12501335" y="6329601"/>
                </a:lnTo>
                <a:lnTo>
                  <a:pt x="12801181" y="6502690"/>
                </a:lnTo>
                <a:lnTo>
                  <a:pt x="12801181" y="6841836"/>
                </a:lnTo>
                <a:close/>
                <a:moveTo>
                  <a:pt x="12496381" y="5978814"/>
                </a:moveTo>
                <a:lnTo>
                  <a:pt x="12496381" y="6317961"/>
                </a:lnTo>
                <a:lnTo>
                  <a:pt x="12196535" y="6491050"/>
                </a:lnTo>
                <a:lnTo>
                  <a:pt x="11896688" y="6317961"/>
                </a:lnTo>
                <a:lnTo>
                  <a:pt x="11896688" y="5978814"/>
                </a:lnTo>
                <a:lnTo>
                  <a:pt x="12196535" y="5805726"/>
                </a:lnTo>
                <a:lnTo>
                  <a:pt x="12496381" y="5978814"/>
                </a:lnTo>
                <a:close/>
                <a:moveTo>
                  <a:pt x="11896688" y="7026564"/>
                </a:moveTo>
                <a:lnTo>
                  <a:pt x="12196535" y="6853476"/>
                </a:lnTo>
                <a:lnTo>
                  <a:pt x="12496381" y="7026564"/>
                </a:lnTo>
                <a:lnTo>
                  <a:pt x="12496381" y="7369236"/>
                </a:lnTo>
                <a:lnTo>
                  <a:pt x="12196535" y="7542324"/>
                </a:lnTo>
                <a:lnTo>
                  <a:pt x="11896688" y="7369236"/>
                </a:lnTo>
                <a:lnTo>
                  <a:pt x="11896688" y="7026564"/>
                </a:lnTo>
                <a:close/>
                <a:moveTo>
                  <a:pt x="13410781" y="5794086"/>
                </a:moveTo>
                <a:lnTo>
                  <a:pt x="13110935" y="5967174"/>
                </a:lnTo>
                <a:lnTo>
                  <a:pt x="12811088" y="5794086"/>
                </a:lnTo>
                <a:lnTo>
                  <a:pt x="12811088" y="5451415"/>
                </a:lnTo>
                <a:lnTo>
                  <a:pt x="13110935" y="5278327"/>
                </a:lnTo>
                <a:lnTo>
                  <a:pt x="13410781" y="5451415"/>
                </a:lnTo>
                <a:lnTo>
                  <a:pt x="13410781" y="5794086"/>
                </a:lnTo>
                <a:close/>
                <a:moveTo>
                  <a:pt x="12801181" y="5794086"/>
                </a:moveTo>
                <a:lnTo>
                  <a:pt x="12501335" y="5967174"/>
                </a:lnTo>
                <a:lnTo>
                  <a:pt x="12201488" y="5794086"/>
                </a:lnTo>
                <a:lnTo>
                  <a:pt x="12201488" y="5451415"/>
                </a:lnTo>
                <a:lnTo>
                  <a:pt x="12501335" y="5278327"/>
                </a:lnTo>
                <a:lnTo>
                  <a:pt x="12801181" y="5451415"/>
                </a:lnTo>
                <a:lnTo>
                  <a:pt x="12801181" y="5794086"/>
                </a:lnTo>
                <a:close/>
                <a:moveTo>
                  <a:pt x="13410781" y="4736811"/>
                </a:moveTo>
                <a:lnTo>
                  <a:pt x="13110935" y="4909899"/>
                </a:lnTo>
                <a:lnTo>
                  <a:pt x="12811088" y="4736811"/>
                </a:lnTo>
                <a:lnTo>
                  <a:pt x="12811088" y="4397664"/>
                </a:lnTo>
                <a:lnTo>
                  <a:pt x="13110935" y="4224576"/>
                </a:lnTo>
                <a:lnTo>
                  <a:pt x="13410781" y="4397664"/>
                </a:lnTo>
                <a:lnTo>
                  <a:pt x="13410781" y="4736811"/>
                </a:lnTo>
                <a:close/>
                <a:moveTo>
                  <a:pt x="13115888" y="4921539"/>
                </a:moveTo>
                <a:lnTo>
                  <a:pt x="13115888" y="5264210"/>
                </a:lnTo>
                <a:lnTo>
                  <a:pt x="13415735" y="5437299"/>
                </a:lnTo>
                <a:lnTo>
                  <a:pt x="13715581" y="5264210"/>
                </a:lnTo>
                <a:lnTo>
                  <a:pt x="13715581" y="4918015"/>
                </a:lnTo>
                <a:lnTo>
                  <a:pt x="13418783" y="4746689"/>
                </a:lnTo>
                <a:lnTo>
                  <a:pt x="13115888" y="4921539"/>
                </a:lnTo>
                <a:close/>
                <a:moveTo>
                  <a:pt x="13715581" y="4216461"/>
                </a:moveTo>
                <a:lnTo>
                  <a:pt x="13418783" y="4387787"/>
                </a:lnTo>
                <a:lnTo>
                  <a:pt x="13115888" y="4212936"/>
                </a:lnTo>
                <a:lnTo>
                  <a:pt x="13115888" y="3873789"/>
                </a:lnTo>
                <a:lnTo>
                  <a:pt x="13418783" y="3698938"/>
                </a:lnTo>
                <a:lnTo>
                  <a:pt x="13715581" y="3870265"/>
                </a:lnTo>
                <a:lnTo>
                  <a:pt x="13715581" y="4216461"/>
                </a:lnTo>
                <a:close/>
                <a:moveTo>
                  <a:pt x="13105981" y="3873789"/>
                </a:moveTo>
                <a:lnTo>
                  <a:pt x="13105981" y="4212936"/>
                </a:lnTo>
                <a:lnTo>
                  <a:pt x="12806135" y="4386025"/>
                </a:lnTo>
                <a:lnTo>
                  <a:pt x="12506288" y="4212936"/>
                </a:lnTo>
                <a:lnTo>
                  <a:pt x="12506288" y="3873789"/>
                </a:lnTo>
                <a:lnTo>
                  <a:pt x="12806135" y="3700701"/>
                </a:lnTo>
                <a:lnTo>
                  <a:pt x="13105981" y="3873789"/>
                </a:lnTo>
                <a:close/>
                <a:moveTo>
                  <a:pt x="12506288" y="4921539"/>
                </a:moveTo>
                <a:lnTo>
                  <a:pt x="12806135" y="4748451"/>
                </a:lnTo>
                <a:lnTo>
                  <a:pt x="13105981" y="4921539"/>
                </a:lnTo>
                <a:lnTo>
                  <a:pt x="13105981" y="5264210"/>
                </a:lnTo>
                <a:lnTo>
                  <a:pt x="12806135" y="5437299"/>
                </a:lnTo>
                <a:lnTo>
                  <a:pt x="12506288" y="5264210"/>
                </a:lnTo>
                <a:lnTo>
                  <a:pt x="12506288" y="4921539"/>
                </a:lnTo>
                <a:close/>
                <a:moveTo>
                  <a:pt x="12801181" y="4736811"/>
                </a:moveTo>
                <a:lnTo>
                  <a:pt x="12501335" y="4909899"/>
                </a:lnTo>
                <a:lnTo>
                  <a:pt x="12201488" y="4736811"/>
                </a:lnTo>
                <a:lnTo>
                  <a:pt x="12201488" y="4397664"/>
                </a:lnTo>
                <a:lnTo>
                  <a:pt x="12501335" y="4224576"/>
                </a:lnTo>
                <a:lnTo>
                  <a:pt x="12801181" y="4397664"/>
                </a:lnTo>
                <a:lnTo>
                  <a:pt x="12801181" y="4736811"/>
                </a:lnTo>
                <a:close/>
                <a:moveTo>
                  <a:pt x="12496381" y="3873789"/>
                </a:moveTo>
                <a:lnTo>
                  <a:pt x="12496381" y="4212936"/>
                </a:lnTo>
                <a:lnTo>
                  <a:pt x="12196535" y="4386025"/>
                </a:lnTo>
                <a:lnTo>
                  <a:pt x="11896688" y="4212936"/>
                </a:lnTo>
                <a:lnTo>
                  <a:pt x="11896688" y="3873789"/>
                </a:lnTo>
                <a:lnTo>
                  <a:pt x="12196535" y="3700701"/>
                </a:lnTo>
                <a:lnTo>
                  <a:pt x="12496381" y="3873789"/>
                </a:lnTo>
                <a:close/>
                <a:moveTo>
                  <a:pt x="11896688" y="4921539"/>
                </a:moveTo>
                <a:lnTo>
                  <a:pt x="12196535" y="4748451"/>
                </a:lnTo>
                <a:lnTo>
                  <a:pt x="12496381" y="4921539"/>
                </a:lnTo>
                <a:lnTo>
                  <a:pt x="12496381" y="5264210"/>
                </a:lnTo>
                <a:lnTo>
                  <a:pt x="12196535" y="5437299"/>
                </a:lnTo>
                <a:lnTo>
                  <a:pt x="11896688" y="5264210"/>
                </a:lnTo>
                <a:lnTo>
                  <a:pt x="11896688" y="4921539"/>
                </a:lnTo>
                <a:close/>
                <a:moveTo>
                  <a:pt x="13410781" y="3689061"/>
                </a:moveTo>
                <a:lnTo>
                  <a:pt x="13110935" y="3862149"/>
                </a:lnTo>
                <a:lnTo>
                  <a:pt x="12811088" y="3689061"/>
                </a:lnTo>
                <a:lnTo>
                  <a:pt x="12811088" y="3346390"/>
                </a:lnTo>
                <a:lnTo>
                  <a:pt x="13110935" y="3173301"/>
                </a:lnTo>
                <a:lnTo>
                  <a:pt x="13410781" y="3346390"/>
                </a:lnTo>
                <a:lnTo>
                  <a:pt x="13410781" y="3689061"/>
                </a:lnTo>
                <a:close/>
                <a:moveTo>
                  <a:pt x="12801181" y="3689061"/>
                </a:moveTo>
                <a:lnTo>
                  <a:pt x="12501335" y="3862149"/>
                </a:lnTo>
                <a:lnTo>
                  <a:pt x="12201488" y="3689061"/>
                </a:lnTo>
                <a:lnTo>
                  <a:pt x="12201488" y="3346390"/>
                </a:lnTo>
                <a:lnTo>
                  <a:pt x="12501335" y="3173301"/>
                </a:lnTo>
                <a:lnTo>
                  <a:pt x="12801181" y="3346390"/>
                </a:lnTo>
                <a:lnTo>
                  <a:pt x="12801181" y="3689061"/>
                </a:lnTo>
                <a:close/>
                <a:moveTo>
                  <a:pt x="13410781" y="2631786"/>
                </a:moveTo>
                <a:lnTo>
                  <a:pt x="13110935" y="2804874"/>
                </a:lnTo>
                <a:lnTo>
                  <a:pt x="12811088" y="2631786"/>
                </a:lnTo>
                <a:lnTo>
                  <a:pt x="12811088" y="2292639"/>
                </a:lnTo>
                <a:lnTo>
                  <a:pt x="13110935" y="2119551"/>
                </a:lnTo>
                <a:lnTo>
                  <a:pt x="13410781" y="2292639"/>
                </a:lnTo>
                <a:lnTo>
                  <a:pt x="13410781" y="2631786"/>
                </a:lnTo>
                <a:close/>
                <a:moveTo>
                  <a:pt x="13115888" y="2816514"/>
                </a:moveTo>
                <a:lnTo>
                  <a:pt x="13115888" y="3159185"/>
                </a:lnTo>
                <a:lnTo>
                  <a:pt x="13415735" y="3332274"/>
                </a:lnTo>
                <a:lnTo>
                  <a:pt x="13715581" y="3159185"/>
                </a:lnTo>
                <a:lnTo>
                  <a:pt x="13715581" y="2812990"/>
                </a:lnTo>
                <a:lnTo>
                  <a:pt x="13418783" y="2641664"/>
                </a:lnTo>
                <a:lnTo>
                  <a:pt x="13115888" y="2816514"/>
                </a:lnTo>
                <a:close/>
                <a:moveTo>
                  <a:pt x="13715581" y="2111435"/>
                </a:moveTo>
                <a:lnTo>
                  <a:pt x="13418783" y="2282762"/>
                </a:lnTo>
                <a:lnTo>
                  <a:pt x="13115888" y="2107911"/>
                </a:lnTo>
                <a:lnTo>
                  <a:pt x="13115888" y="1768764"/>
                </a:lnTo>
                <a:lnTo>
                  <a:pt x="13418783" y="1593914"/>
                </a:lnTo>
                <a:lnTo>
                  <a:pt x="13715581" y="1765240"/>
                </a:lnTo>
                <a:lnTo>
                  <a:pt x="13715581" y="2111435"/>
                </a:lnTo>
                <a:close/>
                <a:moveTo>
                  <a:pt x="13105981" y="1768764"/>
                </a:moveTo>
                <a:lnTo>
                  <a:pt x="13105981" y="2107911"/>
                </a:lnTo>
                <a:lnTo>
                  <a:pt x="12806135" y="2281000"/>
                </a:lnTo>
                <a:lnTo>
                  <a:pt x="12506288" y="2107911"/>
                </a:lnTo>
                <a:lnTo>
                  <a:pt x="12506288" y="1768764"/>
                </a:lnTo>
                <a:lnTo>
                  <a:pt x="12806135" y="1595676"/>
                </a:lnTo>
                <a:lnTo>
                  <a:pt x="13105981" y="1768764"/>
                </a:lnTo>
                <a:close/>
                <a:moveTo>
                  <a:pt x="12506288" y="2816514"/>
                </a:moveTo>
                <a:lnTo>
                  <a:pt x="12806135" y="2643426"/>
                </a:lnTo>
                <a:lnTo>
                  <a:pt x="13105981" y="2816514"/>
                </a:lnTo>
                <a:lnTo>
                  <a:pt x="13105981" y="3159185"/>
                </a:lnTo>
                <a:lnTo>
                  <a:pt x="12806135" y="3332274"/>
                </a:lnTo>
                <a:lnTo>
                  <a:pt x="12506288" y="3159185"/>
                </a:lnTo>
                <a:lnTo>
                  <a:pt x="12506288" y="2816514"/>
                </a:lnTo>
                <a:close/>
                <a:moveTo>
                  <a:pt x="12801181" y="2631786"/>
                </a:moveTo>
                <a:lnTo>
                  <a:pt x="12501335" y="2804874"/>
                </a:lnTo>
                <a:lnTo>
                  <a:pt x="12201488" y="2631786"/>
                </a:lnTo>
                <a:lnTo>
                  <a:pt x="12201488" y="2292639"/>
                </a:lnTo>
                <a:lnTo>
                  <a:pt x="12501335" y="2119551"/>
                </a:lnTo>
                <a:lnTo>
                  <a:pt x="12801181" y="2292639"/>
                </a:lnTo>
                <a:lnTo>
                  <a:pt x="12801181" y="2631786"/>
                </a:lnTo>
                <a:close/>
                <a:moveTo>
                  <a:pt x="12496381" y="1768764"/>
                </a:moveTo>
                <a:lnTo>
                  <a:pt x="12496381" y="2107911"/>
                </a:lnTo>
                <a:lnTo>
                  <a:pt x="12196535" y="2281000"/>
                </a:lnTo>
                <a:lnTo>
                  <a:pt x="11896688" y="2107911"/>
                </a:lnTo>
                <a:lnTo>
                  <a:pt x="11896688" y="1768764"/>
                </a:lnTo>
                <a:lnTo>
                  <a:pt x="12196535" y="1595676"/>
                </a:lnTo>
                <a:lnTo>
                  <a:pt x="12496381" y="1768764"/>
                </a:lnTo>
                <a:close/>
                <a:moveTo>
                  <a:pt x="11896688" y="2816514"/>
                </a:moveTo>
                <a:lnTo>
                  <a:pt x="12196535" y="2643426"/>
                </a:lnTo>
                <a:lnTo>
                  <a:pt x="12496381" y="2816514"/>
                </a:lnTo>
                <a:lnTo>
                  <a:pt x="12496381" y="3159185"/>
                </a:lnTo>
                <a:lnTo>
                  <a:pt x="12196535" y="3332274"/>
                </a:lnTo>
                <a:lnTo>
                  <a:pt x="11896688" y="3159185"/>
                </a:lnTo>
                <a:lnTo>
                  <a:pt x="11896688" y="2816514"/>
                </a:lnTo>
                <a:close/>
                <a:moveTo>
                  <a:pt x="13410781" y="1584036"/>
                </a:moveTo>
                <a:lnTo>
                  <a:pt x="13110935" y="1757125"/>
                </a:lnTo>
                <a:lnTo>
                  <a:pt x="12811088" y="1584036"/>
                </a:lnTo>
                <a:lnTo>
                  <a:pt x="12811088" y="1241365"/>
                </a:lnTo>
                <a:lnTo>
                  <a:pt x="13110935" y="1068276"/>
                </a:lnTo>
                <a:lnTo>
                  <a:pt x="13410781" y="1241365"/>
                </a:lnTo>
                <a:lnTo>
                  <a:pt x="13410781" y="1584036"/>
                </a:lnTo>
                <a:close/>
                <a:moveTo>
                  <a:pt x="12801181" y="1584036"/>
                </a:moveTo>
                <a:lnTo>
                  <a:pt x="12501335" y="1757125"/>
                </a:lnTo>
                <a:lnTo>
                  <a:pt x="12201488" y="1584036"/>
                </a:lnTo>
                <a:lnTo>
                  <a:pt x="12201488" y="1241365"/>
                </a:lnTo>
                <a:lnTo>
                  <a:pt x="12501335" y="1068276"/>
                </a:lnTo>
                <a:lnTo>
                  <a:pt x="12801181" y="1241365"/>
                </a:lnTo>
                <a:lnTo>
                  <a:pt x="12801181" y="1584036"/>
                </a:lnTo>
                <a:close/>
                <a:moveTo>
                  <a:pt x="13410781" y="526757"/>
                </a:moveTo>
                <a:lnTo>
                  <a:pt x="13110935" y="699851"/>
                </a:lnTo>
                <a:lnTo>
                  <a:pt x="12811088" y="526757"/>
                </a:lnTo>
                <a:lnTo>
                  <a:pt x="12811088" y="184093"/>
                </a:lnTo>
                <a:lnTo>
                  <a:pt x="13110935" y="10999"/>
                </a:lnTo>
                <a:lnTo>
                  <a:pt x="13410781" y="184093"/>
                </a:lnTo>
                <a:lnTo>
                  <a:pt x="13410781" y="526757"/>
                </a:lnTo>
                <a:close/>
                <a:moveTo>
                  <a:pt x="13115888" y="711493"/>
                </a:moveTo>
                <a:lnTo>
                  <a:pt x="13115888" y="1054160"/>
                </a:lnTo>
                <a:lnTo>
                  <a:pt x="13415735" y="1227249"/>
                </a:lnTo>
                <a:lnTo>
                  <a:pt x="13715581" y="1054160"/>
                </a:lnTo>
                <a:lnTo>
                  <a:pt x="13715581" y="707968"/>
                </a:lnTo>
                <a:lnTo>
                  <a:pt x="13418783" y="536636"/>
                </a:lnTo>
                <a:lnTo>
                  <a:pt x="13115888" y="711493"/>
                </a:lnTo>
                <a:close/>
                <a:moveTo>
                  <a:pt x="12506288" y="711493"/>
                </a:moveTo>
                <a:lnTo>
                  <a:pt x="12806135" y="538399"/>
                </a:lnTo>
                <a:lnTo>
                  <a:pt x="13105981" y="711493"/>
                </a:lnTo>
                <a:lnTo>
                  <a:pt x="13105981" y="1054160"/>
                </a:lnTo>
                <a:lnTo>
                  <a:pt x="12806135" y="1227249"/>
                </a:lnTo>
                <a:lnTo>
                  <a:pt x="12506288" y="1054160"/>
                </a:lnTo>
                <a:lnTo>
                  <a:pt x="12506288" y="711493"/>
                </a:lnTo>
                <a:close/>
                <a:moveTo>
                  <a:pt x="12801181" y="526757"/>
                </a:moveTo>
                <a:lnTo>
                  <a:pt x="12501335" y="699851"/>
                </a:lnTo>
                <a:lnTo>
                  <a:pt x="12201488" y="526757"/>
                </a:lnTo>
                <a:lnTo>
                  <a:pt x="12201488" y="184093"/>
                </a:lnTo>
                <a:lnTo>
                  <a:pt x="12501335" y="10999"/>
                </a:lnTo>
                <a:lnTo>
                  <a:pt x="12801181" y="184093"/>
                </a:lnTo>
                <a:lnTo>
                  <a:pt x="12801181" y="526757"/>
                </a:lnTo>
                <a:close/>
                <a:moveTo>
                  <a:pt x="11896688" y="711493"/>
                </a:moveTo>
                <a:lnTo>
                  <a:pt x="12196535" y="538399"/>
                </a:lnTo>
                <a:lnTo>
                  <a:pt x="12496381" y="711493"/>
                </a:lnTo>
                <a:lnTo>
                  <a:pt x="12496381" y="1054160"/>
                </a:lnTo>
                <a:lnTo>
                  <a:pt x="12196535" y="1227249"/>
                </a:lnTo>
                <a:lnTo>
                  <a:pt x="11896688" y="1054160"/>
                </a:lnTo>
                <a:lnTo>
                  <a:pt x="11896688" y="711493"/>
                </a:lnTo>
                <a:close/>
                <a:moveTo>
                  <a:pt x="11891735" y="7383352"/>
                </a:moveTo>
                <a:lnTo>
                  <a:pt x="11591888" y="7556440"/>
                </a:lnTo>
                <a:lnTo>
                  <a:pt x="11591888" y="7902636"/>
                </a:lnTo>
                <a:lnTo>
                  <a:pt x="11891735" y="8075724"/>
                </a:lnTo>
                <a:lnTo>
                  <a:pt x="12191581" y="7902636"/>
                </a:lnTo>
                <a:lnTo>
                  <a:pt x="12191581" y="7556440"/>
                </a:lnTo>
                <a:lnTo>
                  <a:pt x="11891735" y="7383352"/>
                </a:lnTo>
                <a:close/>
                <a:moveTo>
                  <a:pt x="12201488" y="7556440"/>
                </a:moveTo>
                <a:lnTo>
                  <a:pt x="12501335" y="7383352"/>
                </a:lnTo>
                <a:lnTo>
                  <a:pt x="12801181" y="7556440"/>
                </a:lnTo>
                <a:lnTo>
                  <a:pt x="12801181" y="7902636"/>
                </a:lnTo>
                <a:lnTo>
                  <a:pt x="12501335" y="8075724"/>
                </a:lnTo>
                <a:lnTo>
                  <a:pt x="12201488" y="7902636"/>
                </a:lnTo>
                <a:lnTo>
                  <a:pt x="12201488" y="7556440"/>
                </a:lnTo>
                <a:close/>
                <a:moveTo>
                  <a:pt x="13110935" y="7383352"/>
                </a:moveTo>
                <a:lnTo>
                  <a:pt x="12811088" y="7556440"/>
                </a:lnTo>
                <a:lnTo>
                  <a:pt x="12811088" y="7902636"/>
                </a:lnTo>
                <a:lnTo>
                  <a:pt x="13110935" y="8075724"/>
                </a:lnTo>
                <a:lnTo>
                  <a:pt x="13410781" y="7902636"/>
                </a:lnTo>
                <a:lnTo>
                  <a:pt x="13410781" y="7556440"/>
                </a:lnTo>
                <a:lnTo>
                  <a:pt x="13110935" y="7383352"/>
                </a:lnTo>
                <a:close/>
              </a:path>
            </a:pathLst>
          </a:custGeom>
          <a:gradFill rotWithShape="1">
            <a:gsLst>
              <a:gs pos="0">
                <a:srgbClr val="f85f73">
                  <a:alpha val="45000"/>
                </a:srgbClr>
              </a:gs>
              <a:gs pos="100000">
                <a:srgbClr val="ffc3c8">
                  <a:tint val="50000"/>
                  <a:alpha val="0"/>
                  <a:satMod val="130000"/>
                </a:srgbClr>
              </a:gs>
            </a:gsLst>
            <a:path path="circle">
              <a:fillToRect b="0" l="50000" r="0" t="50000"/>
            </a:path>
            <a:tileRect b="0" l="0" r="0" t="0"/>
          </a:gradFill>
        </p:spPr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Text Placeholder 2">
            <a:extLst>
              <a:ext uri="{CF1DE4C3-66ED-47F8-85D5-02D1A79EA329}">
                <a16:creationId xmlns:a16="http://schemas.microsoft.com/office/drawing/2010/main" id="{4C54D943-E745-4085-BDFE-5FA03CD0D968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564803" y="2627166"/>
            <a:ext cx="1752600" cy="533400"/>
          </a:xfrm>
          <a:prstGeom prst="rect">
            <a:avLst/>
          </a:prstGeom>
        </p:spPr>
        <p:txBody>
          <a:bodyPr anchor="ctr" rtlCol="0">
            <a:normAutofit fontScale="92500" lnSpcReduction="20000"/>
          </a:bodyPr>
          <a:lstStyle>
            <a:lvl1pPr indent="0" lvl="0" marL="0">
              <a:buNone/>
              <a:defRPr dirty="0" lang="en-US" sz="1400">
                <a:solidFill>
                  <a:schemeClr val="accent1"/>
                </a:solidFill>
              </a:defRPr>
            </a:lvl1pPr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Text Placeholder 4">
            <a:extLst>
              <a:ext uri="{41501669-8428-42DF-A67B-F407CA4DAED7}">
                <a16:creationId xmlns:a16="http://schemas.microsoft.com/office/drawing/2010/main" id="{AF73649E-9B04-4914-98D9-703DE6E29239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6813490" y="3927195"/>
            <a:ext cx="1750618" cy="533400"/>
          </a:xfrm>
          <a:prstGeom prst="rect">
            <a:avLst/>
          </a:prstGeom>
        </p:spPr>
        <p:txBody>
          <a:bodyPr anchor="ctr" rtlCol="0">
            <a:normAutofit fontScale="92500" lnSpcReduction="20000"/>
          </a:bodyPr>
          <a:lstStyle>
            <a:lvl1pPr indent="0" lvl="0" marL="0">
              <a:buNone/>
              <a:defRPr dirty="0" lang="en-US" sz="1400">
                <a:solidFill>
                  <a:schemeClr val="accent1"/>
                </a:solidFill>
              </a:defRPr>
            </a:lvl1pPr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Content Placeholder 2">
            <a:extLst>
              <a:ext uri="{9A0F630E-EAF6-4A70-911C-5C4C7E864C9B}">
                <a16:creationId xmlns:a16="http://schemas.microsoft.com/office/drawing/2010/main" id="{671377C0-2560-4B70-873A-B49D19DA035E}"/>
              </a:ext>
            </a:extLst>
          </p:cNvPr>
          <p:cNvSpPr>
            <a:spLocks noChangeAspect="true" noGrp="true"/>
          </p:cNvSpPr>
          <p:nvPr>
            <p:ph idx="2"/>
          </p:nvPr>
        </p:nvSpPr>
        <p:spPr>
          <a:xfrm rot="0">
            <a:off x="1903904" y="631688"/>
            <a:ext cx="2857500" cy="2510865"/>
          </a:xfrm>
          <a:prstGeom prst="hexagon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rtlCol="0"/>
          <a:lstStyle>
            <a:lvl1pPr lvl="0">
              <a:defRPr dirty="0" lang="en-US" sz="1400">
                <a:solidFill>
                  <a:schemeClr val="tx1"/>
                </a:solidFill>
              </a:defRPr>
            </a:lvl1pPr>
            <a:lvl2pPr lvl="1">
              <a:defRPr dirty="0" lang="en-US" sz="1200">
                <a:solidFill>
                  <a:schemeClr val="tx1"/>
                </a:solidFill>
              </a:defRPr>
            </a:lvl2pPr>
            <a:lvl3pPr lvl="2">
              <a:defRPr dirty="0" lang="en-US" sz="1000">
                <a:solidFill>
                  <a:schemeClr val="tx1"/>
                </a:solidFill>
              </a:defRPr>
            </a:lvl3pPr>
            <a:lvl4pPr lvl="3">
              <a:defRPr dirty="0" lang="en-US" sz="900">
                <a:solidFill>
                  <a:schemeClr val="tx1"/>
                </a:solidFill>
              </a:defRPr>
            </a:lvl4pPr>
            <a:lvl5pPr lvl="4">
              <a:defRPr dirty="0" lang="en-US" sz="800">
                <a:solidFill>
                  <a:schemeClr val="tx1"/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Title 1">
            <a:extLst>
              <a:ext uri="{BEF884A9-FE2E-40EF-8AC9-A1AFF522C4A8}">
                <a16:creationId xmlns:a16="http://schemas.microsoft.com/office/drawing/2010/main" id="{310D9A50-297B-46DC-AD96-3BBB3030FFBD}"/>
              </a:ext>
            </a:extLst>
          </p:cNvPr>
          <p:cNvSpPr>
            <a:spLocks noGrp="true"/>
          </p:cNvSpPr>
          <p:nvPr>
            <p:ph idx="3" type="title"/>
          </p:nvPr>
        </p:nvSpPr>
        <p:spPr>
          <a:xfrm rot="0">
            <a:off x="5243236" y="370951"/>
            <a:ext cx="3430905" cy="857250"/>
          </a:xfrm>
        </p:spPr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7" name="Content Placeholder 2">
            <a:extLst>
              <a:ext uri="{45C0E1DB-CB17-441D-9DC8-1EB13C2DDAA2}">
                <a16:creationId xmlns:a16="http://schemas.microsoft.com/office/drawing/2010/main" id="{C648664C-F10C-4D23-AF71-0E5E20B24BFC}"/>
              </a:ext>
            </a:extLst>
          </p:cNvPr>
          <p:cNvSpPr>
            <a:spLocks noChangeAspect="true" noGrp="true"/>
          </p:cNvSpPr>
          <p:nvPr>
            <p:ph idx="4"/>
          </p:nvPr>
        </p:nvSpPr>
        <p:spPr>
          <a:xfrm rot="0">
            <a:off x="4177017" y="1924411"/>
            <a:ext cx="2858138" cy="2510866"/>
          </a:xfrm>
          <a:prstGeom prst="hexagon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rtlCol="0">
            <a:normAutofit fontScale="55000" lnSpcReduction="20000"/>
          </a:bodyPr>
          <a:lstStyle>
            <a:lvl1pPr lvl="0">
              <a:defRPr dirty="0" lang="en-US" sz="2400">
                <a:solidFill>
                  <a:schemeClr val="tx1"/>
                </a:solidFill>
              </a:defRPr>
            </a:lvl1pPr>
            <a:lvl2pPr lvl="1">
              <a:defRPr dirty="0" lang="en-US" sz="2000">
                <a:solidFill>
                  <a:schemeClr val="tx1"/>
                </a:solidFill>
              </a:defRPr>
            </a:lvl2pPr>
            <a:lvl3pPr lvl="2">
              <a:defRPr dirty="0" lang="en-US" sz="1800">
                <a:solidFill>
                  <a:schemeClr val="tx1"/>
                </a:solidFill>
              </a:defRPr>
            </a:lvl3pPr>
            <a:lvl4pPr lvl="3">
              <a:defRPr dirty="0" lang="en-US" sz="1600">
                <a:solidFill>
                  <a:schemeClr val="tx1"/>
                </a:solidFill>
              </a:defRPr>
            </a:lvl4pPr>
            <a:lvl5pPr lvl="4">
              <a:defRPr dirty="0" lang="en-US" sz="1400">
                <a:solidFill>
                  <a:schemeClr val="tx1"/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8" name="Date Placeholder 4">
            <a:extLst>
              <a:ext uri="{FB5B70E3-C934-412F-B151-608315D8D711}">
                <a16:creationId xmlns:a16="http://schemas.microsoft.com/office/drawing/2010/main" id="{D95F5AFA-E841-4915-A761-1197635768A1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9" name="Footer Placeholder 5">
            <a:extLst>
              <a:ext uri="{6FDFC79C-A148-46DE-A723-297EA168A8C4}">
                <a16:creationId xmlns:a16="http://schemas.microsoft.com/office/drawing/2010/main" id="{AAB2D8EA-C913-4A7B-9D13-A5369586CB59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Slide Number Placeholder 6">
            <a:extLst>
              <a:ext uri="{932EA805-F748-47B0-940C-FD1DCF9F650B}">
                <a16:creationId xmlns:a16="http://schemas.microsoft.com/office/drawing/2010/main" id="{F534DA2D-D4E1-4E3D-A3F3-1214945F8FB3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extLst>
      <p:ext uri="{83726021-4AFC-450D-98D0-906CE0764FD4}">
        <p14:creationId xmlns:p14="http://schemas.microsoft.com/office/powerpoint/2010/main" val="1742713630932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455580BF-1019-47A3-ABFC-504EBDF0865E}">
                <a16:creationId xmlns:a16="http://schemas.microsoft.com/office/drawing/2010/main" id="{BBCF0B45-A59B-449F-A742-AD1AE26AFA18}"/>
              </a:ext>
            </a:extLst>
          </p:cNvPr>
          <p:cNvSpPr>
            <a:spLocks noChangeAspect="true"/>
          </p:cNvSpPr>
          <p:nvPr/>
        </p:nvSpPr>
        <p:spPr>
          <a:xfrm rot="0">
            <a:off x="0" y="0"/>
            <a:ext cx="9153763" cy="5393322"/>
          </a:xfrm>
          <a:custGeom>
            <a:avLst/>
            <a:gdLst/>
            <a:ahLst/>
            <a:cxnLst/>
            <a:rect b="b" l="0" r="r" t="0"/>
            <a:pathLst>
              <a:path h="8086725" w="13725107">
                <a:moveTo>
                  <a:pt x="9525" y="184093"/>
                </a:moveTo>
                <a:lnTo>
                  <a:pt x="309334" y="10999"/>
                </a:lnTo>
                <a:lnTo>
                  <a:pt x="609142" y="184093"/>
                </a:lnTo>
                <a:lnTo>
                  <a:pt x="609142" y="526757"/>
                </a:lnTo>
                <a:lnTo>
                  <a:pt x="306281" y="701614"/>
                </a:lnTo>
                <a:lnTo>
                  <a:pt x="9525" y="530282"/>
                </a:lnTo>
                <a:lnTo>
                  <a:pt x="9525" y="184093"/>
                </a:lnTo>
                <a:close/>
                <a:moveTo>
                  <a:pt x="304800" y="711758"/>
                </a:moveTo>
                <a:lnTo>
                  <a:pt x="0" y="535781"/>
                </a:lnTo>
                <a:lnTo>
                  <a:pt x="0" y="178594"/>
                </a:lnTo>
                <a:lnTo>
                  <a:pt x="309334" y="0"/>
                </a:lnTo>
                <a:lnTo>
                  <a:pt x="614134" y="175976"/>
                </a:lnTo>
                <a:lnTo>
                  <a:pt x="918934" y="0"/>
                </a:lnTo>
                <a:lnTo>
                  <a:pt x="1223735" y="175976"/>
                </a:lnTo>
                <a:lnTo>
                  <a:pt x="1528535" y="0"/>
                </a:lnTo>
                <a:lnTo>
                  <a:pt x="1833335" y="175976"/>
                </a:lnTo>
                <a:lnTo>
                  <a:pt x="2138135" y="0"/>
                </a:lnTo>
                <a:lnTo>
                  <a:pt x="2442935" y="175976"/>
                </a:lnTo>
                <a:lnTo>
                  <a:pt x="2747735" y="0"/>
                </a:lnTo>
                <a:lnTo>
                  <a:pt x="3052535" y="175976"/>
                </a:lnTo>
                <a:lnTo>
                  <a:pt x="3357335" y="0"/>
                </a:lnTo>
                <a:lnTo>
                  <a:pt x="3662135" y="175976"/>
                </a:lnTo>
                <a:lnTo>
                  <a:pt x="3966935" y="0"/>
                </a:lnTo>
                <a:lnTo>
                  <a:pt x="4271735" y="175976"/>
                </a:lnTo>
                <a:lnTo>
                  <a:pt x="4576535" y="0"/>
                </a:lnTo>
                <a:lnTo>
                  <a:pt x="4881335" y="175976"/>
                </a:lnTo>
                <a:lnTo>
                  <a:pt x="5186135" y="0"/>
                </a:lnTo>
                <a:lnTo>
                  <a:pt x="5490935" y="175976"/>
                </a:lnTo>
                <a:lnTo>
                  <a:pt x="5795735" y="0"/>
                </a:lnTo>
                <a:lnTo>
                  <a:pt x="6100535" y="175976"/>
                </a:lnTo>
                <a:lnTo>
                  <a:pt x="6405335" y="0"/>
                </a:lnTo>
                <a:lnTo>
                  <a:pt x="6710135" y="175976"/>
                </a:lnTo>
                <a:lnTo>
                  <a:pt x="7014935" y="0"/>
                </a:lnTo>
                <a:lnTo>
                  <a:pt x="7319735" y="175976"/>
                </a:lnTo>
                <a:lnTo>
                  <a:pt x="7624535" y="0"/>
                </a:lnTo>
                <a:lnTo>
                  <a:pt x="7929335" y="175976"/>
                </a:lnTo>
                <a:lnTo>
                  <a:pt x="8234135" y="0"/>
                </a:lnTo>
                <a:lnTo>
                  <a:pt x="8538935" y="175976"/>
                </a:lnTo>
                <a:lnTo>
                  <a:pt x="8843735" y="0"/>
                </a:lnTo>
                <a:lnTo>
                  <a:pt x="9148535" y="175976"/>
                </a:lnTo>
                <a:lnTo>
                  <a:pt x="9453335" y="0"/>
                </a:lnTo>
                <a:lnTo>
                  <a:pt x="9758135" y="175976"/>
                </a:lnTo>
                <a:lnTo>
                  <a:pt x="10062935" y="0"/>
                </a:lnTo>
                <a:lnTo>
                  <a:pt x="10367735" y="175976"/>
                </a:lnTo>
                <a:lnTo>
                  <a:pt x="10672535" y="0"/>
                </a:lnTo>
                <a:lnTo>
                  <a:pt x="10977335" y="175976"/>
                </a:lnTo>
                <a:lnTo>
                  <a:pt x="11282135" y="0"/>
                </a:lnTo>
                <a:lnTo>
                  <a:pt x="11586935" y="175976"/>
                </a:lnTo>
                <a:lnTo>
                  <a:pt x="11891735" y="0"/>
                </a:lnTo>
                <a:lnTo>
                  <a:pt x="12196535" y="175976"/>
                </a:lnTo>
                <a:lnTo>
                  <a:pt x="12501335" y="0"/>
                </a:lnTo>
                <a:lnTo>
                  <a:pt x="12806135" y="175976"/>
                </a:lnTo>
                <a:lnTo>
                  <a:pt x="13110935" y="0"/>
                </a:lnTo>
                <a:lnTo>
                  <a:pt x="13420307" y="178594"/>
                </a:lnTo>
                <a:lnTo>
                  <a:pt x="13420307" y="526492"/>
                </a:lnTo>
                <a:lnTo>
                  <a:pt x="13725107" y="702469"/>
                </a:lnTo>
                <a:lnTo>
                  <a:pt x="13725107" y="1059656"/>
                </a:lnTo>
                <a:lnTo>
                  <a:pt x="13420020" y="1235755"/>
                </a:lnTo>
                <a:lnTo>
                  <a:pt x="13420307" y="1235869"/>
                </a:lnTo>
                <a:lnTo>
                  <a:pt x="13420307" y="1583769"/>
                </a:lnTo>
                <a:lnTo>
                  <a:pt x="13725107" y="1759744"/>
                </a:lnTo>
                <a:lnTo>
                  <a:pt x="13725107" y="2116931"/>
                </a:lnTo>
                <a:lnTo>
                  <a:pt x="13420307" y="2292906"/>
                </a:lnTo>
                <a:lnTo>
                  <a:pt x="13420307" y="2631519"/>
                </a:lnTo>
                <a:lnTo>
                  <a:pt x="13725107" y="2807494"/>
                </a:lnTo>
                <a:lnTo>
                  <a:pt x="13725107" y="3164681"/>
                </a:lnTo>
                <a:lnTo>
                  <a:pt x="13420020" y="3340780"/>
                </a:lnTo>
                <a:lnTo>
                  <a:pt x="13420307" y="3340894"/>
                </a:lnTo>
                <a:lnTo>
                  <a:pt x="13420307" y="3688794"/>
                </a:lnTo>
                <a:lnTo>
                  <a:pt x="13725107" y="3864769"/>
                </a:lnTo>
                <a:lnTo>
                  <a:pt x="13725107" y="4221957"/>
                </a:lnTo>
                <a:lnTo>
                  <a:pt x="13420307" y="4397931"/>
                </a:lnTo>
                <a:lnTo>
                  <a:pt x="13420307" y="4736545"/>
                </a:lnTo>
                <a:lnTo>
                  <a:pt x="13725107" y="4912519"/>
                </a:lnTo>
                <a:lnTo>
                  <a:pt x="13725107" y="5269707"/>
                </a:lnTo>
                <a:lnTo>
                  <a:pt x="13420020" y="5445805"/>
                </a:lnTo>
                <a:lnTo>
                  <a:pt x="13420307" y="5445919"/>
                </a:lnTo>
                <a:lnTo>
                  <a:pt x="13420307" y="5793820"/>
                </a:lnTo>
                <a:lnTo>
                  <a:pt x="13725107" y="5969794"/>
                </a:lnTo>
                <a:lnTo>
                  <a:pt x="13725107" y="6326982"/>
                </a:lnTo>
                <a:lnTo>
                  <a:pt x="13420307" y="6502956"/>
                </a:lnTo>
                <a:lnTo>
                  <a:pt x="13420307" y="6841570"/>
                </a:lnTo>
                <a:lnTo>
                  <a:pt x="13725107" y="7017544"/>
                </a:lnTo>
                <a:lnTo>
                  <a:pt x="13725107" y="7374732"/>
                </a:lnTo>
                <a:lnTo>
                  <a:pt x="13420020" y="7550830"/>
                </a:lnTo>
                <a:lnTo>
                  <a:pt x="13420307" y="7550944"/>
                </a:lnTo>
                <a:lnTo>
                  <a:pt x="13420307" y="7908132"/>
                </a:lnTo>
                <a:lnTo>
                  <a:pt x="13110935" y="8086726"/>
                </a:lnTo>
                <a:lnTo>
                  <a:pt x="12806135" y="7910751"/>
                </a:lnTo>
                <a:lnTo>
                  <a:pt x="12501335" y="8086726"/>
                </a:lnTo>
                <a:lnTo>
                  <a:pt x="12196535" y="7910751"/>
                </a:lnTo>
                <a:lnTo>
                  <a:pt x="11891735" y="8086726"/>
                </a:lnTo>
                <a:lnTo>
                  <a:pt x="11586935" y="7910751"/>
                </a:lnTo>
                <a:lnTo>
                  <a:pt x="11282135" y="8086726"/>
                </a:lnTo>
                <a:lnTo>
                  <a:pt x="10977335" y="7910751"/>
                </a:lnTo>
                <a:lnTo>
                  <a:pt x="10672535" y="8086726"/>
                </a:lnTo>
                <a:lnTo>
                  <a:pt x="10367735" y="7910751"/>
                </a:lnTo>
                <a:lnTo>
                  <a:pt x="10062935" y="8086726"/>
                </a:lnTo>
                <a:lnTo>
                  <a:pt x="9758135" y="7910751"/>
                </a:lnTo>
                <a:lnTo>
                  <a:pt x="9453335" y="8086726"/>
                </a:lnTo>
                <a:lnTo>
                  <a:pt x="9148535" y="7910751"/>
                </a:lnTo>
                <a:lnTo>
                  <a:pt x="8843735" y="8086726"/>
                </a:lnTo>
                <a:lnTo>
                  <a:pt x="8538935" y="7910751"/>
                </a:lnTo>
                <a:lnTo>
                  <a:pt x="8234135" y="8086726"/>
                </a:lnTo>
                <a:lnTo>
                  <a:pt x="7929335" y="7910751"/>
                </a:lnTo>
                <a:lnTo>
                  <a:pt x="7624535" y="8086726"/>
                </a:lnTo>
                <a:lnTo>
                  <a:pt x="7319735" y="7910751"/>
                </a:lnTo>
                <a:lnTo>
                  <a:pt x="7014935" y="8086726"/>
                </a:lnTo>
                <a:lnTo>
                  <a:pt x="6710135" y="7910751"/>
                </a:lnTo>
                <a:lnTo>
                  <a:pt x="6405335" y="8086726"/>
                </a:lnTo>
                <a:lnTo>
                  <a:pt x="6100535" y="7910751"/>
                </a:lnTo>
                <a:lnTo>
                  <a:pt x="5795735" y="8086726"/>
                </a:lnTo>
                <a:lnTo>
                  <a:pt x="5490935" y="7910751"/>
                </a:lnTo>
                <a:lnTo>
                  <a:pt x="5186135" y="8086726"/>
                </a:lnTo>
                <a:lnTo>
                  <a:pt x="4881335" y="7910751"/>
                </a:lnTo>
                <a:lnTo>
                  <a:pt x="4576535" y="8086726"/>
                </a:lnTo>
                <a:lnTo>
                  <a:pt x="4271735" y="7910751"/>
                </a:lnTo>
                <a:lnTo>
                  <a:pt x="3966935" y="8086726"/>
                </a:lnTo>
                <a:lnTo>
                  <a:pt x="3662135" y="7910751"/>
                </a:lnTo>
                <a:lnTo>
                  <a:pt x="3357335" y="8086726"/>
                </a:lnTo>
                <a:lnTo>
                  <a:pt x="3052535" y="7910751"/>
                </a:lnTo>
                <a:lnTo>
                  <a:pt x="2747735" y="8086726"/>
                </a:lnTo>
                <a:lnTo>
                  <a:pt x="2442935" y="7910751"/>
                </a:lnTo>
                <a:lnTo>
                  <a:pt x="2138135" y="8086726"/>
                </a:lnTo>
                <a:lnTo>
                  <a:pt x="1833335" y="7910751"/>
                </a:lnTo>
                <a:lnTo>
                  <a:pt x="1528535" y="8086726"/>
                </a:lnTo>
                <a:lnTo>
                  <a:pt x="1223735" y="7910751"/>
                </a:lnTo>
                <a:lnTo>
                  <a:pt x="918934" y="8086726"/>
                </a:lnTo>
                <a:lnTo>
                  <a:pt x="614134" y="7910751"/>
                </a:lnTo>
                <a:lnTo>
                  <a:pt x="309334" y="8086726"/>
                </a:lnTo>
                <a:lnTo>
                  <a:pt x="0" y="7908132"/>
                </a:lnTo>
                <a:lnTo>
                  <a:pt x="0" y="7550944"/>
                </a:lnTo>
                <a:lnTo>
                  <a:pt x="305005" y="7374846"/>
                </a:lnTo>
                <a:lnTo>
                  <a:pt x="304800" y="7374732"/>
                </a:lnTo>
                <a:lnTo>
                  <a:pt x="304800" y="7026831"/>
                </a:lnTo>
                <a:lnTo>
                  <a:pt x="0" y="6850856"/>
                </a:lnTo>
                <a:lnTo>
                  <a:pt x="0" y="6493669"/>
                </a:lnTo>
                <a:lnTo>
                  <a:pt x="304800" y="6317695"/>
                </a:lnTo>
                <a:lnTo>
                  <a:pt x="304800" y="5979081"/>
                </a:lnTo>
                <a:lnTo>
                  <a:pt x="0" y="5803106"/>
                </a:lnTo>
                <a:lnTo>
                  <a:pt x="0" y="5445919"/>
                </a:lnTo>
                <a:lnTo>
                  <a:pt x="305005" y="5269821"/>
                </a:lnTo>
                <a:lnTo>
                  <a:pt x="304800" y="5269707"/>
                </a:lnTo>
                <a:lnTo>
                  <a:pt x="304800" y="4921806"/>
                </a:lnTo>
                <a:lnTo>
                  <a:pt x="0" y="4745832"/>
                </a:lnTo>
                <a:lnTo>
                  <a:pt x="0" y="4388644"/>
                </a:lnTo>
                <a:lnTo>
                  <a:pt x="304800" y="4212670"/>
                </a:lnTo>
                <a:lnTo>
                  <a:pt x="304800" y="3874056"/>
                </a:lnTo>
                <a:lnTo>
                  <a:pt x="0" y="3698081"/>
                </a:lnTo>
                <a:lnTo>
                  <a:pt x="0" y="3340894"/>
                </a:lnTo>
                <a:lnTo>
                  <a:pt x="305005" y="3164795"/>
                </a:lnTo>
                <a:lnTo>
                  <a:pt x="304800" y="3164681"/>
                </a:lnTo>
                <a:lnTo>
                  <a:pt x="304800" y="2816781"/>
                </a:lnTo>
                <a:lnTo>
                  <a:pt x="0" y="2640806"/>
                </a:lnTo>
                <a:lnTo>
                  <a:pt x="0" y="2283619"/>
                </a:lnTo>
                <a:lnTo>
                  <a:pt x="304800" y="2107644"/>
                </a:lnTo>
                <a:lnTo>
                  <a:pt x="304800" y="1769031"/>
                </a:lnTo>
                <a:lnTo>
                  <a:pt x="0" y="1593056"/>
                </a:lnTo>
                <a:lnTo>
                  <a:pt x="0" y="1235869"/>
                </a:lnTo>
                <a:lnTo>
                  <a:pt x="305005" y="1059771"/>
                </a:lnTo>
                <a:lnTo>
                  <a:pt x="304800" y="1059656"/>
                </a:lnTo>
                <a:lnTo>
                  <a:pt x="304800" y="711758"/>
                </a:lnTo>
                <a:close/>
                <a:moveTo>
                  <a:pt x="11586935" y="6853476"/>
                </a:moveTo>
                <a:lnTo>
                  <a:pt x="11886781" y="7026564"/>
                </a:lnTo>
                <a:lnTo>
                  <a:pt x="11886781" y="7369236"/>
                </a:lnTo>
                <a:lnTo>
                  <a:pt x="11586935" y="7542324"/>
                </a:lnTo>
                <a:lnTo>
                  <a:pt x="11287088" y="7369236"/>
                </a:lnTo>
                <a:lnTo>
                  <a:pt x="11287088" y="7026564"/>
                </a:lnTo>
                <a:lnTo>
                  <a:pt x="11586935" y="6853476"/>
                </a:lnTo>
                <a:close/>
                <a:moveTo>
                  <a:pt x="11886781" y="6317961"/>
                </a:moveTo>
                <a:lnTo>
                  <a:pt x="11586935" y="6491050"/>
                </a:lnTo>
                <a:lnTo>
                  <a:pt x="11287088" y="6317961"/>
                </a:lnTo>
                <a:lnTo>
                  <a:pt x="11287088" y="5978814"/>
                </a:lnTo>
                <a:lnTo>
                  <a:pt x="11586935" y="5805726"/>
                </a:lnTo>
                <a:lnTo>
                  <a:pt x="11886781" y="5978814"/>
                </a:lnTo>
                <a:lnTo>
                  <a:pt x="11886781" y="6317961"/>
                </a:lnTo>
                <a:close/>
                <a:moveTo>
                  <a:pt x="11586935" y="4748451"/>
                </a:moveTo>
                <a:lnTo>
                  <a:pt x="11886781" y="4921539"/>
                </a:lnTo>
                <a:lnTo>
                  <a:pt x="11886781" y="5264210"/>
                </a:lnTo>
                <a:lnTo>
                  <a:pt x="11586935" y="5437299"/>
                </a:lnTo>
                <a:lnTo>
                  <a:pt x="11287088" y="5264210"/>
                </a:lnTo>
                <a:lnTo>
                  <a:pt x="11287088" y="4921539"/>
                </a:lnTo>
                <a:lnTo>
                  <a:pt x="11586935" y="4748451"/>
                </a:lnTo>
                <a:close/>
                <a:moveTo>
                  <a:pt x="11886781" y="4212936"/>
                </a:moveTo>
                <a:lnTo>
                  <a:pt x="11586935" y="4386025"/>
                </a:lnTo>
                <a:lnTo>
                  <a:pt x="11287088" y="4212936"/>
                </a:lnTo>
                <a:lnTo>
                  <a:pt x="11287088" y="3873789"/>
                </a:lnTo>
                <a:lnTo>
                  <a:pt x="11586935" y="3700701"/>
                </a:lnTo>
                <a:lnTo>
                  <a:pt x="11886781" y="3873789"/>
                </a:lnTo>
                <a:lnTo>
                  <a:pt x="11886781" y="4212936"/>
                </a:lnTo>
                <a:close/>
                <a:moveTo>
                  <a:pt x="11586935" y="2643426"/>
                </a:moveTo>
                <a:lnTo>
                  <a:pt x="11886781" y="2816514"/>
                </a:lnTo>
                <a:lnTo>
                  <a:pt x="11886781" y="3159185"/>
                </a:lnTo>
                <a:lnTo>
                  <a:pt x="11586935" y="3332274"/>
                </a:lnTo>
                <a:lnTo>
                  <a:pt x="11287088" y="3159185"/>
                </a:lnTo>
                <a:lnTo>
                  <a:pt x="11287088" y="2816514"/>
                </a:lnTo>
                <a:lnTo>
                  <a:pt x="11586935" y="2643426"/>
                </a:lnTo>
                <a:close/>
                <a:moveTo>
                  <a:pt x="11886781" y="2107911"/>
                </a:moveTo>
                <a:lnTo>
                  <a:pt x="11586935" y="2281000"/>
                </a:lnTo>
                <a:lnTo>
                  <a:pt x="11287088" y="2107911"/>
                </a:lnTo>
                <a:lnTo>
                  <a:pt x="11287088" y="1768764"/>
                </a:lnTo>
                <a:lnTo>
                  <a:pt x="11586935" y="1595676"/>
                </a:lnTo>
                <a:lnTo>
                  <a:pt x="11886781" y="1768764"/>
                </a:lnTo>
                <a:lnTo>
                  <a:pt x="11886781" y="2107911"/>
                </a:lnTo>
                <a:close/>
                <a:moveTo>
                  <a:pt x="11586935" y="538399"/>
                </a:moveTo>
                <a:lnTo>
                  <a:pt x="11886781" y="711493"/>
                </a:lnTo>
                <a:lnTo>
                  <a:pt x="11886781" y="1054160"/>
                </a:lnTo>
                <a:lnTo>
                  <a:pt x="11586935" y="1227249"/>
                </a:lnTo>
                <a:lnTo>
                  <a:pt x="11287088" y="1054160"/>
                </a:lnTo>
                <a:lnTo>
                  <a:pt x="11287088" y="711493"/>
                </a:lnTo>
                <a:lnTo>
                  <a:pt x="11586935" y="538399"/>
                </a:lnTo>
                <a:close/>
                <a:moveTo>
                  <a:pt x="11891735" y="7014924"/>
                </a:moveTo>
                <a:lnTo>
                  <a:pt x="12191581" y="6841836"/>
                </a:lnTo>
                <a:lnTo>
                  <a:pt x="12191581" y="6502690"/>
                </a:lnTo>
                <a:lnTo>
                  <a:pt x="11891735" y="6329601"/>
                </a:lnTo>
                <a:lnTo>
                  <a:pt x="11591888" y="6502690"/>
                </a:lnTo>
                <a:lnTo>
                  <a:pt x="11591888" y="6841836"/>
                </a:lnTo>
                <a:lnTo>
                  <a:pt x="11891735" y="7014924"/>
                </a:lnTo>
                <a:close/>
                <a:moveTo>
                  <a:pt x="11891735" y="5967174"/>
                </a:moveTo>
                <a:lnTo>
                  <a:pt x="12191581" y="5794086"/>
                </a:lnTo>
                <a:lnTo>
                  <a:pt x="12191581" y="5451415"/>
                </a:lnTo>
                <a:lnTo>
                  <a:pt x="11891735" y="5278327"/>
                </a:lnTo>
                <a:lnTo>
                  <a:pt x="11591888" y="5451415"/>
                </a:lnTo>
                <a:lnTo>
                  <a:pt x="11591888" y="5794086"/>
                </a:lnTo>
                <a:lnTo>
                  <a:pt x="11891735" y="5967174"/>
                </a:lnTo>
                <a:close/>
                <a:moveTo>
                  <a:pt x="11891735" y="4909899"/>
                </a:moveTo>
                <a:lnTo>
                  <a:pt x="12191581" y="4736811"/>
                </a:lnTo>
                <a:lnTo>
                  <a:pt x="12191581" y="4397664"/>
                </a:lnTo>
                <a:lnTo>
                  <a:pt x="11891735" y="4224576"/>
                </a:lnTo>
                <a:lnTo>
                  <a:pt x="11591888" y="4397664"/>
                </a:lnTo>
                <a:lnTo>
                  <a:pt x="11591888" y="4736811"/>
                </a:lnTo>
                <a:lnTo>
                  <a:pt x="11891735" y="4909899"/>
                </a:lnTo>
                <a:close/>
                <a:moveTo>
                  <a:pt x="11891735" y="3862149"/>
                </a:moveTo>
                <a:lnTo>
                  <a:pt x="12191581" y="3689061"/>
                </a:lnTo>
                <a:lnTo>
                  <a:pt x="12191581" y="3346390"/>
                </a:lnTo>
                <a:lnTo>
                  <a:pt x="11891735" y="3173301"/>
                </a:lnTo>
                <a:lnTo>
                  <a:pt x="11591888" y="3346390"/>
                </a:lnTo>
                <a:lnTo>
                  <a:pt x="11591888" y="3689061"/>
                </a:lnTo>
                <a:lnTo>
                  <a:pt x="11891735" y="3862149"/>
                </a:lnTo>
                <a:close/>
                <a:moveTo>
                  <a:pt x="11891735" y="2804874"/>
                </a:moveTo>
                <a:lnTo>
                  <a:pt x="12191581" y="2631786"/>
                </a:lnTo>
                <a:lnTo>
                  <a:pt x="12191581" y="2292639"/>
                </a:lnTo>
                <a:lnTo>
                  <a:pt x="11891735" y="2119551"/>
                </a:lnTo>
                <a:lnTo>
                  <a:pt x="11591888" y="2292639"/>
                </a:lnTo>
                <a:lnTo>
                  <a:pt x="11591888" y="2631786"/>
                </a:lnTo>
                <a:lnTo>
                  <a:pt x="11891735" y="2804874"/>
                </a:lnTo>
                <a:close/>
                <a:moveTo>
                  <a:pt x="11891735" y="1757125"/>
                </a:moveTo>
                <a:lnTo>
                  <a:pt x="12191581" y="1584036"/>
                </a:lnTo>
                <a:lnTo>
                  <a:pt x="12191581" y="1241365"/>
                </a:lnTo>
                <a:lnTo>
                  <a:pt x="11891735" y="1068276"/>
                </a:lnTo>
                <a:lnTo>
                  <a:pt x="11591888" y="1241365"/>
                </a:lnTo>
                <a:lnTo>
                  <a:pt x="11591888" y="1584036"/>
                </a:lnTo>
                <a:lnTo>
                  <a:pt x="11891735" y="1757125"/>
                </a:lnTo>
                <a:close/>
                <a:moveTo>
                  <a:pt x="11891735" y="699851"/>
                </a:moveTo>
                <a:lnTo>
                  <a:pt x="12191581" y="526757"/>
                </a:lnTo>
                <a:lnTo>
                  <a:pt x="12191581" y="184093"/>
                </a:lnTo>
                <a:lnTo>
                  <a:pt x="11891735" y="10999"/>
                </a:lnTo>
                <a:lnTo>
                  <a:pt x="11591888" y="184093"/>
                </a:lnTo>
                <a:lnTo>
                  <a:pt x="11591888" y="526757"/>
                </a:lnTo>
                <a:lnTo>
                  <a:pt x="11891735" y="699851"/>
                </a:lnTo>
                <a:close/>
                <a:moveTo>
                  <a:pt x="9148535" y="538399"/>
                </a:moveTo>
                <a:lnTo>
                  <a:pt x="8848725" y="711493"/>
                </a:lnTo>
                <a:lnTo>
                  <a:pt x="8848725" y="1054160"/>
                </a:lnTo>
                <a:lnTo>
                  <a:pt x="9148535" y="1227249"/>
                </a:lnTo>
                <a:lnTo>
                  <a:pt x="9448343" y="1054160"/>
                </a:lnTo>
                <a:lnTo>
                  <a:pt x="9448343" y="711493"/>
                </a:lnTo>
                <a:lnTo>
                  <a:pt x="9148535" y="538399"/>
                </a:lnTo>
                <a:close/>
                <a:moveTo>
                  <a:pt x="9148535" y="1595676"/>
                </a:moveTo>
                <a:lnTo>
                  <a:pt x="8848725" y="1768764"/>
                </a:lnTo>
                <a:lnTo>
                  <a:pt x="8848725" y="2107911"/>
                </a:lnTo>
                <a:lnTo>
                  <a:pt x="9148535" y="2281000"/>
                </a:lnTo>
                <a:lnTo>
                  <a:pt x="9448343" y="2107911"/>
                </a:lnTo>
                <a:lnTo>
                  <a:pt x="9448343" y="1768764"/>
                </a:lnTo>
                <a:lnTo>
                  <a:pt x="9148535" y="1595676"/>
                </a:lnTo>
                <a:close/>
                <a:moveTo>
                  <a:pt x="9148535" y="2643426"/>
                </a:moveTo>
                <a:lnTo>
                  <a:pt x="8848725" y="2816514"/>
                </a:lnTo>
                <a:lnTo>
                  <a:pt x="8848725" y="3159185"/>
                </a:lnTo>
                <a:lnTo>
                  <a:pt x="9148535" y="3332274"/>
                </a:lnTo>
                <a:lnTo>
                  <a:pt x="9448343" y="3159185"/>
                </a:lnTo>
                <a:lnTo>
                  <a:pt x="9448343" y="2816514"/>
                </a:lnTo>
                <a:lnTo>
                  <a:pt x="9148535" y="2643426"/>
                </a:lnTo>
                <a:close/>
                <a:moveTo>
                  <a:pt x="9148535" y="3700701"/>
                </a:moveTo>
                <a:lnTo>
                  <a:pt x="8848725" y="3873789"/>
                </a:lnTo>
                <a:lnTo>
                  <a:pt x="8848725" y="4212936"/>
                </a:lnTo>
                <a:lnTo>
                  <a:pt x="9148535" y="4386025"/>
                </a:lnTo>
                <a:lnTo>
                  <a:pt x="9448343" y="4212936"/>
                </a:lnTo>
                <a:lnTo>
                  <a:pt x="9448343" y="3873789"/>
                </a:lnTo>
                <a:lnTo>
                  <a:pt x="9148535" y="3700701"/>
                </a:lnTo>
                <a:close/>
                <a:moveTo>
                  <a:pt x="9148535" y="4748451"/>
                </a:moveTo>
                <a:lnTo>
                  <a:pt x="8848725" y="4921539"/>
                </a:lnTo>
                <a:lnTo>
                  <a:pt x="8848725" y="5264210"/>
                </a:lnTo>
                <a:lnTo>
                  <a:pt x="9148535" y="5437299"/>
                </a:lnTo>
                <a:lnTo>
                  <a:pt x="9448343" y="5264210"/>
                </a:lnTo>
                <a:lnTo>
                  <a:pt x="9448343" y="4921539"/>
                </a:lnTo>
                <a:lnTo>
                  <a:pt x="9148535" y="4748451"/>
                </a:lnTo>
                <a:close/>
                <a:moveTo>
                  <a:pt x="9148535" y="5805726"/>
                </a:moveTo>
                <a:lnTo>
                  <a:pt x="8848725" y="5978814"/>
                </a:lnTo>
                <a:lnTo>
                  <a:pt x="8848725" y="6317961"/>
                </a:lnTo>
                <a:lnTo>
                  <a:pt x="9148535" y="6491050"/>
                </a:lnTo>
                <a:lnTo>
                  <a:pt x="9448343" y="6317961"/>
                </a:lnTo>
                <a:lnTo>
                  <a:pt x="9448343" y="5978814"/>
                </a:lnTo>
                <a:lnTo>
                  <a:pt x="9148535" y="5805726"/>
                </a:lnTo>
                <a:close/>
                <a:moveTo>
                  <a:pt x="9148535" y="6853476"/>
                </a:moveTo>
                <a:lnTo>
                  <a:pt x="8848725" y="7026564"/>
                </a:lnTo>
                <a:lnTo>
                  <a:pt x="8848725" y="7369236"/>
                </a:lnTo>
                <a:lnTo>
                  <a:pt x="9148535" y="7542324"/>
                </a:lnTo>
                <a:lnTo>
                  <a:pt x="9448343" y="7369236"/>
                </a:lnTo>
                <a:lnTo>
                  <a:pt x="9448343" y="7026564"/>
                </a:lnTo>
                <a:lnTo>
                  <a:pt x="9148535" y="6853476"/>
                </a:lnTo>
                <a:close/>
                <a:moveTo>
                  <a:pt x="9143543" y="184093"/>
                </a:moveTo>
                <a:lnTo>
                  <a:pt x="9143543" y="526757"/>
                </a:lnTo>
                <a:lnTo>
                  <a:pt x="8843735" y="699851"/>
                </a:lnTo>
                <a:lnTo>
                  <a:pt x="8543925" y="526757"/>
                </a:lnTo>
                <a:lnTo>
                  <a:pt x="8543925" y="184093"/>
                </a:lnTo>
                <a:lnTo>
                  <a:pt x="8843735" y="10999"/>
                </a:lnTo>
                <a:lnTo>
                  <a:pt x="9143543" y="184093"/>
                </a:lnTo>
                <a:close/>
                <a:moveTo>
                  <a:pt x="9143543" y="1241365"/>
                </a:moveTo>
                <a:lnTo>
                  <a:pt x="9143543" y="1584036"/>
                </a:lnTo>
                <a:lnTo>
                  <a:pt x="8843735" y="1757125"/>
                </a:lnTo>
                <a:lnTo>
                  <a:pt x="8543925" y="1584036"/>
                </a:lnTo>
                <a:lnTo>
                  <a:pt x="8543925" y="1241365"/>
                </a:lnTo>
                <a:lnTo>
                  <a:pt x="8843735" y="1068276"/>
                </a:lnTo>
                <a:lnTo>
                  <a:pt x="9143543" y="1241365"/>
                </a:lnTo>
                <a:close/>
                <a:moveTo>
                  <a:pt x="8543925" y="2292639"/>
                </a:moveTo>
                <a:lnTo>
                  <a:pt x="8843735" y="2119551"/>
                </a:lnTo>
                <a:lnTo>
                  <a:pt x="9143543" y="2292639"/>
                </a:lnTo>
                <a:lnTo>
                  <a:pt x="9143543" y="2631786"/>
                </a:lnTo>
                <a:lnTo>
                  <a:pt x="8843735" y="2804874"/>
                </a:lnTo>
                <a:lnTo>
                  <a:pt x="8543925" y="2631786"/>
                </a:lnTo>
                <a:lnTo>
                  <a:pt x="8543925" y="2292639"/>
                </a:lnTo>
                <a:close/>
                <a:moveTo>
                  <a:pt x="9143543" y="3346390"/>
                </a:moveTo>
                <a:lnTo>
                  <a:pt x="9143543" y="3689061"/>
                </a:lnTo>
                <a:lnTo>
                  <a:pt x="8843735" y="3862149"/>
                </a:lnTo>
                <a:lnTo>
                  <a:pt x="8543925" y="3689061"/>
                </a:lnTo>
                <a:lnTo>
                  <a:pt x="8543925" y="3346390"/>
                </a:lnTo>
                <a:lnTo>
                  <a:pt x="8843735" y="3173301"/>
                </a:lnTo>
                <a:lnTo>
                  <a:pt x="9143543" y="3346390"/>
                </a:lnTo>
                <a:close/>
                <a:moveTo>
                  <a:pt x="8543925" y="4397664"/>
                </a:moveTo>
                <a:lnTo>
                  <a:pt x="8843735" y="4224576"/>
                </a:lnTo>
                <a:lnTo>
                  <a:pt x="9143543" y="4397664"/>
                </a:lnTo>
                <a:lnTo>
                  <a:pt x="9143543" y="4736811"/>
                </a:lnTo>
                <a:lnTo>
                  <a:pt x="8843735" y="4909899"/>
                </a:lnTo>
                <a:lnTo>
                  <a:pt x="8543925" y="4736811"/>
                </a:lnTo>
                <a:lnTo>
                  <a:pt x="8543925" y="4397664"/>
                </a:lnTo>
                <a:close/>
                <a:moveTo>
                  <a:pt x="9143543" y="5451415"/>
                </a:moveTo>
                <a:lnTo>
                  <a:pt x="9143543" y="5794086"/>
                </a:lnTo>
                <a:lnTo>
                  <a:pt x="8843735" y="5967174"/>
                </a:lnTo>
                <a:lnTo>
                  <a:pt x="8543925" y="5794086"/>
                </a:lnTo>
                <a:lnTo>
                  <a:pt x="8543925" y="5451415"/>
                </a:lnTo>
                <a:lnTo>
                  <a:pt x="8843735" y="5278327"/>
                </a:lnTo>
                <a:lnTo>
                  <a:pt x="9143543" y="5451415"/>
                </a:lnTo>
                <a:close/>
                <a:moveTo>
                  <a:pt x="8543925" y="6502690"/>
                </a:moveTo>
                <a:lnTo>
                  <a:pt x="8843735" y="6329601"/>
                </a:lnTo>
                <a:lnTo>
                  <a:pt x="9143543" y="6502690"/>
                </a:lnTo>
                <a:lnTo>
                  <a:pt x="9143543" y="6841836"/>
                </a:lnTo>
                <a:lnTo>
                  <a:pt x="8843735" y="7014924"/>
                </a:lnTo>
                <a:lnTo>
                  <a:pt x="8543925" y="6841836"/>
                </a:lnTo>
                <a:lnTo>
                  <a:pt x="8543925" y="6502690"/>
                </a:lnTo>
                <a:close/>
                <a:moveTo>
                  <a:pt x="6095544" y="6841836"/>
                </a:moveTo>
                <a:lnTo>
                  <a:pt x="5795735" y="7014924"/>
                </a:lnTo>
                <a:lnTo>
                  <a:pt x="5495926" y="6841836"/>
                </a:lnTo>
                <a:lnTo>
                  <a:pt x="5495926" y="6502690"/>
                </a:lnTo>
                <a:lnTo>
                  <a:pt x="5795735" y="6329601"/>
                </a:lnTo>
                <a:lnTo>
                  <a:pt x="6095544" y="6502690"/>
                </a:lnTo>
                <a:lnTo>
                  <a:pt x="6095544" y="6841836"/>
                </a:lnTo>
                <a:close/>
                <a:moveTo>
                  <a:pt x="6095544" y="5794086"/>
                </a:moveTo>
                <a:lnTo>
                  <a:pt x="5795735" y="5967174"/>
                </a:lnTo>
                <a:lnTo>
                  <a:pt x="5495926" y="5794086"/>
                </a:lnTo>
                <a:lnTo>
                  <a:pt x="5495926" y="5451415"/>
                </a:lnTo>
                <a:lnTo>
                  <a:pt x="5795735" y="5278327"/>
                </a:lnTo>
                <a:lnTo>
                  <a:pt x="6095544" y="5451415"/>
                </a:lnTo>
                <a:lnTo>
                  <a:pt x="6095544" y="5794086"/>
                </a:lnTo>
                <a:close/>
                <a:moveTo>
                  <a:pt x="6095544" y="4736811"/>
                </a:moveTo>
                <a:lnTo>
                  <a:pt x="5795735" y="4909899"/>
                </a:lnTo>
                <a:lnTo>
                  <a:pt x="5495926" y="4736811"/>
                </a:lnTo>
                <a:lnTo>
                  <a:pt x="5495926" y="4397664"/>
                </a:lnTo>
                <a:lnTo>
                  <a:pt x="5795735" y="4224576"/>
                </a:lnTo>
                <a:lnTo>
                  <a:pt x="6095544" y="4397664"/>
                </a:lnTo>
                <a:lnTo>
                  <a:pt x="6095544" y="4736811"/>
                </a:lnTo>
                <a:close/>
                <a:moveTo>
                  <a:pt x="6095544" y="3689061"/>
                </a:moveTo>
                <a:lnTo>
                  <a:pt x="5795735" y="3862149"/>
                </a:lnTo>
                <a:lnTo>
                  <a:pt x="5495926" y="3689061"/>
                </a:lnTo>
                <a:lnTo>
                  <a:pt x="5495926" y="3346390"/>
                </a:lnTo>
                <a:lnTo>
                  <a:pt x="5795735" y="3173301"/>
                </a:lnTo>
                <a:lnTo>
                  <a:pt x="6095544" y="3346390"/>
                </a:lnTo>
                <a:lnTo>
                  <a:pt x="6095544" y="3689061"/>
                </a:lnTo>
                <a:close/>
                <a:moveTo>
                  <a:pt x="6095544" y="2631786"/>
                </a:moveTo>
                <a:lnTo>
                  <a:pt x="5795735" y="2804874"/>
                </a:lnTo>
                <a:lnTo>
                  <a:pt x="5495926" y="2631786"/>
                </a:lnTo>
                <a:lnTo>
                  <a:pt x="5495926" y="2292639"/>
                </a:lnTo>
                <a:lnTo>
                  <a:pt x="5795735" y="2119551"/>
                </a:lnTo>
                <a:lnTo>
                  <a:pt x="6095544" y="2292639"/>
                </a:lnTo>
                <a:lnTo>
                  <a:pt x="6095544" y="2631786"/>
                </a:lnTo>
                <a:close/>
                <a:moveTo>
                  <a:pt x="6095544" y="1584036"/>
                </a:moveTo>
                <a:lnTo>
                  <a:pt x="5795735" y="1757125"/>
                </a:lnTo>
                <a:lnTo>
                  <a:pt x="5495926" y="1584036"/>
                </a:lnTo>
                <a:lnTo>
                  <a:pt x="5495926" y="1241365"/>
                </a:lnTo>
                <a:lnTo>
                  <a:pt x="5795735" y="1068276"/>
                </a:lnTo>
                <a:lnTo>
                  <a:pt x="6095544" y="1241365"/>
                </a:lnTo>
                <a:lnTo>
                  <a:pt x="6095544" y="1584036"/>
                </a:lnTo>
                <a:close/>
                <a:moveTo>
                  <a:pt x="6095544" y="526757"/>
                </a:moveTo>
                <a:lnTo>
                  <a:pt x="5795735" y="699851"/>
                </a:lnTo>
                <a:lnTo>
                  <a:pt x="5495926" y="526757"/>
                </a:lnTo>
                <a:lnTo>
                  <a:pt x="5495926" y="184093"/>
                </a:lnTo>
                <a:lnTo>
                  <a:pt x="5795735" y="10999"/>
                </a:lnTo>
                <a:lnTo>
                  <a:pt x="6095544" y="184093"/>
                </a:lnTo>
                <a:lnTo>
                  <a:pt x="6095544" y="526757"/>
                </a:lnTo>
                <a:close/>
                <a:moveTo>
                  <a:pt x="5800726" y="7026564"/>
                </a:moveTo>
                <a:lnTo>
                  <a:pt x="5800726" y="7369236"/>
                </a:lnTo>
                <a:lnTo>
                  <a:pt x="6100535" y="7542324"/>
                </a:lnTo>
                <a:lnTo>
                  <a:pt x="6400344" y="7369236"/>
                </a:lnTo>
                <a:lnTo>
                  <a:pt x="6400344" y="7026564"/>
                </a:lnTo>
                <a:lnTo>
                  <a:pt x="6100535" y="6853476"/>
                </a:lnTo>
                <a:lnTo>
                  <a:pt x="5800726" y="7026564"/>
                </a:lnTo>
                <a:close/>
                <a:moveTo>
                  <a:pt x="6100535" y="6491050"/>
                </a:moveTo>
                <a:lnTo>
                  <a:pt x="6400344" y="6317961"/>
                </a:lnTo>
                <a:lnTo>
                  <a:pt x="6400344" y="5978814"/>
                </a:lnTo>
                <a:lnTo>
                  <a:pt x="6100535" y="5805726"/>
                </a:lnTo>
                <a:lnTo>
                  <a:pt x="5800726" y="5978814"/>
                </a:lnTo>
                <a:lnTo>
                  <a:pt x="5800726" y="6317961"/>
                </a:lnTo>
                <a:lnTo>
                  <a:pt x="6100535" y="6491050"/>
                </a:lnTo>
                <a:close/>
                <a:moveTo>
                  <a:pt x="5800726" y="4921539"/>
                </a:moveTo>
                <a:lnTo>
                  <a:pt x="5800726" y="5264210"/>
                </a:lnTo>
                <a:lnTo>
                  <a:pt x="6100535" y="5437299"/>
                </a:lnTo>
                <a:lnTo>
                  <a:pt x="6400344" y="5264210"/>
                </a:lnTo>
                <a:lnTo>
                  <a:pt x="6400344" y="4921539"/>
                </a:lnTo>
                <a:lnTo>
                  <a:pt x="6100535" y="4748451"/>
                </a:lnTo>
                <a:lnTo>
                  <a:pt x="5800726" y="4921539"/>
                </a:lnTo>
                <a:close/>
                <a:moveTo>
                  <a:pt x="6100535" y="4386025"/>
                </a:moveTo>
                <a:lnTo>
                  <a:pt x="6400344" y="4212936"/>
                </a:lnTo>
                <a:lnTo>
                  <a:pt x="6400344" y="3873789"/>
                </a:lnTo>
                <a:lnTo>
                  <a:pt x="6100535" y="3700701"/>
                </a:lnTo>
                <a:lnTo>
                  <a:pt x="5800726" y="3873789"/>
                </a:lnTo>
                <a:lnTo>
                  <a:pt x="5800726" y="4212936"/>
                </a:lnTo>
                <a:lnTo>
                  <a:pt x="6100535" y="4386025"/>
                </a:lnTo>
                <a:close/>
                <a:moveTo>
                  <a:pt x="5800726" y="2816514"/>
                </a:moveTo>
                <a:lnTo>
                  <a:pt x="5800726" y="3159185"/>
                </a:lnTo>
                <a:lnTo>
                  <a:pt x="6100535" y="3332274"/>
                </a:lnTo>
                <a:lnTo>
                  <a:pt x="6400344" y="3159185"/>
                </a:lnTo>
                <a:lnTo>
                  <a:pt x="6400344" y="2816514"/>
                </a:lnTo>
                <a:lnTo>
                  <a:pt x="6100535" y="2643426"/>
                </a:lnTo>
                <a:lnTo>
                  <a:pt x="5800726" y="2816514"/>
                </a:lnTo>
                <a:close/>
                <a:moveTo>
                  <a:pt x="6100535" y="2281000"/>
                </a:moveTo>
                <a:lnTo>
                  <a:pt x="6400344" y="2107911"/>
                </a:lnTo>
                <a:lnTo>
                  <a:pt x="6400344" y="1768764"/>
                </a:lnTo>
                <a:lnTo>
                  <a:pt x="6100535" y="1595676"/>
                </a:lnTo>
                <a:lnTo>
                  <a:pt x="5800726" y="1768764"/>
                </a:lnTo>
                <a:lnTo>
                  <a:pt x="5800726" y="2107911"/>
                </a:lnTo>
                <a:lnTo>
                  <a:pt x="6100535" y="2281000"/>
                </a:lnTo>
                <a:close/>
                <a:moveTo>
                  <a:pt x="5800726" y="711493"/>
                </a:moveTo>
                <a:lnTo>
                  <a:pt x="5800726" y="1054160"/>
                </a:lnTo>
                <a:lnTo>
                  <a:pt x="6100535" y="1227249"/>
                </a:lnTo>
                <a:lnTo>
                  <a:pt x="6400344" y="1054160"/>
                </a:lnTo>
                <a:lnTo>
                  <a:pt x="6400344" y="711493"/>
                </a:lnTo>
                <a:lnTo>
                  <a:pt x="6100535" y="538399"/>
                </a:lnTo>
                <a:lnTo>
                  <a:pt x="5800726" y="711493"/>
                </a:lnTo>
                <a:close/>
                <a:moveTo>
                  <a:pt x="3052535" y="538399"/>
                </a:moveTo>
                <a:lnTo>
                  <a:pt x="2752726" y="711493"/>
                </a:lnTo>
                <a:lnTo>
                  <a:pt x="2752726" y="1054160"/>
                </a:lnTo>
                <a:lnTo>
                  <a:pt x="3052535" y="1227249"/>
                </a:lnTo>
                <a:lnTo>
                  <a:pt x="3352344" y="1054160"/>
                </a:lnTo>
                <a:lnTo>
                  <a:pt x="3352344" y="711493"/>
                </a:lnTo>
                <a:lnTo>
                  <a:pt x="3052535" y="538399"/>
                </a:lnTo>
                <a:close/>
                <a:moveTo>
                  <a:pt x="3052535" y="1595676"/>
                </a:moveTo>
                <a:lnTo>
                  <a:pt x="2752726" y="1768764"/>
                </a:lnTo>
                <a:lnTo>
                  <a:pt x="2752726" y="2107911"/>
                </a:lnTo>
                <a:lnTo>
                  <a:pt x="3052535" y="2281000"/>
                </a:lnTo>
                <a:lnTo>
                  <a:pt x="3352344" y="2107911"/>
                </a:lnTo>
                <a:lnTo>
                  <a:pt x="3352344" y="1768764"/>
                </a:lnTo>
                <a:lnTo>
                  <a:pt x="3052535" y="1595676"/>
                </a:lnTo>
                <a:close/>
                <a:moveTo>
                  <a:pt x="3052535" y="2643426"/>
                </a:moveTo>
                <a:lnTo>
                  <a:pt x="2752726" y="2816514"/>
                </a:lnTo>
                <a:lnTo>
                  <a:pt x="2752726" y="3159185"/>
                </a:lnTo>
                <a:lnTo>
                  <a:pt x="3052535" y="3332274"/>
                </a:lnTo>
                <a:lnTo>
                  <a:pt x="3352344" y="3159185"/>
                </a:lnTo>
                <a:lnTo>
                  <a:pt x="3352344" y="2816514"/>
                </a:lnTo>
                <a:lnTo>
                  <a:pt x="3052535" y="2643426"/>
                </a:lnTo>
                <a:close/>
                <a:moveTo>
                  <a:pt x="3052535" y="3700701"/>
                </a:moveTo>
                <a:lnTo>
                  <a:pt x="2752726" y="3873789"/>
                </a:lnTo>
                <a:lnTo>
                  <a:pt x="2752726" y="4212936"/>
                </a:lnTo>
                <a:lnTo>
                  <a:pt x="3052535" y="4386025"/>
                </a:lnTo>
                <a:lnTo>
                  <a:pt x="3352344" y="4212936"/>
                </a:lnTo>
                <a:lnTo>
                  <a:pt x="3352344" y="3873789"/>
                </a:lnTo>
                <a:lnTo>
                  <a:pt x="3052535" y="3700701"/>
                </a:lnTo>
                <a:close/>
                <a:moveTo>
                  <a:pt x="3052535" y="4748451"/>
                </a:moveTo>
                <a:lnTo>
                  <a:pt x="2752726" y="4921539"/>
                </a:lnTo>
                <a:lnTo>
                  <a:pt x="2752726" y="5264210"/>
                </a:lnTo>
                <a:lnTo>
                  <a:pt x="3052535" y="5437299"/>
                </a:lnTo>
                <a:lnTo>
                  <a:pt x="3352344" y="5264210"/>
                </a:lnTo>
                <a:lnTo>
                  <a:pt x="3352344" y="4921539"/>
                </a:lnTo>
                <a:lnTo>
                  <a:pt x="3052535" y="4748451"/>
                </a:lnTo>
                <a:close/>
                <a:moveTo>
                  <a:pt x="3052535" y="5805726"/>
                </a:moveTo>
                <a:lnTo>
                  <a:pt x="2752726" y="5978814"/>
                </a:lnTo>
                <a:lnTo>
                  <a:pt x="2752726" y="6317961"/>
                </a:lnTo>
                <a:lnTo>
                  <a:pt x="3052535" y="6491050"/>
                </a:lnTo>
                <a:lnTo>
                  <a:pt x="3352344" y="6317961"/>
                </a:lnTo>
                <a:lnTo>
                  <a:pt x="3352344" y="5978814"/>
                </a:lnTo>
                <a:lnTo>
                  <a:pt x="3052535" y="5805726"/>
                </a:lnTo>
                <a:close/>
                <a:moveTo>
                  <a:pt x="3052535" y="6853476"/>
                </a:moveTo>
                <a:lnTo>
                  <a:pt x="2752726" y="7026564"/>
                </a:lnTo>
                <a:lnTo>
                  <a:pt x="2752726" y="7369236"/>
                </a:lnTo>
                <a:lnTo>
                  <a:pt x="3052535" y="7542324"/>
                </a:lnTo>
                <a:lnTo>
                  <a:pt x="3352344" y="7369236"/>
                </a:lnTo>
                <a:lnTo>
                  <a:pt x="3352344" y="7026564"/>
                </a:lnTo>
                <a:lnTo>
                  <a:pt x="3052535" y="6853476"/>
                </a:lnTo>
                <a:close/>
                <a:moveTo>
                  <a:pt x="3047544" y="184093"/>
                </a:moveTo>
                <a:lnTo>
                  <a:pt x="3047544" y="526757"/>
                </a:lnTo>
                <a:lnTo>
                  <a:pt x="2747735" y="699851"/>
                </a:lnTo>
                <a:lnTo>
                  <a:pt x="2447926" y="526757"/>
                </a:lnTo>
                <a:lnTo>
                  <a:pt x="2447926" y="184093"/>
                </a:lnTo>
                <a:lnTo>
                  <a:pt x="2747735" y="10999"/>
                </a:lnTo>
                <a:lnTo>
                  <a:pt x="3047544" y="184093"/>
                </a:lnTo>
                <a:close/>
                <a:moveTo>
                  <a:pt x="3047544" y="1241365"/>
                </a:moveTo>
                <a:lnTo>
                  <a:pt x="3047544" y="1584036"/>
                </a:lnTo>
                <a:lnTo>
                  <a:pt x="2747735" y="1757125"/>
                </a:lnTo>
                <a:lnTo>
                  <a:pt x="2447926" y="1584036"/>
                </a:lnTo>
                <a:lnTo>
                  <a:pt x="2447926" y="1241365"/>
                </a:lnTo>
                <a:lnTo>
                  <a:pt x="2747735" y="1068276"/>
                </a:lnTo>
                <a:lnTo>
                  <a:pt x="3047544" y="1241365"/>
                </a:lnTo>
                <a:close/>
                <a:moveTo>
                  <a:pt x="2447926" y="2292639"/>
                </a:moveTo>
                <a:lnTo>
                  <a:pt x="2747735" y="2119551"/>
                </a:lnTo>
                <a:lnTo>
                  <a:pt x="3047544" y="2292639"/>
                </a:lnTo>
                <a:lnTo>
                  <a:pt x="3047544" y="2631786"/>
                </a:lnTo>
                <a:lnTo>
                  <a:pt x="2747735" y="2804874"/>
                </a:lnTo>
                <a:lnTo>
                  <a:pt x="2447926" y="2631786"/>
                </a:lnTo>
                <a:lnTo>
                  <a:pt x="2447926" y="2292639"/>
                </a:lnTo>
                <a:close/>
                <a:moveTo>
                  <a:pt x="3047544" y="3346390"/>
                </a:moveTo>
                <a:lnTo>
                  <a:pt x="3047544" y="3689061"/>
                </a:lnTo>
                <a:lnTo>
                  <a:pt x="2747735" y="3862149"/>
                </a:lnTo>
                <a:lnTo>
                  <a:pt x="2447926" y="3689061"/>
                </a:lnTo>
                <a:lnTo>
                  <a:pt x="2447926" y="3346390"/>
                </a:lnTo>
                <a:lnTo>
                  <a:pt x="2747735" y="3173301"/>
                </a:lnTo>
                <a:lnTo>
                  <a:pt x="3047544" y="3346390"/>
                </a:lnTo>
                <a:close/>
                <a:moveTo>
                  <a:pt x="2447926" y="4397664"/>
                </a:moveTo>
                <a:lnTo>
                  <a:pt x="2747735" y="4224576"/>
                </a:lnTo>
                <a:lnTo>
                  <a:pt x="3047544" y="4397664"/>
                </a:lnTo>
                <a:lnTo>
                  <a:pt x="3047544" y="4736811"/>
                </a:lnTo>
                <a:lnTo>
                  <a:pt x="2747735" y="4909899"/>
                </a:lnTo>
                <a:lnTo>
                  <a:pt x="2447926" y="4736811"/>
                </a:lnTo>
                <a:lnTo>
                  <a:pt x="2447926" y="4397664"/>
                </a:lnTo>
                <a:close/>
                <a:moveTo>
                  <a:pt x="3047544" y="5451415"/>
                </a:moveTo>
                <a:lnTo>
                  <a:pt x="3047544" y="5794086"/>
                </a:lnTo>
                <a:lnTo>
                  <a:pt x="2747735" y="5967174"/>
                </a:lnTo>
                <a:lnTo>
                  <a:pt x="2447926" y="5794086"/>
                </a:lnTo>
                <a:lnTo>
                  <a:pt x="2447926" y="5451415"/>
                </a:lnTo>
                <a:lnTo>
                  <a:pt x="2747735" y="5278327"/>
                </a:lnTo>
                <a:lnTo>
                  <a:pt x="3047544" y="5451415"/>
                </a:lnTo>
                <a:close/>
                <a:moveTo>
                  <a:pt x="2447926" y="6502690"/>
                </a:moveTo>
                <a:lnTo>
                  <a:pt x="2747735" y="6329601"/>
                </a:lnTo>
                <a:lnTo>
                  <a:pt x="3047544" y="6502690"/>
                </a:lnTo>
                <a:lnTo>
                  <a:pt x="3047544" y="6841836"/>
                </a:lnTo>
                <a:lnTo>
                  <a:pt x="2747735" y="7014924"/>
                </a:lnTo>
                <a:lnTo>
                  <a:pt x="2447926" y="6841836"/>
                </a:lnTo>
                <a:lnTo>
                  <a:pt x="2447926" y="6502690"/>
                </a:lnTo>
                <a:close/>
                <a:moveTo>
                  <a:pt x="2742744" y="5978814"/>
                </a:moveTo>
                <a:lnTo>
                  <a:pt x="2742744" y="6317961"/>
                </a:lnTo>
                <a:lnTo>
                  <a:pt x="2442935" y="6491050"/>
                </a:lnTo>
                <a:lnTo>
                  <a:pt x="2143126" y="6317961"/>
                </a:lnTo>
                <a:lnTo>
                  <a:pt x="2143126" y="5978814"/>
                </a:lnTo>
                <a:lnTo>
                  <a:pt x="2442935" y="5805726"/>
                </a:lnTo>
                <a:lnTo>
                  <a:pt x="2742744" y="5978814"/>
                </a:lnTo>
                <a:close/>
                <a:moveTo>
                  <a:pt x="2143126" y="7026564"/>
                </a:moveTo>
                <a:lnTo>
                  <a:pt x="2442935" y="6853476"/>
                </a:lnTo>
                <a:lnTo>
                  <a:pt x="2742744" y="7026564"/>
                </a:lnTo>
                <a:lnTo>
                  <a:pt x="2742744" y="7369236"/>
                </a:lnTo>
                <a:lnTo>
                  <a:pt x="2442935" y="7542324"/>
                </a:lnTo>
                <a:lnTo>
                  <a:pt x="2143126" y="7369236"/>
                </a:lnTo>
                <a:lnTo>
                  <a:pt x="2143126" y="7026564"/>
                </a:lnTo>
                <a:close/>
                <a:moveTo>
                  <a:pt x="2437944" y="6841836"/>
                </a:moveTo>
                <a:lnTo>
                  <a:pt x="2138135" y="7014924"/>
                </a:lnTo>
                <a:lnTo>
                  <a:pt x="1838326" y="6841836"/>
                </a:lnTo>
                <a:lnTo>
                  <a:pt x="1838326" y="6502690"/>
                </a:lnTo>
                <a:lnTo>
                  <a:pt x="2138135" y="6329601"/>
                </a:lnTo>
                <a:lnTo>
                  <a:pt x="2437944" y="6502690"/>
                </a:lnTo>
                <a:lnTo>
                  <a:pt x="2437944" y="6841836"/>
                </a:lnTo>
                <a:close/>
                <a:moveTo>
                  <a:pt x="2133144" y="5978814"/>
                </a:moveTo>
                <a:lnTo>
                  <a:pt x="2133144" y="6317961"/>
                </a:lnTo>
                <a:lnTo>
                  <a:pt x="1833335" y="6491050"/>
                </a:lnTo>
                <a:lnTo>
                  <a:pt x="1533526" y="6317952"/>
                </a:lnTo>
                <a:lnTo>
                  <a:pt x="1533526" y="5978824"/>
                </a:lnTo>
                <a:lnTo>
                  <a:pt x="1833335" y="5805726"/>
                </a:lnTo>
                <a:lnTo>
                  <a:pt x="2133144" y="5978814"/>
                </a:lnTo>
                <a:close/>
                <a:moveTo>
                  <a:pt x="1533526" y="7026574"/>
                </a:moveTo>
                <a:lnTo>
                  <a:pt x="1833335" y="6853476"/>
                </a:lnTo>
                <a:lnTo>
                  <a:pt x="2133144" y="7026564"/>
                </a:lnTo>
                <a:lnTo>
                  <a:pt x="2133144" y="7369236"/>
                </a:lnTo>
                <a:lnTo>
                  <a:pt x="1833335" y="7542324"/>
                </a:lnTo>
                <a:lnTo>
                  <a:pt x="1533526" y="7369236"/>
                </a:lnTo>
                <a:lnTo>
                  <a:pt x="1533526" y="7026574"/>
                </a:lnTo>
                <a:close/>
                <a:moveTo>
                  <a:pt x="1828344" y="6841827"/>
                </a:moveTo>
                <a:lnTo>
                  <a:pt x="1528535" y="7014924"/>
                </a:lnTo>
                <a:lnTo>
                  <a:pt x="1228726" y="6841836"/>
                </a:lnTo>
                <a:lnTo>
                  <a:pt x="1228726" y="6502690"/>
                </a:lnTo>
                <a:lnTo>
                  <a:pt x="1528535" y="6329601"/>
                </a:lnTo>
                <a:lnTo>
                  <a:pt x="1828344" y="6502699"/>
                </a:lnTo>
                <a:lnTo>
                  <a:pt x="1828344" y="6841827"/>
                </a:lnTo>
                <a:close/>
                <a:moveTo>
                  <a:pt x="1523544" y="5978814"/>
                </a:moveTo>
                <a:lnTo>
                  <a:pt x="1523544" y="6317961"/>
                </a:lnTo>
                <a:lnTo>
                  <a:pt x="1223735" y="6491050"/>
                </a:lnTo>
                <a:lnTo>
                  <a:pt x="923925" y="6317961"/>
                </a:lnTo>
                <a:lnTo>
                  <a:pt x="923925" y="5978814"/>
                </a:lnTo>
                <a:lnTo>
                  <a:pt x="1223735" y="5805726"/>
                </a:lnTo>
                <a:lnTo>
                  <a:pt x="1523544" y="5978814"/>
                </a:lnTo>
                <a:close/>
                <a:moveTo>
                  <a:pt x="923925" y="7026564"/>
                </a:moveTo>
                <a:lnTo>
                  <a:pt x="1223735" y="6853476"/>
                </a:lnTo>
                <a:lnTo>
                  <a:pt x="1523544" y="7026564"/>
                </a:lnTo>
                <a:lnTo>
                  <a:pt x="1523544" y="7369236"/>
                </a:lnTo>
                <a:lnTo>
                  <a:pt x="1223735" y="7542324"/>
                </a:lnTo>
                <a:lnTo>
                  <a:pt x="923925" y="7369236"/>
                </a:lnTo>
                <a:lnTo>
                  <a:pt x="923925" y="7026564"/>
                </a:lnTo>
                <a:close/>
                <a:moveTo>
                  <a:pt x="1218744" y="6841836"/>
                </a:moveTo>
                <a:lnTo>
                  <a:pt x="918934" y="7014924"/>
                </a:lnTo>
                <a:lnTo>
                  <a:pt x="619125" y="6841836"/>
                </a:lnTo>
                <a:lnTo>
                  <a:pt x="619125" y="6502690"/>
                </a:lnTo>
                <a:lnTo>
                  <a:pt x="918934" y="6329601"/>
                </a:lnTo>
                <a:lnTo>
                  <a:pt x="1218744" y="6502690"/>
                </a:lnTo>
                <a:lnTo>
                  <a:pt x="1218744" y="6841836"/>
                </a:lnTo>
                <a:close/>
                <a:moveTo>
                  <a:pt x="913942" y="5978814"/>
                </a:moveTo>
                <a:lnTo>
                  <a:pt x="913942" y="6317961"/>
                </a:lnTo>
                <a:lnTo>
                  <a:pt x="614134" y="6491050"/>
                </a:lnTo>
                <a:lnTo>
                  <a:pt x="314325" y="6317961"/>
                </a:lnTo>
                <a:lnTo>
                  <a:pt x="314325" y="5978814"/>
                </a:lnTo>
                <a:lnTo>
                  <a:pt x="614134" y="5805726"/>
                </a:lnTo>
                <a:lnTo>
                  <a:pt x="913942" y="5978814"/>
                </a:lnTo>
                <a:close/>
                <a:moveTo>
                  <a:pt x="314325" y="7026564"/>
                </a:moveTo>
                <a:lnTo>
                  <a:pt x="614134" y="6853476"/>
                </a:lnTo>
                <a:lnTo>
                  <a:pt x="913942" y="7026564"/>
                </a:lnTo>
                <a:lnTo>
                  <a:pt x="913942" y="7369236"/>
                </a:lnTo>
                <a:lnTo>
                  <a:pt x="614134" y="7542324"/>
                </a:lnTo>
                <a:lnTo>
                  <a:pt x="314325" y="7369236"/>
                </a:lnTo>
                <a:lnTo>
                  <a:pt x="314325" y="7026564"/>
                </a:lnTo>
                <a:close/>
                <a:moveTo>
                  <a:pt x="609142" y="6841836"/>
                </a:moveTo>
                <a:lnTo>
                  <a:pt x="306281" y="7016686"/>
                </a:lnTo>
                <a:lnTo>
                  <a:pt x="9525" y="6845360"/>
                </a:lnTo>
                <a:lnTo>
                  <a:pt x="9525" y="6499165"/>
                </a:lnTo>
                <a:lnTo>
                  <a:pt x="306281" y="6327839"/>
                </a:lnTo>
                <a:lnTo>
                  <a:pt x="609142" y="6502690"/>
                </a:lnTo>
                <a:lnTo>
                  <a:pt x="609142" y="6841836"/>
                </a:lnTo>
                <a:close/>
                <a:moveTo>
                  <a:pt x="2437944" y="5451415"/>
                </a:moveTo>
                <a:lnTo>
                  <a:pt x="2437944" y="5794086"/>
                </a:lnTo>
                <a:lnTo>
                  <a:pt x="2138135" y="5967174"/>
                </a:lnTo>
                <a:lnTo>
                  <a:pt x="1838326" y="5794086"/>
                </a:lnTo>
                <a:lnTo>
                  <a:pt x="1838326" y="5451415"/>
                </a:lnTo>
                <a:lnTo>
                  <a:pt x="2138135" y="5278327"/>
                </a:lnTo>
                <a:lnTo>
                  <a:pt x="2437944" y="5451415"/>
                </a:lnTo>
                <a:close/>
                <a:moveTo>
                  <a:pt x="1828344" y="5451415"/>
                </a:moveTo>
                <a:lnTo>
                  <a:pt x="1828344" y="5794077"/>
                </a:lnTo>
                <a:lnTo>
                  <a:pt x="1528535" y="5967174"/>
                </a:lnTo>
                <a:lnTo>
                  <a:pt x="1228726" y="5794086"/>
                </a:lnTo>
                <a:lnTo>
                  <a:pt x="1228726" y="5451415"/>
                </a:lnTo>
                <a:lnTo>
                  <a:pt x="1528535" y="5278327"/>
                </a:lnTo>
                <a:lnTo>
                  <a:pt x="1828344" y="5451415"/>
                </a:lnTo>
                <a:close/>
                <a:moveTo>
                  <a:pt x="1218744" y="5451415"/>
                </a:moveTo>
                <a:lnTo>
                  <a:pt x="1218744" y="5794086"/>
                </a:lnTo>
                <a:lnTo>
                  <a:pt x="918934" y="5967174"/>
                </a:lnTo>
                <a:lnTo>
                  <a:pt x="619125" y="5794086"/>
                </a:lnTo>
                <a:lnTo>
                  <a:pt x="619125" y="5451415"/>
                </a:lnTo>
                <a:lnTo>
                  <a:pt x="918934" y="5278327"/>
                </a:lnTo>
                <a:lnTo>
                  <a:pt x="1218744" y="5451415"/>
                </a:lnTo>
                <a:close/>
                <a:moveTo>
                  <a:pt x="609142" y="5451415"/>
                </a:moveTo>
                <a:lnTo>
                  <a:pt x="609142" y="5794086"/>
                </a:lnTo>
                <a:lnTo>
                  <a:pt x="306281" y="5968936"/>
                </a:lnTo>
                <a:lnTo>
                  <a:pt x="9525" y="5797610"/>
                </a:lnTo>
                <a:lnTo>
                  <a:pt x="9525" y="5451415"/>
                </a:lnTo>
                <a:lnTo>
                  <a:pt x="309334" y="5278327"/>
                </a:lnTo>
                <a:lnTo>
                  <a:pt x="609142" y="5451415"/>
                </a:lnTo>
                <a:close/>
                <a:moveTo>
                  <a:pt x="2742744" y="3873789"/>
                </a:moveTo>
                <a:lnTo>
                  <a:pt x="2742744" y="4212936"/>
                </a:lnTo>
                <a:lnTo>
                  <a:pt x="2442935" y="4386025"/>
                </a:lnTo>
                <a:lnTo>
                  <a:pt x="2143126" y="4212936"/>
                </a:lnTo>
                <a:lnTo>
                  <a:pt x="2143126" y="3873789"/>
                </a:lnTo>
                <a:lnTo>
                  <a:pt x="2442935" y="3700701"/>
                </a:lnTo>
                <a:lnTo>
                  <a:pt x="2742744" y="3873789"/>
                </a:lnTo>
                <a:close/>
                <a:moveTo>
                  <a:pt x="2143126" y="4921539"/>
                </a:moveTo>
                <a:lnTo>
                  <a:pt x="2442935" y="4748451"/>
                </a:lnTo>
                <a:lnTo>
                  <a:pt x="2742744" y="4921539"/>
                </a:lnTo>
                <a:lnTo>
                  <a:pt x="2742744" y="5264210"/>
                </a:lnTo>
                <a:lnTo>
                  <a:pt x="2442935" y="5437299"/>
                </a:lnTo>
                <a:lnTo>
                  <a:pt x="2143126" y="5264210"/>
                </a:lnTo>
                <a:lnTo>
                  <a:pt x="2143126" y="4921539"/>
                </a:lnTo>
                <a:close/>
                <a:moveTo>
                  <a:pt x="2437944" y="4736811"/>
                </a:moveTo>
                <a:lnTo>
                  <a:pt x="2138135" y="4909899"/>
                </a:lnTo>
                <a:lnTo>
                  <a:pt x="1838326" y="4736811"/>
                </a:lnTo>
                <a:lnTo>
                  <a:pt x="1838326" y="4397664"/>
                </a:lnTo>
                <a:lnTo>
                  <a:pt x="2138135" y="4224576"/>
                </a:lnTo>
                <a:lnTo>
                  <a:pt x="2437944" y="4397664"/>
                </a:lnTo>
                <a:lnTo>
                  <a:pt x="2437944" y="4736811"/>
                </a:lnTo>
                <a:close/>
                <a:moveTo>
                  <a:pt x="2133144" y="3873789"/>
                </a:moveTo>
                <a:lnTo>
                  <a:pt x="2133144" y="4212936"/>
                </a:lnTo>
                <a:lnTo>
                  <a:pt x="1833335" y="4386025"/>
                </a:lnTo>
                <a:lnTo>
                  <a:pt x="1533526" y="4212927"/>
                </a:lnTo>
                <a:lnTo>
                  <a:pt x="1533526" y="3873798"/>
                </a:lnTo>
                <a:lnTo>
                  <a:pt x="1833335" y="3700701"/>
                </a:lnTo>
                <a:lnTo>
                  <a:pt x="2133144" y="3873789"/>
                </a:lnTo>
                <a:close/>
                <a:moveTo>
                  <a:pt x="1533526" y="4921549"/>
                </a:moveTo>
                <a:lnTo>
                  <a:pt x="1833335" y="4748451"/>
                </a:lnTo>
                <a:lnTo>
                  <a:pt x="2133144" y="4921539"/>
                </a:lnTo>
                <a:lnTo>
                  <a:pt x="2133144" y="5264210"/>
                </a:lnTo>
                <a:lnTo>
                  <a:pt x="1833335" y="5437299"/>
                </a:lnTo>
                <a:lnTo>
                  <a:pt x="1533526" y="5264210"/>
                </a:lnTo>
                <a:lnTo>
                  <a:pt x="1533526" y="4921549"/>
                </a:lnTo>
                <a:close/>
                <a:moveTo>
                  <a:pt x="1828344" y="4736802"/>
                </a:moveTo>
                <a:lnTo>
                  <a:pt x="1528535" y="4909899"/>
                </a:lnTo>
                <a:lnTo>
                  <a:pt x="1228726" y="4736811"/>
                </a:lnTo>
                <a:lnTo>
                  <a:pt x="1228726" y="4397664"/>
                </a:lnTo>
                <a:lnTo>
                  <a:pt x="1528535" y="4224576"/>
                </a:lnTo>
                <a:lnTo>
                  <a:pt x="1828344" y="4397674"/>
                </a:lnTo>
                <a:lnTo>
                  <a:pt x="1828344" y="4736802"/>
                </a:lnTo>
                <a:close/>
                <a:moveTo>
                  <a:pt x="1523544" y="3873789"/>
                </a:moveTo>
                <a:lnTo>
                  <a:pt x="1523544" y="4212936"/>
                </a:lnTo>
                <a:lnTo>
                  <a:pt x="1223735" y="4386025"/>
                </a:lnTo>
                <a:lnTo>
                  <a:pt x="923925" y="4212936"/>
                </a:lnTo>
                <a:lnTo>
                  <a:pt x="923925" y="3873789"/>
                </a:lnTo>
                <a:lnTo>
                  <a:pt x="1223735" y="3700701"/>
                </a:lnTo>
                <a:lnTo>
                  <a:pt x="1523544" y="3873789"/>
                </a:lnTo>
                <a:close/>
                <a:moveTo>
                  <a:pt x="923925" y="4921539"/>
                </a:moveTo>
                <a:lnTo>
                  <a:pt x="1223735" y="4748451"/>
                </a:lnTo>
                <a:lnTo>
                  <a:pt x="1523544" y="4921539"/>
                </a:lnTo>
                <a:lnTo>
                  <a:pt x="1523544" y="5264210"/>
                </a:lnTo>
                <a:lnTo>
                  <a:pt x="1223735" y="5437299"/>
                </a:lnTo>
                <a:lnTo>
                  <a:pt x="923925" y="5264210"/>
                </a:lnTo>
                <a:lnTo>
                  <a:pt x="923925" y="4921539"/>
                </a:lnTo>
                <a:close/>
                <a:moveTo>
                  <a:pt x="1218744" y="4736811"/>
                </a:moveTo>
                <a:lnTo>
                  <a:pt x="918934" y="4909899"/>
                </a:lnTo>
                <a:lnTo>
                  <a:pt x="619125" y="4736811"/>
                </a:lnTo>
                <a:lnTo>
                  <a:pt x="619125" y="4397664"/>
                </a:lnTo>
                <a:lnTo>
                  <a:pt x="918934" y="4224576"/>
                </a:lnTo>
                <a:lnTo>
                  <a:pt x="1218744" y="4397664"/>
                </a:lnTo>
                <a:lnTo>
                  <a:pt x="1218744" y="4736811"/>
                </a:lnTo>
                <a:close/>
                <a:moveTo>
                  <a:pt x="913942" y="3873789"/>
                </a:moveTo>
                <a:lnTo>
                  <a:pt x="913942" y="4212936"/>
                </a:lnTo>
                <a:lnTo>
                  <a:pt x="614134" y="4386025"/>
                </a:lnTo>
                <a:lnTo>
                  <a:pt x="314325" y="4212936"/>
                </a:lnTo>
                <a:lnTo>
                  <a:pt x="314325" y="3873789"/>
                </a:lnTo>
                <a:lnTo>
                  <a:pt x="614134" y="3700701"/>
                </a:lnTo>
                <a:lnTo>
                  <a:pt x="913942" y="3873789"/>
                </a:lnTo>
                <a:close/>
                <a:moveTo>
                  <a:pt x="314325" y="4921539"/>
                </a:moveTo>
                <a:lnTo>
                  <a:pt x="614134" y="4748451"/>
                </a:lnTo>
                <a:lnTo>
                  <a:pt x="913942" y="4921539"/>
                </a:lnTo>
                <a:lnTo>
                  <a:pt x="913942" y="5264210"/>
                </a:lnTo>
                <a:lnTo>
                  <a:pt x="614134" y="5437299"/>
                </a:lnTo>
                <a:lnTo>
                  <a:pt x="314325" y="5264210"/>
                </a:lnTo>
                <a:lnTo>
                  <a:pt x="314325" y="4921539"/>
                </a:lnTo>
                <a:close/>
                <a:moveTo>
                  <a:pt x="609142" y="4736811"/>
                </a:moveTo>
                <a:lnTo>
                  <a:pt x="306281" y="4911662"/>
                </a:lnTo>
                <a:lnTo>
                  <a:pt x="9525" y="4740336"/>
                </a:lnTo>
                <a:lnTo>
                  <a:pt x="9525" y="4394140"/>
                </a:lnTo>
                <a:lnTo>
                  <a:pt x="306281" y="4222814"/>
                </a:lnTo>
                <a:lnTo>
                  <a:pt x="609142" y="4397664"/>
                </a:lnTo>
                <a:lnTo>
                  <a:pt x="609142" y="4736811"/>
                </a:lnTo>
                <a:close/>
                <a:moveTo>
                  <a:pt x="2437944" y="3346390"/>
                </a:moveTo>
                <a:lnTo>
                  <a:pt x="2437944" y="3689061"/>
                </a:lnTo>
                <a:lnTo>
                  <a:pt x="2138135" y="3862149"/>
                </a:lnTo>
                <a:lnTo>
                  <a:pt x="1838326" y="3689061"/>
                </a:lnTo>
                <a:lnTo>
                  <a:pt x="1838326" y="3346390"/>
                </a:lnTo>
                <a:lnTo>
                  <a:pt x="2138135" y="3173301"/>
                </a:lnTo>
                <a:lnTo>
                  <a:pt x="2437944" y="3346390"/>
                </a:lnTo>
                <a:close/>
                <a:moveTo>
                  <a:pt x="1828344" y="3346390"/>
                </a:moveTo>
                <a:lnTo>
                  <a:pt x="1828344" y="3689052"/>
                </a:lnTo>
                <a:lnTo>
                  <a:pt x="1528535" y="3862149"/>
                </a:lnTo>
                <a:lnTo>
                  <a:pt x="1228726" y="3689061"/>
                </a:lnTo>
                <a:lnTo>
                  <a:pt x="1228726" y="3346390"/>
                </a:lnTo>
                <a:lnTo>
                  <a:pt x="1528535" y="3173301"/>
                </a:lnTo>
                <a:lnTo>
                  <a:pt x="1828344" y="3346390"/>
                </a:lnTo>
                <a:close/>
                <a:moveTo>
                  <a:pt x="1218744" y="3346390"/>
                </a:moveTo>
                <a:lnTo>
                  <a:pt x="1218744" y="3689061"/>
                </a:lnTo>
                <a:lnTo>
                  <a:pt x="918934" y="3862149"/>
                </a:lnTo>
                <a:lnTo>
                  <a:pt x="619125" y="3689061"/>
                </a:lnTo>
                <a:lnTo>
                  <a:pt x="619125" y="3346390"/>
                </a:lnTo>
                <a:lnTo>
                  <a:pt x="918934" y="3173301"/>
                </a:lnTo>
                <a:lnTo>
                  <a:pt x="1218744" y="3346390"/>
                </a:lnTo>
                <a:close/>
                <a:moveTo>
                  <a:pt x="609142" y="3346390"/>
                </a:moveTo>
                <a:lnTo>
                  <a:pt x="609142" y="3689061"/>
                </a:lnTo>
                <a:lnTo>
                  <a:pt x="306281" y="3863912"/>
                </a:lnTo>
                <a:lnTo>
                  <a:pt x="9525" y="3692585"/>
                </a:lnTo>
                <a:lnTo>
                  <a:pt x="9525" y="3346390"/>
                </a:lnTo>
                <a:lnTo>
                  <a:pt x="309334" y="3173301"/>
                </a:lnTo>
                <a:lnTo>
                  <a:pt x="609142" y="3346390"/>
                </a:lnTo>
                <a:close/>
                <a:moveTo>
                  <a:pt x="2742744" y="1768764"/>
                </a:moveTo>
                <a:lnTo>
                  <a:pt x="2742744" y="2107911"/>
                </a:lnTo>
                <a:lnTo>
                  <a:pt x="2442935" y="2281000"/>
                </a:lnTo>
                <a:lnTo>
                  <a:pt x="2143126" y="2107911"/>
                </a:lnTo>
                <a:lnTo>
                  <a:pt x="2143126" y="1768764"/>
                </a:lnTo>
                <a:lnTo>
                  <a:pt x="2442935" y="1595676"/>
                </a:lnTo>
                <a:lnTo>
                  <a:pt x="2742744" y="1768764"/>
                </a:lnTo>
                <a:close/>
                <a:moveTo>
                  <a:pt x="2143126" y="2816514"/>
                </a:moveTo>
                <a:lnTo>
                  <a:pt x="2442935" y="2643426"/>
                </a:lnTo>
                <a:lnTo>
                  <a:pt x="2742744" y="2816514"/>
                </a:lnTo>
                <a:lnTo>
                  <a:pt x="2742744" y="3159185"/>
                </a:lnTo>
                <a:lnTo>
                  <a:pt x="2442935" y="3332274"/>
                </a:lnTo>
                <a:lnTo>
                  <a:pt x="2143126" y="3159185"/>
                </a:lnTo>
                <a:lnTo>
                  <a:pt x="2143126" y="2816514"/>
                </a:lnTo>
                <a:close/>
                <a:moveTo>
                  <a:pt x="2437944" y="2631786"/>
                </a:moveTo>
                <a:lnTo>
                  <a:pt x="2138135" y="2804874"/>
                </a:lnTo>
                <a:lnTo>
                  <a:pt x="1838326" y="2631786"/>
                </a:lnTo>
                <a:lnTo>
                  <a:pt x="1838326" y="2292639"/>
                </a:lnTo>
                <a:lnTo>
                  <a:pt x="2138135" y="2119551"/>
                </a:lnTo>
                <a:lnTo>
                  <a:pt x="2437944" y="2292639"/>
                </a:lnTo>
                <a:lnTo>
                  <a:pt x="2437944" y="2631786"/>
                </a:lnTo>
                <a:close/>
                <a:moveTo>
                  <a:pt x="2133144" y="1768764"/>
                </a:moveTo>
                <a:lnTo>
                  <a:pt x="2133144" y="2107911"/>
                </a:lnTo>
                <a:lnTo>
                  <a:pt x="1833335" y="2281000"/>
                </a:lnTo>
                <a:lnTo>
                  <a:pt x="1533526" y="2107902"/>
                </a:lnTo>
                <a:lnTo>
                  <a:pt x="1533526" y="1768774"/>
                </a:lnTo>
                <a:lnTo>
                  <a:pt x="1833335" y="1595676"/>
                </a:lnTo>
                <a:lnTo>
                  <a:pt x="2133144" y="1768764"/>
                </a:lnTo>
                <a:close/>
                <a:moveTo>
                  <a:pt x="1533526" y="2816523"/>
                </a:moveTo>
                <a:lnTo>
                  <a:pt x="1833335" y="2643426"/>
                </a:lnTo>
                <a:lnTo>
                  <a:pt x="2133144" y="2816514"/>
                </a:lnTo>
                <a:lnTo>
                  <a:pt x="2133144" y="3159185"/>
                </a:lnTo>
                <a:lnTo>
                  <a:pt x="1833335" y="3332274"/>
                </a:lnTo>
                <a:lnTo>
                  <a:pt x="1533526" y="3159185"/>
                </a:lnTo>
                <a:lnTo>
                  <a:pt x="1533526" y="2816523"/>
                </a:lnTo>
                <a:close/>
                <a:moveTo>
                  <a:pt x="1828344" y="2631777"/>
                </a:moveTo>
                <a:lnTo>
                  <a:pt x="1528535" y="2804874"/>
                </a:lnTo>
                <a:lnTo>
                  <a:pt x="1228726" y="2631786"/>
                </a:lnTo>
                <a:lnTo>
                  <a:pt x="1228726" y="2292639"/>
                </a:lnTo>
                <a:lnTo>
                  <a:pt x="1528535" y="2119551"/>
                </a:lnTo>
                <a:lnTo>
                  <a:pt x="1828344" y="2292649"/>
                </a:lnTo>
                <a:lnTo>
                  <a:pt x="1828344" y="2631777"/>
                </a:lnTo>
                <a:close/>
                <a:moveTo>
                  <a:pt x="1523544" y="1768764"/>
                </a:moveTo>
                <a:lnTo>
                  <a:pt x="1523544" y="2107911"/>
                </a:lnTo>
                <a:lnTo>
                  <a:pt x="1223735" y="2281000"/>
                </a:lnTo>
                <a:lnTo>
                  <a:pt x="923925" y="2107911"/>
                </a:lnTo>
                <a:lnTo>
                  <a:pt x="923925" y="1768764"/>
                </a:lnTo>
                <a:lnTo>
                  <a:pt x="1223735" y="1595676"/>
                </a:lnTo>
                <a:lnTo>
                  <a:pt x="1523544" y="1768764"/>
                </a:lnTo>
                <a:close/>
                <a:moveTo>
                  <a:pt x="923925" y="2816514"/>
                </a:moveTo>
                <a:lnTo>
                  <a:pt x="1223735" y="2643426"/>
                </a:lnTo>
                <a:lnTo>
                  <a:pt x="1523544" y="2816514"/>
                </a:lnTo>
                <a:lnTo>
                  <a:pt x="1523544" y="3159185"/>
                </a:lnTo>
                <a:lnTo>
                  <a:pt x="1223735" y="3332274"/>
                </a:lnTo>
                <a:lnTo>
                  <a:pt x="923925" y="3159185"/>
                </a:lnTo>
                <a:lnTo>
                  <a:pt x="923925" y="2816514"/>
                </a:lnTo>
                <a:close/>
                <a:moveTo>
                  <a:pt x="1218744" y="2631786"/>
                </a:moveTo>
                <a:lnTo>
                  <a:pt x="918934" y="2804874"/>
                </a:lnTo>
                <a:lnTo>
                  <a:pt x="619125" y="2631786"/>
                </a:lnTo>
                <a:lnTo>
                  <a:pt x="619125" y="2292639"/>
                </a:lnTo>
                <a:lnTo>
                  <a:pt x="918934" y="2119551"/>
                </a:lnTo>
                <a:lnTo>
                  <a:pt x="1218744" y="2292639"/>
                </a:lnTo>
                <a:lnTo>
                  <a:pt x="1218744" y="2631786"/>
                </a:lnTo>
                <a:close/>
                <a:moveTo>
                  <a:pt x="913942" y="1768764"/>
                </a:moveTo>
                <a:lnTo>
                  <a:pt x="913942" y="2107911"/>
                </a:lnTo>
                <a:lnTo>
                  <a:pt x="614134" y="2281000"/>
                </a:lnTo>
                <a:lnTo>
                  <a:pt x="314325" y="2107911"/>
                </a:lnTo>
                <a:lnTo>
                  <a:pt x="314325" y="1768764"/>
                </a:lnTo>
                <a:lnTo>
                  <a:pt x="614134" y="1595676"/>
                </a:lnTo>
                <a:lnTo>
                  <a:pt x="913942" y="1768764"/>
                </a:lnTo>
                <a:close/>
                <a:moveTo>
                  <a:pt x="314325" y="2816514"/>
                </a:moveTo>
                <a:lnTo>
                  <a:pt x="614134" y="2643426"/>
                </a:lnTo>
                <a:lnTo>
                  <a:pt x="913942" y="2816514"/>
                </a:lnTo>
                <a:lnTo>
                  <a:pt x="913942" y="3159185"/>
                </a:lnTo>
                <a:lnTo>
                  <a:pt x="614134" y="3332274"/>
                </a:lnTo>
                <a:lnTo>
                  <a:pt x="314325" y="3159185"/>
                </a:lnTo>
                <a:lnTo>
                  <a:pt x="314325" y="2816514"/>
                </a:lnTo>
                <a:close/>
                <a:moveTo>
                  <a:pt x="609142" y="2631786"/>
                </a:moveTo>
                <a:lnTo>
                  <a:pt x="306281" y="2806637"/>
                </a:lnTo>
                <a:lnTo>
                  <a:pt x="9525" y="2635310"/>
                </a:lnTo>
                <a:lnTo>
                  <a:pt x="9525" y="2289115"/>
                </a:lnTo>
                <a:lnTo>
                  <a:pt x="306281" y="2117789"/>
                </a:lnTo>
                <a:lnTo>
                  <a:pt x="609142" y="2292639"/>
                </a:lnTo>
                <a:lnTo>
                  <a:pt x="609142" y="2631786"/>
                </a:lnTo>
                <a:close/>
                <a:moveTo>
                  <a:pt x="2437944" y="1241365"/>
                </a:moveTo>
                <a:lnTo>
                  <a:pt x="2437944" y="1584036"/>
                </a:lnTo>
                <a:lnTo>
                  <a:pt x="2138135" y="1757125"/>
                </a:lnTo>
                <a:lnTo>
                  <a:pt x="1838326" y="1584036"/>
                </a:lnTo>
                <a:lnTo>
                  <a:pt x="1838326" y="1241365"/>
                </a:lnTo>
                <a:lnTo>
                  <a:pt x="2138135" y="1068276"/>
                </a:lnTo>
                <a:lnTo>
                  <a:pt x="2437944" y="1241365"/>
                </a:lnTo>
                <a:close/>
                <a:moveTo>
                  <a:pt x="1828344" y="1241365"/>
                </a:moveTo>
                <a:lnTo>
                  <a:pt x="1828344" y="1584027"/>
                </a:lnTo>
                <a:lnTo>
                  <a:pt x="1528535" y="1757125"/>
                </a:lnTo>
                <a:lnTo>
                  <a:pt x="1228726" y="1584036"/>
                </a:lnTo>
                <a:lnTo>
                  <a:pt x="1228726" y="1241365"/>
                </a:lnTo>
                <a:lnTo>
                  <a:pt x="1528535" y="1068276"/>
                </a:lnTo>
                <a:lnTo>
                  <a:pt x="1828344" y="1241365"/>
                </a:lnTo>
                <a:close/>
                <a:moveTo>
                  <a:pt x="1218744" y="1241365"/>
                </a:moveTo>
                <a:lnTo>
                  <a:pt x="1218744" y="1584036"/>
                </a:lnTo>
                <a:lnTo>
                  <a:pt x="918934" y="1757125"/>
                </a:lnTo>
                <a:lnTo>
                  <a:pt x="619125" y="1584036"/>
                </a:lnTo>
                <a:lnTo>
                  <a:pt x="619125" y="1241365"/>
                </a:lnTo>
                <a:lnTo>
                  <a:pt x="918934" y="1068276"/>
                </a:lnTo>
                <a:lnTo>
                  <a:pt x="1218744" y="1241365"/>
                </a:lnTo>
                <a:close/>
                <a:moveTo>
                  <a:pt x="609142" y="1241365"/>
                </a:moveTo>
                <a:lnTo>
                  <a:pt x="609142" y="1584036"/>
                </a:lnTo>
                <a:lnTo>
                  <a:pt x="306281" y="1758887"/>
                </a:lnTo>
                <a:lnTo>
                  <a:pt x="9525" y="1587560"/>
                </a:lnTo>
                <a:lnTo>
                  <a:pt x="9525" y="1241365"/>
                </a:lnTo>
                <a:lnTo>
                  <a:pt x="309334" y="1068276"/>
                </a:lnTo>
                <a:lnTo>
                  <a:pt x="609142" y="1241365"/>
                </a:lnTo>
                <a:close/>
                <a:moveTo>
                  <a:pt x="2143126" y="711493"/>
                </a:moveTo>
                <a:lnTo>
                  <a:pt x="2442935" y="538399"/>
                </a:lnTo>
                <a:lnTo>
                  <a:pt x="2742744" y="711493"/>
                </a:lnTo>
                <a:lnTo>
                  <a:pt x="2742744" y="1054160"/>
                </a:lnTo>
                <a:lnTo>
                  <a:pt x="2442935" y="1227249"/>
                </a:lnTo>
                <a:lnTo>
                  <a:pt x="2143126" y="1054160"/>
                </a:lnTo>
                <a:lnTo>
                  <a:pt x="2143126" y="711493"/>
                </a:lnTo>
                <a:close/>
                <a:moveTo>
                  <a:pt x="2437944" y="526757"/>
                </a:moveTo>
                <a:lnTo>
                  <a:pt x="2138135" y="699851"/>
                </a:lnTo>
                <a:lnTo>
                  <a:pt x="1838326" y="526757"/>
                </a:lnTo>
                <a:lnTo>
                  <a:pt x="1838326" y="184093"/>
                </a:lnTo>
                <a:lnTo>
                  <a:pt x="2138135" y="10999"/>
                </a:lnTo>
                <a:lnTo>
                  <a:pt x="2437944" y="184093"/>
                </a:lnTo>
                <a:lnTo>
                  <a:pt x="2437944" y="526757"/>
                </a:lnTo>
                <a:close/>
                <a:moveTo>
                  <a:pt x="1533526" y="711494"/>
                </a:moveTo>
                <a:lnTo>
                  <a:pt x="1833335" y="538399"/>
                </a:lnTo>
                <a:lnTo>
                  <a:pt x="2133144" y="711493"/>
                </a:lnTo>
                <a:lnTo>
                  <a:pt x="2133144" y="1054160"/>
                </a:lnTo>
                <a:lnTo>
                  <a:pt x="1833335" y="1227249"/>
                </a:lnTo>
                <a:lnTo>
                  <a:pt x="1533526" y="1054160"/>
                </a:lnTo>
                <a:lnTo>
                  <a:pt x="1533526" y="711494"/>
                </a:lnTo>
                <a:close/>
                <a:moveTo>
                  <a:pt x="1828344" y="526756"/>
                </a:moveTo>
                <a:lnTo>
                  <a:pt x="1528535" y="699851"/>
                </a:lnTo>
                <a:lnTo>
                  <a:pt x="1228726" y="526757"/>
                </a:lnTo>
                <a:lnTo>
                  <a:pt x="1228726" y="184093"/>
                </a:lnTo>
                <a:lnTo>
                  <a:pt x="1528535" y="10999"/>
                </a:lnTo>
                <a:lnTo>
                  <a:pt x="1828344" y="184093"/>
                </a:lnTo>
                <a:lnTo>
                  <a:pt x="1828344" y="526756"/>
                </a:lnTo>
                <a:close/>
                <a:moveTo>
                  <a:pt x="923925" y="711493"/>
                </a:moveTo>
                <a:lnTo>
                  <a:pt x="1223735" y="538399"/>
                </a:lnTo>
                <a:lnTo>
                  <a:pt x="1523544" y="711493"/>
                </a:lnTo>
                <a:lnTo>
                  <a:pt x="1523544" y="1054160"/>
                </a:lnTo>
                <a:lnTo>
                  <a:pt x="1223735" y="1227249"/>
                </a:lnTo>
                <a:lnTo>
                  <a:pt x="923925" y="1054160"/>
                </a:lnTo>
                <a:lnTo>
                  <a:pt x="923925" y="711493"/>
                </a:lnTo>
                <a:close/>
                <a:moveTo>
                  <a:pt x="1218744" y="526757"/>
                </a:moveTo>
                <a:lnTo>
                  <a:pt x="918934" y="699851"/>
                </a:lnTo>
                <a:lnTo>
                  <a:pt x="619125" y="526757"/>
                </a:lnTo>
                <a:lnTo>
                  <a:pt x="619125" y="184093"/>
                </a:lnTo>
                <a:lnTo>
                  <a:pt x="918934" y="10999"/>
                </a:lnTo>
                <a:lnTo>
                  <a:pt x="1218744" y="184093"/>
                </a:lnTo>
                <a:lnTo>
                  <a:pt x="1218744" y="526757"/>
                </a:lnTo>
                <a:close/>
                <a:moveTo>
                  <a:pt x="314325" y="711493"/>
                </a:moveTo>
                <a:lnTo>
                  <a:pt x="614134" y="538399"/>
                </a:lnTo>
                <a:lnTo>
                  <a:pt x="913942" y="711493"/>
                </a:lnTo>
                <a:lnTo>
                  <a:pt x="913942" y="1054160"/>
                </a:lnTo>
                <a:lnTo>
                  <a:pt x="614134" y="1227249"/>
                </a:lnTo>
                <a:lnTo>
                  <a:pt x="314325" y="1054160"/>
                </a:lnTo>
                <a:lnTo>
                  <a:pt x="314325" y="711493"/>
                </a:lnTo>
                <a:close/>
                <a:moveTo>
                  <a:pt x="9525" y="7556440"/>
                </a:moveTo>
                <a:lnTo>
                  <a:pt x="309334" y="7383352"/>
                </a:lnTo>
                <a:lnTo>
                  <a:pt x="609142" y="7556440"/>
                </a:lnTo>
                <a:lnTo>
                  <a:pt x="609142" y="7902636"/>
                </a:lnTo>
                <a:lnTo>
                  <a:pt x="309334" y="8075724"/>
                </a:lnTo>
                <a:lnTo>
                  <a:pt x="9525" y="7902636"/>
                </a:lnTo>
                <a:lnTo>
                  <a:pt x="9525" y="7556440"/>
                </a:lnTo>
                <a:close/>
                <a:moveTo>
                  <a:pt x="918934" y="7383352"/>
                </a:moveTo>
                <a:lnTo>
                  <a:pt x="619125" y="7556440"/>
                </a:lnTo>
                <a:lnTo>
                  <a:pt x="619125" y="7902636"/>
                </a:lnTo>
                <a:lnTo>
                  <a:pt x="918934" y="8075724"/>
                </a:lnTo>
                <a:lnTo>
                  <a:pt x="1218744" y="7902636"/>
                </a:lnTo>
                <a:lnTo>
                  <a:pt x="1218744" y="7556440"/>
                </a:lnTo>
                <a:lnTo>
                  <a:pt x="918934" y="7383352"/>
                </a:lnTo>
                <a:close/>
                <a:moveTo>
                  <a:pt x="1228726" y="7556440"/>
                </a:moveTo>
                <a:lnTo>
                  <a:pt x="1528535" y="7383352"/>
                </a:lnTo>
                <a:lnTo>
                  <a:pt x="1828344" y="7556440"/>
                </a:lnTo>
                <a:lnTo>
                  <a:pt x="1828344" y="7902636"/>
                </a:lnTo>
                <a:lnTo>
                  <a:pt x="1528535" y="8075724"/>
                </a:lnTo>
                <a:lnTo>
                  <a:pt x="1228726" y="7902636"/>
                </a:lnTo>
                <a:lnTo>
                  <a:pt x="1228726" y="7556440"/>
                </a:lnTo>
                <a:close/>
                <a:moveTo>
                  <a:pt x="2138135" y="7383352"/>
                </a:moveTo>
                <a:lnTo>
                  <a:pt x="1838326" y="7556440"/>
                </a:lnTo>
                <a:lnTo>
                  <a:pt x="1838326" y="7902636"/>
                </a:lnTo>
                <a:lnTo>
                  <a:pt x="2138135" y="8075724"/>
                </a:lnTo>
                <a:lnTo>
                  <a:pt x="2437944" y="7902636"/>
                </a:lnTo>
                <a:lnTo>
                  <a:pt x="2437944" y="7556440"/>
                </a:lnTo>
                <a:lnTo>
                  <a:pt x="2138135" y="7383352"/>
                </a:lnTo>
                <a:close/>
                <a:moveTo>
                  <a:pt x="2447926" y="7556440"/>
                </a:moveTo>
                <a:lnTo>
                  <a:pt x="2747735" y="7383352"/>
                </a:lnTo>
                <a:lnTo>
                  <a:pt x="3047544" y="7556440"/>
                </a:lnTo>
                <a:lnTo>
                  <a:pt x="3047544" y="7902636"/>
                </a:lnTo>
                <a:lnTo>
                  <a:pt x="2747735" y="8075724"/>
                </a:lnTo>
                <a:lnTo>
                  <a:pt x="2447926" y="7902636"/>
                </a:lnTo>
                <a:lnTo>
                  <a:pt x="2447926" y="7556440"/>
                </a:lnTo>
                <a:close/>
                <a:moveTo>
                  <a:pt x="3357335" y="10999"/>
                </a:moveTo>
                <a:lnTo>
                  <a:pt x="3057526" y="184093"/>
                </a:lnTo>
                <a:lnTo>
                  <a:pt x="3057526" y="526757"/>
                </a:lnTo>
                <a:lnTo>
                  <a:pt x="3357335" y="699851"/>
                </a:lnTo>
                <a:lnTo>
                  <a:pt x="3657144" y="526757"/>
                </a:lnTo>
                <a:lnTo>
                  <a:pt x="3657144" y="184093"/>
                </a:lnTo>
                <a:lnTo>
                  <a:pt x="3357335" y="10999"/>
                </a:lnTo>
                <a:close/>
                <a:moveTo>
                  <a:pt x="4266744" y="526757"/>
                </a:moveTo>
                <a:lnTo>
                  <a:pt x="3966935" y="699851"/>
                </a:lnTo>
                <a:lnTo>
                  <a:pt x="3667126" y="526757"/>
                </a:lnTo>
                <a:lnTo>
                  <a:pt x="3667126" y="184093"/>
                </a:lnTo>
                <a:lnTo>
                  <a:pt x="3966935" y="10999"/>
                </a:lnTo>
                <a:lnTo>
                  <a:pt x="4266744" y="184093"/>
                </a:lnTo>
                <a:lnTo>
                  <a:pt x="4266744" y="526757"/>
                </a:lnTo>
                <a:close/>
                <a:moveTo>
                  <a:pt x="4876344" y="526757"/>
                </a:moveTo>
                <a:lnTo>
                  <a:pt x="4576535" y="699851"/>
                </a:lnTo>
                <a:lnTo>
                  <a:pt x="4276726" y="526757"/>
                </a:lnTo>
                <a:lnTo>
                  <a:pt x="4276726" y="184093"/>
                </a:lnTo>
                <a:lnTo>
                  <a:pt x="4576535" y="10999"/>
                </a:lnTo>
                <a:lnTo>
                  <a:pt x="4876344" y="184093"/>
                </a:lnTo>
                <a:lnTo>
                  <a:pt x="4876344" y="526757"/>
                </a:lnTo>
                <a:close/>
                <a:moveTo>
                  <a:pt x="5485944" y="526757"/>
                </a:moveTo>
                <a:lnTo>
                  <a:pt x="5186135" y="699851"/>
                </a:lnTo>
                <a:lnTo>
                  <a:pt x="4886326" y="526757"/>
                </a:lnTo>
                <a:lnTo>
                  <a:pt x="4886326" y="184093"/>
                </a:lnTo>
                <a:lnTo>
                  <a:pt x="5186135" y="10999"/>
                </a:lnTo>
                <a:lnTo>
                  <a:pt x="5485944" y="184093"/>
                </a:lnTo>
                <a:lnTo>
                  <a:pt x="5485944" y="526757"/>
                </a:lnTo>
                <a:close/>
                <a:moveTo>
                  <a:pt x="5790744" y="7026564"/>
                </a:moveTo>
                <a:lnTo>
                  <a:pt x="5490935" y="6853476"/>
                </a:lnTo>
                <a:lnTo>
                  <a:pt x="5191126" y="7026564"/>
                </a:lnTo>
                <a:lnTo>
                  <a:pt x="5191126" y="7369236"/>
                </a:lnTo>
                <a:lnTo>
                  <a:pt x="5490935" y="7542324"/>
                </a:lnTo>
                <a:lnTo>
                  <a:pt x="5790744" y="7369236"/>
                </a:lnTo>
                <a:lnTo>
                  <a:pt x="5790744" y="7026564"/>
                </a:lnTo>
                <a:close/>
                <a:moveTo>
                  <a:pt x="5490935" y="6491050"/>
                </a:moveTo>
                <a:lnTo>
                  <a:pt x="5790744" y="6317961"/>
                </a:lnTo>
                <a:lnTo>
                  <a:pt x="5790744" y="5978814"/>
                </a:lnTo>
                <a:lnTo>
                  <a:pt x="5490935" y="5805726"/>
                </a:lnTo>
                <a:lnTo>
                  <a:pt x="5191126" y="5978814"/>
                </a:lnTo>
                <a:lnTo>
                  <a:pt x="5191126" y="6317961"/>
                </a:lnTo>
                <a:lnTo>
                  <a:pt x="5490935" y="6491050"/>
                </a:lnTo>
                <a:close/>
                <a:moveTo>
                  <a:pt x="5485944" y="6841836"/>
                </a:moveTo>
                <a:lnTo>
                  <a:pt x="5485944" y="6502690"/>
                </a:lnTo>
                <a:lnTo>
                  <a:pt x="5186135" y="6329601"/>
                </a:lnTo>
                <a:lnTo>
                  <a:pt x="4886326" y="6502690"/>
                </a:lnTo>
                <a:lnTo>
                  <a:pt x="4886326" y="6841836"/>
                </a:lnTo>
                <a:lnTo>
                  <a:pt x="5186135" y="7014924"/>
                </a:lnTo>
                <a:lnTo>
                  <a:pt x="5485944" y="6841836"/>
                </a:lnTo>
                <a:close/>
                <a:moveTo>
                  <a:pt x="5181144" y="7026564"/>
                </a:moveTo>
                <a:lnTo>
                  <a:pt x="4881335" y="6853476"/>
                </a:lnTo>
                <a:lnTo>
                  <a:pt x="4581526" y="7026564"/>
                </a:lnTo>
                <a:lnTo>
                  <a:pt x="4581526" y="7369236"/>
                </a:lnTo>
                <a:lnTo>
                  <a:pt x="4881335" y="7542324"/>
                </a:lnTo>
                <a:lnTo>
                  <a:pt x="5181144" y="7369236"/>
                </a:lnTo>
                <a:lnTo>
                  <a:pt x="5181144" y="7026564"/>
                </a:lnTo>
                <a:close/>
                <a:moveTo>
                  <a:pt x="4881335" y="6491050"/>
                </a:moveTo>
                <a:lnTo>
                  <a:pt x="5181144" y="6317961"/>
                </a:lnTo>
                <a:lnTo>
                  <a:pt x="5181144" y="5978814"/>
                </a:lnTo>
                <a:lnTo>
                  <a:pt x="4881335" y="5805726"/>
                </a:lnTo>
                <a:lnTo>
                  <a:pt x="4581526" y="5978814"/>
                </a:lnTo>
                <a:lnTo>
                  <a:pt x="4581526" y="6317961"/>
                </a:lnTo>
                <a:lnTo>
                  <a:pt x="4881335" y="6491050"/>
                </a:lnTo>
                <a:close/>
                <a:moveTo>
                  <a:pt x="4876344" y="6841836"/>
                </a:moveTo>
                <a:lnTo>
                  <a:pt x="4876344" y="6502690"/>
                </a:lnTo>
                <a:lnTo>
                  <a:pt x="4576535" y="6329601"/>
                </a:lnTo>
                <a:lnTo>
                  <a:pt x="4276726" y="6502690"/>
                </a:lnTo>
                <a:lnTo>
                  <a:pt x="4276726" y="6841836"/>
                </a:lnTo>
                <a:lnTo>
                  <a:pt x="4576535" y="7014924"/>
                </a:lnTo>
                <a:lnTo>
                  <a:pt x="4876344" y="6841836"/>
                </a:lnTo>
                <a:close/>
                <a:moveTo>
                  <a:pt x="4571544" y="7026564"/>
                </a:moveTo>
                <a:lnTo>
                  <a:pt x="4271735" y="6853476"/>
                </a:lnTo>
                <a:lnTo>
                  <a:pt x="3971926" y="7026564"/>
                </a:lnTo>
                <a:lnTo>
                  <a:pt x="3971926" y="7369236"/>
                </a:lnTo>
                <a:lnTo>
                  <a:pt x="4271735" y="7542324"/>
                </a:lnTo>
                <a:lnTo>
                  <a:pt x="4571544" y="7369236"/>
                </a:lnTo>
                <a:lnTo>
                  <a:pt x="4571544" y="7026564"/>
                </a:lnTo>
                <a:close/>
                <a:moveTo>
                  <a:pt x="4271735" y="6491050"/>
                </a:moveTo>
                <a:lnTo>
                  <a:pt x="4571544" y="6317961"/>
                </a:lnTo>
                <a:lnTo>
                  <a:pt x="4571544" y="5978814"/>
                </a:lnTo>
                <a:lnTo>
                  <a:pt x="4271735" y="5805726"/>
                </a:lnTo>
                <a:lnTo>
                  <a:pt x="3971926" y="5978814"/>
                </a:lnTo>
                <a:lnTo>
                  <a:pt x="3971926" y="6317961"/>
                </a:lnTo>
                <a:lnTo>
                  <a:pt x="4271735" y="6491050"/>
                </a:lnTo>
                <a:close/>
                <a:moveTo>
                  <a:pt x="4266744" y="6841836"/>
                </a:moveTo>
                <a:lnTo>
                  <a:pt x="4266744" y="6502690"/>
                </a:lnTo>
                <a:lnTo>
                  <a:pt x="3966935" y="6329601"/>
                </a:lnTo>
                <a:lnTo>
                  <a:pt x="3667126" y="6502690"/>
                </a:lnTo>
                <a:lnTo>
                  <a:pt x="3667126" y="6841836"/>
                </a:lnTo>
                <a:lnTo>
                  <a:pt x="3966935" y="7014924"/>
                </a:lnTo>
                <a:lnTo>
                  <a:pt x="4266744" y="6841836"/>
                </a:lnTo>
                <a:close/>
                <a:moveTo>
                  <a:pt x="3961944" y="7026564"/>
                </a:moveTo>
                <a:lnTo>
                  <a:pt x="3662135" y="6853476"/>
                </a:lnTo>
                <a:lnTo>
                  <a:pt x="3362326" y="7026564"/>
                </a:lnTo>
                <a:lnTo>
                  <a:pt x="3362326" y="7369236"/>
                </a:lnTo>
                <a:lnTo>
                  <a:pt x="3662135" y="7542324"/>
                </a:lnTo>
                <a:lnTo>
                  <a:pt x="3961944" y="7369236"/>
                </a:lnTo>
                <a:lnTo>
                  <a:pt x="3961944" y="7026564"/>
                </a:lnTo>
                <a:close/>
                <a:moveTo>
                  <a:pt x="3662135" y="6491050"/>
                </a:moveTo>
                <a:lnTo>
                  <a:pt x="3961944" y="6317961"/>
                </a:lnTo>
                <a:lnTo>
                  <a:pt x="3961944" y="5978814"/>
                </a:lnTo>
                <a:lnTo>
                  <a:pt x="3662135" y="5805726"/>
                </a:lnTo>
                <a:lnTo>
                  <a:pt x="3362326" y="5978814"/>
                </a:lnTo>
                <a:lnTo>
                  <a:pt x="3362326" y="6317961"/>
                </a:lnTo>
                <a:lnTo>
                  <a:pt x="3662135" y="6491050"/>
                </a:lnTo>
                <a:close/>
                <a:moveTo>
                  <a:pt x="3657144" y="6841836"/>
                </a:moveTo>
                <a:lnTo>
                  <a:pt x="3657144" y="6502690"/>
                </a:lnTo>
                <a:lnTo>
                  <a:pt x="3357335" y="6329601"/>
                </a:lnTo>
                <a:lnTo>
                  <a:pt x="3057526" y="6502690"/>
                </a:lnTo>
                <a:lnTo>
                  <a:pt x="3057526" y="6841836"/>
                </a:lnTo>
                <a:lnTo>
                  <a:pt x="3357335" y="7014924"/>
                </a:lnTo>
                <a:lnTo>
                  <a:pt x="3657144" y="6841836"/>
                </a:lnTo>
                <a:close/>
                <a:moveTo>
                  <a:pt x="5485944" y="5794086"/>
                </a:moveTo>
                <a:lnTo>
                  <a:pt x="5485944" y="5451415"/>
                </a:lnTo>
                <a:lnTo>
                  <a:pt x="5186135" y="5278327"/>
                </a:lnTo>
                <a:lnTo>
                  <a:pt x="4886326" y="5451415"/>
                </a:lnTo>
                <a:lnTo>
                  <a:pt x="4886326" y="5794086"/>
                </a:lnTo>
                <a:lnTo>
                  <a:pt x="5186135" y="5967174"/>
                </a:lnTo>
                <a:lnTo>
                  <a:pt x="5485944" y="5794086"/>
                </a:lnTo>
                <a:close/>
                <a:moveTo>
                  <a:pt x="4876344" y="5794086"/>
                </a:moveTo>
                <a:lnTo>
                  <a:pt x="4876344" y="5451415"/>
                </a:lnTo>
                <a:lnTo>
                  <a:pt x="4576535" y="5278327"/>
                </a:lnTo>
                <a:lnTo>
                  <a:pt x="4276726" y="5451415"/>
                </a:lnTo>
                <a:lnTo>
                  <a:pt x="4276726" y="5794086"/>
                </a:lnTo>
                <a:lnTo>
                  <a:pt x="4576535" y="5967174"/>
                </a:lnTo>
                <a:lnTo>
                  <a:pt x="4876344" y="5794086"/>
                </a:lnTo>
                <a:close/>
                <a:moveTo>
                  <a:pt x="4266744" y="5794086"/>
                </a:moveTo>
                <a:lnTo>
                  <a:pt x="4266744" y="5451415"/>
                </a:lnTo>
                <a:lnTo>
                  <a:pt x="3966935" y="5278327"/>
                </a:lnTo>
                <a:lnTo>
                  <a:pt x="3667126" y="5451415"/>
                </a:lnTo>
                <a:lnTo>
                  <a:pt x="3667126" y="5794086"/>
                </a:lnTo>
                <a:lnTo>
                  <a:pt x="3966935" y="5967174"/>
                </a:lnTo>
                <a:lnTo>
                  <a:pt x="4266744" y="5794086"/>
                </a:lnTo>
                <a:close/>
                <a:moveTo>
                  <a:pt x="3657144" y="5794086"/>
                </a:moveTo>
                <a:lnTo>
                  <a:pt x="3657144" y="5451415"/>
                </a:lnTo>
                <a:lnTo>
                  <a:pt x="3357335" y="5278327"/>
                </a:lnTo>
                <a:lnTo>
                  <a:pt x="3057526" y="5451415"/>
                </a:lnTo>
                <a:lnTo>
                  <a:pt x="3057526" y="5794086"/>
                </a:lnTo>
                <a:lnTo>
                  <a:pt x="3357335" y="5967174"/>
                </a:lnTo>
                <a:lnTo>
                  <a:pt x="3657144" y="5794086"/>
                </a:lnTo>
                <a:close/>
                <a:moveTo>
                  <a:pt x="5790744" y="4921539"/>
                </a:moveTo>
                <a:lnTo>
                  <a:pt x="5490935" y="4748451"/>
                </a:lnTo>
                <a:lnTo>
                  <a:pt x="5191126" y="4921539"/>
                </a:lnTo>
                <a:lnTo>
                  <a:pt x="5191126" y="5264210"/>
                </a:lnTo>
                <a:lnTo>
                  <a:pt x="5490935" y="5437299"/>
                </a:lnTo>
                <a:lnTo>
                  <a:pt x="5790744" y="5264210"/>
                </a:lnTo>
                <a:lnTo>
                  <a:pt x="5790744" y="4921539"/>
                </a:lnTo>
                <a:close/>
                <a:moveTo>
                  <a:pt x="5490935" y="4386025"/>
                </a:moveTo>
                <a:lnTo>
                  <a:pt x="5790744" y="4212936"/>
                </a:lnTo>
                <a:lnTo>
                  <a:pt x="5790744" y="3873789"/>
                </a:lnTo>
                <a:lnTo>
                  <a:pt x="5490935" y="3700701"/>
                </a:lnTo>
                <a:lnTo>
                  <a:pt x="5191126" y="3873789"/>
                </a:lnTo>
                <a:lnTo>
                  <a:pt x="5191126" y="4212936"/>
                </a:lnTo>
                <a:lnTo>
                  <a:pt x="5490935" y="4386025"/>
                </a:lnTo>
                <a:close/>
                <a:moveTo>
                  <a:pt x="5485944" y="4736811"/>
                </a:moveTo>
                <a:lnTo>
                  <a:pt x="5485944" y="4397664"/>
                </a:lnTo>
                <a:lnTo>
                  <a:pt x="5186135" y="4224576"/>
                </a:lnTo>
                <a:lnTo>
                  <a:pt x="4886326" y="4397664"/>
                </a:lnTo>
                <a:lnTo>
                  <a:pt x="4886326" y="4736811"/>
                </a:lnTo>
                <a:lnTo>
                  <a:pt x="5186135" y="4909899"/>
                </a:lnTo>
                <a:lnTo>
                  <a:pt x="5485944" y="4736811"/>
                </a:lnTo>
                <a:close/>
                <a:moveTo>
                  <a:pt x="5181144" y="4921539"/>
                </a:moveTo>
                <a:lnTo>
                  <a:pt x="4881335" y="4748451"/>
                </a:lnTo>
                <a:lnTo>
                  <a:pt x="4581526" y="4921539"/>
                </a:lnTo>
                <a:lnTo>
                  <a:pt x="4581526" y="5264210"/>
                </a:lnTo>
                <a:lnTo>
                  <a:pt x="4881335" y="5437299"/>
                </a:lnTo>
                <a:lnTo>
                  <a:pt x="5181144" y="5264210"/>
                </a:lnTo>
                <a:lnTo>
                  <a:pt x="5181144" y="4921539"/>
                </a:lnTo>
                <a:close/>
                <a:moveTo>
                  <a:pt x="4881335" y="4386025"/>
                </a:moveTo>
                <a:lnTo>
                  <a:pt x="5181144" y="4212936"/>
                </a:lnTo>
                <a:lnTo>
                  <a:pt x="5181144" y="3873789"/>
                </a:lnTo>
                <a:lnTo>
                  <a:pt x="4881335" y="3700701"/>
                </a:lnTo>
                <a:lnTo>
                  <a:pt x="4581526" y="3873789"/>
                </a:lnTo>
                <a:lnTo>
                  <a:pt x="4581526" y="4212936"/>
                </a:lnTo>
                <a:lnTo>
                  <a:pt x="4881335" y="4386025"/>
                </a:lnTo>
                <a:close/>
                <a:moveTo>
                  <a:pt x="4876344" y="4736811"/>
                </a:moveTo>
                <a:lnTo>
                  <a:pt x="4876344" y="4397664"/>
                </a:lnTo>
                <a:lnTo>
                  <a:pt x="4576535" y="4224576"/>
                </a:lnTo>
                <a:lnTo>
                  <a:pt x="4276726" y="4397664"/>
                </a:lnTo>
                <a:lnTo>
                  <a:pt x="4276726" y="4736811"/>
                </a:lnTo>
                <a:lnTo>
                  <a:pt x="4576535" y="4909899"/>
                </a:lnTo>
                <a:lnTo>
                  <a:pt x="4876344" y="4736811"/>
                </a:lnTo>
                <a:close/>
                <a:moveTo>
                  <a:pt x="4571544" y="4921539"/>
                </a:moveTo>
                <a:lnTo>
                  <a:pt x="4271735" y="4748451"/>
                </a:lnTo>
                <a:lnTo>
                  <a:pt x="3971926" y="4921539"/>
                </a:lnTo>
                <a:lnTo>
                  <a:pt x="3971926" y="5264210"/>
                </a:lnTo>
                <a:lnTo>
                  <a:pt x="4271735" y="5437299"/>
                </a:lnTo>
                <a:lnTo>
                  <a:pt x="4571544" y="5264210"/>
                </a:lnTo>
                <a:lnTo>
                  <a:pt x="4571544" y="4921539"/>
                </a:lnTo>
                <a:close/>
                <a:moveTo>
                  <a:pt x="4271735" y="4386025"/>
                </a:moveTo>
                <a:lnTo>
                  <a:pt x="4571544" y="4212936"/>
                </a:lnTo>
                <a:lnTo>
                  <a:pt x="4571544" y="3873789"/>
                </a:lnTo>
                <a:lnTo>
                  <a:pt x="4271735" y="3700701"/>
                </a:lnTo>
                <a:lnTo>
                  <a:pt x="3971926" y="3873789"/>
                </a:lnTo>
                <a:lnTo>
                  <a:pt x="3971926" y="4212936"/>
                </a:lnTo>
                <a:lnTo>
                  <a:pt x="4271735" y="4386025"/>
                </a:lnTo>
                <a:close/>
                <a:moveTo>
                  <a:pt x="4266744" y="4736811"/>
                </a:moveTo>
                <a:lnTo>
                  <a:pt x="4266744" y="4397664"/>
                </a:lnTo>
                <a:lnTo>
                  <a:pt x="3966935" y="4224576"/>
                </a:lnTo>
                <a:lnTo>
                  <a:pt x="3667126" y="4397664"/>
                </a:lnTo>
                <a:lnTo>
                  <a:pt x="3667126" y="4736811"/>
                </a:lnTo>
                <a:lnTo>
                  <a:pt x="3966935" y="4909899"/>
                </a:lnTo>
                <a:lnTo>
                  <a:pt x="4266744" y="4736811"/>
                </a:lnTo>
                <a:close/>
                <a:moveTo>
                  <a:pt x="3961944" y="4921539"/>
                </a:moveTo>
                <a:lnTo>
                  <a:pt x="3662135" y="4748451"/>
                </a:lnTo>
                <a:lnTo>
                  <a:pt x="3362326" y="4921539"/>
                </a:lnTo>
                <a:lnTo>
                  <a:pt x="3362326" y="5264210"/>
                </a:lnTo>
                <a:lnTo>
                  <a:pt x="3662135" y="5437299"/>
                </a:lnTo>
                <a:lnTo>
                  <a:pt x="3961944" y="5264210"/>
                </a:lnTo>
                <a:lnTo>
                  <a:pt x="3961944" y="4921539"/>
                </a:lnTo>
                <a:close/>
                <a:moveTo>
                  <a:pt x="3662135" y="4386025"/>
                </a:moveTo>
                <a:lnTo>
                  <a:pt x="3961944" y="4212936"/>
                </a:lnTo>
                <a:lnTo>
                  <a:pt x="3961944" y="3873789"/>
                </a:lnTo>
                <a:lnTo>
                  <a:pt x="3662135" y="3700701"/>
                </a:lnTo>
                <a:lnTo>
                  <a:pt x="3362326" y="3873789"/>
                </a:lnTo>
                <a:lnTo>
                  <a:pt x="3362326" y="4212936"/>
                </a:lnTo>
                <a:lnTo>
                  <a:pt x="3662135" y="4386025"/>
                </a:lnTo>
                <a:close/>
                <a:moveTo>
                  <a:pt x="3657144" y="4736811"/>
                </a:moveTo>
                <a:lnTo>
                  <a:pt x="3657144" y="4397664"/>
                </a:lnTo>
                <a:lnTo>
                  <a:pt x="3357335" y="4224576"/>
                </a:lnTo>
                <a:lnTo>
                  <a:pt x="3057526" y="4397664"/>
                </a:lnTo>
                <a:lnTo>
                  <a:pt x="3057526" y="4736811"/>
                </a:lnTo>
                <a:lnTo>
                  <a:pt x="3357335" y="4909899"/>
                </a:lnTo>
                <a:lnTo>
                  <a:pt x="3657144" y="4736811"/>
                </a:lnTo>
                <a:close/>
                <a:moveTo>
                  <a:pt x="5485944" y="3689061"/>
                </a:moveTo>
                <a:lnTo>
                  <a:pt x="5485944" y="3346390"/>
                </a:lnTo>
                <a:lnTo>
                  <a:pt x="5186135" y="3173301"/>
                </a:lnTo>
                <a:lnTo>
                  <a:pt x="4886326" y="3346390"/>
                </a:lnTo>
                <a:lnTo>
                  <a:pt x="4886326" y="3689061"/>
                </a:lnTo>
                <a:lnTo>
                  <a:pt x="5186135" y="3862149"/>
                </a:lnTo>
                <a:lnTo>
                  <a:pt x="5485944" y="3689061"/>
                </a:lnTo>
                <a:close/>
                <a:moveTo>
                  <a:pt x="4876344" y="3689061"/>
                </a:moveTo>
                <a:lnTo>
                  <a:pt x="4876344" y="3346390"/>
                </a:lnTo>
                <a:lnTo>
                  <a:pt x="4576535" y="3173301"/>
                </a:lnTo>
                <a:lnTo>
                  <a:pt x="4276726" y="3346390"/>
                </a:lnTo>
                <a:lnTo>
                  <a:pt x="4276726" y="3689061"/>
                </a:lnTo>
                <a:lnTo>
                  <a:pt x="4576535" y="3862149"/>
                </a:lnTo>
                <a:lnTo>
                  <a:pt x="4876344" y="3689061"/>
                </a:lnTo>
                <a:close/>
                <a:moveTo>
                  <a:pt x="4266744" y="3689061"/>
                </a:moveTo>
                <a:lnTo>
                  <a:pt x="4266744" y="3346390"/>
                </a:lnTo>
                <a:lnTo>
                  <a:pt x="3966935" y="3173301"/>
                </a:lnTo>
                <a:lnTo>
                  <a:pt x="3667126" y="3346390"/>
                </a:lnTo>
                <a:lnTo>
                  <a:pt x="3667126" y="3689061"/>
                </a:lnTo>
                <a:lnTo>
                  <a:pt x="3966935" y="3862149"/>
                </a:lnTo>
                <a:lnTo>
                  <a:pt x="4266744" y="3689061"/>
                </a:lnTo>
                <a:close/>
                <a:moveTo>
                  <a:pt x="3657144" y="3689061"/>
                </a:moveTo>
                <a:lnTo>
                  <a:pt x="3657144" y="3346390"/>
                </a:lnTo>
                <a:lnTo>
                  <a:pt x="3357335" y="3173301"/>
                </a:lnTo>
                <a:lnTo>
                  <a:pt x="3057526" y="3346390"/>
                </a:lnTo>
                <a:lnTo>
                  <a:pt x="3057526" y="3689061"/>
                </a:lnTo>
                <a:lnTo>
                  <a:pt x="3357335" y="3862149"/>
                </a:lnTo>
                <a:lnTo>
                  <a:pt x="3657144" y="3689061"/>
                </a:lnTo>
                <a:close/>
                <a:moveTo>
                  <a:pt x="5790744" y="2816514"/>
                </a:moveTo>
                <a:lnTo>
                  <a:pt x="5490935" y="2643426"/>
                </a:lnTo>
                <a:lnTo>
                  <a:pt x="5191126" y="2816514"/>
                </a:lnTo>
                <a:lnTo>
                  <a:pt x="5191126" y="3159185"/>
                </a:lnTo>
                <a:lnTo>
                  <a:pt x="5490935" y="3332274"/>
                </a:lnTo>
                <a:lnTo>
                  <a:pt x="5790744" y="3159185"/>
                </a:lnTo>
                <a:lnTo>
                  <a:pt x="5790744" y="2816514"/>
                </a:lnTo>
                <a:close/>
                <a:moveTo>
                  <a:pt x="5490935" y="2281000"/>
                </a:moveTo>
                <a:lnTo>
                  <a:pt x="5790744" y="2107911"/>
                </a:lnTo>
                <a:lnTo>
                  <a:pt x="5790744" y="1768764"/>
                </a:lnTo>
                <a:lnTo>
                  <a:pt x="5490935" y="1595676"/>
                </a:lnTo>
                <a:lnTo>
                  <a:pt x="5191126" y="1768764"/>
                </a:lnTo>
                <a:lnTo>
                  <a:pt x="5191126" y="2107911"/>
                </a:lnTo>
                <a:lnTo>
                  <a:pt x="5490935" y="2281000"/>
                </a:lnTo>
                <a:close/>
                <a:moveTo>
                  <a:pt x="5485944" y="2631786"/>
                </a:moveTo>
                <a:lnTo>
                  <a:pt x="5485944" y="2292639"/>
                </a:lnTo>
                <a:lnTo>
                  <a:pt x="5186135" y="2119551"/>
                </a:lnTo>
                <a:lnTo>
                  <a:pt x="4886326" y="2292639"/>
                </a:lnTo>
                <a:lnTo>
                  <a:pt x="4886326" y="2631786"/>
                </a:lnTo>
                <a:lnTo>
                  <a:pt x="5186135" y="2804874"/>
                </a:lnTo>
                <a:lnTo>
                  <a:pt x="5485944" y="2631786"/>
                </a:lnTo>
                <a:close/>
                <a:moveTo>
                  <a:pt x="5181144" y="2816514"/>
                </a:moveTo>
                <a:lnTo>
                  <a:pt x="4881335" y="2643426"/>
                </a:lnTo>
                <a:lnTo>
                  <a:pt x="4581526" y="2816514"/>
                </a:lnTo>
                <a:lnTo>
                  <a:pt x="4581526" y="3159185"/>
                </a:lnTo>
                <a:lnTo>
                  <a:pt x="4881335" y="3332274"/>
                </a:lnTo>
                <a:lnTo>
                  <a:pt x="5181144" y="3159185"/>
                </a:lnTo>
                <a:lnTo>
                  <a:pt x="5181144" y="2816514"/>
                </a:lnTo>
                <a:close/>
                <a:moveTo>
                  <a:pt x="4881335" y="2281000"/>
                </a:moveTo>
                <a:lnTo>
                  <a:pt x="5181144" y="2107911"/>
                </a:lnTo>
                <a:lnTo>
                  <a:pt x="5181144" y="1768764"/>
                </a:lnTo>
                <a:lnTo>
                  <a:pt x="4881335" y="1595676"/>
                </a:lnTo>
                <a:lnTo>
                  <a:pt x="4581526" y="1768764"/>
                </a:lnTo>
                <a:lnTo>
                  <a:pt x="4581526" y="2107911"/>
                </a:lnTo>
                <a:lnTo>
                  <a:pt x="4881335" y="2281000"/>
                </a:lnTo>
                <a:close/>
                <a:moveTo>
                  <a:pt x="4876344" y="2631786"/>
                </a:moveTo>
                <a:lnTo>
                  <a:pt x="4876344" y="2292639"/>
                </a:lnTo>
                <a:lnTo>
                  <a:pt x="4576535" y="2119551"/>
                </a:lnTo>
                <a:lnTo>
                  <a:pt x="4276726" y="2292639"/>
                </a:lnTo>
                <a:lnTo>
                  <a:pt x="4276726" y="2631786"/>
                </a:lnTo>
                <a:lnTo>
                  <a:pt x="4576535" y="2804874"/>
                </a:lnTo>
                <a:lnTo>
                  <a:pt x="4876344" y="2631786"/>
                </a:lnTo>
                <a:close/>
                <a:moveTo>
                  <a:pt x="4571544" y="2816514"/>
                </a:moveTo>
                <a:lnTo>
                  <a:pt x="4271735" y="2643426"/>
                </a:lnTo>
                <a:lnTo>
                  <a:pt x="3971926" y="2816514"/>
                </a:lnTo>
                <a:lnTo>
                  <a:pt x="3971926" y="3159185"/>
                </a:lnTo>
                <a:lnTo>
                  <a:pt x="4271735" y="3332274"/>
                </a:lnTo>
                <a:lnTo>
                  <a:pt x="4571544" y="3159185"/>
                </a:lnTo>
                <a:lnTo>
                  <a:pt x="4571544" y="2816514"/>
                </a:lnTo>
                <a:close/>
                <a:moveTo>
                  <a:pt x="4271735" y="2281000"/>
                </a:moveTo>
                <a:lnTo>
                  <a:pt x="4571544" y="2107911"/>
                </a:lnTo>
                <a:lnTo>
                  <a:pt x="4571544" y="1768764"/>
                </a:lnTo>
                <a:lnTo>
                  <a:pt x="4271735" y="1595676"/>
                </a:lnTo>
                <a:lnTo>
                  <a:pt x="3971926" y="1768764"/>
                </a:lnTo>
                <a:lnTo>
                  <a:pt x="3971926" y="2107911"/>
                </a:lnTo>
                <a:lnTo>
                  <a:pt x="4271735" y="2281000"/>
                </a:lnTo>
                <a:close/>
                <a:moveTo>
                  <a:pt x="4266744" y="2631786"/>
                </a:moveTo>
                <a:lnTo>
                  <a:pt x="4266744" y="2292639"/>
                </a:lnTo>
                <a:lnTo>
                  <a:pt x="3966935" y="2119551"/>
                </a:lnTo>
                <a:lnTo>
                  <a:pt x="3667126" y="2292639"/>
                </a:lnTo>
                <a:lnTo>
                  <a:pt x="3667126" y="2631786"/>
                </a:lnTo>
                <a:lnTo>
                  <a:pt x="3966935" y="2804874"/>
                </a:lnTo>
                <a:lnTo>
                  <a:pt x="4266744" y="2631786"/>
                </a:lnTo>
                <a:close/>
                <a:moveTo>
                  <a:pt x="3961944" y="2816514"/>
                </a:moveTo>
                <a:lnTo>
                  <a:pt x="3662135" y="2643426"/>
                </a:lnTo>
                <a:lnTo>
                  <a:pt x="3362326" y="2816514"/>
                </a:lnTo>
                <a:lnTo>
                  <a:pt x="3362326" y="3159185"/>
                </a:lnTo>
                <a:lnTo>
                  <a:pt x="3662135" y="3332274"/>
                </a:lnTo>
                <a:lnTo>
                  <a:pt x="3961944" y="3159185"/>
                </a:lnTo>
                <a:lnTo>
                  <a:pt x="3961944" y="2816514"/>
                </a:lnTo>
                <a:close/>
                <a:moveTo>
                  <a:pt x="3662135" y="2281000"/>
                </a:moveTo>
                <a:lnTo>
                  <a:pt x="3961944" y="2107911"/>
                </a:lnTo>
                <a:lnTo>
                  <a:pt x="3961944" y="1768764"/>
                </a:lnTo>
                <a:lnTo>
                  <a:pt x="3662135" y="1595676"/>
                </a:lnTo>
                <a:lnTo>
                  <a:pt x="3362326" y="1768764"/>
                </a:lnTo>
                <a:lnTo>
                  <a:pt x="3362326" y="2107911"/>
                </a:lnTo>
                <a:lnTo>
                  <a:pt x="3662135" y="2281000"/>
                </a:lnTo>
                <a:close/>
                <a:moveTo>
                  <a:pt x="3657144" y="2631786"/>
                </a:moveTo>
                <a:lnTo>
                  <a:pt x="3657144" y="2292639"/>
                </a:lnTo>
                <a:lnTo>
                  <a:pt x="3357335" y="2119551"/>
                </a:lnTo>
                <a:lnTo>
                  <a:pt x="3057526" y="2292639"/>
                </a:lnTo>
                <a:lnTo>
                  <a:pt x="3057526" y="2631786"/>
                </a:lnTo>
                <a:lnTo>
                  <a:pt x="3357335" y="2804874"/>
                </a:lnTo>
                <a:lnTo>
                  <a:pt x="3657144" y="2631786"/>
                </a:lnTo>
                <a:close/>
                <a:moveTo>
                  <a:pt x="5485944" y="1584036"/>
                </a:moveTo>
                <a:lnTo>
                  <a:pt x="5485944" y="1241365"/>
                </a:lnTo>
                <a:lnTo>
                  <a:pt x="5186135" y="1068276"/>
                </a:lnTo>
                <a:lnTo>
                  <a:pt x="4886326" y="1241365"/>
                </a:lnTo>
                <a:lnTo>
                  <a:pt x="4886326" y="1584036"/>
                </a:lnTo>
                <a:lnTo>
                  <a:pt x="5186135" y="1757125"/>
                </a:lnTo>
                <a:lnTo>
                  <a:pt x="5485944" y="1584036"/>
                </a:lnTo>
                <a:close/>
                <a:moveTo>
                  <a:pt x="4876344" y="1584036"/>
                </a:moveTo>
                <a:lnTo>
                  <a:pt x="4876344" y="1241365"/>
                </a:lnTo>
                <a:lnTo>
                  <a:pt x="4576535" y="1068276"/>
                </a:lnTo>
                <a:lnTo>
                  <a:pt x="4276726" y="1241365"/>
                </a:lnTo>
                <a:lnTo>
                  <a:pt x="4276726" y="1584036"/>
                </a:lnTo>
                <a:lnTo>
                  <a:pt x="4576535" y="1757125"/>
                </a:lnTo>
                <a:lnTo>
                  <a:pt x="4876344" y="1584036"/>
                </a:lnTo>
                <a:close/>
                <a:moveTo>
                  <a:pt x="4266744" y="1584036"/>
                </a:moveTo>
                <a:lnTo>
                  <a:pt x="4266744" y="1241365"/>
                </a:lnTo>
                <a:lnTo>
                  <a:pt x="3966935" y="1068276"/>
                </a:lnTo>
                <a:lnTo>
                  <a:pt x="3667126" y="1241365"/>
                </a:lnTo>
                <a:lnTo>
                  <a:pt x="3667126" y="1584036"/>
                </a:lnTo>
                <a:lnTo>
                  <a:pt x="3966935" y="1757125"/>
                </a:lnTo>
                <a:lnTo>
                  <a:pt x="4266744" y="1584036"/>
                </a:lnTo>
                <a:close/>
                <a:moveTo>
                  <a:pt x="3657144" y="1584036"/>
                </a:moveTo>
                <a:lnTo>
                  <a:pt x="3657144" y="1241365"/>
                </a:lnTo>
                <a:lnTo>
                  <a:pt x="3357335" y="1068276"/>
                </a:lnTo>
                <a:lnTo>
                  <a:pt x="3057526" y="1241365"/>
                </a:lnTo>
                <a:lnTo>
                  <a:pt x="3057526" y="1584036"/>
                </a:lnTo>
                <a:lnTo>
                  <a:pt x="3357335" y="1757125"/>
                </a:lnTo>
                <a:lnTo>
                  <a:pt x="3657144" y="1584036"/>
                </a:lnTo>
                <a:close/>
                <a:moveTo>
                  <a:pt x="5790744" y="711493"/>
                </a:moveTo>
                <a:lnTo>
                  <a:pt x="5490935" y="538399"/>
                </a:lnTo>
                <a:lnTo>
                  <a:pt x="5191126" y="711493"/>
                </a:lnTo>
                <a:lnTo>
                  <a:pt x="5191126" y="1054160"/>
                </a:lnTo>
                <a:lnTo>
                  <a:pt x="5490935" y="1227249"/>
                </a:lnTo>
                <a:lnTo>
                  <a:pt x="5790744" y="1054160"/>
                </a:lnTo>
                <a:lnTo>
                  <a:pt x="5790744" y="711493"/>
                </a:lnTo>
                <a:close/>
                <a:moveTo>
                  <a:pt x="5181144" y="711493"/>
                </a:moveTo>
                <a:lnTo>
                  <a:pt x="4881335" y="538399"/>
                </a:lnTo>
                <a:lnTo>
                  <a:pt x="4581526" y="711493"/>
                </a:lnTo>
                <a:lnTo>
                  <a:pt x="4581526" y="1054160"/>
                </a:lnTo>
                <a:lnTo>
                  <a:pt x="4881335" y="1227249"/>
                </a:lnTo>
                <a:lnTo>
                  <a:pt x="5181144" y="1054160"/>
                </a:lnTo>
                <a:lnTo>
                  <a:pt x="5181144" y="711493"/>
                </a:lnTo>
                <a:close/>
                <a:moveTo>
                  <a:pt x="4571544" y="711493"/>
                </a:moveTo>
                <a:lnTo>
                  <a:pt x="4271735" y="538399"/>
                </a:lnTo>
                <a:lnTo>
                  <a:pt x="3971926" y="711493"/>
                </a:lnTo>
                <a:lnTo>
                  <a:pt x="3971926" y="1054160"/>
                </a:lnTo>
                <a:lnTo>
                  <a:pt x="4271735" y="1227249"/>
                </a:lnTo>
                <a:lnTo>
                  <a:pt x="4571544" y="1054160"/>
                </a:lnTo>
                <a:lnTo>
                  <a:pt x="4571544" y="711493"/>
                </a:lnTo>
                <a:close/>
                <a:moveTo>
                  <a:pt x="3961944" y="711493"/>
                </a:moveTo>
                <a:lnTo>
                  <a:pt x="3662135" y="538399"/>
                </a:lnTo>
                <a:lnTo>
                  <a:pt x="3362326" y="711493"/>
                </a:lnTo>
                <a:lnTo>
                  <a:pt x="3362326" y="1054160"/>
                </a:lnTo>
                <a:lnTo>
                  <a:pt x="3662135" y="1227249"/>
                </a:lnTo>
                <a:lnTo>
                  <a:pt x="3961944" y="1054160"/>
                </a:lnTo>
                <a:lnTo>
                  <a:pt x="3961944" y="711493"/>
                </a:lnTo>
                <a:close/>
                <a:moveTo>
                  <a:pt x="3057526" y="7556440"/>
                </a:moveTo>
                <a:lnTo>
                  <a:pt x="3357335" y="7383352"/>
                </a:lnTo>
                <a:lnTo>
                  <a:pt x="3657144" y="7556440"/>
                </a:lnTo>
                <a:lnTo>
                  <a:pt x="3657144" y="7902636"/>
                </a:lnTo>
                <a:lnTo>
                  <a:pt x="3357335" y="8075724"/>
                </a:lnTo>
                <a:lnTo>
                  <a:pt x="3057526" y="7902636"/>
                </a:lnTo>
                <a:lnTo>
                  <a:pt x="3057526" y="7556440"/>
                </a:lnTo>
                <a:close/>
                <a:moveTo>
                  <a:pt x="3966935" y="7383352"/>
                </a:moveTo>
                <a:lnTo>
                  <a:pt x="3667126" y="7556440"/>
                </a:lnTo>
                <a:lnTo>
                  <a:pt x="3667126" y="7902636"/>
                </a:lnTo>
                <a:lnTo>
                  <a:pt x="3966935" y="8075724"/>
                </a:lnTo>
                <a:lnTo>
                  <a:pt x="4266744" y="7902636"/>
                </a:lnTo>
                <a:lnTo>
                  <a:pt x="4266744" y="7556440"/>
                </a:lnTo>
                <a:lnTo>
                  <a:pt x="3966935" y="7383352"/>
                </a:lnTo>
                <a:close/>
                <a:moveTo>
                  <a:pt x="4276726" y="7556440"/>
                </a:moveTo>
                <a:lnTo>
                  <a:pt x="4576535" y="7383352"/>
                </a:lnTo>
                <a:lnTo>
                  <a:pt x="4876344" y="7556440"/>
                </a:lnTo>
                <a:lnTo>
                  <a:pt x="4876344" y="7902636"/>
                </a:lnTo>
                <a:lnTo>
                  <a:pt x="4576535" y="8075724"/>
                </a:lnTo>
                <a:lnTo>
                  <a:pt x="4276726" y="7902636"/>
                </a:lnTo>
                <a:lnTo>
                  <a:pt x="4276726" y="7556440"/>
                </a:lnTo>
                <a:close/>
                <a:moveTo>
                  <a:pt x="5186135" y="7383352"/>
                </a:moveTo>
                <a:lnTo>
                  <a:pt x="4886326" y="7556440"/>
                </a:lnTo>
                <a:lnTo>
                  <a:pt x="4886326" y="7902636"/>
                </a:lnTo>
                <a:lnTo>
                  <a:pt x="5186135" y="8075724"/>
                </a:lnTo>
                <a:lnTo>
                  <a:pt x="5485944" y="7902636"/>
                </a:lnTo>
                <a:lnTo>
                  <a:pt x="5485944" y="7556440"/>
                </a:lnTo>
                <a:lnTo>
                  <a:pt x="5186135" y="7383352"/>
                </a:lnTo>
                <a:close/>
                <a:moveTo>
                  <a:pt x="5495926" y="7556440"/>
                </a:moveTo>
                <a:lnTo>
                  <a:pt x="5795735" y="7383352"/>
                </a:lnTo>
                <a:lnTo>
                  <a:pt x="6095544" y="7556440"/>
                </a:lnTo>
                <a:lnTo>
                  <a:pt x="6095544" y="7902636"/>
                </a:lnTo>
                <a:lnTo>
                  <a:pt x="5795735" y="8075724"/>
                </a:lnTo>
                <a:lnTo>
                  <a:pt x="5495926" y="7902636"/>
                </a:lnTo>
                <a:lnTo>
                  <a:pt x="5495926" y="7556440"/>
                </a:lnTo>
                <a:close/>
                <a:moveTo>
                  <a:pt x="6105526" y="184093"/>
                </a:moveTo>
                <a:lnTo>
                  <a:pt x="6405335" y="10999"/>
                </a:lnTo>
                <a:lnTo>
                  <a:pt x="6705144" y="184093"/>
                </a:lnTo>
                <a:lnTo>
                  <a:pt x="6705144" y="526757"/>
                </a:lnTo>
                <a:lnTo>
                  <a:pt x="6405335" y="699851"/>
                </a:lnTo>
                <a:lnTo>
                  <a:pt x="6105526" y="526757"/>
                </a:lnTo>
                <a:lnTo>
                  <a:pt x="6105526" y="184093"/>
                </a:lnTo>
                <a:close/>
                <a:moveTo>
                  <a:pt x="7014935" y="699851"/>
                </a:moveTo>
                <a:lnTo>
                  <a:pt x="7314744" y="526757"/>
                </a:lnTo>
                <a:lnTo>
                  <a:pt x="7314744" y="184093"/>
                </a:lnTo>
                <a:lnTo>
                  <a:pt x="7014935" y="10999"/>
                </a:lnTo>
                <a:lnTo>
                  <a:pt x="6715126" y="184093"/>
                </a:lnTo>
                <a:lnTo>
                  <a:pt x="6715126" y="526757"/>
                </a:lnTo>
                <a:lnTo>
                  <a:pt x="7014935" y="699851"/>
                </a:lnTo>
                <a:close/>
                <a:moveTo>
                  <a:pt x="7624535" y="699851"/>
                </a:moveTo>
                <a:lnTo>
                  <a:pt x="7924344" y="526757"/>
                </a:lnTo>
                <a:lnTo>
                  <a:pt x="7924344" y="184093"/>
                </a:lnTo>
                <a:lnTo>
                  <a:pt x="7624535" y="10999"/>
                </a:lnTo>
                <a:lnTo>
                  <a:pt x="7324726" y="184093"/>
                </a:lnTo>
                <a:lnTo>
                  <a:pt x="7324726" y="526757"/>
                </a:lnTo>
                <a:lnTo>
                  <a:pt x="7624535" y="699851"/>
                </a:lnTo>
                <a:close/>
                <a:moveTo>
                  <a:pt x="8234135" y="699851"/>
                </a:moveTo>
                <a:lnTo>
                  <a:pt x="8533943" y="526757"/>
                </a:lnTo>
                <a:lnTo>
                  <a:pt x="8533943" y="184093"/>
                </a:lnTo>
                <a:lnTo>
                  <a:pt x="8234135" y="10999"/>
                </a:lnTo>
                <a:lnTo>
                  <a:pt x="7934326" y="184093"/>
                </a:lnTo>
                <a:lnTo>
                  <a:pt x="7934326" y="526757"/>
                </a:lnTo>
                <a:lnTo>
                  <a:pt x="8234135" y="699851"/>
                </a:lnTo>
                <a:close/>
                <a:moveTo>
                  <a:pt x="8538935" y="6853476"/>
                </a:moveTo>
                <a:lnTo>
                  <a:pt x="8838743" y="7026564"/>
                </a:lnTo>
                <a:lnTo>
                  <a:pt x="8838743" y="7369236"/>
                </a:lnTo>
                <a:lnTo>
                  <a:pt x="8538935" y="7542324"/>
                </a:lnTo>
                <a:lnTo>
                  <a:pt x="8239126" y="7369236"/>
                </a:lnTo>
                <a:lnTo>
                  <a:pt x="8239126" y="7026564"/>
                </a:lnTo>
                <a:lnTo>
                  <a:pt x="8538935" y="6853476"/>
                </a:lnTo>
                <a:close/>
                <a:moveTo>
                  <a:pt x="8838743" y="6317961"/>
                </a:moveTo>
                <a:lnTo>
                  <a:pt x="8538935" y="6491050"/>
                </a:lnTo>
                <a:lnTo>
                  <a:pt x="8239126" y="6317961"/>
                </a:lnTo>
                <a:lnTo>
                  <a:pt x="8239126" y="5978814"/>
                </a:lnTo>
                <a:lnTo>
                  <a:pt x="8538935" y="5805726"/>
                </a:lnTo>
                <a:lnTo>
                  <a:pt x="8838743" y="5978814"/>
                </a:lnTo>
                <a:lnTo>
                  <a:pt x="8838743" y="6317961"/>
                </a:lnTo>
                <a:close/>
                <a:moveTo>
                  <a:pt x="8533943" y="6502690"/>
                </a:moveTo>
                <a:lnTo>
                  <a:pt x="8533943" y="6841836"/>
                </a:lnTo>
                <a:lnTo>
                  <a:pt x="8234135" y="7014924"/>
                </a:lnTo>
                <a:lnTo>
                  <a:pt x="7934326" y="6841836"/>
                </a:lnTo>
                <a:lnTo>
                  <a:pt x="7934326" y="6502690"/>
                </a:lnTo>
                <a:lnTo>
                  <a:pt x="8234135" y="6329601"/>
                </a:lnTo>
                <a:lnTo>
                  <a:pt x="8533943" y="6502690"/>
                </a:lnTo>
                <a:close/>
                <a:moveTo>
                  <a:pt x="7929335" y="6853476"/>
                </a:moveTo>
                <a:lnTo>
                  <a:pt x="8229144" y="7026564"/>
                </a:lnTo>
                <a:lnTo>
                  <a:pt x="8229144" y="7369236"/>
                </a:lnTo>
                <a:lnTo>
                  <a:pt x="7929335" y="7542324"/>
                </a:lnTo>
                <a:lnTo>
                  <a:pt x="7629526" y="7369236"/>
                </a:lnTo>
                <a:lnTo>
                  <a:pt x="7629526" y="7026564"/>
                </a:lnTo>
                <a:lnTo>
                  <a:pt x="7929335" y="6853476"/>
                </a:lnTo>
                <a:close/>
                <a:moveTo>
                  <a:pt x="8229144" y="6317961"/>
                </a:moveTo>
                <a:lnTo>
                  <a:pt x="7929335" y="6491050"/>
                </a:lnTo>
                <a:lnTo>
                  <a:pt x="7629526" y="6317961"/>
                </a:lnTo>
                <a:lnTo>
                  <a:pt x="7629526" y="5978814"/>
                </a:lnTo>
                <a:lnTo>
                  <a:pt x="7929335" y="5805726"/>
                </a:lnTo>
                <a:lnTo>
                  <a:pt x="8229144" y="5978814"/>
                </a:lnTo>
                <a:lnTo>
                  <a:pt x="8229144" y="6317961"/>
                </a:lnTo>
                <a:close/>
                <a:moveTo>
                  <a:pt x="7924344" y="6502690"/>
                </a:moveTo>
                <a:lnTo>
                  <a:pt x="7924344" y="6841836"/>
                </a:lnTo>
                <a:lnTo>
                  <a:pt x="7624535" y="7014924"/>
                </a:lnTo>
                <a:lnTo>
                  <a:pt x="7324726" y="6841836"/>
                </a:lnTo>
                <a:lnTo>
                  <a:pt x="7324726" y="6502690"/>
                </a:lnTo>
                <a:lnTo>
                  <a:pt x="7624535" y="6329601"/>
                </a:lnTo>
                <a:lnTo>
                  <a:pt x="7924344" y="6502690"/>
                </a:lnTo>
                <a:close/>
                <a:moveTo>
                  <a:pt x="7319735" y="6853476"/>
                </a:moveTo>
                <a:lnTo>
                  <a:pt x="7619544" y="7026564"/>
                </a:lnTo>
                <a:lnTo>
                  <a:pt x="7619544" y="7369236"/>
                </a:lnTo>
                <a:lnTo>
                  <a:pt x="7319735" y="7542324"/>
                </a:lnTo>
                <a:lnTo>
                  <a:pt x="7019926" y="7369236"/>
                </a:lnTo>
                <a:lnTo>
                  <a:pt x="7019926" y="7026564"/>
                </a:lnTo>
                <a:lnTo>
                  <a:pt x="7319735" y="6853476"/>
                </a:lnTo>
                <a:close/>
                <a:moveTo>
                  <a:pt x="7619544" y="6317961"/>
                </a:moveTo>
                <a:lnTo>
                  <a:pt x="7319735" y="6491050"/>
                </a:lnTo>
                <a:lnTo>
                  <a:pt x="7019926" y="6317961"/>
                </a:lnTo>
                <a:lnTo>
                  <a:pt x="7019926" y="5978814"/>
                </a:lnTo>
                <a:lnTo>
                  <a:pt x="7319735" y="5805726"/>
                </a:lnTo>
                <a:lnTo>
                  <a:pt x="7619544" y="5978814"/>
                </a:lnTo>
                <a:lnTo>
                  <a:pt x="7619544" y="6317961"/>
                </a:lnTo>
                <a:close/>
                <a:moveTo>
                  <a:pt x="7314744" y="6502690"/>
                </a:moveTo>
                <a:lnTo>
                  <a:pt x="7314744" y="6841836"/>
                </a:lnTo>
                <a:lnTo>
                  <a:pt x="7014935" y="7014924"/>
                </a:lnTo>
                <a:lnTo>
                  <a:pt x="6715126" y="6841836"/>
                </a:lnTo>
                <a:lnTo>
                  <a:pt x="6715126" y="6502690"/>
                </a:lnTo>
                <a:lnTo>
                  <a:pt x="7014935" y="6329601"/>
                </a:lnTo>
                <a:lnTo>
                  <a:pt x="7314744" y="6502690"/>
                </a:lnTo>
                <a:close/>
                <a:moveTo>
                  <a:pt x="6710135" y="6853476"/>
                </a:moveTo>
                <a:lnTo>
                  <a:pt x="7009944" y="7026564"/>
                </a:lnTo>
                <a:lnTo>
                  <a:pt x="7009944" y="7369236"/>
                </a:lnTo>
                <a:lnTo>
                  <a:pt x="6710135" y="7542324"/>
                </a:lnTo>
                <a:lnTo>
                  <a:pt x="6410326" y="7369236"/>
                </a:lnTo>
                <a:lnTo>
                  <a:pt x="6410326" y="7026564"/>
                </a:lnTo>
                <a:lnTo>
                  <a:pt x="6710135" y="6853476"/>
                </a:lnTo>
                <a:close/>
                <a:moveTo>
                  <a:pt x="7009944" y="6317961"/>
                </a:moveTo>
                <a:lnTo>
                  <a:pt x="6710135" y="6491050"/>
                </a:lnTo>
                <a:lnTo>
                  <a:pt x="6410326" y="6317961"/>
                </a:lnTo>
                <a:lnTo>
                  <a:pt x="6410326" y="5978814"/>
                </a:lnTo>
                <a:lnTo>
                  <a:pt x="6710135" y="5805726"/>
                </a:lnTo>
                <a:lnTo>
                  <a:pt x="7009944" y="5978814"/>
                </a:lnTo>
                <a:lnTo>
                  <a:pt x="7009944" y="6317961"/>
                </a:lnTo>
                <a:close/>
                <a:moveTo>
                  <a:pt x="6705144" y="6502690"/>
                </a:moveTo>
                <a:lnTo>
                  <a:pt x="6705144" y="6841836"/>
                </a:lnTo>
                <a:lnTo>
                  <a:pt x="6405335" y="7014924"/>
                </a:lnTo>
                <a:lnTo>
                  <a:pt x="6105526" y="6841836"/>
                </a:lnTo>
                <a:lnTo>
                  <a:pt x="6105526" y="6502690"/>
                </a:lnTo>
                <a:lnTo>
                  <a:pt x="6405335" y="6329601"/>
                </a:lnTo>
                <a:lnTo>
                  <a:pt x="6705144" y="6502690"/>
                </a:lnTo>
                <a:close/>
                <a:moveTo>
                  <a:pt x="8533943" y="5451415"/>
                </a:moveTo>
                <a:lnTo>
                  <a:pt x="8533943" y="5794086"/>
                </a:lnTo>
                <a:lnTo>
                  <a:pt x="8234135" y="5967174"/>
                </a:lnTo>
                <a:lnTo>
                  <a:pt x="7934326" y="5794086"/>
                </a:lnTo>
                <a:lnTo>
                  <a:pt x="7934326" y="5451415"/>
                </a:lnTo>
                <a:lnTo>
                  <a:pt x="8234135" y="5278327"/>
                </a:lnTo>
                <a:lnTo>
                  <a:pt x="8533943" y="5451415"/>
                </a:lnTo>
                <a:close/>
                <a:moveTo>
                  <a:pt x="7924344" y="5451415"/>
                </a:moveTo>
                <a:lnTo>
                  <a:pt x="7924344" y="5794086"/>
                </a:lnTo>
                <a:lnTo>
                  <a:pt x="7624535" y="5967174"/>
                </a:lnTo>
                <a:lnTo>
                  <a:pt x="7324726" y="5794086"/>
                </a:lnTo>
                <a:lnTo>
                  <a:pt x="7324726" y="5451415"/>
                </a:lnTo>
                <a:lnTo>
                  <a:pt x="7624535" y="5278327"/>
                </a:lnTo>
                <a:lnTo>
                  <a:pt x="7924344" y="5451415"/>
                </a:lnTo>
                <a:close/>
                <a:moveTo>
                  <a:pt x="7314744" y="5451415"/>
                </a:moveTo>
                <a:lnTo>
                  <a:pt x="7314744" y="5794086"/>
                </a:lnTo>
                <a:lnTo>
                  <a:pt x="7014935" y="5967174"/>
                </a:lnTo>
                <a:lnTo>
                  <a:pt x="6715126" y="5794086"/>
                </a:lnTo>
                <a:lnTo>
                  <a:pt x="6715126" y="5451415"/>
                </a:lnTo>
                <a:lnTo>
                  <a:pt x="7014935" y="5278327"/>
                </a:lnTo>
                <a:lnTo>
                  <a:pt x="7314744" y="5451415"/>
                </a:lnTo>
                <a:close/>
                <a:moveTo>
                  <a:pt x="6705144" y="5451415"/>
                </a:moveTo>
                <a:lnTo>
                  <a:pt x="6705144" y="5794086"/>
                </a:lnTo>
                <a:lnTo>
                  <a:pt x="6405335" y="5967174"/>
                </a:lnTo>
                <a:lnTo>
                  <a:pt x="6105526" y="5794086"/>
                </a:lnTo>
                <a:lnTo>
                  <a:pt x="6105526" y="5451415"/>
                </a:lnTo>
                <a:lnTo>
                  <a:pt x="6405335" y="5278327"/>
                </a:lnTo>
                <a:lnTo>
                  <a:pt x="6705144" y="5451415"/>
                </a:lnTo>
                <a:close/>
                <a:moveTo>
                  <a:pt x="8538935" y="4748451"/>
                </a:moveTo>
                <a:lnTo>
                  <a:pt x="8838743" y="4921539"/>
                </a:lnTo>
                <a:lnTo>
                  <a:pt x="8838743" y="5264210"/>
                </a:lnTo>
                <a:lnTo>
                  <a:pt x="8538935" y="5437299"/>
                </a:lnTo>
                <a:lnTo>
                  <a:pt x="8239126" y="5264210"/>
                </a:lnTo>
                <a:lnTo>
                  <a:pt x="8239126" y="4921539"/>
                </a:lnTo>
                <a:lnTo>
                  <a:pt x="8538935" y="4748451"/>
                </a:lnTo>
                <a:close/>
                <a:moveTo>
                  <a:pt x="8838743" y="4212936"/>
                </a:moveTo>
                <a:lnTo>
                  <a:pt x="8538935" y="4386025"/>
                </a:lnTo>
                <a:lnTo>
                  <a:pt x="8239126" y="4212936"/>
                </a:lnTo>
                <a:lnTo>
                  <a:pt x="8239126" y="3873789"/>
                </a:lnTo>
                <a:lnTo>
                  <a:pt x="8538935" y="3700701"/>
                </a:lnTo>
                <a:lnTo>
                  <a:pt x="8838743" y="3873789"/>
                </a:lnTo>
                <a:lnTo>
                  <a:pt x="8838743" y="4212936"/>
                </a:lnTo>
                <a:close/>
                <a:moveTo>
                  <a:pt x="8533943" y="4397664"/>
                </a:moveTo>
                <a:lnTo>
                  <a:pt x="8533943" y="4736811"/>
                </a:lnTo>
                <a:lnTo>
                  <a:pt x="8234135" y="4909899"/>
                </a:lnTo>
                <a:lnTo>
                  <a:pt x="7934326" y="4736811"/>
                </a:lnTo>
                <a:lnTo>
                  <a:pt x="7934326" y="4397664"/>
                </a:lnTo>
                <a:lnTo>
                  <a:pt x="8234135" y="4224576"/>
                </a:lnTo>
                <a:lnTo>
                  <a:pt x="8533943" y="4397664"/>
                </a:lnTo>
                <a:close/>
                <a:moveTo>
                  <a:pt x="7929335" y="4748451"/>
                </a:moveTo>
                <a:lnTo>
                  <a:pt x="8229144" y="4921539"/>
                </a:lnTo>
                <a:lnTo>
                  <a:pt x="8229144" y="5264210"/>
                </a:lnTo>
                <a:lnTo>
                  <a:pt x="7929335" y="5437299"/>
                </a:lnTo>
                <a:lnTo>
                  <a:pt x="7629526" y="5264210"/>
                </a:lnTo>
                <a:lnTo>
                  <a:pt x="7629526" y="4921539"/>
                </a:lnTo>
                <a:lnTo>
                  <a:pt x="7929335" y="4748451"/>
                </a:lnTo>
                <a:close/>
                <a:moveTo>
                  <a:pt x="8229144" y="4212936"/>
                </a:moveTo>
                <a:lnTo>
                  <a:pt x="7929335" y="4386025"/>
                </a:lnTo>
                <a:lnTo>
                  <a:pt x="7629526" y="4212936"/>
                </a:lnTo>
                <a:lnTo>
                  <a:pt x="7629526" y="3873789"/>
                </a:lnTo>
                <a:lnTo>
                  <a:pt x="7929335" y="3700701"/>
                </a:lnTo>
                <a:lnTo>
                  <a:pt x="8229144" y="3873789"/>
                </a:lnTo>
                <a:lnTo>
                  <a:pt x="8229144" y="4212936"/>
                </a:lnTo>
                <a:close/>
                <a:moveTo>
                  <a:pt x="7924344" y="4397664"/>
                </a:moveTo>
                <a:lnTo>
                  <a:pt x="7924344" y="4736811"/>
                </a:lnTo>
                <a:lnTo>
                  <a:pt x="7624535" y="4909899"/>
                </a:lnTo>
                <a:lnTo>
                  <a:pt x="7324726" y="4736811"/>
                </a:lnTo>
                <a:lnTo>
                  <a:pt x="7324726" y="4397664"/>
                </a:lnTo>
                <a:lnTo>
                  <a:pt x="7624535" y="4224576"/>
                </a:lnTo>
                <a:lnTo>
                  <a:pt x="7924344" y="4397664"/>
                </a:lnTo>
                <a:close/>
                <a:moveTo>
                  <a:pt x="7319735" y="4748451"/>
                </a:moveTo>
                <a:lnTo>
                  <a:pt x="7619544" y="4921539"/>
                </a:lnTo>
                <a:lnTo>
                  <a:pt x="7619544" y="5264210"/>
                </a:lnTo>
                <a:lnTo>
                  <a:pt x="7319735" y="5437299"/>
                </a:lnTo>
                <a:lnTo>
                  <a:pt x="7019926" y="5264210"/>
                </a:lnTo>
                <a:lnTo>
                  <a:pt x="7019926" y="4921539"/>
                </a:lnTo>
                <a:lnTo>
                  <a:pt x="7319735" y="4748451"/>
                </a:lnTo>
                <a:close/>
                <a:moveTo>
                  <a:pt x="7619544" y="4212936"/>
                </a:moveTo>
                <a:lnTo>
                  <a:pt x="7319735" y="4386025"/>
                </a:lnTo>
                <a:lnTo>
                  <a:pt x="7019926" y="4212936"/>
                </a:lnTo>
                <a:lnTo>
                  <a:pt x="7019926" y="3873789"/>
                </a:lnTo>
                <a:lnTo>
                  <a:pt x="7319735" y="3700701"/>
                </a:lnTo>
                <a:lnTo>
                  <a:pt x="7619544" y="3873789"/>
                </a:lnTo>
                <a:lnTo>
                  <a:pt x="7619544" y="4212936"/>
                </a:lnTo>
                <a:close/>
                <a:moveTo>
                  <a:pt x="7314744" y="4397664"/>
                </a:moveTo>
                <a:lnTo>
                  <a:pt x="7314744" y="4736811"/>
                </a:lnTo>
                <a:lnTo>
                  <a:pt x="7014935" y="4909899"/>
                </a:lnTo>
                <a:lnTo>
                  <a:pt x="6715126" y="4736811"/>
                </a:lnTo>
                <a:lnTo>
                  <a:pt x="6715126" y="4397664"/>
                </a:lnTo>
                <a:lnTo>
                  <a:pt x="7014935" y="4224576"/>
                </a:lnTo>
                <a:lnTo>
                  <a:pt x="7314744" y="4397664"/>
                </a:lnTo>
                <a:close/>
                <a:moveTo>
                  <a:pt x="6710135" y="4748451"/>
                </a:moveTo>
                <a:lnTo>
                  <a:pt x="7009944" y="4921539"/>
                </a:lnTo>
                <a:lnTo>
                  <a:pt x="7009944" y="5264210"/>
                </a:lnTo>
                <a:lnTo>
                  <a:pt x="6710135" y="5437299"/>
                </a:lnTo>
                <a:lnTo>
                  <a:pt x="6410326" y="5264210"/>
                </a:lnTo>
                <a:lnTo>
                  <a:pt x="6410326" y="4921539"/>
                </a:lnTo>
                <a:lnTo>
                  <a:pt x="6710135" y="4748451"/>
                </a:lnTo>
                <a:close/>
                <a:moveTo>
                  <a:pt x="7009944" y="4212936"/>
                </a:moveTo>
                <a:lnTo>
                  <a:pt x="6710135" y="4386025"/>
                </a:lnTo>
                <a:lnTo>
                  <a:pt x="6410326" y="4212936"/>
                </a:lnTo>
                <a:lnTo>
                  <a:pt x="6410326" y="3873789"/>
                </a:lnTo>
                <a:lnTo>
                  <a:pt x="6710135" y="3700701"/>
                </a:lnTo>
                <a:lnTo>
                  <a:pt x="7009944" y="3873789"/>
                </a:lnTo>
                <a:lnTo>
                  <a:pt x="7009944" y="4212936"/>
                </a:lnTo>
                <a:close/>
                <a:moveTo>
                  <a:pt x="6705144" y="4397664"/>
                </a:moveTo>
                <a:lnTo>
                  <a:pt x="6705144" y="4736811"/>
                </a:lnTo>
                <a:lnTo>
                  <a:pt x="6405335" y="4909899"/>
                </a:lnTo>
                <a:lnTo>
                  <a:pt x="6105526" y="4736811"/>
                </a:lnTo>
                <a:lnTo>
                  <a:pt x="6105526" y="4397664"/>
                </a:lnTo>
                <a:lnTo>
                  <a:pt x="6405335" y="4224576"/>
                </a:lnTo>
                <a:lnTo>
                  <a:pt x="6705144" y="4397664"/>
                </a:lnTo>
                <a:close/>
                <a:moveTo>
                  <a:pt x="8533943" y="3346390"/>
                </a:moveTo>
                <a:lnTo>
                  <a:pt x="8533943" y="3689061"/>
                </a:lnTo>
                <a:lnTo>
                  <a:pt x="8234135" y="3862149"/>
                </a:lnTo>
                <a:lnTo>
                  <a:pt x="7934326" y="3689061"/>
                </a:lnTo>
                <a:lnTo>
                  <a:pt x="7934326" y="3346390"/>
                </a:lnTo>
                <a:lnTo>
                  <a:pt x="8234135" y="3173301"/>
                </a:lnTo>
                <a:lnTo>
                  <a:pt x="8533943" y="3346390"/>
                </a:lnTo>
                <a:close/>
                <a:moveTo>
                  <a:pt x="7924344" y="3346390"/>
                </a:moveTo>
                <a:lnTo>
                  <a:pt x="7924344" y="3689061"/>
                </a:lnTo>
                <a:lnTo>
                  <a:pt x="7624535" y="3862149"/>
                </a:lnTo>
                <a:lnTo>
                  <a:pt x="7324726" y="3689061"/>
                </a:lnTo>
                <a:lnTo>
                  <a:pt x="7324726" y="3346390"/>
                </a:lnTo>
                <a:lnTo>
                  <a:pt x="7624535" y="3173301"/>
                </a:lnTo>
                <a:lnTo>
                  <a:pt x="7924344" y="3346390"/>
                </a:lnTo>
                <a:close/>
                <a:moveTo>
                  <a:pt x="7314744" y="3346390"/>
                </a:moveTo>
                <a:lnTo>
                  <a:pt x="7314744" y="3689061"/>
                </a:lnTo>
                <a:lnTo>
                  <a:pt x="7014935" y="3862149"/>
                </a:lnTo>
                <a:lnTo>
                  <a:pt x="6715126" y="3689061"/>
                </a:lnTo>
                <a:lnTo>
                  <a:pt x="6715126" y="3346390"/>
                </a:lnTo>
                <a:lnTo>
                  <a:pt x="7014935" y="3173301"/>
                </a:lnTo>
                <a:lnTo>
                  <a:pt x="7314744" y="3346390"/>
                </a:lnTo>
                <a:close/>
                <a:moveTo>
                  <a:pt x="6705144" y="3346390"/>
                </a:moveTo>
                <a:lnTo>
                  <a:pt x="6705144" y="3689061"/>
                </a:lnTo>
                <a:lnTo>
                  <a:pt x="6405335" y="3862149"/>
                </a:lnTo>
                <a:lnTo>
                  <a:pt x="6105526" y="3689061"/>
                </a:lnTo>
                <a:lnTo>
                  <a:pt x="6105526" y="3346390"/>
                </a:lnTo>
                <a:lnTo>
                  <a:pt x="6405335" y="3173301"/>
                </a:lnTo>
                <a:lnTo>
                  <a:pt x="6705144" y="3346390"/>
                </a:lnTo>
                <a:close/>
                <a:moveTo>
                  <a:pt x="8538935" y="2643426"/>
                </a:moveTo>
                <a:lnTo>
                  <a:pt x="8838743" y="2816514"/>
                </a:lnTo>
                <a:lnTo>
                  <a:pt x="8838743" y="3159185"/>
                </a:lnTo>
                <a:lnTo>
                  <a:pt x="8538935" y="3332274"/>
                </a:lnTo>
                <a:lnTo>
                  <a:pt x="8239126" y="3159185"/>
                </a:lnTo>
                <a:lnTo>
                  <a:pt x="8239126" y="2816514"/>
                </a:lnTo>
                <a:lnTo>
                  <a:pt x="8538935" y="2643426"/>
                </a:lnTo>
                <a:close/>
                <a:moveTo>
                  <a:pt x="8838743" y="2107911"/>
                </a:moveTo>
                <a:lnTo>
                  <a:pt x="8538935" y="2281000"/>
                </a:lnTo>
                <a:lnTo>
                  <a:pt x="8239126" y="2107911"/>
                </a:lnTo>
                <a:lnTo>
                  <a:pt x="8239126" y="1768764"/>
                </a:lnTo>
                <a:lnTo>
                  <a:pt x="8538935" y="1595676"/>
                </a:lnTo>
                <a:lnTo>
                  <a:pt x="8838743" y="1768764"/>
                </a:lnTo>
                <a:lnTo>
                  <a:pt x="8838743" y="2107911"/>
                </a:lnTo>
                <a:close/>
                <a:moveTo>
                  <a:pt x="8533943" y="2292639"/>
                </a:moveTo>
                <a:lnTo>
                  <a:pt x="8533943" y="2631786"/>
                </a:lnTo>
                <a:lnTo>
                  <a:pt x="8234135" y="2804874"/>
                </a:lnTo>
                <a:lnTo>
                  <a:pt x="7934326" y="2631786"/>
                </a:lnTo>
                <a:lnTo>
                  <a:pt x="7934326" y="2292639"/>
                </a:lnTo>
                <a:lnTo>
                  <a:pt x="8234135" y="2119551"/>
                </a:lnTo>
                <a:lnTo>
                  <a:pt x="8533943" y="2292639"/>
                </a:lnTo>
                <a:close/>
                <a:moveTo>
                  <a:pt x="7929335" y="2643426"/>
                </a:moveTo>
                <a:lnTo>
                  <a:pt x="8229144" y="2816514"/>
                </a:lnTo>
                <a:lnTo>
                  <a:pt x="8229144" y="3159185"/>
                </a:lnTo>
                <a:lnTo>
                  <a:pt x="7929335" y="3332274"/>
                </a:lnTo>
                <a:lnTo>
                  <a:pt x="7629526" y="3159185"/>
                </a:lnTo>
                <a:lnTo>
                  <a:pt x="7629526" y="2816514"/>
                </a:lnTo>
                <a:lnTo>
                  <a:pt x="7929335" y="2643426"/>
                </a:lnTo>
                <a:close/>
                <a:moveTo>
                  <a:pt x="8229144" y="2107911"/>
                </a:moveTo>
                <a:lnTo>
                  <a:pt x="7929335" y="2281000"/>
                </a:lnTo>
                <a:lnTo>
                  <a:pt x="7629526" y="2107911"/>
                </a:lnTo>
                <a:lnTo>
                  <a:pt x="7629526" y="1768764"/>
                </a:lnTo>
                <a:lnTo>
                  <a:pt x="7929335" y="1595676"/>
                </a:lnTo>
                <a:lnTo>
                  <a:pt x="8229144" y="1768764"/>
                </a:lnTo>
                <a:lnTo>
                  <a:pt x="8229144" y="2107911"/>
                </a:lnTo>
                <a:close/>
                <a:moveTo>
                  <a:pt x="7924344" y="2292639"/>
                </a:moveTo>
                <a:lnTo>
                  <a:pt x="7924344" y="2631786"/>
                </a:lnTo>
                <a:lnTo>
                  <a:pt x="7624535" y="2804874"/>
                </a:lnTo>
                <a:lnTo>
                  <a:pt x="7324726" y="2631786"/>
                </a:lnTo>
                <a:lnTo>
                  <a:pt x="7324726" y="2292639"/>
                </a:lnTo>
                <a:lnTo>
                  <a:pt x="7624535" y="2119551"/>
                </a:lnTo>
                <a:lnTo>
                  <a:pt x="7924344" y="2292639"/>
                </a:lnTo>
                <a:close/>
                <a:moveTo>
                  <a:pt x="7319735" y="2643426"/>
                </a:moveTo>
                <a:lnTo>
                  <a:pt x="7619544" y="2816514"/>
                </a:lnTo>
                <a:lnTo>
                  <a:pt x="7619544" y="3159185"/>
                </a:lnTo>
                <a:lnTo>
                  <a:pt x="7319735" y="3332274"/>
                </a:lnTo>
                <a:lnTo>
                  <a:pt x="7019926" y="3159185"/>
                </a:lnTo>
                <a:lnTo>
                  <a:pt x="7019926" y="2816514"/>
                </a:lnTo>
                <a:lnTo>
                  <a:pt x="7319735" y="2643426"/>
                </a:lnTo>
                <a:close/>
                <a:moveTo>
                  <a:pt x="7619544" y="2107911"/>
                </a:moveTo>
                <a:lnTo>
                  <a:pt x="7319735" y="2281000"/>
                </a:lnTo>
                <a:lnTo>
                  <a:pt x="7019926" y="2107911"/>
                </a:lnTo>
                <a:lnTo>
                  <a:pt x="7019926" y="1768764"/>
                </a:lnTo>
                <a:lnTo>
                  <a:pt x="7319735" y="1595676"/>
                </a:lnTo>
                <a:lnTo>
                  <a:pt x="7619544" y="1768764"/>
                </a:lnTo>
                <a:lnTo>
                  <a:pt x="7619544" y="2107911"/>
                </a:lnTo>
                <a:close/>
                <a:moveTo>
                  <a:pt x="7314744" y="2292639"/>
                </a:moveTo>
                <a:lnTo>
                  <a:pt x="7314744" y="2631786"/>
                </a:lnTo>
                <a:lnTo>
                  <a:pt x="7014935" y="2804874"/>
                </a:lnTo>
                <a:lnTo>
                  <a:pt x="6715126" y="2631786"/>
                </a:lnTo>
                <a:lnTo>
                  <a:pt x="6715126" y="2292639"/>
                </a:lnTo>
                <a:lnTo>
                  <a:pt x="7014935" y="2119551"/>
                </a:lnTo>
                <a:lnTo>
                  <a:pt x="7314744" y="2292639"/>
                </a:lnTo>
                <a:close/>
                <a:moveTo>
                  <a:pt x="6710135" y="2643426"/>
                </a:moveTo>
                <a:lnTo>
                  <a:pt x="7009944" y="2816514"/>
                </a:lnTo>
                <a:lnTo>
                  <a:pt x="7009944" y="3159185"/>
                </a:lnTo>
                <a:lnTo>
                  <a:pt x="6710135" y="3332274"/>
                </a:lnTo>
                <a:lnTo>
                  <a:pt x="6410326" y="3159185"/>
                </a:lnTo>
                <a:lnTo>
                  <a:pt x="6410326" y="2816514"/>
                </a:lnTo>
                <a:lnTo>
                  <a:pt x="6710135" y="2643426"/>
                </a:lnTo>
                <a:close/>
                <a:moveTo>
                  <a:pt x="7009944" y="2107911"/>
                </a:moveTo>
                <a:lnTo>
                  <a:pt x="6710135" y="2281000"/>
                </a:lnTo>
                <a:lnTo>
                  <a:pt x="6410326" y="2107911"/>
                </a:lnTo>
                <a:lnTo>
                  <a:pt x="6410326" y="1768764"/>
                </a:lnTo>
                <a:lnTo>
                  <a:pt x="6710135" y="1595676"/>
                </a:lnTo>
                <a:lnTo>
                  <a:pt x="7009944" y="1768764"/>
                </a:lnTo>
                <a:lnTo>
                  <a:pt x="7009944" y="2107911"/>
                </a:lnTo>
                <a:close/>
                <a:moveTo>
                  <a:pt x="6705144" y="2292639"/>
                </a:moveTo>
                <a:lnTo>
                  <a:pt x="6705144" y="2631786"/>
                </a:lnTo>
                <a:lnTo>
                  <a:pt x="6405335" y="2804874"/>
                </a:lnTo>
                <a:lnTo>
                  <a:pt x="6105526" y="2631786"/>
                </a:lnTo>
                <a:lnTo>
                  <a:pt x="6105526" y="2292639"/>
                </a:lnTo>
                <a:lnTo>
                  <a:pt x="6405335" y="2119551"/>
                </a:lnTo>
                <a:lnTo>
                  <a:pt x="6705144" y="2292639"/>
                </a:lnTo>
                <a:close/>
                <a:moveTo>
                  <a:pt x="8533943" y="1241365"/>
                </a:moveTo>
                <a:lnTo>
                  <a:pt x="8533943" y="1584036"/>
                </a:lnTo>
                <a:lnTo>
                  <a:pt x="8234135" y="1757125"/>
                </a:lnTo>
                <a:lnTo>
                  <a:pt x="7934326" y="1584036"/>
                </a:lnTo>
                <a:lnTo>
                  <a:pt x="7934326" y="1241365"/>
                </a:lnTo>
                <a:lnTo>
                  <a:pt x="8234135" y="1068276"/>
                </a:lnTo>
                <a:lnTo>
                  <a:pt x="8533943" y="1241365"/>
                </a:lnTo>
                <a:close/>
                <a:moveTo>
                  <a:pt x="7924344" y="1241365"/>
                </a:moveTo>
                <a:lnTo>
                  <a:pt x="7924344" y="1584036"/>
                </a:lnTo>
                <a:lnTo>
                  <a:pt x="7624535" y="1757125"/>
                </a:lnTo>
                <a:lnTo>
                  <a:pt x="7324726" y="1584036"/>
                </a:lnTo>
                <a:lnTo>
                  <a:pt x="7324726" y="1241365"/>
                </a:lnTo>
                <a:lnTo>
                  <a:pt x="7624535" y="1068276"/>
                </a:lnTo>
                <a:lnTo>
                  <a:pt x="7924344" y="1241365"/>
                </a:lnTo>
                <a:close/>
                <a:moveTo>
                  <a:pt x="7314744" y="1241365"/>
                </a:moveTo>
                <a:lnTo>
                  <a:pt x="7314744" y="1584036"/>
                </a:lnTo>
                <a:lnTo>
                  <a:pt x="7014935" y="1757125"/>
                </a:lnTo>
                <a:lnTo>
                  <a:pt x="6715126" y="1584036"/>
                </a:lnTo>
                <a:lnTo>
                  <a:pt x="6715126" y="1241365"/>
                </a:lnTo>
                <a:lnTo>
                  <a:pt x="7014935" y="1068276"/>
                </a:lnTo>
                <a:lnTo>
                  <a:pt x="7314744" y="1241365"/>
                </a:lnTo>
                <a:close/>
                <a:moveTo>
                  <a:pt x="6705144" y="1241365"/>
                </a:moveTo>
                <a:lnTo>
                  <a:pt x="6705144" y="1584036"/>
                </a:lnTo>
                <a:lnTo>
                  <a:pt x="6405335" y="1757125"/>
                </a:lnTo>
                <a:lnTo>
                  <a:pt x="6105526" y="1584036"/>
                </a:lnTo>
                <a:lnTo>
                  <a:pt x="6105526" y="1241365"/>
                </a:lnTo>
                <a:lnTo>
                  <a:pt x="6405335" y="1068276"/>
                </a:lnTo>
                <a:lnTo>
                  <a:pt x="6705144" y="1241365"/>
                </a:lnTo>
                <a:close/>
                <a:moveTo>
                  <a:pt x="8538935" y="538399"/>
                </a:moveTo>
                <a:lnTo>
                  <a:pt x="8838743" y="711493"/>
                </a:lnTo>
                <a:lnTo>
                  <a:pt x="8838743" y="1054160"/>
                </a:lnTo>
                <a:lnTo>
                  <a:pt x="8538935" y="1227249"/>
                </a:lnTo>
                <a:lnTo>
                  <a:pt x="8239126" y="1054160"/>
                </a:lnTo>
                <a:lnTo>
                  <a:pt x="8239126" y="711493"/>
                </a:lnTo>
                <a:lnTo>
                  <a:pt x="8538935" y="538399"/>
                </a:lnTo>
                <a:close/>
                <a:moveTo>
                  <a:pt x="7929335" y="538399"/>
                </a:moveTo>
                <a:lnTo>
                  <a:pt x="8229144" y="711493"/>
                </a:lnTo>
                <a:lnTo>
                  <a:pt x="8229144" y="1054160"/>
                </a:lnTo>
                <a:lnTo>
                  <a:pt x="7929335" y="1227249"/>
                </a:lnTo>
                <a:lnTo>
                  <a:pt x="7629526" y="1054160"/>
                </a:lnTo>
                <a:lnTo>
                  <a:pt x="7629526" y="711493"/>
                </a:lnTo>
                <a:lnTo>
                  <a:pt x="7929335" y="538399"/>
                </a:lnTo>
                <a:close/>
                <a:moveTo>
                  <a:pt x="7319735" y="538399"/>
                </a:moveTo>
                <a:lnTo>
                  <a:pt x="7619544" y="711493"/>
                </a:lnTo>
                <a:lnTo>
                  <a:pt x="7619544" y="1054160"/>
                </a:lnTo>
                <a:lnTo>
                  <a:pt x="7319735" y="1227249"/>
                </a:lnTo>
                <a:lnTo>
                  <a:pt x="7019926" y="1054160"/>
                </a:lnTo>
                <a:lnTo>
                  <a:pt x="7019926" y="711493"/>
                </a:lnTo>
                <a:lnTo>
                  <a:pt x="7319735" y="538399"/>
                </a:lnTo>
                <a:close/>
                <a:moveTo>
                  <a:pt x="6710135" y="538399"/>
                </a:moveTo>
                <a:lnTo>
                  <a:pt x="7009944" y="711493"/>
                </a:lnTo>
                <a:lnTo>
                  <a:pt x="7009944" y="1054160"/>
                </a:lnTo>
                <a:lnTo>
                  <a:pt x="6710135" y="1227249"/>
                </a:lnTo>
                <a:lnTo>
                  <a:pt x="6410326" y="1054160"/>
                </a:lnTo>
                <a:lnTo>
                  <a:pt x="6410326" y="711493"/>
                </a:lnTo>
                <a:lnTo>
                  <a:pt x="6710135" y="538399"/>
                </a:lnTo>
                <a:close/>
                <a:moveTo>
                  <a:pt x="6405335" y="7383352"/>
                </a:moveTo>
                <a:lnTo>
                  <a:pt x="6105526" y="7556440"/>
                </a:lnTo>
                <a:lnTo>
                  <a:pt x="6105526" y="7902636"/>
                </a:lnTo>
                <a:lnTo>
                  <a:pt x="6405335" y="8075724"/>
                </a:lnTo>
                <a:lnTo>
                  <a:pt x="6705144" y="7902636"/>
                </a:lnTo>
                <a:lnTo>
                  <a:pt x="6705144" y="7556440"/>
                </a:lnTo>
                <a:lnTo>
                  <a:pt x="6405335" y="7383352"/>
                </a:lnTo>
                <a:close/>
                <a:moveTo>
                  <a:pt x="6715126" y="7556440"/>
                </a:moveTo>
                <a:lnTo>
                  <a:pt x="7014935" y="7383352"/>
                </a:lnTo>
                <a:lnTo>
                  <a:pt x="7314744" y="7556440"/>
                </a:lnTo>
                <a:lnTo>
                  <a:pt x="7314744" y="7902636"/>
                </a:lnTo>
                <a:lnTo>
                  <a:pt x="7014935" y="8075724"/>
                </a:lnTo>
                <a:lnTo>
                  <a:pt x="6715126" y="7902636"/>
                </a:lnTo>
                <a:lnTo>
                  <a:pt x="6715126" y="7556440"/>
                </a:lnTo>
                <a:close/>
                <a:moveTo>
                  <a:pt x="7624535" y="7383352"/>
                </a:moveTo>
                <a:lnTo>
                  <a:pt x="7324726" y="7556440"/>
                </a:lnTo>
                <a:lnTo>
                  <a:pt x="7324726" y="7902636"/>
                </a:lnTo>
                <a:lnTo>
                  <a:pt x="7624535" y="8075724"/>
                </a:lnTo>
                <a:lnTo>
                  <a:pt x="7924344" y="7902636"/>
                </a:lnTo>
                <a:lnTo>
                  <a:pt x="7924344" y="7556440"/>
                </a:lnTo>
                <a:lnTo>
                  <a:pt x="7624535" y="7383352"/>
                </a:lnTo>
                <a:close/>
                <a:moveTo>
                  <a:pt x="7934326" y="7556440"/>
                </a:moveTo>
                <a:lnTo>
                  <a:pt x="8234135" y="7383352"/>
                </a:lnTo>
                <a:lnTo>
                  <a:pt x="8533943" y="7556440"/>
                </a:lnTo>
                <a:lnTo>
                  <a:pt x="8533943" y="7902636"/>
                </a:lnTo>
                <a:lnTo>
                  <a:pt x="8234135" y="8075724"/>
                </a:lnTo>
                <a:lnTo>
                  <a:pt x="7934326" y="7902636"/>
                </a:lnTo>
                <a:lnTo>
                  <a:pt x="7934326" y="7556440"/>
                </a:lnTo>
                <a:close/>
                <a:moveTo>
                  <a:pt x="8843735" y="7383352"/>
                </a:moveTo>
                <a:lnTo>
                  <a:pt x="8543925" y="7556440"/>
                </a:lnTo>
                <a:lnTo>
                  <a:pt x="8543925" y="7902636"/>
                </a:lnTo>
                <a:lnTo>
                  <a:pt x="8843735" y="8075724"/>
                </a:lnTo>
                <a:lnTo>
                  <a:pt x="9143543" y="7902636"/>
                </a:lnTo>
                <a:lnTo>
                  <a:pt x="9143543" y="7556440"/>
                </a:lnTo>
                <a:lnTo>
                  <a:pt x="8843735" y="7383352"/>
                </a:lnTo>
                <a:close/>
                <a:moveTo>
                  <a:pt x="9453335" y="10999"/>
                </a:moveTo>
                <a:lnTo>
                  <a:pt x="9153525" y="184093"/>
                </a:lnTo>
                <a:lnTo>
                  <a:pt x="9153525" y="526757"/>
                </a:lnTo>
                <a:lnTo>
                  <a:pt x="9453335" y="699851"/>
                </a:lnTo>
                <a:lnTo>
                  <a:pt x="9753181" y="526757"/>
                </a:lnTo>
                <a:lnTo>
                  <a:pt x="9753181" y="184093"/>
                </a:lnTo>
                <a:lnTo>
                  <a:pt x="9453335" y="10999"/>
                </a:lnTo>
                <a:close/>
                <a:moveTo>
                  <a:pt x="10362781" y="526757"/>
                </a:moveTo>
                <a:lnTo>
                  <a:pt x="10062935" y="699851"/>
                </a:lnTo>
                <a:lnTo>
                  <a:pt x="9763088" y="526757"/>
                </a:lnTo>
                <a:lnTo>
                  <a:pt x="9763088" y="184093"/>
                </a:lnTo>
                <a:lnTo>
                  <a:pt x="10062935" y="10999"/>
                </a:lnTo>
                <a:lnTo>
                  <a:pt x="10362781" y="184093"/>
                </a:lnTo>
                <a:lnTo>
                  <a:pt x="10362781" y="526757"/>
                </a:lnTo>
                <a:close/>
                <a:moveTo>
                  <a:pt x="10972381" y="526757"/>
                </a:moveTo>
                <a:lnTo>
                  <a:pt x="10672535" y="699851"/>
                </a:lnTo>
                <a:lnTo>
                  <a:pt x="10372688" y="526757"/>
                </a:lnTo>
                <a:lnTo>
                  <a:pt x="10372688" y="184093"/>
                </a:lnTo>
                <a:lnTo>
                  <a:pt x="10672535" y="10999"/>
                </a:lnTo>
                <a:lnTo>
                  <a:pt x="10972381" y="184093"/>
                </a:lnTo>
                <a:lnTo>
                  <a:pt x="10972381" y="526757"/>
                </a:lnTo>
                <a:close/>
                <a:moveTo>
                  <a:pt x="11581981" y="526757"/>
                </a:moveTo>
                <a:lnTo>
                  <a:pt x="11282135" y="699851"/>
                </a:lnTo>
                <a:lnTo>
                  <a:pt x="10982288" y="526757"/>
                </a:lnTo>
                <a:lnTo>
                  <a:pt x="10982288" y="184093"/>
                </a:lnTo>
                <a:lnTo>
                  <a:pt x="11282135" y="10999"/>
                </a:lnTo>
                <a:lnTo>
                  <a:pt x="11581981" y="184093"/>
                </a:lnTo>
                <a:lnTo>
                  <a:pt x="11581981" y="526757"/>
                </a:lnTo>
                <a:close/>
                <a:moveTo>
                  <a:pt x="11581981" y="6841836"/>
                </a:moveTo>
                <a:lnTo>
                  <a:pt x="11581981" y="6502690"/>
                </a:lnTo>
                <a:lnTo>
                  <a:pt x="11282135" y="6329601"/>
                </a:lnTo>
                <a:lnTo>
                  <a:pt x="10982288" y="6502690"/>
                </a:lnTo>
                <a:lnTo>
                  <a:pt x="10982288" y="6841836"/>
                </a:lnTo>
                <a:lnTo>
                  <a:pt x="11282135" y="7014924"/>
                </a:lnTo>
                <a:lnTo>
                  <a:pt x="11581981" y="6841836"/>
                </a:lnTo>
                <a:close/>
                <a:moveTo>
                  <a:pt x="11277181" y="7026564"/>
                </a:moveTo>
                <a:lnTo>
                  <a:pt x="10977335" y="6853476"/>
                </a:lnTo>
                <a:lnTo>
                  <a:pt x="10677488" y="7026564"/>
                </a:lnTo>
                <a:lnTo>
                  <a:pt x="10677488" y="7369236"/>
                </a:lnTo>
                <a:lnTo>
                  <a:pt x="10977335" y="7542324"/>
                </a:lnTo>
                <a:lnTo>
                  <a:pt x="11277181" y="7369236"/>
                </a:lnTo>
                <a:lnTo>
                  <a:pt x="11277181" y="7026564"/>
                </a:lnTo>
                <a:close/>
                <a:moveTo>
                  <a:pt x="10977335" y="6491050"/>
                </a:moveTo>
                <a:lnTo>
                  <a:pt x="11277181" y="6317961"/>
                </a:lnTo>
                <a:lnTo>
                  <a:pt x="11277181" y="5978814"/>
                </a:lnTo>
                <a:lnTo>
                  <a:pt x="10977335" y="5805726"/>
                </a:lnTo>
                <a:lnTo>
                  <a:pt x="10677488" y="5978814"/>
                </a:lnTo>
                <a:lnTo>
                  <a:pt x="10677488" y="6317961"/>
                </a:lnTo>
                <a:lnTo>
                  <a:pt x="10977335" y="6491050"/>
                </a:lnTo>
                <a:close/>
                <a:moveTo>
                  <a:pt x="10972381" y="6841836"/>
                </a:moveTo>
                <a:lnTo>
                  <a:pt x="10972381" y="6502690"/>
                </a:lnTo>
                <a:lnTo>
                  <a:pt x="10672535" y="6329601"/>
                </a:lnTo>
                <a:lnTo>
                  <a:pt x="10372688" y="6502690"/>
                </a:lnTo>
                <a:lnTo>
                  <a:pt x="10372688" y="6841836"/>
                </a:lnTo>
                <a:lnTo>
                  <a:pt x="10672535" y="7014924"/>
                </a:lnTo>
                <a:lnTo>
                  <a:pt x="10972381" y="6841836"/>
                </a:lnTo>
                <a:close/>
                <a:moveTo>
                  <a:pt x="10667581" y="7026564"/>
                </a:moveTo>
                <a:lnTo>
                  <a:pt x="10367735" y="6853476"/>
                </a:lnTo>
                <a:lnTo>
                  <a:pt x="10067888" y="7026564"/>
                </a:lnTo>
                <a:lnTo>
                  <a:pt x="10067888" y="7369236"/>
                </a:lnTo>
                <a:lnTo>
                  <a:pt x="10367735" y="7542324"/>
                </a:lnTo>
                <a:lnTo>
                  <a:pt x="10667581" y="7369236"/>
                </a:lnTo>
                <a:lnTo>
                  <a:pt x="10667581" y="7026564"/>
                </a:lnTo>
                <a:close/>
                <a:moveTo>
                  <a:pt x="10367735" y="6491050"/>
                </a:moveTo>
                <a:lnTo>
                  <a:pt x="10667581" y="6317961"/>
                </a:lnTo>
                <a:lnTo>
                  <a:pt x="10667581" y="5978814"/>
                </a:lnTo>
                <a:lnTo>
                  <a:pt x="10367735" y="5805726"/>
                </a:lnTo>
                <a:lnTo>
                  <a:pt x="10067888" y="5978814"/>
                </a:lnTo>
                <a:lnTo>
                  <a:pt x="10067888" y="6317961"/>
                </a:lnTo>
                <a:lnTo>
                  <a:pt x="10367735" y="6491050"/>
                </a:lnTo>
                <a:close/>
                <a:moveTo>
                  <a:pt x="10362781" y="6841836"/>
                </a:moveTo>
                <a:lnTo>
                  <a:pt x="10362781" y="6502690"/>
                </a:lnTo>
                <a:lnTo>
                  <a:pt x="10062935" y="6329601"/>
                </a:lnTo>
                <a:lnTo>
                  <a:pt x="9763088" y="6502690"/>
                </a:lnTo>
                <a:lnTo>
                  <a:pt x="9763088" y="6841836"/>
                </a:lnTo>
                <a:lnTo>
                  <a:pt x="10062935" y="7014924"/>
                </a:lnTo>
                <a:lnTo>
                  <a:pt x="10362781" y="6841836"/>
                </a:lnTo>
                <a:close/>
                <a:moveTo>
                  <a:pt x="10057981" y="7026564"/>
                </a:moveTo>
                <a:lnTo>
                  <a:pt x="9758135" y="6853476"/>
                </a:lnTo>
                <a:lnTo>
                  <a:pt x="9458325" y="7026564"/>
                </a:lnTo>
                <a:lnTo>
                  <a:pt x="9458325" y="7369236"/>
                </a:lnTo>
                <a:lnTo>
                  <a:pt x="9758135" y="7542324"/>
                </a:lnTo>
                <a:lnTo>
                  <a:pt x="10057981" y="7369236"/>
                </a:lnTo>
                <a:lnTo>
                  <a:pt x="10057981" y="7026564"/>
                </a:lnTo>
                <a:close/>
                <a:moveTo>
                  <a:pt x="9758135" y="6491050"/>
                </a:moveTo>
                <a:lnTo>
                  <a:pt x="10057981" y="6317961"/>
                </a:lnTo>
                <a:lnTo>
                  <a:pt x="10057981" y="5978814"/>
                </a:lnTo>
                <a:lnTo>
                  <a:pt x="9758135" y="5805726"/>
                </a:lnTo>
                <a:lnTo>
                  <a:pt x="9458325" y="5978814"/>
                </a:lnTo>
                <a:lnTo>
                  <a:pt x="9458325" y="6317961"/>
                </a:lnTo>
                <a:lnTo>
                  <a:pt x="9758135" y="6491050"/>
                </a:lnTo>
                <a:close/>
                <a:moveTo>
                  <a:pt x="9753181" y="6841836"/>
                </a:moveTo>
                <a:lnTo>
                  <a:pt x="9753181" y="6502690"/>
                </a:lnTo>
                <a:lnTo>
                  <a:pt x="9453335" y="6329601"/>
                </a:lnTo>
                <a:lnTo>
                  <a:pt x="9153525" y="6502690"/>
                </a:lnTo>
                <a:lnTo>
                  <a:pt x="9153525" y="6841836"/>
                </a:lnTo>
                <a:lnTo>
                  <a:pt x="9453335" y="7014924"/>
                </a:lnTo>
                <a:lnTo>
                  <a:pt x="9753181" y="6841836"/>
                </a:lnTo>
                <a:close/>
                <a:moveTo>
                  <a:pt x="11282135" y="5967174"/>
                </a:moveTo>
                <a:lnTo>
                  <a:pt x="11581981" y="5794086"/>
                </a:lnTo>
                <a:lnTo>
                  <a:pt x="11581981" y="5451415"/>
                </a:lnTo>
                <a:lnTo>
                  <a:pt x="11282135" y="5278327"/>
                </a:lnTo>
                <a:lnTo>
                  <a:pt x="10982288" y="5451415"/>
                </a:lnTo>
                <a:lnTo>
                  <a:pt x="10982288" y="5794086"/>
                </a:lnTo>
                <a:lnTo>
                  <a:pt x="11282135" y="5967174"/>
                </a:lnTo>
                <a:close/>
                <a:moveTo>
                  <a:pt x="10672535" y="5967174"/>
                </a:moveTo>
                <a:lnTo>
                  <a:pt x="10972381" y="5794086"/>
                </a:lnTo>
                <a:lnTo>
                  <a:pt x="10972381" y="5451415"/>
                </a:lnTo>
                <a:lnTo>
                  <a:pt x="10672535" y="5278327"/>
                </a:lnTo>
                <a:lnTo>
                  <a:pt x="10372688" y="5451415"/>
                </a:lnTo>
                <a:lnTo>
                  <a:pt x="10372688" y="5794086"/>
                </a:lnTo>
                <a:lnTo>
                  <a:pt x="10672535" y="5967174"/>
                </a:lnTo>
                <a:close/>
                <a:moveTo>
                  <a:pt x="10062935" y="5967174"/>
                </a:moveTo>
                <a:lnTo>
                  <a:pt x="10362781" y="5794086"/>
                </a:lnTo>
                <a:lnTo>
                  <a:pt x="10362781" y="5451415"/>
                </a:lnTo>
                <a:lnTo>
                  <a:pt x="10062935" y="5278327"/>
                </a:lnTo>
                <a:lnTo>
                  <a:pt x="9763088" y="5451415"/>
                </a:lnTo>
                <a:lnTo>
                  <a:pt x="9763088" y="5794086"/>
                </a:lnTo>
                <a:lnTo>
                  <a:pt x="10062935" y="5967174"/>
                </a:lnTo>
                <a:close/>
                <a:moveTo>
                  <a:pt x="9453335" y="5967174"/>
                </a:moveTo>
                <a:lnTo>
                  <a:pt x="9753181" y="5794086"/>
                </a:lnTo>
                <a:lnTo>
                  <a:pt x="9753181" y="5451415"/>
                </a:lnTo>
                <a:lnTo>
                  <a:pt x="9453335" y="5278327"/>
                </a:lnTo>
                <a:lnTo>
                  <a:pt x="9153525" y="5451415"/>
                </a:lnTo>
                <a:lnTo>
                  <a:pt x="9153525" y="5794086"/>
                </a:lnTo>
                <a:lnTo>
                  <a:pt x="9453335" y="5967174"/>
                </a:lnTo>
                <a:close/>
                <a:moveTo>
                  <a:pt x="11581981" y="4736811"/>
                </a:moveTo>
                <a:lnTo>
                  <a:pt x="11581981" y="4397664"/>
                </a:lnTo>
                <a:lnTo>
                  <a:pt x="11282135" y="4224576"/>
                </a:lnTo>
                <a:lnTo>
                  <a:pt x="10982288" y="4397664"/>
                </a:lnTo>
                <a:lnTo>
                  <a:pt x="10982288" y="4736811"/>
                </a:lnTo>
                <a:lnTo>
                  <a:pt x="11282135" y="4909899"/>
                </a:lnTo>
                <a:lnTo>
                  <a:pt x="11581981" y="4736811"/>
                </a:lnTo>
                <a:close/>
                <a:moveTo>
                  <a:pt x="11277181" y="4921539"/>
                </a:moveTo>
                <a:lnTo>
                  <a:pt x="10977335" y="4748451"/>
                </a:lnTo>
                <a:lnTo>
                  <a:pt x="10677488" y="4921539"/>
                </a:lnTo>
                <a:lnTo>
                  <a:pt x="10677488" y="5264210"/>
                </a:lnTo>
                <a:lnTo>
                  <a:pt x="10977335" y="5437299"/>
                </a:lnTo>
                <a:lnTo>
                  <a:pt x="11277181" y="5264210"/>
                </a:lnTo>
                <a:lnTo>
                  <a:pt x="11277181" y="4921539"/>
                </a:lnTo>
                <a:close/>
                <a:moveTo>
                  <a:pt x="10977335" y="4386025"/>
                </a:moveTo>
                <a:lnTo>
                  <a:pt x="11277181" y="4212936"/>
                </a:lnTo>
                <a:lnTo>
                  <a:pt x="11277181" y="3873789"/>
                </a:lnTo>
                <a:lnTo>
                  <a:pt x="10977335" y="3700701"/>
                </a:lnTo>
                <a:lnTo>
                  <a:pt x="10677488" y="3873789"/>
                </a:lnTo>
                <a:lnTo>
                  <a:pt x="10677488" y="4212936"/>
                </a:lnTo>
                <a:lnTo>
                  <a:pt x="10977335" y="4386025"/>
                </a:lnTo>
                <a:close/>
                <a:moveTo>
                  <a:pt x="10972381" y="4736811"/>
                </a:moveTo>
                <a:lnTo>
                  <a:pt x="10972381" y="4397664"/>
                </a:lnTo>
                <a:lnTo>
                  <a:pt x="10672535" y="4224576"/>
                </a:lnTo>
                <a:lnTo>
                  <a:pt x="10372688" y="4397664"/>
                </a:lnTo>
                <a:lnTo>
                  <a:pt x="10372688" y="4736811"/>
                </a:lnTo>
                <a:lnTo>
                  <a:pt x="10672535" y="4909899"/>
                </a:lnTo>
                <a:lnTo>
                  <a:pt x="10972381" y="4736811"/>
                </a:lnTo>
                <a:close/>
                <a:moveTo>
                  <a:pt x="10667581" y="4921539"/>
                </a:moveTo>
                <a:lnTo>
                  <a:pt x="10367735" y="4748451"/>
                </a:lnTo>
                <a:lnTo>
                  <a:pt x="10067888" y="4921539"/>
                </a:lnTo>
                <a:lnTo>
                  <a:pt x="10067888" y="5264210"/>
                </a:lnTo>
                <a:lnTo>
                  <a:pt x="10367735" y="5437299"/>
                </a:lnTo>
                <a:lnTo>
                  <a:pt x="10667581" y="5264210"/>
                </a:lnTo>
                <a:lnTo>
                  <a:pt x="10667581" y="4921539"/>
                </a:lnTo>
                <a:close/>
                <a:moveTo>
                  <a:pt x="10367735" y="4386025"/>
                </a:moveTo>
                <a:lnTo>
                  <a:pt x="10667581" y="4212936"/>
                </a:lnTo>
                <a:lnTo>
                  <a:pt x="10667581" y="3873789"/>
                </a:lnTo>
                <a:lnTo>
                  <a:pt x="10367735" y="3700701"/>
                </a:lnTo>
                <a:lnTo>
                  <a:pt x="10067888" y="3873789"/>
                </a:lnTo>
                <a:lnTo>
                  <a:pt x="10067888" y="4212936"/>
                </a:lnTo>
                <a:lnTo>
                  <a:pt x="10367735" y="4386025"/>
                </a:lnTo>
                <a:close/>
                <a:moveTo>
                  <a:pt x="10362781" y="4736811"/>
                </a:moveTo>
                <a:lnTo>
                  <a:pt x="10362781" y="4397664"/>
                </a:lnTo>
                <a:lnTo>
                  <a:pt x="10062935" y="4224576"/>
                </a:lnTo>
                <a:lnTo>
                  <a:pt x="9763088" y="4397664"/>
                </a:lnTo>
                <a:lnTo>
                  <a:pt x="9763088" y="4736811"/>
                </a:lnTo>
                <a:lnTo>
                  <a:pt x="10062935" y="4909899"/>
                </a:lnTo>
                <a:lnTo>
                  <a:pt x="10362781" y="4736811"/>
                </a:lnTo>
                <a:close/>
                <a:moveTo>
                  <a:pt x="10057981" y="4921539"/>
                </a:moveTo>
                <a:lnTo>
                  <a:pt x="9758135" y="4748451"/>
                </a:lnTo>
                <a:lnTo>
                  <a:pt x="9458325" y="4921539"/>
                </a:lnTo>
                <a:lnTo>
                  <a:pt x="9458325" y="5264210"/>
                </a:lnTo>
                <a:lnTo>
                  <a:pt x="9758135" y="5437299"/>
                </a:lnTo>
                <a:lnTo>
                  <a:pt x="10057981" y="5264210"/>
                </a:lnTo>
                <a:lnTo>
                  <a:pt x="10057981" y="4921539"/>
                </a:lnTo>
                <a:close/>
                <a:moveTo>
                  <a:pt x="9758135" y="4386025"/>
                </a:moveTo>
                <a:lnTo>
                  <a:pt x="10057981" y="4212936"/>
                </a:lnTo>
                <a:lnTo>
                  <a:pt x="10057981" y="3873789"/>
                </a:lnTo>
                <a:lnTo>
                  <a:pt x="9758135" y="3700701"/>
                </a:lnTo>
                <a:lnTo>
                  <a:pt x="9458325" y="3873789"/>
                </a:lnTo>
                <a:lnTo>
                  <a:pt x="9458325" y="4212936"/>
                </a:lnTo>
                <a:lnTo>
                  <a:pt x="9758135" y="4386025"/>
                </a:lnTo>
                <a:close/>
                <a:moveTo>
                  <a:pt x="9753181" y="4736811"/>
                </a:moveTo>
                <a:lnTo>
                  <a:pt x="9753181" y="4397664"/>
                </a:lnTo>
                <a:lnTo>
                  <a:pt x="9453335" y="4224576"/>
                </a:lnTo>
                <a:lnTo>
                  <a:pt x="9153525" y="4397664"/>
                </a:lnTo>
                <a:lnTo>
                  <a:pt x="9153525" y="4736811"/>
                </a:lnTo>
                <a:lnTo>
                  <a:pt x="9453335" y="4909899"/>
                </a:lnTo>
                <a:lnTo>
                  <a:pt x="9753181" y="4736811"/>
                </a:lnTo>
                <a:close/>
                <a:moveTo>
                  <a:pt x="11282135" y="3862149"/>
                </a:moveTo>
                <a:lnTo>
                  <a:pt x="11581981" y="3689061"/>
                </a:lnTo>
                <a:lnTo>
                  <a:pt x="11581981" y="3346390"/>
                </a:lnTo>
                <a:lnTo>
                  <a:pt x="11282135" y="3173301"/>
                </a:lnTo>
                <a:lnTo>
                  <a:pt x="10982288" y="3346390"/>
                </a:lnTo>
                <a:lnTo>
                  <a:pt x="10982288" y="3689061"/>
                </a:lnTo>
                <a:lnTo>
                  <a:pt x="11282135" y="3862149"/>
                </a:lnTo>
                <a:close/>
                <a:moveTo>
                  <a:pt x="10672535" y="3862149"/>
                </a:moveTo>
                <a:lnTo>
                  <a:pt x="10972381" y="3689061"/>
                </a:lnTo>
                <a:lnTo>
                  <a:pt x="10972381" y="3346390"/>
                </a:lnTo>
                <a:lnTo>
                  <a:pt x="10672535" y="3173301"/>
                </a:lnTo>
                <a:lnTo>
                  <a:pt x="10372688" y="3346390"/>
                </a:lnTo>
                <a:lnTo>
                  <a:pt x="10372688" y="3689061"/>
                </a:lnTo>
                <a:lnTo>
                  <a:pt x="10672535" y="3862149"/>
                </a:lnTo>
                <a:close/>
                <a:moveTo>
                  <a:pt x="10062935" y="3862149"/>
                </a:moveTo>
                <a:lnTo>
                  <a:pt x="10362781" y="3689061"/>
                </a:lnTo>
                <a:lnTo>
                  <a:pt x="10362781" y="3346390"/>
                </a:lnTo>
                <a:lnTo>
                  <a:pt x="10062935" y="3173301"/>
                </a:lnTo>
                <a:lnTo>
                  <a:pt x="9763088" y="3346390"/>
                </a:lnTo>
                <a:lnTo>
                  <a:pt x="9763088" y="3689061"/>
                </a:lnTo>
                <a:lnTo>
                  <a:pt x="10062935" y="3862149"/>
                </a:lnTo>
                <a:close/>
                <a:moveTo>
                  <a:pt x="9453335" y="3862149"/>
                </a:moveTo>
                <a:lnTo>
                  <a:pt x="9753181" y="3689061"/>
                </a:lnTo>
                <a:lnTo>
                  <a:pt x="9753181" y="3346390"/>
                </a:lnTo>
                <a:lnTo>
                  <a:pt x="9453335" y="3173301"/>
                </a:lnTo>
                <a:lnTo>
                  <a:pt x="9153525" y="3346390"/>
                </a:lnTo>
                <a:lnTo>
                  <a:pt x="9153525" y="3689061"/>
                </a:lnTo>
                <a:lnTo>
                  <a:pt x="9453335" y="3862149"/>
                </a:lnTo>
                <a:close/>
                <a:moveTo>
                  <a:pt x="11581981" y="2631786"/>
                </a:moveTo>
                <a:lnTo>
                  <a:pt x="11581981" y="2292639"/>
                </a:lnTo>
                <a:lnTo>
                  <a:pt x="11282135" y="2119551"/>
                </a:lnTo>
                <a:lnTo>
                  <a:pt x="10982288" y="2292639"/>
                </a:lnTo>
                <a:lnTo>
                  <a:pt x="10982288" y="2631786"/>
                </a:lnTo>
                <a:lnTo>
                  <a:pt x="11282135" y="2804874"/>
                </a:lnTo>
                <a:lnTo>
                  <a:pt x="11581981" y="2631786"/>
                </a:lnTo>
                <a:close/>
                <a:moveTo>
                  <a:pt x="11277181" y="2816514"/>
                </a:moveTo>
                <a:lnTo>
                  <a:pt x="10977335" y="2643426"/>
                </a:lnTo>
                <a:lnTo>
                  <a:pt x="10677488" y="2816514"/>
                </a:lnTo>
                <a:lnTo>
                  <a:pt x="10677488" y="3159185"/>
                </a:lnTo>
                <a:lnTo>
                  <a:pt x="10977335" y="3332274"/>
                </a:lnTo>
                <a:lnTo>
                  <a:pt x="11277181" y="3159185"/>
                </a:lnTo>
                <a:lnTo>
                  <a:pt x="11277181" y="2816514"/>
                </a:lnTo>
                <a:close/>
                <a:moveTo>
                  <a:pt x="10977335" y="2281000"/>
                </a:moveTo>
                <a:lnTo>
                  <a:pt x="11277181" y="2107911"/>
                </a:lnTo>
                <a:lnTo>
                  <a:pt x="11277181" y="1768764"/>
                </a:lnTo>
                <a:lnTo>
                  <a:pt x="10977335" y="1595676"/>
                </a:lnTo>
                <a:lnTo>
                  <a:pt x="10677488" y="1768764"/>
                </a:lnTo>
                <a:lnTo>
                  <a:pt x="10677488" y="2107911"/>
                </a:lnTo>
                <a:lnTo>
                  <a:pt x="10977335" y="2281000"/>
                </a:lnTo>
                <a:close/>
                <a:moveTo>
                  <a:pt x="10972381" y="2631786"/>
                </a:moveTo>
                <a:lnTo>
                  <a:pt x="10972381" y="2292639"/>
                </a:lnTo>
                <a:lnTo>
                  <a:pt x="10672535" y="2119551"/>
                </a:lnTo>
                <a:lnTo>
                  <a:pt x="10372688" y="2292639"/>
                </a:lnTo>
                <a:lnTo>
                  <a:pt x="10372688" y="2631786"/>
                </a:lnTo>
                <a:lnTo>
                  <a:pt x="10672535" y="2804874"/>
                </a:lnTo>
                <a:lnTo>
                  <a:pt x="10972381" y="2631786"/>
                </a:lnTo>
                <a:close/>
                <a:moveTo>
                  <a:pt x="10667581" y="2816514"/>
                </a:moveTo>
                <a:lnTo>
                  <a:pt x="10367735" y="2643426"/>
                </a:lnTo>
                <a:lnTo>
                  <a:pt x="10067888" y="2816514"/>
                </a:lnTo>
                <a:lnTo>
                  <a:pt x="10067888" y="3159185"/>
                </a:lnTo>
                <a:lnTo>
                  <a:pt x="10367735" y="3332274"/>
                </a:lnTo>
                <a:lnTo>
                  <a:pt x="10667581" y="3159185"/>
                </a:lnTo>
                <a:lnTo>
                  <a:pt x="10667581" y="2816514"/>
                </a:lnTo>
                <a:close/>
                <a:moveTo>
                  <a:pt x="10367735" y="2281000"/>
                </a:moveTo>
                <a:lnTo>
                  <a:pt x="10667581" y="2107911"/>
                </a:lnTo>
                <a:lnTo>
                  <a:pt x="10667581" y="1768764"/>
                </a:lnTo>
                <a:lnTo>
                  <a:pt x="10367735" y="1595676"/>
                </a:lnTo>
                <a:lnTo>
                  <a:pt x="10067888" y="1768764"/>
                </a:lnTo>
                <a:lnTo>
                  <a:pt x="10067888" y="2107911"/>
                </a:lnTo>
                <a:lnTo>
                  <a:pt x="10367735" y="2281000"/>
                </a:lnTo>
                <a:close/>
                <a:moveTo>
                  <a:pt x="10362781" y="2631786"/>
                </a:moveTo>
                <a:lnTo>
                  <a:pt x="10362781" y="2292639"/>
                </a:lnTo>
                <a:lnTo>
                  <a:pt x="10062935" y="2119551"/>
                </a:lnTo>
                <a:lnTo>
                  <a:pt x="9763088" y="2292639"/>
                </a:lnTo>
                <a:lnTo>
                  <a:pt x="9763088" y="2631786"/>
                </a:lnTo>
                <a:lnTo>
                  <a:pt x="10062935" y="2804874"/>
                </a:lnTo>
                <a:lnTo>
                  <a:pt x="10362781" y="2631786"/>
                </a:lnTo>
                <a:close/>
                <a:moveTo>
                  <a:pt x="10057981" y="2816514"/>
                </a:moveTo>
                <a:lnTo>
                  <a:pt x="9758135" y="2643426"/>
                </a:lnTo>
                <a:lnTo>
                  <a:pt x="9458325" y="2816514"/>
                </a:lnTo>
                <a:lnTo>
                  <a:pt x="9458325" y="3159185"/>
                </a:lnTo>
                <a:lnTo>
                  <a:pt x="9758135" y="3332274"/>
                </a:lnTo>
                <a:lnTo>
                  <a:pt x="10057981" y="3159185"/>
                </a:lnTo>
                <a:lnTo>
                  <a:pt x="10057981" y="2816514"/>
                </a:lnTo>
                <a:close/>
                <a:moveTo>
                  <a:pt x="9758135" y="2281000"/>
                </a:moveTo>
                <a:lnTo>
                  <a:pt x="10057981" y="2107911"/>
                </a:lnTo>
                <a:lnTo>
                  <a:pt x="10057981" y="1768764"/>
                </a:lnTo>
                <a:lnTo>
                  <a:pt x="9758135" y="1595676"/>
                </a:lnTo>
                <a:lnTo>
                  <a:pt x="9458325" y="1768764"/>
                </a:lnTo>
                <a:lnTo>
                  <a:pt x="9458325" y="2107911"/>
                </a:lnTo>
                <a:lnTo>
                  <a:pt x="9758135" y="2281000"/>
                </a:lnTo>
                <a:close/>
                <a:moveTo>
                  <a:pt x="9753181" y="2631786"/>
                </a:moveTo>
                <a:lnTo>
                  <a:pt x="9753181" y="2292639"/>
                </a:lnTo>
                <a:lnTo>
                  <a:pt x="9453335" y="2119551"/>
                </a:lnTo>
                <a:lnTo>
                  <a:pt x="9153525" y="2292639"/>
                </a:lnTo>
                <a:lnTo>
                  <a:pt x="9153525" y="2631786"/>
                </a:lnTo>
                <a:lnTo>
                  <a:pt x="9453335" y="2804874"/>
                </a:lnTo>
                <a:lnTo>
                  <a:pt x="9753181" y="2631786"/>
                </a:lnTo>
                <a:close/>
                <a:moveTo>
                  <a:pt x="11282135" y="1757125"/>
                </a:moveTo>
                <a:lnTo>
                  <a:pt x="11581981" y="1584036"/>
                </a:lnTo>
                <a:lnTo>
                  <a:pt x="11581981" y="1241365"/>
                </a:lnTo>
                <a:lnTo>
                  <a:pt x="11282135" y="1068276"/>
                </a:lnTo>
                <a:lnTo>
                  <a:pt x="10982288" y="1241365"/>
                </a:lnTo>
                <a:lnTo>
                  <a:pt x="10982288" y="1584036"/>
                </a:lnTo>
                <a:lnTo>
                  <a:pt x="11282135" y="1757125"/>
                </a:lnTo>
                <a:close/>
                <a:moveTo>
                  <a:pt x="10672535" y="1757125"/>
                </a:moveTo>
                <a:lnTo>
                  <a:pt x="10972381" y="1584036"/>
                </a:lnTo>
                <a:lnTo>
                  <a:pt x="10972381" y="1241365"/>
                </a:lnTo>
                <a:lnTo>
                  <a:pt x="10672535" y="1068276"/>
                </a:lnTo>
                <a:lnTo>
                  <a:pt x="10372688" y="1241365"/>
                </a:lnTo>
                <a:lnTo>
                  <a:pt x="10372688" y="1584036"/>
                </a:lnTo>
                <a:lnTo>
                  <a:pt x="10672535" y="1757125"/>
                </a:lnTo>
                <a:close/>
                <a:moveTo>
                  <a:pt x="10062935" y="1757125"/>
                </a:moveTo>
                <a:lnTo>
                  <a:pt x="10362781" y="1584036"/>
                </a:lnTo>
                <a:lnTo>
                  <a:pt x="10362781" y="1241365"/>
                </a:lnTo>
                <a:lnTo>
                  <a:pt x="10062935" y="1068276"/>
                </a:lnTo>
                <a:lnTo>
                  <a:pt x="9763088" y="1241365"/>
                </a:lnTo>
                <a:lnTo>
                  <a:pt x="9763088" y="1584036"/>
                </a:lnTo>
                <a:lnTo>
                  <a:pt x="10062935" y="1757125"/>
                </a:lnTo>
                <a:close/>
                <a:moveTo>
                  <a:pt x="9453335" y="1757125"/>
                </a:moveTo>
                <a:lnTo>
                  <a:pt x="9753181" y="1584036"/>
                </a:lnTo>
                <a:lnTo>
                  <a:pt x="9753181" y="1241365"/>
                </a:lnTo>
                <a:lnTo>
                  <a:pt x="9453335" y="1068276"/>
                </a:lnTo>
                <a:lnTo>
                  <a:pt x="9153525" y="1241365"/>
                </a:lnTo>
                <a:lnTo>
                  <a:pt x="9153525" y="1584036"/>
                </a:lnTo>
                <a:lnTo>
                  <a:pt x="9453335" y="1757125"/>
                </a:lnTo>
                <a:close/>
                <a:moveTo>
                  <a:pt x="11277181" y="711493"/>
                </a:moveTo>
                <a:lnTo>
                  <a:pt x="10977335" y="538399"/>
                </a:lnTo>
                <a:lnTo>
                  <a:pt x="10677488" y="711493"/>
                </a:lnTo>
                <a:lnTo>
                  <a:pt x="10677488" y="1054160"/>
                </a:lnTo>
                <a:lnTo>
                  <a:pt x="10977335" y="1227249"/>
                </a:lnTo>
                <a:lnTo>
                  <a:pt x="11277181" y="1054160"/>
                </a:lnTo>
                <a:lnTo>
                  <a:pt x="11277181" y="711493"/>
                </a:lnTo>
                <a:close/>
                <a:moveTo>
                  <a:pt x="10667581" y="711493"/>
                </a:moveTo>
                <a:lnTo>
                  <a:pt x="10367735" y="538399"/>
                </a:lnTo>
                <a:lnTo>
                  <a:pt x="10067888" y="711493"/>
                </a:lnTo>
                <a:lnTo>
                  <a:pt x="10067888" y="1054160"/>
                </a:lnTo>
                <a:lnTo>
                  <a:pt x="10367735" y="1227249"/>
                </a:lnTo>
                <a:lnTo>
                  <a:pt x="10667581" y="1054160"/>
                </a:lnTo>
                <a:lnTo>
                  <a:pt x="10667581" y="711493"/>
                </a:lnTo>
                <a:close/>
                <a:moveTo>
                  <a:pt x="10057981" y="711493"/>
                </a:moveTo>
                <a:lnTo>
                  <a:pt x="9758135" y="538399"/>
                </a:lnTo>
                <a:lnTo>
                  <a:pt x="9458325" y="711493"/>
                </a:lnTo>
                <a:lnTo>
                  <a:pt x="9458325" y="1054160"/>
                </a:lnTo>
                <a:lnTo>
                  <a:pt x="9758135" y="1227249"/>
                </a:lnTo>
                <a:lnTo>
                  <a:pt x="10057981" y="1054160"/>
                </a:lnTo>
                <a:lnTo>
                  <a:pt x="10057981" y="711493"/>
                </a:lnTo>
                <a:close/>
                <a:moveTo>
                  <a:pt x="9453335" y="7383352"/>
                </a:moveTo>
                <a:lnTo>
                  <a:pt x="9153525" y="7556440"/>
                </a:lnTo>
                <a:lnTo>
                  <a:pt x="9153525" y="7902636"/>
                </a:lnTo>
                <a:lnTo>
                  <a:pt x="9453335" y="8075724"/>
                </a:lnTo>
                <a:lnTo>
                  <a:pt x="9753181" y="7902636"/>
                </a:lnTo>
                <a:lnTo>
                  <a:pt x="9753181" y="7556440"/>
                </a:lnTo>
                <a:lnTo>
                  <a:pt x="9453335" y="7383352"/>
                </a:lnTo>
                <a:close/>
                <a:moveTo>
                  <a:pt x="9763088" y="7556440"/>
                </a:moveTo>
                <a:lnTo>
                  <a:pt x="10062935" y="7383352"/>
                </a:lnTo>
                <a:lnTo>
                  <a:pt x="10362781" y="7556440"/>
                </a:lnTo>
                <a:lnTo>
                  <a:pt x="10362781" y="7902636"/>
                </a:lnTo>
                <a:lnTo>
                  <a:pt x="10062935" y="8075724"/>
                </a:lnTo>
                <a:lnTo>
                  <a:pt x="9763088" y="7902636"/>
                </a:lnTo>
                <a:lnTo>
                  <a:pt x="9763088" y="7556440"/>
                </a:lnTo>
                <a:close/>
                <a:moveTo>
                  <a:pt x="10672535" y="7383352"/>
                </a:moveTo>
                <a:lnTo>
                  <a:pt x="10372688" y="7556440"/>
                </a:lnTo>
                <a:lnTo>
                  <a:pt x="10372688" y="7902636"/>
                </a:lnTo>
                <a:lnTo>
                  <a:pt x="10672535" y="8075724"/>
                </a:lnTo>
                <a:lnTo>
                  <a:pt x="10972381" y="7902636"/>
                </a:lnTo>
                <a:lnTo>
                  <a:pt x="10972381" y="7556440"/>
                </a:lnTo>
                <a:lnTo>
                  <a:pt x="10672535" y="7383352"/>
                </a:lnTo>
                <a:close/>
                <a:moveTo>
                  <a:pt x="10982288" y="7556440"/>
                </a:moveTo>
                <a:lnTo>
                  <a:pt x="11282135" y="7383352"/>
                </a:lnTo>
                <a:lnTo>
                  <a:pt x="11581981" y="7556440"/>
                </a:lnTo>
                <a:lnTo>
                  <a:pt x="11581981" y="7902636"/>
                </a:lnTo>
                <a:lnTo>
                  <a:pt x="11282135" y="8075724"/>
                </a:lnTo>
                <a:lnTo>
                  <a:pt x="10982288" y="7902636"/>
                </a:lnTo>
                <a:lnTo>
                  <a:pt x="10982288" y="7556440"/>
                </a:lnTo>
                <a:close/>
                <a:moveTo>
                  <a:pt x="13410781" y="6841836"/>
                </a:moveTo>
                <a:lnTo>
                  <a:pt x="13110935" y="7014924"/>
                </a:lnTo>
                <a:lnTo>
                  <a:pt x="12811088" y="6841836"/>
                </a:lnTo>
                <a:lnTo>
                  <a:pt x="12811088" y="6502690"/>
                </a:lnTo>
                <a:lnTo>
                  <a:pt x="13110935" y="6329601"/>
                </a:lnTo>
                <a:lnTo>
                  <a:pt x="13410781" y="6502690"/>
                </a:lnTo>
                <a:lnTo>
                  <a:pt x="13410781" y="6841836"/>
                </a:lnTo>
                <a:close/>
                <a:moveTo>
                  <a:pt x="13115888" y="7026564"/>
                </a:moveTo>
                <a:lnTo>
                  <a:pt x="13115888" y="7369236"/>
                </a:lnTo>
                <a:lnTo>
                  <a:pt x="13415735" y="7542324"/>
                </a:lnTo>
                <a:lnTo>
                  <a:pt x="13715581" y="7369236"/>
                </a:lnTo>
                <a:lnTo>
                  <a:pt x="13715581" y="7023040"/>
                </a:lnTo>
                <a:lnTo>
                  <a:pt x="13418783" y="6851714"/>
                </a:lnTo>
                <a:lnTo>
                  <a:pt x="13115888" y="7026564"/>
                </a:lnTo>
                <a:close/>
                <a:moveTo>
                  <a:pt x="13715581" y="6321486"/>
                </a:moveTo>
                <a:lnTo>
                  <a:pt x="13418783" y="6492812"/>
                </a:lnTo>
                <a:lnTo>
                  <a:pt x="13115888" y="6317961"/>
                </a:lnTo>
                <a:lnTo>
                  <a:pt x="13115888" y="5978814"/>
                </a:lnTo>
                <a:lnTo>
                  <a:pt x="13418783" y="5803964"/>
                </a:lnTo>
                <a:lnTo>
                  <a:pt x="13715581" y="5975290"/>
                </a:lnTo>
                <a:lnTo>
                  <a:pt x="13715581" y="6321486"/>
                </a:lnTo>
                <a:close/>
                <a:moveTo>
                  <a:pt x="13105981" y="5978814"/>
                </a:moveTo>
                <a:lnTo>
                  <a:pt x="13105981" y="6317961"/>
                </a:lnTo>
                <a:lnTo>
                  <a:pt x="12806135" y="6491050"/>
                </a:lnTo>
                <a:lnTo>
                  <a:pt x="12506288" y="6317961"/>
                </a:lnTo>
                <a:lnTo>
                  <a:pt x="12506288" y="5978814"/>
                </a:lnTo>
                <a:lnTo>
                  <a:pt x="12806135" y="5805726"/>
                </a:lnTo>
                <a:lnTo>
                  <a:pt x="13105981" y="5978814"/>
                </a:lnTo>
                <a:close/>
                <a:moveTo>
                  <a:pt x="12506288" y="7026564"/>
                </a:moveTo>
                <a:lnTo>
                  <a:pt x="12806135" y="6853476"/>
                </a:lnTo>
                <a:lnTo>
                  <a:pt x="13105981" y="7026564"/>
                </a:lnTo>
                <a:lnTo>
                  <a:pt x="13105981" y="7369236"/>
                </a:lnTo>
                <a:lnTo>
                  <a:pt x="12806135" y="7542324"/>
                </a:lnTo>
                <a:lnTo>
                  <a:pt x="12506288" y="7369236"/>
                </a:lnTo>
                <a:lnTo>
                  <a:pt x="12506288" y="7026564"/>
                </a:lnTo>
                <a:close/>
                <a:moveTo>
                  <a:pt x="12801181" y="6841836"/>
                </a:moveTo>
                <a:lnTo>
                  <a:pt x="12501335" y="7014924"/>
                </a:lnTo>
                <a:lnTo>
                  <a:pt x="12201488" y="6841836"/>
                </a:lnTo>
                <a:lnTo>
                  <a:pt x="12201488" y="6502690"/>
                </a:lnTo>
                <a:lnTo>
                  <a:pt x="12501335" y="6329601"/>
                </a:lnTo>
                <a:lnTo>
                  <a:pt x="12801181" y="6502690"/>
                </a:lnTo>
                <a:lnTo>
                  <a:pt x="12801181" y="6841836"/>
                </a:lnTo>
                <a:close/>
                <a:moveTo>
                  <a:pt x="12496381" y="5978814"/>
                </a:moveTo>
                <a:lnTo>
                  <a:pt x="12496381" y="6317961"/>
                </a:lnTo>
                <a:lnTo>
                  <a:pt x="12196535" y="6491050"/>
                </a:lnTo>
                <a:lnTo>
                  <a:pt x="11896688" y="6317961"/>
                </a:lnTo>
                <a:lnTo>
                  <a:pt x="11896688" y="5978814"/>
                </a:lnTo>
                <a:lnTo>
                  <a:pt x="12196535" y="5805726"/>
                </a:lnTo>
                <a:lnTo>
                  <a:pt x="12496381" y="5978814"/>
                </a:lnTo>
                <a:close/>
                <a:moveTo>
                  <a:pt x="11896688" y="7026564"/>
                </a:moveTo>
                <a:lnTo>
                  <a:pt x="12196535" y="6853476"/>
                </a:lnTo>
                <a:lnTo>
                  <a:pt x="12496381" y="7026564"/>
                </a:lnTo>
                <a:lnTo>
                  <a:pt x="12496381" y="7369236"/>
                </a:lnTo>
                <a:lnTo>
                  <a:pt x="12196535" y="7542324"/>
                </a:lnTo>
                <a:lnTo>
                  <a:pt x="11896688" y="7369236"/>
                </a:lnTo>
                <a:lnTo>
                  <a:pt x="11896688" y="7026564"/>
                </a:lnTo>
                <a:close/>
                <a:moveTo>
                  <a:pt x="13410781" y="5794086"/>
                </a:moveTo>
                <a:lnTo>
                  <a:pt x="13110935" y="5967174"/>
                </a:lnTo>
                <a:lnTo>
                  <a:pt x="12811088" y="5794086"/>
                </a:lnTo>
                <a:lnTo>
                  <a:pt x="12811088" y="5451415"/>
                </a:lnTo>
                <a:lnTo>
                  <a:pt x="13110935" y="5278327"/>
                </a:lnTo>
                <a:lnTo>
                  <a:pt x="13410781" y="5451415"/>
                </a:lnTo>
                <a:lnTo>
                  <a:pt x="13410781" y="5794086"/>
                </a:lnTo>
                <a:close/>
                <a:moveTo>
                  <a:pt x="12801181" y="5794086"/>
                </a:moveTo>
                <a:lnTo>
                  <a:pt x="12501335" y="5967174"/>
                </a:lnTo>
                <a:lnTo>
                  <a:pt x="12201488" y="5794086"/>
                </a:lnTo>
                <a:lnTo>
                  <a:pt x="12201488" y="5451415"/>
                </a:lnTo>
                <a:lnTo>
                  <a:pt x="12501335" y="5278327"/>
                </a:lnTo>
                <a:lnTo>
                  <a:pt x="12801181" y="5451415"/>
                </a:lnTo>
                <a:lnTo>
                  <a:pt x="12801181" y="5794086"/>
                </a:lnTo>
                <a:close/>
                <a:moveTo>
                  <a:pt x="13410781" y="4736811"/>
                </a:moveTo>
                <a:lnTo>
                  <a:pt x="13110935" y="4909899"/>
                </a:lnTo>
                <a:lnTo>
                  <a:pt x="12811088" y="4736811"/>
                </a:lnTo>
                <a:lnTo>
                  <a:pt x="12811088" y="4397664"/>
                </a:lnTo>
                <a:lnTo>
                  <a:pt x="13110935" y="4224576"/>
                </a:lnTo>
                <a:lnTo>
                  <a:pt x="13410781" y="4397664"/>
                </a:lnTo>
                <a:lnTo>
                  <a:pt x="13410781" y="4736811"/>
                </a:lnTo>
                <a:close/>
                <a:moveTo>
                  <a:pt x="13115888" y="4921539"/>
                </a:moveTo>
                <a:lnTo>
                  <a:pt x="13115888" y="5264210"/>
                </a:lnTo>
                <a:lnTo>
                  <a:pt x="13415735" y="5437299"/>
                </a:lnTo>
                <a:lnTo>
                  <a:pt x="13715581" y="5264210"/>
                </a:lnTo>
                <a:lnTo>
                  <a:pt x="13715581" y="4918015"/>
                </a:lnTo>
                <a:lnTo>
                  <a:pt x="13418783" y="4746689"/>
                </a:lnTo>
                <a:lnTo>
                  <a:pt x="13115888" y="4921539"/>
                </a:lnTo>
                <a:close/>
                <a:moveTo>
                  <a:pt x="13715581" y="4216461"/>
                </a:moveTo>
                <a:lnTo>
                  <a:pt x="13418783" y="4387787"/>
                </a:lnTo>
                <a:lnTo>
                  <a:pt x="13115888" y="4212936"/>
                </a:lnTo>
                <a:lnTo>
                  <a:pt x="13115888" y="3873789"/>
                </a:lnTo>
                <a:lnTo>
                  <a:pt x="13418783" y="3698938"/>
                </a:lnTo>
                <a:lnTo>
                  <a:pt x="13715581" y="3870265"/>
                </a:lnTo>
                <a:lnTo>
                  <a:pt x="13715581" y="4216461"/>
                </a:lnTo>
                <a:close/>
                <a:moveTo>
                  <a:pt x="13105981" y="3873789"/>
                </a:moveTo>
                <a:lnTo>
                  <a:pt x="13105981" y="4212936"/>
                </a:lnTo>
                <a:lnTo>
                  <a:pt x="12806135" y="4386025"/>
                </a:lnTo>
                <a:lnTo>
                  <a:pt x="12506288" y="4212936"/>
                </a:lnTo>
                <a:lnTo>
                  <a:pt x="12506288" y="3873789"/>
                </a:lnTo>
                <a:lnTo>
                  <a:pt x="12806135" y="3700701"/>
                </a:lnTo>
                <a:lnTo>
                  <a:pt x="13105981" y="3873789"/>
                </a:lnTo>
                <a:close/>
                <a:moveTo>
                  <a:pt x="12506288" y="4921539"/>
                </a:moveTo>
                <a:lnTo>
                  <a:pt x="12806135" y="4748451"/>
                </a:lnTo>
                <a:lnTo>
                  <a:pt x="13105981" y="4921539"/>
                </a:lnTo>
                <a:lnTo>
                  <a:pt x="13105981" y="5264210"/>
                </a:lnTo>
                <a:lnTo>
                  <a:pt x="12806135" y="5437299"/>
                </a:lnTo>
                <a:lnTo>
                  <a:pt x="12506288" y="5264210"/>
                </a:lnTo>
                <a:lnTo>
                  <a:pt x="12506288" y="4921539"/>
                </a:lnTo>
                <a:close/>
                <a:moveTo>
                  <a:pt x="12801181" y="4736811"/>
                </a:moveTo>
                <a:lnTo>
                  <a:pt x="12501335" y="4909899"/>
                </a:lnTo>
                <a:lnTo>
                  <a:pt x="12201488" y="4736811"/>
                </a:lnTo>
                <a:lnTo>
                  <a:pt x="12201488" y="4397664"/>
                </a:lnTo>
                <a:lnTo>
                  <a:pt x="12501335" y="4224576"/>
                </a:lnTo>
                <a:lnTo>
                  <a:pt x="12801181" y="4397664"/>
                </a:lnTo>
                <a:lnTo>
                  <a:pt x="12801181" y="4736811"/>
                </a:lnTo>
                <a:close/>
                <a:moveTo>
                  <a:pt x="12496381" y="3873789"/>
                </a:moveTo>
                <a:lnTo>
                  <a:pt x="12496381" y="4212936"/>
                </a:lnTo>
                <a:lnTo>
                  <a:pt x="12196535" y="4386025"/>
                </a:lnTo>
                <a:lnTo>
                  <a:pt x="11896688" y="4212936"/>
                </a:lnTo>
                <a:lnTo>
                  <a:pt x="11896688" y="3873789"/>
                </a:lnTo>
                <a:lnTo>
                  <a:pt x="12196535" y="3700701"/>
                </a:lnTo>
                <a:lnTo>
                  <a:pt x="12496381" y="3873789"/>
                </a:lnTo>
                <a:close/>
                <a:moveTo>
                  <a:pt x="11896688" y="4921539"/>
                </a:moveTo>
                <a:lnTo>
                  <a:pt x="12196535" y="4748451"/>
                </a:lnTo>
                <a:lnTo>
                  <a:pt x="12496381" y="4921539"/>
                </a:lnTo>
                <a:lnTo>
                  <a:pt x="12496381" y="5264210"/>
                </a:lnTo>
                <a:lnTo>
                  <a:pt x="12196535" y="5437299"/>
                </a:lnTo>
                <a:lnTo>
                  <a:pt x="11896688" y="5264210"/>
                </a:lnTo>
                <a:lnTo>
                  <a:pt x="11896688" y="4921539"/>
                </a:lnTo>
                <a:close/>
                <a:moveTo>
                  <a:pt x="13410781" y="3689061"/>
                </a:moveTo>
                <a:lnTo>
                  <a:pt x="13110935" y="3862149"/>
                </a:lnTo>
                <a:lnTo>
                  <a:pt x="12811088" y="3689061"/>
                </a:lnTo>
                <a:lnTo>
                  <a:pt x="12811088" y="3346390"/>
                </a:lnTo>
                <a:lnTo>
                  <a:pt x="13110935" y="3173301"/>
                </a:lnTo>
                <a:lnTo>
                  <a:pt x="13410781" y="3346390"/>
                </a:lnTo>
                <a:lnTo>
                  <a:pt x="13410781" y="3689061"/>
                </a:lnTo>
                <a:close/>
                <a:moveTo>
                  <a:pt x="12801181" y="3689061"/>
                </a:moveTo>
                <a:lnTo>
                  <a:pt x="12501335" y="3862149"/>
                </a:lnTo>
                <a:lnTo>
                  <a:pt x="12201488" y="3689061"/>
                </a:lnTo>
                <a:lnTo>
                  <a:pt x="12201488" y="3346390"/>
                </a:lnTo>
                <a:lnTo>
                  <a:pt x="12501335" y="3173301"/>
                </a:lnTo>
                <a:lnTo>
                  <a:pt x="12801181" y="3346390"/>
                </a:lnTo>
                <a:lnTo>
                  <a:pt x="12801181" y="3689061"/>
                </a:lnTo>
                <a:close/>
                <a:moveTo>
                  <a:pt x="13410781" y="2631786"/>
                </a:moveTo>
                <a:lnTo>
                  <a:pt x="13110935" y="2804874"/>
                </a:lnTo>
                <a:lnTo>
                  <a:pt x="12811088" y="2631786"/>
                </a:lnTo>
                <a:lnTo>
                  <a:pt x="12811088" y="2292639"/>
                </a:lnTo>
                <a:lnTo>
                  <a:pt x="13110935" y="2119551"/>
                </a:lnTo>
                <a:lnTo>
                  <a:pt x="13410781" y="2292639"/>
                </a:lnTo>
                <a:lnTo>
                  <a:pt x="13410781" y="2631786"/>
                </a:lnTo>
                <a:close/>
                <a:moveTo>
                  <a:pt x="13115888" y="2816514"/>
                </a:moveTo>
                <a:lnTo>
                  <a:pt x="13115888" y="3159185"/>
                </a:lnTo>
                <a:lnTo>
                  <a:pt x="13415735" y="3332274"/>
                </a:lnTo>
                <a:lnTo>
                  <a:pt x="13715581" y="3159185"/>
                </a:lnTo>
                <a:lnTo>
                  <a:pt x="13715581" y="2812990"/>
                </a:lnTo>
                <a:lnTo>
                  <a:pt x="13418783" y="2641664"/>
                </a:lnTo>
                <a:lnTo>
                  <a:pt x="13115888" y="2816514"/>
                </a:lnTo>
                <a:close/>
                <a:moveTo>
                  <a:pt x="13715581" y="2111435"/>
                </a:moveTo>
                <a:lnTo>
                  <a:pt x="13418783" y="2282762"/>
                </a:lnTo>
                <a:lnTo>
                  <a:pt x="13115888" y="2107911"/>
                </a:lnTo>
                <a:lnTo>
                  <a:pt x="13115888" y="1768764"/>
                </a:lnTo>
                <a:lnTo>
                  <a:pt x="13418783" y="1593914"/>
                </a:lnTo>
                <a:lnTo>
                  <a:pt x="13715581" y="1765240"/>
                </a:lnTo>
                <a:lnTo>
                  <a:pt x="13715581" y="2111435"/>
                </a:lnTo>
                <a:close/>
                <a:moveTo>
                  <a:pt x="13105981" y="1768764"/>
                </a:moveTo>
                <a:lnTo>
                  <a:pt x="13105981" y="2107911"/>
                </a:lnTo>
                <a:lnTo>
                  <a:pt x="12806135" y="2281000"/>
                </a:lnTo>
                <a:lnTo>
                  <a:pt x="12506288" y="2107911"/>
                </a:lnTo>
                <a:lnTo>
                  <a:pt x="12506288" y="1768764"/>
                </a:lnTo>
                <a:lnTo>
                  <a:pt x="12806135" y="1595676"/>
                </a:lnTo>
                <a:lnTo>
                  <a:pt x="13105981" y="1768764"/>
                </a:lnTo>
                <a:close/>
                <a:moveTo>
                  <a:pt x="12506288" y="2816514"/>
                </a:moveTo>
                <a:lnTo>
                  <a:pt x="12806135" y="2643426"/>
                </a:lnTo>
                <a:lnTo>
                  <a:pt x="13105981" y="2816514"/>
                </a:lnTo>
                <a:lnTo>
                  <a:pt x="13105981" y="3159185"/>
                </a:lnTo>
                <a:lnTo>
                  <a:pt x="12806135" y="3332274"/>
                </a:lnTo>
                <a:lnTo>
                  <a:pt x="12506288" y="3159185"/>
                </a:lnTo>
                <a:lnTo>
                  <a:pt x="12506288" y="2816514"/>
                </a:lnTo>
                <a:close/>
                <a:moveTo>
                  <a:pt x="12801181" y="2631786"/>
                </a:moveTo>
                <a:lnTo>
                  <a:pt x="12501335" y="2804874"/>
                </a:lnTo>
                <a:lnTo>
                  <a:pt x="12201488" y="2631786"/>
                </a:lnTo>
                <a:lnTo>
                  <a:pt x="12201488" y="2292639"/>
                </a:lnTo>
                <a:lnTo>
                  <a:pt x="12501335" y="2119551"/>
                </a:lnTo>
                <a:lnTo>
                  <a:pt x="12801181" y="2292639"/>
                </a:lnTo>
                <a:lnTo>
                  <a:pt x="12801181" y="2631786"/>
                </a:lnTo>
                <a:close/>
                <a:moveTo>
                  <a:pt x="12496381" y="1768764"/>
                </a:moveTo>
                <a:lnTo>
                  <a:pt x="12496381" y="2107911"/>
                </a:lnTo>
                <a:lnTo>
                  <a:pt x="12196535" y="2281000"/>
                </a:lnTo>
                <a:lnTo>
                  <a:pt x="11896688" y="2107911"/>
                </a:lnTo>
                <a:lnTo>
                  <a:pt x="11896688" y="1768764"/>
                </a:lnTo>
                <a:lnTo>
                  <a:pt x="12196535" y="1595676"/>
                </a:lnTo>
                <a:lnTo>
                  <a:pt x="12496381" y="1768764"/>
                </a:lnTo>
                <a:close/>
                <a:moveTo>
                  <a:pt x="11896688" y="2816514"/>
                </a:moveTo>
                <a:lnTo>
                  <a:pt x="12196535" y="2643426"/>
                </a:lnTo>
                <a:lnTo>
                  <a:pt x="12496381" y="2816514"/>
                </a:lnTo>
                <a:lnTo>
                  <a:pt x="12496381" y="3159185"/>
                </a:lnTo>
                <a:lnTo>
                  <a:pt x="12196535" y="3332274"/>
                </a:lnTo>
                <a:lnTo>
                  <a:pt x="11896688" y="3159185"/>
                </a:lnTo>
                <a:lnTo>
                  <a:pt x="11896688" y="2816514"/>
                </a:lnTo>
                <a:close/>
                <a:moveTo>
                  <a:pt x="13410781" y="1584036"/>
                </a:moveTo>
                <a:lnTo>
                  <a:pt x="13110935" y="1757125"/>
                </a:lnTo>
                <a:lnTo>
                  <a:pt x="12811088" y="1584036"/>
                </a:lnTo>
                <a:lnTo>
                  <a:pt x="12811088" y="1241365"/>
                </a:lnTo>
                <a:lnTo>
                  <a:pt x="13110935" y="1068276"/>
                </a:lnTo>
                <a:lnTo>
                  <a:pt x="13410781" y="1241365"/>
                </a:lnTo>
                <a:lnTo>
                  <a:pt x="13410781" y="1584036"/>
                </a:lnTo>
                <a:close/>
                <a:moveTo>
                  <a:pt x="12801181" y="1584036"/>
                </a:moveTo>
                <a:lnTo>
                  <a:pt x="12501335" y="1757125"/>
                </a:lnTo>
                <a:lnTo>
                  <a:pt x="12201488" y="1584036"/>
                </a:lnTo>
                <a:lnTo>
                  <a:pt x="12201488" y="1241365"/>
                </a:lnTo>
                <a:lnTo>
                  <a:pt x="12501335" y="1068276"/>
                </a:lnTo>
                <a:lnTo>
                  <a:pt x="12801181" y="1241365"/>
                </a:lnTo>
                <a:lnTo>
                  <a:pt x="12801181" y="1584036"/>
                </a:lnTo>
                <a:close/>
                <a:moveTo>
                  <a:pt x="13410781" y="526757"/>
                </a:moveTo>
                <a:lnTo>
                  <a:pt x="13110935" y="699851"/>
                </a:lnTo>
                <a:lnTo>
                  <a:pt x="12811088" y="526757"/>
                </a:lnTo>
                <a:lnTo>
                  <a:pt x="12811088" y="184093"/>
                </a:lnTo>
                <a:lnTo>
                  <a:pt x="13110935" y="10999"/>
                </a:lnTo>
                <a:lnTo>
                  <a:pt x="13410781" y="184093"/>
                </a:lnTo>
                <a:lnTo>
                  <a:pt x="13410781" y="526757"/>
                </a:lnTo>
                <a:close/>
                <a:moveTo>
                  <a:pt x="13115888" y="711493"/>
                </a:moveTo>
                <a:lnTo>
                  <a:pt x="13115888" y="1054160"/>
                </a:lnTo>
                <a:lnTo>
                  <a:pt x="13415735" y="1227249"/>
                </a:lnTo>
                <a:lnTo>
                  <a:pt x="13715581" y="1054160"/>
                </a:lnTo>
                <a:lnTo>
                  <a:pt x="13715581" y="707968"/>
                </a:lnTo>
                <a:lnTo>
                  <a:pt x="13418783" y="536636"/>
                </a:lnTo>
                <a:lnTo>
                  <a:pt x="13115888" y="711493"/>
                </a:lnTo>
                <a:close/>
                <a:moveTo>
                  <a:pt x="12506288" y="711493"/>
                </a:moveTo>
                <a:lnTo>
                  <a:pt x="12806135" y="538399"/>
                </a:lnTo>
                <a:lnTo>
                  <a:pt x="13105981" y="711493"/>
                </a:lnTo>
                <a:lnTo>
                  <a:pt x="13105981" y="1054160"/>
                </a:lnTo>
                <a:lnTo>
                  <a:pt x="12806135" y="1227249"/>
                </a:lnTo>
                <a:lnTo>
                  <a:pt x="12506288" y="1054160"/>
                </a:lnTo>
                <a:lnTo>
                  <a:pt x="12506288" y="711493"/>
                </a:lnTo>
                <a:close/>
                <a:moveTo>
                  <a:pt x="12801181" y="526757"/>
                </a:moveTo>
                <a:lnTo>
                  <a:pt x="12501335" y="699851"/>
                </a:lnTo>
                <a:lnTo>
                  <a:pt x="12201488" y="526757"/>
                </a:lnTo>
                <a:lnTo>
                  <a:pt x="12201488" y="184093"/>
                </a:lnTo>
                <a:lnTo>
                  <a:pt x="12501335" y="10999"/>
                </a:lnTo>
                <a:lnTo>
                  <a:pt x="12801181" y="184093"/>
                </a:lnTo>
                <a:lnTo>
                  <a:pt x="12801181" y="526757"/>
                </a:lnTo>
                <a:close/>
                <a:moveTo>
                  <a:pt x="11896688" y="711493"/>
                </a:moveTo>
                <a:lnTo>
                  <a:pt x="12196535" y="538399"/>
                </a:lnTo>
                <a:lnTo>
                  <a:pt x="12496381" y="711493"/>
                </a:lnTo>
                <a:lnTo>
                  <a:pt x="12496381" y="1054160"/>
                </a:lnTo>
                <a:lnTo>
                  <a:pt x="12196535" y="1227249"/>
                </a:lnTo>
                <a:lnTo>
                  <a:pt x="11896688" y="1054160"/>
                </a:lnTo>
                <a:lnTo>
                  <a:pt x="11896688" y="711493"/>
                </a:lnTo>
                <a:close/>
                <a:moveTo>
                  <a:pt x="11891735" y="7383352"/>
                </a:moveTo>
                <a:lnTo>
                  <a:pt x="11591888" y="7556440"/>
                </a:lnTo>
                <a:lnTo>
                  <a:pt x="11591888" y="7902636"/>
                </a:lnTo>
                <a:lnTo>
                  <a:pt x="11891735" y="8075724"/>
                </a:lnTo>
                <a:lnTo>
                  <a:pt x="12191581" y="7902636"/>
                </a:lnTo>
                <a:lnTo>
                  <a:pt x="12191581" y="7556440"/>
                </a:lnTo>
                <a:lnTo>
                  <a:pt x="11891735" y="7383352"/>
                </a:lnTo>
                <a:close/>
                <a:moveTo>
                  <a:pt x="12201488" y="7556440"/>
                </a:moveTo>
                <a:lnTo>
                  <a:pt x="12501335" y="7383352"/>
                </a:lnTo>
                <a:lnTo>
                  <a:pt x="12801181" y="7556440"/>
                </a:lnTo>
                <a:lnTo>
                  <a:pt x="12801181" y="7902636"/>
                </a:lnTo>
                <a:lnTo>
                  <a:pt x="12501335" y="8075724"/>
                </a:lnTo>
                <a:lnTo>
                  <a:pt x="12201488" y="7902636"/>
                </a:lnTo>
                <a:lnTo>
                  <a:pt x="12201488" y="7556440"/>
                </a:lnTo>
                <a:close/>
                <a:moveTo>
                  <a:pt x="13110935" y="7383352"/>
                </a:moveTo>
                <a:lnTo>
                  <a:pt x="12811088" y="7556440"/>
                </a:lnTo>
                <a:lnTo>
                  <a:pt x="12811088" y="7902636"/>
                </a:lnTo>
                <a:lnTo>
                  <a:pt x="13110935" y="8075724"/>
                </a:lnTo>
                <a:lnTo>
                  <a:pt x="13410781" y="7902636"/>
                </a:lnTo>
                <a:lnTo>
                  <a:pt x="13410781" y="7556440"/>
                </a:lnTo>
                <a:lnTo>
                  <a:pt x="13110935" y="7383352"/>
                </a:lnTo>
                <a:close/>
              </a:path>
            </a:pathLst>
          </a:custGeom>
          <a:gradFill rotWithShape="1">
            <a:gsLst>
              <a:gs pos="100000">
                <a:srgbClr val="f85f73">
                  <a:alpha val="47000"/>
                </a:srgbClr>
              </a:gs>
              <a:gs pos="0">
                <a:srgbClr val="ffc3c8">
                  <a:tint val="50000"/>
                  <a:alpha val="0"/>
                  <a:satMod val="130000"/>
                </a:srgbClr>
              </a:gs>
            </a:gsLst>
            <a:path path="circle">
              <a:fillToRect b="0" l="50000" r="0" t="50000"/>
            </a:path>
            <a:tileRect b="0" l="0" r="0" t="0"/>
          </a:gradFill>
        </p:spPr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Title 1">
            <a:extLst>
              <a:ext uri="{35D08833-008E-4B2E-835E-852674D0DCC7}">
                <a16:creationId xmlns:a16="http://schemas.microsoft.com/office/drawing/2010/main" id="{44E53715-2F6D-451B-8DB4-06792B3547C7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1914525"/>
            <a:ext cx="7620000" cy="857250"/>
          </a:xfrm>
        </p:spPr>
        <p:txBody>
          <a:bodyPr anchor="ctr" rtlCol="0"/>
          <a:lstStyle>
            <a:lvl1pPr algn="ctr"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Slide Number Placeholder 3">
            <a:extLst>
              <a:ext uri="{68F362F9-1023-4141-BA79-C2B05F3C2775}">
                <a16:creationId xmlns:a16="http://schemas.microsoft.com/office/drawing/2010/main" id="{669BDC4F-999A-47B3-B453-7D767787AD34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2">
            <a:extLst>
              <a:ext uri="{D16D01A2-903F-45AE-BDF8-A06B8D2ABFEF}">
                <a16:creationId xmlns:a16="http://schemas.microsoft.com/office/drawing/2010/main" id="{7DAD15AE-679D-453A-AE03-74EF78CB61D0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1">
            <a:extLst>
              <a:ext uri="{6193CF84-2CD4-4491-97B8-BF98B35E2730}">
                <a16:creationId xmlns:a16="http://schemas.microsoft.com/office/drawing/2010/main" id="{1326EF4A-5CC9-4897-86F4-EBCE30EEF285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BBC40384-554A-4EB3-AAC5-74E4BA6EA377}">
        <p14:creationId xmlns:p14="http://schemas.microsoft.com/office/powerpoint/2010/main" val="1742713630940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6F4CAE5E-EF93-4406-A110-EB469875BA93}">
                <a16:creationId xmlns:a16="http://schemas.microsoft.com/office/drawing/2010/main" id="{E6239CDC-FF2E-4E8E-84A9-E561A0AF7974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" name="Footer Placeholder 2">
            <a:extLst>
              <a:ext uri="{95F766F6-7882-4C0A-B3D5-63E601E84C4D}">
                <a16:creationId xmlns:a16="http://schemas.microsoft.com/office/drawing/2010/main" id="{ACE09B29-43A9-49ED-85BB-6AF9774FB4E3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Date Placeholder 1">
            <a:extLst>
              <a:ext uri="{DC0325F1-D804-41D2-83F9-AA1349F47577}">
                <a16:creationId xmlns:a16="http://schemas.microsoft.com/office/drawing/2010/main" id="{99877100-0393-4E20-9E4A-4F9A027DA8C7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5E4BE4ED-EDCE-4F6D-9A98-C5B1A6B61812}">
        <p14:creationId xmlns:p14="http://schemas.microsoft.com/office/powerpoint/2010/main" val="1742713630945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181DD7C4-AA61-4BB2-8507-0A2AC3F53458}">
                <a16:creationId xmlns:a16="http://schemas.microsoft.com/office/drawing/2010/main" id="{74F56883-E3F6-4432-BBC8-D7477F7A099F}"/>
              </a:ext>
            </a:extLst>
          </p:cNvPr>
          <p:cNvSpPr>
            <a:spLocks noChangeAspect="true"/>
          </p:cNvSpPr>
          <p:nvPr/>
        </p:nvSpPr>
        <p:spPr>
          <a:xfrm rot="0">
            <a:off x="0" y="0"/>
            <a:ext cx="9153763" cy="5393322"/>
          </a:xfrm>
          <a:custGeom>
            <a:avLst/>
            <a:gdLst/>
            <a:ahLst/>
            <a:cxnLst/>
            <a:rect b="b" l="0" r="r" t="0"/>
            <a:pathLst>
              <a:path h="8086725" w="13725107">
                <a:moveTo>
                  <a:pt x="9525" y="184093"/>
                </a:moveTo>
                <a:lnTo>
                  <a:pt x="309334" y="10999"/>
                </a:lnTo>
                <a:lnTo>
                  <a:pt x="609142" y="184093"/>
                </a:lnTo>
                <a:lnTo>
                  <a:pt x="609142" y="526757"/>
                </a:lnTo>
                <a:lnTo>
                  <a:pt x="306281" y="701614"/>
                </a:lnTo>
                <a:lnTo>
                  <a:pt x="9525" y="530282"/>
                </a:lnTo>
                <a:lnTo>
                  <a:pt x="9525" y="184093"/>
                </a:lnTo>
                <a:close/>
                <a:moveTo>
                  <a:pt x="304800" y="711758"/>
                </a:moveTo>
                <a:lnTo>
                  <a:pt x="0" y="535781"/>
                </a:lnTo>
                <a:lnTo>
                  <a:pt x="0" y="178594"/>
                </a:lnTo>
                <a:lnTo>
                  <a:pt x="309334" y="0"/>
                </a:lnTo>
                <a:lnTo>
                  <a:pt x="614134" y="175976"/>
                </a:lnTo>
                <a:lnTo>
                  <a:pt x="918934" y="0"/>
                </a:lnTo>
                <a:lnTo>
                  <a:pt x="1223735" y="175976"/>
                </a:lnTo>
                <a:lnTo>
                  <a:pt x="1528535" y="0"/>
                </a:lnTo>
                <a:lnTo>
                  <a:pt x="1833335" y="175976"/>
                </a:lnTo>
                <a:lnTo>
                  <a:pt x="2138135" y="0"/>
                </a:lnTo>
                <a:lnTo>
                  <a:pt x="2442935" y="175976"/>
                </a:lnTo>
                <a:lnTo>
                  <a:pt x="2747735" y="0"/>
                </a:lnTo>
                <a:lnTo>
                  <a:pt x="3052535" y="175976"/>
                </a:lnTo>
                <a:lnTo>
                  <a:pt x="3357335" y="0"/>
                </a:lnTo>
                <a:lnTo>
                  <a:pt x="3662135" y="175976"/>
                </a:lnTo>
                <a:lnTo>
                  <a:pt x="3966935" y="0"/>
                </a:lnTo>
                <a:lnTo>
                  <a:pt x="4271735" y="175976"/>
                </a:lnTo>
                <a:lnTo>
                  <a:pt x="4576535" y="0"/>
                </a:lnTo>
                <a:lnTo>
                  <a:pt x="4881335" y="175976"/>
                </a:lnTo>
                <a:lnTo>
                  <a:pt x="5186135" y="0"/>
                </a:lnTo>
                <a:lnTo>
                  <a:pt x="5490935" y="175976"/>
                </a:lnTo>
                <a:lnTo>
                  <a:pt x="5795735" y="0"/>
                </a:lnTo>
                <a:lnTo>
                  <a:pt x="6100535" y="175976"/>
                </a:lnTo>
                <a:lnTo>
                  <a:pt x="6405335" y="0"/>
                </a:lnTo>
                <a:lnTo>
                  <a:pt x="6710135" y="175976"/>
                </a:lnTo>
                <a:lnTo>
                  <a:pt x="7014935" y="0"/>
                </a:lnTo>
                <a:lnTo>
                  <a:pt x="7319735" y="175976"/>
                </a:lnTo>
                <a:lnTo>
                  <a:pt x="7624535" y="0"/>
                </a:lnTo>
                <a:lnTo>
                  <a:pt x="7929335" y="175976"/>
                </a:lnTo>
                <a:lnTo>
                  <a:pt x="8234135" y="0"/>
                </a:lnTo>
                <a:lnTo>
                  <a:pt x="8538935" y="175976"/>
                </a:lnTo>
                <a:lnTo>
                  <a:pt x="8843735" y="0"/>
                </a:lnTo>
                <a:lnTo>
                  <a:pt x="9148535" y="175976"/>
                </a:lnTo>
                <a:lnTo>
                  <a:pt x="9453335" y="0"/>
                </a:lnTo>
                <a:lnTo>
                  <a:pt x="9758135" y="175976"/>
                </a:lnTo>
                <a:lnTo>
                  <a:pt x="10062935" y="0"/>
                </a:lnTo>
                <a:lnTo>
                  <a:pt x="10367735" y="175976"/>
                </a:lnTo>
                <a:lnTo>
                  <a:pt x="10672535" y="0"/>
                </a:lnTo>
                <a:lnTo>
                  <a:pt x="10977335" y="175976"/>
                </a:lnTo>
                <a:lnTo>
                  <a:pt x="11282135" y="0"/>
                </a:lnTo>
                <a:lnTo>
                  <a:pt x="11586935" y="175976"/>
                </a:lnTo>
                <a:lnTo>
                  <a:pt x="11891735" y="0"/>
                </a:lnTo>
                <a:lnTo>
                  <a:pt x="12196535" y="175976"/>
                </a:lnTo>
                <a:lnTo>
                  <a:pt x="12501335" y="0"/>
                </a:lnTo>
                <a:lnTo>
                  <a:pt x="12806135" y="175976"/>
                </a:lnTo>
                <a:lnTo>
                  <a:pt x="13110935" y="0"/>
                </a:lnTo>
                <a:lnTo>
                  <a:pt x="13420307" y="178594"/>
                </a:lnTo>
                <a:lnTo>
                  <a:pt x="13420307" y="526492"/>
                </a:lnTo>
                <a:lnTo>
                  <a:pt x="13725107" y="702469"/>
                </a:lnTo>
                <a:lnTo>
                  <a:pt x="13725107" y="1059656"/>
                </a:lnTo>
                <a:lnTo>
                  <a:pt x="13420020" y="1235755"/>
                </a:lnTo>
                <a:lnTo>
                  <a:pt x="13420307" y="1235869"/>
                </a:lnTo>
                <a:lnTo>
                  <a:pt x="13420307" y="1583769"/>
                </a:lnTo>
                <a:lnTo>
                  <a:pt x="13725107" y="1759744"/>
                </a:lnTo>
                <a:lnTo>
                  <a:pt x="13725107" y="2116931"/>
                </a:lnTo>
                <a:lnTo>
                  <a:pt x="13420307" y="2292906"/>
                </a:lnTo>
                <a:lnTo>
                  <a:pt x="13420307" y="2631519"/>
                </a:lnTo>
                <a:lnTo>
                  <a:pt x="13725107" y="2807494"/>
                </a:lnTo>
                <a:lnTo>
                  <a:pt x="13725107" y="3164681"/>
                </a:lnTo>
                <a:lnTo>
                  <a:pt x="13420020" y="3340780"/>
                </a:lnTo>
                <a:lnTo>
                  <a:pt x="13420307" y="3340894"/>
                </a:lnTo>
                <a:lnTo>
                  <a:pt x="13420307" y="3688794"/>
                </a:lnTo>
                <a:lnTo>
                  <a:pt x="13725107" y="3864769"/>
                </a:lnTo>
                <a:lnTo>
                  <a:pt x="13725107" y="4221957"/>
                </a:lnTo>
                <a:lnTo>
                  <a:pt x="13420307" y="4397931"/>
                </a:lnTo>
                <a:lnTo>
                  <a:pt x="13420307" y="4736545"/>
                </a:lnTo>
                <a:lnTo>
                  <a:pt x="13725107" y="4912519"/>
                </a:lnTo>
                <a:lnTo>
                  <a:pt x="13725107" y="5269707"/>
                </a:lnTo>
                <a:lnTo>
                  <a:pt x="13420020" y="5445805"/>
                </a:lnTo>
                <a:lnTo>
                  <a:pt x="13420307" y="5445919"/>
                </a:lnTo>
                <a:lnTo>
                  <a:pt x="13420307" y="5793820"/>
                </a:lnTo>
                <a:lnTo>
                  <a:pt x="13725107" y="5969794"/>
                </a:lnTo>
                <a:lnTo>
                  <a:pt x="13725107" y="6326982"/>
                </a:lnTo>
                <a:lnTo>
                  <a:pt x="13420307" y="6502956"/>
                </a:lnTo>
                <a:lnTo>
                  <a:pt x="13420307" y="6841570"/>
                </a:lnTo>
                <a:lnTo>
                  <a:pt x="13725107" y="7017544"/>
                </a:lnTo>
                <a:lnTo>
                  <a:pt x="13725107" y="7374732"/>
                </a:lnTo>
                <a:lnTo>
                  <a:pt x="13420020" y="7550830"/>
                </a:lnTo>
                <a:lnTo>
                  <a:pt x="13420307" y="7550944"/>
                </a:lnTo>
                <a:lnTo>
                  <a:pt x="13420307" y="7908132"/>
                </a:lnTo>
                <a:lnTo>
                  <a:pt x="13110935" y="8086726"/>
                </a:lnTo>
                <a:lnTo>
                  <a:pt x="12806135" y="7910751"/>
                </a:lnTo>
                <a:lnTo>
                  <a:pt x="12501335" y="8086726"/>
                </a:lnTo>
                <a:lnTo>
                  <a:pt x="12196535" y="7910751"/>
                </a:lnTo>
                <a:lnTo>
                  <a:pt x="11891735" y="8086726"/>
                </a:lnTo>
                <a:lnTo>
                  <a:pt x="11586935" y="7910751"/>
                </a:lnTo>
                <a:lnTo>
                  <a:pt x="11282135" y="8086726"/>
                </a:lnTo>
                <a:lnTo>
                  <a:pt x="10977335" y="7910751"/>
                </a:lnTo>
                <a:lnTo>
                  <a:pt x="10672535" y="8086726"/>
                </a:lnTo>
                <a:lnTo>
                  <a:pt x="10367735" y="7910751"/>
                </a:lnTo>
                <a:lnTo>
                  <a:pt x="10062935" y="8086726"/>
                </a:lnTo>
                <a:lnTo>
                  <a:pt x="9758135" y="7910751"/>
                </a:lnTo>
                <a:lnTo>
                  <a:pt x="9453335" y="8086726"/>
                </a:lnTo>
                <a:lnTo>
                  <a:pt x="9148535" y="7910751"/>
                </a:lnTo>
                <a:lnTo>
                  <a:pt x="8843735" y="8086726"/>
                </a:lnTo>
                <a:lnTo>
                  <a:pt x="8538935" y="7910751"/>
                </a:lnTo>
                <a:lnTo>
                  <a:pt x="8234135" y="8086726"/>
                </a:lnTo>
                <a:lnTo>
                  <a:pt x="7929335" y="7910751"/>
                </a:lnTo>
                <a:lnTo>
                  <a:pt x="7624535" y="8086726"/>
                </a:lnTo>
                <a:lnTo>
                  <a:pt x="7319735" y="7910751"/>
                </a:lnTo>
                <a:lnTo>
                  <a:pt x="7014935" y="8086726"/>
                </a:lnTo>
                <a:lnTo>
                  <a:pt x="6710135" y="7910751"/>
                </a:lnTo>
                <a:lnTo>
                  <a:pt x="6405335" y="8086726"/>
                </a:lnTo>
                <a:lnTo>
                  <a:pt x="6100535" y="7910751"/>
                </a:lnTo>
                <a:lnTo>
                  <a:pt x="5795735" y="8086726"/>
                </a:lnTo>
                <a:lnTo>
                  <a:pt x="5490935" y="7910751"/>
                </a:lnTo>
                <a:lnTo>
                  <a:pt x="5186135" y="8086726"/>
                </a:lnTo>
                <a:lnTo>
                  <a:pt x="4881335" y="7910751"/>
                </a:lnTo>
                <a:lnTo>
                  <a:pt x="4576535" y="8086726"/>
                </a:lnTo>
                <a:lnTo>
                  <a:pt x="4271735" y="7910751"/>
                </a:lnTo>
                <a:lnTo>
                  <a:pt x="3966935" y="8086726"/>
                </a:lnTo>
                <a:lnTo>
                  <a:pt x="3662135" y="7910751"/>
                </a:lnTo>
                <a:lnTo>
                  <a:pt x="3357335" y="8086726"/>
                </a:lnTo>
                <a:lnTo>
                  <a:pt x="3052535" y="7910751"/>
                </a:lnTo>
                <a:lnTo>
                  <a:pt x="2747735" y="8086726"/>
                </a:lnTo>
                <a:lnTo>
                  <a:pt x="2442935" y="7910751"/>
                </a:lnTo>
                <a:lnTo>
                  <a:pt x="2138135" y="8086726"/>
                </a:lnTo>
                <a:lnTo>
                  <a:pt x="1833335" y="7910751"/>
                </a:lnTo>
                <a:lnTo>
                  <a:pt x="1528535" y="8086726"/>
                </a:lnTo>
                <a:lnTo>
                  <a:pt x="1223735" y="7910751"/>
                </a:lnTo>
                <a:lnTo>
                  <a:pt x="918934" y="8086726"/>
                </a:lnTo>
                <a:lnTo>
                  <a:pt x="614134" y="7910751"/>
                </a:lnTo>
                <a:lnTo>
                  <a:pt x="309334" y="8086726"/>
                </a:lnTo>
                <a:lnTo>
                  <a:pt x="0" y="7908132"/>
                </a:lnTo>
                <a:lnTo>
                  <a:pt x="0" y="7550944"/>
                </a:lnTo>
                <a:lnTo>
                  <a:pt x="305005" y="7374846"/>
                </a:lnTo>
                <a:lnTo>
                  <a:pt x="304800" y="7374732"/>
                </a:lnTo>
                <a:lnTo>
                  <a:pt x="304800" y="7026831"/>
                </a:lnTo>
                <a:lnTo>
                  <a:pt x="0" y="6850856"/>
                </a:lnTo>
                <a:lnTo>
                  <a:pt x="0" y="6493669"/>
                </a:lnTo>
                <a:lnTo>
                  <a:pt x="304800" y="6317695"/>
                </a:lnTo>
                <a:lnTo>
                  <a:pt x="304800" y="5979081"/>
                </a:lnTo>
                <a:lnTo>
                  <a:pt x="0" y="5803106"/>
                </a:lnTo>
                <a:lnTo>
                  <a:pt x="0" y="5445919"/>
                </a:lnTo>
                <a:lnTo>
                  <a:pt x="305005" y="5269821"/>
                </a:lnTo>
                <a:lnTo>
                  <a:pt x="304800" y="5269707"/>
                </a:lnTo>
                <a:lnTo>
                  <a:pt x="304800" y="4921806"/>
                </a:lnTo>
                <a:lnTo>
                  <a:pt x="0" y="4745832"/>
                </a:lnTo>
                <a:lnTo>
                  <a:pt x="0" y="4388644"/>
                </a:lnTo>
                <a:lnTo>
                  <a:pt x="304800" y="4212670"/>
                </a:lnTo>
                <a:lnTo>
                  <a:pt x="304800" y="3874056"/>
                </a:lnTo>
                <a:lnTo>
                  <a:pt x="0" y="3698081"/>
                </a:lnTo>
                <a:lnTo>
                  <a:pt x="0" y="3340894"/>
                </a:lnTo>
                <a:lnTo>
                  <a:pt x="305005" y="3164795"/>
                </a:lnTo>
                <a:lnTo>
                  <a:pt x="304800" y="3164681"/>
                </a:lnTo>
                <a:lnTo>
                  <a:pt x="304800" y="2816781"/>
                </a:lnTo>
                <a:lnTo>
                  <a:pt x="0" y="2640806"/>
                </a:lnTo>
                <a:lnTo>
                  <a:pt x="0" y="2283619"/>
                </a:lnTo>
                <a:lnTo>
                  <a:pt x="304800" y="2107644"/>
                </a:lnTo>
                <a:lnTo>
                  <a:pt x="304800" y="1769031"/>
                </a:lnTo>
                <a:lnTo>
                  <a:pt x="0" y="1593056"/>
                </a:lnTo>
                <a:lnTo>
                  <a:pt x="0" y="1235869"/>
                </a:lnTo>
                <a:lnTo>
                  <a:pt x="305005" y="1059771"/>
                </a:lnTo>
                <a:lnTo>
                  <a:pt x="304800" y="1059656"/>
                </a:lnTo>
                <a:lnTo>
                  <a:pt x="304800" y="711758"/>
                </a:lnTo>
                <a:close/>
                <a:moveTo>
                  <a:pt x="11586935" y="6853476"/>
                </a:moveTo>
                <a:lnTo>
                  <a:pt x="11886781" y="7026564"/>
                </a:lnTo>
                <a:lnTo>
                  <a:pt x="11886781" y="7369236"/>
                </a:lnTo>
                <a:lnTo>
                  <a:pt x="11586935" y="7542324"/>
                </a:lnTo>
                <a:lnTo>
                  <a:pt x="11287088" y="7369236"/>
                </a:lnTo>
                <a:lnTo>
                  <a:pt x="11287088" y="7026564"/>
                </a:lnTo>
                <a:lnTo>
                  <a:pt x="11586935" y="6853476"/>
                </a:lnTo>
                <a:close/>
                <a:moveTo>
                  <a:pt x="11886781" y="6317961"/>
                </a:moveTo>
                <a:lnTo>
                  <a:pt x="11586935" y="6491050"/>
                </a:lnTo>
                <a:lnTo>
                  <a:pt x="11287088" y="6317961"/>
                </a:lnTo>
                <a:lnTo>
                  <a:pt x="11287088" y="5978814"/>
                </a:lnTo>
                <a:lnTo>
                  <a:pt x="11586935" y="5805726"/>
                </a:lnTo>
                <a:lnTo>
                  <a:pt x="11886781" y="5978814"/>
                </a:lnTo>
                <a:lnTo>
                  <a:pt x="11886781" y="6317961"/>
                </a:lnTo>
                <a:close/>
                <a:moveTo>
                  <a:pt x="11586935" y="4748451"/>
                </a:moveTo>
                <a:lnTo>
                  <a:pt x="11886781" y="4921539"/>
                </a:lnTo>
                <a:lnTo>
                  <a:pt x="11886781" y="5264210"/>
                </a:lnTo>
                <a:lnTo>
                  <a:pt x="11586935" y="5437299"/>
                </a:lnTo>
                <a:lnTo>
                  <a:pt x="11287088" y="5264210"/>
                </a:lnTo>
                <a:lnTo>
                  <a:pt x="11287088" y="4921539"/>
                </a:lnTo>
                <a:lnTo>
                  <a:pt x="11586935" y="4748451"/>
                </a:lnTo>
                <a:close/>
                <a:moveTo>
                  <a:pt x="11886781" y="4212936"/>
                </a:moveTo>
                <a:lnTo>
                  <a:pt x="11586935" y="4386025"/>
                </a:lnTo>
                <a:lnTo>
                  <a:pt x="11287088" y="4212936"/>
                </a:lnTo>
                <a:lnTo>
                  <a:pt x="11287088" y="3873789"/>
                </a:lnTo>
                <a:lnTo>
                  <a:pt x="11586935" y="3700701"/>
                </a:lnTo>
                <a:lnTo>
                  <a:pt x="11886781" y="3873789"/>
                </a:lnTo>
                <a:lnTo>
                  <a:pt x="11886781" y="4212936"/>
                </a:lnTo>
                <a:close/>
                <a:moveTo>
                  <a:pt x="11586935" y="2643426"/>
                </a:moveTo>
                <a:lnTo>
                  <a:pt x="11886781" y="2816514"/>
                </a:lnTo>
                <a:lnTo>
                  <a:pt x="11886781" y="3159185"/>
                </a:lnTo>
                <a:lnTo>
                  <a:pt x="11586935" y="3332274"/>
                </a:lnTo>
                <a:lnTo>
                  <a:pt x="11287088" y="3159185"/>
                </a:lnTo>
                <a:lnTo>
                  <a:pt x="11287088" y="2816514"/>
                </a:lnTo>
                <a:lnTo>
                  <a:pt x="11586935" y="2643426"/>
                </a:lnTo>
                <a:close/>
                <a:moveTo>
                  <a:pt x="11886781" y="2107911"/>
                </a:moveTo>
                <a:lnTo>
                  <a:pt x="11586935" y="2281000"/>
                </a:lnTo>
                <a:lnTo>
                  <a:pt x="11287088" y="2107911"/>
                </a:lnTo>
                <a:lnTo>
                  <a:pt x="11287088" y="1768764"/>
                </a:lnTo>
                <a:lnTo>
                  <a:pt x="11586935" y="1595676"/>
                </a:lnTo>
                <a:lnTo>
                  <a:pt x="11886781" y="1768764"/>
                </a:lnTo>
                <a:lnTo>
                  <a:pt x="11886781" y="2107911"/>
                </a:lnTo>
                <a:close/>
                <a:moveTo>
                  <a:pt x="11586935" y="538399"/>
                </a:moveTo>
                <a:lnTo>
                  <a:pt x="11886781" y="711493"/>
                </a:lnTo>
                <a:lnTo>
                  <a:pt x="11886781" y="1054160"/>
                </a:lnTo>
                <a:lnTo>
                  <a:pt x="11586935" y="1227249"/>
                </a:lnTo>
                <a:lnTo>
                  <a:pt x="11287088" y="1054160"/>
                </a:lnTo>
                <a:lnTo>
                  <a:pt x="11287088" y="711493"/>
                </a:lnTo>
                <a:lnTo>
                  <a:pt x="11586935" y="538399"/>
                </a:lnTo>
                <a:close/>
                <a:moveTo>
                  <a:pt x="11891735" y="7014924"/>
                </a:moveTo>
                <a:lnTo>
                  <a:pt x="12191581" y="6841836"/>
                </a:lnTo>
                <a:lnTo>
                  <a:pt x="12191581" y="6502690"/>
                </a:lnTo>
                <a:lnTo>
                  <a:pt x="11891735" y="6329601"/>
                </a:lnTo>
                <a:lnTo>
                  <a:pt x="11591888" y="6502690"/>
                </a:lnTo>
                <a:lnTo>
                  <a:pt x="11591888" y="6841836"/>
                </a:lnTo>
                <a:lnTo>
                  <a:pt x="11891735" y="7014924"/>
                </a:lnTo>
                <a:close/>
                <a:moveTo>
                  <a:pt x="11891735" y="5967174"/>
                </a:moveTo>
                <a:lnTo>
                  <a:pt x="12191581" y="5794086"/>
                </a:lnTo>
                <a:lnTo>
                  <a:pt x="12191581" y="5451415"/>
                </a:lnTo>
                <a:lnTo>
                  <a:pt x="11891735" y="5278327"/>
                </a:lnTo>
                <a:lnTo>
                  <a:pt x="11591888" y="5451415"/>
                </a:lnTo>
                <a:lnTo>
                  <a:pt x="11591888" y="5794086"/>
                </a:lnTo>
                <a:lnTo>
                  <a:pt x="11891735" y="5967174"/>
                </a:lnTo>
                <a:close/>
                <a:moveTo>
                  <a:pt x="11891735" y="4909899"/>
                </a:moveTo>
                <a:lnTo>
                  <a:pt x="12191581" y="4736811"/>
                </a:lnTo>
                <a:lnTo>
                  <a:pt x="12191581" y="4397664"/>
                </a:lnTo>
                <a:lnTo>
                  <a:pt x="11891735" y="4224576"/>
                </a:lnTo>
                <a:lnTo>
                  <a:pt x="11591888" y="4397664"/>
                </a:lnTo>
                <a:lnTo>
                  <a:pt x="11591888" y="4736811"/>
                </a:lnTo>
                <a:lnTo>
                  <a:pt x="11891735" y="4909899"/>
                </a:lnTo>
                <a:close/>
                <a:moveTo>
                  <a:pt x="11891735" y="3862149"/>
                </a:moveTo>
                <a:lnTo>
                  <a:pt x="12191581" y="3689061"/>
                </a:lnTo>
                <a:lnTo>
                  <a:pt x="12191581" y="3346390"/>
                </a:lnTo>
                <a:lnTo>
                  <a:pt x="11891735" y="3173301"/>
                </a:lnTo>
                <a:lnTo>
                  <a:pt x="11591888" y="3346390"/>
                </a:lnTo>
                <a:lnTo>
                  <a:pt x="11591888" y="3689061"/>
                </a:lnTo>
                <a:lnTo>
                  <a:pt x="11891735" y="3862149"/>
                </a:lnTo>
                <a:close/>
                <a:moveTo>
                  <a:pt x="11891735" y="2804874"/>
                </a:moveTo>
                <a:lnTo>
                  <a:pt x="12191581" y="2631786"/>
                </a:lnTo>
                <a:lnTo>
                  <a:pt x="12191581" y="2292639"/>
                </a:lnTo>
                <a:lnTo>
                  <a:pt x="11891735" y="2119551"/>
                </a:lnTo>
                <a:lnTo>
                  <a:pt x="11591888" y="2292639"/>
                </a:lnTo>
                <a:lnTo>
                  <a:pt x="11591888" y="2631786"/>
                </a:lnTo>
                <a:lnTo>
                  <a:pt x="11891735" y="2804874"/>
                </a:lnTo>
                <a:close/>
                <a:moveTo>
                  <a:pt x="11891735" y="1757125"/>
                </a:moveTo>
                <a:lnTo>
                  <a:pt x="12191581" y="1584036"/>
                </a:lnTo>
                <a:lnTo>
                  <a:pt x="12191581" y="1241365"/>
                </a:lnTo>
                <a:lnTo>
                  <a:pt x="11891735" y="1068276"/>
                </a:lnTo>
                <a:lnTo>
                  <a:pt x="11591888" y="1241365"/>
                </a:lnTo>
                <a:lnTo>
                  <a:pt x="11591888" y="1584036"/>
                </a:lnTo>
                <a:lnTo>
                  <a:pt x="11891735" y="1757125"/>
                </a:lnTo>
                <a:close/>
                <a:moveTo>
                  <a:pt x="11891735" y="699851"/>
                </a:moveTo>
                <a:lnTo>
                  <a:pt x="12191581" y="526757"/>
                </a:lnTo>
                <a:lnTo>
                  <a:pt x="12191581" y="184093"/>
                </a:lnTo>
                <a:lnTo>
                  <a:pt x="11891735" y="10999"/>
                </a:lnTo>
                <a:lnTo>
                  <a:pt x="11591888" y="184093"/>
                </a:lnTo>
                <a:lnTo>
                  <a:pt x="11591888" y="526757"/>
                </a:lnTo>
                <a:lnTo>
                  <a:pt x="11891735" y="699851"/>
                </a:lnTo>
                <a:close/>
                <a:moveTo>
                  <a:pt x="9148535" y="538399"/>
                </a:moveTo>
                <a:lnTo>
                  <a:pt x="8848725" y="711493"/>
                </a:lnTo>
                <a:lnTo>
                  <a:pt x="8848725" y="1054160"/>
                </a:lnTo>
                <a:lnTo>
                  <a:pt x="9148535" y="1227249"/>
                </a:lnTo>
                <a:lnTo>
                  <a:pt x="9448343" y="1054160"/>
                </a:lnTo>
                <a:lnTo>
                  <a:pt x="9448343" y="711493"/>
                </a:lnTo>
                <a:lnTo>
                  <a:pt x="9148535" y="538399"/>
                </a:lnTo>
                <a:close/>
                <a:moveTo>
                  <a:pt x="9148535" y="1595676"/>
                </a:moveTo>
                <a:lnTo>
                  <a:pt x="8848725" y="1768764"/>
                </a:lnTo>
                <a:lnTo>
                  <a:pt x="8848725" y="2107911"/>
                </a:lnTo>
                <a:lnTo>
                  <a:pt x="9148535" y="2281000"/>
                </a:lnTo>
                <a:lnTo>
                  <a:pt x="9448343" y="2107911"/>
                </a:lnTo>
                <a:lnTo>
                  <a:pt x="9448343" y="1768764"/>
                </a:lnTo>
                <a:lnTo>
                  <a:pt x="9148535" y="1595676"/>
                </a:lnTo>
                <a:close/>
                <a:moveTo>
                  <a:pt x="9148535" y="2643426"/>
                </a:moveTo>
                <a:lnTo>
                  <a:pt x="8848725" y="2816514"/>
                </a:lnTo>
                <a:lnTo>
                  <a:pt x="8848725" y="3159185"/>
                </a:lnTo>
                <a:lnTo>
                  <a:pt x="9148535" y="3332274"/>
                </a:lnTo>
                <a:lnTo>
                  <a:pt x="9448343" y="3159185"/>
                </a:lnTo>
                <a:lnTo>
                  <a:pt x="9448343" y="2816514"/>
                </a:lnTo>
                <a:lnTo>
                  <a:pt x="9148535" y="2643426"/>
                </a:lnTo>
                <a:close/>
                <a:moveTo>
                  <a:pt x="9148535" y="3700701"/>
                </a:moveTo>
                <a:lnTo>
                  <a:pt x="8848725" y="3873789"/>
                </a:lnTo>
                <a:lnTo>
                  <a:pt x="8848725" y="4212936"/>
                </a:lnTo>
                <a:lnTo>
                  <a:pt x="9148535" y="4386025"/>
                </a:lnTo>
                <a:lnTo>
                  <a:pt x="9448343" y="4212936"/>
                </a:lnTo>
                <a:lnTo>
                  <a:pt x="9448343" y="3873789"/>
                </a:lnTo>
                <a:lnTo>
                  <a:pt x="9148535" y="3700701"/>
                </a:lnTo>
                <a:close/>
                <a:moveTo>
                  <a:pt x="9148535" y="4748451"/>
                </a:moveTo>
                <a:lnTo>
                  <a:pt x="8848725" y="4921539"/>
                </a:lnTo>
                <a:lnTo>
                  <a:pt x="8848725" y="5264210"/>
                </a:lnTo>
                <a:lnTo>
                  <a:pt x="9148535" y="5437299"/>
                </a:lnTo>
                <a:lnTo>
                  <a:pt x="9448343" y="5264210"/>
                </a:lnTo>
                <a:lnTo>
                  <a:pt x="9448343" y="4921539"/>
                </a:lnTo>
                <a:lnTo>
                  <a:pt x="9148535" y="4748451"/>
                </a:lnTo>
                <a:close/>
                <a:moveTo>
                  <a:pt x="9148535" y="5805726"/>
                </a:moveTo>
                <a:lnTo>
                  <a:pt x="8848725" y="5978814"/>
                </a:lnTo>
                <a:lnTo>
                  <a:pt x="8848725" y="6317961"/>
                </a:lnTo>
                <a:lnTo>
                  <a:pt x="9148535" y="6491050"/>
                </a:lnTo>
                <a:lnTo>
                  <a:pt x="9448343" y="6317961"/>
                </a:lnTo>
                <a:lnTo>
                  <a:pt x="9448343" y="5978814"/>
                </a:lnTo>
                <a:lnTo>
                  <a:pt x="9148535" y="5805726"/>
                </a:lnTo>
                <a:close/>
                <a:moveTo>
                  <a:pt x="9148535" y="6853476"/>
                </a:moveTo>
                <a:lnTo>
                  <a:pt x="8848725" y="7026564"/>
                </a:lnTo>
                <a:lnTo>
                  <a:pt x="8848725" y="7369236"/>
                </a:lnTo>
                <a:lnTo>
                  <a:pt x="9148535" y="7542324"/>
                </a:lnTo>
                <a:lnTo>
                  <a:pt x="9448343" y="7369236"/>
                </a:lnTo>
                <a:lnTo>
                  <a:pt x="9448343" y="7026564"/>
                </a:lnTo>
                <a:lnTo>
                  <a:pt x="9148535" y="6853476"/>
                </a:lnTo>
                <a:close/>
                <a:moveTo>
                  <a:pt x="9143543" y="184093"/>
                </a:moveTo>
                <a:lnTo>
                  <a:pt x="9143543" y="526757"/>
                </a:lnTo>
                <a:lnTo>
                  <a:pt x="8843735" y="699851"/>
                </a:lnTo>
                <a:lnTo>
                  <a:pt x="8543925" y="526757"/>
                </a:lnTo>
                <a:lnTo>
                  <a:pt x="8543925" y="184093"/>
                </a:lnTo>
                <a:lnTo>
                  <a:pt x="8843735" y="10999"/>
                </a:lnTo>
                <a:lnTo>
                  <a:pt x="9143543" y="184093"/>
                </a:lnTo>
                <a:close/>
                <a:moveTo>
                  <a:pt x="9143543" y="1241365"/>
                </a:moveTo>
                <a:lnTo>
                  <a:pt x="9143543" y="1584036"/>
                </a:lnTo>
                <a:lnTo>
                  <a:pt x="8843735" y="1757125"/>
                </a:lnTo>
                <a:lnTo>
                  <a:pt x="8543925" y="1584036"/>
                </a:lnTo>
                <a:lnTo>
                  <a:pt x="8543925" y="1241365"/>
                </a:lnTo>
                <a:lnTo>
                  <a:pt x="8843735" y="1068276"/>
                </a:lnTo>
                <a:lnTo>
                  <a:pt x="9143543" y="1241365"/>
                </a:lnTo>
                <a:close/>
                <a:moveTo>
                  <a:pt x="8543925" y="2292639"/>
                </a:moveTo>
                <a:lnTo>
                  <a:pt x="8843735" y="2119551"/>
                </a:lnTo>
                <a:lnTo>
                  <a:pt x="9143543" y="2292639"/>
                </a:lnTo>
                <a:lnTo>
                  <a:pt x="9143543" y="2631786"/>
                </a:lnTo>
                <a:lnTo>
                  <a:pt x="8843735" y="2804874"/>
                </a:lnTo>
                <a:lnTo>
                  <a:pt x="8543925" y="2631786"/>
                </a:lnTo>
                <a:lnTo>
                  <a:pt x="8543925" y="2292639"/>
                </a:lnTo>
                <a:close/>
                <a:moveTo>
                  <a:pt x="9143543" y="3346390"/>
                </a:moveTo>
                <a:lnTo>
                  <a:pt x="9143543" y="3689061"/>
                </a:lnTo>
                <a:lnTo>
                  <a:pt x="8843735" y="3862149"/>
                </a:lnTo>
                <a:lnTo>
                  <a:pt x="8543925" y="3689061"/>
                </a:lnTo>
                <a:lnTo>
                  <a:pt x="8543925" y="3346390"/>
                </a:lnTo>
                <a:lnTo>
                  <a:pt x="8843735" y="3173301"/>
                </a:lnTo>
                <a:lnTo>
                  <a:pt x="9143543" y="3346390"/>
                </a:lnTo>
                <a:close/>
                <a:moveTo>
                  <a:pt x="8543925" y="4397664"/>
                </a:moveTo>
                <a:lnTo>
                  <a:pt x="8843735" y="4224576"/>
                </a:lnTo>
                <a:lnTo>
                  <a:pt x="9143543" y="4397664"/>
                </a:lnTo>
                <a:lnTo>
                  <a:pt x="9143543" y="4736811"/>
                </a:lnTo>
                <a:lnTo>
                  <a:pt x="8843735" y="4909899"/>
                </a:lnTo>
                <a:lnTo>
                  <a:pt x="8543925" y="4736811"/>
                </a:lnTo>
                <a:lnTo>
                  <a:pt x="8543925" y="4397664"/>
                </a:lnTo>
                <a:close/>
                <a:moveTo>
                  <a:pt x="9143543" y="5451415"/>
                </a:moveTo>
                <a:lnTo>
                  <a:pt x="9143543" y="5794086"/>
                </a:lnTo>
                <a:lnTo>
                  <a:pt x="8843735" y="5967174"/>
                </a:lnTo>
                <a:lnTo>
                  <a:pt x="8543925" y="5794086"/>
                </a:lnTo>
                <a:lnTo>
                  <a:pt x="8543925" y="5451415"/>
                </a:lnTo>
                <a:lnTo>
                  <a:pt x="8843735" y="5278327"/>
                </a:lnTo>
                <a:lnTo>
                  <a:pt x="9143543" y="5451415"/>
                </a:lnTo>
                <a:close/>
                <a:moveTo>
                  <a:pt x="8543925" y="6502690"/>
                </a:moveTo>
                <a:lnTo>
                  <a:pt x="8843735" y="6329601"/>
                </a:lnTo>
                <a:lnTo>
                  <a:pt x="9143543" y="6502690"/>
                </a:lnTo>
                <a:lnTo>
                  <a:pt x="9143543" y="6841836"/>
                </a:lnTo>
                <a:lnTo>
                  <a:pt x="8843735" y="7014924"/>
                </a:lnTo>
                <a:lnTo>
                  <a:pt x="8543925" y="6841836"/>
                </a:lnTo>
                <a:lnTo>
                  <a:pt x="8543925" y="6502690"/>
                </a:lnTo>
                <a:close/>
                <a:moveTo>
                  <a:pt x="6095544" y="6841836"/>
                </a:moveTo>
                <a:lnTo>
                  <a:pt x="5795735" y="7014924"/>
                </a:lnTo>
                <a:lnTo>
                  <a:pt x="5495926" y="6841836"/>
                </a:lnTo>
                <a:lnTo>
                  <a:pt x="5495926" y="6502690"/>
                </a:lnTo>
                <a:lnTo>
                  <a:pt x="5795735" y="6329601"/>
                </a:lnTo>
                <a:lnTo>
                  <a:pt x="6095544" y="6502690"/>
                </a:lnTo>
                <a:lnTo>
                  <a:pt x="6095544" y="6841836"/>
                </a:lnTo>
                <a:close/>
                <a:moveTo>
                  <a:pt x="6095544" y="5794086"/>
                </a:moveTo>
                <a:lnTo>
                  <a:pt x="5795735" y="5967174"/>
                </a:lnTo>
                <a:lnTo>
                  <a:pt x="5495926" y="5794086"/>
                </a:lnTo>
                <a:lnTo>
                  <a:pt x="5495926" y="5451415"/>
                </a:lnTo>
                <a:lnTo>
                  <a:pt x="5795735" y="5278327"/>
                </a:lnTo>
                <a:lnTo>
                  <a:pt x="6095544" y="5451415"/>
                </a:lnTo>
                <a:lnTo>
                  <a:pt x="6095544" y="5794086"/>
                </a:lnTo>
                <a:close/>
                <a:moveTo>
                  <a:pt x="6095544" y="4736811"/>
                </a:moveTo>
                <a:lnTo>
                  <a:pt x="5795735" y="4909899"/>
                </a:lnTo>
                <a:lnTo>
                  <a:pt x="5495926" y="4736811"/>
                </a:lnTo>
                <a:lnTo>
                  <a:pt x="5495926" y="4397664"/>
                </a:lnTo>
                <a:lnTo>
                  <a:pt x="5795735" y="4224576"/>
                </a:lnTo>
                <a:lnTo>
                  <a:pt x="6095544" y="4397664"/>
                </a:lnTo>
                <a:lnTo>
                  <a:pt x="6095544" y="4736811"/>
                </a:lnTo>
                <a:close/>
                <a:moveTo>
                  <a:pt x="6095544" y="3689061"/>
                </a:moveTo>
                <a:lnTo>
                  <a:pt x="5795735" y="3862149"/>
                </a:lnTo>
                <a:lnTo>
                  <a:pt x="5495926" y="3689061"/>
                </a:lnTo>
                <a:lnTo>
                  <a:pt x="5495926" y="3346390"/>
                </a:lnTo>
                <a:lnTo>
                  <a:pt x="5795735" y="3173301"/>
                </a:lnTo>
                <a:lnTo>
                  <a:pt x="6095544" y="3346390"/>
                </a:lnTo>
                <a:lnTo>
                  <a:pt x="6095544" y="3689061"/>
                </a:lnTo>
                <a:close/>
                <a:moveTo>
                  <a:pt x="6095544" y="2631786"/>
                </a:moveTo>
                <a:lnTo>
                  <a:pt x="5795735" y="2804874"/>
                </a:lnTo>
                <a:lnTo>
                  <a:pt x="5495926" y="2631786"/>
                </a:lnTo>
                <a:lnTo>
                  <a:pt x="5495926" y="2292639"/>
                </a:lnTo>
                <a:lnTo>
                  <a:pt x="5795735" y="2119551"/>
                </a:lnTo>
                <a:lnTo>
                  <a:pt x="6095544" y="2292639"/>
                </a:lnTo>
                <a:lnTo>
                  <a:pt x="6095544" y="2631786"/>
                </a:lnTo>
                <a:close/>
                <a:moveTo>
                  <a:pt x="6095544" y="1584036"/>
                </a:moveTo>
                <a:lnTo>
                  <a:pt x="5795735" y="1757125"/>
                </a:lnTo>
                <a:lnTo>
                  <a:pt x="5495926" y="1584036"/>
                </a:lnTo>
                <a:lnTo>
                  <a:pt x="5495926" y="1241365"/>
                </a:lnTo>
                <a:lnTo>
                  <a:pt x="5795735" y="1068276"/>
                </a:lnTo>
                <a:lnTo>
                  <a:pt x="6095544" y="1241365"/>
                </a:lnTo>
                <a:lnTo>
                  <a:pt x="6095544" y="1584036"/>
                </a:lnTo>
                <a:close/>
                <a:moveTo>
                  <a:pt x="6095544" y="526757"/>
                </a:moveTo>
                <a:lnTo>
                  <a:pt x="5795735" y="699851"/>
                </a:lnTo>
                <a:lnTo>
                  <a:pt x="5495926" y="526757"/>
                </a:lnTo>
                <a:lnTo>
                  <a:pt x="5495926" y="184093"/>
                </a:lnTo>
                <a:lnTo>
                  <a:pt x="5795735" y="10999"/>
                </a:lnTo>
                <a:lnTo>
                  <a:pt x="6095544" y="184093"/>
                </a:lnTo>
                <a:lnTo>
                  <a:pt x="6095544" y="526757"/>
                </a:lnTo>
                <a:close/>
                <a:moveTo>
                  <a:pt x="5800726" y="7026564"/>
                </a:moveTo>
                <a:lnTo>
                  <a:pt x="5800726" y="7369236"/>
                </a:lnTo>
                <a:lnTo>
                  <a:pt x="6100535" y="7542324"/>
                </a:lnTo>
                <a:lnTo>
                  <a:pt x="6400344" y="7369236"/>
                </a:lnTo>
                <a:lnTo>
                  <a:pt x="6400344" y="7026564"/>
                </a:lnTo>
                <a:lnTo>
                  <a:pt x="6100535" y="6853476"/>
                </a:lnTo>
                <a:lnTo>
                  <a:pt x="5800726" y="7026564"/>
                </a:lnTo>
                <a:close/>
                <a:moveTo>
                  <a:pt x="6100535" y="6491050"/>
                </a:moveTo>
                <a:lnTo>
                  <a:pt x="6400344" y="6317961"/>
                </a:lnTo>
                <a:lnTo>
                  <a:pt x="6400344" y="5978814"/>
                </a:lnTo>
                <a:lnTo>
                  <a:pt x="6100535" y="5805726"/>
                </a:lnTo>
                <a:lnTo>
                  <a:pt x="5800726" y="5978814"/>
                </a:lnTo>
                <a:lnTo>
                  <a:pt x="5800726" y="6317961"/>
                </a:lnTo>
                <a:lnTo>
                  <a:pt x="6100535" y="6491050"/>
                </a:lnTo>
                <a:close/>
                <a:moveTo>
                  <a:pt x="5800726" y="4921539"/>
                </a:moveTo>
                <a:lnTo>
                  <a:pt x="5800726" y="5264210"/>
                </a:lnTo>
                <a:lnTo>
                  <a:pt x="6100535" y="5437299"/>
                </a:lnTo>
                <a:lnTo>
                  <a:pt x="6400344" y="5264210"/>
                </a:lnTo>
                <a:lnTo>
                  <a:pt x="6400344" y="4921539"/>
                </a:lnTo>
                <a:lnTo>
                  <a:pt x="6100535" y="4748451"/>
                </a:lnTo>
                <a:lnTo>
                  <a:pt x="5800726" y="4921539"/>
                </a:lnTo>
                <a:close/>
                <a:moveTo>
                  <a:pt x="6100535" y="4386025"/>
                </a:moveTo>
                <a:lnTo>
                  <a:pt x="6400344" y="4212936"/>
                </a:lnTo>
                <a:lnTo>
                  <a:pt x="6400344" y="3873789"/>
                </a:lnTo>
                <a:lnTo>
                  <a:pt x="6100535" y="3700701"/>
                </a:lnTo>
                <a:lnTo>
                  <a:pt x="5800726" y="3873789"/>
                </a:lnTo>
                <a:lnTo>
                  <a:pt x="5800726" y="4212936"/>
                </a:lnTo>
                <a:lnTo>
                  <a:pt x="6100535" y="4386025"/>
                </a:lnTo>
                <a:close/>
                <a:moveTo>
                  <a:pt x="5800726" y="2816514"/>
                </a:moveTo>
                <a:lnTo>
                  <a:pt x="5800726" y="3159185"/>
                </a:lnTo>
                <a:lnTo>
                  <a:pt x="6100535" y="3332274"/>
                </a:lnTo>
                <a:lnTo>
                  <a:pt x="6400344" y="3159185"/>
                </a:lnTo>
                <a:lnTo>
                  <a:pt x="6400344" y="2816514"/>
                </a:lnTo>
                <a:lnTo>
                  <a:pt x="6100535" y="2643426"/>
                </a:lnTo>
                <a:lnTo>
                  <a:pt x="5800726" y="2816514"/>
                </a:lnTo>
                <a:close/>
                <a:moveTo>
                  <a:pt x="6100535" y="2281000"/>
                </a:moveTo>
                <a:lnTo>
                  <a:pt x="6400344" y="2107911"/>
                </a:lnTo>
                <a:lnTo>
                  <a:pt x="6400344" y="1768764"/>
                </a:lnTo>
                <a:lnTo>
                  <a:pt x="6100535" y="1595676"/>
                </a:lnTo>
                <a:lnTo>
                  <a:pt x="5800726" y="1768764"/>
                </a:lnTo>
                <a:lnTo>
                  <a:pt x="5800726" y="2107911"/>
                </a:lnTo>
                <a:lnTo>
                  <a:pt x="6100535" y="2281000"/>
                </a:lnTo>
                <a:close/>
                <a:moveTo>
                  <a:pt x="5800726" y="711493"/>
                </a:moveTo>
                <a:lnTo>
                  <a:pt x="5800726" y="1054160"/>
                </a:lnTo>
                <a:lnTo>
                  <a:pt x="6100535" y="1227249"/>
                </a:lnTo>
                <a:lnTo>
                  <a:pt x="6400344" y="1054160"/>
                </a:lnTo>
                <a:lnTo>
                  <a:pt x="6400344" y="711493"/>
                </a:lnTo>
                <a:lnTo>
                  <a:pt x="6100535" y="538399"/>
                </a:lnTo>
                <a:lnTo>
                  <a:pt x="5800726" y="711493"/>
                </a:lnTo>
                <a:close/>
                <a:moveTo>
                  <a:pt x="3052535" y="538399"/>
                </a:moveTo>
                <a:lnTo>
                  <a:pt x="2752726" y="711493"/>
                </a:lnTo>
                <a:lnTo>
                  <a:pt x="2752726" y="1054160"/>
                </a:lnTo>
                <a:lnTo>
                  <a:pt x="3052535" y="1227249"/>
                </a:lnTo>
                <a:lnTo>
                  <a:pt x="3352344" y="1054160"/>
                </a:lnTo>
                <a:lnTo>
                  <a:pt x="3352344" y="711493"/>
                </a:lnTo>
                <a:lnTo>
                  <a:pt x="3052535" y="538399"/>
                </a:lnTo>
                <a:close/>
                <a:moveTo>
                  <a:pt x="3052535" y="1595676"/>
                </a:moveTo>
                <a:lnTo>
                  <a:pt x="2752726" y="1768764"/>
                </a:lnTo>
                <a:lnTo>
                  <a:pt x="2752726" y="2107911"/>
                </a:lnTo>
                <a:lnTo>
                  <a:pt x="3052535" y="2281000"/>
                </a:lnTo>
                <a:lnTo>
                  <a:pt x="3352344" y="2107911"/>
                </a:lnTo>
                <a:lnTo>
                  <a:pt x="3352344" y="1768764"/>
                </a:lnTo>
                <a:lnTo>
                  <a:pt x="3052535" y="1595676"/>
                </a:lnTo>
                <a:close/>
                <a:moveTo>
                  <a:pt x="3052535" y="2643426"/>
                </a:moveTo>
                <a:lnTo>
                  <a:pt x="2752726" y="2816514"/>
                </a:lnTo>
                <a:lnTo>
                  <a:pt x="2752726" y="3159185"/>
                </a:lnTo>
                <a:lnTo>
                  <a:pt x="3052535" y="3332274"/>
                </a:lnTo>
                <a:lnTo>
                  <a:pt x="3352344" y="3159185"/>
                </a:lnTo>
                <a:lnTo>
                  <a:pt x="3352344" y="2816514"/>
                </a:lnTo>
                <a:lnTo>
                  <a:pt x="3052535" y="2643426"/>
                </a:lnTo>
                <a:close/>
                <a:moveTo>
                  <a:pt x="3052535" y="3700701"/>
                </a:moveTo>
                <a:lnTo>
                  <a:pt x="2752726" y="3873789"/>
                </a:lnTo>
                <a:lnTo>
                  <a:pt x="2752726" y="4212936"/>
                </a:lnTo>
                <a:lnTo>
                  <a:pt x="3052535" y="4386025"/>
                </a:lnTo>
                <a:lnTo>
                  <a:pt x="3352344" y="4212936"/>
                </a:lnTo>
                <a:lnTo>
                  <a:pt x="3352344" y="3873789"/>
                </a:lnTo>
                <a:lnTo>
                  <a:pt x="3052535" y="3700701"/>
                </a:lnTo>
                <a:close/>
                <a:moveTo>
                  <a:pt x="3052535" y="4748451"/>
                </a:moveTo>
                <a:lnTo>
                  <a:pt x="2752726" y="4921539"/>
                </a:lnTo>
                <a:lnTo>
                  <a:pt x="2752726" y="5264210"/>
                </a:lnTo>
                <a:lnTo>
                  <a:pt x="3052535" y="5437299"/>
                </a:lnTo>
                <a:lnTo>
                  <a:pt x="3352344" y="5264210"/>
                </a:lnTo>
                <a:lnTo>
                  <a:pt x="3352344" y="4921539"/>
                </a:lnTo>
                <a:lnTo>
                  <a:pt x="3052535" y="4748451"/>
                </a:lnTo>
                <a:close/>
                <a:moveTo>
                  <a:pt x="3052535" y="5805726"/>
                </a:moveTo>
                <a:lnTo>
                  <a:pt x="2752726" y="5978814"/>
                </a:lnTo>
                <a:lnTo>
                  <a:pt x="2752726" y="6317961"/>
                </a:lnTo>
                <a:lnTo>
                  <a:pt x="3052535" y="6491050"/>
                </a:lnTo>
                <a:lnTo>
                  <a:pt x="3352344" y="6317961"/>
                </a:lnTo>
                <a:lnTo>
                  <a:pt x="3352344" y="5978814"/>
                </a:lnTo>
                <a:lnTo>
                  <a:pt x="3052535" y="5805726"/>
                </a:lnTo>
                <a:close/>
                <a:moveTo>
                  <a:pt x="3052535" y="6853476"/>
                </a:moveTo>
                <a:lnTo>
                  <a:pt x="2752726" y="7026564"/>
                </a:lnTo>
                <a:lnTo>
                  <a:pt x="2752726" y="7369236"/>
                </a:lnTo>
                <a:lnTo>
                  <a:pt x="3052535" y="7542324"/>
                </a:lnTo>
                <a:lnTo>
                  <a:pt x="3352344" y="7369236"/>
                </a:lnTo>
                <a:lnTo>
                  <a:pt x="3352344" y="7026564"/>
                </a:lnTo>
                <a:lnTo>
                  <a:pt x="3052535" y="6853476"/>
                </a:lnTo>
                <a:close/>
                <a:moveTo>
                  <a:pt x="3047544" y="184093"/>
                </a:moveTo>
                <a:lnTo>
                  <a:pt x="3047544" y="526757"/>
                </a:lnTo>
                <a:lnTo>
                  <a:pt x="2747735" y="699851"/>
                </a:lnTo>
                <a:lnTo>
                  <a:pt x="2447926" y="526757"/>
                </a:lnTo>
                <a:lnTo>
                  <a:pt x="2447926" y="184093"/>
                </a:lnTo>
                <a:lnTo>
                  <a:pt x="2747735" y="10999"/>
                </a:lnTo>
                <a:lnTo>
                  <a:pt x="3047544" y="184093"/>
                </a:lnTo>
                <a:close/>
                <a:moveTo>
                  <a:pt x="3047544" y="1241365"/>
                </a:moveTo>
                <a:lnTo>
                  <a:pt x="3047544" y="1584036"/>
                </a:lnTo>
                <a:lnTo>
                  <a:pt x="2747735" y="1757125"/>
                </a:lnTo>
                <a:lnTo>
                  <a:pt x="2447926" y="1584036"/>
                </a:lnTo>
                <a:lnTo>
                  <a:pt x="2447926" y="1241365"/>
                </a:lnTo>
                <a:lnTo>
                  <a:pt x="2747735" y="1068276"/>
                </a:lnTo>
                <a:lnTo>
                  <a:pt x="3047544" y="1241365"/>
                </a:lnTo>
                <a:close/>
                <a:moveTo>
                  <a:pt x="2447926" y="2292639"/>
                </a:moveTo>
                <a:lnTo>
                  <a:pt x="2747735" y="2119551"/>
                </a:lnTo>
                <a:lnTo>
                  <a:pt x="3047544" y="2292639"/>
                </a:lnTo>
                <a:lnTo>
                  <a:pt x="3047544" y="2631786"/>
                </a:lnTo>
                <a:lnTo>
                  <a:pt x="2747735" y="2804874"/>
                </a:lnTo>
                <a:lnTo>
                  <a:pt x="2447926" y="2631786"/>
                </a:lnTo>
                <a:lnTo>
                  <a:pt x="2447926" y="2292639"/>
                </a:lnTo>
                <a:close/>
                <a:moveTo>
                  <a:pt x="3047544" y="3346390"/>
                </a:moveTo>
                <a:lnTo>
                  <a:pt x="3047544" y="3689061"/>
                </a:lnTo>
                <a:lnTo>
                  <a:pt x="2747735" y="3862149"/>
                </a:lnTo>
                <a:lnTo>
                  <a:pt x="2447926" y="3689061"/>
                </a:lnTo>
                <a:lnTo>
                  <a:pt x="2447926" y="3346390"/>
                </a:lnTo>
                <a:lnTo>
                  <a:pt x="2747735" y="3173301"/>
                </a:lnTo>
                <a:lnTo>
                  <a:pt x="3047544" y="3346390"/>
                </a:lnTo>
                <a:close/>
                <a:moveTo>
                  <a:pt x="2447926" y="4397664"/>
                </a:moveTo>
                <a:lnTo>
                  <a:pt x="2747735" y="4224576"/>
                </a:lnTo>
                <a:lnTo>
                  <a:pt x="3047544" y="4397664"/>
                </a:lnTo>
                <a:lnTo>
                  <a:pt x="3047544" y="4736811"/>
                </a:lnTo>
                <a:lnTo>
                  <a:pt x="2747735" y="4909899"/>
                </a:lnTo>
                <a:lnTo>
                  <a:pt x="2447926" y="4736811"/>
                </a:lnTo>
                <a:lnTo>
                  <a:pt x="2447926" y="4397664"/>
                </a:lnTo>
                <a:close/>
                <a:moveTo>
                  <a:pt x="3047544" y="5451415"/>
                </a:moveTo>
                <a:lnTo>
                  <a:pt x="3047544" y="5794086"/>
                </a:lnTo>
                <a:lnTo>
                  <a:pt x="2747735" y="5967174"/>
                </a:lnTo>
                <a:lnTo>
                  <a:pt x="2447926" y="5794086"/>
                </a:lnTo>
                <a:lnTo>
                  <a:pt x="2447926" y="5451415"/>
                </a:lnTo>
                <a:lnTo>
                  <a:pt x="2747735" y="5278327"/>
                </a:lnTo>
                <a:lnTo>
                  <a:pt x="3047544" y="5451415"/>
                </a:lnTo>
                <a:close/>
                <a:moveTo>
                  <a:pt x="2447926" y="6502690"/>
                </a:moveTo>
                <a:lnTo>
                  <a:pt x="2747735" y="6329601"/>
                </a:lnTo>
                <a:lnTo>
                  <a:pt x="3047544" y="6502690"/>
                </a:lnTo>
                <a:lnTo>
                  <a:pt x="3047544" y="6841836"/>
                </a:lnTo>
                <a:lnTo>
                  <a:pt x="2747735" y="7014924"/>
                </a:lnTo>
                <a:lnTo>
                  <a:pt x="2447926" y="6841836"/>
                </a:lnTo>
                <a:lnTo>
                  <a:pt x="2447926" y="6502690"/>
                </a:lnTo>
                <a:close/>
                <a:moveTo>
                  <a:pt x="2742744" y="5978814"/>
                </a:moveTo>
                <a:lnTo>
                  <a:pt x="2742744" y="6317961"/>
                </a:lnTo>
                <a:lnTo>
                  <a:pt x="2442935" y="6491050"/>
                </a:lnTo>
                <a:lnTo>
                  <a:pt x="2143126" y="6317961"/>
                </a:lnTo>
                <a:lnTo>
                  <a:pt x="2143126" y="5978814"/>
                </a:lnTo>
                <a:lnTo>
                  <a:pt x="2442935" y="5805726"/>
                </a:lnTo>
                <a:lnTo>
                  <a:pt x="2742744" y="5978814"/>
                </a:lnTo>
                <a:close/>
                <a:moveTo>
                  <a:pt x="2143126" y="7026564"/>
                </a:moveTo>
                <a:lnTo>
                  <a:pt x="2442935" y="6853476"/>
                </a:lnTo>
                <a:lnTo>
                  <a:pt x="2742744" y="7026564"/>
                </a:lnTo>
                <a:lnTo>
                  <a:pt x="2742744" y="7369236"/>
                </a:lnTo>
                <a:lnTo>
                  <a:pt x="2442935" y="7542324"/>
                </a:lnTo>
                <a:lnTo>
                  <a:pt x="2143126" y="7369236"/>
                </a:lnTo>
                <a:lnTo>
                  <a:pt x="2143126" y="7026564"/>
                </a:lnTo>
                <a:close/>
                <a:moveTo>
                  <a:pt x="2437944" y="6841836"/>
                </a:moveTo>
                <a:lnTo>
                  <a:pt x="2138135" y="7014924"/>
                </a:lnTo>
                <a:lnTo>
                  <a:pt x="1838326" y="6841836"/>
                </a:lnTo>
                <a:lnTo>
                  <a:pt x="1838326" y="6502690"/>
                </a:lnTo>
                <a:lnTo>
                  <a:pt x="2138135" y="6329601"/>
                </a:lnTo>
                <a:lnTo>
                  <a:pt x="2437944" y="6502690"/>
                </a:lnTo>
                <a:lnTo>
                  <a:pt x="2437944" y="6841836"/>
                </a:lnTo>
                <a:close/>
                <a:moveTo>
                  <a:pt x="2133144" y="5978814"/>
                </a:moveTo>
                <a:lnTo>
                  <a:pt x="2133144" y="6317961"/>
                </a:lnTo>
                <a:lnTo>
                  <a:pt x="1833335" y="6491050"/>
                </a:lnTo>
                <a:lnTo>
                  <a:pt x="1533526" y="6317952"/>
                </a:lnTo>
                <a:lnTo>
                  <a:pt x="1533526" y="5978824"/>
                </a:lnTo>
                <a:lnTo>
                  <a:pt x="1833335" y="5805726"/>
                </a:lnTo>
                <a:lnTo>
                  <a:pt x="2133144" y="5978814"/>
                </a:lnTo>
                <a:close/>
                <a:moveTo>
                  <a:pt x="1533526" y="7026574"/>
                </a:moveTo>
                <a:lnTo>
                  <a:pt x="1833335" y="6853476"/>
                </a:lnTo>
                <a:lnTo>
                  <a:pt x="2133144" y="7026564"/>
                </a:lnTo>
                <a:lnTo>
                  <a:pt x="2133144" y="7369236"/>
                </a:lnTo>
                <a:lnTo>
                  <a:pt x="1833335" y="7542324"/>
                </a:lnTo>
                <a:lnTo>
                  <a:pt x="1533526" y="7369236"/>
                </a:lnTo>
                <a:lnTo>
                  <a:pt x="1533526" y="7026574"/>
                </a:lnTo>
                <a:close/>
                <a:moveTo>
                  <a:pt x="1828344" y="6841827"/>
                </a:moveTo>
                <a:lnTo>
                  <a:pt x="1528535" y="7014924"/>
                </a:lnTo>
                <a:lnTo>
                  <a:pt x="1228726" y="6841836"/>
                </a:lnTo>
                <a:lnTo>
                  <a:pt x="1228726" y="6502690"/>
                </a:lnTo>
                <a:lnTo>
                  <a:pt x="1528535" y="6329601"/>
                </a:lnTo>
                <a:lnTo>
                  <a:pt x="1828344" y="6502699"/>
                </a:lnTo>
                <a:lnTo>
                  <a:pt x="1828344" y="6841827"/>
                </a:lnTo>
                <a:close/>
                <a:moveTo>
                  <a:pt x="1523544" y="5978814"/>
                </a:moveTo>
                <a:lnTo>
                  <a:pt x="1523544" y="6317961"/>
                </a:lnTo>
                <a:lnTo>
                  <a:pt x="1223735" y="6491050"/>
                </a:lnTo>
                <a:lnTo>
                  <a:pt x="923925" y="6317961"/>
                </a:lnTo>
                <a:lnTo>
                  <a:pt x="923925" y="5978814"/>
                </a:lnTo>
                <a:lnTo>
                  <a:pt x="1223735" y="5805726"/>
                </a:lnTo>
                <a:lnTo>
                  <a:pt x="1523544" y="5978814"/>
                </a:lnTo>
                <a:close/>
                <a:moveTo>
                  <a:pt x="923925" y="7026564"/>
                </a:moveTo>
                <a:lnTo>
                  <a:pt x="1223735" y="6853476"/>
                </a:lnTo>
                <a:lnTo>
                  <a:pt x="1523544" y="7026564"/>
                </a:lnTo>
                <a:lnTo>
                  <a:pt x="1523544" y="7369236"/>
                </a:lnTo>
                <a:lnTo>
                  <a:pt x="1223735" y="7542324"/>
                </a:lnTo>
                <a:lnTo>
                  <a:pt x="923925" y="7369236"/>
                </a:lnTo>
                <a:lnTo>
                  <a:pt x="923925" y="7026564"/>
                </a:lnTo>
                <a:close/>
                <a:moveTo>
                  <a:pt x="1218744" y="6841836"/>
                </a:moveTo>
                <a:lnTo>
                  <a:pt x="918934" y="7014924"/>
                </a:lnTo>
                <a:lnTo>
                  <a:pt x="619125" y="6841836"/>
                </a:lnTo>
                <a:lnTo>
                  <a:pt x="619125" y="6502690"/>
                </a:lnTo>
                <a:lnTo>
                  <a:pt x="918934" y="6329601"/>
                </a:lnTo>
                <a:lnTo>
                  <a:pt x="1218744" y="6502690"/>
                </a:lnTo>
                <a:lnTo>
                  <a:pt x="1218744" y="6841836"/>
                </a:lnTo>
                <a:close/>
                <a:moveTo>
                  <a:pt x="913942" y="5978814"/>
                </a:moveTo>
                <a:lnTo>
                  <a:pt x="913942" y="6317961"/>
                </a:lnTo>
                <a:lnTo>
                  <a:pt x="614134" y="6491050"/>
                </a:lnTo>
                <a:lnTo>
                  <a:pt x="314325" y="6317961"/>
                </a:lnTo>
                <a:lnTo>
                  <a:pt x="314325" y="5978814"/>
                </a:lnTo>
                <a:lnTo>
                  <a:pt x="614134" y="5805726"/>
                </a:lnTo>
                <a:lnTo>
                  <a:pt x="913942" y="5978814"/>
                </a:lnTo>
                <a:close/>
                <a:moveTo>
                  <a:pt x="314325" y="7026564"/>
                </a:moveTo>
                <a:lnTo>
                  <a:pt x="614134" y="6853476"/>
                </a:lnTo>
                <a:lnTo>
                  <a:pt x="913942" y="7026564"/>
                </a:lnTo>
                <a:lnTo>
                  <a:pt x="913942" y="7369236"/>
                </a:lnTo>
                <a:lnTo>
                  <a:pt x="614134" y="7542324"/>
                </a:lnTo>
                <a:lnTo>
                  <a:pt x="314325" y="7369236"/>
                </a:lnTo>
                <a:lnTo>
                  <a:pt x="314325" y="7026564"/>
                </a:lnTo>
                <a:close/>
                <a:moveTo>
                  <a:pt x="609142" y="6841836"/>
                </a:moveTo>
                <a:lnTo>
                  <a:pt x="306281" y="7016686"/>
                </a:lnTo>
                <a:lnTo>
                  <a:pt x="9525" y="6845360"/>
                </a:lnTo>
                <a:lnTo>
                  <a:pt x="9525" y="6499165"/>
                </a:lnTo>
                <a:lnTo>
                  <a:pt x="306281" y="6327839"/>
                </a:lnTo>
                <a:lnTo>
                  <a:pt x="609142" y="6502690"/>
                </a:lnTo>
                <a:lnTo>
                  <a:pt x="609142" y="6841836"/>
                </a:lnTo>
                <a:close/>
                <a:moveTo>
                  <a:pt x="2437944" y="5451415"/>
                </a:moveTo>
                <a:lnTo>
                  <a:pt x="2437944" y="5794086"/>
                </a:lnTo>
                <a:lnTo>
                  <a:pt x="2138135" y="5967174"/>
                </a:lnTo>
                <a:lnTo>
                  <a:pt x="1838326" y="5794086"/>
                </a:lnTo>
                <a:lnTo>
                  <a:pt x="1838326" y="5451415"/>
                </a:lnTo>
                <a:lnTo>
                  <a:pt x="2138135" y="5278327"/>
                </a:lnTo>
                <a:lnTo>
                  <a:pt x="2437944" y="5451415"/>
                </a:lnTo>
                <a:close/>
                <a:moveTo>
                  <a:pt x="1828344" y="5451415"/>
                </a:moveTo>
                <a:lnTo>
                  <a:pt x="1828344" y="5794077"/>
                </a:lnTo>
                <a:lnTo>
                  <a:pt x="1528535" y="5967174"/>
                </a:lnTo>
                <a:lnTo>
                  <a:pt x="1228726" y="5794086"/>
                </a:lnTo>
                <a:lnTo>
                  <a:pt x="1228726" y="5451415"/>
                </a:lnTo>
                <a:lnTo>
                  <a:pt x="1528535" y="5278327"/>
                </a:lnTo>
                <a:lnTo>
                  <a:pt x="1828344" y="5451415"/>
                </a:lnTo>
                <a:close/>
                <a:moveTo>
                  <a:pt x="1218744" y="5451415"/>
                </a:moveTo>
                <a:lnTo>
                  <a:pt x="1218744" y="5794086"/>
                </a:lnTo>
                <a:lnTo>
                  <a:pt x="918934" y="5967174"/>
                </a:lnTo>
                <a:lnTo>
                  <a:pt x="619125" y="5794086"/>
                </a:lnTo>
                <a:lnTo>
                  <a:pt x="619125" y="5451415"/>
                </a:lnTo>
                <a:lnTo>
                  <a:pt x="918934" y="5278327"/>
                </a:lnTo>
                <a:lnTo>
                  <a:pt x="1218744" y="5451415"/>
                </a:lnTo>
                <a:close/>
                <a:moveTo>
                  <a:pt x="609142" y="5451415"/>
                </a:moveTo>
                <a:lnTo>
                  <a:pt x="609142" y="5794086"/>
                </a:lnTo>
                <a:lnTo>
                  <a:pt x="306281" y="5968936"/>
                </a:lnTo>
                <a:lnTo>
                  <a:pt x="9525" y="5797610"/>
                </a:lnTo>
                <a:lnTo>
                  <a:pt x="9525" y="5451415"/>
                </a:lnTo>
                <a:lnTo>
                  <a:pt x="309334" y="5278327"/>
                </a:lnTo>
                <a:lnTo>
                  <a:pt x="609142" y="5451415"/>
                </a:lnTo>
                <a:close/>
                <a:moveTo>
                  <a:pt x="2742744" y="3873789"/>
                </a:moveTo>
                <a:lnTo>
                  <a:pt x="2742744" y="4212936"/>
                </a:lnTo>
                <a:lnTo>
                  <a:pt x="2442935" y="4386025"/>
                </a:lnTo>
                <a:lnTo>
                  <a:pt x="2143126" y="4212936"/>
                </a:lnTo>
                <a:lnTo>
                  <a:pt x="2143126" y="3873789"/>
                </a:lnTo>
                <a:lnTo>
                  <a:pt x="2442935" y="3700701"/>
                </a:lnTo>
                <a:lnTo>
                  <a:pt x="2742744" y="3873789"/>
                </a:lnTo>
                <a:close/>
                <a:moveTo>
                  <a:pt x="2143126" y="4921539"/>
                </a:moveTo>
                <a:lnTo>
                  <a:pt x="2442935" y="4748451"/>
                </a:lnTo>
                <a:lnTo>
                  <a:pt x="2742744" y="4921539"/>
                </a:lnTo>
                <a:lnTo>
                  <a:pt x="2742744" y="5264210"/>
                </a:lnTo>
                <a:lnTo>
                  <a:pt x="2442935" y="5437299"/>
                </a:lnTo>
                <a:lnTo>
                  <a:pt x="2143126" y="5264210"/>
                </a:lnTo>
                <a:lnTo>
                  <a:pt x="2143126" y="4921539"/>
                </a:lnTo>
                <a:close/>
                <a:moveTo>
                  <a:pt x="2437944" y="4736811"/>
                </a:moveTo>
                <a:lnTo>
                  <a:pt x="2138135" y="4909899"/>
                </a:lnTo>
                <a:lnTo>
                  <a:pt x="1838326" y="4736811"/>
                </a:lnTo>
                <a:lnTo>
                  <a:pt x="1838326" y="4397664"/>
                </a:lnTo>
                <a:lnTo>
                  <a:pt x="2138135" y="4224576"/>
                </a:lnTo>
                <a:lnTo>
                  <a:pt x="2437944" y="4397664"/>
                </a:lnTo>
                <a:lnTo>
                  <a:pt x="2437944" y="4736811"/>
                </a:lnTo>
                <a:close/>
                <a:moveTo>
                  <a:pt x="2133144" y="3873789"/>
                </a:moveTo>
                <a:lnTo>
                  <a:pt x="2133144" y="4212936"/>
                </a:lnTo>
                <a:lnTo>
                  <a:pt x="1833335" y="4386025"/>
                </a:lnTo>
                <a:lnTo>
                  <a:pt x="1533526" y="4212927"/>
                </a:lnTo>
                <a:lnTo>
                  <a:pt x="1533526" y="3873798"/>
                </a:lnTo>
                <a:lnTo>
                  <a:pt x="1833335" y="3700701"/>
                </a:lnTo>
                <a:lnTo>
                  <a:pt x="2133144" y="3873789"/>
                </a:lnTo>
                <a:close/>
                <a:moveTo>
                  <a:pt x="1533526" y="4921549"/>
                </a:moveTo>
                <a:lnTo>
                  <a:pt x="1833335" y="4748451"/>
                </a:lnTo>
                <a:lnTo>
                  <a:pt x="2133144" y="4921539"/>
                </a:lnTo>
                <a:lnTo>
                  <a:pt x="2133144" y="5264210"/>
                </a:lnTo>
                <a:lnTo>
                  <a:pt x="1833335" y="5437299"/>
                </a:lnTo>
                <a:lnTo>
                  <a:pt x="1533526" y="5264210"/>
                </a:lnTo>
                <a:lnTo>
                  <a:pt x="1533526" y="4921549"/>
                </a:lnTo>
                <a:close/>
                <a:moveTo>
                  <a:pt x="1828344" y="4736802"/>
                </a:moveTo>
                <a:lnTo>
                  <a:pt x="1528535" y="4909899"/>
                </a:lnTo>
                <a:lnTo>
                  <a:pt x="1228726" y="4736811"/>
                </a:lnTo>
                <a:lnTo>
                  <a:pt x="1228726" y="4397664"/>
                </a:lnTo>
                <a:lnTo>
                  <a:pt x="1528535" y="4224576"/>
                </a:lnTo>
                <a:lnTo>
                  <a:pt x="1828344" y="4397674"/>
                </a:lnTo>
                <a:lnTo>
                  <a:pt x="1828344" y="4736802"/>
                </a:lnTo>
                <a:close/>
                <a:moveTo>
                  <a:pt x="1523544" y="3873789"/>
                </a:moveTo>
                <a:lnTo>
                  <a:pt x="1523544" y="4212936"/>
                </a:lnTo>
                <a:lnTo>
                  <a:pt x="1223735" y="4386025"/>
                </a:lnTo>
                <a:lnTo>
                  <a:pt x="923925" y="4212936"/>
                </a:lnTo>
                <a:lnTo>
                  <a:pt x="923925" y="3873789"/>
                </a:lnTo>
                <a:lnTo>
                  <a:pt x="1223735" y="3700701"/>
                </a:lnTo>
                <a:lnTo>
                  <a:pt x="1523544" y="3873789"/>
                </a:lnTo>
                <a:close/>
                <a:moveTo>
                  <a:pt x="923925" y="4921539"/>
                </a:moveTo>
                <a:lnTo>
                  <a:pt x="1223735" y="4748451"/>
                </a:lnTo>
                <a:lnTo>
                  <a:pt x="1523544" y="4921539"/>
                </a:lnTo>
                <a:lnTo>
                  <a:pt x="1523544" y="5264210"/>
                </a:lnTo>
                <a:lnTo>
                  <a:pt x="1223735" y="5437299"/>
                </a:lnTo>
                <a:lnTo>
                  <a:pt x="923925" y="5264210"/>
                </a:lnTo>
                <a:lnTo>
                  <a:pt x="923925" y="4921539"/>
                </a:lnTo>
                <a:close/>
                <a:moveTo>
                  <a:pt x="1218744" y="4736811"/>
                </a:moveTo>
                <a:lnTo>
                  <a:pt x="918934" y="4909899"/>
                </a:lnTo>
                <a:lnTo>
                  <a:pt x="619125" y="4736811"/>
                </a:lnTo>
                <a:lnTo>
                  <a:pt x="619125" y="4397664"/>
                </a:lnTo>
                <a:lnTo>
                  <a:pt x="918934" y="4224576"/>
                </a:lnTo>
                <a:lnTo>
                  <a:pt x="1218744" y="4397664"/>
                </a:lnTo>
                <a:lnTo>
                  <a:pt x="1218744" y="4736811"/>
                </a:lnTo>
                <a:close/>
                <a:moveTo>
                  <a:pt x="913942" y="3873789"/>
                </a:moveTo>
                <a:lnTo>
                  <a:pt x="913942" y="4212936"/>
                </a:lnTo>
                <a:lnTo>
                  <a:pt x="614134" y="4386025"/>
                </a:lnTo>
                <a:lnTo>
                  <a:pt x="314325" y="4212936"/>
                </a:lnTo>
                <a:lnTo>
                  <a:pt x="314325" y="3873789"/>
                </a:lnTo>
                <a:lnTo>
                  <a:pt x="614134" y="3700701"/>
                </a:lnTo>
                <a:lnTo>
                  <a:pt x="913942" y="3873789"/>
                </a:lnTo>
                <a:close/>
                <a:moveTo>
                  <a:pt x="314325" y="4921539"/>
                </a:moveTo>
                <a:lnTo>
                  <a:pt x="614134" y="4748451"/>
                </a:lnTo>
                <a:lnTo>
                  <a:pt x="913942" y="4921539"/>
                </a:lnTo>
                <a:lnTo>
                  <a:pt x="913942" y="5264210"/>
                </a:lnTo>
                <a:lnTo>
                  <a:pt x="614134" y="5437299"/>
                </a:lnTo>
                <a:lnTo>
                  <a:pt x="314325" y="5264210"/>
                </a:lnTo>
                <a:lnTo>
                  <a:pt x="314325" y="4921539"/>
                </a:lnTo>
                <a:close/>
                <a:moveTo>
                  <a:pt x="609142" y="4736811"/>
                </a:moveTo>
                <a:lnTo>
                  <a:pt x="306281" y="4911662"/>
                </a:lnTo>
                <a:lnTo>
                  <a:pt x="9525" y="4740336"/>
                </a:lnTo>
                <a:lnTo>
                  <a:pt x="9525" y="4394140"/>
                </a:lnTo>
                <a:lnTo>
                  <a:pt x="306281" y="4222814"/>
                </a:lnTo>
                <a:lnTo>
                  <a:pt x="609142" y="4397664"/>
                </a:lnTo>
                <a:lnTo>
                  <a:pt x="609142" y="4736811"/>
                </a:lnTo>
                <a:close/>
                <a:moveTo>
                  <a:pt x="2437944" y="3346390"/>
                </a:moveTo>
                <a:lnTo>
                  <a:pt x="2437944" y="3689061"/>
                </a:lnTo>
                <a:lnTo>
                  <a:pt x="2138135" y="3862149"/>
                </a:lnTo>
                <a:lnTo>
                  <a:pt x="1838326" y="3689061"/>
                </a:lnTo>
                <a:lnTo>
                  <a:pt x="1838326" y="3346390"/>
                </a:lnTo>
                <a:lnTo>
                  <a:pt x="2138135" y="3173301"/>
                </a:lnTo>
                <a:lnTo>
                  <a:pt x="2437944" y="3346390"/>
                </a:lnTo>
                <a:close/>
                <a:moveTo>
                  <a:pt x="1828344" y="3346390"/>
                </a:moveTo>
                <a:lnTo>
                  <a:pt x="1828344" y="3689052"/>
                </a:lnTo>
                <a:lnTo>
                  <a:pt x="1528535" y="3862149"/>
                </a:lnTo>
                <a:lnTo>
                  <a:pt x="1228726" y="3689061"/>
                </a:lnTo>
                <a:lnTo>
                  <a:pt x="1228726" y="3346390"/>
                </a:lnTo>
                <a:lnTo>
                  <a:pt x="1528535" y="3173301"/>
                </a:lnTo>
                <a:lnTo>
                  <a:pt x="1828344" y="3346390"/>
                </a:lnTo>
                <a:close/>
                <a:moveTo>
                  <a:pt x="1218744" y="3346390"/>
                </a:moveTo>
                <a:lnTo>
                  <a:pt x="1218744" y="3689061"/>
                </a:lnTo>
                <a:lnTo>
                  <a:pt x="918934" y="3862149"/>
                </a:lnTo>
                <a:lnTo>
                  <a:pt x="619125" y="3689061"/>
                </a:lnTo>
                <a:lnTo>
                  <a:pt x="619125" y="3346390"/>
                </a:lnTo>
                <a:lnTo>
                  <a:pt x="918934" y="3173301"/>
                </a:lnTo>
                <a:lnTo>
                  <a:pt x="1218744" y="3346390"/>
                </a:lnTo>
                <a:close/>
                <a:moveTo>
                  <a:pt x="609142" y="3346390"/>
                </a:moveTo>
                <a:lnTo>
                  <a:pt x="609142" y="3689061"/>
                </a:lnTo>
                <a:lnTo>
                  <a:pt x="306281" y="3863912"/>
                </a:lnTo>
                <a:lnTo>
                  <a:pt x="9525" y="3692585"/>
                </a:lnTo>
                <a:lnTo>
                  <a:pt x="9525" y="3346390"/>
                </a:lnTo>
                <a:lnTo>
                  <a:pt x="309334" y="3173301"/>
                </a:lnTo>
                <a:lnTo>
                  <a:pt x="609142" y="3346390"/>
                </a:lnTo>
                <a:close/>
                <a:moveTo>
                  <a:pt x="2742744" y="1768764"/>
                </a:moveTo>
                <a:lnTo>
                  <a:pt x="2742744" y="2107911"/>
                </a:lnTo>
                <a:lnTo>
                  <a:pt x="2442935" y="2281000"/>
                </a:lnTo>
                <a:lnTo>
                  <a:pt x="2143126" y="2107911"/>
                </a:lnTo>
                <a:lnTo>
                  <a:pt x="2143126" y="1768764"/>
                </a:lnTo>
                <a:lnTo>
                  <a:pt x="2442935" y="1595676"/>
                </a:lnTo>
                <a:lnTo>
                  <a:pt x="2742744" y="1768764"/>
                </a:lnTo>
                <a:close/>
                <a:moveTo>
                  <a:pt x="2143126" y="2816514"/>
                </a:moveTo>
                <a:lnTo>
                  <a:pt x="2442935" y="2643426"/>
                </a:lnTo>
                <a:lnTo>
                  <a:pt x="2742744" y="2816514"/>
                </a:lnTo>
                <a:lnTo>
                  <a:pt x="2742744" y="3159185"/>
                </a:lnTo>
                <a:lnTo>
                  <a:pt x="2442935" y="3332274"/>
                </a:lnTo>
                <a:lnTo>
                  <a:pt x="2143126" y="3159185"/>
                </a:lnTo>
                <a:lnTo>
                  <a:pt x="2143126" y="2816514"/>
                </a:lnTo>
                <a:close/>
                <a:moveTo>
                  <a:pt x="2437944" y="2631786"/>
                </a:moveTo>
                <a:lnTo>
                  <a:pt x="2138135" y="2804874"/>
                </a:lnTo>
                <a:lnTo>
                  <a:pt x="1838326" y="2631786"/>
                </a:lnTo>
                <a:lnTo>
                  <a:pt x="1838326" y="2292639"/>
                </a:lnTo>
                <a:lnTo>
                  <a:pt x="2138135" y="2119551"/>
                </a:lnTo>
                <a:lnTo>
                  <a:pt x="2437944" y="2292639"/>
                </a:lnTo>
                <a:lnTo>
                  <a:pt x="2437944" y="2631786"/>
                </a:lnTo>
                <a:close/>
                <a:moveTo>
                  <a:pt x="2133144" y="1768764"/>
                </a:moveTo>
                <a:lnTo>
                  <a:pt x="2133144" y="2107911"/>
                </a:lnTo>
                <a:lnTo>
                  <a:pt x="1833335" y="2281000"/>
                </a:lnTo>
                <a:lnTo>
                  <a:pt x="1533526" y="2107902"/>
                </a:lnTo>
                <a:lnTo>
                  <a:pt x="1533526" y="1768774"/>
                </a:lnTo>
                <a:lnTo>
                  <a:pt x="1833335" y="1595676"/>
                </a:lnTo>
                <a:lnTo>
                  <a:pt x="2133144" y="1768764"/>
                </a:lnTo>
                <a:close/>
                <a:moveTo>
                  <a:pt x="1533526" y="2816523"/>
                </a:moveTo>
                <a:lnTo>
                  <a:pt x="1833335" y="2643426"/>
                </a:lnTo>
                <a:lnTo>
                  <a:pt x="2133144" y="2816514"/>
                </a:lnTo>
                <a:lnTo>
                  <a:pt x="2133144" y="3159185"/>
                </a:lnTo>
                <a:lnTo>
                  <a:pt x="1833335" y="3332274"/>
                </a:lnTo>
                <a:lnTo>
                  <a:pt x="1533526" y="3159185"/>
                </a:lnTo>
                <a:lnTo>
                  <a:pt x="1533526" y="2816523"/>
                </a:lnTo>
                <a:close/>
                <a:moveTo>
                  <a:pt x="1828344" y="2631777"/>
                </a:moveTo>
                <a:lnTo>
                  <a:pt x="1528535" y="2804874"/>
                </a:lnTo>
                <a:lnTo>
                  <a:pt x="1228726" y="2631786"/>
                </a:lnTo>
                <a:lnTo>
                  <a:pt x="1228726" y="2292639"/>
                </a:lnTo>
                <a:lnTo>
                  <a:pt x="1528535" y="2119551"/>
                </a:lnTo>
                <a:lnTo>
                  <a:pt x="1828344" y="2292649"/>
                </a:lnTo>
                <a:lnTo>
                  <a:pt x="1828344" y="2631777"/>
                </a:lnTo>
                <a:close/>
                <a:moveTo>
                  <a:pt x="1523544" y="1768764"/>
                </a:moveTo>
                <a:lnTo>
                  <a:pt x="1523544" y="2107911"/>
                </a:lnTo>
                <a:lnTo>
                  <a:pt x="1223735" y="2281000"/>
                </a:lnTo>
                <a:lnTo>
                  <a:pt x="923925" y="2107911"/>
                </a:lnTo>
                <a:lnTo>
                  <a:pt x="923925" y="1768764"/>
                </a:lnTo>
                <a:lnTo>
                  <a:pt x="1223735" y="1595676"/>
                </a:lnTo>
                <a:lnTo>
                  <a:pt x="1523544" y="1768764"/>
                </a:lnTo>
                <a:close/>
                <a:moveTo>
                  <a:pt x="923925" y="2816514"/>
                </a:moveTo>
                <a:lnTo>
                  <a:pt x="1223735" y="2643426"/>
                </a:lnTo>
                <a:lnTo>
                  <a:pt x="1523544" y="2816514"/>
                </a:lnTo>
                <a:lnTo>
                  <a:pt x="1523544" y="3159185"/>
                </a:lnTo>
                <a:lnTo>
                  <a:pt x="1223735" y="3332274"/>
                </a:lnTo>
                <a:lnTo>
                  <a:pt x="923925" y="3159185"/>
                </a:lnTo>
                <a:lnTo>
                  <a:pt x="923925" y="2816514"/>
                </a:lnTo>
                <a:close/>
                <a:moveTo>
                  <a:pt x="1218744" y="2631786"/>
                </a:moveTo>
                <a:lnTo>
                  <a:pt x="918934" y="2804874"/>
                </a:lnTo>
                <a:lnTo>
                  <a:pt x="619125" y="2631786"/>
                </a:lnTo>
                <a:lnTo>
                  <a:pt x="619125" y="2292639"/>
                </a:lnTo>
                <a:lnTo>
                  <a:pt x="918934" y="2119551"/>
                </a:lnTo>
                <a:lnTo>
                  <a:pt x="1218744" y="2292639"/>
                </a:lnTo>
                <a:lnTo>
                  <a:pt x="1218744" y="2631786"/>
                </a:lnTo>
                <a:close/>
                <a:moveTo>
                  <a:pt x="913942" y="1768764"/>
                </a:moveTo>
                <a:lnTo>
                  <a:pt x="913942" y="2107911"/>
                </a:lnTo>
                <a:lnTo>
                  <a:pt x="614134" y="2281000"/>
                </a:lnTo>
                <a:lnTo>
                  <a:pt x="314325" y="2107911"/>
                </a:lnTo>
                <a:lnTo>
                  <a:pt x="314325" y="1768764"/>
                </a:lnTo>
                <a:lnTo>
                  <a:pt x="614134" y="1595676"/>
                </a:lnTo>
                <a:lnTo>
                  <a:pt x="913942" y="1768764"/>
                </a:lnTo>
                <a:close/>
                <a:moveTo>
                  <a:pt x="314325" y="2816514"/>
                </a:moveTo>
                <a:lnTo>
                  <a:pt x="614134" y="2643426"/>
                </a:lnTo>
                <a:lnTo>
                  <a:pt x="913942" y="2816514"/>
                </a:lnTo>
                <a:lnTo>
                  <a:pt x="913942" y="3159185"/>
                </a:lnTo>
                <a:lnTo>
                  <a:pt x="614134" y="3332274"/>
                </a:lnTo>
                <a:lnTo>
                  <a:pt x="314325" y="3159185"/>
                </a:lnTo>
                <a:lnTo>
                  <a:pt x="314325" y="2816514"/>
                </a:lnTo>
                <a:close/>
                <a:moveTo>
                  <a:pt x="609142" y="2631786"/>
                </a:moveTo>
                <a:lnTo>
                  <a:pt x="306281" y="2806637"/>
                </a:lnTo>
                <a:lnTo>
                  <a:pt x="9525" y="2635310"/>
                </a:lnTo>
                <a:lnTo>
                  <a:pt x="9525" y="2289115"/>
                </a:lnTo>
                <a:lnTo>
                  <a:pt x="306281" y="2117789"/>
                </a:lnTo>
                <a:lnTo>
                  <a:pt x="609142" y="2292639"/>
                </a:lnTo>
                <a:lnTo>
                  <a:pt x="609142" y="2631786"/>
                </a:lnTo>
                <a:close/>
                <a:moveTo>
                  <a:pt x="2437944" y="1241365"/>
                </a:moveTo>
                <a:lnTo>
                  <a:pt x="2437944" y="1584036"/>
                </a:lnTo>
                <a:lnTo>
                  <a:pt x="2138135" y="1757125"/>
                </a:lnTo>
                <a:lnTo>
                  <a:pt x="1838326" y="1584036"/>
                </a:lnTo>
                <a:lnTo>
                  <a:pt x="1838326" y="1241365"/>
                </a:lnTo>
                <a:lnTo>
                  <a:pt x="2138135" y="1068276"/>
                </a:lnTo>
                <a:lnTo>
                  <a:pt x="2437944" y="1241365"/>
                </a:lnTo>
                <a:close/>
                <a:moveTo>
                  <a:pt x="1828344" y="1241365"/>
                </a:moveTo>
                <a:lnTo>
                  <a:pt x="1828344" y="1584027"/>
                </a:lnTo>
                <a:lnTo>
                  <a:pt x="1528535" y="1757125"/>
                </a:lnTo>
                <a:lnTo>
                  <a:pt x="1228726" y="1584036"/>
                </a:lnTo>
                <a:lnTo>
                  <a:pt x="1228726" y="1241365"/>
                </a:lnTo>
                <a:lnTo>
                  <a:pt x="1528535" y="1068276"/>
                </a:lnTo>
                <a:lnTo>
                  <a:pt x="1828344" y="1241365"/>
                </a:lnTo>
                <a:close/>
                <a:moveTo>
                  <a:pt x="1218744" y="1241365"/>
                </a:moveTo>
                <a:lnTo>
                  <a:pt x="1218744" y="1584036"/>
                </a:lnTo>
                <a:lnTo>
                  <a:pt x="918934" y="1757125"/>
                </a:lnTo>
                <a:lnTo>
                  <a:pt x="619125" y="1584036"/>
                </a:lnTo>
                <a:lnTo>
                  <a:pt x="619125" y="1241365"/>
                </a:lnTo>
                <a:lnTo>
                  <a:pt x="918934" y="1068276"/>
                </a:lnTo>
                <a:lnTo>
                  <a:pt x="1218744" y="1241365"/>
                </a:lnTo>
                <a:close/>
                <a:moveTo>
                  <a:pt x="609142" y="1241365"/>
                </a:moveTo>
                <a:lnTo>
                  <a:pt x="609142" y="1584036"/>
                </a:lnTo>
                <a:lnTo>
                  <a:pt x="306281" y="1758887"/>
                </a:lnTo>
                <a:lnTo>
                  <a:pt x="9525" y="1587560"/>
                </a:lnTo>
                <a:lnTo>
                  <a:pt x="9525" y="1241365"/>
                </a:lnTo>
                <a:lnTo>
                  <a:pt x="309334" y="1068276"/>
                </a:lnTo>
                <a:lnTo>
                  <a:pt x="609142" y="1241365"/>
                </a:lnTo>
                <a:close/>
                <a:moveTo>
                  <a:pt x="2143126" y="711493"/>
                </a:moveTo>
                <a:lnTo>
                  <a:pt x="2442935" y="538399"/>
                </a:lnTo>
                <a:lnTo>
                  <a:pt x="2742744" y="711493"/>
                </a:lnTo>
                <a:lnTo>
                  <a:pt x="2742744" y="1054160"/>
                </a:lnTo>
                <a:lnTo>
                  <a:pt x="2442935" y="1227249"/>
                </a:lnTo>
                <a:lnTo>
                  <a:pt x="2143126" y="1054160"/>
                </a:lnTo>
                <a:lnTo>
                  <a:pt x="2143126" y="711493"/>
                </a:lnTo>
                <a:close/>
                <a:moveTo>
                  <a:pt x="2437944" y="526757"/>
                </a:moveTo>
                <a:lnTo>
                  <a:pt x="2138135" y="699851"/>
                </a:lnTo>
                <a:lnTo>
                  <a:pt x="1838326" y="526757"/>
                </a:lnTo>
                <a:lnTo>
                  <a:pt x="1838326" y="184093"/>
                </a:lnTo>
                <a:lnTo>
                  <a:pt x="2138135" y="10999"/>
                </a:lnTo>
                <a:lnTo>
                  <a:pt x="2437944" y="184093"/>
                </a:lnTo>
                <a:lnTo>
                  <a:pt x="2437944" y="526757"/>
                </a:lnTo>
                <a:close/>
                <a:moveTo>
                  <a:pt x="1533526" y="711494"/>
                </a:moveTo>
                <a:lnTo>
                  <a:pt x="1833335" y="538399"/>
                </a:lnTo>
                <a:lnTo>
                  <a:pt x="2133144" y="711493"/>
                </a:lnTo>
                <a:lnTo>
                  <a:pt x="2133144" y="1054160"/>
                </a:lnTo>
                <a:lnTo>
                  <a:pt x="1833335" y="1227249"/>
                </a:lnTo>
                <a:lnTo>
                  <a:pt x="1533526" y="1054160"/>
                </a:lnTo>
                <a:lnTo>
                  <a:pt x="1533526" y="711494"/>
                </a:lnTo>
                <a:close/>
                <a:moveTo>
                  <a:pt x="1828344" y="526756"/>
                </a:moveTo>
                <a:lnTo>
                  <a:pt x="1528535" y="699851"/>
                </a:lnTo>
                <a:lnTo>
                  <a:pt x="1228726" y="526757"/>
                </a:lnTo>
                <a:lnTo>
                  <a:pt x="1228726" y="184093"/>
                </a:lnTo>
                <a:lnTo>
                  <a:pt x="1528535" y="10999"/>
                </a:lnTo>
                <a:lnTo>
                  <a:pt x="1828344" y="184093"/>
                </a:lnTo>
                <a:lnTo>
                  <a:pt x="1828344" y="526756"/>
                </a:lnTo>
                <a:close/>
                <a:moveTo>
                  <a:pt x="923925" y="711493"/>
                </a:moveTo>
                <a:lnTo>
                  <a:pt x="1223735" y="538399"/>
                </a:lnTo>
                <a:lnTo>
                  <a:pt x="1523544" y="711493"/>
                </a:lnTo>
                <a:lnTo>
                  <a:pt x="1523544" y="1054160"/>
                </a:lnTo>
                <a:lnTo>
                  <a:pt x="1223735" y="1227249"/>
                </a:lnTo>
                <a:lnTo>
                  <a:pt x="923925" y="1054160"/>
                </a:lnTo>
                <a:lnTo>
                  <a:pt x="923925" y="711493"/>
                </a:lnTo>
                <a:close/>
                <a:moveTo>
                  <a:pt x="1218744" y="526757"/>
                </a:moveTo>
                <a:lnTo>
                  <a:pt x="918934" y="699851"/>
                </a:lnTo>
                <a:lnTo>
                  <a:pt x="619125" y="526757"/>
                </a:lnTo>
                <a:lnTo>
                  <a:pt x="619125" y="184093"/>
                </a:lnTo>
                <a:lnTo>
                  <a:pt x="918934" y="10999"/>
                </a:lnTo>
                <a:lnTo>
                  <a:pt x="1218744" y="184093"/>
                </a:lnTo>
                <a:lnTo>
                  <a:pt x="1218744" y="526757"/>
                </a:lnTo>
                <a:close/>
                <a:moveTo>
                  <a:pt x="314325" y="711493"/>
                </a:moveTo>
                <a:lnTo>
                  <a:pt x="614134" y="538399"/>
                </a:lnTo>
                <a:lnTo>
                  <a:pt x="913942" y="711493"/>
                </a:lnTo>
                <a:lnTo>
                  <a:pt x="913942" y="1054160"/>
                </a:lnTo>
                <a:lnTo>
                  <a:pt x="614134" y="1227249"/>
                </a:lnTo>
                <a:lnTo>
                  <a:pt x="314325" y="1054160"/>
                </a:lnTo>
                <a:lnTo>
                  <a:pt x="314325" y="711493"/>
                </a:lnTo>
                <a:close/>
                <a:moveTo>
                  <a:pt x="9525" y="7556440"/>
                </a:moveTo>
                <a:lnTo>
                  <a:pt x="309334" y="7383352"/>
                </a:lnTo>
                <a:lnTo>
                  <a:pt x="609142" y="7556440"/>
                </a:lnTo>
                <a:lnTo>
                  <a:pt x="609142" y="7902636"/>
                </a:lnTo>
                <a:lnTo>
                  <a:pt x="309334" y="8075724"/>
                </a:lnTo>
                <a:lnTo>
                  <a:pt x="9525" y="7902636"/>
                </a:lnTo>
                <a:lnTo>
                  <a:pt x="9525" y="7556440"/>
                </a:lnTo>
                <a:close/>
                <a:moveTo>
                  <a:pt x="918934" y="7383352"/>
                </a:moveTo>
                <a:lnTo>
                  <a:pt x="619125" y="7556440"/>
                </a:lnTo>
                <a:lnTo>
                  <a:pt x="619125" y="7902636"/>
                </a:lnTo>
                <a:lnTo>
                  <a:pt x="918934" y="8075724"/>
                </a:lnTo>
                <a:lnTo>
                  <a:pt x="1218744" y="7902636"/>
                </a:lnTo>
                <a:lnTo>
                  <a:pt x="1218744" y="7556440"/>
                </a:lnTo>
                <a:lnTo>
                  <a:pt x="918934" y="7383352"/>
                </a:lnTo>
                <a:close/>
                <a:moveTo>
                  <a:pt x="1228726" y="7556440"/>
                </a:moveTo>
                <a:lnTo>
                  <a:pt x="1528535" y="7383352"/>
                </a:lnTo>
                <a:lnTo>
                  <a:pt x="1828344" y="7556440"/>
                </a:lnTo>
                <a:lnTo>
                  <a:pt x="1828344" y="7902636"/>
                </a:lnTo>
                <a:lnTo>
                  <a:pt x="1528535" y="8075724"/>
                </a:lnTo>
                <a:lnTo>
                  <a:pt x="1228726" y="7902636"/>
                </a:lnTo>
                <a:lnTo>
                  <a:pt x="1228726" y="7556440"/>
                </a:lnTo>
                <a:close/>
                <a:moveTo>
                  <a:pt x="2138135" y="7383352"/>
                </a:moveTo>
                <a:lnTo>
                  <a:pt x="1838326" y="7556440"/>
                </a:lnTo>
                <a:lnTo>
                  <a:pt x="1838326" y="7902636"/>
                </a:lnTo>
                <a:lnTo>
                  <a:pt x="2138135" y="8075724"/>
                </a:lnTo>
                <a:lnTo>
                  <a:pt x="2437944" y="7902636"/>
                </a:lnTo>
                <a:lnTo>
                  <a:pt x="2437944" y="7556440"/>
                </a:lnTo>
                <a:lnTo>
                  <a:pt x="2138135" y="7383352"/>
                </a:lnTo>
                <a:close/>
                <a:moveTo>
                  <a:pt x="2447926" y="7556440"/>
                </a:moveTo>
                <a:lnTo>
                  <a:pt x="2747735" y="7383352"/>
                </a:lnTo>
                <a:lnTo>
                  <a:pt x="3047544" y="7556440"/>
                </a:lnTo>
                <a:lnTo>
                  <a:pt x="3047544" y="7902636"/>
                </a:lnTo>
                <a:lnTo>
                  <a:pt x="2747735" y="8075724"/>
                </a:lnTo>
                <a:lnTo>
                  <a:pt x="2447926" y="7902636"/>
                </a:lnTo>
                <a:lnTo>
                  <a:pt x="2447926" y="7556440"/>
                </a:lnTo>
                <a:close/>
                <a:moveTo>
                  <a:pt x="3357335" y="10999"/>
                </a:moveTo>
                <a:lnTo>
                  <a:pt x="3057526" y="184093"/>
                </a:lnTo>
                <a:lnTo>
                  <a:pt x="3057526" y="526757"/>
                </a:lnTo>
                <a:lnTo>
                  <a:pt x="3357335" y="699851"/>
                </a:lnTo>
                <a:lnTo>
                  <a:pt x="3657144" y="526757"/>
                </a:lnTo>
                <a:lnTo>
                  <a:pt x="3657144" y="184093"/>
                </a:lnTo>
                <a:lnTo>
                  <a:pt x="3357335" y="10999"/>
                </a:lnTo>
                <a:close/>
                <a:moveTo>
                  <a:pt x="4266744" y="526757"/>
                </a:moveTo>
                <a:lnTo>
                  <a:pt x="3966935" y="699851"/>
                </a:lnTo>
                <a:lnTo>
                  <a:pt x="3667126" y="526757"/>
                </a:lnTo>
                <a:lnTo>
                  <a:pt x="3667126" y="184093"/>
                </a:lnTo>
                <a:lnTo>
                  <a:pt x="3966935" y="10999"/>
                </a:lnTo>
                <a:lnTo>
                  <a:pt x="4266744" y="184093"/>
                </a:lnTo>
                <a:lnTo>
                  <a:pt x="4266744" y="526757"/>
                </a:lnTo>
                <a:close/>
                <a:moveTo>
                  <a:pt x="4876344" y="526757"/>
                </a:moveTo>
                <a:lnTo>
                  <a:pt x="4576535" y="699851"/>
                </a:lnTo>
                <a:lnTo>
                  <a:pt x="4276726" y="526757"/>
                </a:lnTo>
                <a:lnTo>
                  <a:pt x="4276726" y="184093"/>
                </a:lnTo>
                <a:lnTo>
                  <a:pt x="4576535" y="10999"/>
                </a:lnTo>
                <a:lnTo>
                  <a:pt x="4876344" y="184093"/>
                </a:lnTo>
                <a:lnTo>
                  <a:pt x="4876344" y="526757"/>
                </a:lnTo>
                <a:close/>
                <a:moveTo>
                  <a:pt x="5485944" y="526757"/>
                </a:moveTo>
                <a:lnTo>
                  <a:pt x="5186135" y="699851"/>
                </a:lnTo>
                <a:lnTo>
                  <a:pt x="4886326" y="526757"/>
                </a:lnTo>
                <a:lnTo>
                  <a:pt x="4886326" y="184093"/>
                </a:lnTo>
                <a:lnTo>
                  <a:pt x="5186135" y="10999"/>
                </a:lnTo>
                <a:lnTo>
                  <a:pt x="5485944" y="184093"/>
                </a:lnTo>
                <a:lnTo>
                  <a:pt x="5485944" y="526757"/>
                </a:lnTo>
                <a:close/>
                <a:moveTo>
                  <a:pt x="5790744" y="7026564"/>
                </a:moveTo>
                <a:lnTo>
                  <a:pt x="5490935" y="6853476"/>
                </a:lnTo>
                <a:lnTo>
                  <a:pt x="5191126" y="7026564"/>
                </a:lnTo>
                <a:lnTo>
                  <a:pt x="5191126" y="7369236"/>
                </a:lnTo>
                <a:lnTo>
                  <a:pt x="5490935" y="7542324"/>
                </a:lnTo>
                <a:lnTo>
                  <a:pt x="5790744" y="7369236"/>
                </a:lnTo>
                <a:lnTo>
                  <a:pt x="5790744" y="7026564"/>
                </a:lnTo>
                <a:close/>
                <a:moveTo>
                  <a:pt x="5490935" y="6491050"/>
                </a:moveTo>
                <a:lnTo>
                  <a:pt x="5790744" y="6317961"/>
                </a:lnTo>
                <a:lnTo>
                  <a:pt x="5790744" y="5978814"/>
                </a:lnTo>
                <a:lnTo>
                  <a:pt x="5490935" y="5805726"/>
                </a:lnTo>
                <a:lnTo>
                  <a:pt x="5191126" y="5978814"/>
                </a:lnTo>
                <a:lnTo>
                  <a:pt x="5191126" y="6317961"/>
                </a:lnTo>
                <a:lnTo>
                  <a:pt x="5490935" y="6491050"/>
                </a:lnTo>
                <a:close/>
                <a:moveTo>
                  <a:pt x="5485944" y="6841836"/>
                </a:moveTo>
                <a:lnTo>
                  <a:pt x="5485944" y="6502690"/>
                </a:lnTo>
                <a:lnTo>
                  <a:pt x="5186135" y="6329601"/>
                </a:lnTo>
                <a:lnTo>
                  <a:pt x="4886326" y="6502690"/>
                </a:lnTo>
                <a:lnTo>
                  <a:pt x="4886326" y="6841836"/>
                </a:lnTo>
                <a:lnTo>
                  <a:pt x="5186135" y="7014924"/>
                </a:lnTo>
                <a:lnTo>
                  <a:pt x="5485944" y="6841836"/>
                </a:lnTo>
                <a:close/>
                <a:moveTo>
                  <a:pt x="5181144" y="7026564"/>
                </a:moveTo>
                <a:lnTo>
                  <a:pt x="4881335" y="6853476"/>
                </a:lnTo>
                <a:lnTo>
                  <a:pt x="4581526" y="7026564"/>
                </a:lnTo>
                <a:lnTo>
                  <a:pt x="4581526" y="7369236"/>
                </a:lnTo>
                <a:lnTo>
                  <a:pt x="4881335" y="7542324"/>
                </a:lnTo>
                <a:lnTo>
                  <a:pt x="5181144" y="7369236"/>
                </a:lnTo>
                <a:lnTo>
                  <a:pt x="5181144" y="7026564"/>
                </a:lnTo>
                <a:close/>
                <a:moveTo>
                  <a:pt x="4881335" y="6491050"/>
                </a:moveTo>
                <a:lnTo>
                  <a:pt x="5181144" y="6317961"/>
                </a:lnTo>
                <a:lnTo>
                  <a:pt x="5181144" y="5978814"/>
                </a:lnTo>
                <a:lnTo>
                  <a:pt x="4881335" y="5805726"/>
                </a:lnTo>
                <a:lnTo>
                  <a:pt x="4581526" y="5978814"/>
                </a:lnTo>
                <a:lnTo>
                  <a:pt x="4581526" y="6317961"/>
                </a:lnTo>
                <a:lnTo>
                  <a:pt x="4881335" y="6491050"/>
                </a:lnTo>
                <a:close/>
                <a:moveTo>
                  <a:pt x="4876344" y="6841836"/>
                </a:moveTo>
                <a:lnTo>
                  <a:pt x="4876344" y="6502690"/>
                </a:lnTo>
                <a:lnTo>
                  <a:pt x="4576535" y="6329601"/>
                </a:lnTo>
                <a:lnTo>
                  <a:pt x="4276726" y="6502690"/>
                </a:lnTo>
                <a:lnTo>
                  <a:pt x="4276726" y="6841836"/>
                </a:lnTo>
                <a:lnTo>
                  <a:pt x="4576535" y="7014924"/>
                </a:lnTo>
                <a:lnTo>
                  <a:pt x="4876344" y="6841836"/>
                </a:lnTo>
                <a:close/>
                <a:moveTo>
                  <a:pt x="4571544" y="7026564"/>
                </a:moveTo>
                <a:lnTo>
                  <a:pt x="4271735" y="6853476"/>
                </a:lnTo>
                <a:lnTo>
                  <a:pt x="3971926" y="7026564"/>
                </a:lnTo>
                <a:lnTo>
                  <a:pt x="3971926" y="7369236"/>
                </a:lnTo>
                <a:lnTo>
                  <a:pt x="4271735" y="7542324"/>
                </a:lnTo>
                <a:lnTo>
                  <a:pt x="4571544" y="7369236"/>
                </a:lnTo>
                <a:lnTo>
                  <a:pt x="4571544" y="7026564"/>
                </a:lnTo>
                <a:close/>
                <a:moveTo>
                  <a:pt x="4271735" y="6491050"/>
                </a:moveTo>
                <a:lnTo>
                  <a:pt x="4571544" y="6317961"/>
                </a:lnTo>
                <a:lnTo>
                  <a:pt x="4571544" y="5978814"/>
                </a:lnTo>
                <a:lnTo>
                  <a:pt x="4271735" y="5805726"/>
                </a:lnTo>
                <a:lnTo>
                  <a:pt x="3971926" y="5978814"/>
                </a:lnTo>
                <a:lnTo>
                  <a:pt x="3971926" y="6317961"/>
                </a:lnTo>
                <a:lnTo>
                  <a:pt x="4271735" y="6491050"/>
                </a:lnTo>
                <a:close/>
                <a:moveTo>
                  <a:pt x="4266744" y="6841836"/>
                </a:moveTo>
                <a:lnTo>
                  <a:pt x="4266744" y="6502690"/>
                </a:lnTo>
                <a:lnTo>
                  <a:pt x="3966935" y="6329601"/>
                </a:lnTo>
                <a:lnTo>
                  <a:pt x="3667126" y="6502690"/>
                </a:lnTo>
                <a:lnTo>
                  <a:pt x="3667126" y="6841836"/>
                </a:lnTo>
                <a:lnTo>
                  <a:pt x="3966935" y="7014924"/>
                </a:lnTo>
                <a:lnTo>
                  <a:pt x="4266744" y="6841836"/>
                </a:lnTo>
                <a:close/>
                <a:moveTo>
                  <a:pt x="3961944" y="7026564"/>
                </a:moveTo>
                <a:lnTo>
                  <a:pt x="3662135" y="6853476"/>
                </a:lnTo>
                <a:lnTo>
                  <a:pt x="3362326" y="7026564"/>
                </a:lnTo>
                <a:lnTo>
                  <a:pt x="3362326" y="7369236"/>
                </a:lnTo>
                <a:lnTo>
                  <a:pt x="3662135" y="7542324"/>
                </a:lnTo>
                <a:lnTo>
                  <a:pt x="3961944" y="7369236"/>
                </a:lnTo>
                <a:lnTo>
                  <a:pt x="3961944" y="7026564"/>
                </a:lnTo>
                <a:close/>
                <a:moveTo>
                  <a:pt x="3662135" y="6491050"/>
                </a:moveTo>
                <a:lnTo>
                  <a:pt x="3961944" y="6317961"/>
                </a:lnTo>
                <a:lnTo>
                  <a:pt x="3961944" y="5978814"/>
                </a:lnTo>
                <a:lnTo>
                  <a:pt x="3662135" y="5805726"/>
                </a:lnTo>
                <a:lnTo>
                  <a:pt x="3362326" y="5978814"/>
                </a:lnTo>
                <a:lnTo>
                  <a:pt x="3362326" y="6317961"/>
                </a:lnTo>
                <a:lnTo>
                  <a:pt x="3662135" y="6491050"/>
                </a:lnTo>
                <a:close/>
                <a:moveTo>
                  <a:pt x="3657144" y="6841836"/>
                </a:moveTo>
                <a:lnTo>
                  <a:pt x="3657144" y="6502690"/>
                </a:lnTo>
                <a:lnTo>
                  <a:pt x="3357335" y="6329601"/>
                </a:lnTo>
                <a:lnTo>
                  <a:pt x="3057526" y="6502690"/>
                </a:lnTo>
                <a:lnTo>
                  <a:pt x="3057526" y="6841836"/>
                </a:lnTo>
                <a:lnTo>
                  <a:pt x="3357335" y="7014924"/>
                </a:lnTo>
                <a:lnTo>
                  <a:pt x="3657144" y="6841836"/>
                </a:lnTo>
                <a:close/>
                <a:moveTo>
                  <a:pt x="5485944" y="5794086"/>
                </a:moveTo>
                <a:lnTo>
                  <a:pt x="5485944" y="5451415"/>
                </a:lnTo>
                <a:lnTo>
                  <a:pt x="5186135" y="5278327"/>
                </a:lnTo>
                <a:lnTo>
                  <a:pt x="4886326" y="5451415"/>
                </a:lnTo>
                <a:lnTo>
                  <a:pt x="4886326" y="5794086"/>
                </a:lnTo>
                <a:lnTo>
                  <a:pt x="5186135" y="5967174"/>
                </a:lnTo>
                <a:lnTo>
                  <a:pt x="5485944" y="5794086"/>
                </a:lnTo>
                <a:close/>
                <a:moveTo>
                  <a:pt x="4876344" y="5794086"/>
                </a:moveTo>
                <a:lnTo>
                  <a:pt x="4876344" y="5451415"/>
                </a:lnTo>
                <a:lnTo>
                  <a:pt x="4576535" y="5278327"/>
                </a:lnTo>
                <a:lnTo>
                  <a:pt x="4276726" y="5451415"/>
                </a:lnTo>
                <a:lnTo>
                  <a:pt x="4276726" y="5794086"/>
                </a:lnTo>
                <a:lnTo>
                  <a:pt x="4576535" y="5967174"/>
                </a:lnTo>
                <a:lnTo>
                  <a:pt x="4876344" y="5794086"/>
                </a:lnTo>
                <a:close/>
                <a:moveTo>
                  <a:pt x="4266744" y="5794086"/>
                </a:moveTo>
                <a:lnTo>
                  <a:pt x="4266744" y="5451415"/>
                </a:lnTo>
                <a:lnTo>
                  <a:pt x="3966935" y="5278327"/>
                </a:lnTo>
                <a:lnTo>
                  <a:pt x="3667126" y="5451415"/>
                </a:lnTo>
                <a:lnTo>
                  <a:pt x="3667126" y="5794086"/>
                </a:lnTo>
                <a:lnTo>
                  <a:pt x="3966935" y="5967174"/>
                </a:lnTo>
                <a:lnTo>
                  <a:pt x="4266744" y="5794086"/>
                </a:lnTo>
                <a:close/>
                <a:moveTo>
                  <a:pt x="3657144" y="5794086"/>
                </a:moveTo>
                <a:lnTo>
                  <a:pt x="3657144" y="5451415"/>
                </a:lnTo>
                <a:lnTo>
                  <a:pt x="3357335" y="5278327"/>
                </a:lnTo>
                <a:lnTo>
                  <a:pt x="3057526" y="5451415"/>
                </a:lnTo>
                <a:lnTo>
                  <a:pt x="3057526" y="5794086"/>
                </a:lnTo>
                <a:lnTo>
                  <a:pt x="3357335" y="5967174"/>
                </a:lnTo>
                <a:lnTo>
                  <a:pt x="3657144" y="5794086"/>
                </a:lnTo>
                <a:close/>
                <a:moveTo>
                  <a:pt x="5790744" y="4921539"/>
                </a:moveTo>
                <a:lnTo>
                  <a:pt x="5490935" y="4748451"/>
                </a:lnTo>
                <a:lnTo>
                  <a:pt x="5191126" y="4921539"/>
                </a:lnTo>
                <a:lnTo>
                  <a:pt x="5191126" y="5264210"/>
                </a:lnTo>
                <a:lnTo>
                  <a:pt x="5490935" y="5437299"/>
                </a:lnTo>
                <a:lnTo>
                  <a:pt x="5790744" y="5264210"/>
                </a:lnTo>
                <a:lnTo>
                  <a:pt x="5790744" y="4921539"/>
                </a:lnTo>
                <a:close/>
                <a:moveTo>
                  <a:pt x="5490935" y="4386025"/>
                </a:moveTo>
                <a:lnTo>
                  <a:pt x="5790744" y="4212936"/>
                </a:lnTo>
                <a:lnTo>
                  <a:pt x="5790744" y="3873789"/>
                </a:lnTo>
                <a:lnTo>
                  <a:pt x="5490935" y="3700701"/>
                </a:lnTo>
                <a:lnTo>
                  <a:pt x="5191126" y="3873789"/>
                </a:lnTo>
                <a:lnTo>
                  <a:pt x="5191126" y="4212936"/>
                </a:lnTo>
                <a:lnTo>
                  <a:pt x="5490935" y="4386025"/>
                </a:lnTo>
                <a:close/>
                <a:moveTo>
                  <a:pt x="5485944" y="4736811"/>
                </a:moveTo>
                <a:lnTo>
                  <a:pt x="5485944" y="4397664"/>
                </a:lnTo>
                <a:lnTo>
                  <a:pt x="5186135" y="4224576"/>
                </a:lnTo>
                <a:lnTo>
                  <a:pt x="4886326" y="4397664"/>
                </a:lnTo>
                <a:lnTo>
                  <a:pt x="4886326" y="4736811"/>
                </a:lnTo>
                <a:lnTo>
                  <a:pt x="5186135" y="4909899"/>
                </a:lnTo>
                <a:lnTo>
                  <a:pt x="5485944" y="4736811"/>
                </a:lnTo>
                <a:close/>
                <a:moveTo>
                  <a:pt x="5181144" y="4921539"/>
                </a:moveTo>
                <a:lnTo>
                  <a:pt x="4881335" y="4748451"/>
                </a:lnTo>
                <a:lnTo>
                  <a:pt x="4581526" y="4921539"/>
                </a:lnTo>
                <a:lnTo>
                  <a:pt x="4581526" y="5264210"/>
                </a:lnTo>
                <a:lnTo>
                  <a:pt x="4881335" y="5437299"/>
                </a:lnTo>
                <a:lnTo>
                  <a:pt x="5181144" y="5264210"/>
                </a:lnTo>
                <a:lnTo>
                  <a:pt x="5181144" y="4921539"/>
                </a:lnTo>
                <a:close/>
                <a:moveTo>
                  <a:pt x="4881335" y="4386025"/>
                </a:moveTo>
                <a:lnTo>
                  <a:pt x="5181144" y="4212936"/>
                </a:lnTo>
                <a:lnTo>
                  <a:pt x="5181144" y="3873789"/>
                </a:lnTo>
                <a:lnTo>
                  <a:pt x="4881335" y="3700701"/>
                </a:lnTo>
                <a:lnTo>
                  <a:pt x="4581526" y="3873789"/>
                </a:lnTo>
                <a:lnTo>
                  <a:pt x="4581526" y="4212936"/>
                </a:lnTo>
                <a:lnTo>
                  <a:pt x="4881335" y="4386025"/>
                </a:lnTo>
                <a:close/>
                <a:moveTo>
                  <a:pt x="4876344" y="4736811"/>
                </a:moveTo>
                <a:lnTo>
                  <a:pt x="4876344" y="4397664"/>
                </a:lnTo>
                <a:lnTo>
                  <a:pt x="4576535" y="4224576"/>
                </a:lnTo>
                <a:lnTo>
                  <a:pt x="4276726" y="4397664"/>
                </a:lnTo>
                <a:lnTo>
                  <a:pt x="4276726" y="4736811"/>
                </a:lnTo>
                <a:lnTo>
                  <a:pt x="4576535" y="4909899"/>
                </a:lnTo>
                <a:lnTo>
                  <a:pt x="4876344" y="4736811"/>
                </a:lnTo>
                <a:close/>
                <a:moveTo>
                  <a:pt x="4571544" y="4921539"/>
                </a:moveTo>
                <a:lnTo>
                  <a:pt x="4271735" y="4748451"/>
                </a:lnTo>
                <a:lnTo>
                  <a:pt x="3971926" y="4921539"/>
                </a:lnTo>
                <a:lnTo>
                  <a:pt x="3971926" y="5264210"/>
                </a:lnTo>
                <a:lnTo>
                  <a:pt x="4271735" y="5437299"/>
                </a:lnTo>
                <a:lnTo>
                  <a:pt x="4571544" y="5264210"/>
                </a:lnTo>
                <a:lnTo>
                  <a:pt x="4571544" y="4921539"/>
                </a:lnTo>
                <a:close/>
                <a:moveTo>
                  <a:pt x="4271735" y="4386025"/>
                </a:moveTo>
                <a:lnTo>
                  <a:pt x="4571544" y="4212936"/>
                </a:lnTo>
                <a:lnTo>
                  <a:pt x="4571544" y="3873789"/>
                </a:lnTo>
                <a:lnTo>
                  <a:pt x="4271735" y="3700701"/>
                </a:lnTo>
                <a:lnTo>
                  <a:pt x="3971926" y="3873789"/>
                </a:lnTo>
                <a:lnTo>
                  <a:pt x="3971926" y="4212936"/>
                </a:lnTo>
                <a:lnTo>
                  <a:pt x="4271735" y="4386025"/>
                </a:lnTo>
                <a:close/>
                <a:moveTo>
                  <a:pt x="4266744" y="4736811"/>
                </a:moveTo>
                <a:lnTo>
                  <a:pt x="4266744" y="4397664"/>
                </a:lnTo>
                <a:lnTo>
                  <a:pt x="3966935" y="4224576"/>
                </a:lnTo>
                <a:lnTo>
                  <a:pt x="3667126" y="4397664"/>
                </a:lnTo>
                <a:lnTo>
                  <a:pt x="3667126" y="4736811"/>
                </a:lnTo>
                <a:lnTo>
                  <a:pt x="3966935" y="4909899"/>
                </a:lnTo>
                <a:lnTo>
                  <a:pt x="4266744" y="4736811"/>
                </a:lnTo>
                <a:close/>
                <a:moveTo>
                  <a:pt x="3961944" y="4921539"/>
                </a:moveTo>
                <a:lnTo>
                  <a:pt x="3662135" y="4748451"/>
                </a:lnTo>
                <a:lnTo>
                  <a:pt x="3362326" y="4921539"/>
                </a:lnTo>
                <a:lnTo>
                  <a:pt x="3362326" y="5264210"/>
                </a:lnTo>
                <a:lnTo>
                  <a:pt x="3662135" y="5437299"/>
                </a:lnTo>
                <a:lnTo>
                  <a:pt x="3961944" y="5264210"/>
                </a:lnTo>
                <a:lnTo>
                  <a:pt x="3961944" y="4921539"/>
                </a:lnTo>
                <a:close/>
                <a:moveTo>
                  <a:pt x="3662135" y="4386025"/>
                </a:moveTo>
                <a:lnTo>
                  <a:pt x="3961944" y="4212936"/>
                </a:lnTo>
                <a:lnTo>
                  <a:pt x="3961944" y="3873789"/>
                </a:lnTo>
                <a:lnTo>
                  <a:pt x="3662135" y="3700701"/>
                </a:lnTo>
                <a:lnTo>
                  <a:pt x="3362326" y="3873789"/>
                </a:lnTo>
                <a:lnTo>
                  <a:pt x="3362326" y="4212936"/>
                </a:lnTo>
                <a:lnTo>
                  <a:pt x="3662135" y="4386025"/>
                </a:lnTo>
                <a:close/>
                <a:moveTo>
                  <a:pt x="3657144" y="4736811"/>
                </a:moveTo>
                <a:lnTo>
                  <a:pt x="3657144" y="4397664"/>
                </a:lnTo>
                <a:lnTo>
                  <a:pt x="3357335" y="4224576"/>
                </a:lnTo>
                <a:lnTo>
                  <a:pt x="3057526" y="4397664"/>
                </a:lnTo>
                <a:lnTo>
                  <a:pt x="3057526" y="4736811"/>
                </a:lnTo>
                <a:lnTo>
                  <a:pt x="3357335" y="4909899"/>
                </a:lnTo>
                <a:lnTo>
                  <a:pt x="3657144" y="4736811"/>
                </a:lnTo>
                <a:close/>
                <a:moveTo>
                  <a:pt x="5485944" y="3689061"/>
                </a:moveTo>
                <a:lnTo>
                  <a:pt x="5485944" y="3346390"/>
                </a:lnTo>
                <a:lnTo>
                  <a:pt x="5186135" y="3173301"/>
                </a:lnTo>
                <a:lnTo>
                  <a:pt x="4886326" y="3346390"/>
                </a:lnTo>
                <a:lnTo>
                  <a:pt x="4886326" y="3689061"/>
                </a:lnTo>
                <a:lnTo>
                  <a:pt x="5186135" y="3862149"/>
                </a:lnTo>
                <a:lnTo>
                  <a:pt x="5485944" y="3689061"/>
                </a:lnTo>
                <a:close/>
                <a:moveTo>
                  <a:pt x="4876344" y="3689061"/>
                </a:moveTo>
                <a:lnTo>
                  <a:pt x="4876344" y="3346390"/>
                </a:lnTo>
                <a:lnTo>
                  <a:pt x="4576535" y="3173301"/>
                </a:lnTo>
                <a:lnTo>
                  <a:pt x="4276726" y="3346390"/>
                </a:lnTo>
                <a:lnTo>
                  <a:pt x="4276726" y="3689061"/>
                </a:lnTo>
                <a:lnTo>
                  <a:pt x="4576535" y="3862149"/>
                </a:lnTo>
                <a:lnTo>
                  <a:pt x="4876344" y="3689061"/>
                </a:lnTo>
                <a:close/>
                <a:moveTo>
                  <a:pt x="4266744" y="3689061"/>
                </a:moveTo>
                <a:lnTo>
                  <a:pt x="4266744" y="3346390"/>
                </a:lnTo>
                <a:lnTo>
                  <a:pt x="3966935" y="3173301"/>
                </a:lnTo>
                <a:lnTo>
                  <a:pt x="3667126" y="3346390"/>
                </a:lnTo>
                <a:lnTo>
                  <a:pt x="3667126" y="3689061"/>
                </a:lnTo>
                <a:lnTo>
                  <a:pt x="3966935" y="3862149"/>
                </a:lnTo>
                <a:lnTo>
                  <a:pt x="4266744" y="3689061"/>
                </a:lnTo>
                <a:close/>
                <a:moveTo>
                  <a:pt x="3657144" y="3689061"/>
                </a:moveTo>
                <a:lnTo>
                  <a:pt x="3657144" y="3346390"/>
                </a:lnTo>
                <a:lnTo>
                  <a:pt x="3357335" y="3173301"/>
                </a:lnTo>
                <a:lnTo>
                  <a:pt x="3057526" y="3346390"/>
                </a:lnTo>
                <a:lnTo>
                  <a:pt x="3057526" y="3689061"/>
                </a:lnTo>
                <a:lnTo>
                  <a:pt x="3357335" y="3862149"/>
                </a:lnTo>
                <a:lnTo>
                  <a:pt x="3657144" y="3689061"/>
                </a:lnTo>
                <a:close/>
                <a:moveTo>
                  <a:pt x="5790744" y="2816514"/>
                </a:moveTo>
                <a:lnTo>
                  <a:pt x="5490935" y="2643426"/>
                </a:lnTo>
                <a:lnTo>
                  <a:pt x="5191126" y="2816514"/>
                </a:lnTo>
                <a:lnTo>
                  <a:pt x="5191126" y="3159185"/>
                </a:lnTo>
                <a:lnTo>
                  <a:pt x="5490935" y="3332274"/>
                </a:lnTo>
                <a:lnTo>
                  <a:pt x="5790744" y="3159185"/>
                </a:lnTo>
                <a:lnTo>
                  <a:pt x="5790744" y="2816514"/>
                </a:lnTo>
                <a:close/>
                <a:moveTo>
                  <a:pt x="5490935" y="2281000"/>
                </a:moveTo>
                <a:lnTo>
                  <a:pt x="5790744" y="2107911"/>
                </a:lnTo>
                <a:lnTo>
                  <a:pt x="5790744" y="1768764"/>
                </a:lnTo>
                <a:lnTo>
                  <a:pt x="5490935" y="1595676"/>
                </a:lnTo>
                <a:lnTo>
                  <a:pt x="5191126" y="1768764"/>
                </a:lnTo>
                <a:lnTo>
                  <a:pt x="5191126" y="2107911"/>
                </a:lnTo>
                <a:lnTo>
                  <a:pt x="5490935" y="2281000"/>
                </a:lnTo>
                <a:close/>
                <a:moveTo>
                  <a:pt x="5485944" y="2631786"/>
                </a:moveTo>
                <a:lnTo>
                  <a:pt x="5485944" y="2292639"/>
                </a:lnTo>
                <a:lnTo>
                  <a:pt x="5186135" y="2119551"/>
                </a:lnTo>
                <a:lnTo>
                  <a:pt x="4886326" y="2292639"/>
                </a:lnTo>
                <a:lnTo>
                  <a:pt x="4886326" y="2631786"/>
                </a:lnTo>
                <a:lnTo>
                  <a:pt x="5186135" y="2804874"/>
                </a:lnTo>
                <a:lnTo>
                  <a:pt x="5485944" y="2631786"/>
                </a:lnTo>
                <a:close/>
                <a:moveTo>
                  <a:pt x="5181144" y="2816514"/>
                </a:moveTo>
                <a:lnTo>
                  <a:pt x="4881335" y="2643426"/>
                </a:lnTo>
                <a:lnTo>
                  <a:pt x="4581526" y="2816514"/>
                </a:lnTo>
                <a:lnTo>
                  <a:pt x="4581526" y="3159185"/>
                </a:lnTo>
                <a:lnTo>
                  <a:pt x="4881335" y="3332274"/>
                </a:lnTo>
                <a:lnTo>
                  <a:pt x="5181144" y="3159185"/>
                </a:lnTo>
                <a:lnTo>
                  <a:pt x="5181144" y="2816514"/>
                </a:lnTo>
                <a:close/>
                <a:moveTo>
                  <a:pt x="4881335" y="2281000"/>
                </a:moveTo>
                <a:lnTo>
                  <a:pt x="5181144" y="2107911"/>
                </a:lnTo>
                <a:lnTo>
                  <a:pt x="5181144" y="1768764"/>
                </a:lnTo>
                <a:lnTo>
                  <a:pt x="4881335" y="1595676"/>
                </a:lnTo>
                <a:lnTo>
                  <a:pt x="4581526" y="1768764"/>
                </a:lnTo>
                <a:lnTo>
                  <a:pt x="4581526" y="2107911"/>
                </a:lnTo>
                <a:lnTo>
                  <a:pt x="4881335" y="2281000"/>
                </a:lnTo>
                <a:close/>
                <a:moveTo>
                  <a:pt x="4876344" y="2631786"/>
                </a:moveTo>
                <a:lnTo>
                  <a:pt x="4876344" y="2292639"/>
                </a:lnTo>
                <a:lnTo>
                  <a:pt x="4576535" y="2119551"/>
                </a:lnTo>
                <a:lnTo>
                  <a:pt x="4276726" y="2292639"/>
                </a:lnTo>
                <a:lnTo>
                  <a:pt x="4276726" y="2631786"/>
                </a:lnTo>
                <a:lnTo>
                  <a:pt x="4576535" y="2804874"/>
                </a:lnTo>
                <a:lnTo>
                  <a:pt x="4876344" y="2631786"/>
                </a:lnTo>
                <a:close/>
                <a:moveTo>
                  <a:pt x="4571544" y="2816514"/>
                </a:moveTo>
                <a:lnTo>
                  <a:pt x="4271735" y="2643426"/>
                </a:lnTo>
                <a:lnTo>
                  <a:pt x="3971926" y="2816514"/>
                </a:lnTo>
                <a:lnTo>
                  <a:pt x="3971926" y="3159185"/>
                </a:lnTo>
                <a:lnTo>
                  <a:pt x="4271735" y="3332274"/>
                </a:lnTo>
                <a:lnTo>
                  <a:pt x="4571544" y="3159185"/>
                </a:lnTo>
                <a:lnTo>
                  <a:pt x="4571544" y="2816514"/>
                </a:lnTo>
                <a:close/>
                <a:moveTo>
                  <a:pt x="4271735" y="2281000"/>
                </a:moveTo>
                <a:lnTo>
                  <a:pt x="4571544" y="2107911"/>
                </a:lnTo>
                <a:lnTo>
                  <a:pt x="4571544" y="1768764"/>
                </a:lnTo>
                <a:lnTo>
                  <a:pt x="4271735" y="1595676"/>
                </a:lnTo>
                <a:lnTo>
                  <a:pt x="3971926" y="1768764"/>
                </a:lnTo>
                <a:lnTo>
                  <a:pt x="3971926" y="2107911"/>
                </a:lnTo>
                <a:lnTo>
                  <a:pt x="4271735" y="2281000"/>
                </a:lnTo>
                <a:close/>
                <a:moveTo>
                  <a:pt x="4266744" y="2631786"/>
                </a:moveTo>
                <a:lnTo>
                  <a:pt x="4266744" y="2292639"/>
                </a:lnTo>
                <a:lnTo>
                  <a:pt x="3966935" y="2119551"/>
                </a:lnTo>
                <a:lnTo>
                  <a:pt x="3667126" y="2292639"/>
                </a:lnTo>
                <a:lnTo>
                  <a:pt x="3667126" y="2631786"/>
                </a:lnTo>
                <a:lnTo>
                  <a:pt x="3966935" y="2804874"/>
                </a:lnTo>
                <a:lnTo>
                  <a:pt x="4266744" y="2631786"/>
                </a:lnTo>
                <a:close/>
                <a:moveTo>
                  <a:pt x="3961944" y="2816514"/>
                </a:moveTo>
                <a:lnTo>
                  <a:pt x="3662135" y="2643426"/>
                </a:lnTo>
                <a:lnTo>
                  <a:pt x="3362326" y="2816514"/>
                </a:lnTo>
                <a:lnTo>
                  <a:pt x="3362326" y="3159185"/>
                </a:lnTo>
                <a:lnTo>
                  <a:pt x="3662135" y="3332274"/>
                </a:lnTo>
                <a:lnTo>
                  <a:pt x="3961944" y="3159185"/>
                </a:lnTo>
                <a:lnTo>
                  <a:pt x="3961944" y="2816514"/>
                </a:lnTo>
                <a:close/>
                <a:moveTo>
                  <a:pt x="3662135" y="2281000"/>
                </a:moveTo>
                <a:lnTo>
                  <a:pt x="3961944" y="2107911"/>
                </a:lnTo>
                <a:lnTo>
                  <a:pt x="3961944" y="1768764"/>
                </a:lnTo>
                <a:lnTo>
                  <a:pt x="3662135" y="1595676"/>
                </a:lnTo>
                <a:lnTo>
                  <a:pt x="3362326" y="1768764"/>
                </a:lnTo>
                <a:lnTo>
                  <a:pt x="3362326" y="2107911"/>
                </a:lnTo>
                <a:lnTo>
                  <a:pt x="3662135" y="2281000"/>
                </a:lnTo>
                <a:close/>
                <a:moveTo>
                  <a:pt x="3657144" y="2631786"/>
                </a:moveTo>
                <a:lnTo>
                  <a:pt x="3657144" y="2292639"/>
                </a:lnTo>
                <a:lnTo>
                  <a:pt x="3357335" y="2119551"/>
                </a:lnTo>
                <a:lnTo>
                  <a:pt x="3057526" y="2292639"/>
                </a:lnTo>
                <a:lnTo>
                  <a:pt x="3057526" y="2631786"/>
                </a:lnTo>
                <a:lnTo>
                  <a:pt x="3357335" y="2804874"/>
                </a:lnTo>
                <a:lnTo>
                  <a:pt x="3657144" y="2631786"/>
                </a:lnTo>
                <a:close/>
                <a:moveTo>
                  <a:pt x="5485944" y="1584036"/>
                </a:moveTo>
                <a:lnTo>
                  <a:pt x="5485944" y="1241365"/>
                </a:lnTo>
                <a:lnTo>
                  <a:pt x="5186135" y="1068276"/>
                </a:lnTo>
                <a:lnTo>
                  <a:pt x="4886326" y="1241365"/>
                </a:lnTo>
                <a:lnTo>
                  <a:pt x="4886326" y="1584036"/>
                </a:lnTo>
                <a:lnTo>
                  <a:pt x="5186135" y="1757125"/>
                </a:lnTo>
                <a:lnTo>
                  <a:pt x="5485944" y="1584036"/>
                </a:lnTo>
                <a:close/>
                <a:moveTo>
                  <a:pt x="4876344" y="1584036"/>
                </a:moveTo>
                <a:lnTo>
                  <a:pt x="4876344" y="1241365"/>
                </a:lnTo>
                <a:lnTo>
                  <a:pt x="4576535" y="1068276"/>
                </a:lnTo>
                <a:lnTo>
                  <a:pt x="4276726" y="1241365"/>
                </a:lnTo>
                <a:lnTo>
                  <a:pt x="4276726" y="1584036"/>
                </a:lnTo>
                <a:lnTo>
                  <a:pt x="4576535" y="1757125"/>
                </a:lnTo>
                <a:lnTo>
                  <a:pt x="4876344" y="1584036"/>
                </a:lnTo>
                <a:close/>
                <a:moveTo>
                  <a:pt x="4266744" y="1584036"/>
                </a:moveTo>
                <a:lnTo>
                  <a:pt x="4266744" y="1241365"/>
                </a:lnTo>
                <a:lnTo>
                  <a:pt x="3966935" y="1068276"/>
                </a:lnTo>
                <a:lnTo>
                  <a:pt x="3667126" y="1241365"/>
                </a:lnTo>
                <a:lnTo>
                  <a:pt x="3667126" y="1584036"/>
                </a:lnTo>
                <a:lnTo>
                  <a:pt x="3966935" y="1757125"/>
                </a:lnTo>
                <a:lnTo>
                  <a:pt x="4266744" y="1584036"/>
                </a:lnTo>
                <a:close/>
                <a:moveTo>
                  <a:pt x="3657144" y="1584036"/>
                </a:moveTo>
                <a:lnTo>
                  <a:pt x="3657144" y="1241365"/>
                </a:lnTo>
                <a:lnTo>
                  <a:pt x="3357335" y="1068276"/>
                </a:lnTo>
                <a:lnTo>
                  <a:pt x="3057526" y="1241365"/>
                </a:lnTo>
                <a:lnTo>
                  <a:pt x="3057526" y="1584036"/>
                </a:lnTo>
                <a:lnTo>
                  <a:pt x="3357335" y="1757125"/>
                </a:lnTo>
                <a:lnTo>
                  <a:pt x="3657144" y="1584036"/>
                </a:lnTo>
                <a:close/>
                <a:moveTo>
                  <a:pt x="5790744" y="711493"/>
                </a:moveTo>
                <a:lnTo>
                  <a:pt x="5490935" y="538399"/>
                </a:lnTo>
                <a:lnTo>
                  <a:pt x="5191126" y="711493"/>
                </a:lnTo>
                <a:lnTo>
                  <a:pt x="5191126" y="1054160"/>
                </a:lnTo>
                <a:lnTo>
                  <a:pt x="5490935" y="1227249"/>
                </a:lnTo>
                <a:lnTo>
                  <a:pt x="5790744" y="1054160"/>
                </a:lnTo>
                <a:lnTo>
                  <a:pt x="5790744" y="711493"/>
                </a:lnTo>
                <a:close/>
                <a:moveTo>
                  <a:pt x="5181144" y="711493"/>
                </a:moveTo>
                <a:lnTo>
                  <a:pt x="4881335" y="538399"/>
                </a:lnTo>
                <a:lnTo>
                  <a:pt x="4581526" y="711493"/>
                </a:lnTo>
                <a:lnTo>
                  <a:pt x="4581526" y="1054160"/>
                </a:lnTo>
                <a:lnTo>
                  <a:pt x="4881335" y="1227249"/>
                </a:lnTo>
                <a:lnTo>
                  <a:pt x="5181144" y="1054160"/>
                </a:lnTo>
                <a:lnTo>
                  <a:pt x="5181144" y="711493"/>
                </a:lnTo>
                <a:close/>
                <a:moveTo>
                  <a:pt x="4571544" y="711493"/>
                </a:moveTo>
                <a:lnTo>
                  <a:pt x="4271735" y="538399"/>
                </a:lnTo>
                <a:lnTo>
                  <a:pt x="3971926" y="711493"/>
                </a:lnTo>
                <a:lnTo>
                  <a:pt x="3971926" y="1054160"/>
                </a:lnTo>
                <a:lnTo>
                  <a:pt x="4271735" y="1227249"/>
                </a:lnTo>
                <a:lnTo>
                  <a:pt x="4571544" y="1054160"/>
                </a:lnTo>
                <a:lnTo>
                  <a:pt x="4571544" y="711493"/>
                </a:lnTo>
                <a:close/>
                <a:moveTo>
                  <a:pt x="3961944" y="711493"/>
                </a:moveTo>
                <a:lnTo>
                  <a:pt x="3662135" y="538399"/>
                </a:lnTo>
                <a:lnTo>
                  <a:pt x="3362326" y="711493"/>
                </a:lnTo>
                <a:lnTo>
                  <a:pt x="3362326" y="1054160"/>
                </a:lnTo>
                <a:lnTo>
                  <a:pt x="3662135" y="1227249"/>
                </a:lnTo>
                <a:lnTo>
                  <a:pt x="3961944" y="1054160"/>
                </a:lnTo>
                <a:lnTo>
                  <a:pt x="3961944" y="711493"/>
                </a:lnTo>
                <a:close/>
                <a:moveTo>
                  <a:pt x="3057526" y="7556440"/>
                </a:moveTo>
                <a:lnTo>
                  <a:pt x="3357335" y="7383352"/>
                </a:lnTo>
                <a:lnTo>
                  <a:pt x="3657144" y="7556440"/>
                </a:lnTo>
                <a:lnTo>
                  <a:pt x="3657144" y="7902636"/>
                </a:lnTo>
                <a:lnTo>
                  <a:pt x="3357335" y="8075724"/>
                </a:lnTo>
                <a:lnTo>
                  <a:pt x="3057526" y="7902636"/>
                </a:lnTo>
                <a:lnTo>
                  <a:pt x="3057526" y="7556440"/>
                </a:lnTo>
                <a:close/>
                <a:moveTo>
                  <a:pt x="3966935" y="7383352"/>
                </a:moveTo>
                <a:lnTo>
                  <a:pt x="3667126" y="7556440"/>
                </a:lnTo>
                <a:lnTo>
                  <a:pt x="3667126" y="7902636"/>
                </a:lnTo>
                <a:lnTo>
                  <a:pt x="3966935" y="8075724"/>
                </a:lnTo>
                <a:lnTo>
                  <a:pt x="4266744" y="7902636"/>
                </a:lnTo>
                <a:lnTo>
                  <a:pt x="4266744" y="7556440"/>
                </a:lnTo>
                <a:lnTo>
                  <a:pt x="3966935" y="7383352"/>
                </a:lnTo>
                <a:close/>
                <a:moveTo>
                  <a:pt x="4276726" y="7556440"/>
                </a:moveTo>
                <a:lnTo>
                  <a:pt x="4576535" y="7383352"/>
                </a:lnTo>
                <a:lnTo>
                  <a:pt x="4876344" y="7556440"/>
                </a:lnTo>
                <a:lnTo>
                  <a:pt x="4876344" y="7902636"/>
                </a:lnTo>
                <a:lnTo>
                  <a:pt x="4576535" y="8075724"/>
                </a:lnTo>
                <a:lnTo>
                  <a:pt x="4276726" y="7902636"/>
                </a:lnTo>
                <a:lnTo>
                  <a:pt x="4276726" y="7556440"/>
                </a:lnTo>
                <a:close/>
                <a:moveTo>
                  <a:pt x="5186135" y="7383352"/>
                </a:moveTo>
                <a:lnTo>
                  <a:pt x="4886326" y="7556440"/>
                </a:lnTo>
                <a:lnTo>
                  <a:pt x="4886326" y="7902636"/>
                </a:lnTo>
                <a:lnTo>
                  <a:pt x="5186135" y="8075724"/>
                </a:lnTo>
                <a:lnTo>
                  <a:pt x="5485944" y="7902636"/>
                </a:lnTo>
                <a:lnTo>
                  <a:pt x="5485944" y="7556440"/>
                </a:lnTo>
                <a:lnTo>
                  <a:pt x="5186135" y="7383352"/>
                </a:lnTo>
                <a:close/>
                <a:moveTo>
                  <a:pt x="5495926" y="7556440"/>
                </a:moveTo>
                <a:lnTo>
                  <a:pt x="5795735" y="7383352"/>
                </a:lnTo>
                <a:lnTo>
                  <a:pt x="6095544" y="7556440"/>
                </a:lnTo>
                <a:lnTo>
                  <a:pt x="6095544" y="7902636"/>
                </a:lnTo>
                <a:lnTo>
                  <a:pt x="5795735" y="8075724"/>
                </a:lnTo>
                <a:lnTo>
                  <a:pt x="5495926" y="7902636"/>
                </a:lnTo>
                <a:lnTo>
                  <a:pt x="5495926" y="7556440"/>
                </a:lnTo>
                <a:close/>
                <a:moveTo>
                  <a:pt x="6105526" y="184093"/>
                </a:moveTo>
                <a:lnTo>
                  <a:pt x="6405335" y="10999"/>
                </a:lnTo>
                <a:lnTo>
                  <a:pt x="6705144" y="184093"/>
                </a:lnTo>
                <a:lnTo>
                  <a:pt x="6705144" y="526757"/>
                </a:lnTo>
                <a:lnTo>
                  <a:pt x="6405335" y="699851"/>
                </a:lnTo>
                <a:lnTo>
                  <a:pt x="6105526" y="526757"/>
                </a:lnTo>
                <a:lnTo>
                  <a:pt x="6105526" y="184093"/>
                </a:lnTo>
                <a:close/>
                <a:moveTo>
                  <a:pt x="7014935" y="699851"/>
                </a:moveTo>
                <a:lnTo>
                  <a:pt x="7314744" y="526757"/>
                </a:lnTo>
                <a:lnTo>
                  <a:pt x="7314744" y="184093"/>
                </a:lnTo>
                <a:lnTo>
                  <a:pt x="7014935" y="10999"/>
                </a:lnTo>
                <a:lnTo>
                  <a:pt x="6715126" y="184093"/>
                </a:lnTo>
                <a:lnTo>
                  <a:pt x="6715126" y="526757"/>
                </a:lnTo>
                <a:lnTo>
                  <a:pt x="7014935" y="699851"/>
                </a:lnTo>
                <a:close/>
                <a:moveTo>
                  <a:pt x="7624535" y="699851"/>
                </a:moveTo>
                <a:lnTo>
                  <a:pt x="7924344" y="526757"/>
                </a:lnTo>
                <a:lnTo>
                  <a:pt x="7924344" y="184093"/>
                </a:lnTo>
                <a:lnTo>
                  <a:pt x="7624535" y="10999"/>
                </a:lnTo>
                <a:lnTo>
                  <a:pt x="7324726" y="184093"/>
                </a:lnTo>
                <a:lnTo>
                  <a:pt x="7324726" y="526757"/>
                </a:lnTo>
                <a:lnTo>
                  <a:pt x="7624535" y="699851"/>
                </a:lnTo>
                <a:close/>
                <a:moveTo>
                  <a:pt x="8234135" y="699851"/>
                </a:moveTo>
                <a:lnTo>
                  <a:pt x="8533943" y="526757"/>
                </a:lnTo>
                <a:lnTo>
                  <a:pt x="8533943" y="184093"/>
                </a:lnTo>
                <a:lnTo>
                  <a:pt x="8234135" y="10999"/>
                </a:lnTo>
                <a:lnTo>
                  <a:pt x="7934326" y="184093"/>
                </a:lnTo>
                <a:lnTo>
                  <a:pt x="7934326" y="526757"/>
                </a:lnTo>
                <a:lnTo>
                  <a:pt x="8234135" y="699851"/>
                </a:lnTo>
                <a:close/>
                <a:moveTo>
                  <a:pt x="8538935" y="6853476"/>
                </a:moveTo>
                <a:lnTo>
                  <a:pt x="8838743" y="7026564"/>
                </a:lnTo>
                <a:lnTo>
                  <a:pt x="8838743" y="7369236"/>
                </a:lnTo>
                <a:lnTo>
                  <a:pt x="8538935" y="7542324"/>
                </a:lnTo>
                <a:lnTo>
                  <a:pt x="8239126" y="7369236"/>
                </a:lnTo>
                <a:lnTo>
                  <a:pt x="8239126" y="7026564"/>
                </a:lnTo>
                <a:lnTo>
                  <a:pt x="8538935" y="6853476"/>
                </a:lnTo>
                <a:close/>
                <a:moveTo>
                  <a:pt x="8838743" y="6317961"/>
                </a:moveTo>
                <a:lnTo>
                  <a:pt x="8538935" y="6491050"/>
                </a:lnTo>
                <a:lnTo>
                  <a:pt x="8239126" y="6317961"/>
                </a:lnTo>
                <a:lnTo>
                  <a:pt x="8239126" y="5978814"/>
                </a:lnTo>
                <a:lnTo>
                  <a:pt x="8538935" y="5805726"/>
                </a:lnTo>
                <a:lnTo>
                  <a:pt x="8838743" y="5978814"/>
                </a:lnTo>
                <a:lnTo>
                  <a:pt x="8838743" y="6317961"/>
                </a:lnTo>
                <a:close/>
                <a:moveTo>
                  <a:pt x="8533943" y="6502690"/>
                </a:moveTo>
                <a:lnTo>
                  <a:pt x="8533943" y="6841836"/>
                </a:lnTo>
                <a:lnTo>
                  <a:pt x="8234135" y="7014924"/>
                </a:lnTo>
                <a:lnTo>
                  <a:pt x="7934326" y="6841836"/>
                </a:lnTo>
                <a:lnTo>
                  <a:pt x="7934326" y="6502690"/>
                </a:lnTo>
                <a:lnTo>
                  <a:pt x="8234135" y="6329601"/>
                </a:lnTo>
                <a:lnTo>
                  <a:pt x="8533943" y="6502690"/>
                </a:lnTo>
                <a:close/>
                <a:moveTo>
                  <a:pt x="7929335" y="6853476"/>
                </a:moveTo>
                <a:lnTo>
                  <a:pt x="8229144" y="7026564"/>
                </a:lnTo>
                <a:lnTo>
                  <a:pt x="8229144" y="7369236"/>
                </a:lnTo>
                <a:lnTo>
                  <a:pt x="7929335" y="7542324"/>
                </a:lnTo>
                <a:lnTo>
                  <a:pt x="7629526" y="7369236"/>
                </a:lnTo>
                <a:lnTo>
                  <a:pt x="7629526" y="7026564"/>
                </a:lnTo>
                <a:lnTo>
                  <a:pt x="7929335" y="6853476"/>
                </a:lnTo>
                <a:close/>
                <a:moveTo>
                  <a:pt x="8229144" y="6317961"/>
                </a:moveTo>
                <a:lnTo>
                  <a:pt x="7929335" y="6491050"/>
                </a:lnTo>
                <a:lnTo>
                  <a:pt x="7629526" y="6317961"/>
                </a:lnTo>
                <a:lnTo>
                  <a:pt x="7629526" y="5978814"/>
                </a:lnTo>
                <a:lnTo>
                  <a:pt x="7929335" y="5805726"/>
                </a:lnTo>
                <a:lnTo>
                  <a:pt x="8229144" y="5978814"/>
                </a:lnTo>
                <a:lnTo>
                  <a:pt x="8229144" y="6317961"/>
                </a:lnTo>
                <a:close/>
                <a:moveTo>
                  <a:pt x="7924344" y="6502690"/>
                </a:moveTo>
                <a:lnTo>
                  <a:pt x="7924344" y="6841836"/>
                </a:lnTo>
                <a:lnTo>
                  <a:pt x="7624535" y="7014924"/>
                </a:lnTo>
                <a:lnTo>
                  <a:pt x="7324726" y="6841836"/>
                </a:lnTo>
                <a:lnTo>
                  <a:pt x="7324726" y="6502690"/>
                </a:lnTo>
                <a:lnTo>
                  <a:pt x="7624535" y="6329601"/>
                </a:lnTo>
                <a:lnTo>
                  <a:pt x="7924344" y="6502690"/>
                </a:lnTo>
                <a:close/>
                <a:moveTo>
                  <a:pt x="7319735" y="6853476"/>
                </a:moveTo>
                <a:lnTo>
                  <a:pt x="7619544" y="7026564"/>
                </a:lnTo>
                <a:lnTo>
                  <a:pt x="7619544" y="7369236"/>
                </a:lnTo>
                <a:lnTo>
                  <a:pt x="7319735" y="7542324"/>
                </a:lnTo>
                <a:lnTo>
                  <a:pt x="7019926" y="7369236"/>
                </a:lnTo>
                <a:lnTo>
                  <a:pt x="7019926" y="7026564"/>
                </a:lnTo>
                <a:lnTo>
                  <a:pt x="7319735" y="6853476"/>
                </a:lnTo>
                <a:close/>
                <a:moveTo>
                  <a:pt x="7619544" y="6317961"/>
                </a:moveTo>
                <a:lnTo>
                  <a:pt x="7319735" y="6491050"/>
                </a:lnTo>
                <a:lnTo>
                  <a:pt x="7019926" y="6317961"/>
                </a:lnTo>
                <a:lnTo>
                  <a:pt x="7019926" y="5978814"/>
                </a:lnTo>
                <a:lnTo>
                  <a:pt x="7319735" y="5805726"/>
                </a:lnTo>
                <a:lnTo>
                  <a:pt x="7619544" y="5978814"/>
                </a:lnTo>
                <a:lnTo>
                  <a:pt x="7619544" y="6317961"/>
                </a:lnTo>
                <a:close/>
                <a:moveTo>
                  <a:pt x="7314744" y="6502690"/>
                </a:moveTo>
                <a:lnTo>
                  <a:pt x="7314744" y="6841836"/>
                </a:lnTo>
                <a:lnTo>
                  <a:pt x="7014935" y="7014924"/>
                </a:lnTo>
                <a:lnTo>
                  <a:pt x="6715126" y="6841836"/>
                </a:lnTo>
                <a:lnTo>
                  <a:pt x="6715126" y="6502690"/>
                </a:lnTo>
                <a:lnTo>
                  <a:pt x="7014935" y="6329601"/>
                </a:lnTo>
                <a:lnTo>
                  <a:pt x="7314744" y="6502690"/>
                </a:lnTo>
                <a:close/>
                <a:moveTo>
                  <a:pt x="6710135" y="6853476"/>
                </a:moveTo>
                <a:lnTo>
                  <a:pt x="7009944" y="7026564"/>
                </a:lnTo>
                <a:lnTo>
                  <a:pt x="7009944" y="7369236"/>
                </a:lnTo>
                <a:lnTo>
                  <a:pt x="6710135" y="7542324"/>
                </a:lnTo>
                <a:lnTo>
                  <a:pt x="6410326" y="7369236"/>
                </a:lnTo>
                <a:lnTo>
                  <a:pt x="6410326" y="7026564"/>
                </a:lnTo>
                <a:lnTo>
                  <a:pt x="6710135" y="6853476"/>
                </a:lnTo>
                <a:close/>
                <a:moveTo>
                  <a:pt x="7009944" y="6317961"/>
                </a:moveTo>
                <a:lnTo>
                  <a:pt x="6710135" y="6491050"/>
                </a:lnTo>
                <a:lnTo>
                  <a:pt x="6410326" y="6317961"/>
                </a:lnTo>
                <a:lnTo>
                  <a:pt x="6410326" y="5978814"/>
                </a:lnTo>
                <a:lnTo>
                  <a:pt x="6710135" y="5805726"/>
                </a:lnTo>
                <a:lnTo>
                  <a:pt x="7009944" y="5978814"/>
                </a:lnTo>
                <a:lnTo>
                  <a:pt x="7009944" y="6317961"/>
                </a:lnTo>
                <a:close/>
                <a:moveTo>
                  <a:pt x="6705144" y="6502690"/>
                </a:moveTo>
                <a:lnTo>
                  <a:pt x="6705144" y="6841836"/>
                </a:lnTo>
                <a:lnTo>
                  <a:pt x="6405335" y="7014924"/>
                </a:lnTo>
                <a:lnTo>
                  <a:pt x="6105526" y="6841836"/>
                </a:lnTo>
                <a:lnTo>
                  <a:pt x="6105526" y="6502690"/>
                </a:lnTo>
                <a:lnTo>
                  <a:pt x="6405335" y="6329601"/>
                </a:lnTo>
                <a:lnTo>
                  <a:pt x="6705144" y="6502690"/>
                </a:lnTo>
                <a:close/>
                <a:moveTo>
                  <a:pt x="8533943" y="5451415"/>
                </a:moveTo>
                <a:lnTo>
                  <a:pt x="8533943" y="5794086"/>
                </a:lnTo>
                <a:lnTo>
                  <a:pt x="8234135" y="5967174"/>
                </a:lnTo>
                <a:lnTo>
                  <a:pt x="7934326" y="5794086"/>
                </a:lnTo>
                <a:lnTo>
                  <a:pt x="7934326" y="5451415"/>
                </a:lnTo>
                <a:lnTo>
                  <a:pt x="8234135" y="5278327"/>
                </a:lnTo>
                <a:lnTo>
                  <a:pt x="8533943" y="5451415"/>
                </a:lnTo>
                <a:close/>
                <a:moveTo>
                  <a:pt x="7924344" y="5451415"/>
                </a:moveTo>
                <a:lnTo>
                  <a:pt x="7924344" y="5794086"/>
                </a:lnTo>
                <a:lnTo>
                  <a:pt x="7624535" y="5967174"/>
                </a:lnTo>
                <a:lnTo>
                  <a:pt x="7324726" y="5794086"/>
                </a:lnTo>
                <a:lnTo>
                  <a:pt x="7324726" y="5451415"/>
                </a:lnTo>
                <a:lnTo>
                  <a:pt x="7624535" y="5278327"/>
                </a:lnTo>
                <a:lnTo>
                  <a:pt x="7924344" y="5451415"/>
                </a:lnTo>
                <a:close/>
                <a:moveTo>
                  <a:pt x="7314744" y="5451415"/>
                </a:moveTo>
                <a:lnTo>
                  <a:pt x="7314744" y="5794086"/>
                </a:lnTo>
                <a:lnTo>
                  <a:pt x="7014935" y="5967174"/>
                </a:lnTo>
                <a:lnTo>
                  <a:pt x="6715126" y="5794086"/>
                </a:lnTo>
                <a:lnTo>
                  <a:pt x="6715126" y="5451415"/>
                </a:lnTo>
                <a:lnTo>
                  <a:pt x="7014935" y="5278327"/>
                </a:lnTo>
                <a:lnTo>
                  <a:pt x="7314744" y="5451415"/>
                </a:lnTo>
                <a:close/>
                <a:moveTo>
                  <a:pt x="6705144" y="5451415"/>
                </a:moveTo>
                <a:lnTo>
                  <a:pt x="6705144" y="5794086"/>
                </a:lnTo>
                <a:lnTo>
                  <a:pt x="6405335" y="5967174"/>
                </a:lnTo>
                <a:lnTo>
                  <a:pt x="6105526" y="5794086"/>
                </a:lnTo>
                <a:lnTo>
                  <a:pt x="6105526" y="5451415"/>
                </a:lnTo>
                <a:lnTo>
                  <a:pt x="6405335" y="5278327"/>
                </a:lnTo>
                <a:lnTo>
                  <a:pt x="6705144" y="5451415"/>
                </a:lnTo>
                <a:close/>
                <a:moveTo>
                  <a:pt x="8538935" y="4748451"/>
                </a:moveTo>
                <a:lnTo>
                  <a:pt x="8838743" y="4921539"/>
                </a:lnTo>
                <a:lnTo>
                  <a:pt x="8838743" y="5264210"/>
                </a:lnTo>
                <a:lnTo>
                  <a:pt x="8538935" y="5437299"/>
                </a:lnTo>
                <a:lnTo>
                  <a:pt x="8239126" y="5264210"/>
                </a:lnTo>
                <a:lnTo>
                  <a:pt x="8239126" y="4921539"/>
                </a:lnTo>
                <a:lnTo>
                  <a:pt x="8538935" y="4748451"/>
                </a:lnTo>
                <a:close/>
                <a:moveTo>
                  <a:pt x="8838743" y="4212936"/>
                </a:moveTo>
                <a:lnTo>
                  <a:pt x="8538935" y="4386025"/>
                </a:lnTo>
                <a:lnTo>
                  <a:pt x="8239126" y="4212936"/>
                </a:lnTo>
                <a:lnTo>
                  <a:pt x="8239126" y="3873789"/>
                </a:lnTo>
                <a:lnTo>
                  <a:pt x="8538935" y="3700701"/>
                </a:lnTo>
                <a:lnTo>
                  <a:pt x="8838743" y="3873789"/>
                </a:lnTo>
                <a:lnTo>
                  <a:pt x="8838743" y="4212936"/>
                </a:lnTo>
                <a:close/>
                <a:moveTo>
                  <a:pt x="8533943" y="4397664"/>
                </a:moveTo>
                <a:lnTo>
                  <a:pt x="8533943" y="4736811"/>
                </a:lnTo>
                <a:lnTo>
                  <a:pt x="8234135" y="4909899"/>
                </a:lnTo>
                <a:lnTo>
                  <a:pt x="7934326" y="4736811"/>
                </a:lnTo>
                <a:lnTo>
                  <a:pt x="7934326" y="4397664"/>
                </a:lnTo>
                <a:lnTo>
                  <a:pt x="8234135" y="4224576"/>
                </a:lnTo>
                <a:lnTo>
                  <a:pt x="8533943" y="4397664"/>
                </a:lnTo>
                <a:close/>
                <a:moveTo>
                  <a:pt x="7929335" y="4748451"/>
                </a:moveTo>
                <a:lnTo>
                  <a:pt x="8229144" y="4921539"/>
                </a:lnTo>
                <a:lnTo>
                  <a:pt x="8229144" y="5264210"/>
                </a:lnTo>
                <a:lnTo>
                  <a:pt x="7929335" y="5437299"/>
                </a:lnTo>
                <a:lnTo>
                  <a:pt x="7629526" y="5264210"/>
                </a:lnTo>
                <a:lnTo>
                  <a:pt x="7629526" y="4921539"/>
                </a:lnTo>
                <a:lnTo>
                  <a:pt x="7929335" y="4748451"/>
                </a:lnTo>
                <a:close/>
                <a:moveTo>
                  <a:pt x="8229144" y="4212936"/>
                </a:moveTo>
                <a:lnTo>
                  <a:pt x="7929335" y="4386025"/>
                </a:lnTo>
                <a:lnTo>
                  <a:pt x="7629526" y="4212936"/>
                </a:lnTo>
                <a:lnTo>
                  <a:pt x="7629526" y="3873789"/>
                </a:lnTo>
                <a:lnTo>
                  <a:pt x="7929335" y="3700701"/>
                </a:lnTo>
                <a:lnTo>
                  <a:pt x="8229144" y="3873789"/>
                </a:lnTo>
                <a:lnTo>
                  <a:pt x="8229144" y="4212936"/>
                </a:lnTo>
                <a:close/>
                <a:moveTo>
                  <a:pt x="7924344" y="4397664"/>
                </a:moveTo>
                <a:lnTo>
                  <a:pt x="7924344" y="4736811"/>
                </a:lnTo>
                <a:lnTo>
                  <a:pt x="7624535" y="4909899"/>
                </a:lnTo>
                <a:lnTo>
                  <a:pt x="7324726" y="4736811"/>
                </a:lnTo>
                <a:lnTo>
                  <a:pt x="7324726" y="4397664"/>
                </a:lnTo>
                <a:lnTo>
                  <a:pt x="7624535" y="4224576"/>
                </a:lnTo>
                <a:lnTo>
                  <a:pt x="7924344" y="4397664"/>
                </a:lnTo>
                <a:close/>
                <a:moveTo>
                  <a:pt x="7319735" y="4748451"/>
                </a:moveTo>
                <a:lnTo>
                  <a:pt x="7619544" y="4921539"/>
                </a:lnTo>
                <a:lnTo>
                  <a:pt x="7619544" y="5264210"/>
                </a:lnTo>
                <a:lnTo>
                  <a:pt x="7319735" y="5437299"/>
                </a:lnTo>
                <a:lnTo>
                  <a:pt x="7019926" y="5264210"/>
                </a:lnTo>
                <a:lnTo>
                  <a:pt x="7019926" y="4921539"/>
                </a:lnTo>
                <a:lnTo>
                  <a:pt x="7319735" y="4748451"/>
                </a:lnTo>
                <a:close/>
                <a:moveTo>
                  <a:pt x="7619544" y="4212936"/>
                </a:moveTo>
                <a:lnTo>
                  <a:pt x="7319735" y="4386025"/>
                </a:lnTo>
                <a:lnTo>
                  <a:pt x="7019926" y="4212936"/>
                </a:lnTo>
                <a:lnTo>
                  <a:pt x="7019926" y="3873789"/>
                </a:lnTo>
                <a:lnTo>
                  <a:pt x="7319735" y="3700701"/>
                </a:lnTo>
                <a:lnTo>
                  <a:pt x="7619544" y="3873789"/>
                </a:lnTo>
                <a:lnTo>
                  <a:pt x="7619544" y="4212936"/>
                </a:lnTo>
                <a:close/>
                <a:moveTo>
                  <a:pt x="7314744" y="4397664"/>
                </a:moveTo>
                <a:lnTo>
                  <a:pt x="7314744" y="4736811"/>
                </a:lnTo>
                <a:lnTo>
                  <a:pt x="7014935" y="4909899"/>
                </a:lnTo>
                <a:lnTo>
                  <a:pt x="6715126" y="4736811"/>
                </a:lnTo>
                <a:lnTo>
                  <a:pt x="6715126" y="4397664"/>
                </a:lnTo>
                <a:lnTo>
                  <a:pt x="7014935" y="4224576"/>
                </a:lnTo>
                <a:lnTo>
                  <a:pt x="7314744" y="4397664"/>
                </a:lnTo>
                <a:close/>
                <a:moveTo>
                  <a:pt x="6710135" y="4748451"/>
                </a:moveTo>
                <a:lnTo>
                  <a:pt x="7009944" y="4921539"/>
                </a:lnTo>
                <a:lnTo>
                  <a:pt x="7009944" y="5264210"/>
                </a:lnTo>
                <a:lnTo>
                  <a:pt x="6710135" y="5437299"/>
                </a:lnTo>
                <a:lnTo>
                  <a:pt x="6410326" y="5264210"/>
                </a:lnTo>
                <a:lnTo>
                  <a:pt x="6410326" y="4921539"/>
                </a:lnTo>
                <a:lnTo>
                  <a:pt x="6710135" y="4748451"/>
                </a:lnTo>
                <a:close/>
                <a:moveTo>
                  <a:pt x="7009944" y="4212936"/>
                </a:moveTo>
                <a:lnTo>
                  <a:pt x="6710135" y="4386025"/>
                </a:lnTo>
                <a:lnTo>
                  <a:pt x="6410326" y="4212936"/>
                </a:lnTo>
                <a:lnTo>
                  <a:pt x="6410326" y="3873789"/>
                </a:lnTo>
                <a:lnTo>
                  <a:pt x="6710135" y="3700701"/>
                </a:lnTo>
                <a:lnTo>
                  <a:pt x="7009944" y="3873789"/>
                </a:lnTo>
                <a:lnTo>
                  <a:pt x="7009944" y="4212936"/>
                </a:lnTo>
                <a:close/>
                <a:moveTo>
                  <a:pt x="6705144" y="4397664"/>
                </a:moveTo>
                <a:lnTo>
                  <a:pt x="6705144" y="4736811"/>
                </a:lnTo>
                <a:lnTo>
                  <a:pt x="6405335" y="4909899"/>
                </a:lnTo>
                <a:lnTo>
                  <a:pt x="6105526" y="4736811"/>
                </a:lnTo>
                <a:lnTo>
                  <a:pt x="6105526" y="4397664"/>
                </a:lnTo>
                <a:lnTo>
                  <a:pt x="6405335" y="4224576"/>
                </a:lnTo>
                <a:lnTo>
                  <a:pt x="6705144" y="4397664"/>
                </a:lnTo>
                <a:close/>
                <a:moveTo>
                  <a:pt x="8533943" y="3346390"/>
                </a:moveTo>
                <a:lnTo>
                  <a:pt x="8533943" y="3689061"/>
                </a:lnTo>
                <a:lnTo>
                  <a:pt x="8234135" y="3862149"/>
                </a:lnTo>
                <a:lnTo>
                  <a:pt x="7934326" y="3689061"/>
                </a:lnTo>
                <a:lnTo>
                  <a:pt x="7934326" y="3346390"/>
                </a:lnTo>
                <a:lnTo>
                  <a:pt x="8234135" y="3173301"/>
                </a:lnTo>
                <a:lnTo>
                  <a:pt x="8533943" y="3346390"/>
                </a:lnTo>
                <a:close/>
                <a:moveTo>
                  <a:pt x="7924344" y="3346390"/>
                </a:moveTo>
                <a:lnTo>
                  <a:pt x="7924344" y="3689061"/>
                </a:lnTo>
                <a:lnTo>
                  <a:pt x="7624535" y="3862149"/>
                </a:lnTo>
                <a:lnTo>
                  <a:pt x="7324726" y="3689061"/>
                </a:lnTo>
                <a:lnTo>
                  <a:pt x="7324726" y="3346390"/>
                </a:lnTo>
                <a:lnTo>
                  <a:pt x="7624535" y="3173301"/>
                </a:lnTo>
                <a:lnTo>
                  <a:pt x="7924344" y="3346390"/>
                </a:lnTo>
                <a:close/>
                <a:moveTo>
                  <a:pt x="7314744" y="3346390"/>
                </a:moveTo>
                <a:lnTo>
                  <a:pt x="7314744" y="3689061"/>
                </a:lnTo>
                <a:lnTo>
                  <a:pt x="7014935" y="3862149"/>
                </a:lnTo>
                <a:lnTo>
                  <a:pt x="6715126" y="3689061"/>
                </a:lnTo>
                <a:lnTo>
                  <a:pt x="6715126" y="3346390"/>
                </a:lnTo>
                <a:lnTo>
                  <a:pt x="7014935" y="3173301"/>
                </a:lnTo>
                <a:lnTo>
                  <a:pt x="7314744" y="3346390"/>
                </a:lnTo>
                <a:close/>
                <a:moveTo>
                  <a:pt x="6705144" y="3346390"/>
                </a:moveTo>
                <a:lnTo>
                  <a:pt x="6705144" y="3689061"/>
                </a:lnTo>
                <a:lnTo>
                  <a:pt x="6405335" y="3862149"/>
                </a:lnTo>
                <a:lnTo>
                  <a:pt x="6105526" y="3689061"/>
                </a:lnTo>
                <a:lnTo>
                  <a:pt x="6105526" y="3346390"/>
                </a:lnTo>
                <a:lnTo>
                  <a:pt x="6405335" y="3173301"/>
                </a:lnTo>
                <a:lnTo>
                  <a:pt x="6705144" y="3346390"/>
                </a:lnTo>
                <a:close/>
                <a:moveTo>
                  <a:pt x="8538935" y="2643426"/>
                </a:moveTo>
                <a:lnTo>
                  <a:pt x="8838743" y="2816514"/>
                </a:lnTo>
                <a:lnTo>
                  <a:pt x="8838743" y="3159185"/>
                </a:lnTo>
                <a:lnTo>
                  <a:pt x="8538935" y="3332274"/>
                </a:lnTo>
                <a:lnTo>
                  <a:pt x="8239126" y="3159185"/>
                </a:lnTo>
                <a:lnTo>
                  <a:pt x="8239126" y="2816514"/>
                </a:lnTo>
                <a:lnTo>
                  <a:pt x="8538935" y="2643426"/>
                </a:lnTo>
                <a:close/>
                <a:moveTo>
                  <a:pt x="8838743" y="2107911"/>
                </a:moveTo>
                <a:lnTo>
                  <a:pt x="8538935" y="2281000"/>
                </a:lnTo>
                <a:lnTo>
                  <a:pt x="8239126" y="2107911"/>
                </a:lnTo>
                <a:lnTo>
                  <a:pt x="8239126" y="1768764"/>
                </a:lnTo>
                <a:lnTo>
                  <a:pt x="8538935" y="1595676"/>
                </a:lnTo>
                <a:lnTo>
                  <a:pt x="8838743" y="1768764"/>
                </a:lnTo>
                <a:lnTo>
                  <a:pt x="8838743" y="2107911"/>
                </a:lnTo>
                <a:close/>
                <a:moveTo>
                  <a:pt x="8533943" y="2292639"/>
                </a:moveTo>
                <a:lnTo>
                  <a:pt x="8533943" y="2631786"/>
                </a:lnTo>
                <a:lnTo>
                  <a:pt x="8234135" y="2804874"/>
                </a:lnTo>
                <a:lnTo>
                  <a:pt x="7934326" y="2631786"/>
                </a:lnTo>
                <a:lnTo>
                  <a:pt x="7934326" y="2292639"/>
                </a:lnTo>
                <a:lnTo>
                  <a:pt x="8234135" y="2119551"/>
                </a:lnTo>
                <a:lnTo>
                  <a:pt x="8533943" y="2292639"/>
                </a:lnTo>
                <a:close/>
                <a:moveTo>
                  <a:pt x="7929335" y="2643426"/>
                </a:moveTo>
                <a:lnTo>
                  <a:pt x="8229144" y="2816514"/>
                </a:lnTo>
                <a:lnTo>
                  <a:pt x="8229144" y="3159185"/>
                </a:lnTo>
                <a:lnTo>
                  <a:pt x="7929335" y="3332274"/>
                </a:lnTo>
                <a:lnTo>
                  <a:pt x="7629526" y="3159185"/>
                </a:lnTo>
                <a:lnTo>
                  <a:pt x="7629526" y="2816514"/>
                </a:lnTo>
                <a:lnTo>
                  <a:pt x="7929335" y="2643426"/>
                </a:lnTo>
                <a:close/>
                <a:moveTo>
                  <a:pt x="8229144" y="2107911"/>
                </a:moveTo>
                <a:lnTo>
                  <a:pt x="7929335" y="2281000"/>
                </a:lnTo>
                <a:lnTo>
                  <a:pt x="7629526" y="2107911"/>
                </a:lnTo>
                <a:lnTo>
                  <a:pt x="7629526" y="1768764"/>
                </a:lnTo>
                <a:lnTo>
                  <a:pt x="7929335" y="1595676"/>
                </a:lnTo>
                <a:lnTo>
                  <a:pt x="8229144" y="1768764"/>
                </a:lnTo>
                <a:lnTo>
                  <a:pt x="8229144" y="2107911"/>
                </a:lnTo>
                <a:close/>
                <a:moveTo>
                  <a:pt x="7924344" y="2292639"/>
                </a:moveTo>
                <a:lnTo>
                  <a:pt x="7924344" y="2631786"/>
                </a:lnTo>
                <a:lnTo>
                  <a:pt x="7624535" y="2804874"/>
                </a:lnTo>
                <a:lnTo>
                  <a:pt x="7324726" y="2631786"/>
                </a:lnTo>
                <a:lnTo>
                  <a:pt x="7324726" y="2292639"/>
                </a:lnTo>
                <a:lnTo>
                  <a:pt x="7624535" y="2119551"/>
                </a:lnTo>
                <a:lnTo>
                  <a:pt x="7924344" y="2292639"/>
                </a:lnTo>
                <a:close/>
                <a:moveTo>
                  <a:pt x="7319735" y="2643426"/>
                </a:moveTo>
                <a:lnTo>
                  <a:pt x="7619544" y="2816514"/>
                </a:lnTo>
                <a:lnTo>
                  <a:pt x="7619544" y="3159185"/>
                </a:lnTo>
                <a:lnTo>
                  <a:pt x="7319735" y="3332274"/>
                </a:lnTo>
                <a:lnTo>
                  <a:pt x="7019926" y="3159185"/>
                </a:lnTo>
                <a:lnTo>
                  <a:pt x="7019926" y="2816514"/>
                </a:lnTo>
                <a:lnTo>
                  <a:pt x="7319735" y="2643426"/>
                </a:lnTo>
                <a:close/>
                <a:moveTo>
                  <a:pt x="7619544" y="2107911"/>
                </a:moveTo>
                <a:lnTo>
                  <a:pt x="7319735" y="2281000"/>
                </a:lnTo>
                <a:lnTo>
                  <a:pt x="7019926" y="2107911"/>
                </a:lnTo>
                <a:lnTo>
                  <a:pt x="7019926" y="1768764"/>
                </a:lnTo>
                <a:lnTo>
                  <a:pt x="7319735" y="1595676"/>
                </a:lnTo>
                <a:lnTo>
                  <a:pt x="7619544" y="1768764"/>
                </a:lnTo>
                <a:lnTo>
                  <a:pt x="7619544" y="2107911"/>
                </a:lnTo>
                <a:close/>
                <a:moveTo>
                  <a:pt x="7314744" y="2292639"/>
                </a:moveTo>
                <a:lnTo>
                  <a:pt x="7314744" y="2631786"/>
                </a:lnTo>
                <a:lnTo>
                  <a:pt x="7014935" y="2804874"/>
                </a:lnTo>
                <a:lnTo>
                  <a:pt x="6715126" y="2631786"/>
                </a:lnTo>
                <a:lnTo>
                  <a:pt x="6715126" y="2292639"/>
                </a:lnTo>
                <a:lnTo>
                  <a:pt x="7014935" y="2119551"/>
                </a:lnTo>
                <a:lnTo>
                  <a:pt x="7314744" y="2292639"/>
                </a:lnTo>
                <a:close/>
                <a:moveTo>
                  <a:pt x="6710135" y="2643426"/>
                </a:moveTo>
                <a:lnTo>
                  <a:pt x="7009944" y="2816514"/>
                </a:lnTo>
                <a:lnTo>
                  <a:pt x="7009944" y="3159185"/>
                </a:lnTo>
                <a:lnTo>
                  <a:pt x="6710135" y="3332274"/>
                </a:lnTo>
                <a:lnTo>
                  <a:pt x="6410326" y="3159185"/>
                </a:lnTo>
                <a:lnTo>
                  <a:pt x="6410326" y="2816514"/>
                </a:lnTo>
                <a:lnTo>
                  <a:pt x="6710135" y="2643426"/>
                </a:lnTo>
                <a:close/>
                <a:moveTo>
                  <a:pt x="7009944" y="2107911"/>
                </a:moveTo>
                <a:lnTo>
                  <a:pt x="6710135" y="2281000"/>
                </a:lnTo>
                <a:lnTo>
                  <a:pt x="6410326" y="2107911"/>
                </a:lnTo>
                <a:lnTo>
                  <a:pt x="6410326" y="1768764"/>
                </a:lnTo>
                <a:lnTo>
                  <a:pt x="6710135" y="1595676"/>
                </a:lnTo>
                <a:lnTo>
                  <a:pt x="7009944" y="1768764"/>
                </a:lnTo>
                <a:lnTo>
                  <a:pt x="7009944" y="2107911"/>
                </a:lnTo>
                <a:close/>
                <a:moveTo>
                  <a:pt x="6705144" y="2292639"/>
                </a:moveTo>
                <a:lnTo>
                  <a:pt x="6705144" y="2631786"/>
                </a:lnTo>
                <a:lnTo>
                  <a:pt x="6405335" y="2804874"/>
                </a:lnTo>
                <a:lnTo>
                  <a:pt x="6105526" y="2631786"/>
                </a:lnTo>
                <a:lnTo>
                  <a:pt x="6105526" y="2292639"/>
                </a:lnTo>
                <a:lnTo>
                  <a:pt x="6405335" y="2119551"/>
                </a:lnTo>
                <a:lnTo>
                  <a:pt x="6705144" y="2292639"/>
                </a:lnTo>
                <a:close/>
                <a:moveTo>
                  <a:pt x="8533943" y="1241365"/>
                </a:moveTo>
                <a:lnTo>
                  <a:pt x="8533943" y="1584036"/>
                </a:lnTo>
                <a:lnTo>
                  <a:pt x="8234135" y="1757125"/>
                </a:lnTo>
                <a:lnTo>
                  <a:pt x="7934326" y="1584036"/>
                </a:lnTo>
                <a:lnTo>
                  <a:pt x="7934326" y="1241365"/>
                </a:lnTo>
                <a:lnTo>
                  <a:pt x="8234135" y="1068276"/>
                </a:lnTo>
                <a:lnTo>
                  <a:pt x="8533943" y="1241365"/>
                </a:lnTo>
                <a:close/>
                <a:moveTo>
                  <a:pt x="7924344" y="1241365"/>
                </a:moveTo>
                <a:lnTo>
                  <a:pt x="7924344" y="1584036"/>
                </a:lnTo>
                <a:lnTo>
                  <a:pt x="7624535" y="1757125"/>
                </a:lnTo>
                <a:lnTo>
                  <a:pt x="7324726" y="1584036"/>
                </a:lnTo>
                <a:lnTo>
                  <a:pt x="7324726" y="1241365"/>
                </a:lnTo>
                <a:lnTo>
                  <a:pt x="7624535" y="1068276"/>
                </a:lnTo>
                <a:lnTo>
                  <a:pt x="7924344" y="1241365"/>
                </a:lnTo>
                <a:close/>
                <a:moveTo>
                  <a:pt x="7314744" y="1241365"/>
                </a:moveTo>
                <a:lnTo>
                  <a:pt x="7314744" y="1584036"/>
                </a:lnTo>
                <a:lnTo>
                  <a:pt x="7014935" y="1757125"/>
                </a:lnTo>
                <a:lnTo>
                  <a:pt x="6715126" y="1584036"/>
                </a:lnTo>
                <a:lnTo>
                  <a:pt x="6715126" y="1241365"/>
                </a:lnTo>
                <a:lnTo>
                  <a:pt x="7014935" y="1068276"/>
                </a:lnTo>
                <a:lnTo>
                  <a:pt x="7314744" y="1241365"/>
                </a:lnTo>
                <a:close/>
                <a:moveTo>
                  <a:pt x="6705144" y="1241365"/>
                </a:moveTo>
                <a:lnTo>
                  <a:pt x="6705144" y="1584036"/>
                </a:lnTo>
                <a:lnTo>
                  <a:pt x="6405335" y="1757125"/>
                </a:lnTo>
                <a:lnTo>
                  <a:pt x="6105526" y="1584036"/>
                </a:lnTo>
                <a:lnTo>
                  <a:pt x="6105526" y="1241365"/>
                </a:lnTo>
                <a:lnTo>
                  <a:pt x="6405335" y="1068276"/>
                </a:lnTo>
                <a:lnTo>
                  <a:pt x="6705144" y="1241365"/>
                </a:lnTo>
                <a:close/>
                <a:moveTo>
                  <a:pt x="8538935" y="538399"/>
                </a:moveTo>
                <a:lnTo>
                  <a:pt x="8838743" y="711493"/>
                </a:lnTo>
                <a:lnTo>
                  <a:pt x="8838743" y="1054160"/>
                </a:lnTo>
                <a:lnTo>
                  <a:pt x="8538935" y="1227249"/>
                </a:lnTo>
                <a:lnTo>
                  <a:pt x="8239126" y="1054160"/>
                </a:lnTo>
                <a:lnTo>
                  <a:pt x="8239126" y="711493"/>
                </a:lnTo>
                <a:lnTo>
                  <a:pt x="8538935" y="538399"/>
                </a:lnTo>
                <a:close/>
                <a:moveTo>
                  <a:pt x="7929335" y="538399"/>
                </a:moveTo>
                <a:lnTo>
                  <a:pt x="8229144" y="711493"/>
                </a:lnTo>
                <a:lnTo>
                  <a:pt x="8229144" y="1054160"/>
                </a:lnTo>
                <a:lnTo>
                  <a:pt x="7929335" y="1227249"/>
                </a:lnTo>
                <a:lnTo>
                  <a:pt x="7629526" y="1054160"/>
                </a:lnTo>
                <a:lnTo>
                  <a:pt x="7629526" y="711493"/>
                </a:lnTo>
                <a:lnTo>
                  <a:pt x="7929335" y="538399"/>
                </a:lnTo>
                <a:close/>
                <a:moveTo>
                  <a:pt x="7319735" y="538399"/>
                </a:moveTo>
                <a:lnTo>
                  <a:pt x="7619544" y="711493"/>
                </a:lnTo>
                <a:lnTo>
                  <a:pt x="7619544" y="1054160"/>
                </a:lnTo>
                <a:lnTo>
                  <a:pt x="7319735" y="1227249"/>
                </a:lnTo>
                <a:lnTo>
                  <a:pt x="7019926" y="1054160"/>
                </a:lnTo>
                <a:lnTo>
                  <a:pt x="7019926" y="711493"/>
                </a:lnTo>
                <a:lnTo>
                  <a:pt x="7319735" y="538399"/>
                </a:lnTo>
                <a:close/>
                <a:moveTo>
                  <a:pt x="6710135" y="538399"/>
                </a:moveTo>
                <a:lnTo>
                  <a:pt x="7009944" y="711493"/>
                </a:lnTo>
                <a:lnTo>
                  <a:pt x="7009944" y="1054160"/>
                </a:lnTo>
                <a:lnTo>
                  <a:pt x="6710135" y="1227249"/>
                </a:lnTo>
                <a:lnTo>
                  <a:pt x="6410326" y="1054160"/>
                </a:lnTo>
                <a:lnTo>
                  <a:pt x="6410326" y="711493"/>
                </a:lnTo>
                <a:lnTo>
                  <a:pt x="6710135" y="538399"/>
                </a:lnTo>
                <a:close/>
                <a:moveTo>
                  <a:pt x="6405335" y="7383352"/>
                </a:moveTo>
                <a:lnTo>
                  <a:pt x="6105526" y="7556440"/>
                </a:lnTo>
                <a:lnTo>
                  <a:pt x="6105526" y="7902636"/>
                </a:lnTo>
                <a:lnTo>
                  <a:pt x="6405335" y="8075724"/>
                </a:lnTo>
                <a:lnTo>
                  <a:pt x="6705144" y="7902636"/>
                </a:lnTo>
                <a:lnTo>
                  <a:pt x="6705144" y="7556440"/>
                </a:lnTo>
                <a:lnTo>
                  <a:pt x="6405335" y="7383352"/>
                </a:lnTo>
                <a:close/>
                <a:moveTo>
                  <a:pt x="6715126" y="7556440"/>
                </a:moveTo>
                <a:lnTo>
                  <a:pt x="7014935" y="7383352"/>
                </a:lnTo>
                <a:lnTo>
                  <a:pt x="7314744" y="7556440"/>
                </a:lnTo>
                <a:lnTo>
                  <a:pt x="7314744" y="7902636"/>
                </a:lnTo>
                <a:lnTo>
                  <a:pt x="7014935" y="8075724"/>
                </a:lnTo>
                <a:lnTo>
                  <a:pt x="6715126" y="7902636"/>
                </a:lnTo>
                <a:lnTo>
                  <a:pt x="6715126" y="7556440"/>
                </a:lnTo>
                <a:close/>
                <a:moveTo>
                  <a:pt x="7624535" y="7383352"/>
                </a:moveTo>
                <a:lnTo>
                  <a:pt x="7324726" y="7556440"/>
                </a:lnTo>
                <a:lnTo>
                  <a:pt x="7324726" y="7902636"/>
                </a:lnTo>
                <a:lnTo>
                  <a:pt x="7624535" y="8075724"/>
                </a:lnTo>
                <a:lnTo>
                  <a:pt x="7924344" y="7902636"/>
                </a:lnTo>
                <a:lnTo>
                  <a:pt x="7924344" y="7556440"/>
                </a:lnTo>
                <a:lnTo>
                  <a:pt x="7624535" y="7383352"/>
                </a:lnTo>
                <a:close/>
                <a:moveTo>
                  <a:pt x="7934326" y="7556440"/>
                </a:moveTo>
                <a:lnTo>
                  <a:pt x="8234135" y="7383352"/>
                </a:lnTo>
                <a:lnTo>
                  <a:pt x="8533943" y="7556440"/>
                </a:lnTo>
                <a:lnTo>
                  <a:pt x="8533943" y="7902636"/>
                </a:lnTo>
                <a:lnTo>
                  <a:pt x="8234135" y="8075724"/>
                </a:lnTo>
                <a:lnTo>
                  <a:pt x="7934326" y="7902636"/>
                </a:lnTo>
                <a:lnTo>
                  <a:pt x="7934326" y="7556440"/>
                </a:lnTo>
                <a:close/>
                <a:moveTo>
                  <a:pt x="8843735" y="7383352"/>
                </a:moveTo>
                <a:lnTo>
                  <a:pt x="8543925" y="7556440"/>
                </a:lnTo>
                <a:lnTo>
                  <a:pt x="8543925" y="7902636"/>
                </a:lnTo>
                <a:lnTo>
                  <a:pt x="8843735" y="8075724"/>
                </a:lnTo>
                <a:lnTo>
                  <a:pt x="9143543" y="7902636"/>
                </a:lnTo>
                <a:lnTo>
                  <a:pt x="9143543" y="7556440"/>
                </a:lnTo>
                <a:lnTo>
                  <a:pt x="8843735" y="7383352"/>
                </a:lnTo>
                <a:close/>
                <a:moveTo>
                  <a:pt x="9453335" y="10999"/>
                </a:moveTo>
                <a:lnTo>
                  <a:pt x="9153525" y="184093"/>
                </a:lnTo>
                <a:lnTo>
                  <a:pt x="9153525" y="526757"/>
                </a:lnTo>
                <a:lnTo>
                  <a:pt x="9453335" y="699851"/>
                </a:lnTo>
                <a:lnTo>
                  <a:pt x="9753181" y="526757"/>
                </a:lnTo>
                <a:lnTo>
                  <a:pt x="9753181" y="184093"/>
                </a:lnTo>
                <a:lnTo>
                  <a:pt x="9453335" y="10999"/>
                </a:lnTo>
                <a:close/>
                <a:moveTo>
                  <a:pt x="10362781" y="526757"/>
                </a:moveTo>
                <a:lnTo>
                  <a:pt x="10062935" y="699851"/>
                </a:lnTo>
                <a:lnTo>
                  <a:pt x="9763088" y="526757"/>
                </a:lnTo>
                <a:lnTo>
                  <a:pt x="9763088" y="184093"/>
                </a:lnTo>
                <a:lnTo>
                  <a:pt x="10062935" y="10999"/>
                </a:lnTo>
                <a:lnTo>
                  <a:pt x="10362781" y="184093"/>
                </a:lnTo>
                <a:lnTo>
                  <a:pt x="10362781" y="526757"/>
                </a:lnTo>
                <a:close/>
                <a:moveTo>
                  <a:pt x="10972381" y="526757"/>
                </a:moveTo>
                <a:lnTo>
                  <a:pt x="10672535" y="699851"/>
                </a:lnTo>
                <a:lnTo>
                  <a:pt x="10372688" y="526757"/>
                </a:lnTo>
                <a:lnTo>
                  <a:pt x="10372688" y="184093"/>
                </a:lnTo>
                <a:lnTo>
                  <a:pt x="10672535" y="10999"/>
                </a:lnTo>
                <a:lnTo>
                  <a:pt x="10972381" y="184093"/>
                </a:lnTo>
                <a:lnTo>
                  <a:pt x="10972381" y="526757"/>
                </a:lnTo>
                <a:close/>
                <a:moveTo>
                  <a:pt x="11581981" y="526757"/>
                </a:moveTo>
                <a:lnTo>
                  <a:pt x="11282135" y="699851"/>
                </a:lnTo>
                <a:lnTo>
                  <a:pt x="10982288" y="526757"/>
                </a:lnTo>
                <a:lnTo>
                  <a:pt x="10982288" y="184093"/>
                </a:lnTo>
                <a:lnTo>
                  <a:pt x="11282135" y="10999"/>
                </a:lnTo>
                <a:lnTo>
                  <a:pt x="11581981" y="184093"/>
                </a:lnTo>
                <a:lnTo>
                  <a:pt x="11581981" y="526757"/>
                </a:lnTo>
                <a:close/>
                <a:moveTo>
                  <a:pt x="11581981" y="6841836"/>
                </a:moveTo>
                <a:lnTo>
                  <a:pt x="11581981" y="6502690"/>
                </a:lnTo>
                <a:lnTo>
                  <a:pt x="11282135" y="6329601"/>
                </a:lnTo>
                <a:lnTo>
                  <a:pt x="10982288" y="6502690"/>
                </a:lnTo>
                <a:lnTo>
                  <a:pt x="10982288" y="6841836"/>
                </a:lnTo>
                <a:lnTo>
                  <a:pt x="11282135" y="7014924"/>
                </a:lnTo>
                <a:lnTo>
                  <a:pt x="11581981" y="6841836"/>
                </a:lnTo>
                <a:close/>
                <a:moveTo>
                  <a:pt x="11277181" y="7026564"/>
                </a:moveTo>
                <a:lnTo>
                  <a:pt x="10977335" y="6853476"/>
                </a:lnTo>
                <a:lnTo>
                  <a:pt x="10677488" y="7026564"/>
                </a:lnTo>
                <a:lnTo>
                  <a:pt x="10677488" y="7369236"/>
                </a:lnTo>
                <a:lnTo>
                  <a:pt x="10977335" y="7542324"/>
                </a:lnTo>
                <a:lnTo>
                  <a:pt x="11277181" y="7369236"/>
                </a:lnTo>
                <a:lnTo>
                  <a:pt x="11277181" y="7026564"/>
                </a:lnTo>
                <a:close/>
                <a:moveTo>
                  <a:pt x="10977335" y="6491050"/>
                </a:moveTo>
                <a:lnTo>
                  <a:pt x="11277181" y="6317961"/>
                </a:lnTo>
                <a:lnTo>
                  <a:pt x="11277181" y="5978814"/>
                </a:lnTo>
                <a:lnTo>
                  <a:pt x="10977335" y="5805726"/>
                </a:lnTo>
                <a:lnTo>
                  <a:pt x="10677488" y="5978814"/>
                </a:lnTo>
                <a:lnTo>
                  <a:pt x="10677488" y="6317961"/>
                </a:lnTo>
                <a:lnTo>
                  <a:pt x="10977335" y="6491050"/>
                </a:lnTo>
                <a:close/>
                <a:moveTo>
                  <a:pt x="10972381" y="6841836"/>
                </a:moveTo>
                <a:lnTo>
                  <a:pt x="10972381" y="6502690"/>
                </a:lnTo>
                <a:lnTo>
                  <a:pt x="10672535" y="6329601"/>
                </a:lnTo>
                <a:lnTo>
                  <a:pt x="10372688" y="6502690"/>
                </a:lnTo>
                <a:lnTo>
                  <a:pt x="10372688" y="6841836"/>
                </a:lnTo>
                <a:lnTo>
                  <a:pt x="10672535" y="7014924"/>
                </a:lnTo>
                <a:lnTo>
                  <a:pt x="10972381" y="6841836"/>
                </a:lnTo>
                <a:close/>
                <a:moveTo>
                  <a:pt x="10667581" y="7026564"/>
                </a:moveTo>
                <a:lnTo>
                  <a:pt x="10367735" y="6853476"/>
                </a:lnTo>
                <a:lnTo>
                  <a:pt x="10067888" y="7026564"/>
                </a:lnTo>
                <a:lnTo>
                  <a:pt x="10067888" y="7369236"/>
                </a:lnTo>
                <a:lnTo>
                  <a:pt x="10367735" y="7542324"/>
                </a:lnTo>
                <a:lnTo>
                  <a:pt x="10667581" y="7369236"/>
                </a:lnTo>
                <a:lnTo>
                  <a:pt x="10667581" y="7026564"/>
                </a:lnTo>
                <a:close/>
                <a:moveTo>
                  <a:pt x="10367735" y="6491050"/>
                </a:moveTo>
                <a:lnTo>
                  <a:pt x="10667581" y="6317961"/>
                </a:lnTo>
                <a:lnTo>
                  <a:pt x="10667581" y="5978814"/>
                </a:lnTo>
                <a:lnTo>
                  <a:pt x="10367735" y="5805726"/>
                </a:lnTo>
                <a:lnTo>
                  <a:pt x="10067888" y="5978814"/>
                </a:lnTo>
                <a:lnTo>
                  <a:pt x="10067888" y="6317961"/>
                </a:lnTo>
                <a:lnTo>
                  <a:pt x="10367735" y="6491050"/>
                </a:lnTo>
                <a:close/>
                <a:moveTo>
                  <a:pt x="10362781" y="6841836"/>
                </a:moveTo>
                <a:lnTo>
                  <a:pt x="10362781" y="6502690"/>
                </a:lnTo>
                <a:lnTo>
                  <a:pt x="10062935" y="6329601"/>
                </a:lnTo>
                <a:lnTo>
                  <a:pt x="9763088" y="6502690"/>
                </a:lnTo>
                <a:lnTo>
                  <a:pt x="9763088" y="6841836"/>
                </a:lnTo>
                <a:lnTo>
                  <a:pt x="10062935" y="7014924"/>
                </a:lnTo>
                <a:lnTo>
                  <a:pt x="10362781" y="6841836"/>
                </a:lnTo>
                <a:close/>
                <a:moveTo>
                  <a:pt x="10057981" y="7026564"/>
                </a:moveTo>
                <a:lnTo>
                  <a:pt x="9758135" y="6853476"/>
                </a:lnTo>
                <a:lnTo>
                  <a:pt x="9458325" y="7026564"/>
                </a:lnTo>
                <a:lnTo>
                  <a:pt x="9458325" y="7369236"/>
                </a:lnTo>
                <a:lnTo>
                  <a:pt x="9758135" y="7542324"/>
                </a:lnTo>
                <a:lnTo>
                  <a:pt x="10057981" y="7369236"/>
                </a:lnTo>
                <a:lnTo>
                  <a:pt x="10057981" y="7026564"/>
                </a:lnTo>
                <a:close/>
                <a:moveTo>
                  <a:pt x="9758135" y="6491050"/>
                </a:moveTo>
                <a:lnTo>
                  <a:pt x="10057981" y="6317961"/>
                </a:lnTo>
                <a:lnTo>
                  <a:pt x="10057981" y="5978814"/>
                </a:lnTo>
                <a:lnTo>
                  <a:pt x="9758135" y="5805726"/>
                </a:lnTo>
                <a:lnTo>
                  <a:pt x="9458325" y="5978814"/>
                </a:lnTo>
                <a:lnTo>
                  <a:pt x="9458325" y="6317961"/>
                </a:lnTo>
                <a:lnTo>
                  <a:pt x="9758135" y="6491050"/>
                </a:lnTo>
                <a:close/>
                <a:moveTo>
                  <a:pt x="9753181" y="6841836"/>
                </a:moveTo>
                <a:lnTo>
                  <a:pt x="9753181" y="6502690"/>
                </a:lnTo>
                <a:lnTo>
                  <a:pt x="9453335" y="6329601"/>
                </a:lnTo>
                <a:lnTo>
                  <a:pt x="9153525" y="6502690"/>
                </a:lnTo>
                <a:lnTo>
                  <a:pt x="9153525" y="6841836"/>
                </a:lnTo>
                <a:lnTo>
                  <a:pt x="9453335" y="7014924"/>
                </a:lnTo>
                <a:lnTo>
                  <a:pt x="9753181" y="6841836"/>
                </a:lnTo>
                <a:close/>
                <a:moveTo>
                  <a:pt x="11282135" y="5967174"/>
                </a:moveTo>
                <a:lnTo>
                  <a:pt x="11581981" y="5794086"/>
                </a:lnTo>
                <a:lnTo>
                  <a:pt x="11581981" y="5451415"/>
                </a:lnTo>
                <a:lnTo>
                  <a:pt x="11282135" y="5278327"/>
                </a:lnTo>
                <a:lnTo>
                  <a:pt x="10982288" y="5451415"/>
                </a:lnTo>
                <a:lnTo>
                  <a:pt x="10982288" y="5794086"/>
                </a:lnTo>
                <a:lnTo>
                  <a:pt x="11282135" y="5967174"/>
                </a:lnTo>
                <a:close/>
                <a:moveTo>
                  <a:pt x="10672535" y="5967174"/>
                </a:moveTo>
                <a:lnTo>
                  <a:pt x="10972381" y="5794086"/>
                </a:lnTo>
                <a:lnTo>
                  <a:pt x="10972381" y="5451415"/>
                </a:lnTo>
                <a:lnTo>
                  <a:pt x="10672535" y="5278327"/>
                </a:lnTo>
                <a:lnTo>
                  <a:pt x="10372688" y="5451415"/>
                </a:lnTo>
                <a:lnTo>
                  <a:pt x="10372688" y="5794086"/>
                </a:lnTo>
                <a:lnTo>
                  <a:pt x="10672535" y="5967174"/>
                </a:lnTo>
                <a:close/>
                <a:moveTo>
                  <a:pt x="10062935" y="5967174"/>
                </a:moveTo>
                <a:lnTo>
                  <a:pt x="10362781" y="5794086"/>
                </a:lnTo>
                <a:lnTo>
                  <a:pt x="10362781" y="5451415"/>
                </a:lnTo>
                <a:lnTo>
                  <a:pt x="10062935" y="5278327"/>
                </a:lnTo>
                <a:lnTo>
                  <a:pt x="9763088" y="5451415"/>
                </a:lnTo>
                <a:lnTo>
                  <a:pt x="9763088" y="5794086"/>
                </a:lnTo>
                <a:lnTo>
                  <a:pt x="10062935" y="5967174"/>
                </a:lnTo>
                <a:close/>
                <a:moveTo>
                  <a:pt x="9453335" y="5967174"/>
                </a:moveTo>
                <a:lnTo>
                  <a:pt x="9753181" y="5794086"/>
                </a:lnTo>
                <a:lnTo>
                  <a:pt x="9753181" y="5451415"/>
                </a:lnTo>
                <a:lnTo>
                  <a:pt x="9453335" y="5278327"/>
                </a:lnTo>
                <a:lnTo>
                  <a:pt x="9153525" y="5451415"/>
                </a:lnTo>
                <a:lnTo>
                  <a:pt x="9153525" y="5794086"/>
                </a:lnTo>
                <a:lnTo>
                  <a:pt x="9453335" y="5967174"/>
                </a:lnTo>
                <a:close/>
                <a:moveTo>
                  <a:pt x="11581981" y="4736811"/>
                </a:moveTo>
                <a:lnTo>
                  <a:pt x="11581981" y="4397664"/>
                </a:lnTo>
                <a:lnTo>
                  <a:pt x="11282135" y="4224576"/>
                </a:lnTo>
                <a:lnTo>
                  <a:pt x="10982288" y="4397664"/>
                </a:lnTo>
                <a:lnTo>
                  <a:pt x="10982288" y="4736811"/>
                </a:lnTo>
                <a:lnTo>
                  <a:pt x="11282135" y="4909899"/>
                </a:lnTo>
                <a:lnTo>
                  <a:pt x="11581981" y="4736811"/>
                </a:lnTo>
                <a:close/>
                <a:moveTo>
                  <a:pt x="11277181" y="4921539"/>
                </a:moveTo>
                <a:lnTo>
                  <a:pt x="10977335" y="4748451"/>
                </a:lnTo>
                <a:lnTo>
                  <a:pt x="10677488" y="4921539"/>
                </a:lnTo>
                <a:lnTo>
                  <a:pt x="10677488" y="5264210"/>
                </a:lnTo>
                <a:lnTo>
                  <a:pt x="10977335" y="5437299"/>
                </a:lnTo>
                <a:lnTo>
                  <a:pt x="11277181" y="5264210"/>
                </a:lnTo>
                <a:lnTo>
                  <a:pt x="11277181" y="4921539"/>
                </a:lnTo>
                <a:close/>
                <a:moveTo>
                  <a:pt x="10977335" y="4386025"/>
                </a:moveTo>
                <a:lnTo>
                  <a:pt x="11277181" y="4212936"/>
                </a:lnTo>
                <a:lnTo>
                  <a:pt x="11277181" y="3873789"/>
                </a:lnTo>
                <a:lnTo>
                  <a:pt x="10977335" y="3700701"/>
                </a:lnTo>
                <a:lnTo>
                  <a:pt x="10677488" y="3873789"/>
                </a:lnTo>
                <a:lnTo>
                  <a:pt x="10677488" y="4212936"/>
                </a:lnTo>
                <a:lnTo>
                  <a:pt x="10977335" y="4386025"/>
                </a:lnTo>
                <a:close/>
                <a:moveTo>
                  <a:pt x="10972381" y="4736811"/>
                </a:moveTo>
                <a:lnTo>
                  <a:pt x="10972381" y="4397664"/>
                </a:lnTo>
                <a:lnTo>
                  <a:pt x="10672535" y="4224576"/>
                </a:lnTo>
                <a:lnTo>
                  <a:pt x="10372688" y="4397664"/>
                </a:lnTo>
                <a:lnTo>
                  <a:pt x="10372688" y="4736811"/>
                </a:lnTo>
                <a:lnTo>
                  <a:pt x="10672535" y="4909899"/>
                </a:lnTo>
                <a:lnTo>
                  <a:pt x="10972381" y="4736811"/>
                </a:lnTo>
                <a:close/>
                <a:moveTo>
                  <a:pt x="10667581" y="4921539"/>
                </a:moveTo>
                <a:lnTo>
                  <a:pt x="10367735" y="4748451"/>
                </a:lnTo>
                <a:lnTo>
                  <a:pt x="10067888" y="4921539"/>
                </a:lnTo>
                <a:lnTo>
                  <a:pt x="10067888" y="5264210"/>
                </a:lnTo>
                <a:lnTo>
                  <a:pt x="10367735" y="5437299"/>
                </a:lnTo>
                <a:lnTo>
                  <a:pt x="10667581" y="5264210"/>
                </a:lnTo>
                <a:lnTo>
                  <a:pt x="10667581" y="4921539"/>
                </a:lnTo>
                <a:close/>
                <a:moveTo>
                  <a:pt x="10367735" y="4386025"/>
                </a:moveTo>
                <a:lnTo>
                  <a:pt x="10667581" y="4212936"/>
                </a:lnTo>
                <a:lnTo>
                  <a:pt x="10667581" y="3873789"/>
                </a:lnTo>
                <a:lnTo>
                  <a:pt x="10367735" y="3700701"/>
                </a:lnTo>
                <a:lnTo>
                  <a:pt x="10067888" y="3873789"/>
                </a:lnTo>
                <a:lnTo>
                  <a:pt x="10067888" y="4212936"/>
                </a:lnTo>
                <a:lnTo>
                  <a:pt x="10367735" y="4386025"/>
                </a:lnTo>
                <a:close/>
                <a:moveTo>
                  <a:pt x="10362781" y="4736811"/>
                </a:moveTo>
                <a:lnTo>
                  <a:pt x="10362781" y="4397664"/>
                </a:lnTo>
                <a:lnTo>
                  <a:pt x="10062935" y="4224576"/>
                </a:lnTo>
                <a:lnTo>
                  <a:pt x="9763088" y="4397664"/>
                </a:lnTo>
                <a:lnTo>
                  <a:pt x="9763088" y="4736811"/>
                </a:lnTo>
                <a:lnTo>
                  <a:pt x="10062935" y="4909899"/>
                </a:lnTo>
                <a:lnTo>
                  <a:pt x="10362781" y="4736811"/>
                </a:lnTo>
                <a:close/>
                <a:moveTo>
                  <a:pt x="10057981" y="4921539"/>
                </a:moveTo>
                <a:lnTo>
                  <a:pt x="9758135" y="4748451"/>
                </a:lnTo>
                <a:lnTo>
                  <a:pt x="9458325" y="4921539"/>
                </a:lnTo>
                <a:lnTo>
                  <a:pt x="9458325" y="5264210"/>
                </a:lnTo>
                <a:lnTo>
                  <a:pt x="9758135" y="5437299"/>
                </a:lnTo>
                <a:lnTo>
                  <a:pt x="10057981" y="5264210"/>
                </a:lnTo>
                <a:lnTo>
                  <a:pt x="10057981" y="4921539"/>
                </a:lnTo>
                <a:close/>
                <a:moveTo>
                  <a:pt x="9758135" y="4386025"/>
                </a:moveTo>
                <a:lnTo>
                  <a:pt x="10057981" y="4212936"/>
                </a:lnTo>
                <a:lnTo>
                  <a:pt x="10057981" y="3873789"/>
                </a:lnTo>
                <a:lnTo>
                  <a:pt x="9758135" y="3700701"/>
                </a:lnTo>
                <a:lnTo>
                  <a:pt x="9458325" y="3873789"/>
                </a:lnTo>
                <a:lnTo>
                  <a:pt x="9458325" y="4212936"/>
                </a:lnTo>
                <a:lnTo>
                  <a:pt x="9758135" y="4386025"/>
                </a:lnTo>
                <a:close/>
                <a:moveTo>
                  <a:pt x="9753181" y="4736811"/>
                </a:moveTo>
                <a:lnTo>
                  <a:pt x="9753181" y="4397664"/>
                </a:lnTo>
                <a:lnTo>
                  <a:pt x="9453335" y="4224576"/>
                </a:lnTo>
                <a:lnTo>
                  <a:pt x="9153525" y="4397664"/>
                </a:lnTo>
                <a:lnTo>
                  <a:pt x="9153525" y="4736811"/>
                </a:lnTo>
                <a:lnTo>
                  <a:pt x="9453335" y="4909899"/>
                </a:lnTo>
                <a:lnTo>
                  <a:pt x="9753181" y="4736811"/>
                </a:lnTo>
                <a:close/>
                <a:moveTo>
                  <a:pt x="11282135" y="3862149"/>
                </a:moveTo>
                <a:lnTo>
                  <a:pt x="11581981" y="3689061"/>
                </a:lnTo>
                <a:lnTo>
                  <a:pt x="11581981" y="3346390"/>
                </a:lnTo>
                <a:lnTo>
                  <a:pt x="11282135" y="3173301"/>
                </a:lnTo>
                <a:lnTo>
                  <a:pt x="10982288" y="3346390"/>
                </a:lnTo>
                <a:lnTo>
                  <a:pt x="10982288" y="3689061"/>
                </a:lnTo>
                <a:lnTo>
                  <a:pt x="11282135" y="3862149"/>
                </a:lnTo>
                <a:close/>
                <a:moveTo>
                  <a:pt x="10672535" y="3862149"/>
                </a:moveTo>
                <a:lnTo>
                  <a:pt x="10972381" y="3689061"/>
                </a:lnTo>
                <a:lnTo>
                  <a:pt x="10972381" y="3346390"/>
                </a:lnTo>
                <a:lnTo>
                  <a:pt x="10672535" y="3173301"/>
                </a:lnTo>
                <a:lnTo>
                  <a:pt x="10372688" y="3346390"/>
                </a:lnTo>
                <a:lnTo>
                  <a:pt x="10372688" y="3689061"/>
                </a:lnTo>
                <a:lnTo>
                  <a:pt x="10672535" y="3862149"/>
                </a:lnTo>
                <a:close/>
                <a:moveTo>
                  <a:pt x="10062935" y="3862149"/>
                </a:moveTo>
                <a:lnTo>
                  <a:pt x="10362781" y="3689061"/>
                </a:lnTo>
                <a:lnTo>
                  <a:pt x="10362781" y="3346390"/>
                </a:lnTo>
                <a:lnTo>
                  <a:pt x="10062935" y="3173301"/>
                </a:lnTo>
                <a:lnTo>
                  <a:pt x="9763088" y="3346390"/>
                </a:lnTo>
                <a:lnTo>
                  <a:pt x="9763088" y="3689061"/>
                </a:lnTo>
                <a:lnTo>
                  <a:pt x="10062935" y="3862149"/>
                </a:lnTo>
                <a:close/>
                <a:moveTo>
                  <a:pt x="9453335" y="3862149"/>
                </a:moveTo>
                <a:lnTo>
                  <a:pt x="9753181" y="3689061"/>
                </a:lnTo>
                <a:lnTo>
                  <a:pt x="9753181" y="3346390"/>
                </a:lnTo>
                <a:lnTo>
                  <a:pt x="9453335" y="3173301"/>
                </a:lnTo>
                <a:lnTo>
                  <a:pt x="9153525" y="3346390"/>
                </a:lnTo>
                <a:lnTo>
                  <a:pt x="9153525" y="3689061"/>
                </a:lnTo>
                <a:lnTo>
                  <a:pt x="9453335" y="3862149"/>
                </a:lnTo>
                <a:close/>
                <a:moveTo>
                  <a:pt x="11581981" y="2631786"/>
                </a:moveTo>
                <a:lnTo>
                  <a:pt x="11581981" y="2292639"/>
                </a:lnTo>
                <a:lnTo>
                  <a:pt x="11282135" y="2119551"/>
                </a:lnTo>
                <a:lnTo>
                  <a:pt x="10982288" y="2292639"/>
                </a:lnTo>
                <a:lnTo>
                  <a:pt x="10982288" y="2631786"/>
                </a:lnTo>
                <a:lnTo>
                  <a:pt x="11282135" y="2804874"/>
                </a:lnTo>
                <a:lnTo>
                  <a:pt x="11581981" y="2631786"/>
                </a:lnTo>
                <a:close/>
                <a:moveTo>
                  <a:pt x="11277181" y="2816514"/>
                </a:moveTo>
                <a:lnTo>
                  <a:pt x="10977335" y="2643426"/>
                </a:lnTo>
                <a:lnTo>
                  <a:pt x="10677488" y="2816514"/>
                </a:lnTo>
                <a:lnTo>
                  <a:pt x="10677488" y="3159185"/>
                </a:lnTo>
                <a:lnTo>
                  <a:pt x="10977335" y="3332274"/>
                </a:lnTo>
                <a:lnTo>
                  <a:pt x="11277181" y="3159185"/>
                </a:lnTo>
                <a:lnTo>
                  <a:pt x="11277181" y="2816514"/>
                </a:lnTo>
                <a:close/>
                <a:moveTo>
                  <a:pt x="10977335" y="2281000"/>
                </a:moveTo>
                <a:lnTo>
                  <a:pt x="11277181" y="2107911"/>
                </a:lnTo>
                <a:lnTo>
                  <a:pt x="11277181" y="1768764"/>
                </a:lnTo>
                <a:lnTo>
                  <a:pt x="10977335" y="1595676"/>
                </a:lnTo>
                <a:lnTo>
                  <a:pt x="10677488" y="1768764"/>
                </a:lnTo>
                <a:lnTo>
                  <a:pt x="10677488" y="2107911"/>
                </a:lnTo>
                <a:lnTo>
                  <a:pt x="10977335" y="2281000"/>
                </a:lnTo>
                <a:close/>
                <a:moveTo>
                  <a:pt x="10972381" y="2631786"/>
                </a:moveTo>
                <a:lnTo>
                  <a:pt x="10972381" y="2292639"/>
                </a:lnTo>
                <a:lnTo>
                  <a:pt x="10672535" y="2119551"/>
                </a:lnTo>
                <a:lnTo>
                  <a:pt x="10372688" y="2292639"/>
                </a:lnTo>
                <a:lnTo>
                  <a:pt x="10372688" y="2631786"/>
                </a:lnTo>
                <a:lnTo>
                  <a:pt x="10672535" y="2804874"/>
                </a:lnTo>
                <a:lnTo>
                  <a:pt x="10972381" y="2631786"/>
                </a:lnTo>
                <a:close/>
                <a:moveTo>
                  <a:pt x="10667581" y="2816514"/>
                </a:moveTo>
                <a:lnTo>
                  <a:pt x="10367735" y="2643426"/>
                </a:lnTo>
                <a:lnTo>
                  <a:pt x="10067888" y="2816514"/>
                </a:lnTo>
                <a:lnTo>
                  <a:pt x="10067888" y="3159185"/>
                </a:lnTo>
                <a:lnTo>
                  <a:pt x="10367735" y="3332274"/>
                </a:lnTo>
                <a:lnTo>
                  <a:pt x="10667581" y="3159185"/>
                </a:lnTo>
                <a:lnTo>
                  <a:pt x="10667581" y="2816514"/>
                </a:lnTo>
                <a:close/>
                <a:moveTo>
                  <a:pt x="10367735" y="2281000"/>
                </a:moveTo>
                <a:lnTo>
                  <a:pt x="10667581" y="2107911"/>
                </a:lnTo>
                <a:lnTo>
                  <a:pt x="10667581" y="1768764"/>
                </a:lnTo>
                <a:lnTo>
                  <a:pt x="10367735" y="1595676"/>
                </a:lnTo>
                <a:lnTo>
                  <a:pt x="10067888" y="1768764"/>
                </a:lnTo>
                <a:lnTo>
                  <a:pt x="10067888" y="2107911"/>
                </a:lnTo>
                <a:lnTo>
                  <a:pt x="10367735" y="2281000"/>
                </a:lnTo>
                <a:close/>
                <a:moveTo>
                  <a:pt x="10362781" y="2631786"/>
                </a:moveTo>
                <a:lnTo>
                  <a:pt x="10362781" y="2292639"/>
                </a:lnTo>
                <a:lnTo>
                  <a:pt x="10062935" y="2119551"/>
                </a:lnTo>
                <a:lnTo>
                  <a:pt x="9763088" y="2292639"/>
                </a:lnTo>
                <a:lnTo>
                  <a:pt x="9763088" y="2631786"/>
                </a:lnTo>
                <a:lnTo>
                  <a:pt x="10062935" y="2804874"/>
                </a:lnTo>
                <a:lnTo>
                  <a:pt x="10362781" y="2631786"/>
                </a:lnTo>
                <a:close/>
                <a:moveTo>
                  <a:pt x="10057981" y="2816514"/>
                </a:moveTo>
                <a:lnTo>
                  <a:pt x="9758135" y="2643426"/>
                </a:lnTo>
                <a:lnTo>
                  <a:pt x="9458325" y="2816514"/>
                </a:lnTo>
                <a:lnTo>
                  <a:pt x="9458325" y="3159185"/>
                </a:lnTo>
                <a:lnTo>
                  <a:pt x="9758135" y="3332274"/>
                </a:lnTo>
                <a:lnTo>
                  <a:pt x="10057981" y="3159185"/>
                </a:lnTo>
                <a:lnTo>
                  <a:pt x="10057981" y="2816514"/>
                </a:lnTo>
                <a:close/>
                <a:moveTo>
                  <a:pt x="9758135" y="2281000"/>
                </a:moveTo>
                <a:lnTo>
                  <a:pt x="10057981" y="2107911"/>
                </a:lnTo>
                <a:lnTo>
                  <a:pt x="10057981" y="1768764"/>
                </a:lnTo>
                <a:lnTo>
                  <a:pt x="9758135" y="1595676"/>
                </a:lnTo>
                <a:lnTo>
                  <a:pt x="9458325" y="1768764"/>
                </a:lnTo>
                <a:lnTo>
                  <a:pt x="9458325" y="2107911"/>
                </a:lnTo>
                <a:lnTo>
                  <a:pt x="9758135" y="2281000"/>
                </a:lnTo>
                <a:close/>
                <a:moveTo>
                  <a:pt x="9753181" y="2631786"/>
                </a:moveTo>
                <a:lnTo>
                  <a:pt x="9753181" y="2292639"/>
                </a:lnTo>
                <a:lnTo>
                  <a:pt x="9453335" y="2119551"/>
                </a:lnTo>
                <a:lnTo>
                  <a:pt x="9153525" y="2292639"/>
                </a:lnTo>
                <a:lnTo>
                  <a:pt x="9153525" y="2631786"/>
                </a:lnTo>
                <a:lnTo>
                  <a:pt x="9453335" y="2804874"/>
                </a:lnTo>
                <a:lnTo>
                  <a:pt x="9753181" y="2631786"/>
                </a:lnTo>
                <a:close/>
                <a:moveTo>
                  <a:pt x="11282135" y="1757125"/>
                </a:moveTo>
                <a:lnTo>
                  <a:pt x="11581981" y="1584036"/>
                </a:lnTo>
                <a:lnTo>
                  <a:pt x="11581981" y="1241365"/>
                </a:lnTo>
                <a:lnTo>
                  <a:pt x="11282135" y="1068276"/>
                </a:lnTo>
                <a:lnTo>
                  <a:pt x="10982288" y="1241365"/>
                </a:lnTo>
                <a:lnTo>
                  <a:pt x="10982288" y="1584036"/>
                </a:lnTo>
                <a:lnTo>
                  <a:pt x="11282135" y="1757125"/>
                </a:lnTo>
                <a:close/>
                <a:moveTo>
                  <a:pt x="10672535" y="1757125"/>
                </a:moveTo>
                <a:lnTo>
                  <a:pt x="10972381" y="1584036"/>
                </a:lnTo>
                <a:lnTo>
                  <a:pt x="10972381" y="1241365"/>
                </a:lnTo>
                <a:lnTo>
                  <a:pt x="10672535" y="1068276"/>
                </a:lnTo>
                <a:lnTo>
                  <a:pt x="10372688" y="1241365"/>
                </a:lnTo>
                <a:lnTo>
                  <a:pt x="10372688" y="1584036"/>
                </a:lnTo>
                <a:lnTo>
                  <a:pt x="10672535" y="1757125"/>
                </a:lnTo>
                <a:close/>
                <a:moveTo>
                  <a:pt x="10062935" y="1757125"/>
                </a:moveTo>
                <a:lnTo>
                  <a:pt x="10362781" y="1584036"/>
                </a:lnTo>
                <a:lnTo>
                  <a:pt x="10362781" y="1241365"/>
                </a:lnTo>
                <a:lnTo>
                  <a:pt x="10062935" y="1068276"/>
                </a:lnTo>
                <a:lnTo>
                  <a:pt x="9763088" y="1241365"/>
                </a:lnTo>
                <a:lnTo>
                  <a:pt x="9763088" y="1584036"/>
                </a:lnTo>
                <a:lnTo>
                  <a:pt x="10062935" y="1757125"/>
                </a:lnTo>
                <a:close/>
                <a:moveTo>
                  <a:pt x="9453335" y="1757125"/>
                </a:moveTo>
                <a:lnTo>
                  <a:pt x="9753181" y="1584036"/>
                </a:lnTo>
                <a:lnTo>
                  <a:pt x="9753181" y="1241365"/>
                </a:lnTo>
                <a:lnTo>
                  <a:pt x="9453335" y="1068276"/>
                </a:lnTo>
                <a:lnTo>
                  <a:pt x="9153525" y="1241365"/>
                </a:lnTo>
                <a:lnTo>
                  <a:pt x="9153525" y="1584036"/>
                </a:lnTo>
                <a:lnTo>
                  <a:pt x="9453335" y="1757125"/>
                </a:lnTo>
                <a:close/>
                <a:moveTo>
                  <a:pt x="11277181" y="711493"/>
                </a:moveTo>
                <a:lnTo>
                  <a:pt x="10977335" y="538399"/>
                </a:lnTo>
                <a:lnTo>
                  <a:pt x="10677488" y="711493"/>
                </a:lnTo>
                <a:lnTo>
                  <a:pt x="10677488" y="1054160"/>
                </a:lnTo>
                <a:lnTo>
                  <a:pt x="10977335" y="1227249"/>
                </a:lnTo>
                <a:lnTo>
                  <a:pt x="11277181" y="1054160"/>
                </a:lnTo>
                <a:lnTo>
                  <a:pt x="11277181" y="711493"/>
                </a:lnTo>
                <a:close/>
                <a:moveTo>
                  <a:pt x="10667581" y="711493"/>
                </a:moveTo>
                <a:lnTo>
                  <a:pt x="10367735" y="538399"/>
                </a:lnTo>
                <a:lnTo>
                  <a:pt x="10067888" y="711493"/>
                </a:lnTo>
                <a:lnTo>
                  <a:pt x="10067888" y="1054160"/>
                </a:lnTo>
                <a:lnTo>
                  <a:pt x="10367735" y="1227249"/>
                </a:lnTo>
                <a:lnTo>
                  <a:pt x="10667581" y="1054160"/>
                </a:lnTo>
                <a:lnTo>
                  <a:pt x="10667581" y="711493"/>
                </a:lnTo>
                <a:close/>
                <a:moveTo>
                  <a:pt x="10057981" y="711493"/>
                </a:moveTo>
                <a:lnTo>
                  <a:pt x="9758135" y="538399"/>
                </a:lnTo>
                <a:lnTo>
                  <a:pt x="9458325" y="711493"/>
                </a:lnTo>
                <a:lnTo>
                  <a:pt x="9458325" y="1054160"/>
                </a:lnTo>
                <a:lnTo>
                  <a:pt x="9758135" y="1227249"/>
                </a:lnTo>
                <a:lnTo>
                  <a:pt x="10057981" y="1054160"/>
                </a:lnTo>
                <a:lnTo>
                  <a:pt x="10057981" y="711493"/>
                </a:lnTo>
                <a:close/>
                <a:moveTo>
                  <a:pt x="9453335" y="7383352"/>
                </a:moveTo>
                <a:lnTo>
                  <a:pt x="9153525" y="7556440"/>
                </a:lnTo>
                <a:lnTo>
                  <a:pt x="9153525" y="7902636"/>
                </a:lnTo>
                <a:lnTo>
                  <a:pt x="9453335" y="8075724"/>
                </a:lnTo>
                <a:lnTo>
                  <a:pt x="9753181" y="7902636"/>
                </a:lnTo>
                <a:lnTo>
                  <a:pt x="9753181" y="7556440"/>
                </a:lnTo>
                <a:lnTo>
                  <a:pt x="9453335" y="7383352"/>
                </a:lnTo>
                <a:close/>
                <a:moveTo>
                  <a:pt x="9763088" y="7556440"/>
                </a:moveTo>
                <a:lnTo>
                  <a:pt x="10062935" y="7383352"/>
                </a:lnTo>
                <a:lnTo>
                  <a:pt x="10362781" y="7556440"/>
                </a:lnTo>
                <a:lnTo>
                  <a:pt x="10362781" y="7902636"/>
                </a:lnTo>
                <a:lnTo>
                  <a:pt x="10062935" y="8075724"/>
                </a:lnTo>
                <a:lnTo>
                  <a:pt x="9763088" y="7902636"/>
                </a:lnTo>
                <a:lnTo>
                  <a:pt x="9763088" y="7556440"/>
                </a:lnTo>
                <a:close/>
                <a:moveTo>
                  <a:pt x="10672535" y="7383352"/>
                </a:moveTo>
                <a:lnTo>
                  <a:pt x="10372688" y="7556440"/>
                </a:lnTo>
                <a:lnTo>
                  <a:pt x="10372688" y="7902636"/>
                </a:lnTo>
                <a:lnTo>
                  <a:pt x="10672535" y="8075724"/>
                </a:lnTo>
                <a:lnTo>
                  <a:pt x="10972381" y="7902636"/>
                </a:lnTo>
                <a:lnTo>
                  <a:pt x="10972381" y="7556440"/>
                </a:lnTo>
                <a:lnTo>
                  <a:pt x="10672535" y="7383352"/>
                </a:lnTo>
                <a:close/>
                <a:moveTo>
                  <a:pt x="10982288" y="7556440"/>
                </a:moveTo>
                <a:lnTo>
                  <a:pt x="11282135" y="7383352"/>
                </a:lnTo>
                <a:lnTo>
                  <a:pt x="11581981" y="7556440"/>
                </a:lnTo>
                <a:lnTo>
                  <a:pt x="11581981" y="7902636"/>
                </a:lnTo>
                <a:lnTo>
                  <a:pt x="11282135" y="8075724"/>
                </a:lnTo>
                <a:lnTo>
                  <a:pt x="10982288" y="7902636"/>
                </a:lnTo>
                <a:lnTo>
                  <a:pt x="10982288" y="7556440"/>
                </a:lnTo>
                <a:close/>
                <a:moveTo>
                  <a:pt x="13410781" y="6841836"/>
                </a:moveTo>
                <a:lnTo>
                  <a:pt x="13110935" y="7014924"/>
                </a:lnTo>
                <a:lnTo>
                  <a:pt x="12811088" y="6841836"/>
                </a:lnTo>
                <a:lnTo>
                  <a:pt x="12811088" y="6502690"/>
                </a:lnTo>
                <a:lnTo>
                  <a:pt x="13110935" y="6329601"/>
                </a:lnTo>
                <a:lnTo>
                  <a:pt x="13410781" y="6502690"/>
                </a:lnTo>
                <a:lnTo>
                  <a:pt x="13410781" y="6841836"/>
                </a:lnTo>
                <a:close/>
                <a:moveTo>
                  <a:pt x="13115888" y="7026564"/>
                </a:moveTo>
                <a:lnTo>
                  <a:pt x="13115888" y="7369236"/>
                </a:lnTo>
                <a:lnTo>
                  <a:pt x="13415735" y="7542324"/>
                </a:lnTo>
                <a:lnTo>
                  <a:pt x="13715581" y="7369236"/>
                </a:lnTo>
                <a:lnTo>
                  <a:pt x="13715581" y="7023040"/>
                </a:lnTo>
                <a:lnTo>
                  <a:pt x="13418783" y="6851714"/>
                </a:lnTo>
                <a:lnTo>
                  <a:pt x="13115888" y="7026564"/>
                </a:lnTo>
                <a:close/>
                <a:moveTo>
                  <a:pt x="13715581" y="6321486"/>
                </a:moveTo>
                <a:lnTo>
                  <a:pt x="13418783" y="6492812"/>
                </a:lnTo>
                <a:lnTo>
                  <a:pt x="13115888" y="6317961"/>
                </a:lnTo>
                <a:lnTo>
                  <a:pt x="13115888" y="5978814"/>
                </a:lnTo>
                <a:lnTo>
                  <a:pt x="13418783" y="5803964"/>
                </a:lnTo>
                <a:lnTo>
                  <a:pt x="13715581" y="5975290"/>
                </a:lnTo>
                <a:lnTo>
                  <a:pt x="13715581" y="6321486"/>
                </a:lnTo>
                <a:close/>
                <a:moveTo>
                  <a:pt x="13105981" y="5978814"/>
                </a:moveTo>
                <a:lnTo>
                  <a:pt x="13105981" y="6317961"/>
                </a:lnTo>
                <a:lnTo>
                  <a:pt x="12806135" y="6491050"/>
                </a:lnTo>
                <a:lnTo>
                  <a:pt x="12506288" y="6317961"/>
                </a:lnTo>
                <a:lnTo>
                  <a:pt x="12506288" y="5978814"/>
                </a:lnTo>
                <a:lnTo>
                  <a:pt x="12806135" y="5805726"/>
                </a:lnTo>
                <a:lnTo>
                  <a:pt x="13105981" y="5978814"/>
                </a:lnTo>
                <a:close/>
                <a:moveTo>
                  <a:pt x="12506288" y="7026564"/>
                </a:moveTo>
                <a:lnTo>
                  <a:pt x="12806135" y="6853476"/>
                </a:lnTo>
                <a:lnTo>
                  <a:pt x="13105981" y="7026564"/>
                </a:lnTo>
                <a:lnTo>
                  <a:pt x="13105981" y="7369236"/>
                </a:lnTo>
                <a:lnTo>
                  <a:pt x="12806135" y="7542324"/>
                </a:lnTo>
                <a:lnTo>
                  <a:pt x="12506288" y="7369236"/>
                </a:lnTo>
                <a:lnTo>
                  <a:pt x="12506288" y="7026564"/>
                </a:lnTo>
                <a:close/>
                <a:moveTo>
                  <a:pt x="12801181" y="6841836"/>
                </a:moveTo>
                <a:lnTo>
                  <a:pt x="12501335" y="7014924"/>
                </a:lnTo>
                <a:lnTo>
                  <a:pt x="12201488" y="6841836"/>
                </a:lnTo>
                <a:lnTo>
                  <a:pt x="12201488" y="6502690"/>
                </a:lnTo>
                <a:lnTo>
                  <a:pt x="12501335" y="6329601"/>
                </a:lnTo>
                <a:lnTo>
                  <a:pt x="12801181" y="6502690"/>
                </a:lnTo>
                <a:lnTo>
                  <a:pt x="12801181" y="6841836"/>
                </a:lnTo>
                <a:close/>
                <a:moveTo>
                  <a:pt x="12496381" y="5978814"/>
                </a:moveTo>
                <a:lnTo>
                  <a:pt x="12496381" y="6317961"/>
                </a:lnTo>
                <a:lnTo>
                  <a:pt x="12196535" y="6491050"/>
                </a:lnTo>
                <a:lnTo>
                  <a:pt x="11896688" y="6317961"/>
                </a:lnTo>
                <a:lnTo>
                  <a:pt x="11896688" y="5978814"/>
                </a:lnTo>
                <a:lnTo>
                  <a:pt x="12196535" y="5805726"/>
                </a:lnTo>
                <a:lnTo>
                  <a:pt x="12496381" y="5978814"/>
                </a:lnTo>
                <a:close/>
                <a:moveTo>
                  <a:pt x="11896688" y="7026564"/>
                </a:moveTo>
                <a:lnTo>
                  <a:pt x="12196535" y="6853476"/>
                </a:lnTo>
                <a:lnTo>
                  <a:pt x="12496381" y="7026564"/>
                </a:lnTo>
                <a:lnTo>
                  <a:pt x="12496381" y="7369236"/>
                </a:lnTo>
                <a:lnTo>
                  <a:pt x="12196535" y="7542324"/>
                </a:lnTo>
                <a:lnTo>
                  <a:pt x="11896688" y="7369236"/>
                </a:lnTo>
                <a:lnTo>
                  <a:pt x="11896688" y="7026564"/>
                </a:lnTo>
                <a:close/>
                <a:moveTo>
                  <a:pt x="13410781" y="5794086"/>
                </a:moveTo>
                <a:lnTo>
                  <a:pt x="13110935" y="5967174"/>
                </a:lnTo>
                <a:lnTo>
                  <a:pt x="12811088" y="5794086"/>
                </a:lnTo>
                <a:lnTo>
                  <a:pt x="12811088" y="5451415"/>
                </a:lnTo>
                <a:lnTo>
                  <a:pt x="13110935" y="5278327"/>
                </a:lnTo>
                <a:lnTo>
                  <a:pt x="13410781" y="5451415"/>
                </a:lnTo>
                <a:lnTo>
                  <a:pt x="13410781" y="5794086"/>
                </a:lnTo>
                <a:close/>
                <a:moveTo>
                  <a:pt x="12801181" y="5794086"/>
                </a:moveTo>
                <a:lnTo>
                  <a:pt x="12501335" y="5967174"/>
                </a:lnTo>
                <a:lnTo>
                  <a:pt x="12201488" y="5794086"/>
                </a:lnTo>
                <a:lnTo>
                  <a:pt x="12201488" y="5451415"/>
                </a:lnTo>
                <a:lnTo>
                  <a:pt x="12501335" y="5278327"/>
                </a:lnTo>
                <a:lnTo>
                  <a:pt x="12801181" y="5451415"/>
                </a:lnTo>
                <a:lnTo>
                  <a:pt x="12801181" y="5794086"/>
                </a:lnTo>
                <a:close/>
                <a:moveTo>
                  <a:pt x="13410781" y="4736811"/>
                </a:moveTo>
                <a:lnTo>
                  <a:pt x="13110935" y="4909899"/>
                </a:lnTo>
                <a:lnTo>
                  <a:pt x="12811088" y="4736811"/>
                </a:lnTo>
                <a:lnTo>
                  <a:pt x="12811088" y="4397664"/>
                </a:lnTo>
                <a:lnTo>
                  <a:pt x="13110935" y="4224576"/>
                </a:lnTo>
                <a:lnTo>
                  <a:pt x="13410781" y="4397664"/>
                </a:lnTo>
                <a:lnTo>
                  <a:pt x="13410781" y="4736811"/>
                </a:lnTo>
                <a:close/>
                <a:moveTo>
                  <a:pt x="13115888" y="4921539"/>
                </a:moveTo>
                <a:lnTo>
                  <a:pt x="13115888" y="5264210"/>
                </a:lnTo>
                <a:lnTo>
                  <a:pt x="13415735" y="5437299"/>
                </a:lnTo>
                <a:lnTo>
                  <a:pt x="13715581" y="5264210"/>
                </a:lnTo>
                <a:lnTo>
                  <a:pt x="13715581" y="4918015"/>
                </a:lnTo>
                <a:lnTo>
                  <a:pt x="13418783" y="4746689"/>
                </a:lnTo>
                <a:lnTo>
                  <a:pt x="13115888" y="4921539"/>
                </a:lnTo>
                <a:close/>
                <a:moveTo>
                  <a:pt x="13715581" y="4216461"/>
                </a:moveTo>
                <a:lnTo>
                  <a:pt x="13418783" y="4387787"/>
                </a:lnTo>
                <a:lnTo>
                  <a:pt x="13115888" y="4212936"/>
                </a:lnTo>
                <a:lnTo>
                  <a:pt x="13115888" y="3873789"/>
                </a:lnTo>
                <a:lnTo>
                  <a:pt x="13418783" y="3698938"/>
                </a:lnTo>
                <a:lnTo>
                  <a:pt x="13715581" y="3870265"/>
                </a:lnTo>
                <a:lnTo>
                  <a:pt x="13715581" y="4216461"/>
                </a:lnTo>
                <a:close/>
                <a:moveTo>
                  <a:pt x="13105981" y="3873789"/>
                </a:moveTo>
                <a:lnTo>
                  <a:pt x="13105981" y="4212936"/>
                </a:lnTo>
                <a:lnTo>
                  <a:pt x="12806135" y="4386025"/>
                </a:lnTo>
                <a:lnTo>
                  <a:pt x="12506288" y="4212936"/>
                </a:lnTo>
                <a:lnTo>
                  <a:pt x="12506288" y="3873789"/>
                </a:lnTo>
                <a:lnTo>
                  <a:pt x="12806135" y="3700701"/>
                </a:lnTo>
                <a:lnTo>
                  <a:pt x="13105981" y="3873789"/>
                </a:lnTo>
                <a:close/>
                <a:moveTo>
                  <a:pt x="12506288" y="4921539"/>
                </a:moveTo>
                <a:lnTo>
                  <a:pt x="12806135" y="4748451"/>
                </a:lnTo>
                <a:lnTo>
                  <a:pt x="13105981" y="4921539"/>
                </a:lnTo>
                <a:lnTo>
                  <a:pt x="13105981" y="5264210"/>
                </a:lnTo>
                <a:lnTo>
                  <a:pt x="12806135" y="5437299"/>
                </a:lnTo>
                <a:lnTo>
                  <a:pt x="12506288" y="5264210"/>
                </a:lnTo>
                <a:lnTo>
                  <a:pt x="12506288" y="4921539"/>
                </a:lnTo>
                <a:close/>
                <a:moveTo>
                  <a:pt x="12801181" y="4736811"/>
                </a:moveTo>
                <a:lnTo>
                  <a:pt x="12501335" y="4909899"/>
                </a:lnTo>
                <a:lnTo>
                  <a:pt x="12201488" y="4736811"/>
                </a:lnTo>
                <a:lnTo>
                  <a:pt x="12201488" y="4397664"/>
                </a:lnTo>
                <a:lnTo>
                  <a:pt x="12501335" y="4224576"/>
                </a:lnTo>
                <a:lnTo>
                  <a:pt x="12801181" y="4397664"/>
                </a:lnTo>
                <a:lnTo>
                  <a:pt x="12801181" y="4736811"/>
                </a:lnTo>
                <a:close/>
                <a:moveTo>
                  <a:pt x="12496381" y="3873789"/>
                </a:moveTo>
                <a:lnTo>
                  <a:pt x="12496381" y="4212936"/>
                </a:lnTo>
                <a:lnTo>
                  <a:pt x="12196535" y="4386025"/>
                </a:lnTo>
                <a:lnTo>
                  <a:pt x="11896688" y="4212936"/>
                </a:lnTo>
                <a:lnTo>
                  <a:pt x="11896688" y="3873789"/>
                </a:lnTo>
                <a:lnTo>
                  <a:pt x="12196535" y="3700701"/>
                </a:lnTo>
                <a:lnTo>
                  <a:pt x="12496381" y="3873789"/>
                </a:lnTo>
                <a:close/>
                <a:moveTo>
                  <a:pt x="11896688" y="4921539"/>
                </a:moveTo>
                <a:lnTo>
                  <a:pt x="12196535" y="4748451"/>
                </a:lnTo>
                <a:lnTo>
                  <a:pt x="12496381" y="4921539"/>
                </a:lnTo>
                <a:lnTo>
                  <a:pt x="12496381" y="5264210"/>
                </a:lnTo>
                <a:lnTo>
                  <a:pt x="12196535" y="5437299"/>
                </a:lnTo>
                <a:lnTo>
                  <a:pt x="11896688" y="5264210"/>
                </a:lnTo>
                <a:lnTo>
                  <a:pt x="11896688" y="4921539"/>
                </a:lnTo>
                <a:close/>
                <a:moveTo>
                  <a:pt x="13410781" y="3689061"/>
                </a:moveTo>
                <a:lnTo>
                  <a:pt x="13110935" y="3862149"/>
                </a:lnTo>
                <a:lnTo>
                  <a:pt x="12811088" y="3689061"/>
                </a:lnTo>
                <a:lnTo>
                  <a:pt x="12811088" y="3346390"/>
                </a:lnTo>
                <a:lnTo>
                  <a:pt x="13110935" y="3173301"/>
                </a:lnTo>
                <a:lnTo>
                  <a:pt x="13410781" y="3346390"/>
                </a:lnTo>
                <a:lnTo>
                  <a:pt x="13410781" y="3689061"/>
                </a:lnTo>
                <a:close/>
                <a:moveTo>
                  <a:pt x="12801181" y="3689061"/>
                </a:moveTo>
                <a:lnTo>
                  <a:pt x="12501335" y="3862149"/>
                </a:lnTo>
                <a:lnTo>
                  <a:pt x="12201488" y="3689061"/>
                </a:lnTo>
                <a:lnTo>
                  <a:pt x="12201488" y="3346390"/>
                </a:lnTo>
                <a:lnTo>
                  <a:pt x="12501335" y="3173301"/>
                </a:lnTo>
                <a:lnTo>
                  <a:pt x="12801181" y="3346390"/>
                </a:lnTo>
                <a:lnTo>
                  <a:pt x="12801181" y="3689061"/>
                </a:lnTo>
                <a:close/>
                <a:moveTo>
                  <a:pt x="13410781" y="2631786"/>
                </a:moveTo>
                <a:lnTo>
                  <a:pt x="13110935" y="2804874"/>
                </a:lnTo>
                <a:lnTo>
                  <a:pt x="12811088" y="2631786"/>
                </a:lnTo>
                <a:lnTo>
                  <a:pt x="12811088" y="2292639"/>
                </a:lnTo>
                <a:lnTo>
                  <a:pt x="13110935" y="2119551"/>
                </a:lnTo>
                <a:lnTo>
                  <a:pt x="13410781" y="2292639"/>
                </a:lnTo>
                <a:lnTo>
                  <a:pt x="13410781" y="2631786"/>
                </a:lnTo>
                <a:close/>
                <a:moveTo>
                  <a:pt x="13115888" y="2816514"/>
                </a:moveTo>
                <a:lnTo>
                  <a:pt x="13115888" y="3159185"/>
                </a:lnTo>
                <a:lnTo>
                  <a:pt x="13415735" y="3332274"/>
                </a:lnTo>
                <a:lnTo>
                  <a:pt x="13715581" y="3159185"/>
                </a:lnTo>
                <a:lnTo>
                  <a:pt x="13715581" y="2812990"/>
                </a:lnTo>
                <a:lnTo>
                  <a:pt x="13418783" y="2641664"/>
                </a:lnTo>
                <a:lnTo>
                  <a:pt x="13115888" y="2816514"/>
                </a:lnTo>
                <a:close/>
                <a:moveTo>
                  <a:pt x="13715581" y="2111435"/>
                </a:moveTo>
                <a:lnTo>
                  <a:pt x="13418783" y="2282762"/>
                </a:lnTo>
                <a:lnTo>
                  <a:pt x="13115888" y="2107911"/>
                </a:lnTo>
                <a:lnTo>
                  <a:pt x="13115888" y="1768764"/>
                </a:lnTo>
                <a:lnTo>
                  <a:pt x="13418783" y="1593914"/>
                </a:lnTo>
                <a:lnTo>
                  <a:pt x="13715581" y="1765240"/>
                </a:lnTo>
                <a:lnTo>
                  <a:pt x="13715581" y="2111435"/>
                </a:lnTo>
                <a:close/>
                <a:moveTo>
                  <a:pt x="13105981" y="1768764"/>
                </a:moveTo>
                <a:lnTo>
                  <a:pt x="13105981" y="2107911"/>
                </a:lnTo>
                <a:lnTo>
                  <a:pt x="12806135" y="2281000"/>
                </a:lnTo>
                <a:lnTo>
                  <a:pt x="12506288" y="2107911"/>
                </a:lnTo>
                <a:lnTo>
                  <a:pt x="12506288" y="1768764"/>
                </a:lnTo>
                <a:lnTo>
                  <a:pt x="12806135" y="1595676"/>
                </a:lnTo>
                <a:lnTo>
                  <a:pt x="13105981" y="1768764"/>
                </a:lnTo>
                <a:close/>
                <a:moveTo>
                  <a:pt x="12506288" y="2816514"/>
                </a:moveTo>
                <a:lnTo>
                  <a:pt x="12806135" y="2643426"/>
                </a:lnTo>
                <a:lnTo>
                  <a:pt x="13105981" y="2816514"/>
                </a:lnTo>
                <a:lnTo>
                  <a:pt x="13105981" y="3159185"/>
                </a:lnTo>
                <a:lnTo>
                  <a:pt x="12806135" y="3332274"/>
                </a:lnTo>
                <a:lnTo>
                  <a:pt x="12506288" y="3159185"/>
                </a:lnTo>
                <a:lnTo>
                  <a:pt x="12506288" y="2816514"/>
                </a:lnTo>
                <a:close/>
                <a:moveTo>
                  <a:pt x="12801181" y="2631786"/>
                </a:moveTo>
                <a:lnTo>
                  <a:pt x="12501335" y="2804874"/>
                </a:lnTo>
                <a:lnTo>
                  <a:pt x="12201488" y="2631786"/>
                </a:lnTo>
                <a:lnTo>
                  <a:pt x="12201488" y="2292639"/>
                </a:lnTo>
                <a:lnTo>
                  <a:pt x="12501335" y="2119551"/>
                </a:lnTo>
                <a:lnTo>
                  <a:pt x="12801181" y="2292639"/>
                </a:lnTo>
                <a:lnTo>
                  <a:pt x="12801181" y="2631786"/>
                </a:lnTo>
                <a:close/>
                <a:moveTo>
                  <a:pt x="12496381" y="1768764"/>
                </a:moveTo>
                <a:lnTo>
                  <a:pt x="12496381" y="2107911"/>
                </a:lnTo>
                <a:lnTo>
                  <a:pt x="12196535" y="2281000"/>
                </a:lnTo>
                <a:lnTo>
                  <a:pt x="11896688" y="2107911"/>
                </a:lnTo>
                <a:lnTo>
                  <a:pt x="11896688" y="1768764"/>
                </a:lnTo>
                <a:lnTo>
                  <a:pt x="12196535" y="1595676"/>
                </a:lnTo>
                <a:lnTo>
                  <a:pt x="12496381" y="1768764"/>
                </a:lnTo>
                <a:close/>
                <a:moveTo>
                  <a:pt x="11896688" y="2816514"/>
                </a:moveTo>
                <a:lnTo>
                  <a:pt x="12196535" y="2643426"/>
                </a:lnTo>
                <a:lnTo>
                  <a:pt x="12496381" y="2816514"/>
                </a:lnTo>
                <a:lnTo>
                  <a:pt x="12496381" y="3159185"/>
                </a:lnTo>
                <a:lnTo>
                  <a:pt x="12196535" y="3332274"/>
                </a:lnTo>
                <a:lnTo>
                  <a:pt x="11896688" y="3159185"/>
                </a:lnTo>
                <a:lnTo>
                  <a:pt x="11896688" y="2816514"/>
                </a:lnTo>
                <a:close/>
                <a:moveTo>
                  <a:pt x="13410781" y="1584036"/>
                </a:moveTo>
                <a:lnTo>
                  <a:pt x="13110935" y="1757125"/>
                </a:lnTo>
                <a:lnTo>
                  <a:pt x="12811088" y="1584036"/>
                </a:lnTo>
                <a:lnTo>
                  <a:pt x="12811088" y="1241365"/>
                </a:lnTo>
                <a:lnTo>
                  <a:pt x="13110935" y="1068276"/>
                </a:lnTo>
                <a:lnTo>
                  <a:pt x="13410781" y="1241365"/>
                </a:lnTo>
                <a:lnTo>
                  <a:pt x="13410781" y="1584036"/>
                </a:lnTo>
                <a:close/>
                <a:moveTo>
                  <a:pt x="12801181" y="1584036"/>
                </a:moveTo>
                <a:lnTo>
                  <a:pt x="12501335" y="1757125"/>
                </a:lnTo>
                <a:lnTo>
                  <a:pt x="12201488" y="1584036"/>
                </a:lnTo>
                <a:lnTo>
                  <a:pt x="12201488" y="1241365"/>
                </a:lnTo>
                <a:lnTo>
                  <a:pt x="12501335" y="1068276"/>
                </a:lnTo>
                <a:lnTo>
                  <a:pt x="12801181" y="1241365"/>
                </a:lnTo>
                <a:lnTo>
                  <a:pt x="12801181" y="1584036"/>
                </a:lnTo>
                <a:close/>
                <a:moveTo>
                  <a:pt x="13410781" y="526757"/>
                </a:moveTo>
                <a:lnTo>
                  <a:pt x="13110935" y="699851"/>
                </a:lnTo>
                <a:lnTo>
                  <a:pt x="12811088" y="526757"/>
                </a:lnTo>
                <a:lnTo>
                  <a:pt x="12811088" y="184093"/>
                </a:lnTo>
                <a:lnTo>
                  <a:pt x="13110935" y="10999"/>
                </a:lnTo>
                <a:lnTo>
                  <a:pt x="13410781" y="184093"/>
                </a:lnTo>
                <a:lnTo>
                  <a:pt x="13410781" y="526757"/>
                </a:lnTo>
                <a:close/>
                <a:moveTo>
                  <a:pt x="13115888" y="711493"/>
                </a:moveTo>
                <a:lnTo>
                  <a:pt x="13115888" y="1054160"/>
                </a:lnTo>
                <a:lnTo>
                  <a:pt x="13415735" y="1227249"/>
                </a:lnTo>
                <a:lnTo>
                  <a:pt x="13715581" y="1054160"/>
                </a:lnTo>
                <a:lnTo>
                  <a:pt x="13715581" y="707968"/>
                </a:lnTo>
                <a:lnTo>
                  <a:pt x="13418783" y="536636"/>
                </a:lnTo>
                <a:lnTo>
                  <a:pt x="13115888" y="711493"/>
                </a:lnTo>
                <a:close/>
                <a:moveTo>
                  <a:pt x="12506288" y="711493"/>
                </a:moveTo>
                <a:lnTo>
                  <a:pt x="12806135" y="538399"/>
                </a:lnTo>
                <a:lnTo>
                  <a:pt x="13105981" y="711493"/>
                </a:lnTo>
                <a:lnTo>
                  <a:pt x="13105981" y="1054160"/>
                </a:lnTo>
                <a:lnTo>
                  <a:pt x="12806135" y="1227249"/>
                </a:lnTo>
                <a:lnTo>
                  <a:pt x="12506288" y="1054160"/>
                </a:lnTo>
                <a:lnTo>
                  <a:pt x="12506288" y="711493"/>
                </a:lnTo>
                <a:close/>
                <a:moveTo>
                  <a:pt x="12801181" y="526757"/>
                </a:moveTo>
                <a:lnTo>
                  <a:pt x="12501335" y="699851"/>
                </a:lnTo>
                <a:lnTo>
                  <a:pt x="12201488" y="526757"/>
                </a:lnTo>
                <a:lnTo>
                  <a:pt x="12201488" y="184093"/>
                </a:lnTo>
                <a:lnTo>
                  <a:pt x="12501335" y="10999"/>
                </a:lnTo>
                <a:lnTo>
                  <a:pt x="12801181" y="184093"/>
                </a:lnTo>
                <a:lnTo>
                  <a:pt x="12801181" y="526757"/>
                </a:lnTo>
                <a:close/>
                <a:moveTo>
                  <a:pt x="11896688" y="711493"/>
                </a:moveTo>
                <a:lnTo>
                  <a:pt x="12196535" y="538399"/>
                </a:lnTo>
                <a:lnTo>
                  <a:pt x="12496381" y="711493"/>
                </a:lnTo>
                <a:lnTo>
                  <a:pt x="12496381" y="1054160"/>
                </a:lnTo>
                <a:lnTo>
                  <a:pt x="12196535" y="1227249"/>
                </a:lnTo>
                <a:lnTo>
                  <a:pt x="11896688" y="1054160"/>
                </a:lnTo>
                <a:lnTo>
                  <a:pt x="11896688" y="711493"/>
                </a:lnTo>
                <a:close/>
                <a:moveTo>
                  <a:pt x="11891735" y="7383352"/>
                </a:moveTo>
                <a:lnTo>
                  <a:pt x="11591888" y="7556440"/>
                </a:lnTo>
                <a:lnTo>
                  <a:pt x="11591888" y="7902636"/>
                </a:lnTo>
                <a:lnTo>
                  <a:pt x="11891735" y="8075724"/>
                </a:lnTo>
                <a:lnTo>
                  <a:pt x="12191581" y="7902636"/>
                </a:lnTo>
                <a:lnTo>
                  <a:pt x="12191581" y="7556440"/>
                </a:lnTo>
                <a:lnTo>
                  <a:pt x="11891735" y="7383352"/>
                </a:lnTo>
                <a:close/>
                <a:moveTo>
                  <a:pt x="12201488" y="7556440"/>
                </a:moveTo>
                <a:lnTo>
                  <a:pt x="12501335" y="7383352"/>
                </a:lnTo>
                <a:lnTo>
                  <a:pt x="12801181" y="7556440"/>
                </a:lnTo>
                <a:lnTo>
                  <a:pt x="12801181" y="7902636"/>
                </a:lnTo>
                <a:lnTo>
                  <a:pt x="12501335" y="8075724"/>
                </a:lnTo>
                <a:lnTo>
                  <a:pt x="12201488" y="7902636"/>
                </a:lnTo>
                <a:lnTo>
                  <a:pt x="12201488" y="7556440"/>
                </a:lnTo>
                <a:close/>
                <a:moveTo>
                  <a:pt x="13110935" y="7383352"/>
                </a:moveTo>
                <a:lnTo>
                  <a:pt x="12811088" y="7556440"/>
                </a:lnTo>
                <a:lnTo>
                  <a:pt x="12811088" y="7902636"/>
                </a:lnTo>
                <a:lnTo>
                  <a:pt x="13110935" y="8075724"/>
                </a:lnTo>
                <a:lnTo>
                  <a:pt x="13410781" y="7902636"/>
                </a:lnTo>
                <a:lnTo>
                  <a:pt x="13410781" y="7556440"/>
                </a:lnTo>
                <a:lnTo>
                  <a:pt x="13110935" y="7383352"/>
                </a:lnTo>
                <a:close/>
              </a:path>
            </a:pathLst>
          </a:custGeom>
          <a:gradFill rotWithShape="1">
            <a:gsLst>
              <a:gs pos="0">
                <a:srgbClr val="f85f73">
                  <a:alpha val="45000"/>
                </a:srgbClr>
              </a:gs>
              <a:gs pos="100000">
                <a:srgbClr val="ffc3c8">
                  <a:tint val="50000"/>
                  <a:alpha val="0"/>
                  <a:satMod val="130000"/>
                </a:srgbClr>
              </a:gs>
            </a:gsLst>
            <a:path path="circle">
              <a:fillToRect b="0" l="50000" r="0" t="50000"/>
            </a:path>
            <a:tileRect b="0" l="0" r="0" t="0"/>
          </a:gradFill>
        </p:spPr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Title 1">
            <a:extLst>
              <a:ext uri="{6CF1B562-C9DD-4684-8381-132B8D025301}">
                <a16:creationId xmlns:a16="http://schemas.microsoft.com/office/drawing/2010/main" id="{AC8C1684-8302-40C4-B1F7-A0BBB24F3ACC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564803" y="1057484"/>
            <a:ext cx="2480081" cy="857250"/>
          </a:xfrm>
        </p:spPr>
        <p:txBody>
          <a:bodyPr anchor="ctr"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Text Placeholder 3">
            <a:extLst>
              <a:ext uri="{5FC42E06-52C9-4CFE-86FF-01919E473484}">
                <a16:creationId xmlns:a16="http://schemas.microsoft.com/office/drawing/2010/main" id="{F41E6C5E-4B53-4733-AFEC-05BBEFBE921A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5951677" y="3513782"/>
            <a:ext cx="2286000" cy="650024"/>
          </a:xfrm>
        </p:spPr>
        <p:txBody>
          <a:bodyPr anchor="t" bIns="45720" lIns="91440" rIns="91440" rtlCol="0" tIns="93600">
            <a:normAutofit/>
          </a:bodyPr>
          <a:lstStyle>
            <a:lvl1pPr indent="0" lvl="0" marL="0">
              <a:buNone/>
              <a:defRPr dirty="0" lang="en-US" sz="1400">
                <a:solidFill>
                  <a:schemeClr val="accent1"/>
                </a:solidFill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Content Placeholder 2">
            <a:extLst>
              <a:ext uri="{C70B7119-0344-4DF6-A4E8-AE42788B89E2}">
                <a16:creationId xmlns:a16="http://schemas.microsoft.com/office/drawing/2010/main" id="{3D15AE7C-F2A5-465D-AABD-59738D19FAD2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2838450" y="1066800"/>
            <a:ext cx="3467643" cy="3000375"/>
          </a:xfrm>
          <a:prstGeom prst="hexagon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rtlCol="0">
            <a:normAutofit fontScale="85000" lnSpcReduction="20000"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Slide Number Placeholder 3">
            <a:extLst>
              <a:ext uri="{A2C3F399-1AE7-45E0-99A4-98FD4C4CF74C}">
                <a16:creationId xmlns:a16="http://schemas.microsoft.com/office/drawing/2010/main" id="{2D59EEE7-DC34-46A7-AC7E-6FB6E51FB2DE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7" name="Footer Placeholder 2">
            <a:extLst>
              <a:ext uri="{73639C4E-6DF0-412A-97E7-8DFAA5DB5C8F}">
                <a16:creationId xmlns:a16="http://schemas.microsoft.com/office/drawing/2010/main" id="{D4FF4E99-1662-4C30-80E5-467FB592A738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8" name="Date Placeholder 1">
            <a:extLst>
              <a:ext uri="{0FFAFF81-3703-4641-A972-98FB185F5C72}">
                <a16:creationId xmlns:a16="http://schemas.microsoft.com/office/drawing/2010/main" id="{993D9CD9-FE5D-4D9B-AC69-AC5DE6896722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83699930-BFA3-4A90-8E1B-EBCEB4552129}">
        <p14:creationId xmlns:p14="http://schemas.microsoft.com/office/powerpoint/2010/main" val="1742713630949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D8D2D481-CEC9-4FB7-93D5-D453E1973B48}">
                <a16:creationId xmlns:a16="http://schemas.microsoft.com/office/drawing/2010/main" id="{80CE4513-4C7F-4D30-9DB2-A55F58DE0F3C}"/>
              </a:ext>
            </a:extLst>
          </p:cNvPr>
          <p:cNvSpPr>
            <a:spLocks noChangeAspect="true"/>
          </p:cNvSpPr>
          <p:nvPr/>
        </p:nvSpPr>
        <p:spPr>
          <a:xfrm rot="0">
            <a:off x="0" y="0"/>
            <a:ext cx="9153763" cy="5393322"/>
          </a:xfrm>
          <a:custGeom>
            <a:avLst/>
            <a:gdLst/>
            <a:ahLst/>
            <a:cxnLst/>
            <a:rect b="b" l="0" r="r" t="0"/>
            <a:pathLst>
              <a:path h="8086725" w="13725107">
                <a:moveTo>
                  <a:pt x="9525" y="184093"/>
                </a:moveTo>
                <a:lnTo>
                  <a:pt x="309334" y="10999"/>
                </a:lnTo>
                <a:lnTo>
                  <a:pt x="609142" y="184093"/>
                </a:lnTo>
                <a:lnTo>
                  <a:pt x="609142" y="526757"/>
                </a:lnTo>
                <a:lnTo>
                  <a:pt x="306281" y="701614"/>
                </a:lnTo>
                <a:lnTo>
                  <a:pt x="9525" y="530282"/>
                </a:lnTo>
                <a:lnTo>
                  <a:pt x="9525" y="184093"/>
                </a:lnTo>
                <a:close/>
                <a:moveTo>
                  <a:pt x="304800" y="711758"/>
                </a:moveTo>
                <a:lnTo>
                  <a:pt x="0" y="535781"/>
                </a:lnTo>
                <a:lnTo>
                  <a:pt x="0" y="178594"/>
                </a:lnTo>
                <a:lnTo>
                  <a:pt x="309334" y="0"/>
                </a:lnTo>
                <a:lnTo>
                  <a:pt x="614134" y="175976"/>
                </a:lnTo>
                <a:lnTo>
                  <a:pt x="918934" y="0"/>
                </a:lnTo>
                <a:lnTo>
                  <a:pt x="1223735" y="175976"/>
                </a:lnTo>
                <a:lnTo>
                  <a:pt x="1528535" y="0"/>
                </a:lnTo>
                <a:lnTo>
                  <a:pt x="1833335" y="175976"/>
                </a:lnTo>
                <a:lnTo>
                  <a:pt x="2138135" y="0"/>
                </a:lnTo>
                <a:lnTo>
                  <a:pt x="2442935" y="175976"/>
                </a:lnTo>
                <a:lnTo>
                  <a:pt x="2747735" y="0"/>
                </a:lnTo>
                <a:lnTo>
                  <a:pt x="3052535" y="175976"/>
                </a:lnTo>
                <a:lnTo>
                  <a:pt x="3357335" y="0"/>
                </a:lnTo>
                <a:lnTo>
                  <a:pt x="3662135" y="175976"/>
                </a:lnTo>
                <a:lnTo>
                  <a:pt x="3966935" y="0"/>
                </a:lnTo>
                <a:lnTo>
                  <a:pt x="4271735" y="175976"/>
                </a:lnTo>
                <a:lnTo>
                  <a:pt x="4576535" y="0"/>
                </a:lnTo>
                <a:lnTo>
                  <a:pt x="4881335" y="175976"/>
                </a:lnTo>
                <a:lnTo>
                  <a:pt x="5186135" y="0"/>
                </a:lnTo>
                <a:lnTo>
                  <a:pt x="5490935" y="175976"/>
                </a:lnTo>
                <a:lnTo>
                  <a:pt x="5795735" y="0"/>
                </a:lnTo>
                <a:lnTo>
                  <a:pt x="6100535" y="175976"/>
                </a:lnTo>
                <a:lnTo>
                  <a:pt x="6405335" y="0"/>
                </a:lnTo>
                <a:lnTo>
                  <a:pt x="6710135" y="175976"/>
                </a:lnTo>
                <a:lnTo>
                  <a:pt x="7014935" y="0"/>
                </a:lnTo>
                <a:lnTo>
                  <a:pt x="7319735" y="175976"/>
                </a:lnTo>
                <a:lnTo>
                  <a:pt x="7624535" y="0"/>
                </a:lnTo>
                <a:lnTo>
                  <a:pt x="7929335" y="175976"/>
                </a:lnTo>
                <a:lnTo>
                  <a:pt x="8234135" y="0"/>
                </a:lnTo>
                <a:lnTo>
                  <a:pt x="8538935" y="175976"/>
                </a:lnTo>
                <a:lnTo>
                  <a:pt x="8843735" y="0"/>
                </a:lnTo>
                <a:lnTo>
                  <a:pt x="9148535" y="175976"/>
                </a:lnTo>
                <a:lnTo>
                  <a:pt x="9453335" y="0"/>
                </a:lnTo>
                <a:lnTo>
                  <a:pt x="9758135" y="175976"/>
                </a:lnTo>
                <a:lnTo>
                  <a:pt x="10062935" y="0"/>
                </a:lnTo>
                <a:lnTo>
                  <a:pt x="10367735" y="175976"/>
                </a:lnTo>
                <a:lnTo>
                  <a:pt x="10672535" y="0"/>
                </a:lnTo>
                <a:lnTo>
                  <a:pt x="10977335" y="175976"/>
                </a:lnTo>
                <a:lnTo>
                  <a:pt x="11282135" y="0"/>
                </a:lnTo>
                <a:lnTo>
                  <a:pt x="11586935" y="175976"/>
                </a:lnTo>
                <a:lnTo>
                  <a:pt x="11891735" y="0"/>
                </a:lnTo>
                <a:lnTo>
                  <a:pt x="12196535" y="175976"/>
                </a:lnTo>
                <a:lnTo>
                  <a:pt x="12501335" y="0"/>
                </a:lnTo>
                <a:lnTo>
                  <a:pt x="12806135" y="175976"/>
                </a:lnTo>
                <a:lnTo>
                  <a:pt x="13110935" y="0"/>
                </a:lnTo>
                <a:lnTo>
                  <a:pt x="13420307" y="178594"/>
                </a:lnTo>
                <a:lnTo>
                  <a:pt x="13420307" y="526492"/>
                </a:lnTo>
                <a:lnTo>
                  <a:pt x="13725107" y="702469"/>
                </a:lnTo>
                <a:lnTo>
                  <a:pt x="13725107" y="1059656"/>
                </a:lnTo>
                <a:lnTo>
                  <a:pt x="13420020" y="1235755"/>
                </a:lnTo>
                <a:lnTo>
                  <a:pt x="13420307" y="1235869"/>
                </a:lnTo>
                <a:lnTo>
                  <a:pt x="13420307" y="1583769"/>
                </a:lnTo>
                <a:lnTo>
                  <a:pt x="13725107" y="1759744"/>
                </a:lnTo>
                <a:lnTo>
                  <a:pt x="13725107" y="2116931"/>
                </a:lnTo>
                <a:lnTo>
                  <a:pt x="13420307" y="2292906"/>
                </a:lnTo>
                <a:lnTo>
                  <a:pt x="13420307" y="2631519"/>
                </a:lnTo>
                <a:lnTo>
                  <a:pt x="13725107" y="2807494"/>
                </a:lnTo>
                <a:lnTo>
                  <a:pt x="13725107" y="3164681"/>
                </a:lnTo>
                <a:lnTo>
                  <a:pt x="13420020" y="3340780"/>
                </a:lnTo>
                <a:lnTo>
                  <a:pt x="13420307" y="3340894"/>
                </a:lnTo>
                <a:lnTo>
                  <a:pt x="13420307" y="3688794"/>
                </a:lnTo>
                <a:lnTo>
                  <a:pt x="13725107" y="3864769"/>
                </a:lnTo>
                <a:lnTo>
                  <a:pt x="13725107" y="4221957"/>
                </a:lnTo>
                <a:lnTo>
                  <a:pt x="13420307" y="4397931"/>
                </a:lnTo>
                <a:lnTo>
                  <a:pt x="13420307" y="4736545"/>
                </a:lnTo>
                <a:lnTo>
                  <a:pt x="13725107" y="4912519"/>
                </a:lnTo>
                <a:lnTo>
                  <a:pt x="13725107" y="5269707"/>
                </a:lnTo>
                <a:lnTo>
                  <a:pt x="13420020" y="5445805"/>
                </a:lnTo>
                <a:lnTo>
                  <a:pt x="13420307" y="5445919"/>
                </a:lnTo>
                <a:lnTo>
                  <a:pt x="13420307" y="5793820"/>
                </a:lnTo>
                <a:lnTo>
                  <a:pt x="13725107" y="5969794"/>
                </a:lnTo>
                <a:lnTo>
                  <a:pt x="13725107" y="6326982"/>
                </a:lnTo>
                <a:lnTo>
                  <a:pt x="13420307" y="6502956"/>
                </a:lnTo>
                <a:lnTo>
                  <a:pt x="13420307" y="6841570"/>
                </a:lnTo>
                <a:lnTo>
                  <a:pt x="13725107" y="7017544"/>
                </a:lnTo>
                <a:lnTo>
                  <a:pt x="13725107" y="7374732"/>
                </a:lnTo>
                <a:lnTo>
                  <a:pt x="13420020" y="7550830"/>
                </a:lnTo>
                <a:lnTo>
                  <a:pt x="13420307" y="7550944"/>
                </a:lnTo>
                <a:lnTo>
                  <a:pt x="13420307" y="7908132"/>
                </a:lnTo>
                <a:lnTo>
                  <a:pt x="13110935" y="8086726"/>
                </a:lnTo>
                <a:lnTo>
                  <a:pt x="12806135" y="7910751"/>
                </a:lnTo>
                <a:lnTo>
                  <a:pt x="12501335" y="8086726"/>
                </a:lnTo>
                <a:lnTo>
                  <a:pt x="12196535" y="7910751"/>
                </a:lnTo>
                <a:lnTo>
                  <a:pt x="11891735" y="8086726"/>
                </a:lnTo>
                <a:lnTo>
                  <a:pt x="11586935" y="7910751"/>
                </a:lnTo>
                <a:lnTo>
                  <a:pt x="11282135" y="8086726"/>
                </a:lnTo>
                <a:lnTo>
                  <a:pt x="10977335" y="7910751"/>
                </a:lnTo>
                <a:lnTo>
                  <a:pt x="10672535" y="8086726"/>
                </a:lnTo>
                <a:lnTo>
                  <a:pt x="10367735" y="7910751"/>
                </a:lnTo>
                <a:lnTo>
                  <a:pt x="10062935" y="8086726"/>
                </a:lnTo>
                <a:lnTo>
                  <a:pt x="9758135" y="7910751"/>
                </a:lnTo>
                <a:lnTo>
                  <a:pt x="9453335" y="8086726"/>
                </a:lnTo>
                <a:lnTo>
                  <a:pt x="9148535" y="7910751"/>
                </a:lnTo>
                <a:lnTo>
                  <a:pt x="8843735" y="8086726"/>
                </a:lnTo>
                <a:lnTo>
                  <a:pt x="8538935" y="7910751"/>
                </a:lnTo>
                <a:lnTo>
                  <a:pt x="8234135" y="8086726"/>
                </a:lnTo>
                <a:lnTo>
                  <a:pt x="7929335" y="7910751"/>
                </a:lnTo>
                <a:lnTo>
                  <a:pt x="7624535" y="8086726"/>
                </a:lnTo>
                <a:lnTo>
                  <a:pt x="7319735" y="7910751"/>
                </a:lnTo>
                <a:lnTo>
                  <a:pt x="7014935" y="8086726"/>
                </a:lnTo>
                <a:lnTo>
                  <a:pt x="6710135" y="7910751"/>
                </a:lnTo>
                <a:lnTo>
                  <a:pt x="6405335" y="8086726"/>
                </a:lnTo>
                <a:lnTo>
                  <a:pt x="6100535" y="7910751"/>
                </a:lnTo>
                <a:lnTo>
                  <a:pt x="5795735" y="8086726"/>
                </a:lnTo>
                <a:lnTo>
                  <a:pt x="5490935" y="7910751"/>
                </a:lnTo>
                <a:lnTo>
                  <a:pt x="5186135" y="8086726"/>
                </a:lnTo>
                <a:lnTo>
                  <a:pt x="4881335" y="7910751"/>
                </a:lnTo>
                <a:lnTo>
                  <a:pt x="4576535" y="8086726"/>
                </a:lnTo>
                <a:lnTo>
                  <a:pt x="4271735" y="7910751"/>
                </a:lnTo>
                <a:lnTo>
                  <a:pt x="3966935" y="8086726"/>
                </a:lnTo>
                <a:lnTo>
                  <a:pt x="3662135" y="7910751"/>
                </a:lnTo>
                <a:lnTo>
                  <a:pt x="3357335" y="8086726"/>
                </a:lnTo>
                <a:lnTo>
                  <a:pt x="3052535" y="7910751"/>
                </a:lnTo>
                <a:lnTo>
                  <a:pt x="2747735" y="8086726"/>
                </a:lnTo>
                <a:lnTo>
                  <a:pt x="2442935" y="7910751"/>
                </a:lnTo>
                <a:lnTo>
                  <a:pt x="2138135" y="8086726"/>
                </a:lnTo>
                <a:lnTo>
                  <a:pt x="1833335" y="7910751"/>
                </a:lnTo>
                <a:lnTo>
                  <a:pt x="1528535" y="8086726"/>
                </a:lnTo>
                <a:lnTo>
                  <a:pt x="1223735" y="7910751"/>
                </a:lnTo>
                <a:lnTo>
                  <a:pt x="918934" y="8086726"/>
                </a:lnTo>
                <a:lnTo>
                  <a:pt x="614134" y="7910751"/>
                </a:lnTo>
                <a:lnTo>
                  <a:pt x="309334" y="8086726"/>
                </a:lnTo>
                <a:lnTo>
                  <a:pt x="0" y="7908132"/>
                </a:lnTo>
                <a:lnTo>
                  <a:pt x="0" y="7550944"/>
                </a:lnTo>
                <a:lnTo>
                  <a:pt x="305005" y="7374846"/>
                </a:lnTo>
                <a:lnTo>
                  <a:pt x="304800" y="7374732"/>
                </a:lnTo>
                <a:lnTo>
                  <a:pt x="304800" y="7026831"/>
                </a:lnTo>
                <a:lnTo>
                  <a:pt x="0" y="6850856"/>
                </a:lnTo>
                <a:lnTo>
                  <a:pt x="0" y="6493669"/>
                </a:lnTo>
                <a:lnTo>
                  <a:pt x="304800" y="6317695"/>
                </a:lnTo>
                <a:lnTo>
                  <a:pt x="304800" y="5979081"/>
                </a:lnTo>
                <a:lnTo>
                  <a:pt x="0" y="5803106"/>
                </a:lnTo>
                <a:lnTo>
                  <a:pt x="0" y="5445919"/>
                </a:lnTo>
                <a:lnTo>
                  <a:pt x="305005" y="5269821"/>
                </a:lnTo>
                <a:lnTo>
                  <a:pt x="304800" y="5269707"/>
                </a:lnTo>
                <a:lnTo>
                  <a:pt x="304800" y="4921806"/>
                </a:lnTo>
                <a:lnTo>
                  <a:pt x="0" y="4745832"/>
                </a:lnTo>
                <a:lnTo>
                  <a:pt x="0" y="4388644"/>
                </a:lnTo>
                <a:lnTo>
                  <a:pt x="304800" y="4212670"/>
                </a:lnTo>
                <a:lnTo>
                  <a:pt x="304800" y="3874056"/>
                </a:lnTo>
                <a:lnTo>
                  <a:pt x="0" y="3698081"/>
                </a:lnTo>
                <a:lnTo>
                  <a:pt x="0" y="3340894"/>
                </a:lnTo>
                <a:lnTo>
                  <a:pt x="305005" y="3164795"/>
                </a:lnTo>
                <a:lnTo>
                  <a:pt x="304800" y="3164681"/>
                </a:lnTo>
                <a:lnTo>
                  <a:pt x="304800" y="2816781"/>
                </a:lnTo>
                <a:lnTo>
                  <a:pt x="0" y="2640806"/>
                </a:lnTo>
                <a:lnTo>
                  <a:pt x="0" y="2283619"/>
                </a:lnTo>
                <a:lnTo>
                  <a:pt x="304800" y="2107644"/>
                </a:lnTo>
                <a:lnTo>
                  <a:pt x="304800" y="1769031"/>
                </a:lnTo>
                <a:lnTo>
                  <a:pt x="0" y="1593056"/>
                </a:lnTo>
                <a:lnTo>
                  <a:pt x="0" y="1235869"/>
                </a:lnTo>
                <a:lnTo>
                  <a:pt x="305005" y="1059771"/>
                </a:lnTo>
                <a:lnTo>
                  <a:pt x="304800" y="1059656"/>
                </a:lnTo>
                <a:lnTo>
                  <a:pt x="304800" y="711758"/>
                </a:lnTo>
                <a:close/>
                <a:moveTo>
                  <a:pt x="11586935" y="6853476"/>
                </a:moveTo>
                <a:lnTo>
                  <a:pt x="11886781" y="7026564"/>
                </a:lnTo>
                <a:lnTo>
                  <a:pt x="11886781" y="7369236"/>
                </a:lnTo>
                <a:lnTo>
                  <a:pt x="11586935" y="7542324"/>
                </a:lnTo>
                <a:lnTo>
                  <a:pt x="11287088" y="7369236"/>
                </a:lnTo>
                <a:lnTo>
                  <a:pt x="11287088" y="7026564"/>
                </a:lnTo>
                <a:lnTo>
                  <a:pt x="11586935" y="6853476"/>
                </a:lnTo>
                <a:close/>
                <a:moveTo>
                  <a:pt x="11886781" y="6317961"/>
                </a:moveTo>
                <a:lnTo>
                  <a:pt x="11586935" y="6491050"/>
                </a:lnTo>
                <a:lnTo>
                  <a:pt x="11287088" y="6317961"/>
                </a:lnTo>
                <a:lnTo>
                  <a:pt x="11287088" y="5978814"/>
                </a:lnTo>
                <a:lnTo>
                  <a:pt x="11586935" y="5805726"/>
                </a:lnTo>
                <a:lnTo>
                  <a:pt x="11886781" y="5978814"/>
                </a:lnTo>
                <a:lnTo>
                  <a:pt x="11886781" y="6317961"/>
                </a:lnTo>
                <a:close/>
                <a:moveTo>
                  <a:pt x="11586935" y="4748451"/>
                </a:moveTo>
                <a:lnTo>
                  <a:pt x="11886781" y="4921539"/>
                </a:lnTo>
                <a:lnTo>
                  <a:pt x="11886781" y="5264210"/>
                </a:lnTo>
                <a:lnTo>
                  <a:pt x="11586935" y="5437299"/>
                </a:lnTo>
                <a:lnTo>
                  <a:pt x="11287088" y="5264210"/>
                </a:lnTo>
                <a:lnTo>
                  <a:pt x="11287088" y="4921539"/>
                </a:lnTo>
                <a:lnTo>
                  <a:pt x="11586935" y="4748451"/>
                </a:lnTo>
                <a:close/>
                <a:moveTo>
                  <a:pt x="11886781" y="4212936"/>
                </a:moveTo>
                <a:lnTo>
                  <a:pt x="11586935" y="4386025"/>
                </a:lnTo>
                <a:lnTo>
                  <a:pt x="11287088" y="4212936"/>
                </a:lnTo>
                <a:lnTo>
                  <a:pt x="11287088" y="3873789"/>
                </a:lnTo>
                <a:lnTo>
                  <a:pt x="11586935" y="3700701"/>
                </a:lnTo>
                <a:lnTo>
                  <a:pt x="11886781" y="3873789"/>
                </a:lnTo>
                <a:lnTo>
                  <a:pt x="11886781" y="4212936"/>
                </a:lnTo>
                <a:close/>
                <a:moveTo>
                  <a:pt x="11586935" y="2643426"/>
                </a:moveTo>
                <a:lnTo>
                  <a:pt x="11886781" y="2816514"/>
                </a:lnTo>
                <a:lnTo>
                  <a:pt x="11886781" y="3159185"/>
                </a:lnTo>
                <a:lnTo>
                  <a:pt x="11586935" y="3332274"/>
                </a:lnTo>
                <a:lnTo>
                  <a:pt x="11287088" y="3159185"/>
                </a:lnTo>
                <a:lnTo>
                  <a:pt x="11287088" y="2816514"/>
                </a:lnTo>
                <a:lnTo>
                  <a:pt x="11586935" y="2643426"/>
                </a:lnTo>
                <a:close/>
                <a:moveTo>
                  <a:pt x="11886781" y="2107911"/>
                </a:moveTo>
                <a:lnTo>
                  <a:pt x="11586935" y="2281000"/>
                </a:lnTo>
                <a:lnTo>
                  <a:pt x="11287088" y="2107911"/>
                </a:lnTo>
                <a:lnTo>
                  <a:pt x="11287088" y="1768764"/>
                </a:lnTo>
                <a:lnTo>
                  <a:pt x="11586935" y="1595676"/>
                </a:lnTo>
                <a:lnTo>
                  <a:pt x="11886781" y="1768764"/>
                </a:lnTo>
                <a:lnTo>
                  <a:pt x="11886781" y="2107911"/>
                </a:lnTo>
                <a:close/>
                <a:moveTo>
                  <a:pt x="11586935" y="538399"/>
                </a:moveTo>
                <a:lnTo>
                  <a:pt x="11886781" y="711493"/>
                </a:lnTo>
                <a:lnTo>
                  <a:pt x="11886781" y="1054160"/>
                </a:lnTo>
                <a:lnTo>
                  <a:pt x="11586935" y="1227249"/>
                </a:lnTo>
                <a:lnTo>
                  <a:pt x="11287088" y="1054160"/>
                </a:lnTo>
                <a:lnTo>
                  <a:pt x="11287088" y="711493"/>
                </a:lnTo>
                <a:lnTo>
                  <a:pt x="11586935" y="538399"/>
                </a:lnTo>
                <a:close/>
                <a:moveTo>
                  <a:pt x="11891735" y="7014924"/>
                </a:moveTo>
                <a:lnTo>
                  <a:pt x="12191581" y="6841836"/>
                </a:lnTo>
                <a:lnTo>
                  <a:pt x="12191581" y="6502690"/>
                </a:lnTo>
                <a:lnTo>
                  <a:pt x="11891735" y="6329601"/>
                </a:lnTo>
                <a:lnTo>
                  <a:pt x="11591888" y="6502690"/>
                </a:lnTo>
                <a:lnTo>
                  <a:pt x="11591888" y="6841836"/>
                </a:lnTo>
                <a:lnTo>
                  <a:pt x="11891735" y="7014924"/>
                </a:lnTo>
                <a:close/>
                <a:moveTo>
                  <a:pt x="11891735" y="5967174"/>
                </a:moveTo>
                <a:lnTo>
                  <a:pt x="12191581" y="5794086"/>
                </a:lnTo>
                <a:lnTo>
                  <a:pt x="12191581" y="5451415"/>
                </a:lnTo>
                <a:lnTo>
                  <a:pt x="11891735" y="5278327"/>
                </a:lnTo>
                <a:lnTo>
                  <a:pt x="11591888" y="5451415"/>
                </a:lnTo>
                <a:lnTo>
                  <a:pt x="11591888" y="5794086"/>
                </a:lnTo>
                <a:lnTo>
                  <a:pt x="11891735" y="5967174"/>
                </a:lnTo>
                <a:close/>
                <a:moveTo>
                  <a:pt x="11891735" y="4909899"/>
                </a:moveTo>
                <a:lnTo>
                  <a:pt x="12191581" y="4736811"/>
                </a:lnTo>
                <a:lnTo>
                  <a:pt x="12191581" y="4397664"/>
                </a:lnTo>
                <a:lnTo>
                  <a:pt x="11891735" y="4224576"/>
                </a:lnTo>
                <a:lnTo>
                  <a:pt x="11591888" y="4397664"/>
                </a:lnTo>
                <a:lnTo>
                  <a:pt x="11591888" y="4736811"/>
                </a:lnTo>
                <a:lnTo>
                  <a:pt x="11891735" y="4909899"/>
                </a:lnTo>
                <a:close/>
                <a:moveTo>
                  <a:pt x="11891735" y="3862149"/>
                </a:moveTo>
                <a:lnTo>
                  <a:pt x="12191581" y="3689061"/>
                </a:lnTo>
                <a:lnTo>
                  <a:pt x="12191581" y="3346390"/>
                </a:lnTo>
                <a:lnTo>
                  <a:pt x="11891735" y="3173301"/>
                </a:lnTo>
                <a:lnTo>
                  <a:pt x="11591888" y="3346390"/>
                </a:lnTo>
                <a:lnTo>
                  <a:pt x="11591888" y="3689061"/>
                </a:lnTo>
                <a:lnTo>
                  <a:pt x="11891735" y="3862149"/>
                </a:lnTo>
                <a:close/>
                <a:moveTo>
                  <a:pt x="11891735" y="2804874"/>
                </a:moveTo>
                <a:lnTo>
                  <a:pt x="12191581" y="2631786"/>
                </a:lnTo>
                <a:lnTo>
                  <a:pt x="12191581" y="2292639"/>
                </a:lnTo>
                <a:lnTo>
                  <a:pt x="11891735" y="2119551"/>
                </a:lnTo>
                <a:lnTo>
                  <a:pt x="11591888" y="2292639"/>
                </a:lnTo>
                <a:lnTo>
                  <a:pt x="11591888" y="2631786"/>
                </a:lnTo>
                <a:lnTo>
                  <a:pt x="11891735" y="2804874"/>
                </a:lnTo>
                <a:close/>
                <a:moveTo>
                  <a:pt x="11891735" y="1757125"/>
                </a:moveTo>
                <a:lnTo>
                  <a:pt x="12191581" y="1584036"/>
                </a:lnTo>
                <a:lnTo>
                  <a:pt x="12191581" y="1241365"/>
                </a:lnTo>
                <a:lnTo>
                  <a:pt x="11891735" y="1068276"/>
                </a:lnTo>
                <a:lnTo>
                  <a:pt x="11591888" y="1241365"/>
                </a:lnTo>
                <a:lnTo>
                  <a:pt x="11591888" y="1584036"/>
                </a:lnTo>
                <a:lnTo>
                  <a:pt x="11891735" y="1757125"/>
                </a:lnTo>
                <a:close/>
                <a:moveTo>
                  <a:pt x="11891735" y="699851"/>
                </a:moveTo>
                <a:lnTo>
                  <a:pt x="12191581" y="526757"/>
                </a:lnTo>
                <a:lnTo>
                  <a:pt x="12191581" y="184093"/>
                </a:lnTo>
                <a:lnTo>
                  <a:pt x="11891735" y="10999"/>
                </a:lnTo>
                <a:lnTo>
                  <a:pt x="11591888" y="184093"/>
                </a:lnTo>
                <a:lnTo>
                  <a:pt x="11591888" y="526757"/>
                </a:lnTo>
                <a:lnTo>
                  <a:pt x="11891735" y="699851"/>
                </a:lnTo>
                <a:close/>
                <a:moveTo>
                  <a:pt x="9148535" y="538399"/>
                </a:moveTo>
                <a:lnTo>
                  <a:pt x="8848725" y="711493"/>
                </a:lnTo>
                <a:lnTo>
                  <a:pt x="8848725" y="1054160"/>
                </a:lnTo>
                <a:lnTo>
                  <a:pt x="9148535" y="1227249"/>
                </a:lnTo>
                <a:lnTo>
                  <a:pt x="9448343" y="1054160"/>
                </a:lnTo>
                <a:lnTo>
                  <a:pt x="9448343" y="711493"/>
                </a:lnTo>
                <a:lnTo>
                  <a:pt x="9148535" y="538399"/>
                </a:lnTo>
                <a:close/>
                <a:moveTo>
                  <a:pt x="9148535" y="1595676"/>
                </a:moveTo>
                <a:lnTo>
                  <a:pt x="8848725" y="1768764"/>
                </a:lnTo>
                <a:lnTo>
                  <a:pt x="8848725" y="2107911"/>
                </a:lnTo>
                <a:lnTo>
                  <a:pt x="9148535" y="2281000"/>
                </a:lnTo>
                <a:lnTo>
                  <a:pt x="9448343" y="2107911"/>
                </a:lnTo>
                <a:lnTo>
                  <a:pt x="9448343" y="1768764"/>
                </a:lnTo>
                <a:lnTo>
                  <a:pt x="9148535" y="1595676"/>
                </a:lnTo>
                <a:close/>
                <a:moveTo>
                  <a:pt x="9148535" y="2643426"/>
                </a:moveTo>
                <a:lnTo>
                  <a:pt x="8848725" y="2816514"/>
                </a:lnTo>
                <a:lnTo>
                  <a:pt x="8848725" y="3159185"/>
                </a:lnTo>
                <a:lnTo>
                  <a:pt x="9148535" y="3332274"/>
                </a:lnTo>
                <a:lnTo>
                  <a:pt x="9448343" y="3159185"/>
                </a:lnTo>
                <a:lnTo>
                  <a:pt x="9448343" y="2816514"/>
                </a:lnTo>
                <a:lnTo>
                  <a:pt x="9148535" y="2643426"/>
                </a:lnTo>
                <a:close/>
                <a:moveTo>
                  <a:pt x="9148535" y="3700701"/>
                </a:moveTo>
                <a:lnTo>
                  <a:pt x="8848725" y="3873789"/>
                </a:lnTo>
                <a:lnTo>
                  <a:pt x="8848725" y="4212936"/>
                </a:lnTo>
                <a:lnTo>
                  <a:pt x="9148535" y="4386025"/>
                </a:lnTo>
                <a:lnTo>
                  <a:pt x="9448343" y="4212936"/>
                </a:lnTo>
                <a:lnTo>
                  <a:pt x="9448343" y="3873789"/>
                </a:lnTo>
                <a:lnTo>
                  <a:pt x="9148535" y="3700701"/>
                </a:lnTo>
                <a:close/>
                <a:moveTo>
                  <a:pt x="9148535" y="4748451"/>
                </a:moveTo>
                <a:lnTo>
                  <a:pt x="8848725" y="4921539"/>
                </a:lnTo>
                <a:lnTo>
                  <a:pt x="8848725" y="5264210"/>
                </a:lnTo>
                <a:lnTo>
                  <a:pt x="9148535" y="5437299"/>
                </a:lnTo>
                <a:lnTo>
                  <a:pt x="9448343" y="5264210"/>
                </a:lnTo>
                <a:lnTo>
                  <a:pt x="9448343" y="4921539"/>
                </a:lnTo>
                <a:lnTo>
                  <a:pt x="9148535" y="4748451"/>
                </a:lnTo>
                <a:close/>
                <a:moveTo>
                  <a:pt x="9148535" y="5805726"/>
                </a:moveTo>
                <a:lnTo>
                  <a:pt x="8848725" y="5978814"/>
                </a:lnTo>
                <a:lnTo>
                  <a:pt x="8848725" y="6317961"/>
                </a:lnTo>
                <a:lnTo>
                  <a:pt x="9148535" y="6491050"/>
                </a:lnTo>
                <a:lnTo>
                  <a:pt x="9448343" y="6317961"/>
                </a:lnTo>
                <a:lnTo>
                  <a:pt x="9448343" y="5978814"/>
                </a:lnTo>
                <a:lnTo>
                  <a:pt x="9148535" y="5805726"/>
                </a:lnTo>
                <a:close/>
                <a:moveTo>
                  <a:pt x="9148535" y="6853476"/>
                </a:moveTo>
                <a:lnTo>
                  <a:pt x="8848725" y="7026564"/>
                </a:lnTo>
                <a:lnTo>
                  <a:pt x="8848725" y="7369236"/>
                </a:lnTo>
                <a:lnTo>
                  <a:pt x="9148535" y="7542324"/>
                </a:lnTo>
                <a:lnTo>
                  <a:pt x="9448343" y="7369236"/>
                </a:lnTo>
                <a:lnTo>
                  <a:pt x="9448343" y="7026564"/>
                </a:lnTo>
                <a:lnTo>
                  <a:pt x="9148535" y="6853476"/>
                </a:lnTo>
                <a:close/>
                <a:moveTo>
                  <a:pt x="9143543" y="184093"/>
                </a:moveTo>
                <a:lnTo>
                  <a:pt x="9143543" y="526757"/>
                </a:lnTo>
                <a:lnTo>
                  <a:pt x="8843735" y="699851"/>
                </a:lnTo>
                <a:lnTo>
                  <a:pt x="8543925" y="526757"/>
                </a:lnTo>
                <a:lnTo>
                  <a:pt x="8543925" y="184093"/>
                </a:lnTo>
                <a:lnTo>
                  <a:pt x="8843735" y="10999"/>
                </a:lnTo>
                <a:lnTo>
                  <a:pt x="9143543" y="184093"/>
                </a:lnTo>
                <a:close/>
                <a:moveTo>
                  <a:pt x="9143543" y="1241365"/>
                </a:moveTo>
                <a:lnTo>
                  <a:pt x="9143543" y="1584036"/>
                </a:lnTo>
                <a:lnTo>
                  <a:pt x="8843735" y="1757125"/>
                </a:lnTo>
                <a:lnTo>
                  <a:pt x="8543925" y="1584036"/>
                </a:lnTo>
                <a:lnTo>
                  <a:pt x="8543925" y="1241365"/>
                </a:lnTo>
                <a:lnTo>
                  <a:pt x="8843735" y="1068276"/>
                </a:lnTo>
                <a:lnTo>
                  <a:pt x="9143543" y="1241365"/>
                </a:lnTo>
                <a:close/>
                <a:moveTo>
                  <a:pt x="8543925" y="2292639"/>
                </a:moveTo>
                <a:lnTo>
                  <a:pt x="8843735" y="2119551"/>
                </a:lnTo>
                <a:lnTo>
                  <a:pt x="9143543" y="2292639"/>
                </a:lnTo>
                <a:lnTo>
                  <a:pt x="9143543" y="2631786"/>
                </a:lnTo>
                <a:lnTo>
                  <a:pt x="8843735" y="2804874"/>
                </a:lnTo>
                <a:lnTo>
                  <a:pt x="8543925" y="2631786"/>
                </a:lnTo>
                <a:lnTo>
                  <a:pt x="8543925" y="2292639"/>
                </a:lnTo>
                <a:close/>
                <a:moveTo>
                  <a:pt x="9143543" y="3346390"/>
                </a:moveTo>
                <a:lnTo>
                  <a:pt x="9143543" y="3689061"/>
                </a:lnTo>
                <a:lnTo>
                  <a:pt x="8843735" y="3862149"/>
                </a:lnTo>
                <a:lnTo>
                  <a:pt x="8543925" y="3689061"/>
                </a:lnTo>
                <a:lnTo>
                  <a:pt x="8543925" y="3346390"/>
                </a:lnTo>
                <a:lnTo>
                  <a:pt x="8843735" y="3173301"/>
                </a:lnTo>
                <a:lnTo>
                  <a:pt x="9143543" y="3346390"/>
                </a:lnTo>
                <a:close/>
                <a:moveTo>
                  <a:pt x="8543925" y="4397664"/>
                </a:moveTo>
                <a:lnTo>
                  <a:pt x="8843735" y="4224576"/>
                </a:lnTo>
                <a:lnTo>
                  <a:pt x="9143543" y="4397664"/>
                </a:lnTo>
                <a:lnTo>
                  <a:pt x="9143543" y="4736811"/>
                </a:lnTo>
                <a:lnTo>
                  <a:pt x="8843735" y="4909899"/>
                </a:lnTo>
                <a:lnTo>
                  <a:pt x="8543925" y="4736811"/>
                </a:lnTo>
                <a:lnTo>
                  <a:pt x="8543925" y="4397664"/>
                </a:lnTo>
                <a:close/>
                <a:moveTo>
                  <a:pt x="9143543" y="5451415"/>
                </a:moveTo>
                <a:lnTo>
                  <a:pt x="9143543" y="5794086"/>
                </a:lnTo>
                <a:lnTo>
                  <a:pt x="8843735" y="5967174"/>
                </a:lnTo>
                <a:lnTo>
                  <a:pt x="8543925" y="5794086"/>
                </a:lnTo>
                <a:lnTo>
                  <a:pt x="8543925" y="5451415"/>
                </a:lnTo>
                <a:lnTo>
                  <a:pt x="8843735" y="5278327"/>
                </a:lnTo>
                <a:lnTo>
                  <a:pt x="9143543" y="5451415"/>
                </a:lnTo>
                <a:close/>
                <a:moveTo>
                  <a:pt x="8543925" y="6502690"/>
                </a:moveTo>
                <a:lnTo>
                  <a:pt x="8843735" y="6329601"/>
                </a:lnTo>
                <a:lnTo>
                  <a:pt x="9143543" y="6502690"/>
                </a:lnTo>
                <a:lnTo>
                  <a:pt x="9143543" y="6841836"/>
                </a:lnTo>
                <a:lnTo>
                  <a:pt x="8843735" y="7014924"/>
                </a:lnTo>
                <a:lnTo>
                  <a:pt x="8543925" y="6841836"/>
                </a:lnTo>
                <a:lnTo>
                  <a:pt x="8543925" y="6502690"/>
                </a:lnTo>
                <a:close/>
                <a:moveTo>
                  <a:pt x="6095544" y="6841836"/>
                </a:moveTo>
                <a:lnTo>
                  <a:pt x="5795735" y="7014924"/>
                </a:lnTo>
                <a:lnTo>
                  <a:pt x="5495926" y="6841836"/>
                </a:lnTo>
                <a:lnTo>
                  <a:pt x="5495926" y="6502690"/>
                </a:lnTo>
                <a:lnTo>
                  <a:pt x="5795735" y="6329601"/>
                </a:lnTo>
                <a:lnTo>
                  <a:pt x="6095544" y="6502690"/>
                </a:lnTo>
                <a:lnTo>
                  <a:pt x="6095544" y="6841836"/>
                </a:lnTo>
                <a:close/>
                <a:moveTo>
                  <a:pt x="6095544" y="5794086"/>
                </a:moveTo>
                <a:lnTo>
                  <a:pt x="5795735" y="5967174"/>
                </a:lnTo>
                <a:lnTo>
                  <a:pt x="5495926" y="5794086"/>
                </a:lnTo>
                <a:lnTo>
                  <a:pt x="5495926" y="5451415"/>
                </a:lnTo>
                <a:lnTo>
                  <a:pt x="5795735" y="5278327"/>
                </a:lnTo>
                <a:lnTo>
                  <a:pt x="6095544" y="5451415"/>
                </a:lnTo>
                <a:lnTo>
                  <a:pt x="6095544" y="5794086"/>
                </a:lnTo>
                <a:close/>
                <a:moveTo>
                  <a:pt x="6095544" y="4736811"/>
                </a:moveTo>
                <a:lnTo>
                  <a:pt x="5795735" y="4909899"/>
                </a:lnTo>
                <a:lnTo>
                  <a:pt x="5495926" y="4736811"/>
                </a:lnTo>
                <a:lnTo>
                  <a:pt x="5495926" y="4397664"/>
                </a:lnTo>
                <a:lnTo>
                  <a:pt x="5795735" y="4224576"/>
                </a:lnTo>
                <a:lnTo>
                  <a:pt x="6095544" y="4397664"/>
                </a:lnTo>
                <a:lnTo>
                  <a:pt x="6095544" y="4736811"/>
                </a:lnTo>
                <a:close/>
                <a:moveTo>
                  <a:pt x="6095544" y="3689061"/>
                </a:moveTo>
                <a:lnTo>
                  <a:pt x="5795735" y="3862149"/>
                </a:lnTo>
                <a:lnTo>
                  <a:pt x="5495926" y="3689061"/>
                </a:lnTo>
                <a:lnTo>
                  <a:pt x="5495926" y="3346390"/>
                </a:lnTo>
                <a:lnTo>
                  <a:pt x="5795735" y="3173301"/>
                </a:lnTo>
                <a:lnTo>
                  <a:pt x="6095544" y="3346390"/>
                </a:lnTo>
                <a:lnTo>
                  <a:pt x="6095544" y="3689061"/>
                </a:lnTo>
                <a:close/>
                <a:moveTo>
                  <a:pt x="6095544" y="2631786"/>
                </a:moveTo>
                <a:lnTo>
                  <a:pt x="5795735" y="2804874"/>
                </a:lnTo>
                <a:lnTo>
                  <a:pt x="5495926" y="2631786"/>
                </a:lnTo>
                <a:lnTo>
                  <a:pt x="5495926" y="2292639"/>
                </a:lnTo>
                <a:lnTo>
                  <a:pt x="5795735" y="2119551"/>
                </a:lnTo>
                <a:lnTo>
                  <a:pt x="6095544" y="2292639"/>
                </a:lnTo>
                <a:lnTo>
                  <a:pt x="6095544" y="2631786"/>
                </a:lnTo>
                <a:close/>
                <a:moveTo>
                  <a:pt x="6095544" y="1584036"/>
                </a:moveTo>
                <a:lnTo>
                  <a:pt x="5795735" y="1757125"/>
                </a:lnTo>
                <a:lnTo>
                  <a:pt x="5495926" y="1584036"/>
                </a:lnTo>
                <a:lnTo>
                  <a:pt x="5495926" y="1241365"/>
                </a:lnTo>
                <a:lnTo>
                  <a:pt x="5795735" y="1068276"/>
                </a:lnTo>
                <a:lnTo>
                  <a:pt x="6095544" y="1241365"/>
                </a:lnTo>
                <a:lnTo>
                  <a:pt x="6095544" y="1584036"/>
                </a:lnTo>
                <a:close/>
                <a:moveTo>
                  <a:pt x="6095544" y="526757"/>
                </a:moveTo>
                <a:lnTo>
                  <a:pt x="5795735" y="699851"/>
                </a:lnTo>
                <a:lnTo>
                  <a:pt x="5495926" y="526757"/>
                </a:lnTo>
                <a:lnTo>
                  <a:pt x="5495926" y="184093"/>
                </a:lnTo>
                <a:lnTo>
                  <a:pt x="5795735" y="10999"/>
                </a:lnTo>
                <a:lnTo>
                  <a:pt x="6095544" y="184093"/>
                </a:lnTo>
                <a:lnTo>
                  <a:pt x="6095544" y="526757"/>
                </a:lnTo>
                <a:close/>
                <a:moveTo>
                  <a:pt x="5800726" y="7026564"/>
                </a:moveTo>
                <a:lnTo>
                  <a:pt x="5800726" y="7369236"/>
                </a:lnTo>
                <a:lnTo>
                  <a:pt x="6100535" y="7542324"/>
                </a:lnTo>
                <a:lnTo>
                  <a:pt x="6400344" y="7369236"/>
                </a:lnTo>
                <a:lnTo>
                  <a:pt x="6400344" y="7026564"/>
                </a:lnTo>
                <a:lnTo>
                  <a:pt x="6100535" y="6853476"/>
                </a:lnTo>
                <a:lnTo>
                  <a:pt x="5800726" y="7026564"/>
                </a:lnTo>
                <a:close/>
                <a:moveTo>
                  <a:pt x="6100535" y="6491050"/>
                </a:moveTo>
                <a:lnTo>
                  <a:pt x="6400344" y="6317961"/>
                </a:lnTo>
                <a:lnTo>
                  <a:pt x="6400344" y="5978814"/>
                </a:lnTo>
                <a:lnTo>
                  <a:pt x="6100535" y="5805726"/>
                </a:lnTo>
                <a:lnTo>
                  <a:pt x="5800726" y="5978814"/>
                </a:lnTo>
                <a:lnTo>
                  <a:pt x="5800726" y="6317961"/>
                </a:lnTo>
                <a:lnTo>
                  <a:pt x="6100535" y="6491050"/>
                </a:lnTo>
                <a:close/>
                <a:moveTo>
                  <a:pt x="5800726" y="4921539"/>
                </a:moveTo>
                <a:lnTo>
                  <a:pt x="5800726" y="5264210"/>
                </a:lnTo>
                <a:lnTo>
                  <a:pt x="6100535" y="5437299"/>
                </a:lnTo>
                <a:lnTo>
                  <a:pt x="6400344" y="5264210"/>
                </a:lnTo>
                <a:lnTo>
                  <a:pt x="6400344" y="4921539"/>
                </a:lnTo>
                <a:lnTo>
                  <a:pt x="6100535" y="4748451"/>
                </a:lnTo>
                <a:lnTo>
                  <a:pt x="5800726" y="4921539"/>
                </a:lnTo>
                <a:close/>
                <a:moveTo>
                  <a:pt x="6100535" y="4386025"/>
                </a:moveTo>
                <a:lnTo>
                  <a:pt x="6400344" y="4212936"/>
                </a:lnTo>
                <a:lnTo>
                  <a:pt x="6400344" y="3873789"/>
                </a:lnTo>
                <a:lnTo>
                  <a:pt x="6100535" y="3700701"/>
                </a:lnTo>
                <a:lnTo>
                  <a:pt x="5800726" y="3873789"/>
                </a:lnTo>
                <a:lnTo>
                  <a:pt x="5800726" y="4212936"/>
                </a:lnTo>
                <a:lnTo>
                  <a:pt x="6100535" y="4386025"/>
                </a:lnTo>
                <a:close/>
                <a:moveTo>
                  <a:pt x="5800726" y="2816514"/>
                </a:moveTo>
                <a:lnTo>
                  <a:pt x="5800726" y="3159185"/>
                </a:lnTo>
                <a:lnTo>
                  <a:pt x="6100535" y="3332274"/>
                </a:lnTo>
                <a:lnTo>
                  <a:pt x="6400344" y="3159185"/>
                </a:lnTo>
                <a:lnTo>
                  <a:pt x="6400344" y="2816514"/>
                </a:lnTo>
                <a:lnTo>
                  <a:pt x="6100535" y="2643426"/>
                </a:lnTo>
                <a:lnTo>
                  <a:pt x="5800726" y="2816514"/>
                </a:lnTo>
                <a:close/>
                <a:moveTo>
                  <a:pt x="6100535" y="2281000"/>
                </a:moveTo>
                <a:lnTo>
                  <a:pt x="6400344" y="2107911"/>
                </a:lnTo>
                <a:lnTo>
                  <a:pt x="6400344" y="1768764"/>
                </a:lnTo>
                <a:lnTo>
                  <a:pt x="6100535" y="1595676"/>
                </a:lnTo>
                <a:lnTo>
                  <a:pt x="5800726" y="1768764"/>
                </a:lnTo>
                <a:lnTo>
                  <a:pt x="5800726" y="2107911"/>
                </a:lnTo>
                <a:lnTo>
                  <a:pt x="6100535" y="2281000"/>
                </a:lnTo>
                <a:close/>
                <a:moveTo>
                  <a:pt x="5800726" y="711493"/>
                </a:moveTo>
                <a:lnTo>
                  <a:pt x="5800726" y="1054160"/>
                </a:lnTo>
                <a:lnTo>
                  <a:pt x="6100535" y="1227249"/>
                </a:lnTo>
                <a:lnTo>
                  <a:pt x="6400344" y="1054160"/>
                </a:lnTo>
                <a:lnTo>
                  <a:pt x="6400344" y="711493"/>
                </a:lnTo>
                <a:lnTo>
                  <a:pt x="6100535" y="538399"/>
                </a:lnTo>
                <a:lnTo>
                  <a:pt x="5800726" y="711493"/>
                </a:lnTo>
                <a:close/>
                <a:moveTo>
                  <a:pt x="3052535" y="538399"/>
                </a:moveTo>
                <a:lnTo>
                  <a:pt x="2752726" y="711493"/>
                </a:lnTo>
                <a:lnTo>
                  <a:pt x="2752726" y="1054160"/>
                </a:lnTo>
                <a:lnTo>
                  <a:pt x="3052535" y="1227249"/>
                </a:lnTo>
                <a:lnTo>
                  <a:pt x="3352344" y="1054160"/>
                </a:lnTo>
                <a:lnTo>
                  <a:pt x="3352344" y="711493"/>
                </a:lnTo>
                <a:lnTo>
                  <a:pt x="3052535" y="538399"/>
                </a:lnTo>
                <a:close/>
                <a:moveTo>
                  <a:pt x="3052535" y="1595676"/>
                </a:moveTo>
                <a:lnTo>
                  <a:pt x="2752726" y="1768764"/>
                </a:lnTo>
                <a:lnTo>
                  <a:pt x="2752726" y="2107911"/>
                </a:lnTo>
                <a:lnTo>
                  <a:pt x="3052535" y="2281000"/>
                </a:lnTo>
                <a:lnTo>
                  <a:pt x="3352344" y="2107911"/>
                </a:lnTo>
                <a:lnTo>
                  <a:pt x="3352344" y="1768764"/>
                </a:lnTo>
                <a:lnTo>
                  <a:pt x="3052535" y="1595676"/>
                </a:lnTo>
                <a:close/>
                <a:moveTo>
                  <a:pt x="3052535" y="2643426"/>
                </a:moveTo>
                <a:lnTo>
                  <a:pt x="2752726" y="2816514"/>
                </a:lnTo>
                <a:lnTo>
                  <a:pt x="2752726" y="3159185"/>
                </a:lnTo>
                <a:lnTo>
                  <a:pt x="3052535" y="3332274"/>
                </a:lnTo>
                <a:lnTo>
                  <a:pt x="3352344" y="3159185"/>
                </a:lnTo>
                <a:lnTo>
                  <a:pt x="3352344" y="2816514"/>
                </a:lnTo>
                <a:lnTo>
                  <a:pt x="3052535" y="2643426"/>
                </a:lnTo>
                <a:close/>
                <a:moveTo>
                  <a:pt x="3052535" y="3700701"/>
                </a:moveTo>
                <a:lnTo>
                  <a:pt x="2752726" y="3873789"/>
                </a:lnTo>
                <a:lnTo>
                  <a:pt x="2752726" y="4212936"/>
                </a:lnTo>
                <a:lnTo>
                  <a:pt x="3052535" y="4386025"/>
                </a:lnTo>
                <a:lnTo>
                  <a:pt x="3352344" y="4212936"/>
                </a:lnTo>
                <a:lnTo>
                  <a:pt x="3352344" y="3873789"/>
                </a:lnTo>
                <a:lnTo>
                  <a:pt x="3052535" y="3700701"/>
                </a:lnTo>
                <a:close/>
                <a:moveTo>
                  <a:pt x="3052535" y="4748451"/>
                </a:moveTo>
                <a:lnTo>
                  <a:pt x="2752726" y="4921539"/>
                </a:lnTo>
                <a:lnTo>
                  <a:pt x="2752726" y="5264210"/>
                </a:lnTo>
                <a:lnTo>
                  <a:pt x="3052535" y="5437299"/>
                </a:lnTo>
                <a:lnTo>
                  <a:pt x="3352344" y="5264210"/>
                </a:lnTo>
                <a:lnTo>
                  <a:pt x="3352344" y="4921539"/>
                </a:lnTo>
                <a:lnTo>
                  <a:pt x="3052535" y="4748451"/>
                </a:lnTo>
                <a:close/>
                <a:moveTo>
                  <a:pt x="3052535" y="5805726"/>
                </a:moveTo>
                <a:lnTo>
                  <a:pt x="2752726" y="5978814"/>
                </a:lnTo>
                <a:lnTo>
                  <a:pt x="2752726" y="6317961"/>
                </a:lnTo>
                <a:lnTo>
                  <a:pt x="3052535" y="6491050"/>
                </a:lnTo>
                <a:lnTo>
                  <a:pt x="3352344" y="6317961"/>
                </a:lnTo>
                <a:lnTo>
                  <a:pt x="3352344" y="5978814"/>
                </a:lnTo>
                <a:lnTo>
                  <a:pt x="3052535" y="5805726"/>
                </a:lnTo>
                <a:close/>
                <a:moveTo>
                  <a:pt x="3052535" y="6853476"/>
                </a:moveTo>
                <a:lnTo>
                  <a:pt x="2752726" y="7026564"/>
                </a:lnTo>
                <a:lnTo>
                  <a:pt x="2752726" y="7369236"/>
                </a:lnTo>
                <a:lnTo>
                  <a:pt x="3052535" y="7542324"/>
                </a:lnTo>
                <a:lnTo>
                  <a:pt x="3352344" y="7369236"/>
                </a:lnTo>
                <a:lnTo>
                  <a:pt x="3352344" y="7026564"/>
                </a:lnTo>
                <a:lnTo>
                  <a:pt x="3052535" y="6853476"/>
                </a:lnTo>
                <a:close/>
                <a:moveTo>
                  <a:pt x="3047544" y="184093"/>
                </a:moveTo>
                <a:lnTo>
                  <a:pt x="3047544" y="526757"/>
                </a:lnTo>
                <a:lnTo>
                  <a:pt x="2747735" y="699851"/>
                </a:lnTo>
                <a:lnTo>
                  <a:pt x="2447926" y="526757"/>
                </a:lnTo>
                <a:lnTo>
                  <a:pt x="2447926" y="184093"/>
                </a:lnTo>
                <a:lnTo>
                  <a:pt x="2747735" y="10999"/>
                </a:lnTo>
                <a:lnTo>
                  <a:pt x="3047544" y="184093"/>
                </a:lnTo>
                <a:close/>
                <a:moveTo>
                  <a:pt x="3047544" y="1241365"/>
                </a:moveTo>
                <a:lnTo>
                  <a:pt x="3047544" y="1584036"/>
                </a:lnTo>
                <a:lnTo>
                  <a:pt x="2747735" y="1757125"/>
                </a:lnTo>
                <a:lnTo>
                  <a:pt x="2447926" y="1584036"/>
                </a:lnTo>
                <a:lnTo>
                  <a:pt x="2447926" y="1241365"/>
                </a:lnTo>
                <a:lnTo>
                  <a:pt x="2747735" y="1068276"/>
                </a:lnTo>
                <a:lnTo>
                  <a:pt x="3047544" y="1241365"/>
                </a:lnTo>
                <a:close/>
                <a:moveTo>
                  <a:pt x="2447926" y="2292639"/>
                </a:moveTo>
                <a:lnTo>
                  <a:pt x="2747735" y="2119551"/>
                </a:lnTo>
                <a:lnTo>
                  <a:pt x="3047544" y="2292639"/>
                </a:lnTo>
                <a:lnTo>
                  <a:pt x="3047544" y="2631786"/>
                </a:lnTo>
                <a:lnTo>
                  <a:pt x="2747735" y="2804874"/>
                </a:lnTo>
                <a:lnTo>
                  <a:pt x="2447926" y="2631786"/>
                </a:lnTo>
                <a:lnTo>
                  <a:pt x="2447926" y="2292639"/>
                </a:lnTo>
                <a:close/>
                <a:moveTo>
                  <a:pt x="3047544" y="3346390"/>
                </a:moveTo>
                <a:lnTo>
                  <a:pt x="3047544" y="3689061"/>
                </a:lnTo>
                <a:lnTo>
                  <a:pt x="2747735" y="3862149"/>
                </a:lnTo>
                <a:lnTo>
                  <a:pt x="2447926" y="3689061"/>
                </a:lnTo>
                <a:lnTo>
                  <a:pt x="2447926" y="3346390"/>
                </a:lnTo>
                <a:lnTo>
                  <a:pt x="2747735" y="3173301"/>
                </a:lnTo>
                <a:lnTo>
                  <a:pt x="3047544" y="3346390"/>
                </a:lnTo>
                <a:close/>
                <a:moveTo>
                  <a:pt x="2447926" y="4397664"/>
                </a:moveTo>
                <a:lnTo>
                  <a:pt x="2747735" y="4224576"/>
                </a:lnTo>
                <a:lnTo>
                  <a:pt x="3047544" y="4397664"/>
                </a:lnTo>
                <a:lnTo>
                  <a:pt x="3047544" y="4736811"/>
                </a:lnTo>
                <a:lnTo>
                  <a:pt x="2747735" y="4909899"/>
                </a:lnTo>
                <a:lnTo>
                  <a:pt x="2447926" y="4736811"/>
                </a:lnTo>
                <a:lnTo>
                  <a:pt x="2447926" y="4397664"/>
                </a:lnTo>
                <a:close/>
                <a:moveTo>
                  <a:pt x="3047544" y="5451415"/>
                </a:moveTo>
                <a:lnTo>
                  <a:pt x="3047544" y="5794086"/>
                </a:lnTo>
                <a:lnTo>
                  <a:pt x="2747735" y="5967174"/>
                </a:lnTo>
                <a:lnTo>
                  <a:pt x="2447926" y="5794086"/>
                </a:lnTo>
                <a:lnTo>
                  <a:pt x="2447926" y="5451415"/>
                </a:lnTo>
                <a:lnTo>
                  <a:pt x="2747735" y="5278327"/>
                </a:lnTo>
                <a:lnTo>
                  <a:pt x="3047544" y="5451415"/>
                </a:lnTo>
                <a:close/>
                <a:moveTo>
                  <a:pt x="2447926" y="6502690"/>
                </a:moveTo>
                <a:lnTo>
                  <a:pt x="2747735" y="6329601"/>
                </a:lnTo>
                <a:lnTo>
                  <a:pt x="3047544" y="6502690"/>
                </a:lnTo>
                <a:lnTo>
                  <a:pt x="3047544" y="6841836"/>
                </a:lnTo>
                <a:lnTo>
                  <a:pt x="2747735" y="7014924"/>
                </a:lnTo>
                <a:lnTo>
                  <a:pt x="2447926" y="6841836"/>
                </a:lnTo>
                <a:lnTo>
                  <a:pt x="2447926" y="6502690"/>
                </a:lnTo>
                <a:close/>
                <a:moveTo>
                  <a:pt x="2742744" y="5978814"/>
                </a:moveTo>
                <a:lnTo>
                  <a:pt x="2742744" y="6317961"/>
                </a:lnTo>
                <a:lnTo>
                  <a:pt x="2442935" y="6491050"/>
                </a:lnTo>
                <a:lnTo>
                  <a:pt x="2143126" y="6317961"/>
                </a:lnTo>
                <a:lnTo>
                  <a:pt x="2143126" y="5978814"/>
                </a:lnTo>
                <a:lnTo>
                  <a:pt x="2442935" y="5805726"/>
                </a:lnTo>
                <a:lnTo>
                  <a:pt x="2742744" y="5978814"/>
                </a:lnTo>
                <a:close/>
                <a:moveTo>
                  <a:pt x="2143126" y="7026564"/>
                </a:moveTo>
                <a:lnTo>
                  <a:pt x="2442935" y="6853476"/>
                </a:lnTo>
                <a:lnTo>
                  <a:pt x="2742744" y="7026564"/>
                </a:lnTo>
                <a:lnTo>
                  <a:pt x="2742744" y="7369236"/>
                </a:lnTo>
                <a:lnTo>
                  <a:pt x="2442935" y="7542324"/>
                </a:lnTo>
                <a:lnTo>
                  <a:pt x="2143126" y="7369236"/>
                </a:lnTo>
                <a:lnTo>
                  <a:pt x="2143126" y="7026564"/>
                </a:lnTo>
                <a:close/>
                <a:moveTo>
                  <a:pt x="2437944" y="6841836"/>
                </a:moveTo>
                <a:lnTo>
                  <a:pt x="2138135" y="7014924"/>
                </a:lnTo>
                <a:lnTo>
                  <a:pt x="1838326" y="6841836"/>
                </a:lnTo>
                <a:lnTo>
                  <a:pt x="1838326" y="6502690"/>
                </a:lnTo>
                <a:lnTo>
                  <a:pt x="2138135" y="6329601"/>
                </a:lnTo>
                <a:lnTo>
                  <a:pt x="2437944" y="6502690"/>
                </a:lnTo>
                <a:lnTo>
                  <a:pt x="2437944" y="6841836"/>
                </a:lnTo>
                <a:close/>
                <a:moveTo>
                  <a:pt x="2133144" y="5978814"/>
                </a:moveTo>
                <a:lnTo>
                  <a:pt x="2133144" y="6317961"/>
                </a:lnTo>
                <a:lnTo>
                  <a:pt x="1833335" y="6491050"/>
                </a:lnTo>
                <a:lnTo>
                  <a:pt x="1533526" y="6317952"/>
                </a:lnTo>
                <a:lnTo>
                  <a:pt x="1533526" y="5978824"/>
                </a:lnTo>
                <a:lnTo>
                  <a:pt x="1833335" y="5805726"/>
                </a:lnTo>
                <a:lnTo>
                  <a:pt x="2133144" y="5978814"/>
                </a:lnTo>
                <a:close/>
                <a:moveTo>
                  <a:pt x="1533526" y="7026574"/>
                </a:moveTo>
                <a:lnTo>
                  <a:pt x="1833335" y="6853476"/>
                </a:lnTo>
                <a:lnTo>
                  <a:pt x="2133144" y="7026564"/>
                </a:lnTo>
                <a:lnTo>
                  <a:pt x="2133144" y="7369236"/>
                </a:lnTo>
                <a:lnTo>
                  <a:pt x="1833335" y="7542324"/>
                </a:lnTo>
                <a:lnTo>
                  <a:pt x="1533526" y="7369236"/>
                </a:lnTo>
                <a:lnTo>
                  <a:pt x="1533526" y="7026574"/>
                </a:lnTo>
                <a:close/>
                <a:moveTo>
                  <a:pt x="1828344" y="6841827"/>
                </a:moveTo>
                <a:lnTo>
                  <a:pt x="1528535" y="7014924"/>
                </a:lnTo>
                <a:lnTo>
                  <a:pt x="1228726" y="6841836"/>
                </a:lnTo>
                <a:lnTo>
                  <a:pt x="1228726" y="6502690"/>
                </a:lnTo>
                <a:lnTo>
                  <a:pt x="1528535" y="6329601"/>
                </a:lnTo>
                <a:lnTo>
                  <a:pt x="1828344" y="6502699"/>
                </a:lnTo>
                <a:lnTo>
                  <a:pt x="1828344" y="6841827"/>
                </a:lnTo>
                <a:close/>
                <a:moveTo>
                  <a:pt x="1523544" y="5978814"/>
                </a:moveTo>
                <a:lnTo>
                  <a:pt x="1523544" y="6317961"/>
                </a:lnTo>
                <a:lnTo>
                  <a:pt x="1223735" y="6491050"/>
                </a:lnTo>
                <a:lnTo>
                  <a:pt x="923925" y="6317961"/>
                </a:lnTo>
                <a:lnTo>
                  <a:pt x="923925" y="5978814"/>
                </a:lnTo>
                <a:lnTo>
                  <a:pt x="1223735" y="5805726"/>
                </a:lnTo>
                <a:lnTo>
                  <a:pt x="1523544" y="5978814"/>
                </a:lnTo>
                <a:close/>
                <a:moveTo>
                  <a:pt x="923925" y="7026564"/>
                </a:moveTo>
                <a:lnTo>
                  <a:pt x="1223735" y="6853476"/>
                </a:lnTo>
                <a:lnTo>
                  <a:pt x="1523544" y="7026564"/>
                </a:lnTo>
                <a:lnTo>
                  <a:pt x="1523544" y="7369236"/>
                </a:lnTo>
                <a:lnTo>
                  <a:pt x="1223735" y="7542324"/>
                </a:lnTo>
                <a:lnTo>
                  <a:pt x="923925" y="7369236"/>
                </a:lnTo>
                <a:lnTo>
                  <a:pt x="923925" y="7026564"/>
                </a:lnTo>
                <a:close/>
                <a:moveTo>
                  <a:pt x="1218744" y="6841836"/>
                </a:moveTo>
                <a:lnTo>
                  <a:pt x="918934" y="7014924"/>
                </a:lnTo>
                <a:lnTo>
                  <a:pt x="619125" y="6841836"/>
                </a:lnTo>
                <a:lnTo>
                  <a:pt x="619125" y="6502690"/>
                </a:lnTo>
                <a:lnTo>
                  <a:pt x="918934" y="6329601"/>
                </a:lnTo>
                <a:lnTo>
                  <a:pt x="1218744" y="6502690"/>
                </a:lnTo>
                <a:lnTo>
                  <a:pt x="1218744" y="6841836"/>
                </a:lnTo>
                <a:close/>
                <a:moveTo>
                  <a:pt x="913942" y="5978814"/>
                </a:moveTo>
                <a:lnTo>
                  <a:pt x="913942" y="6317961"/>
                </a:lnTo>
                <a:lnTo>
                  <a:pt x="614134" y="6491050"/>
                </a:lnTo>
                <a:lnTo>
                  <a:pt x="314325" y="6317961"/>
                </a:lnTo>
                <a:lnTo>
                  <a:pt x="314325" y="5978814"/>
                </a:lnTo>
                <a:lnTo>
                  <a:pt x="614134" y="5805726"/>
                </a:lnTo>
                <a:lnTo>
                  <a:pt x="913942" y="5978814"/>
                </a:lnTo>
                <a:close/>
                <a:moveTo>
                  <a:pt x="314325" y="7026564"/>
                </a:moveTo>
                <a:lnTo>
                  <a:pt x="614134" y="6853476"/>
                </a:lnTo>
                <a:lnTo>
                  <a:pt x="913942" y="7026564"/>
                </a:lnTo>
                <a:lnTo>
                  <a:pt x="913942" y="7369236"/>
                </a:lnTo>
                <a:lnTo>
                  <a:pt x="614134" y="7542324"/>
                </a:lnTo>
                <a:lnTo>
                  <a:pt x="314325" y="7369236"/>
                </a:lnTo>
                <a:lnTo>
                  <a:pt x="314325" y="7026564"/>
                </a:lnTo>
                <a:close/>
                <a:moveTo>
                  <a:pt x="609142" y="6841836"/>
                </a:moveTo>
                <a:lnTo>
                  <a:pt x="306281" y="7016686"/>
                </a:lnTo>
                <a:lnTo>
                  <a:pt x="9525" y="6845360"/>
                </a:lnTo>
                <a:lnTo>
                  <a:pt x="9525" y="6499165"/>
                </a:lnTo>
                <a:lnTo>
                  <a:pt x="306281" y="6327839"/>
                </a:lnTo>
                <a:lnTo>
                  <a:pt x="609142" y="6502690"/>
                </a:lnTo>
                <a:lnTo>
                  <a:pt x="609142" y="6841836"/>
                </a:lnTo>
                <a:close/>
                <a:moveTo>
                  <a:pt x="2437944" y="5451415"/>
                </a:moveTo>
                <a:lnTo>
                  <a:pt x="2437944" y="5794086"/>
                </a:lnTo>
                <a:lnTo>
                  <a:pt x="2138135" y="5967174"/>
                </a:lnTo>
                <a:lnTo>
                  <a:pt x="1838326" y="5794086"/>
                </a:lnTo>
                <a:lnTo>
                  <a:pt x="1838326" y="5451415"/>
                </a:lnTo>
                <a:lnTo>
                  <a:pt x="2138135" y="5278327"/>
                </a:lnTo>
                <a:lnTo>
                  <a:pt x="2437944" y="5451415"/>
                </a:lnTo>
                <a:close/>
                <a:moveTo>
                  <a:pt x="1828344" y="5451415"/>
                </a:moveTo>
                <a:lnTo>
                  <a:pt x="1828344" y="5794077"/>
                </a:lnTo>
                <a:lnTo>
                  <a:pt x="1528535" y="5967174"/>
                </a:lnTo>
                <a:lnTo>
                  <a:pt x="1228726" y="5794086"/>
                </a:lnTo>
                <a:lnTo>
                  <a:pt x="1228726" y="5451415"/>
                </a:lnTo>
                <a:lnTo>
                  <a:pt x="1528535" y="5278327"/>
                </a:lnTo>
                <a:lnTo>
                  <a:pt x="1828344" y="5451415"/>
                </a:lnTo>
                <a:close/>
                <a:moveTo>
                  <a:pt x="1218744" y="5451415"/>
                </a:moveTo>
                <a:lnTo>
                  <a:pt x="1218744" y="5794086"/>
                </a:lnTo>
                <a:lnTo>
                  <a:pt x="918934" y="5967174"/>
                </a:lnTo>
                <a:lnTo>
                  <a:pt x="619125" y="5794086"/>
                </a:lnTo>
                <a:lnTo>
                  <a:pt x="619125" y="5451415"/>
                </a:lnTo>
                <a:lnTo>
                  <a:pt x="918934" y="5278327"/>
                </a:lnTo>
                <a:lnTo>
                  <a:pt x="1218744" y="5451415"/>
                </a:lnTo>
                <a:close/>
                <a:moveTo>
                  <a:pt x="609142" y="5451415"/>
                </a:moveTo>
                <a:lnTo>
                  <a:pt x="609142" y="5794086"/>
                </a:lnTo>
                <a:lnTo>
                  <a:pt x="306281" y="5968936"/>
                </a:lnTo>
                <a:lnTo>
                  <a:pt x="9525" y="5797610"/>
                </a:lnTo>
                <a:lnTo>
                  <a:pt x="9525" y="5451415"/>
                </a:lnTo>
                <a:lnTo>
                  <a:pt x="309334" y="5278327"/>
                </a:lnTo>
                <a:lnTo>
                  <a:pt x="609142" y="5451415"/>
                </a:lnTo>
                <a:close/>
                <a:moveTo>
                  <a:pt x="2742744" y="3873789"/>
                </a:moveTo>
                <a:lnTo>
                  <a:pt x="2742744" y="4212936"/>
                </a:lnTo>
                <a:lnTo>
                  <a:pt x="2442935" y="4386025"/>
                </a:lnTo>
                <a:lnTo>
                  <a:pt x="2143126" y="4212936"/>
                </a:lnTo>
                <a:lnTo>
                  <a:pt x="2143126" y="3873789"/>
                </a:lnTo>
                <a:lnTo>
                  <a:pt x="2442935" y="3700701"/>
                </a:lnTo>
                <a:lnTo>
                  <a:pt x="2742744" y="3873789"/>
                </a:lnTo>
                <a:close/>
                <a:moveTo>
                  <a:pt x="2143126" y="4921539"/>
                </a:moveTo>
                <a:lnTo>
                  <a:pt x="2442935" y="4748451"/>
                </a:lnTo>
                <a:lnTo>
                  <a:pt x="2742744" y="4921539"/>
                </a:lnTo>
                <a:lnTo>
                  <a:pt x="2742744" y="5264210"/>
                </a:lnTo>
                <a:lnTo>
                  <a:pt x="2442935" y="5437299"/>
                </a:lnTo>
                <a:lnTo>
                  <a:pt x="2143126" y="5264210"/>
                </a:lnTo>
                <a:lnTo>
                  <a:pt x="2143126" y="4921539"/>
                </a:lnTo>
                <a:close/>
                <a:moveTo>
                  <a:pt x="2437944" y="4736811"/>
                </a:moveTo>
                <a:lnTo>
                  <a:pt x="2138135" y="4909899"/>
                </a:lnTo>
                <a:lnTo>
                  <a:pt x="1838326" y="4736811"/>
                </a:lnTo>
                <a:lnTo>
                  <a:pt x="1838326" y="4397664"/>
                </a:lnTo>
                <a:lnTo>
                  <a:pt x="2138135" y="4224576"/>
                </a:lnTo>
                <a:lnTo>
                  <a:pt x="2437944" y="4397664"/>
                </a:lnTo>
                <a:lnTo>
                  <a:pt x="2437944" y="4736811"/>
                </a:lnTo>
                <a:close/>
                <a:moveTo>
                  <a:pt x="2133144" y="3873789"/>
                </a:moveTo>
                <a:lnTo>
                  <a:pt x="2133144" y="4212936"/>
                </a:lnTo>
                <a:lnTo>
                  <a:pt x="1833335" y="4386025"/>
                </a:lnTo>
                <a:lnTo>
                  <a:pt x="1533526" y="4212927"/>
                </a:lnTo>
                <a:lnTo>
                  <a:pt x="1533526" y="3873798"/>
                </a:lnTo>
                <a:lnTo>
                  <a:pt x="1833335" y="3700701"/>
                </a:lnTo>
                <a:lnTo>
                  <a:pt x="2133144" y="3873789"/>
                </a:lnTo>
                <a:close/>
                <a:moveTo>
                  <a:pt x="1533526" y="4921549"/>
                </a:moveTo>
                <a:lnTo>
                  <a:pt x="1833335" y="4748451"/>
                </a:lnTo>
                <a:lnTo>
                  <a:pt x="2133144" y="4921539"/>
                </a:lnTo>
                <a:lnTo>
                  <a:pt x="2133144" y="5264210"/>
                </a:lnTo>
                <a:lnTo>
                  <a:pt x="1833335" y="5437299"/>
                </a:lnTo>
                <a:lnTo>
                  <a:pt x="1533526" y="5264210"/>
                </a:lnTo>
                <a:lnTo>
                  <a:pt x="1533526" y="4921549"/>
                </a:lnTo>
                <a:close/>
                <a:moveTo>
                  <a:pt x="1828344" y="4736802"/>
                </a:moveTo>
                <a:lnTo>
                  <a:pt x="1528535" y="4909899"/>
                </a:lnTo>
                <a:lnTo>
                  <a:pt x="1228726" y="4736811"/>
                </a:lnTo>
                <a:lnTo>
                  <a:pt x="1228726" y="4397664"/>
                </a:lnTo>
                <a:lnTo>
                  <a:pt x="1528535" y="4224576"/>
                </a:lnTo>
                <a:lnTo>
                  <a:pt x="1828344" y="4397674"/>
                </a:lnTo>
                <a:lnTo>
                  <a:pt x="1828344" y="4736802"/>
                </a:lnTo>
                <a:close/>
                <a:moveTo>
                  <a:pt x="1523544" y="3873789"/>
                </a:moveTo>
                <a:lnTo>
                  <a:pt x="1523544" y="4212936"/>
                </a:lnTo>
                <a:lnTo>
                  <a:pt x="1223735" y="4386025"/>
                </a:lnTo>
                <a:lnTo>
                  <a:pt x="923925" y="4212936"/>
                </a:lnTo>
                <a:lnTo>
                  <a:pt x="923925" y="3873789"/>
                </a:lnTo>
                <a:lnTo>
                  <a:pt x="1223735" y="3700701"/>
                </a:lnTo>
                <a:lnTo>
                  <a:pt x="1523544" y="3873789"/>
                </a:lnTo>
                <a:close/>
                <a:moveTo>
                  <a:pt x="923925" y="4921539"/>
                </a:moveTo>
                <a:lnTo>
                  <a:pt x="1223735" y="4748451"/>
                </a:lnTo>
                <a:lnTo>
                  <a:pt x="1523544" y="4921539"/>
                </a:lnTo>
                <a:lnTo>
                  <a:pt x="1523544" y="5264210"/>
                </a:lnTo>
                <a:lnTo>
                  <a:pt x="1223735" y="5437299"/>
                </a:lnTo>
                <a:lnTo>
                  <a:pt x="923925" y="5264210"/>
                </a:lnTo>
                <a:lnTo>
                  <a:pt x="923925" y="4921539"/>
                </a:lnTo>
                <a:close/>
                <a:moveTo>
                  <a:pt x="1218744" y="4736811"/>
                </a:moveTo>
                <a:lnTo>
                  <a:pt x="918934" y="4909899"/>
                </a:lnTo>
                <a:lnTo>
                  <a:pt x="619125" y="4736811"/>
                </a:lnTo>
                <a:lnTo>
                  <a:pt x="619125" y="4397664"/>
                </a:lnTo>
                <a:lnTo>
                  <a:pt x="918934" y="4224576"/>
                </a:lnTo>
                <a:lnTo>
                  <a:pt x="1218744" y="4397664"/>
                </a:lnTo>
                <a:lnTo>
                  <a:pt x="1218744" y="4736811"/>
                </a:lnTo>
                <a:close/>
                <a:moveTo>
                  <a:pt x="913942" y="3873789"/>
                </a:moveTo>
                <a:lnTo>
                  <a:pt x="913942" y="4212936"/>
                </a:lnTo>
                <a:lnTo>
                  <a:pt x="614134" y="4386025"/>
                </a:lnTo>
                <a:lnTo>
                  <a:pt x="314325" y="4212936"/>
                </a:lnTo>
                <a:lnTo>
                  <a:pt x="314325" y="3873789"/>
                </a:lnTo>
                <a:lnTo>
                  <a:pt x="614134" y="3700701"/>
                </a:lnTo>
                <a:lnTo>
                  <a:pt x="913942" y="3873789"/>
                </a:lnTo>
                <a:close/>
                <a:moveTo>
                  <a:pt x="314325" y="4921539"/>
                </a:moveTo>
                <a:lnTo>
                  <a:pt x="614134" y="4748451"/>
                </a:lnTo>
                <a:lnTo>
                  <a:pt x="913942" y="4921539"/>
                </a:lnTo>
                <a:lnTo>
                  <a:pt x="913942" y="5264210"/>
                </a:lnTo>
                <a:lnTo>
                  <a:pt x="614134" y="5437299"/>
                </a:lnTo>
                <a:lnTo>
                  <a:pt x="314325" y="5264210"/>
                </a:lnTo>
                <a:lnTo>
                  <a:pt x="314325" y="4921539"/>
                </a:lnTo>
                <a:close/>
                <a:moveTo>
                  <a:pt x="609142" y="4736811"/>
                </a:moveTo>
                <a:lnTo>
                  <a:pt x="306281" y="4911662"/>
                </a:lnTo>
                <a:lnTo>
                  <a:pt x="9525" y="4740336"/>
                </a:lnTo>
                <a:lnTo>
                  <a:pt x="9525" y="4394140"/>
                </a:lnTo>
                <a:lnTo>
                  <a:pt x="306281" y="4222814"/>
                </a:lnTo>
                <a:lnTo>
                  <a:pt x="609142" y="4397664"/>
                </a:lnTo>
                <a:lnTo>
                  <a:pt x="609142" y="4736811"/>
                </a:lnTo>
                <a:close/>
                <a:moveTo>
                  <a:pt x="2437944" y="3346390"/>
                </a:moveTo>
                <a:lnTo>
                  <a:pt x="2437944" y="3689061"/>
                </a:lnTo>
                <a:lnTo>
                  <a:pt x="2138135" y="3862149"/>
                </a:lnTo>
                <a:lnTo>
                  <a:pt x="1838326" y="3689061"/>
                </a:lnTo>
                <a:lnTo>
                  <a:pt x="1838326" y="3346390"/>
                </a:lnTo>
                <a:lnTo>
                  <a:pt x="2138135" y="3173301"/>
                </a:lnTo>
                <a:lnTo>
                  <a:pt x="2437944" y="3346390"/>
                </a:lnTo>
                <a:close/>
                <a:moveTo>
                  <a:pt x="1828344" y="3346390"/>
                </a:moveTo>
                <a:lnTo>
                  <a:pt x="1828344" y="3689052"/>
                </a:lnTo>
                <a:lnTo>
                  <a:pt x="1528535" y="3862149"/>
                </a:lnTo>
                <a:lnTo>
                  <a:pt x="1228726" y="3689061"/>
                </a:lnTo>
                <a:lnTo>
                  <a:pt x="1228726" y="3346390"/>
                </a:lnTo>
                <a:lnTo>
                  <a:pt x="1528535" y="3173301"/>
                </a:lnTo>
                <a:lnTo>
                  <a:pt x="1828344" y="3346390"/>
                </a:lnTo>
                <a:close/>
                <a:moveTo>
                  <a:pt x="1218744" y="3346390"/>
                </a:moveTo>
                <a:lnTo>
                  <a:pt x="1218744" y="3689061"/>
                </a:lnTo>
                <a:lnTo>
                  <a:pt x="918934" y="3862149"/>
                </a:lnTo>
                <a:lnTo>
                  <a:pt x="619125" y="3689061"/>
                </a:lnTo>
                <a:lnTo>
                  <a:pt x="619125" y="3346390"/>
                </a:lnTo>
                <a:lnTo>
                  <a:pt x="918934" y="3173301"/>
                </a:lnTo>
                <a:lnTo>
                  <a:pt x="1218744" y="3346390"/>
                </a:lnTo>
                <a:close/>
                <a:moveTo>
                  <a:pt x="609142" y="3346390"/>
                </a:moveTo>
                <a:lnTo>
                  <a:pt x="609142" y="3689061"/>
                </a:lnTo>
                <a:lnTo>
                  <a:pt x="306281" y="3863912"/>
                </a:lnTo>
                <a:lnTo>
                  <a:pt x="9525" y="3692585"/>
                </a:lnTo>
                <a:lnTo>
                  <a:pt x="9525" y="3346390"/>
                </a:lnTo>
                <a:lnTo>
                  <a:pt x="309334" y="3173301"/>
                </a:lnTo>
                <a:lnTo>
                  <a:pt x="609142" y="3346390"/>
                </a:lnTo>
                <a:close/>
                <a:moveTo>
                  <a:pt x="2742744" y="1768764"/>
                </a:moveTo>
                <a:lnTo>
                  <a:pt x="2742744" y="2107911"/>
                </a:lnTo>
                <a:lnTo>
                  <a:pt x="2442935" y="2281000"/>
                </a:lnTo>
                <a:lnTo>
                  <a:pt x="2143126" y="2107911"/>
                </a:lnTo>
                <a:lnTo>
                  <a:pt x="2143126" y="1768764"/>
                </a:lnTo>
                <a:lnTo>
                  <a:pt x="2442935" y="1595676"/>
                </a:lnTo>
                <a:lnTo>
                  <a:pt x="2742744" y="1768764"/>
                </a:lnTo>
                <a:close/>
                <a:moveTo>
                  <a:pt x="2143126" y="2816514"/>
                </a:moveTo>
                <a:lnTo>
                  <a:pt x="2442935" y="2643426"/>
                </a:lnTo>
                <a:lnTo>
                  <a:pt x="2742744" y="2816514"/>
                </a:lnTo>
                <a:lnTo>
                  <a:pt x="2742744" y="3159185"/>
                </a:lnTo>
                <a:lnTo>
                  <a:pt x="2442935" y="3332274"/>
                </a:lnTo>
                <a:lnTo>
                  <a:pt x="2143126" y="3159185"/>
                </a:lnTo>
                <a:lnTo>
                  <a:pt x="2143126" y="2816514"/>
                </a:lnTo>
                <a:close/>
                <a:moveTo>
                  <a:pt x="2437944" y="2631786"/>
                </a:moveTo>
                <a:lnTo>
                  <a:pt x="2138135" y="2804874"/>
                </a:lnTo>
                <a:lnTo>
                  <a:pt x="1838326" y="2631786"/>
                </a:lnTo>
                <a:lnTo>
                  <a:pt x="1838326" y="2292639"/>
                </a:lnTo>
                <a:lnTo>
                  <a:pt x="2138135" y="2119551"/>
                </a:lnTo>
                <a:lnTo>
                  <a:pt x="2437944" y="2292639"/>
                </a:lnTo>
                <a:lnTo>
                  <a:pt x="2437944" y="2631786"/>
                </a:lnTo>
                <a:close/>
                <a:moveTo>
                  <a:pt x="2133144" y="1768764"/>
                </a:moveTo>
                <a:lnTo>
                  <a:pt x="2133144" y="2107911"/>
                </a:lnTo>
                <a:lnTo>
                  <a:pt x="1833335" y="2281000"/>
                </a:lnTo>
                <a:lnTo>
                  <a:pt x="1533526" y="2107902"/>
                </a:lnTo>
                <a:lnTo>
                  <a:pt x="1533526" y="1768774"/>
                </a:lnTo>
                <a:lnTo>
                  <a:pt x="1833335" y="1595676"/>
                </a:lnTo>
                <a:lnTo>
                  <a:pt x="2133144" y="1768764"/>
                </a:lnTo>
                <a:close/>
                <a:moveTo>
                  <a:pt x="1533526" y="2816523"/>
                </a:moveTo>
                <a:lnTo>
                  <a:pt x="1833335" y="2643426"/>
                </a:lnTo>
                <a:lnTo>
                  <a:pt x="2133144" y="2816514"/>
                </a:lnTo>
                <a:lnTo>
                  <a:pt x="2133144" y="3159185"/>
                </a:lnTo>
                <a:lnTo>
                  <a:pt x="1833335" y="3332274"/>
                </a:lnTo>
                <a:lnTo>
                  <a:pt x="1533526" y="3159185"/>
                </a:lnTo>
                <a:lnTo>
                  <a:pt x="1533526" y="2816523"/>
                </a:lnTo>
                <a:close/>
                <a:moveTo>
                  <a:pt x="1828344" y="2631777"/>
                </a:moveTo>
                <a:lnTo>
                  <a:pt x="1528535" y="2804874"/>
                </a:lnTo>
                <a:lnTo>
                  <a:pt x="1228726" y="2631786"/>
                </a:lnTo>
                <a:lnTo>
                  <a:pt x="1228726" y="2292639"/>
                </a:lnTo>
                <a:lnTo>
                  <a:pt x="1528535" y="2119551"/>
                </a:lnTo>
                <a:lnTo>
                  <a:pt x="1828344" y="2292649"/>
                </a:lnTo>
                <a:lnTo>
                  <a:pt x="1828344" y="2631777"/>
                </a:lnTo>
                <a:close/>
                <a:moveTo>
                  <a:pt x="1523544" y="1768764"/>
                </a:moveTo>
                <a:lnTo>
                  <a:pt x="1523544" y="2107911"/>
                </a:lnTo>
                <a:lnTo>
                  <a:pt x="1223735" y="2281000"/>
                </a:lnTo>
                <a:lnTo>
                  <a:pt x="923925" y="2107911"/>
                </a:lnTo>
                <a:lnTo>
                  <a:pt x="923925" y="1768764"/>
                </a:lnTo>
                <a:lnTo>
                  <a:pt x="1223735" y="1595676"/>
                </a:lnTo>
                <a:lnTo>
                  <a:pt x="1523544" y="1768764"/>
                </a:lnTo>
                <a:close/>
                <a:moveTo>
                  <a:pt x="923925" y="2816514"/>
                </a:moveTo>
                <a:lnTo>
                  <a:pt x="1223735" y="2643426"/>
                </a:lnTo>
                <a:lnTo>
                  <a:pt x="1523544" y="2816514"/>
                </a:lnTo>
                <a:lnTo>
                  <a:pt x="1523544" y="3159185"/>
                </a:lnTo>
                <a:lnTo>
                  <a:pt x="1223735" y="3332274"/>
                </a:lnTo>
                <a:lnTo>
                  <a:pt x="923925" y="3159185"/>
                </a:lnTo>
                <a:lnTo>
                  <a:pt x="923925" y="2816514"/>
                </a:lnTo>
                <a:close/>
                <a:moveTo>
                  <a:pt x="1218744" y="2631786"/>
                </a:moveTo>
                <a:lnTo>
                  <a:pt x="918934" y="2804874"/>
                </a:lnTo>
                <a:lnTo>
                  <a:pt x="619125" y="2631786"/>
                </a:lnTo>
                <a:lnTo>
                  <a:pt x="619125" y="2292639"/>
                </a:lnTo>
                <a:lnTo>
                  <a:pt x="918934" y="2119551"/>
                </a:lnTo>
                <a:lnTo>
                  <a:pt x="1218744" y="2292639"/>
                </a:lnTo>
                <a:lnTo>
                  <a:pt x="1218744" y="2631786"/>
                </a:lnTo>
                <a:close/>
                <a:moveTo>
                  <a:pt x="913942" y="1768764"/>
                </a:moveTo>
                <a:lnTo>
                  <a:pt x="913942" y="2107911"/>
                </a:lnTo>
                <a:lnTo>
                  <a:pt x="614134" y="2281000"/>
                </a:lnTo>
                <a:lnTo>
                  <a:pt x="314325" y="2107911"/>
                </a:lnTo>
                <a:lnTo>
                  <a:pt x="314325" y="1768764"/>
                </a:lnTo>
                <a:lnTo>
                  <a:pt x="614134" y="1595676"/>
                </a:lnTo>
                <a:lnTo>
                  <a:pt x="913942" y="1768764"/>
                </a:lnTo>
                <a:close/>
                <a:moveTo>
                  <a:pt x="314325" y="2816514"/>
                </a:moveTo>
                <a:lnTo>
                  <a:pt x="614134" y="2643426"/>
                </a:lnTo>
                <a:lnTo>
                  <a:pt x="913942" y="2816514"/>
                </a:lnTo>
                <a:lnTo>
                  <a:pt x="913942" y="3159185"/>
                </a:lnTo>
                <a:lnTo>
                  <a:pt x="614134" y="3332274"/>
                </a:lnTo>
                <a:lnTo>
                  <a:pt x="314325" y="3159185"/>
                </a:lnTo>
                <a:lnTo>
                  <a:pt x="314325" y="2816514"/>
                </a:lnTo>
                <a:close/>
                <a:moveTo>
                  <a:pt x="609142" y="2631786"/>
                </a:moveTo>
                <a:lnTo>
                  <a:pt x="306281" y="2806637"/>
                </a:lnTo>
                <a:lnTo>
                  <a:pt x="9525" y="2635310"/>
                </a:lnTo>
                <a:lnTo>
                  <a:pt x="9525" y="2289115"/>
                </a:lnTo>
                <a:lnTo>
                  <a:pt x="306281" y="2117789"/>
                </a:lnTo>
                <a:lnTo>
                  <a:pt x="609142" y="2292639"/>
                </a:lnTo>
                <a:lnTo>
                  <a:pt x="609142" y="2631786"/>
                </a:lnTo>
                <a:close/>
                <a:moveTo>
                  <a:pt x="2437944" y="1241365"/>
                </a:moveTo>
                <a:lnTo>
                  <a:pt x="2437944" y="1584036"/>
                </a:lnTo>
                <a:lnTo>
                  <a:pt x="2138135" y="1757125"/>
                </a:lnTo>
                <a:lnTo>
                  <a:pt x="1838326" y="1584036"/>
                </a:lnTo>
                <a:lnTo>
                  <a:pt x="1838326" y="1241365"/>
                </a:lnTo>
                <a:lnTo>
                  <a:pt x="2138135" y="1068276"/>
                </a:lnTo>
                <a:lnTo>
                  <a:pt x="2437944" y="1241365"/>
                </a:lnTo>
                <a:close/>
                <a:moveTo>
                  <a:pt x="1828344" y="1241365"/>
                </a:moveTo>
                <a:lnTo>
                  <a:pt x="1828344" y="1584027"/>
                </a:lnTo>
                <a:lnTo>
                  <a:pt x="1528535" y="1757125"/>
                </a:lnTo>
                <a:lnTo>
                  <a:pt x="1228726" y="1584036"/>
                </a:lnTo>
                <a:lnTo>
                  <a:pt x="1228726" y="1241365"/>
                </a:lnTo>
                <a:lnTo>
                  <a:pt x="1528535" y="1068276"/>
                </a:lnTo>
                <a:lnTo>
                  <a:pt x="1828344" y="1241365"/>
                </a:lnTo>
                <a:close/>
                <a:moveTo>
                  <a:pt x="1218744" y="1241365"/>
                </a:moveTo>
                <a:lnTo>
                  <a:pt x="1218744" y="1584036"/>
                </a:lnTo>
                <a:lnTo>
                  <a:pt x="918934" y="1757125"/>
                </a:lnTo>
                <a:lnTo>
                  <a:pt x="619125" y="1584036"/>
                </a:lnTo>
                <a:lnTo>
                  <a:pt x="619125" y="1241365"/>
                </a:lnTo>
                <a:lnTo>
                  <a:pt x="918934" y="1068276"/>
                </a:lnTo>
                <a:lnTo>
                  <a:pt x="1218744" y="1241365"/>
                </a:lnTo>
                <a:close/>
                <a:moveTo>
                  <a:pt x="609142" y="1241365"/>
                </a:moveTo>
                <a:lnTo>
                  <a:pt x="609142" y="1584036"/>
                </a:lnTo>
                <a:lnTo>
                  <a:pt x="306281" y="1758887"/>
                </a:lnTo>
                <a:lnTo>
                  <a:pt x="9525" y="1587560"/>
                </a:lnTo>
                <a:lnTo>
                  <a:pt x="9525" y="1241365"/>
                </a:lnTo>
                <a:lnTo>
                  <a:pt x="309334" y="1068276"/>
                </a:lnTo>
                <a:lnTo>
                  <a:pt x="609142" y="1241365"/>
                </a:lnTo>
                <a:close/>
                <a:moveTo>
                  <a:pt x="2143126" y="711493"/>
                </a:moveTo>
                <a:lnTo>
                  <a:pt x="2442935" y="538399"/>
                </a:lnTo>
                <a:lnTo>
                  <a:pt x="2742744" y="711493"/>
                </a:lnTo>
                <a:lnTo>
                  <a:pt x="2742744" y="1054160"/>
                </a:lnTo>
                <a:lnTo>
                  <a:pt x="2442935" y="1227249"/>
                </a:lnTo>
                <a:lnTo>
                  <a:pt x="2143126" y="1054160"/>
                </a:lnTo>
                <a:lnTo>
                  <a:pt x="2143126" y="711493"/>
                </a:lnTo>
                <a:close/>
                <a:moveTo>
                  <a:pt x="2437944" y="526757"/>
                </a:moveTo>
                <a:lnTo>
                  <a:pt x="2138135" y="699851"/>
                </a:lnTo>
                <a:lnTo>
                  <a:pt x="1838326" y="526757"/>
                </a:lnTo>
                <a:lnTo>
                  <a:pt x="1838326" y="184093"/>
                </a:lnTo>
                <a:lnTo>
                  <a:pt x="2138135" y="10999"/>
                </a:lnTo>
                <a:lnTo>
                  <a:pt x="2437944" y="184093"/>
                </a:lnTo>
                <a:lnTo>
                  <a:pt x="2437944" y="526757"/>
                </a:lnTo>
                <a:close/>
                <a:moveTo>
                  <a:pt x="1533526" y="711494"/>
                </a:moveTo>
                <a:lnTo>
                  <a:pt x="1833335" y="538399"/>
                </a:lnTo>
                <a:lnTo>
                  <a:pt x="2133144" y="711493"/>
                </a:lnTo>
                <a:lnTo>
                  <a:pt x="2133144" y="1054160"/>
                </a:lnTo>
                <a:lnTo>
                  <a:pt x="1833335" y="1227249"/>
                </a:lnTo>
                <a:lnTo>
                  <a:pt x="1533526" y="1054160"/>
                </a:lnTo>
                <a:lnTo>
                  <a:pt x="1533526" y="711494"/>
                </a:lnTo>
                <a:close/>
                <a:moveTo>
                  <a:pt x="1828344" y="526756"/>
                </a:moveTo>
                <a:lnTo>
                  <a:pt x="1528535" y="699851"/>
                </a:lnTo>
                <a:lnTo>
                  <a:pt x="1228726" y="526757"/>
                </a:lnTo>
                <a:lnTo>
                  <a:pt x="1228726" y="184093"/>
                </a:lnTo>
                <a:lnTo>
                  <a:pt x="1528535" y="10999"/>
                </a:lnTo>
                <a:lnTo>
                  <a:pt x="1828344" y="184093"/>
                </a:lnTo>
                <a:lnTo>
                  <a:pt x="1828344" y="526756"/>
                </a:lnTo>
                <a:close/>
                <a:moveTo>
                  <a:pt x="923925" y="711493"/>
                </a:moveTo>
                <a:lnTo>
                  <a:pt x="1223735" y="538399"/>
                </a:lnTo>
                <a:lnTo>
                  <a:pt x="1523544" y="711493"/>
                </a:lnTo>
                <a:lnTo>
                  <a:pt x="1523544" y="1054160"/>
                </a:lnTo>
                <a:lnTo>
                  <a:pt x="1223735" y="1227249"/>
                </a:lnTo>
                <a:lnTo>
                  <a:pt x="923925" y="1054160"/>
                </a:lnTo>
                <a:lnTo>
                  <a:pt x="923925" y="711493"/>
                </a:lnTo>
                <a:close/>
                <a:moveTo>
                  <a:pt x="1218744" y="526757"/>
                </a:moveTo>
                <a:lnTo>
                  <a:pt x="918934" y="699851"/>
                </a:lnTo>
                <a:lnTo>
                  <a:pt x="619125" y="526757"/>
                </a:lnTo>
                <a:lnTo>
                  <a:pt x="619125" y="184093"/>
                </a:lnTo>
                <a:lnTo>
                  <a:pt x="918934" y="10999"/>
                </a:lnTo>
                <a:lnTo>
                  <a:pt x="1218744" y="184093"/>
                </a:lnTo>
                <a:lnTo>
                  <a:pt x="1218744" y="526757"/>
                </a:lnTo>
                <a:close/>
                <a:moveTo>
                  <a:pt x="314325" y="711493"/>
                </a:moveTo>
                <a:lnTo>
                  <a:pt x="614134" y="538399"/>
                </a:lnTo>
                <a:lnTo>
                  <a:pt x="913942" y="711493"/>
                </a:lnTo>
                <a:lnTo>
                  <a:pt x="913942" y="1054160"/>
                </a:lnTo>
                <a:lnTo>
                  <a:pt x="614134" y="1227249"/>
                </a:lnTo>
                <a:lnTo>
                  <a:pt x="314325" y="1054160"/>
                </a:lnTo>
                <a:lnTo>
                  <a:pt x="314325" y="711493"/>
                </a:lnTo>
                <a:close/>
                <a:moveTo>
                  <a:pt x="9525" y="7556440"/>
                </a:moveTo>
                <a:lnTo>
                  <a:pt x="309334" y="7383352"/>
                </a:lnTo>
                <a:lnTo>
                  <a:pt x="609142" y="7556440"/>
                </a:lnTo>
                <a:lnTo>
                  <a:pt x="609142" y="7902636"/>
                </a:lnTo>
                <a:lnTo>
                  <a:pt x="309334" y="8075724"/>
                </a:lnTo>
                <a:lnTo>
                  <a:pt x="9525" y="7902636"/>
                </a:lnTo>
                <a:lnTo>
                  <a:pt x="9525" y="7556440"/>
                </a:lnTo>
                <a:close/>
                <a:moveTo>
                  <a:pt x="918934" y="7383352"/>
                </a:moveTo>
                <a:lnTo>
                  <a:pt x="619125" y="7556440"/>
                </a:lnTo>
                <a:lnTo>
                  <a:pt x="619125" y="7902636"/>
                </a:lnTo>
                <a:lnTo>
                  <a:pt x="918934" y="8075724"/>
                </a:lnTo>
                <a:lnTo>
                  <a:pt x="1218744" y="7902636"/>
                </a:lnTo>
                <a:lnTo>
                  <a:pt x="1218744" y="7556440"/>
                </a:lnTo>
                <a:lnTo>
                  <a:pt x="918934" y="7383352"/>
                </a:lnTo>
                <a:close/>
                <a:moveTo>
                  <a:pt x="1228726" y="7556440"/>
                </a:moveTo>
                <a:lnTo>
                  <a:pt x="1528535" y="7383352"/>
                </a:lnTo>
                <a:lnTo>
                  <a:pt x="1828344" y="7556440"/>
                </a:lnTo>
                <a:lnTo>
                  <a:pt x="1828344" y="7902636"/>
                </a:lnTo>
                <a:lnTo>
                  <a:pt x="1528535" y="8075724"/>
                </a:lnTo>
                <a:lnTo>
                  <a:pt x="1228726" y="7902636"/>
                </a:lnTo>
                <a:lnTo>
                  <a:pt x="1228726" y="7556440"/>
                </a:lnTo>
                <a:close/>
                <a:moveTo>
                  <a:pt x="2138135" y="7383352"/>
                </a:moveTo>
                <a:lnTo>
                  <a:pt x="1838326" y="7556440"/>
                </a:lnTo>
                <a:lnTo>
                  <a:pt x="1838326" y="7902636"/>
                </a:lnTo>
                <a:lnTo>
                  <a:pt x="2138135" y="8075724"/>
                </a:lnTo>
                <a:lnTo>
                  <a:pt x="2437944" y="7902636"/>
                </a:lnTo>
                <a:lnTo>
                  <a:pt x="2437944" y="7556440"/>
                </a:lnTo>
                <a:lnTo>
                  <a:pt x="2138135" y="7383352"/>
                </a:lnTo>
                <a:close/>
                <a:moveTo>
                  <a:pt x="2447926" y="7556440"/>
                </a:moveTo>
                <a:lnTo>
                  <a:pt x="2747735" y="7383352"/>
                </a:lnTo>
                <a:lnTo>
                  <a:pt x="3047544" y="7556440"/>
                </a:lnTo>
                <a:lnTo>
                  <a:pt x="3047544" y="7902636"/>
                </a:lnTo>
                <a:lnTo>
                  <a:pt x="2747735" y="8075724"/>
                </a:lnTo>
                <a:lnTo>
                  <a:pt x="2447926" y="7902636"/>
                </a:lnTo>
                <a:lnTo>
                  <a:pt x="2447926" y="7556440"/>
                </a:lnTo>
                <a:close/>
                <a:moveTo>
                  <a:pt x="3357335" y="10999"/>
                </a:moveTo>
                <a:lnTo>
                  <a:pt x="3057526" y="184093"/>
                </a:lnTo>
                <a:lnTo>
                  <a:pt x="3057526" y="526757"/>
                </a:lnTo>
                <a:lnTo>
                  <a:pt x="3357335" y="699851"/>
                </a:lnTo>
                <a:lnTo>
                  <a:pt x="3657144" y="526757"/>
                </a:lnTo>
                <a:lnTo>
                  <a:pt x="3657144" y="184093"/>
                </a:lnTo>
                <a:lnTo>
                  <a:pt x="3357335" y="10999"/>
                </a:lnTo>
                <a:close/>
                <a:moveTo>
                  <a:pt x="4266744" y="526757"/>
                </a:moveTo>
                <a:lnTo>
                  <a:pt x="3966935" y="699851"/>
                </a:lnTo>
                <a:lnTo>
                  <a:pt x="3667126" y="526757"/>
                </a:lnTo>
                <a:lnTo>
                  <a:pt x="3667126" y="184093"/>
                </a:lnTo>
                <a:lnTo>
                  <a:pt x="3966935" y="10999"/>
                </a:lnTo>
                <a:lnTo>
                  <a:pt x="4266744" y="184093"/>
                </a:lnTo>
                <a:lnTo>
                  <a:pt x="4266744" y="526757"/>
                </a:lnTo>
                <a:close/>
                <a:moveTo>
                  <a:pt x="4876344" y="526757"/>
                </a:moveTo>
                <a:lnTo>
                  <a:pt x="4576535" y="699851"/>
                </a:lnTo>
                <a:lnTo>
                  <a:pt x="4276726" y="526757"/>
                </a:lnTo>
                <a:lnTo>
                  <a:pt x="4276726" y="184093"/>
                </a:lnTo>
                <a:lnTo>
                  <a:pt x="4576535" y="10999"/>
                </a:lnTo>
                <a:lnTo>
                  <a:pt x="4876344" y="184093"/>
                </a:lnTo>
                <a:lnTo>
                  <a:pt x="4876344" y="526757"/>
                </a:lnTo>
                <a:close/>
                <a:moveTo>
                  <a:pt x="5485944" y="526757"/>
                </a:moveTo>
                <a:lnTo>
                  <a:pt x="5186135" y="699851"/>
                </a:lnTo>
                <a:lnTo>
                  <a:pt x="4886326" y="526757"/>
                </a:lnTo>
                <a:lnTo>
                  <a:pt x="4886326" y="184093"/>
                </a:lnTo>
                <a:lnTo>
                  <a:pt x="5186135" y="10999"/>
                </a:lnTo>
                <a:lnTo>
                  <a:pt x="5485944" y="184093"/>
                </a:lnTo>
                <a:lnTo>
                  <a:pt x="5485944" y="526757"/>
                </a:lnTo>
                <a:close/>
                <a:moveTo>
                  <a:pt x="5790744" y="7026564"/>
                </a:moveTo>
                <a:lnTo>
                  <a:pt x="5490935" y="6853476"/>
                </a:lnTo>
                <a:lnTo>
                  <a:pt x="5191126" y="7026564"/>
                </a:lnTo>
                <a:lnTo>
                  <a:pt x="5191126" y="7369236"/>
                </a:lnTo>
                <a:lnTo>
                  <a:pt x="5490935" y="7542324"/>
                </a:lnTo>
                <a:lnTo>
                  <a:pt x="5790744" y="7369236"/>
                </a:lnTo>
                <a:lnTo>
                  <a:pt x="5790744" y="7026564"/>
                </a:lnTo>
                <a:close/>
                <a:moveTo>
                  <a:pt x="5490935" y="6491050"/>
                </a:moveTo>
                <a:lnTo>
                  <a:pt x="5790744" y="6317961"/>
                </a:lnTo>
                <a:lnTo>
                  <a:pt x="5790744" y="5978814"/>
                </a:lnTo>
                <a:lnTo>
                  <a:pt x="5490935" y="5805726"/>
                </a:lnTo>
                <a:lnTo>
                  <a:pt x="5191126" y="5978814"/>
                </a:lnTo>
                <a:lnTo>
                  <a:pt x="5191126" y="6317961"/>
                </a:lnTo>
                <a:lnTo>
                  <a:pt x="5490935" y="6491050"/>
                </a:lnTo>
                <a:close/>
                <a:moveTo>
                  <a:pt x="5485944" y="6841836"/>
                </a:moveTo>
                <a:lnTo>
                  <a:pt x="5485944" y="6502690"/>
                </a:lnTo>
                <a:lnTo>
                  <a:pt x="5186135" y="6329601"/>
                </a:lnTo>
                <a:lnTo>
                  <a:pt x="4886326" y="6502690"/>
                </a:lnTo>
                <a:lnTo>
                  <a:pt x="4886326" y="6841836"/>
                </a:lnTo>
                <a:lnTo>
                  <a:pt x="5186135" y="7014924"/>
                </a:lnTo>
                <a:lnTo>
                  <a:pt x="5485944" y="6841836"/>
                </a:lnTo>
                <a:close/>
                <a:moveTo>
                  <a:pt x="5181144" y="7026564"/>
                </a:moveTo>
                <a:lnTo>
                  <a:pt x="4881335" y="6853476"/>
                </a:lnTo>
                <a:lnTo>
                  <a:pt x="4581526" y="7026564"/>
                </a:lnTo>
                <a:lnTo>
                  <a:pt x="4581526" y="7369236"/>
                </a:lnTo>
                <a:lnTo>
                  <a:pt x="4881335" y="7542324"/>
                </a:lnTo>
                <a:lnTo>
                  <a:pt x="5181144" y="7369236"/>
                </a:lnTo>
                <a:lnTo>
                  <a:pt x="5181144" y="7026564"/>
                </a:lnTo>
                <a:close/>
                <a:moveTo>
                  <a:pt x="4881335" y="6491050"/>
                </a:moveTo>
                <a:lnTo>
                  <a:pt x="5181144" y="6317961"/>
                </a:lnTo>
                <a:lnTo>
                  <a:pt x="5181144" y="5978814"/>
                </a:lnTo>
                <a:lnTo>
                  <a:pt x="4881335" y="5805726"/>
                </a:lnTo>
                <a:lnTo>
                  <a:pt x="4581526" y="5978814"/>
                </a:lnTo>
                <a:lnTo>
                  <a:pt x="4581526" y="6317961"/>
                </a:lnTo>
                <a:lnTo>
                  <a:pt x="4881335" y="6491050"/>
                </a:lnTo>
                <a:close/>
                <a:moveTo>
                  <a:pt x="4876344" y="6841836"/>
                </a:moveTo>
                <a:lnTo>
                  <a:pt x="4876344" y="6502690"/>
                </a:lnTo>
                <a:lnTo>
                  <a:pt x="4576535" y="6329601"/>
                </a:lnTo>
                <a:lnTo>
                  <a:pt x="4276726" y="6502690"/>
                </a:lnTo>
                <a:lnTo>
                  <a:pt x="4276726" y="6841836"/>
                </a:lnTo>
                <a:lnTo>
                  <a:pt x="4576535" y="7014924"/>
                </a:lnTo>
                <a:lnTo>
                  <a:pt x="4876344" y="6841836"/>
                </a:lnTo>
                <a:close/>
                <a:moveTo>
                  <a:pt x="4571544" y="7026564"/>
                </a:moveTo>
                <a:lnTo>
                  <a:pt x="4271735" y="6853476"/>
                </a:lnTo>
                <a:lnTo>
                  <a:pt x="3971926" y="7026564"/>
                </a:lnTo>
                <a:lnTo>
                  <a:pt x="3971926" y="7369236"/>
                </a:lnTo>
                <a:lnTo>
                  <a:pt x="4271735" y="7542324"/>
                </a:lnTo>
                <a:lnTo>
                  <a:pt x="4571544" y="7369236"/>
                </a:lnTo>
                <a:lnTo>
                  <a:pt x="4571544" y="7026564"/>
                </a:lnTo>
                <a:close/>
                <a:moveTo>
                  <a:pt x="4271735" y="6491050"/>
                </a:moveTo>
                <a:lnTo>
                  <a:pt x="4571544" y="6317961"/>
                </a:lnTo>
                <a:lnTo>
                  <a:pt x="4571544" y="5978814"/>
                </a:lnTo>
                <a:lnTo>
                  <a:pt x="4271735" y="5805726"/>
                </a:lnTo>
                <a:lnTo>
                  <a:pt x="3971926" y="5978814"/>
                </a:lnTo>
                <a:lnTo>
                  <a:pt x="3971926" y="6317961"/>
                </a:lnTo>
                <a:lnTo>
                  <a:pt x="4271735" y="6491050"/>
                </a:lnTo>
                <a:close/>
                <a:moveTo>
                  <a:pt x="4266744" y="6841836"/>
                </a:moveTo>
                <a:lnTo>
                  <a:pt x="4266744" y="6502690"/>
                </a:lnTo>
                <a:lnTo>
                  <a:pt x="3966935" y="6329601"/>
                </a:lnTo>
                <a:lnTo>
                  <a:pt x="3667126" y="6502690"/>
                </a:lnTo>
                <a:lnTo>
                  <a:pt x="3667126" y="6841836"/>
                </a:lnTo>
                <a:lnTo>
                  <a:pt x="3966935" y="7014924"/>
                </a:lnTo>
                <a:lnTo>
                  <a:pt x="4266744" y="6841836"/>
                </a:lnTo>
                <a:close/>
                <a:moveTo>
                  <a:pt x="3961944" y="7026564"/>
                </a:moveTo>
                <a:lnTo>
                  <a:pt x="3662135" y="6853476"/>
                </a:lnTo>
                <a:lnTo>
                  <a:pt x="3362326" y="7026564"/>
                </a:lnTo>
                <a:lnTo>
                  <a:pt x="3362326" y="7369236"/>
                </a:lnTo>
                <a:lnTo>
                  <a:pt x="3662135" y="7542324"/>
                </a:lnTo>
                <a:lnTo>
                  <a:pt x="3961944" y="7369236"/>
                </a:lnTo>
                <a:lnTo>
                  <a:pt x="3961944" y="7026564"/>
                </a:lnTo>
                <a:close/>
                <a:moveTo>
                  <a:pt x="3662135" y="6491050"/>
                </a:moveTo>
                <a:lnTo>
                  <a:pt x="3961944" y="6317961"/>
                </a:lnTo>
                <a:lnTo>
                  <a:pt x="3961944" y="5978814"/>
                </a:lnTo>
                <a:lnTo>
                  <a:pt x="3662135" y="5805726"/>
                </a:lnTo>
                <a:lnTo>
                  <a:pt x="3362326" y="5978814"/>
                </a:lnTo>
                <a:lnTo>
                  <a:pt x="3362326" y="6317961"/>
                </a:lnTo>
                <a:lnTo>
                  <a:pt x="3662135" y="6491050"/>
                </a:lnTo>
                <a:close/>
                <a:moveTo>
                  <a:pt x="3657144" y="6841836"/>
                </a:moveTo>
                <a:lnTo>
                  <a:pt x="3657144" y="6502690"/>
                </a:lnTo>
                <a:lnTo>
                  <a:pt x="3357335" y="6329601"/>
                </a:lnTo>
                <a:lnTo>
                  <a:pt x="3057526" y="6502690"/>
                </a:lnTo>
                <a:lnTo>
                  <a:pt x="3057526" y="6841836"/>
                </a:lnTo>
                <a:lnTo>
                  <a:pt x="3357335" y="7014924"/>
                </a:lnTo>
                <a:lnTo>
                  <a:pt x="3657144" y="6841836"/>
                </a:lnTo>
                <a:close/>
                <a:moveTo>
                  <a:pt x="5485944" y="5794086"/>
                </a:moveTo>
                <a:lnTo>
                  <a:pt x="5485944" y="5451415"/>
                </a:lnTo>
                <a:lnTo>
                  <a:pt x="5186135" y="5278327"/>
                </a:lnTo>
                <a:lnTo>
                  <a:pt x="4886326" y="5451415"/>
                </a:lnTo>
                <a:lnTo>
                  <a:pt x="4886326" y="5794086"/>
                </a:lnTo>
                <a:lnTo>
                  <a:pt x="5186135" y="5967174"/>
                </a:lnTo>
                <a:lnTo>
                  <a:pt x="5485944" y="5794086"/>
                </a:lnTo>
                <a:close/>
                <a:moveTo>
                  <a:pt x="4876344" y="5794086"/>
                </a:moveTo>
                <a:lnTo>
                  <a:pt x="4876344" y="5451415"/>
                </a:lnTo>
                <a:lnTo>
                  <a:pt x="4576535" y="5278327"/>
                </a:lnTo>
                <a:lnTo>
                  <a:pt x="4276726" y="5451415"/>
                </a:lnTo>
                <a:lnTo>
                  <a:pt x="4276726" y="5794086"/>
                </a:lnTo>
                <a:lnTo>
                  <a:pt x="4576535" y="5967174"/>
                </a:lnTo>
                <a:lnTo>
                  <a:pt x="4876344" y="5794086"/>
                </a:lnTo>
                <a:close/>
                <a:moveTo>
                  <a:pt x="4266744" y="5794086"/>
                </a:moveTo>
                <a:lnTo>
                  <a:pt x="4266744" y="5451415"/>
                </a:lnTo>
                <a:lnTo>
                  <a:pt x="3966935" y="5278327"/>
                </a:lnTo>
                <a:lnTo>
                  <a:pt x="3667126" y="5451415"/>
                </a:lnTo>
                <a:lnTo>
                  <a:pt x="3667126" y="5794086"/>
                </a:lnTo>
                <a:lnTo>
                  <a:pt x="3966935" y="5967174"/>
                </a:lnTo>
                <a:lnTo>
                  <a:pt x="4266744" y="5794086"/>
                </a:lnTo>
                <a:close/>
                <a:moveTo>
                  <a:pt x="3657144" y="5794086"/>
                </a:moveTo>
                <a:lnTo>
                  <a:pt x="3657144" y="5451415"/>
                </a:lnTo>
                <a:lnTo>
                  <a:pt x="3357335" y="5278327"/>
                </a:lnTo>
                <a:lnTo>
                  <a:pt x="3057526" y="5451415"/>
                </a:lnTo>
                <a:lnTo>
                  <a:pt x="3057526" y="5794086"/>
                </a:lnTo>
                <a:lnTo>
                  <a:pt x="3357335" y="5967174"/>
                </a:lnTo>
                <a:lnTo>
                  <a:pt x="3657144" y="5794086"/>
                </a:lnTo>
                <a:close/>
                <a:moveTo>
                  <a:pt x="5790744" y="4921539"/>
                </a:moveTo>
                <a:lnTo>
                  <a:pt x="5490935" y="4748451"/>
                </a:lnTo>
                <a:lnTo>
                  <a:pt x="5191126" y="4921539"/>
                </a:lnTo>
                <a:lnTo>
                  <a:pt x="5191126" y="5264210"/>
                </a:lnTo>
                <a:lnTo>
                  <a:pt x="5490935" y="5437299"/>
                </a:lnTo>
                <a:lnTo>
                  <a:pt x="5790744" y="5264210"/>
                </a:lnTo>
                <a:lnTo>
                  <a:pt x="5790744" y="4921539"/>
                </a:lnTo>
                <a:close/>
                <a:moveTo>
                  <a:pt x="5490935" y="4386025"/>
                </a:moveTo>
                <a:lnTo>
                  <a:pt x="5790744" y="4212936"/>
                </a:lnTo>
                <a:lnTo>
                  <a:pt x="5790744" y="3873789"/>
                </a:lnTo>
                <a:lnTo>
                  <a:pt x="5490935" y="3700701"/>
                </a:lnTo>
                <a:lnTo>
                  <a:pt x="5191126" y="3873789"/>
                </a:lnTo>
                <a:lnTo>
                  <a:pt x="5191126" y="4212936"/>
                </a:lnTo>
                <a:lnTo>
                  <a:pt x="5490935" y="4386025"/>
                </a:lnTo>
                <a:close/>
                <a:moveTo>
                  <a:pt x="5485944" y="4736811"/>
                </a:moveTo>
                <a:lnTo>
                  <a:pt x="5485944" y="4397664"/>
                </a:lnTo>
                <a:lnTo>
                  <a:pt x="5186135" y="4224576"/>
                </a:lnTo>
                <a:lnTo>
                  <a:pt x="4886326" y="4397664"/>
                </a:lnTo>
                <a:lnTo>
                  <a:pt x="4886326" y="4736811"/>
                </a:lnTo>
                <a:lnTo>
                  <a:pt x="5186135" y="4909899"/>
                </a:lnTo>
                <a:lnTo>
                  <a:pt x="5485944" y="4736811"/>
                </a:lnTo>
                <a:close/>
                <a:moveTo>
                  <a:pt x="5181144" y="4921539"/>
                </a:moveTo>
                <a:lnTo>
                  <a:pt x="4881335" y="4748451"/>
                </a:lnTo>
                <a:lnTo>
                  <a:pt x="4581526" y="4921539"/>
                </a:lnTo>
                <a:lnTo>
                  <a:pt x="4581526" y="5264210"/>
                </a:lnTo>
                <a:lnTo>
                  <a:pt x="4881335" y="5437299"/>
                </a:lnTo>
                <a:lnTo>
                  <a:pt x="5181144" y="5264210"/>
                </a:lnTo>
                <a:lnTo>
                  <a:pt x="5181144" y="4921539"/>
                </a:lnTo>
                <a:close/>
                <a:moveTo>
                  <a:pt x="4881335" y="4386025"/>
                </a:moveTo>
                <a:lnTo>
                  <a:pt x="5181144" y="4212936"/>
                </a:lnTo>
                <a:lnTo>
                  <a:pt x="5181144" y="3873789"/>
                </a:lnTo>
                <a:lnTo>
                  <a:pt x="4881335" y="3700701"/>
                </a:lnTo>
                <a:lnTo>
                  <a:pt x="4581526" y="3873789"/>
                </a:lnTo>
                <a:lnTo>
                  <a:pt x="4581526" y="4212936"/>
                </a:lnTo>
                <a:lnTo>
                  <a:pt x="4881335" y="4386025"/>
                </a:lnTo>
                <a:close/>
                <a:moveTo>
                  <a:pt x="4876344" y="4736811"/>
                </a:moveTo>
                <a:lnTo>
                  <a:pt x="4876344" y="4397664"/>
                </a:lnTo>
                <a:lnTo>
                  <a:pt x="4576535" y="4224576"/>
                </a:lnTo>
                <a:lnTo>
                  <a:pt x="4276726" y="4397664"/>
                </a:lnTo>
                <a:lnTo>
                  <a:pt x="4276726" y="4736811"/>
                </a:lnTo>
                <a:lnTo>
                  <a:pt x="4576535" y="4909899"/>
                </a:lnTo>
                <a:lnTo>
                  <a:pt x="4876344" y="4736811"/>
                </a:lnTo>
                <a:close/>
                <a:moveTo>
                  <a:pt x="4571544" y="4921539"/>
                </a:moveTo>
                <a:lnTo>
                  <a:pt x="4271735" y="4748451"/>
                </a:lnTo>
                <a:lnTo>
                  <a:pt x="3971926" y="4921539"/>
                </a:lnTo>
                <a:lnTo>
                  <a:pt x="3971926" y="5264210"/>
                </a:lnTo>
                <a:lnTo>
                  <a:pt x="4271735" y="5437299"/>
                </a:lnTo>
                <a:lnTo>
                  <a:pt x="4571544" y="5264210"/>
                </a:lnTo>
                <a:lnTo>
                  <a:pt x="4571544" y="4921539"/>
                </a:lnTo>
                <a:close/>
                <a:moveTo>
                  <a:pt x="4271735" y="4386025"/>
                </a:moveTo>
                <a:lnTo>
                  <a:pt x="4571544" y="4212936"/>
                </a:lnTo>
                <a:lnTo>
                  <a:pt x="4571544" y="3873789"/>
                </a:lnTo>
                <a:lnTo>
                  <a:pt x="4271735" y="3700701"/>
                </a:lnTo>
                <a:lnTo>
                  <a:pt x="3971926" y="3873789"/>
                </a:lnTo>
                <a:lnTo>
                  <a:pt x="3971926" y="4212936"/>
                </a:lnTo>
                <a:lnTo>
                  <a:pt x="4271735" y="4386025"/>
                </a:lnTo>
                <a:close/>
                <a:moveTo>
                  <a:pt x="4266744" y="4736811"/>
                </a:moveTo>
                <a:lnTo>
                  <a:pt x="4266744" y="4397664"/>
                </a:lnTo>
                <a:lnTo>
                  <a:pt x="3966935" y="4224576"/>
                </a:lnTo>
                <a:lnTo>
                  <a:pt x="3667126" y="4397664"/>
                </a:lnTo>
                <a:lnTo>
                  <a:pt x="3667126" y="4736811"/>
                </a:lnTo>
                <a:lnTo>
                  <a:pt x="3966935" y="4909899"/>
                </a:lnTo>
                <a:lnTo>
                  <a:pt x="4266744" y="4736811"/>
                </a:lnTo>
                <a:close/>
                <a:moveTo>
                  <a:pt x="3961944" y="4921539"/>
                </a:moveTo>
                <a:lnTo>
                  <a:pt x="3662135" y="4748451"/>
                </a:lnTo>
                <a:lnTo>
                  <a:pt x="3362326" y="4921539"/>
                </a:lnTo>
                <a:lnTo>
                  <a:pt x="3362326" y="5264210"/>
                </a:lnTo>
                <a:lnTo>
                  <a:pt x="3662135" y="5437299"/>
                </a:lnTo>
                <a:lnTo>
                  <a:pt x="3961944" y="5264210"/>
                </a:lnTo>
                <a:lnTo>
                  <a:pt x="3961944" y="4921539"/>
                </a:lnTo>
                <a:close/>
                <a:moveTo>
                  <a:pt x="3662135" y="4386025"/>
                </a:moveTo>
                <a:lnTo>
                  <a:pt x="3961944" y="4212936"/>
                </a:lnTo>
                <a:lnTo>
                  <a:pt x="3961944" y="3873789"/>
                </a:lnTo>
                <a:lnTo>
                  <a:pt x="3662135" y="3700701"/>
                </a:lnTo>
                <a:lnTo>
                  <a:pt x="3362326" y="3873789"/>
                </a:lnTo>
                <a:lnTo>
                  <a:pt x="3362326" y="4212936"/>
                </a:lnTo>
                <a:lnTo>
                  <a:pt x="3662135" y="4386025"/>
                </a:lnTo>
                <a:close/>
                <a:moveTo>
                  <a:pt x="3657144" y="4736811"/>
                </a:moveTo>
                <a:lnTo>
                  <a:pt x="3657144" y="4397664"/>
                </a:lnTo>
                <a:lnTo>
                  <a:pt x="3357335" y="4224576"/>
                </a:lnTo>
                <a:lnTo>
                  <a:pt x="3057526" y="4397664"/>
                </a:lnTo>
                <a:lnTo>
                  <a:pt x="3057526" y="4736811"/>
                </a:lnTo>
                <a:lnTo>
                  <a:pt x="3357335" y="4909899"/>
                </a:lnTo>
                <a:lnTo>
                  <a:pt x="3657144" y="4736811"/>
                </a:lnTo>
                <a:close/>
                <a:moveTo>
                  <a:pt x="5485944" y="3689061"/>
                </a:moveTo>
                <a:lnTo>
                  <a:pt x="5485944" y="3346390"/>
                </a:lnTo>
                <a:lnTo>
                  <a:pt x="5186135" y="3173301"/>
                </a:lnTo>
                <a:lnTo>
                  <a:pt x="4886326" y="3346390"/>
                </a:lnTo>
                <a:lnTo>
                  <a:pt x="4886326" y="3689061"/>
                </a:lnTo>
                <a:lnTo>
                  <a:pt x="5186135" y="3862149"/>
                </a:lnTo>
                <a:lnTo>
                  <a:pt x="5485944" y="3689061"/>
                </a:lnTo>
                <a:close/>
                <a:moveTo>
                  <a:pt x="4876344" y="3689061"/>
                </a:moveTo>
                <a:lnTo>
                  <a:pt x="4876344" y="3346390"/>
                </a:lnTo>
                <a:lnTo>
                  <a:pt x="4576535" y="3173301"/>
                </a:lnTo>
                <a:lnTo>
                  <a:pt x="4276726" y="3346390"/>
                </a:lnTo>
                <a:lnTo>
                  <a:pt x="4276726" y="3689061"/>
                </a:lnTo>
                <a:lnTo>
                  <a:pt x="4576535" y="3862149"/>
                </a:lnTo>
                <a:lnTo>
                  <a:pt x="4876344" y="3689061"/>
                </a:lnTo>
                <a:close/>
                <a:moveTo>
                  <a:pt x="4266744" y="3689061"/>
                </a:moveTo>
                <a:lnTo>
                  <a:pt x="4266744" y="3346390"/>
                </a:lnTo>
                <a:lnTo>
                  <a:pt x="3966935" y="3173301"/>
                </a:lnTo>
                <a:lnTo>
                  <a:pt x="3667126" y="3346390"/>
                </a:lnTo>
                <a:lnTo>
                  <a:pt x="3667126" y="3689061"/>
                </a:lnTo>
                <a:lnTo>
                  <a:pt x="3966935" y="3862149"/>
                </a:lnTo>
                <a:lnTo>
                  <a:pt x="4266744" y="3689061"/>
                </a:lnTo>
                <a:close/>
                <a:moveTo>
                  <a:pt x="3657144" y="3689061"/>
                </a:moveTo>
                <a:lnTo>
                  <a:pt x="3657144" y="3346390"/>
                </a:lnTo>
                <a:lnTo>
                  <a:pt x="3357335" y="3173301"/>
                </a:lnTo>
                <a:lnTo>
                  <a:pt x="3057526" y="3346390"/>
                </a:lnTo>
                <a:lnTo>
                  <a:pt x="3057526" y="3689061"/>
                </a:lnTo>
                <a:lnTo>
                  <a:pt x="3357335" y="3862149"/>
                </a:lnTo>
                <a:lnTo>
                  <a:pt x="3657144" y="3689061"/>
                </a:lnTo>
                <a:close/>
                <a:moveTo>
                  <a:pt x="5790744" y="2816514"/>
                </a:moveTo>
                <a:lnTo>
                  <a:pt x="5490935" y="2643426"/>
                </a:lnTo>
                <a:lnTo>
                  <a:pt x="5191126" y="2816514"/>
                </a:lnTo>
                <a:lnTo>
                  <a:pt x="5191126" y="3159185"/>
                </a:lnTo>
                <a:lnTo>
                  <a:pt x="5490935" y="3332274"/>
                </a:lnTo>
                <a:lnTo>
                  <a:pt x="5790744" y="3159185"/>
                </a:lnTo>
                <a:lnTo>
                  <a:pt x="5790744" y="2816514"/>
                </a:lnTo>
                <a:close/>
                <a:moveTo>
                  <a:pt x="5490935" y="2281000"/>
                </a:moveTo>
                <a:lnTo>
                  <a:pt x="5790744" y="2107911"/>
                </a:lnTo>
                <a:lnTo>
                  <a:pt x="5790744" y="1768764"/>
                </a:lnTo>
                <a:lnTo>
                  <a:pt x="5490935" y="1595676"/>
                </a:lnTo>
                <a:lnTo>
                  <a:pt x="5191126" y="1768764"/>
                </a:lnTo>
                <a:lnTo>
                  <a:pt x="5191126" y="2107911"/>
                </a:lnTo>
                <a:lnTo>
                  <a:pt x="5490935" y="2281000"/>
                </a:lnTo>
                <a:close/>
                <a:moveTo>
                  <a:pt x="5485944" y="2631786"/>
                </a:moveTo>
                <a:lnTo>
                  <a:pt x="5485944" y="2292639"/>
                </a:lnTo>
                <a:lnTo>
                  <a:pt x="5186135" y="2119551"/>
                </a:lnTo>
                <a:lnTo>
                  <a:pt x="4886326" y="2292639"/>
                </a:lnTo>
                <a:lnTo>
                  <a:pt x="4886326" y="2631786"/>
                </a:lnTo>
                <a:lnTo>
                  <a:pt x="5186135" y="2804874"/>
                </a:lnTo>
                <a:lnTo>
                  <a:pt x="5485944" y="2631786"/>
                </a:lnTo>
                <a:close/>
                <a:moveTo>
                  <a:pt x="5181144" y="2816514"/>
                </a:moveTo>
                <a:lnTo>
                  <a:pt x="4881335" y="2643426"/>
                </a:lnTo>
                <a:lnTo>
                  <a:pt x="4581526" y="2816514"/>
                </a:lnTo>
                <a:lnTo>
                  <a:pt x="4581526" y="3159185"/>
                </a:lnTo>
                <a:lnTo>
                  <a:pt x="4881335" y="3332274"/>
                </a:lnTo>
                <a:lnTo>
                  <a:pt x="5181144" y="3159185"/>
                </a:lnTo>
                <a:lnTo>
                  <a:pt x="5181144" y="2816514"/>
                </a:lnTo>
                <a:close/>
                <a:moveTo>
                  <a:pt x="4881335" y="2281000"/>
                </a:moveTo>
                <a:lnTo>
                  <a:pt x="5181144" y="2107911"/>
                </a:lnTo>
                <a:lnTo>
                  <a:pt x="5181144" y="1768764"/>
                </a:lnTo>
                <a:lnTo>
                  <a:pt x="4881335" y="1595676"/>
                </a:lnTo>
                <a:lnTo>
                  <a:pt x="4581526" y="1768764"/>
                </a:lnTo>
                <a:lnTo>
                  <a:pt x="4581526" y="2107911"/>
                </a:lnTo>
                <a:lnTo>
                  <a:pt x="4881335" y="2281000"/>
                </a:lnTo>
                <a:close/>
                <a:moveTo>
                  <a:pt x="4876344" y="2631786"/>
                </a:moveTo>
                <a:lnTo>
                  <a:pt x="4876344" y="2292639"/>
                </a:lnTo>
                <a:lnTo>
                  <a:pt x="4576535" y="2119551"/>
                </a:lnTo>
                <a:lnTo>
                  <a:pt x="4276726" y="2292639"/>
                </a:lnTo>
                <a:lnTo>
                  <a:pt x="4276726" y="2631786"/>
                </a:lnTo>
                <a:lnTo>
                  <a:pt x="4576535" y="2804874"/>
                </a:lnTo>
                <a:lnTo>
                  <a:pt x="4876344" y="2631786"/>
                </a:lnTo>
                <a:close/>
                <a:moveTo>
                  <a:pt x="4571544" y="2816514"/>
                </a:moveTo>
                <a:lnTo>
                  <a:pt x="4271735" y="2643426"/>
                </a:lnTo>
                <a:lnTo>
                  <a:pt x="3971926" y="2816514"/>
                </a:lnTo>
                <a:lnTo>
                  <a:pt x="3971926" y="3159185"/>
                </a:lnTo>
                <a:lnTo>
                  <a:pt x="4271735" y="3332274"/>
                </a:lnTo>
                <a:lnTo>
                  <a:pt x="4571544" y="3159185"/>
                </a:lnTo>
                <a:lnTo>
                  <a:pt x="4571544" y="2816514"/>
                </a:lnTo>
                <a:close/>
                <a:moveTo>
                  <a:pt x="4271735" y="2281000"/>
                </a:moveTo>
                <a:lnTo>
                  <a:pt x="4571544" y="2107911"/>
                </a:lnTo>
                <a:lnTo>
                  <a:pt x="4571544" y="1768764"/>
                </a:lnTo>
                <a:lnTo>
                  <a:pt x="4271735" y="1595676"/>
                </a:lnTo>
                <a:lnTo>
                  <a:pt x="3971926" y="1768764"/>
                </a:lnTo>
                <a:lnTo>
                  <a:pt x="3971926" y="2107911"/>
                </a:lnTo>
                <a:lnTo>
                  <a:pt x="4271735" y="2281000"/>
                </a:lnTo>
                <a:close/>
                <a:moveTo>
                  <a:pt x="4266744" y="2631786"/>
                </a:moveTo>
                <a:lnTo>
                  <a:pt x="4266744" y="2292639"/>
                </a:lnTo>
                <a:lnTo>
                  <a:pt x="3966935" y="2119551"/>
                </a:lnTo>
                <a:lnTo>
                  <a:pt x="3667126" y="2292639"/>
                </a:lnTo>
                <a:lnTo>
                  <a:pt x="3667126" y="2631786"/>
                </a:lnTo>
                <a:lnTo>
                  <a:pt x="3966935" y="2804874"/>
                </a:lnTo>
                <a:lnTo>
                  <a:pt x="4266744" y="2631786"/>
                </a:lnTo>
                <a:close/>
                <a:moveTo>
                  <a:pt x="3961944" y="2816514"/>
                </a:moveTo>
                <a:lnTo>
                  <a:pt x="3662135" y="2643426"/>
                </a:lnTo>
                <a:lnTo>
                  <a:pt x="3362326" y="2816514"/>
                </a:lnTo>
                <a:lnTo>
                  <a:pt x="3362326" y="3159185"/>
                </a:lnTo>
                <a:lnTo>
                  <a:pt x="3662135" y="3332274"/>
                </a:lnTo>
                <a:lnTo>
                  <a:pt x="3961944" y="3159185"/>
                </a:lnTo>
                <a:lnTo>
                  <a:pt x="3961944" y="2816514"/>
                </a:lnTo>
                <a:close/>
                <a:moveTo>
                  <a:pt x="3662135" y="2281000"/>
                </a:moveTo>
                <a:lnTo>
                  <a:pt x="3961944" y="2107911"/>
                </a:lnTo>
                <a:lnTo>
                  <a:pt x="3961944" y="1768764"/>
                </a:lnTo>
                <a:lnTo>
                  <a:pt x="3662135" y="1595676"/>
                </a:lnTo>
                <a:lnTo>
                  <a:pt x="3362326" y="1768764"/>
                </a:lnTo>
                <a:lnTo>
                  <a:pt x="3362326" y="2107911"/>
                </a:lnTo>
                <a:lnTo>
                  <a:pt x="3662135" y="2281000"/>
                </a:lnTo>
                <a:close/>
                <a:moveTo>
                  <a:pt x="3657144" y="2631786"/>
                </a:moveTo>
                <a:lnTo>
                  <a:pt x="3657144" y="2292639"/>
                </a:lnTo>
                <a:lnTo>
                  <a:pt x="3357335" y="2119551"/>
                </a:lnTo>
                <a:lnTo>
                  <a:pt x="3057526" y="2292639"/>
                </a:lnTo>
                <a:lnTo>
                  <a:pt x="3057526" y="2631786"/>
                </a:lnTo>
                <a:lnTo>
                  <a:pt x="3357335" y="2804874"/>
                </a:lnTo>
                <a:lnTo>
                  <a:pt x="3657144" y="2631786"/>
                </a:lnTo>
                <a:close/>
                <a:moveTo>
                  <a:pt x="5485944" y="1584036"/>
                </a:moveTo>
                <a:lnTo>
                  <a:pt x="5485944" y="1241365"/>
                </a:lnTo>
                <a:lnTo>
                  <a:pt x="5186135" y="1068276"/>
                </a:lnTo>
                <a:lnTo>
                  <a:pt x="4886326" y="1241365"/>
                </a:lnTo>
                <a:lnTo>
                  <a:pt x="4886326" y="1584036"/>
                </a:lnTo>
                <a:lnTo>
                  <a:pt x="5186135" y="1757125"/>
                </a:lnTo>
                <a:lnTo>
                  <a:pt x="5485944" y="1584036"/>
                </a:lnTo>
                <a:close/>
                <a:moveTo>
                  <a:pt x="4876344" y="1584036"/>
                </a:moveTo>
                <a:lnTo>
                  <a:pt x="4876344" y="1241365"/>
                </a:lnTo>
                <a:lnTo>
                  <a:pt x="4576535" y="1068276"/>
                </a:lnTo>
                <a:lnTo>
                  <a:pt x="4276726" y="1241365"/>
                </a:lnTo>
                <a:lnTo>
                  <a:pt x="4276726" y="1584036"/>
                </a:lnTo>
                <a:lnTo>
                  <a:pt x="4576535" y="1757125"/>
                </a:lnTo>
                <a:lnTo>
                  <a:pt x="4876344" y="1584036"/>
                </a:lnTo>
                <a:close/>
                <a:moveTo>
                  <a:pt x="4266744" y="1584036"/>
                </a:moveTo>
                <a:lnTo>
                  <a:pt x="4266744" y="1241365"/>
                </a:lnTo>
                <a:lnTo>
                  <a:pt x="3966935" y="1068276"/>
                </a:lnTo>
                <a:lnTo>
                  <a:pt x="3667126" y="1241365"/>
                </a:lnTo>
                <a:lnTo>
                  <a:pt x="3667126" y="1584036"/>
                </a:lnTo>
                <a:lnTo>
                  <a:pt x="3966935" y="1757125"/>
                </a:lnTo>
                <a:lnTo>
                  <a:pt x="4266744" y="1584036"/>
                </a:lnTo>
                <a:close/>
                <a:moveTo>
                  <a:pt x="3657144" y="1584036"/>
                </a:moveTo>
                <a:lnTo>
                  <a:pt x="3657144" y="1241365"/>
                </a:lnTo>
                <a:lnTo>
                  <a:pt x="3357335" y="1068276"/>
                </a:lnTo>
                <a:lnTo>
                  <a:pt x="3057526" y="1241365"/>
                </a:lnTo>
                <a:lnTo>
                  <a:pt x="3057526" y="1584036"/>
                </a:lnTo>
                <a:lnTo>
                  <a:pt x="3357335" y="1757125"/>
                </a:lnTo>
                <a:lnTo>
                  <a:pt x="3657144" y="1584036"/>
                </a:lnTo>
                <a:close/>
                <a:moveTo>
                  <a:pt x="5790744" y="711493"/>
                </a:moveTo>
                <a:lnTo>
                  <a:pt x="5490935" y="538399"/>
                </a:lnTo>
                <a:lnTo>
                  <a:pt x="5191126" y="711493"/>
                </a:lnTo>
                <a:lnTo>
                  <a:pt x="5191126" y="1054160"/>
                </a:lnTo>
                <a:lnTo>
                  <a:pt x="5490935" y="1227249"/>
                </a:lnTo>
                <a:lnTo>
                  <a:pt x="5790744" y="1054160"/>
                </a:lnTo>
                <a:lnTo>
                  <a:pt x="5790744" y="711493"/>
                </a:lnTo>
                <a:close/>
                <a:moveTo>
                  <a:pt x="5181144" y="711493"/>
                </a:moveTo>
                <a:lnTo>
                  <a:pt x="4881335" y="538399"/>
                </a:lnTo>
                <a:lnTo>
                  <a:pt x="4581526" y="711493"/>
                </a:lnTo>
                <a:lnTo>
                  <a:pt x="4581526" y="1054160"/>
                </a:lnTo>
                <a:lnTo>
                  <a:pt x="4881335" y="1227249"/>
                </a:lnTo>
                <a:lnTo>
                  <a:pt x="5181144" y="1054160"/>
                </a:lnTo>
                <a:lnTo>
                  <a:pt x="5181144" y="711493"/>
                </a:lnTo>
                <a:close/>
                <a:moveTo>
                  <a:pt x="4571544" y="711493"/>
                </a:moveTo>
                <a:lnTo>
                  <a:pt x="4271735" y="538399"/>
                </a:lnTo>
                <a:lnTo>
                  <a:pt x="3971926" y="711493"/>
                </a:lnTo>
                <a:lnTo>
                  <a:pt x="3971926" y="1054160"/>
                </a:lnTo>
                <a:lnTo>
                  <a:pt x="4271735" y="1227249"/>
                </a:lnTo>
                <a:lnTo>
                  <a:pt x="4571544" y="1054160"/>
                </a:lnTo>
                <a:lnTo>
                  <a:pt x="4571544" y="711493"/>
                </a:lnTo>
                <a:close/>
                <a:moveTo>
                  <a:pt x="3961944" y="711493"/>
                </a:moveTo>
                <a:lnTo>
                  <a:pt x="3662135" y="538399"/>
                </a:lnTo>
                <a:lnTo>
                  <a:pt x="3362326" y="711493"/>
                </a:lnTo>
                <a:lnTo>
                  <a:pt x="3362326" y="1054160"/>
                </a:lnTo>
                <a:lnTo>
                  <a:pt x="3662135" y="1227249"/>
                </a:lnTo>
                <a:lnTo>
                  <a:pt x="3961944" y="1054160"/>
                </a:lnTo>
                <a:lnTo>
                  <a:pt x="3961944" y="711493"/>
                </a:lnTo>
                <a:close/>
                <a:moveTo>
                  <a:pt x="3057526" y="7556440"/>
                </a:moveTo>
                <a:lnTo>
                  <a:pt x="3357335" y="7383352"/>
                </a:lnTo>
                <a:lnTo>
                  <a:pt x="3657144" y="7556440"/>
                </a:lnTo>
                <a:lnTo>
                  <a:pt x="3657144" y="7902636"/>
                </a:lnTo>
                <a:lnTo>
                  <a:pt x="3357335" y="8075724"/>
                </a:lnTo>
                <a:lnTo>
                  <a:pt x="3057526" y="7902636"/>
                </a:lnTo>
                <a:lnTo>
                  <a:pt x="3057526" y="7556440"/>
                </a:lnTo>
                <a:close/>
                <a:moveTo>
                  <a:pt x="3966935" y="7383352"/>
                </a:moveTo>
                <a:lnTo>
                  <a:pt x="3667126" y="7556440"/>
                </a:lnTo>
                <a:lnTo>
                  <a:pt x="3667126" y="7902636"/>
                </a:lnTo>
                <a:lnTo>
                  <a:pt x="3966935" y="8075724"/>
                </a:lnTo>
                <a:lnTo>
                  <a:pt x="4266744" y="7902636"/>
                </a:lnTo>
                <a:lnTo>
                  <a:pt x="4266744" y="7556440"/>
                </a:lnTo>
                <a:lnTo>
                  <a:pt x="3966935" y="7383352"/>
                </a:lnTo>
                <a:close/>
                <a:moveTo>
                  <a:pt x="4276726" y="7556440"/>
                </a:moveTo>
                <a:lnTo>
                  <a:pt x="4576535" y="7383352"/>
                </a:lnTo>
                <a:lnTo>
                  <a:pt x="4876344" y="7556440"/>
                </a:lnTo>
                <a:lnTo>
                  <a:pt x="4876344" y="7902636"/>
                </a:lnTo>
                <a:lnTo>
                  <a:pt x="4576535" y="8075724"/>
                </a:lnTo>
                <a:lnTo>
                  <a:pt x="4276726" y="7902636"/>
                </a:lnTo>
                <a:lnTo>
                  <a:pt x="4276726" y="7556440"/>
                </a:lnTo>
                <a:close/>
                <a:moveTo>
                  <a:pt x="5186135" y="7383352"/>
                </a:moveTo>
                <a:lnTo>
                  <a:pt x="4886326" y="7556440"/>
                </a:lnTo>
                <a:lnTo>
                  <a:pt x="4886326" y="7902636"/>
                </a:lnTo>
                <a:lnTo>
                  <a:pt x="5186135" y="8075724"/>
                </a:lnTo>
                <a:lnTo>
                  <a:pt x="5485944" y="7902636"/>
                </a:lnTo>
                <a:lnTo>
                  <a:pt x="5485944" y="7556440"/>
                </a:lnTo>
                <a:lnTo>
                  <a:pt x="5186135" y="7383352"/>
                </a:lnTo>
                <a:close/>
                <a:moveTo>
                  <a:pt x="5495926" y="7556440"/>
                </a:moveTo>
                <a:lnTo>
                  <a:pt x="5795735" y="7383352"/>
                </a:lnTo>
                <a:lnTo>
                  <a:pt x="6095544" y="7556440"/>
                </a:lnTo>
                <a:lnTo>
                  <a:pt x="6095544" y="7902636"/>
                </a:lnTo>
                <a:lnTo>
                  <a:pt x="5795735" y="8075724"/>
                </a:lnTo>
                <a:lnTo>
                  <a:pt x="5495926" y="7902636"/>
                </a:lnTo>
                <a:lnTo>
                  <a:pt x="5495926" y="7556440"/>
                </a:lnTo>
                <a:close/>
                <a:moveTo>
                  <a:pt x="6105526" y="184093"/>
                </a:moveTo>
                <a:lnTo>
                  <a:pt x="6405335" y="10999"/>
                </a:lnTo>
                <a:lnTo>
                  <a:pt x="6705144" y="184093"/>
                </a:lnTo>
                <a:lnTo>
                  <a:pt x="6705144" y="526757"/>
                </a:lnTo>
                <a:lnTo>
                  <a:pt x="6405335" y="699851"/>
                </a:lnTo>
                <a:lnTo>
                  <a:pt x="6105526" y="526757"/>
                </a:lnTo>
                <a:lnTo>
                  <a:pt x="6105526" y="184093"/>
                </a:lnTo>
                <a:close/>
                <a:moveTo>
                  <a:pt x="7014935" y="699851"/>
                </a:moveTo>
                <a:lnTo>
                  <a:pt x="7314744" y="526757"/>
                </a:lnTo>
                <a:lnTo>
                  <a:pt x="7314744" y="184093"/>
                </a:lnTo>
                <a:lnTo>
                  <a:pt x="7014935" y="10999"/>
                </a:lnTo>
                <a:lnTo>
                  <a:pt x="6715126" y="184093"/>
                </a:lnTo>
                <a:lnTo>
                  <a:pt x="6715126" y="526757"/>
                </a:lnTo>
                <a:lnTo>
                  <a:pt x="7014935" y="699851"/>
                </a:lnTo>
                <a:close/>
                <a:moveTo>
                  <a:pt x="7624535" y="699851"/>
                </a:moveTo>
                <a:lnTo>
                  <a:pt x="7924344" y="526757"/>
                </a:lnTo>
                <a:lnTo>
                  <a:pt x="7924344" y="184093"/>
                </a:lnTo>
                <a:lnTo>
                  <a:pt x="7624535" y="10999"/>
                </a:lnTo>
                <a:lnTo>
                  <a:pt x="7324726" y="184093"/>
                </a:lnTo>
                <a:lnTo>
                  <a:pt x="7324726" y="526757"/>
                </a:lnTo>
                <a:lnTo>
                  <a:pt x="7624535" y="699851"/>
                </a:lnTo>
                <a:close/>
                <a:moveTo>
                  <a:pt x="8234135" y="699851"/>
                </a:moveTo>
                <a:lnTo>
                  <a:pt x="8533943" y="526757"/>
                </a:lnTo>
                <a:lnTo>
                  <a:pt x="8533943" y="184093"/>
                </a:lnTo>
                <a:lnTo>
                  <a:pt x="8234135" y="10999"/>
                </a:lnTo>
                <a:lnTo>
                  <a:pt x="7934326" y="184093"/>
                </a:lnTo>
                <a:lnTo>
                  <a:pt x="7934326" y="526757"/>
                </a:lnTo>
                <a:lnTo>
                  <a:pt x="8234135" y="699851"/>
                </a:lnTo>
                <a:close/>
                <a:moveTo>
                  <a:pt x="8538935" y="6853476"/>
                </a:moveTo>
                <a:lnTo>
                  <a:pt x="8838743" y="7026564"/>
                </a:lnTo>
                <a:lnTo>
                  <a:pt x="8838743" y="7369236"/>
                </a:lnTo>
                <a:lnTo>
                  <a:pt x="8538935" y="7542324"/>
                </a:lnTo>
                <a:lnTo>
                  <a:pt x="8239126" y="7369236"/>
                </a:lnTo>
                <a:lnTo>
                  <a:pt x="8239126" y="7026564"/>
                </a:lnTo>
                <a:lnTo>
                  <a:pt x="8538935" y="6853476"/>
                </a:lnTo>
                <a:close/>
                <a:moveTo>
                  <a:pt x="8838743" y="6317961"/>
                </a:moveTo>
                <a:lnTo>
                  <a:pt x="8538935" y="6491050"/>
                </a:lnTo>
                <a:lnTo>
                  <a:pt x="8239126" y="6317961"/>
                </a:lnTo>
                <a:lnTo>
                  <a:pt x="8239126" y="5978814"/>
                </a:lnTo>
                <a:lnTo>
                  <a:pt x="8538935" y="5805726"/>
                </a:lnTo>
                <a:lnTo>
                  <a:pt x="8838743" y="5978814"/>
                </a:lnTo>
                <a:lnTo>
                  <a:pt x="8838743" y="6317961"/>
                </a:lnTo>
                <a:close/>
                <a:moveTo>
                  <a:pt x="8533943" y="6502690"/>
                </a:moveTo>
                <a:lnTo>
                  <a:pt x="8533943" y="6841836"/>
                </a:lnTo>
                <a:lnTo>
                  <a:pt x="8234135" y="7014924"/>
                </a:lnTo>
                <a:lnTo>
                  <a:pt x="7934326" y="6841836"/>
                </a:lnTo>
                <a:lnTo>
                  <a:pt x="7934326" y="6502690"/>
                </a:lnTo>
                <a:lnTo>
                  <a:pt x="8234135" y="6329601"/>
                </a:lnTo>
                <a:lnTo>
                  <a:pt x="8533943" y="6502690"/>
                </a:lnTo>
                <a:close/>
                <a:moveTo>
                  <a:pt x="7929335" y="6853476"/>
                </a:moveTo>
                <a:lnTo>
                  <a:pt x="8229144" y="7026564"/>
                </a:lnTo>
                <a:lnTo>
                  <a:pt x="8229144" y="7369236"/>
                </a:lnTo>
                <a:lnTo>
                  <a:pt x="7929335" y="7542324"/>
                </a:lnTo>
                <a:lnTo>
                  <a:pt x="7629526" y="7369236"/>
                </a:lnTo>
                <a:lnTo>
                  <a:pt x="7629526" y="7026564"/>
                </a:lnTo>
                <a:lnTo>
                  <a:pt x="7929335" y="6853476"/>
                </a:lnTo>
                <a:close/>
                <a:moveTo>
                  <a:pt x="8229144" y="6317961"/>
                </a:moveTo>
                <a:lnTo>
                  <a:pt x="7929335" y="6491050"/>
                </a:lnTo>
                <a:lnTo>
                  <a:pt x="7629526" y="6317961"/>
                </a:lnTo>
                <a:lnTo>
                  <a:pt x="7629526" y="5978814"/>
                </a:lnTo>
                <a:lnTo>
                  <a:pt x="7929335" y="5805726"/>
                </a:lnTo>
                <a:lnTo>
                  <a:pt x="8229144" y="5978814"/>
                </a:lnTo>
                <a:lnTo>
                  <a:pt x="8229144" y="6317961"/>
                </a:lnTo>
                <a:close/>
                <a:moveTo>
                  <a:pt x="7924344" y="6502690"/>
                </a:moveTo>
                <a:lnTo>
                  <a:pt x="7924344" y="6841836"/>
                </a:lnTo>
                <a:lnTo>
                  <a:pt x="7624535" y="7014924"/>
                </a:lnTo>
                <a:lnTo>
                  <a:pt x="7324726" y="6841836"/>
                </a:lnTo>
                <a:lnTo>
                  <a:pt x="7324726" y="6502690"/>
                </a:lnTo>
                <a:lnTo>
                  <a:pt x="7624535" y="6329601"/>
                </a:lnTo>
                <a:lnTo>
                  <a:pt x="7924344" y="6502690"/>
                </a:lnTo>
                <a:close/>
                <a:moveTo>
                  <a:pt x="7319735" y="6853476"/>
                </a:moveTo>
                <a:lnTo>
                  <a:pt x="7619544" y="7026564"/>
                </a:lnTo>
                <a:lnTo>
                  <a:pt x="7619544" y="7369236"/>
                </a:lnTo>
                <a:lnTo>
                  <a:pt x="7319735" y="7542324"/>
                </a:lnTo>
                <a:lnTo>
                  <a:pt x="7019926" y="7369236"/>
                </a:lnTo>
                <a:lnTo>
                  <a:pt x="7019926" y="7026564"/>
                </a:lnTo>
                <a:lnTo>
                  <a:pt x="7319735" y="6853476"/>
                </a:lnTo>
                <a:close/>
                <a:moveTo>
                  <a:pt x="7619544" y="6317961"/>
                </a:moveTo>
                <a:lnTo>
                  <a:pt x="7319735" y="6491050"/>
                </a:lnTo>
                <a:lnTo>
                  <a:pt x="7019926" y="6317961"/>
                </a:lnTo>
                <a:lnTo>
                  <a:pt x="7019926" y="5978814"/>
                </a:lnTo>
                <a:lnTo>
                  <a:pt x="7319735" y="5805726"/>
                </a:lnTo>
                <a:lnTo>
                  <a:pt x="7619544" y="5978814"/>
                </a:lnTo>
                <a:lnTo>
                  <a:pt x="7619544" y="6317961"/>
                </a:lnTo>
                <a:close/>
                <a:moveTo>
                  <a:pt x="7314744" y="6502690"/>
                </a:moveTo>
                <a:lnTo>
                  <a:pt x="7314744" y="6841836"/>
                </a:lnTo>
                <a:lnTo>
                  <a:pt x="7014935" y="7014924"/>
                </a:lnTo>
                <a:lnTo>
                  <a:pt x="6715126" y="6841836"/>
                </a:lnTo>
                <a:lnTo>
                  <a:pt x="6715126" y="6502690"/>
                </a:lnTo>
                <a:lnTo>
                  <a:pt x="7014935" y="6329601"/>
                </a:lnTo>
                <a:lnTo>
                  <a:pt x="7314744" y="6502690"/>
                </a:lnTo>
                <a:close/>
                <a:moveTo>
                  <a:pt x="6710135" y="6853476"/>
                </a:moveTo>
                <a:lnTo>
                  <a:pt x="7009944" y="7026564"/>
                </a:lnTo>
                <a:lnTo>
                  <a:pt x="7009944" y="7369236"/>
                </a:lnTo>
                <a:lnTo>
                  <a:pt x="6710135" y="7542324"/>
                </a:lnTo>
                <a:lnTo>
                  <a:pt x="6410326" y="7369236"/>
                </a:lnTo>
                <a:lnTo>
                  <a:pt x="6410326" y="7026564"/>
                </a:lnTo>
                <a:lnTo>
                  <a:pt x="6710135" y="6853476"/>
                </a:lnTo>
                <a:close/>
                <a:moveTo>
                  <a:pt x="7009944" y="6317961"/>
                </a:moveTo>
                <a:lnTo>
                  <a:pt x="6710135" y="6491050"/>
                </a:lnTo>
                <a:lnTo>
                  <a:pt x="6410326" y="6317961"/>
                </a:lnTo>
                <a:lnTo>
                  <a:pt x="6410326" y="5978814"/>
                </a:lnTo>
                <a:lnTo>
                  <a:pt x="6710135" y="5805726"/>
                </a:lnTo>
                <a:lnTo>
                  <a:pt x="7009944" y="5978814"/>
                </a:lnTo>
                <a:lnTo>
                  <a:pt x="7009944" y="6317961"/>
                </a:lnTo>
                <a:close/>
                <a:moveTo>
                  <a:pt x="6705144" y="6502690"/>
                </a:moveTo>
                <a:lnTo>
                  <a:pt x="6705144" y="6841836"/>
                </a:lnTo>
                <a:lnTo>
                  <a:pt x="6405335" y="7014924"/>
                </a:lnTo>
                <a:lnTo>
                  <a:pt x="6105526" y="6841836"/>
                </a:lnTo>
                <a:lnTo>
                  <a:pt x="6105526" y="6502690"/>
                </a:lnTo>
                <a:lnTo>
                  <a:pt x="6405335" y="6329601"/>
                </a:lnTo>
                <a:lnTo>
                  <a:pt x="6705144" y="6502690"/>
                </a:lnTo>
                <a:close/>
                <a:moveTo>
                  <a:pt x="8533943" y="5451415"/>
                </a:moveTo>
                <a:lnTo>
                  <a:pt x="8533943" y="5794086"/>
                </a:lnTo>
                <a:lnTo>
                  <a:pt x="8234135" y="5967174"/>
                </a:lnTo>
                <a:lnTo>
                  <a:pt x="7934326" y="5794086"/>
                </a:lnTo>
                <a:lnTo>
                  <a:pt x="7934326" y="5451415"/>
                </a:lnTo>
                <a:lnTo>
                  <a:pt x="8234135" y="5278327"/>
                </a:lnTo>
                <a:lnTo>
                  <a:pt x="8533943" y="5451415"/>
                </a:lnTo>
                <a:close/>
                <a:moveTo>
                  <a:pt x="7924344" y="5451415"/>
                </a:moveTo>
                <a:lnTo>
                  <a:pt x="7924344" y="5794086"/>
                </a:lnTo>
                <a:lnTo>
                  <a:pt x="7624535" y="5967174"/>
                </a:lnTo>
                <a:lnTo>
                  <a:pt x="7324726" y="5794086"/>
                </a:lnTo>
                <a:lnTo>
                  <a:pt x="7324726" y="5451415"/>
                </a:lnTo>
                <a:lnTo>
                  <a:pt x="7624535" y="5278327"/>
                </a:lnTo>
                <a:lnTo>
                  <a:pt x="7924344" y="5451415"/>
                </a:lnTo>
                <a:close/>
                <a:moveTo>
                  <a:pt x="7314744" y="5451415"/>
                </a:moveTo>
                <a:lnTo>
                  <a:pt x="7314744" y="5794086"/>
                </a:lnTo>
                <a:lnTo>
                  <a:pt x="7014935" y="5967174"/>
                </a:lnTo>
                <a:lnTo>
                  <a:pt x="6715126" y="5794086"/>
                </a:lnTo>
                <a:lnTo>
                  <a:pt x="6715126" y="5451415"/>
                </a:lnTo>
                <a:lnTo>
                  <a:pt x="7014935" y="5278327"/>
                </a:lnTo>
                <a:lnTo>
                  <a:pt x="7314744" y="5451415"/>
                </a:lnTo>
                <a:close/>
                <a:moveTo>
                  <a:pt x="6705144" y="5451415"/>
                </a:moveTo>
                <a:lnTo>
                  <a:pt x="6705144" y="5794086"/>
                </a:lnTo>
                <a:lnTo>
                  <a:pt x="6405335" y="5967174"/>
                </a:lnTo>
                <a:lnTo>
                  <a:pt x="6105526" y="5794086"/>
                </a:lnTo>
                <a:lnTo>
                  <a:pt x="6105526" y="5451415"/>
                </a:lnTo>
                <a:lnTo>
                  <a:pt x="6405335" y="5278327"/>
                </a:lnTo>
                <a:lnTo>
                  <a:pt x="6705144" y="5451415"/>
                </a:lnTo>
                <a:close/>
                <a:moveTo>
                  <a:pt x="8538935" y="4748451"/>
                </a:moveTo>
                <a:lnTo>
                  <a:pt x="8838743" y="4921539"/>
                </a:lnTo>
                <a:lnTo>
                  <a:pt x="8838743" y="5264210"/>
                </a:lnTo>
                <a:lnTo>
                  <a:pt x="8538935" y="5437299"/>
                </a:lnTo>
                <a:lnTo>
                  <a:pt x="8239126" y="5264210"/>
                </a:lnTo>
                <a:lnTo>
                  <a:pt x="8239126" y="4921539"/>
                </a:lnTo>
                <a:lnTo>
                  <a:pt x="8538935" y="4748451"/>
                </a:lnTo>
                <a:close/>
                <a:moveTo>
                  <a:pt x="8838743" y="4212936"/>
                </a:moveTo>
                <a:lnTo>
                  <a:pt x="8538935" y="4386025"/>
                </a:lnTo>
                <a:lnTo>
                  <a:pt x="8239126" y="4212936"/>
                </a:lnTo>
                <a:lnTo>
                  <a:pt x="8239126" y="3873789"/>
                </a:lnTo>
                <a:lnTo>
                  <a:pt x="8538935" y="3700701"/>
                </a:lnTo>
                <a:lnTo>
                  <a:pt x="8838743" y="3873789"/>
                </a:lnTo>
                <a:lnTo>
                  <a:pt x="8838743" y="4212936"/>
                </a:lnTo>
                <a:close/>
                <a:moveTo>
                  <a:pt x="8533943" y="4397664"/>
                </a:moveTo>
                <a:lnTo>
                  <a:pt x="8533943" y="4736811"/>
                </a:lnTo>
                <a:lnTo>
                  <a:pt x="8234135" y="4909899"/>
                </a:lnTo>
                <a:lnTo>
                  <a:pt x="7934326" y="4736811"/>
                </a:lnTo>
                <a:lnTo>
                  <a:pt x="7934326" y="4397664"/>
                </a:lnTo>
                <a:lnTo>
                  <a:pt x="8234135" y="4224576"/>
                </a:lnTo>
                <a:lnTo>
                  <a:pt x="8533943" y="4397664"/>
                </a:lnTo>
                <a:close/>
                <a:moveTo>
                  <a:pt x="7929335" y="4748451"/>
                </a:moveTo>
                <a:lnTo>
                  <a:pt x="8229144" y="4921539"/>
                </a:lnTo>
                <a:lnTo>
                  <a:pt x="8229144" y="5264210"/>
                </a:lnTo>
                <a:lnTo>
                  <a:pt x="7929335" y="5437299"/>
                </a:lnTo>
                <a:lnTo>
                  <a:pt x="7629526" y="5264210"/>
                </a:lnTo>
                <a:lnTo>
                  <a:pt x="7629526" y="4921539"/>
                </a:lnTo>
                <a:lnTo>
                  <a:pt x="7929335" y="4748451"/>
                </a:lnTo>
                <a:close/>
                <a:moveTo>
                  <a:pt x="8229144" y="4212936"/>
                </a:moveTo>
                <a:lnTo>
                  <a:pt x="7929335" y="4386025"/>
                </a:lnTo>
                <a:lnTo>
                  <a:pt x="7629526" y="4212936"/>
                </a:lnTo>
                <a:lnTo>
                  <a:pt x="7629526" y="3873789"/>
                </a:lnTo>
                <a:lnTo>
                  <a:pt x="7929335" y="3700701"/>
                </a:lnTo>
                <a:lnTo>
                  <a:pt x="8229144" y="3873789"/>
                </a:lnTo>
                <a:lnTo>
                  <a:pt x="8229144" y="4212936"/>
                </a:lnTo>
                <a:close/>
                <a:moveTo>
                  <a:pt x="7924344" y="4397664"/>
                </a:moveTo>
                <a:lnTo>
                  <a:pt x="7924344" y="4736811"/>
                </a:lnTo>
                <a:lnTo>
                  <a:pt x="7624535" y="4909899"/>
                </a:lnTo>
                <a:lnTo>
                  <a:pt x="7324726" y="4736811"/>
                </a:lnTo>
                <a:lnTo>
                  <a:pt x="7324726" y="4397664"/>
                </a:lnTo>
                <a:lnTo>
                  <a:pt x="7624535" y="4224576"/>
                </a:lnTo>
                <a:lnTo>
                  <a:pt x="7924344" y="4397664"/>
                </a:lnTo>
                <a:close/>
                <a:moveTo>
                  <a:pt x="7319735" y="4748451"/>
                </a:moveTo>
                <a:lnTo>
                  <a:pt x="7619544" y="4921539"/>
                </a:lnTo>
                <a:lnTo>
                  <a:pt x="7619544" y="5264210"/>
                </a:lnTo>
                <a:lnTo>
                  <a:pt x="7319735" y="5437299"/>
                </a:lnTo>
                <a:lnTo>
                  <a:pt x="7019926" y="5264210"/>
                </a:lnTo>
                <a:lnTo>
                  <a:pt x="7019926" y="4921539"/>
                </a:lnTo>
                <a:lnTo>
                  <a:pt x="7319735" y="4748451"/>
                </a:lnTo>
                <a:close/>
                <a:moveTo>
                  <a:pt x="7619544" y="4212936"/>
                </a:moveTo>
                <a:lnTo>
                  <a:pt x="7319735" y="4386025"/>
                </a:lnTo>
                <a:lnTo>
                  <a:pt x="7019926" y="4212936"/>
                </a:lnTo>
                <a:lnTo>
                  <a:pt x="7019926" y="3873789"/>
                </a:lnTo>
                <a:lnTo>
                  <a:pt x="7319735" y="3700701"/>
                </a:lnTo>
                <a:lnTo>
                  <a:pt x="7619544" y="3873789"/>
                </a:lnTo>
                <a:lnTo>
                  <a:pt x="7619544" y="4212936"/>
                </a:lnTo>
                <a:close/>
                <a:moveTo>
                  <a:pt x="7314744" y="4397664"/>
                </a:moveTo>
                <a:lnTo>
                  <a:pt x="7314744" y="4736811"/>
                </a:lnTo>
                <a:lnTo>
                  <a:pt x="7014935" y="4909899"/>
                </a:lnTo>
                <a:lnTo>
                  <a:pt x="6715126" y="4736811"/>
                </a:lnTo>
                <a:lnTo>
                  <a:pt x="6715126" y="4397664"/>
                </a:lnTo>
                <a:lnTo>
                  <a:pt x="7014935" y="4224576"/>
                </a:lnTo>
                <a:lnTo>
                  <a:pt x="7314744" y="4397664"/>
                </a:lnTo>
                <a:close/>
                <a:moveTo>
                  <a:pt x="6710135" y="4748451"/>
                </a:moveTo>
                <a:lnTo>
                  <a:pt x="7009944" y="4921539"/>
                </a:lnTo>
                <a:lnTo>
                  <a:pt x="7009944" y="5264210"/>
                </a:lnTo>
                <a:lnTo>
                  <a:pt x="6710135" y="5437299"/>
                </a:lnTo>
                <a:lnTo>
                  <a:pt x="6410326" y="5264210"/>
                </a:lnTo>
                <a:lnTo>
                  <a:pt x="6410326" y="4921539"/>
                </a:lnTo>
                <a:lnTo>
                  <a:pt x="6710135" y="4748451"/>
                </a:lnTo>
                <a:close/>
                <a:moveTo>
                  <a:pt x="7009944" y="4212936"/>
                </a:moveTo>
                <a:lnTo>
                  <a:pt x="6710135" y="4386025"/>
                </a:lnTo>
                <a:lnTo>
                  <a:pt x="6410326" y="4212936"/>
                </a:lnTo>
                <a:lnTo>
                  <a:pt x="6410326" y="3873789"/>
                </a:lnTo>
                <a:lnTo>
                  <a:pt x="6710135" y="3700701"/>
                </a:lnTo>
                <a:lnTo>
                  <a:pt x="7009944" y="3873789"/>
                </a:lnTo>
                <a:lnTo>
                  <a:pt x="7009944" y="4212936"/>
                </a:lnTo>
                <a:close/>
                <a:moveTo>
                  <a:pt x="6705144" y="4397664"/>
                </a:moveTo>
                <a:lnTo>
                  <a:pt x="6705144" y="4736811"/>
                </a:lnTo>
                <a:lnTo>
                  <a:pt x="6405335" y="4909899"/>
                </a:lnTo>
                <a:lnTo>
                  <a:pt x="6105526" y="4736811"/>
                </a:lnTo>
                <a:lnTo>
                  <a:pt x="6105526" y="4397664"/>
                </a:lnTo>
                <a:lnTo>
                  <a:pt x="6405335" y="4224576"/>
                </a:lnTo>
                <a:lnTo>
                  <a:pt x="6705144" y="4397664"/>
                </a:lnTo>
                <a:close/>
                <a:moveTo>
                  <a:pt x="8533943" y="3346390"/>
                </a:moveTo>
                <a:lnTo>
                  <a:pt x="8533943" y="3689061"/>
                </a:lnTo>
                <a:lnTo>
                  <a:pt x="8234135" y="3862149"/>
                </a:lnTo>
                <a:lnTo>
                  <a:pt x="7934326" y="3689061"/>
                </a:lnTo>
                <a:lnTo>
                  <a:pt x="7934326" y="3346390"/>
                </a:lnTo>
                <a:lnTo>
                  <a:pt x="8234135" y="3173301"/>
                </a:lnTo>
                <a:lnTo>
                  <a:pt x="8533943" y="3346390"/>
                </a:lnTo>
                <a:close/>
                <a:moveTo>
                  <a:pt x="7924344" y="3346390"/>
                </a:moveTo>
                <a:lnTo>
                  <a:pt x="7924344" y="3689061"/>
                </a:lnTo>
                <a:lnTo>
                  <a:pt x="7624535" y="3862149"/>
                </a:lnTo>
                <a:lnTo>
                  <a:pt x="7324726" y="3689061"/>
                </a:lnTo>
                <a:lnTo>
                  <a:pt x="7324726" y="3346390"/>
                </a:lnTo>
                <a:lnTo>
                  <a:pt x="7624535" y="3173301"/>
                </a:lnTo>
                <a:lnTo>
                  <a:pt x="7924344" y="3346390"/>
                </a:lnTo>
                <a:close/>
                <a:moveTo>
                  <a:pt x="7314744" y="3346390"/>
                </a:moveTo>
                <a:lnTo>
                  <a:pt x="7314744" y="3689061"/>
                </a:lnTo>
                <a:lnTo>
                  <a:pt x="7014935" y="3862149"/>
                </a:lnTo>
                <a:lnTo>
                  <a:pt x="6715126" y="3689061"/>
                </a:lnTo>
                <a:lnTo>
                  <a:pt x="6715126" y="3346390"/>
                </a:lnTo>
                <a:lnTo>
                  <a:pt x="7014935" y="3173301"/>
                </a:lnTo>
                <a:lnTo>
                  <a:pt x="7314744" y="3346390"/>
                </a:lnTo>
                <a:close/>
                <a:moveTo>
                  <a:pt x="6705144" y="3346390"/>
                </a:moveTo>
                <a:lnTo>
                  <a:pt x="6705144" y="3689061"/>
                </a:lnTo>
                <a:lnTo>
                  <a:pt x="6405335" y="3862149"/>
                </a:lnTo>
                <a:lnTo>
                  <a:pt x="6105526" y="3689061"/>
                </a:lnTo>
                <a:lnTo>
                  <a:pt x="6105526" y="3346390"/>
                </a:lnTo>
                <a:lnTo>
                  <a:pt x="6405335" y="3173301"/>
                </a:lnTo>
                <a:lnTo>
                  <a:pt x="6705144" y="3346390"/>
                </a:lnTo>
                <a:close/>
                <a:moveTo>
                  <a:pt x="8538935" y="2643426"/>
                </a:moveTo>
                <a:lnTo>
                  <a:pt x="8838743" y="2816514"/>
                </a:lnTo>
                <a:lnTo>
                  <a:pt x="8838743" y="3159185"/>
                </a:lnTo>
                <a:lnTo>
                  <a:pt x="8538935" y="3332274"/>
                </a:lnTo>
                <a:lnTo>
                  <a:pt x="8239126" y="3159185"/>
                </a:lnTo>
                <a:lnTo>
                  <a:pt x="8239126" y="2816514"/>
                </a:lnTo>
                <a:lnTo>
                  <a:pt x="8538935" y="2643426"/>
                </a:lnTo>
                <a:close/>
                <a:moveTo>
                  <a:pt x="8838743" y="2107911"/>
                </a:moveTo>
                <a:lnTo>
                  <a:pt x="8538935" y="2281000"/>
                </a:lnTo>
                <a:lnTo>
                  <a:pt x="8239126" y="2107911"/>
                </a:lnTo>
                <a:lnTo>
                  <a:pt x="8239126" y="1768764"/>
                </a:lnTo>
                <a:lnTo>
                  <a:pt x="8538935" y="1595676"/>
                </a:lnTo>
                <a:lnTo>
                  <a:pt x="8838743" y="1768764"/>
                </a:lnTo>
                <a:lnTo>
                  <a:pt x="8838743" y="2107911"/>
                </a:lnTo>
                <a:close/>
                <a:moveTo>
                  <a:pt x="8533943" y="2292639"/>
                </a:moveTo>
                <a:lnTo>
                  <a:pt x="8533943" y="2631786"/>
                </a:lnTo>
                <a:lnTo>
                  <a:pt x="8234135" y="2804874"/>
                </a:lnTo>
                <a:lnTo>
                  <a:pt x="7934326" y="2631786"/>
                </a:lnTo>
                <a:lnTo>
                  <a:pt x="7934326" y="2292639"/>
                </a:lnTo>
                <a:lnTo>
                  <a:pt x="8234135" y="2119551"/>
                </a:lnTo>
                <a:lnTo>
                  <a:pt x="8533943" y="2292639"/>
                </a:lnTo>
                <a:close/>
                <a:moveTo>
                  <a:pt x="7929335" y="2643426"/>
                </a:moveTo>
                <a:lnTo>
                  <a:pt x="8229144" y="2816514"/>
                </a:lnTo>
                <a:lnTo>
                  <a:pt x="8229144" y="3159185"/>
                </a:lnTo>
                <a:lnTo>
                  <a:pt x="7929335" y="3332274"/>
                </a:lnTo>
                <a:lnTo>
                  <a:pt x="7629526" y="3159185"/>
                </a:lnTo>
                <a:lnTo>
                  <a:pt x="7629526" y="2816514"/>
                </a:lnTo>
                <a:lnTo>
                  <a:pt x="7929335" y="2643426"/>
                </a:lnTo>
                <a:close/>
                <a:moveTo>
                  <a:pt x="8229144" y="2107911"/>
                </a:moveTo>
                <a:lnTo>
                  <a:pt x="7929335" y="2281000"/>
                </a:lnTo>
                <a:lnTo>
                  <a:pt x="7629526" y="2107911"/>
                </a:lnTo>
                <a:lnTo>
                  <a:pt x="7629526" y="1768764"/>
                </a:lnTo>
                <a:lnTo>
                  <a:pt x="7929335" y="1595676"/>
                </a:lnTo>
                <a:lnTo>
                  <a:pt x="8229144" y="1768764"/>
                </a:lnTo>
                <a:lnTo>
                  <a:pt x="8229144" y="2107911"/>
                </a:lnTo>
                <a:close/>
                <a:moveTo>
                  <a:pt x="7924344" y="2292639"/>
                </a:moveTo>
                <a:lnTo>
                  <a:pt x="7924344" y="2631786"/>
                </a:lnTo>
                <a:lnTo>
                  <a:pt x="7624535" y="2804874"/>
                </a:lnTo>
                <a:lnTo>
                  <a:pt x="7324726" y="2631786"/>
                </a:lnTo>
                <a:lnTo>
                  <a:pt x="7324726" y="2292639"/>
                </a:lnTo>
                <a:lnTo>
                  <a:pt x="7624535" y="2119551"/>
                </a:lnTo>
                <a:lnTo>
                  <a:pt x="7924344" y="2292639"/>
                </a:lnTo>
                <a:close/>
                <a:moveTo>
                  <a:pt x="7319735" y="2643426"/>
                </a:moveTo>
                <a:lnTo>
                  <a:pt x="7619544" y="2816514"/>
                </a:lnTo>
                <a:lnTo>
                  <a:pt x="7619544" y="3159185"/>
                </a:lnTo>
                <a:lnTo>
                  <a:pt x="7319735" y="3332274"/>
                </a:lnTo>
                <a:lnTo>
                  <a:pt x="7019926" y="3159185"/>
                </a:lnTo>
                <a:lnTo>
                  <a:pt x="7019926" y="2816514"/>
                </a:lnTo>
                <a:lnTo>
                  <a:pt x="7319735" y="2643426"/>
                </a:lnTo>
                <a:close/>
                <a:moveTo>
                  <a:pt x="7619544" y="2107911"/>
                </a:moveTo>
                <a:lnTo>
                  <a:pt x="7319735" y="2281000"/>
                </a:lnTo>
                <a:lnTo>
                  <a:pt x="7019926" y="2107911"/>
                </a:lnTo>
                <a:lnTo>
                  <a:pt x="7019926" y="1768764"/>
                </a:lnTo>
                <a:lnTo>
                  <a:pt x="7319735" y="1595676"/>
                </a:lnTo>
                <a:lnTo>
                  <a:pt x="7619544" y="1768764"/>
                </a:lnTo>
                <a:lnTo>
                  <a:pt x="7619544" y="2107911"/>
                </a:lnTo>
                <a:close/>
                <a:moveTo>
                  <a:pt x="7314744" y="2292639"/>
                </a:moveTo>
                <a:lnTo>
                  <a:pt x="7314744" y="2631786"/>
                </a:lnTo>
                <a:lnTo>
                  <a:pt x="7014935" y="2804874"/>
                </a:lnTo>
                <a:lnTo>
                  <a:pt x="6715126" y="2631786"/>
                </a:lnTo>
                <a:lnTo>
                  <a:pt x="6715126" y="2292639"/>
                </a:lnTo>
                <a:lnTo>
                  <a:pt x="7014935" y="2119551"/>
                </a:lnTo>
                <a:lnTo>
                  <a:pt x="7314744" y="2292639"/>
                </a:lnTo>
                <a:close/>
                <a:moveTo>
                  <a:pt x="6710135" y="2643426"/>
                </a:moveTo>
                <a:lnTo>
                  <a:pt x="7009944" y="2816514"/>
                </a:lnTo>
                <a:lnTo>
                  <a:pt x="7009944" y="3159185"/>
                </a:lnTo>
                <a:lnTo>
                  <a:pt x="6710135" y="3332274"/>
                </a:lnTo>
                <a:lnTo>
                  <a:pt x="6410326" y="3159185"/>
                </a:lnTo>
                <a:lnTo>
                  <a:pt x="6410326" y="2816514"/>
                </a:lnTo>
                <a:lnTo>
                  <a:pt x="6710135" y="2643426"/>
                </a:lnTo>
                <a:close/>
                <a:moveTo>
                  <a:pt x="7009944" y="2107911"/>
                </a:moveTo>
                <a:lnTo>
                  <a:pt x="6710135" y="2281000"/>
                </a:lnTo>
                <a:lnTo>
                  <a:pt x="6410326" y="2107911"/>
                </a:lnTo>
                <a:lnTo>
                  <a:pt x="6410326" y="1768764"/>
                </a:lnTo>
                <a:lnTo>
                  <a:pt x="6710135" y="1595676"/>
                </a:lnTo>
                <a:lnTo>
                  <a:pt x="7009944" y="1768764"/>
                </a:lnTo>
                <a:lnTo>
                  <a:pt x="7009944" y="2107911"/>
                </a:lnTo>
                <a:close/>
                <a:moveTo>
                  <a:pt x="6705144" y="2292639"/>
                </a:moveTo>
                <a:lnTo>
                  <a:pt x="6705144" y="2631786"/>
                </a:lnTo>
                <a:lnTo>
                  <a:pt x="6405335" y="2804874"/>
                </a:lnTo>
                <a:lnTo>
                  <a:pt x="6105526" y="2631786"/>
                </a:lnTo>
                <a:lnTo>
                  <a:pt x="6105526" y="2292639"/>
                </a:lnTo>
                <a:lnTo>
                  <a:pt x="6405335" y="2119551"/>
                </a:lnTo>
                <a:lnTo>
                  <a:pt x="6705144" y="2292639"/>
                </a:lnTo>
                <a:close/>
                <a:moveTo>
                  <a:pt x="8533943" y="1241365"/>
                </a:moveTo>
                <a:lnTo>
                  <a:pt x="8533943" y="1584036"/>
                </a:lnTo>
                <a:lnTo>
                  <a:pt x="8234135" y="1757125"/>
                </a:lnTo>
                <a:lnTo>
                  <a:pt x="7934326" y="1584036"/>
                </a:lnTo>
                <a:lnTo>
                  <a:pt x="7934326" y="1241365"/>
                </a:lnTo>
                <a:lnTo>
                  <a:pt x="8234135" y="1068276"/>
                </a:lnTo>
                <a:lnTo>
                  <a:pt x="8533943" y="1241365"/>
                </a:lnTo>
                <a:close/>
                <a:moveTo>
                  <a:pt x="7924344" y="1241365"/>
                </a:moveTo>
                <a:lnTo>
                  <a:pt x="7924344" y="1584036"/>
                </a:lnTo>
                <a:lnTo>
                  <a:pt x="7624535" y="1757125"/>
                </a:lnTo>
                <a:lnTo>
                  <a:pt x="7324726" y="1584036"/>
                </a:lnTo>
                <a:lnTo>
                  <a:pt x="7324726" y="1241365"/>
                </a:lnTo>
                <a:lnTo>
                  <a:pt x="7624535" y="1068276"/>
                </a:lnTo>
                <a:lnTo>
                  <a:pt x="7924344" y="1241365"/>
                </a:lnTo>
                <a:close/>
                <a:moveTo>
                  <a:pt x="7314744" y="1241365"/>
                </a:moveTo>
                <a:lnTo>
                  <a:pt x="7314744" y="1584036"/>
                </a:lnTo>
                <a:lnTo>
                  <a:pt x="7014935" y="1757125"/>
                </a:lnTo>
                <a:lnTo>
                  <a:pt x="6715126" y="1584036"/>
                </a:lnTo>
                <a:lnTo>
                  <a:pt x="6715126" y="1241365"/>
                </a:lnTo>
                <a:lnTo>
                  <a:pt x="7014935" y="1068276"/>
                </a:lnTo>
                <a:lnTo>
                  <a:pt x="7314744" y="1241365"/>
                </a:lnTo>
                <a:close/>
                <a:moveTo>
                  <a:pt x="6705144" y="1241365"/>
                </a:moveTo>
                <a:lnTo>
                  <a:pt x="6705144" y="1584036"/>
                </a:lnTo>
                <a:lnTo>
                  <a:pt x="6405335" y="1757125"/>
                </a:lnTo>
                <a:lnTo>
                  <a:pt x="6105526" y="1584036"/>
                </a:lnTo>
                <a:lnTo>
                  <a:pt x="6105526" y="1241365"/>
                </a:lnTo>
                <a:lnTo>
                  <a:pt x="6405335" y="1068276"/>
                </a:lnTo>
                <a:lnTo>
                  <a:pt x="6705144" y="1241365"/>
                </a:lnTo>
                <a:close/>
                <a:moveTo>
                  <a:pt x="8538935" y="538399"/>
                </a:moveTo>
                <a:lnTo>
                  <a:pt x="8838743" y="711493"/>
                </a:lnTo>
                <a:lnTo>
                  <a:pt x="8838743" y="1054160"/>
                </a:lnTo>
                <a:lnTo>
                  <a:pt x="8538935" y="1227249"/>
                </a:lnTo>
                <a:lnTo>
                  <a:pt x="8239126" y="1054160"/>
                </a:lnTo>
                <a:lnTo>
                  <a:pt x="8239126" y="711493"/>
                </a:lnTo>
                <a:lnTo>
                  <a:pt x="8538935" y="538399"/>
                </a:lnTo>
                <a:close/>
                <a:moveTo>
                  <a:pt x="7929335" y="538399"/>
                </a:moveTo>
                <a:lnTo>
                  <a:pt x="8229144" y="711493"/>
                </a:lnTo>
                <a:lnTo>
                  <a:pt x="8229144" y="1054160"/>
                </a:lnTo>
                <a:lnTo>
                  <a:pt x="7929335" y="1227249"/>
                </a:lnTo>
                <a:lnTo>
                  <a:pt x="7629526" y="1054160"/>
                </a:lnTo>
                <a:lnTo>
                  <a:pt x="7629526" y="711493"/>
                </a:lnTo>
                <a:lnTo>
                  <a:pt x="7929335" y="538399"/>
                </a:lnTo>
                <a:close/>
                <a:moveTo>
                  <a:pt x="7319735" y="538399"/>
                </a:moveTo>
                <a:lnTo>
                  <a:pt x="7619544" y="711493"/>
                </a:lnTo>
                <a:lnTo>
                  <a:pt x="7619544" y="1054160"/>
                </a:lnTo>
                <a:lnTo>
                  <a:pt x="7319735" y="1227249"/>
                </a:lnTo>
                <a:lnTo>
                  <a:pt x="7019926" y="1054160"/>
                </a:lnTo>
                <a:lnTo>
                  <a:pt x="7019926" y="711493"/>
                </a:lnTo>
                <a:lnTo>
                  <a:pt x="7319735" y="538399"/>
                </a:lnTo>
                <a:close/>
                <a:moveTo>
                  <a:pt x="6710135" y="538399"/>
                </a:moveTo>
                <a:lnTo>
                  <a:pt x="7009944" y="711493"/>
                </a:lnTo>
                <a:lnTo>
                  <a:pt x="7009944" y="1054160"/>
                </a:lnTo>
                <a:lnTo>
                  <a:pt x="6710135" y="1227249"/>
                </a:lnTo>
                <a:lnTo>
                  <a:pt x="6410326" y="1054160"/>
                </a:lnTo>
                <a:lnTo>
                  <a:pt x="6410326" y="711493"/>
                </a:lnTo>
                <a:lnTo>
                  <a:pt x="6710135" y="538399"/>
                </a:lnTo>
                <a:close/>
                <a:moveTo>
                  <a:pt x="6405335" y="7383352"/>
                </a:moveTo>
                <a:lnTo>
                  <a:pt x="6105526" y="7556440"/>
                </a:lnTo>
                <a:lnTo>
                  <a:pt x="6105526" y="7902636"/>
                </a:lnTo>
                <a:lnTo>
                  <a:pt x="6405335" y="8075724"/>
                </a:lnTo>
                <a:lnTo>
                  <a:pt x="6705144" y="7902636"/>
                </a:lnTo>
                <a:lnTo>
                  <a:pt x="6705144" y="7556440"/>
                </a:lnTo>
                <a:lnTo>
                  <a:pt x="6405335" y="7383352"/>
                </a:lnTo>
                <a:close/>
                <a:moveTo>
                  <a:pt x="6715126" y="7556440"/>
                </a:moveTo>
                <a:lnTo>
                  <a:pt x="7014935" y="7383352"/>
                </a:lnTo>
                <a:lnTo>
                  <a:pt x="7314744" y="7556440"/>
                </a:lnTo>
                <a:lnTo>
                  <a:pt x="7314744" y="7902636"/>
                </a:lnTo>
                <a:lnTo>
                  <a:pt x="7014935" y="8075724"/>
                </a:lnTo>
                <a:lnTo>
                  <a:pt x="6715126" y="7902636"/>
                </a:lnTo>
                <a:lnTo>
                  <a:pt x="6715126" y="7556440"/>
                </a:lnTo>
                <a:close/>
                <a:moveTo>
                  <a:pt x="7624535" y="7383352"/>
                </a:moveTo>
                <a:lnTo>
                  <a:pt x="7324726" y="7556440"/>
                </a:lnTo>
                <a:lnTo>
                  <a:pt x="7324726" y="7902636"/>
                </a:lnTo>
                <a:lnTo>
                  <a:pt x="7624535" y="8075724"/>
                </a:lnTo>
                <a:lnTo>
                  <a:pt x="7924344" y="7902636"/>
                </a:lnTo>
                <a:lnTo>
                  <a:pt x="7924344" y="7556440"/>
                </a:lnTo>
                <a:lnTo>
                  <a:pt x="7624535" y="7383352"/>
                </a:lnTo>
                <a:close/>
                <a:moveTo>
                  <a:pt x="7934326" y="7556440"/>
                </a:moveTo>
                <a:lnTo>
                  <a:pt x="8234135" y="7383352"/>
                </a:lnTo>
                <a:lnTo>
                  <a:pt x="8533943" y="7556440"/>
                </a:lnTo>
                <a:lnTo>
                  <a:pt x="8533943" y="7902636"/>
                </a:lnTo>
                <a:lnTo>
                  <a:pt x="8234135" y="8075724"/>
                </a:lnTo>
                <a:lnTo>
                  <a:pt x="7934326" y="7902636"/>
                </a:lnTo>
                <a:lnTo>
                  <a:pt x="7934326" y="7556440"/>
                </a:lnTo>
                <a:close/>
                <a:moveTo>
                  <a:pt x="8843735" y="7383352"/>
                </a:moveTo>
                <a:lnTo>
                  <a:pt x="8543925" y="7556440"/>
                </a:lnTo>
                <a:lnTo>
                  <a:pt x="8543925" y="7902636"/>
                </a:lnTo>
                <a:lnTo>
                  <a:pt x="8843735" y="8075724"/>
                </a:lnTo>
                <a:lnTo>
                  <a:pt x="9143543" y="7902636"/>
                </a:lnTo>
                <a:lnTo>
                  <a:pt x="9143543" y="7556440"/>
                </a:lnTo>
                <a:lnTo>
                  <a:pt x="8843735" y="7383352"/>
                </a:lnTo>
                <a:close/>
                <a:moveTo>
                  <a:pt x="9453335" y="10999"/>
                </a:moveTo>
                <a:lnTo>
                  <a:pt x="9153525" y="184093"/>
                </a:lnTo>
                <a:lnTo>
                  <a:pt x="9153525" y="526757"/>
                </a:lnTo>
                <a:lnTo>
                  <a:pt x="9453335" y="699851"/>
                </a:lnTo>
                <a:lnTo>
                  <a:pt x="9753181" y="526757"/>
                </a:lnTo>
                <a:lnTo>
                  <a:pt x="9753181" y="184093"/>
                </a:lnTo>
                <a:lnTo>
                  <a:pt x="9453335" y="10999"/>
                </a:lnTo>
                <a:close/>
                <a:moveTo>
                  <a:pt x="10362781" y="526757"/>
                </a:moveTo>
                <a:lnTo>
                  <a:pt x="10062935" y="699851"/>
                </a:lnTo>
                <a:lnTo>
                  <a:pt x="9763088" y="526757"/>
                </a:lnTo>
                <a:lnTo>
                  <a:pt x="9763088" y="184093"/>
                </a:lnTo>
                <a:lnTo>
                  <a:pt x="10062935" y="10999"/>
                </a:lnTo>
                <a:lnTo>
                  <a:pt x="10362781" y="184093"/>
                </a:lnTo>
                <a:lnTo>
                  <a:pt x="10362781" y="526757"/>
                </a:lnTo>
                <a:close/>
                <a:moveTo>
                  <a:pt x="10972381" y="526757"/>
                </a:moveTo>
                <a:lnTo>
                  <a:pt x="10672535" y="699851"/>
                </a:lnTo>
                <a:lnTo>
                  <a:pt x="10372688" y="526757"/>
                </a:lnTo>
                <a:lnTo>
                  <a:pt x="10372688" y="184093"/>
                </a:lnTo>
                <a:lnTo>
                  <a:pt x="10672535" y="10999"/>
                </a:lnTo>
                <a:lnTo>
                  <a:pt x="10972381" y="184093"/>
                </a:lnTo>
                <a:lnTo>
                  <a:pt x="10972381" y="526757"/>
                </a:lnTo>
                <a:close/>
                <a:moveTo>
                  <a:pt x="11581981" y="526757"/>
                </a:moveTo>
                <a:lnTo>
                  <a:pt x="11282135" y="699851"/>
                </a:lnTo>
                <a:lnTo>
                  <a:pt x="10982288" y="526757"/>
                </a:lnTo>
                <a:lnTo>
                  <a:pt x="10982288" y="184093"/>
                </a:lnTo>
                <a:lnTo>
                  <a:pt x="11282135" y="10999"/>
                </a:lnTo>
                <a:lnTo>
                  <a:pt x="11581981" y="184093"/>
                </a:lnTo>
                <a:lnTo>
                  <a:pt x="11581981" y="526757"/>
                </a:lnTo>
                <a:close/>
                <a:moveTo>
                  <a:pt x="11581981" y="6841836"/>
                </a:moveTo>
                <a:lnTo>
                  <a:pt x="11581981" y="6502690"/>
                </a:lnTo>
                <a:lnTo>
                  <a:pt x="11282135" y="6329601"/>
                </a:lnTo>
                <a:lnTo>
                  <a:pt x="10982288" y="6502690"/>
                </a:lnTo>
                <a:lnTo>
                  <a:pt x="10982288" y="6841836"/>
                </a:lnTo>
                <a:lnTo>
                  <a:pt x="11282135" y="7014924"/>
                </a:lnTo>
                <a:lnTo>
                  <a:pt x="11581981" y="6841836"/>
                </a:lnTo>
                <a:close/>
                <a:moveTo>
                  <a:pt x="11277181" y="7026564"/>
                </a:moveTo>
                <a:lnTo>
                  <a:pt x="10977335" y="6853476"/>
                </a:lnTo>
                <a:lnTo>
                  <a:pt x="10677488" y="7026564"/>
                </a:lnTo>
                <a:lnTo>
                  <a:pt x="10677488" y="7369236"/>
                </a:lnTo>
                <a:lnTo>
                  <a:pt x="10977335" y="7542324"/>
                </a:lnTo>
                <a:lnTo>
                  <a:pt x="11277181" y="7369236"/>
                </a:lnTo>
                <a:lnTo>
                  <a:pt x="11277181" y="7026564"/>
                </a:lnTo>
                <a:close/>
                <a:moveTo>
                  <a:pt x="10977335" y="6491050"/>
                </a:moveTo>
                <a:lnTo>
                  <a:pt x="11277181" y="6317961"/>
                </a:lnTo>
                <a:lnTo>
                  <a:pt x="11277181" y="5978814"/>
                </a:lnTo>
                <a:lnTo>
                  <a:pt x="10977335" y="5805726"/>
                </a:lnTo>
                <a:lnTo>
                  <a:pt x="10677488" y="5978814"/>
                </a:lnTo>
                <a:lnTo>
                  <a:pt x="10677488" y="6317961"/>
                </a:lnTo>
                <a:lnTo>
                  <a:pt x="10977335" y="6491050"/>
                </a:lnTo>
                <a:close/>
                <a:moveTo>
                  <a:pt x="10972381" y="6841836"/>
                </a:moveTo>
                <a:lnTo>
                  <a:pt x="10972381" y="6502690"/>
                </a:lnTo>
                <a:lnTo>
                  <a:pt x="10672535" y="6329601"/>
                </a:lnTo>
                <a:lnTo>
                  <a:pt x="10372688" y="6502690"/>
                </a:lnTo>
                <a:lnTo>
                  <a:pt x="10372688" y="6841836"/>
                </a:lnTo>
                <a:lnTo>
                  <a:pt x="10672535" y="7014924"/>
                </a:lnTo>
                <a:lnTo>
                  <a:pt x="10972381" y="6841836"/>
                </a:lnTo>
                <a:close/>
                <a:moveTo>
                  <a:pt x="10667581" y="7026564"/>
                </a:moveTo>
                <a:lnTo>
                  <a:pt x="10367735" y="6853476"/>
                </a:lnTo>
                <a:lnTo>
                  <a:pt x="10067888" y="7026564"/>
                </a:lnTo>
                <a:lnTo>
                  <a:pt x="10067888" y="7369236"/>
                </a:lnTo>
                <a:lnTo>
                  <a:pt x="10367735" y="7542324"/>
                </a:lnTo>
                <a:lnTo>
                  <a:pt x="10667581" y="7369236"/>
                </a:lnTo>
                <a:lnTo>
                  <a:pt x="10667581" y="7026564"/>
                </a:lnTo>
                <a:close/>
                <a:moveTo>
                  <a:pt x="10367735" y="6491050"/>
                </a:moveTo>
                <a:lnTo>
                  <a:pt x="10667581" y="6317961"/>
                </a:lnTo>
                <a:lnTo>
                  <a:pt x="10667581" y="5978814"/>
                </a:lnTo>
                <a:lnTo>
                  <a:pt x="10367735" y="5805726"/>
                </a:lnTo>
                <a:lnTo>
                  <a:pt x="10067888" y="5978814"/>
                </a:lnTo>
                <a:lnTo>
                  <a:pt x="10067888" y="6317961"/>
                </a:lnTo>
                <a:lnTo>
                  <a:pt x="10367735" y="6491050"/>
                </a:lnTo>
                <a:close/>
                <a:moveTo>
                  <a:pt x="10362781" y="6841836"/>
                </a:moveTo>
                <a:lnTo>
                  <a:pt x="10362781" y="6502690"/>
                </a:lnTo>
                <a:lnTo>
                  <a:pt x="10062935" y="6329601"/>
                </a:lnTo>
                <a:lnTo>
                  <a:pt x="9763088" y="6502690"/>
                </a:lnTo>
                <a:lnTo>
                  <a:pt x="9763088" y="6841836"/>
                </a:lnTo>
                <a:lnTo>
                  <a:pt x="10062935" y="7014924"/>
                </a:lnTo>
                <a:lnTo>
                  <a:pt x="10362781" y="6841836"/>
                </a:lnTo>
                <a:close/>
                <a:moveTo>
                  <a:pt x="10057981" y="7026564"/>
                </a:moveTo>
                <a:lnTo>
                  <a:pt x="9758135" y="6853476"/>
                </a:lnTo>
                <a:lnTo>
                  <a:pt x="9458325" y="7026564"/>
                </a:lnTo>
                <a:lnTo>
                  <a:pt x="9458325" y="7369236"/>
                </a:lnTo>
                <a:lnTo>
                  <a:pt x="9758135" y="7542324"/>
                </a:lnTo>
                <a:lnTo>
                  <a:pt x="10057981" y="7369236"/>
                </a:lnTo>
                <a:lnTo>
                  <a:pt x="10057981" y="7026564"/>
                </a:lnTo>
                <a:close/>
                <a:moveTo>
                  <a:pt x="9758135" y="6491050"/>
                </a:moveTo>
                <a:lnTo>
                  <a:pt x="10057981" y="6317961"/>
                </a:lnTo>
                <a:lnTo>
                  <a:pt x="10057981" y="5978814"/>
                </a:lnTo>
                <a:lnTo>
                  <a:pt x="9758135" y="5805726"/>
                </a:lnTo>
                <a:lnTo>
                  <a:pt x="9458325" y="5978814"/>
                </a:lnTo>
                <a:lnTo>
                  <a:pt x="9458325" y="6317961"/>
                </a:lnTo>
                <a:lnTo>
                  <a:pt x="9758135" y="6491050"/>
                </a:lnTo>
                <a:close/>
                <a:moveTo>
                  <a:pt x="9753181" y="6841836"/>
                </a:moveTo>
                <a:lnTo>
                  <a:pt x="9753181" y="6502690"/>
                </a:lnTo>
                <a:lnTo>
                  <a:pt x="9453335" y="6329601"/>
                </a:lnTo>
                <a:lnTo>
                  <a:pt x="9153525" y="6502690"/>
                </a:lnTo>
                <a:lnTo>
                  <a:pt x="9153525" y="6841836"/>
                </a:lnTo>
                <a:lnTo>
                  <a:pt x="9453335" y="7014924"/>
                </a:lnTo>
                <a:lnTo>
                  <a:pt x="9753181" y="6841836"/>
                </a:lnTo>
                <a:close/>
                <a:moveTo>
                  <a:pt x="11282135" y="5967174"/>
                </a:moveTo>
                <a:lnTo>
                  <a:pt x="11581981" y="5794086"/>
                </a:lnTo>
                <a:lnTo>
                  <a:pt x="11581981" y="5451415"/>
                </a:lnTo>
                <a:lnTo>
                  <a:pt x="11282135" y="5278327"/>
                </a:lnTo>
                <a:lnTo>
                  <a:pt x="10982288" y="5451415"/>
                </a:lnTo>
                <a:lnTo>
                  <a:pt x="10982288" y="5794086"/>
                </a:lnTo>
                <a:lnTo>
                  <a:pt x="11282135" y="5967174"/>
                </a:lnTo>
                <a:close/>
                <a:moveTo>
                  <a:pt x="10672535" y="5967174"/>
                </a:moveTo>
                <a:lnTo>
                  <a:pt x="10972381" y="5794086"/>
                </a:lnTo>
                <a:lnTo>
                  <a:pt x="10972381" y="5451415"/>
                </a:lnTo>
                <a:lnTo>
                  <a:pt x="10672535" y="5278327"/>
                </a:lnTo>
                <a:lnTo>
                  <a:pt x="10372688" y="5451415"/>
                </a:lnTo>
                <a:lnTo>
                  <a:pt x="10372688" y="5794086"/>
                </a:lnTo>
                <a:lnTo>
                  <a:pt x="10672535" y="5967174"/>
                </a:lnTo>
                <a:close/>
                <a:moveTo>
                  <a:pt x="10062935" y="5967174"/>
                </a:moveTo>
                <a:lnTo>
                  <a:pt x="10362781" y="5794086"/>
                </a:lnTo>
                <a:lnTo>
                  <a:pt x="10362781" y="5451415"/>
                </a:lnTo>
                <a:lnTo>
                  <a:pt x="10062935" y="5278327"/>
                </a:lnTo>
                <a:lnTo>
                  <a:pt x="9763088" y="5451415"/>
                </a:lnTo>
                <a:lnTo>
                  <a:pt x="9763088" y="5794086"/>
                </a:lnTo>
                <a:lnTo>
                  <a:pt x="10062935" y="5967174"/>
                </a:lnTo>
                <a:close/>
                <a:moveTo>
                  <a:pt x="9453335" y="5967174"/>
                </a:moveTo>
                <a:lnTo>
                  <a:pt x="9753181" y="5794086"/>
                </a:lnTo>
                <a:lnTo>
                  <a:pt x="9753181" y="5451415"/>
                </a:lnTo>
                <a:lnTo>
                  <a:pt x="9453335" y="5278327"/>
                </a:lnTo>
                <a:lnTo>
                  <a:pt x="9153525" y="5451415"/>
                </a:lnTo>
                <a:lnTo>
                  <a:pt x="9153525" y="5794086"/>
                </a:lnTo>
                <a:lnTo>
                  <a:pt x="9453335" y="5967174"/>
                </a:lnTo>
                <a:close/>
                <a:moveTo>
                  <a:pt x="11581981" y="4736811"/>
                </a:moveTo>
                <a:lnTo>
                  <a:pt x="11581981" y="4397664"/>
                </a:lnTo>
                <a:lnTo>
                  <a:pt x="11282135" y="4224576"/>
                </a:lnTo>
                <a:lnTo>
                  <a:pt x="10982288" y="4397664"/>
                </a:lnTo>
                <a:lnTo>
                  <a:pt x="10982288" y="4736811"/>
                </a:lnTo>
                <a:lnTo>
                  <a:pt x="11282135" y="4909899"/>
                </a:lnTo>
                <a:lnTo>
                  <a:pt x="11581981" y="4736811"/>
                </a:lnTo>
                <a:close/>
                <a:moveTo>
                  <a:pt x="11277181" y="4921539"/>
                </a:moveTo>
                <a:lnTo>
                  <a:pt x="10977335" y="4748451"/>
                </a:lnTo>
                <a:lnTo>
                  <a:pt x="10677488" y="4921539"/>
                </a:lnTo>
                <a:lnTo>
                  <a:pt x="10677488" y="5264210"/>
                </a:lnTo>
                <a:lnTo>
                  <a:pt x="10977335" y="5437299"/>
                </a:lnTo>
                <a:lnTo>
                  <a:pt x="11277181" y="5264210"/>
                </a:lnTo>
                <a:lnTo>
                  <a:pt x="11277181" y="4921539"/>
                </a:lnTo>
                <a:close/>
                <a:moveTo>
                  <a:pt x="10977335" y="4386025"/>
                </a:moveTo>
                <a:lnTo>
                  <a:pt x="11277181" y="4212936"/>
                </a:lnTo>
                <a:lnTo>
                  <a:pt x="11277181" y="3873789"/>
                </a:lnTo>
                <a:lnTo>
                  <a:pt x="10977335" y="3700701"/>
                </a:lnTo>
                <a:lnTo>
                  <a:pt x="10677488" y="3873789"/>
                </a:lnTo>
                <a:lnTo>
                  <a:pt x="10677488" y="4212936"/>
                </a:lnTo>
                <a:lnTo>
                  <a:pt x="10977335" y="4386025"/>
                </a:lnTo>
                <a:close/>
                <a:moveTo>
                  <a:pt x="10972381" y="4736811"/>
                </a:moveTo>
                <a:lnTo>
                  <a:pt x="10972381" y="4397664"/>
                </a:lnTo>
                <a:lnTo>
                  <a:pt x="10672535" y="4224576"/>
                </a:lnTo>
                <a:lnTo>
                  <a:pt x="10372688" y="4397664"/>
                </a:lnTo>
                <a:lnTo>
                  <a:pt x="10372688" y="4736811"/>
                </a:lnTo>
                <a:lnTo>
                  <a:pt x="10672535" y="4909899"/>
                </a:lnTo>
                <a:lnTo>
                  <a:pt x="10972381" y="4736811"/>
                </a:lnTo>
                <a:close/>
                <a:moveTo>
                  <a:pt x="10667581" y="4921539"/>
                </a:moveTo>
                <a:lnTo>
                  <a:pt x="10367735" y="4748451"/>
                </a:lnTo>
                <a:lnTo>
                  <a:pt x="10067888" y="4921539"/>
                </a:lnTo>
                <a:lnTo>
                  <a:pt x="10067888" y="5264210"/>
                </a:lnTo>
                <a:lnTo>
                  <a:pt x="10367735" y="5437299"/>
                </a:lnTo>
                <a:lnTo>
                  <a:pt x="10667581" y="5264210"/>
                </a:lnTo>
                <a:lnTo>
                  <a:pt x="10667581" y="4921539"/>
                </a:lnTo>
                <a:close/>
                <a:moveTo>
                  <a:pt x="10367735" y="4386025"/>
                </a:moveTo>
                <a:lnTo>
                  <a:pt x="10667581" y="4212936"/>
                </a:lnTo>
                <a:lnTo>
                  <a:pt x="10667581" y="3873789"/>
                </a:lnTo>
                <a:lnTo>
                  <a:pt x="10367735" y="3700701"/>
                </a:lnTo>
                <a:lnTo>
                  <a:pt x="10067888" y="3873789"/>
                </a:lnTo>
                <a:lnTo>
                  <a:pt x="10067888" y="4212936"/>
                </a:lnTo>
                <a:lnTo>
                  <a:pt x="10367735" y="4386025"/>
                </a:lnTo>
                <a:close/>
                <a:moveTo>
                  <a:pt x="10362781" y="4736811"/>
                </a:moveTo>
                <a:lnTo>
                  <a:pt x="10362781" y="4397664"/>
                </a:lnTo>
                <a:lnTo>
                  <a:pt x="10062935" y="4224576"/>
                </a:lnTo>
                <a:lnTo>
                  <a:pt x="9763088" y="4397664"/>
                </a:lnTo>
                <a:lnTo>
                  <a:pt x="9763088" y="4736811"/>
                </a:lnTo>
                <a:lnTo>
                  <a:pt x="10062935" y="4909899"/>
                </a:lnTo>
                <a:lnTo>
                  <a:pt x="10362781" y="4736811"/>
                </a:lnTo>
                <a:close/>
                <a:moveTo>
                  <a:pt x="10057981" y="4921539"/>
                </a:moveTo>
                <a:lnTo>
                  <a:pt x="9758135" y="4748451"/>
                </a:lnTo>
                <a:lnTo>
                  <a:pt x="9458325" y="4921539"/>
                </a:lnTo>
                <a:lnTo>
                  <a:pt x="9458325" y="5264210"/>
                </a:lnTo>
                <a:lnTo>
                  <a:pt x="9758135" y="5437299"/>
                </a:lnTo>
                <a:lnTo>
                  <a:pt x="10057981" y="5264210"/>
                </a:lnTo>
                <a:lnTo>
                  <a:pt x="10057981" y="4921539"/>
                </a:lnTo>
                <a:close/>
                <a:moveTo>
                  <a:pt x="9758135" y="4386025"/>
                </a:moveTo>
                <a:lnTo>
                  <a:pt x="10057981" y="4212936"/>
                </a:lnTo>
                <a:lnTo>
                  <a:pt x="10057981" y="3873789"/>
                </a:lnTo>
                <a:lnTo>
                  <a:pt x="9758135" y="3700701"/>
                </a:lnTo>
                <a:lnTo>
                  <a:pt x="9458325" y="3873789"/>
                </a:lnTo>
                <a:lnTo>
                  <a:pt x="9458325" y="4212936"/>
                </a:lnTo>
                <a:lnTo>
                  <a:pt x="9758135" y="4386025"/>
                </a:lnTo>
                <a:close/>
                <a:moveTo>
                  <a:pt x="9753181" y="4736811"/>
                </a:moveTo>
                <a:lnTo>
                  <a:pt x="9753181" y="4397664"/>
                </a:lnTo>
                <a:lnTo>
                  <a:pt x="9453335" y="4224576"/>
                </a:lnTo>
                <a:lnTo>
                  <a:pt x="9153525" y="4397664"/>
                </a:lnTo>
                <a:lnTo>
                  <a:pt x="9153525" y="4736811"/>
                </a:lnTo>
                <a:lnTo>
                  <a:pt x="9453335" y="4909899"/>
                </a:lnTo>
                <a:lnTo>
                  <a:pt x="9753181" y="4736811"/>
                </a:lnTo>
                <a:close/>
                <a:moveTo>
                  <a:pt x="11282135" y="3862149"/>
                </a:moveTo>
                <a:lnTo>
                  <a:pt x="11581981" y="3689061"/>
                </a:lnTo>
                <a:lnTo>
                  <a:pt x="11581981" y="3346390"/>
                </a:lnTo>
                <a:lnTo>
                  <a:pt x="11282135" y="3173301"/>
                </a:lnTo>
                <a:lnTo>
                  <a:pt x="10982288" y="3346390"/>
                </a:lnTo>
                <a:lnTo>
                  <a:pt x="10982288" y="3689061"/>
                </a:lnTo>
                <a:lnTo>
                  <a:pt x="11282135" y="3862149"/>
                </a:lnTo>
                <a:close/>
                <a:moveTo>
                  <a:pt x="10672535" y="3862149"/>
                </a:moveTo>
                <a:lnTo>
                  <a:pt x="10972381" y="3689061"/>
                </a:lnTo>
                <a:lnTo>
                  <a:pt x="10972381" y="3346390"/>
                </a:lnTo>
                <a:lnTo>
                  <a:pt x="10672535" y="3173301"/>
                </a:lnTo>
                <a:lnTo>
                  <a:pt x="10372688" y="3346390"/>
                </a:lnTo>
                <a:lnTo>
                  <a:pt x="10372688" y="3689061"/>
                </a:lnTo>
                <a:lnTo>
                  <a:pt x="10672535" y="3862149"/>
                </a:lnTo>
                <a:close/>
                <a:moveTo>
                  <a:pt x="10062935" y="3862149"/>
                </a:moveTo>
                <a:lnTo>
                  <a:pt x="10362781" y="3689061"/>
                </a:lnTo>
                <a:lnTo>
                  <a:pt x="10362781" y="3346390"/>
                </a:lnTo>
                <a:lnTo>
                  <a:pt x="10062935" y="3173301"/>
                </a:lnTo>
                <a:lnTo>
                  <a:pt x="9763088" y="3346390"/>
                </a:lnTo>
                <a:lnTo>
                  <a:pt x="9763088" y="3689061"/>
                </a:lnTo>
                <a:lnTo>
                  <a:pt x="10062935" y="3862149"/>
                </a:lnTo>
                <a:close/>
                <a:moveTo>
                  <a:pt x="9453335" y="3862149"/>
                </a:moveTo>
                <a:lnTo>
                  <a:pt x="9753181" y="3689061"/>
                </a:lnTo>
                <a:lnTo>
                  <a:pt x="9753181" y="3346390"/>
                </a:lnTo>
                <a:lnTo>
                  <a:pt x="9453335" y="3173301"/>
                </a:lnTo>
                <a:lnTo>
                  <a:pt x="9153525" y="3346390"/>
                </a:lnTo>
                <a:lnTo>
                  <a:pt x="9153525" y="3689061"/>
                </a:lnTo>
                <a:lnTo>
                  <a:pt x="9453335" y="3862149"/>
                </a:lnTo>
                <a:close/>
                <a:moveTo>
                  <a:pt x="11581981" y="2631786"/>
                </a:moveTo>
                <a:lnTo>
                  <a:pt x="11581981" y="2292639"/>
                </a:lnTo>
                <a:lnTo>
                  <a:pt x="11282135" y="2119551"/>
                </a:lnTo>
                <a:lnTo>
                  <a:pt x="10982288" y="2292639"/>
                </a:lnTo>
                <a:lnTo>
                  <a:pt x="10982288" y="2631786"/>
                </a:lnTo>
                <a:lnTo>
                  <a:pt x="11282135" y="2804874"/>
                </a:lnTo>
                <a:lnTo>
                  <a:pt x="11581981" y="2631786"/>
                </a:lnTo>
                <a:close/>
                <a:moveTo>
                  <a:pt x="11277181" y="2816514"/>
                </a:moveTo>
                <a:lnTo>
                  <a:pt x="10977335" y="2643426"/>
                </a:lnTo>
                <a:lnTo>
                  <a:pt x="10677488" y="2816514"/>
                </a:lnTo>
                <a:lnTo>
                  <a:pt x="10677488" y="3159185"/>
                </a:lnTo>
                <a:lnTo>
                  <a:pt x="10977335" y="3332274"/>
                </a:lnTo>
                <a:lnTo>
                  <a:pt x="11277181" y="3159185"/>
                </a:lnTo>
                <a:lnTo>
                  <a:pt x="11277181" y="2816514"/>
                </a:lnTo>
                <a:close/>
                <a:moveTo>
                  <a:pt x="10977335" y="2281000"/>
                </a:moveTo>
                <a:lnTo>
                  <a:pt x="11277181" y="2107911"/>
                </a:lnTo>
                <a:lnTo>
                  <a:pt x="11277181" y="1768764"/>
                </a:lnTo>
                <a:lnTo>
                  <a:pt x="10977335" y="1595676"/>
                </a:lnTo>
                <a:lnTo>
                  <a:pt x="10677488" y="1768764"/>
                </a:lnTo>
                <a:lnTo>
                  <a:pt x="10677488" y="2107911"/>
                </a:lnTo>
                <a:lnTo>
                  <a:pt x="10977335" y="2281000"/>
                </a:lnTo>
                <a:close/>
                <a:moveTo>
                  <a:pt x="10972381" y="2631786"/>
                </a:moveTo>
                <a:lnTo>
                  <a:pt x="10972381" y="2292639"/>
                </a:lnTo>
                <a:lnTo>
                  <a:pt x="10672535" y="2119551"/>
                </a:lnTo>
                <a:lnTo>
                  <a:pt x="10372688" y="2292639"/>
                </a:lnTo>
                <a:lnTo>
                  <a:pt x="10372688" y="2631786"/>
                </a:lnTo>
                <a:lnTo>
                  <a:pt x="10672535" y="2804874"/>
                </a:lnTo>
                <a:lnTo>
                  <a:pt x="10972381" y="2631786"/>
                </a:lnTo>
                <a:close/>
                <a:moveTo>
                  <a:pt x="10667581" y="2816514"/>
                </a:moveTo>
                <a:lnTo>
                  <a:pt x="10367735" y="2643426"/>
                </a:lnTo>
                <a:lnTo>
                  <a:pt x="10067888" y="2816514"/>
                </a:lnTo>
                <a:lnTo>
                  <a:pt x="10067888" y="3159185"/>
                </a:lnTo>
                <a:lnTo>
                  <a:pt x="10367735" y="3332274"/>
                </a:lnTo>
                <a:lnTo>
                  <a:pt x="10667581" y="3159185"/>
                </a:lnTo>
                <a:lnTo>
                  <a:pt x="10667581" y="2816514"/>
                </a:lnTo>
                <a:close/>
                <a:moveTo>
                  <a:pt x="10367735" y="2281000"/>
                </a:moveTo>
                <a:lnTo>
                  <a:pt x="10667581" y="2107911"/>
                </a:lnTo>
                <a:lnTo>
                  <a:pt x="10667581" y="1768764"/>
                </a:lnTo>
                <a:lnTo>
                  <a:pt x="10367735" y="1595676"/>
                </a:lnTo>
                <a:lnTo>
                  <a:pt x="10067888" y="1768764"/>
                </a:lnTo>
                <a:lnTo>
                  <a:pt x="10067888" y="2107911"/>
                </a:lnTo>
                <a:lnTo>
                  <a:pt x="10367735" y="2281000"/>
                </a:lnTo>
                <a:close/>
                <a:moveTo>
                  <a:pt x="10362781" y="2631786"/>
                </a:moveTo>
                <a:lnTo>
                  <a:pt x="10362781" y="2292639"/>
                </a:lnTo>
                <a:lnTo>
                  <a:pt x="10062935" y="2119551"/>
                </a:lnTo>
                <a:lnTo>
                  <a:pt x="9763088" y="2292639"/>
                </a:lnTo>
                <a:lnTo>
                  <a:pt x="9763088" y="2631786"/>
                </a:lnTo>
                <a:lnTo>
                  <a:pt x="10062935" y="2804874"/>
                </a:lnTo>
                <a:lnTo>
                  <a:pt x="10362781" y="2631786"/>
                </a:lnTo>
                <a:close/>
                <a:moveTo>
                  <a:pt x="10057981" y="2816514"/>
                </a:moveTo>
                <a:lnTo>
                  <a:pt x="9758135" y="2643426"/>
                </a:lnTo>
                <a:lnTo>
                  <a:pt x="9458325" y="2816514"/>
                </a:lnTo>
                <a:lnTo>
                  <a:pt x="9458325" y="3159185"/>
                </a:lnTo>
                <a:lnTo>
                  <a:pt x="9758135" y="3332274"/>
                </a:lnTo>
                <a:lnTo>
                  <a:pt x="10057981" y="3159185"/>
                </a:lnTo>
                <a:lnTo>
                  <a:pt x="10057981" y="2816514"/>
                </a:lnTo>
                <a:close/>
                <a:moveTo>
                  <a:pt x="9758135" y="2281000"/>
                </a:moveTo>
                <a:lnTo>
                  <a:pt x="10057981" y="2107911"/>
                </a:lnTo>
                <a:lnTo>
                  <a:pt x="10057981" y="1768764"/>
                </a:lnTo>
                <a:lnTo>
                  <a:pt x="9758135" y="1595676"/>
                </a:lnTo>
                <a:lnTo>
                  <a:pt x="9458325" y="1768764"/>
                </a:lnTo>
                <a:lnTo>
                  <a:pt x="9458325" y="2107911"/>
                </a:lnTo>
                <a:lnTo>
                  <a:pt x="9758135" y="2281000"/>
                </a:lnTo>
                <a:close/>
                <a:moveTo>
                  <a:pt x="9753181" y="2631786"/>
                </a:moveTo>
                <a:lnTo>
                  <a:pt x="9753181" y="2292639"/>
                </a:lnTo>
                <a:lnTo>
                  <a:pt x="9453335" y="2119551"/>
                </a:lnTo>
                <a:lnTo>
                  <a:pt x="9153525" y="2292639"/>
                </a:lnTo>
                <a:lnTo>
                  <a:pt x="9153525" y="2631786"/>
                </a:lnTo>
                <a:lnTo>
                  <a:pt x="9453335" y="2804874"/>
                </a:lnTo>
                <a:lnTo>
                  <a:pt x="9753181" y="2631786"/>
                </a:lnTo>
                <a:close/>
                <a:moveTo>
                  <a:pt x="11282135" y="1757125"/>
                </a:moveTo>
                <a:lnTo>
                  <a:pt x="11581981" y="1584036"/>
                </a:lnTo>
                <a:lnTo>
                  <a:pt x="11581981" y="1241365"/>
                </a:lnTo>
                <a:lnTo>
                  <a:pt x="11282135" y="1068276"/>
                </a:lnTo>
                <a:lnTo>
                  <a:pt x="10982288" y="1241365"/>
                </a:lnTo>
                <a:lnTo>
                  <a:pt x="10982288" y="1584036"/>
                </a:lnTo>
                <a:lnTo>
                  <a:pt x="11282135" y="1757125"/>
                </a:lnTo>
                <a:close/>
                <a:moveTo>
                  <a:pt x="10672535" y="1757125"/>
                </a:moveTo>
                <a:lnTo>
                  <a:pt x="10972381" y="1584036"/>
                </a:lnTo>
                <a:lnTo>
                  <a:pt x="10972381" y="1241365"/>
                </a:lnTo>
                <a:lnTo>
                  <a:pt x="10672535" y="1068276"/>
                </a:lnTo>
                <a:lnTo>
                  <a:pt x="10372688" y="1241365"/>
                </a:lnTo>
                <a:lnTo>
                  <a:pt x="10372688" y="1584036"/>
                </a:lnTo>
                <a:lnTo>
                  <a:pt x="10672535" y="1757125"/>
                </a:lnTo>
                <a:close/>
                <a:moveTo>
                  <a:pt x="10062935" y="1757125"/>
                </a:moveTo>
                <a:lnTo>
                  <a:pt x="10362781" y="1584036"/>
                </a:lnTo>
                <a:lnTo>
                  <a:pt x="10362781" y="1241365"/>
                </a:lnTo>
                <a:lnTo>
                  <a:pt x="10062935" y="1068276"/>
                </a:lnTo>
                <a:lnTo>
                  <a:pt x="9763088" y="1241365"/>
                </a:lnTo>
                <a:lnTo>
                  <a:pt x="9763088" y="1584036"/>
                </a:lnTo>
                <a:lnTo>
                  <a:pt x="10062935" y="1757125"/>
                </a:lnTo>
                <a:close/>
                <a:moveTo>
                  <a:pt x="9453335" y="1757125"/>
                </a:moveTo>
                <a:lnTo>
                  <a:pt x="9753181" y="1584036"/>
                </a:lnTo>
                <a:lnTo>
                  <a:pt x="9753181" y="1241365"/>
                </a:lnTo>
                <a:lnTo>
                  <a:pt x="9453335" y="1068276"/>
                </a:lnTo>
                <a:lnTo>
                  <a:pt x="9153525" y="1241365"/>
                </a:lnTo>
                <a:lnTo>
                  <a:pt x="9153525" y="1584036"/>
                </a:lnTo>
                <a:lnTo>
                  <a:pt x="9453335" y="1757125"/>
                </a:lnTo>
                <a:close/>
                <a:moveTo>
                  <a:pt x="11277181" y="711493"/>
                </a:moveTo>
                <a:lnTo>
                  <a:pt x="10977335" y="538399"/>
                </a:lnTo>
                <a:lnTo>
                  <a:pt x="10677488" y="711493"/>
                </a:lnTo>
                <a:lnTo>
                  <a:pt x="10677488" y="1054160"/>
                </a:lnTo>
                <a:lnTo>
                  <a:pt x="10977335" y="1227249"/>
                </a:lnTo>
                <a:lnTo>
                  <a:pt x="11277181" y="1054160"/>
                </a:lnTo>
                <a:lnTo>
                  <a:pt x="11277181" y="711493"/>
                </a:lnTo>
                <a:close/>
                <a:moveTo>
                  <a:pt x="10667581" y="711493"/>
                </a:moveTo>
                <a:lnTo>
                  <a:pt x="10367735" y="538399"/>
                </a:lnTo>
                <a:lnTo>
                  <a:pt x="10067888" y="711493"/>
                </a:lnTo>
                <a:lnTo>
                  <a:pt x="10067888" y="1054160"/>
                </a:lnTo>
                <a:lnTo>
                  <a:pt x="10367735" y="1227249"/>
                </a:lnTo>
                <a:lnTo>
                  <a:pt x="10667581" y="1054160"/>
                </a:lnTo>
                <a:lnTo>
                  <a:pt x="10667581" y="711493"/>
                </a:lnTo>
                <a:close/>
                <a:moveTo>
                  <a:pt x="10057981" y="711493"/>
                </a:moveTo>
                <a:lnTo>
                  <a:pt x="9758135" y="538399"/>
                </a:lnTo>
                <a:lnTo>
                  <a:pt x="9458325" y="711493"/>
                </a:lnTo>
                <a:lnTo>
                  <a:pt x="9458325" y="1054160"/>
                </a:lnTo>
                <a:lnTo>
                  <a:pt x="9758135" y="1227249"/>
                </a:lnTo>
                <a:lnTo>
                  <a:pt x="10057981" y="1054160"/>
                </a:lnTo>
                <a:lnTo>
                  <a:pt x="10057981" y="711493"/>
                </a:lnTo>
                <a:close/>
                <a:moveTo>
                  <a:pt x="9453335" y="7383352"/>
                </a:moveTo>
                <a:lnTo>
                  <a:pt x="9153525" y="7556440"/>
                </a:lnTo>
                <a:lnTo>
                  <a:pt x="9153525" y="7902636"/>
                </a:lnTo>
                <a:lnTo>
                  <a:pt x="9453335" y="8075724"/>
                </a:lnTo>
                <a:lnTo>
                  <a:pt x="9753181" y="7902636"/>
                </a:lnTo>
                <a:lnTo>
                  <a:pt x="9753181" y="7556440"/>
                </a:lnTo>
                <a:lnTo>
                  <a:pt x="9453335" y="7383352"/>
                </a:lnTo>
                <a:close/>
                <a:moveTo>
                  <a:pt x="9763088" y="7556440"/>
                </a:moveTo>
                <a:lnTo>
                  <a:pt x="10062935" y="7383352"/>
                </a:lnTo>
                <a:lnTo>
                  <a:pt x="10362781" y="7556440"/>
                </a:lnTo>
                <a:lnTo>
                  <a:pt x="10362781" y="7902636"/>
                </a:lnTo>
                <a:lnTo>
                  <a:pt x="10062935" y="8075724"/>
                </a:lnTo>
                <a:lnTo>
                  <a:pt x="9763088" y="7902636"/>
                </a:lnTo>
                <a:lnTo>
                  <a:pt x="9763088" y="7556440"/>
                </a:lnTo>
                <a:close/>
                <a:moveTo>
                  <a:pt x="10672535" y="7383352"/>
                </a:moveTo>
                <a:lnTo>
                  <a:pt x="10372688" y="7556440"/>
                </a:lnTo>
                <a:lnTo>
                  <a:pt x="10372688" y="7902636"/>
                </a:lnTo>
                <a:lnTo>
                  <a:pt x="10672535" y="8075724"/>
                </a:lnTo>
                <a:lnTo>
                  <a:pt x="10972381" y="7902636"/>
                </a:lnTo>
                <a:lnTo>
                  <a:pt x="10972381" y="7556440"/>
                </a:lnTo>
                <a:lnTo>
                  <a:pt x="10672535" y="7383352"/>
                </a:lnTo>
                <a:close/>
                <a:moveTo>
                  <a:pt x="10982288" y="7556440"/>
                </a:moveTo>
                <a:lnTo>
                  <a:pt x="11282135" y="7383352"/>
                </a:lnTo>
                <a:lnTo>
                  <a:pt x="11581981" y="7556440"/>
                </a:lnTo>
                <a:lnTo>
                  <a:pt x="11581981" y="7902636"/>
                </a:lnTo>
                <a:lnTo>
                  <a:pt x="11282135" y="8075724"/>
                </a:lnTo>
                <a:lnTo>
                  <a:pt x="10982288" y="7902636"/>
                </a:lnTo>
                <a:lnTo>
                  <a:pt x="10982288" y="7556440"/>
                </a:lnTo>
                <a:close/>
                <a:moveTo>
                  <a:pt x="13410781" y="6841836"/>
                </a:moveTo>
                <a:lnTo>
                  <a:pt x="13110935" y="7014924"/>
                </a:lnTo>
                <a:lnTo>
                  <a:pt x="12811088" y="6841836"/>
                </a:lnTo>
                <a:lnTo>
                  <a:pt x="12811088" y="6502690"/>
                </a:lnTo>
                <a:lnTo>
                  <a:pt x="13110935" y="6329601"/>
                </a:lnTo>
                <a:lnTo>
                  <a:pt x="13410781" y="6502690"/>
                </a:lnTo>
                <a:lnTo>
                  <a:pt x="13410781" y="6841836"/>
                </a:lnTo>
                <a:close/>
                <a:moveTo>
                  <a:pt x="13115888" y="7026564"/>
                </a:moveTo>
                <a:lnTo>
                  <a:pt x="13115888" y="7369236"/>
                </a:lnTo>
                <a:lnTo>
                  <a:pt x="13415735" y="7542324"/>
                </a:lnTo>
                <a:lnTo>
                  <a:pt x="13715581" y="7369236"/>
                </a:lnTo>
                <a:lnTo>
                  <a:pt x="13715581" y="7023040"/>
                </a:lnTo>
                <a:lnTo>
                  <a:pt x="13418783" y="6851714"/>
                </a:lnTo>
                <a:lnTo>
                  <a:pt x="13115888" y="7026564"/>
                </a:lnTo>
                <a:close/>
                <a:moveTo>
                  <a:pt x="13715581" y="6321486"/>
                </a:moveTo>
                <a:lnTo>
                  <a:pt x="13418783" y="6492812"/>
                </a:lnTo>
                <a:lnTo>
                  <a:pt x="13115888" y="6317961"/>
                </a:lnTo>
                <a:lnTo>
                  <a:pt x="13115888" y="5978814"/>
                </a:lnTo>
                <a:lnTo>
                  <a:pt x="13418783" y="5803964"/>
                </a:lnTo>
                <a:lnTo>
                  <a:pt x="13715581" y="5975290"/>
                </a:lnTo>
                <a:lnTo>
                  <a:pt x="13715581" y="6321486"/>
                </a:lnTo>
                <a:close/>
                <a:moveTo>
                  <a:pt x="13105981" y="5978814"/>
                </a:moveTo>
                <a:lnTo>
                  <a:pt x="13105981" y="6317961"/>
                </a:lnTo>
                <a:lnTo>
                  <a:pt x="12806135" y="6491050"/>
                </a:lnTo>
                <a:lnTo>
                  <a:pt x="12506288" y="6317961"/>
                </a:lnTo>
                <a:lnTo>
                  <a:pt x="12506288" y="5978814"/>
                </a:lnTo>
                <a:lnTo>
                  <a:pt x="12806135" y="5805726"/>
                </a:lnTo>
                <a:lnTo>
                  <a:pt x="13105981" y="5978814"/>
                </a:lnTo>
                <a:close/>
                <a:moveTo>
                  <a:pt x="12506288" y="7026564"/>
                </a:moveTo>
                <a:lnTo>
                  <a:pt x="12806135" y="6853476"/>
                </a:lnTo>
                <a:lnTo>
                  <a:pt x="13105981" y="7026564"/>
                </a:lnTo>
                <a:lnTo>
                  <a:pt x="13105981" y="7369236"/>
                </a:lnTo>
                <a:lnTo>
                  <a:pt x="12806135" y="7542324"/>
                </a:lnTo>
                <a:lnTo>
                  <a:pt x="12506288" y="7369236"/>
                </a:lnTo>
                <a:lnTo>
                  <a:pt x="12506288" y="7026564"/>
                </a:lnTo>
                <a:close/>
                <a:moveTo>
                  <a:pt x="12801181" y="6841836"/>
                </a:moveTo>
                <a:lnTo>
                  <a:pt x="12501335" y="7014924"/>
                </a:lnTo>
                <a:lnTo>
                  <a:pt x="12201488" y="6841836"/>
                </a:lnTo>
                <a:lnTo>
                  <a:pt x="12201488" y="6502690"/>
                </a:lnTo>
                <a:lnTo>
                  <a:pt x="12501335" y="6329601"/>
                </a:lnTo>
                <a:lnTo>
                  <a:pt x="12801181" y="6502690"/>
                </a:lnTo>
                <a:lnTo>
                  <a:pt x="12801181" y="6841836"/>
                </a:lnTo>
                <a:close/>
                <a:moveTo>
                  <a:pt x="12496381" y="5978814"/>
                </a:moveTo>
                <a:lnTo>
                  <a:pt x="12496381" y="6317961"/>
                </a:lnTo>
                <a:lnTo>
                  <a:pt x="12196535" y="6491050"/>
                </a:lnTo>
                <a:lnTo>
                  <a:pt x="11896688" y="6317961"/>
                </a:lnTo>
                <a:lnTo>
                  <a:pt x="11896688" y="5978814"/>
                </a:lnTo>
                <a:lnTo>
                  <a:pt x="12196535" y="5805726"/>
                </a:lnTo>
                <a:lnTo>
                  <a:pt x="12496381" y="5978814"/>
                </a:lnTo>
                <a:close/>
                <a:moveTo>
                  <a:pt x="11896688" y="7026564"/>
                </a:moveTo>
                <a:lnTo>
                  <a:pt x="12196535" y="6853476"/>
                </a:lnTo>
                <a:lnTo>
                  <a:pt x="12496381" y="7026564"/>
                </a:lnTo>
                <a:lnTo>
                  <a:pt x="12496381" y="7369236"/>
                </a:lnTo>
                <a:lnTo>
                  <a:pt x="12196535" y="7542324"/>
                </a:lnTo>
                <a:lnTo>
                  <a:pt x="11896688" y="7369236"/>
                </a:lnTo>
                <a:lnTo>
                  <a:pt x="11896688" y="7026564"/>
                </a:lnTo>
                <a:close/>
                <a:moveTo>
                  <a:pt x="13410781" y="5794086"/>
                </a:moveTo>
                <a:lnTo>
                  <a:pt x="13110935" y="5967174"/>
                </a:lnTo>
                <a:lnTo>
                  <a:pt x="12811088" y="5794086"/>
                </a:lnTo>
                <a:lnTo>
                  <a:pt x="12811088" y="5451415"/>
                </a:lnTo>
                <a:lnTo>
                  <a:pt x="13110935" y="5278327"/>
                </a:lnTo>
                <a:lnTo>
                  <a:pt x="13410781" y="5451415"/>
                </a:lnTo>
                <a:lnTo>
                  <a:pt x="13410781" y="5794086"/>
                </a:lnTo>
                <a:close/>
                <a:moveTo>
                  <a:pt x="12801181" y="5794086"/>
                </a:moveTo>
                <a:lnTo>
                  <a:pt x="12501335" y="5967174"/>
                </a:lnTo>
                <a:lnTo>
                  <a:pt x="12201488" y="5794086"/>
                </a:lnTo>
                <a:lnTo>
                  <a:pt x="12201488" y="5451415"/>
                </a:lnTo>
                <a:lnTo>
                  <a:pt x="12501335" y="5278327"/>
                </a:lnTo>
                <a:lnTo>
                  <a:pt x="12801181" y="5451415"/>
                </a:lnTo>
                <a:lnTo>
                  <a:pt x="12801181" y="5794086"/>
                </a:lnTo>
                <a:close/>
                <a:moveTo>
                  <a:pt x="13410781" y="4736811"/>
                </a:moveTo>
                <a:lnTo>
                  <a:pt x="13110935" y="4909899"/>
                </a:lnTo>
                <a:lnTo>
                  <a:pt x="12811088" y="4736811"/>
                </a:lnTo>
                <a:lnTo>
                  <a:pt x="12811088" y="4397664"/>
                </a:lnTo>
                <a:lnTo>
                  <a:pt x="13110935" y="4224576"/>
                </a:lnTo>
                <a:lnTo>
                  <a:pt x="13410781" y="4397664"/>
                </a:lnTo>
                <a:lnTo>
                  <a:pt x="13410781" y="4736811"/>
                </a:lnTo>
                <a:close/>
                <a:moveTo>
                  <a:pt x="13115888" y="4921539"/>
                </a:moveTo>
                <a:lnTo>
                  <a:pt x="13115888" y="5264210"/>
                </a:lnTo>
                <a:lnTo>
                  <a:pt x="13415735" y="5437299"/>
                </a:lnTo>
                <a:lnTo>
                  <a:pt x="13715581" y="5264210"/>
                </a:lnTo>
                <a:lnTo>
                  <a:pt x="13715581" y="4918015"/>
                </a:lnTo>
                <a:lnTo>
                  <a:pt x="13418783" y="4746689"/>
                </a:lnTo>
                <a:lnTo>
                  <a:pt x="13115888" y="4921539"/>
                </a:lnTo>
                <a:close/>
                <a:moveTo>
                  <a:pt x="13715581" y="4216461"/>
                </a:moveTo>
                <a:lnTo>
                  <a:pt x="13418783" y="4387787"/>
                </a:lnTo>
                <a:lnTo>
                  <a:pt x="13115888" y="4212936"/>
                </a:lnTo>
                <a:lnTo>
                  <a:pt x="13115888" y="3873789"/>
                </a:lnTo>
                <a:lnTo>
                  <a:pt x="13418783" y="3698938"/>
                </a:lnTo>
                <a:lnTo>
                  <a:pt x="13715581" y="3870265"/>
                </a:lnTo>
                <a:lnTo>
                  <a:pt x="13715581" y="4216461"/>
                </a:lnTo>
                <a:close/>
                <a:moveTo>
                  <a:pt x="13105981" y="3873789"/>
                </a:moveTo>
                <a:lnTo>
                  <a:pt x="13105981" y="4212936"/>
                </a:lnTo>
                <a:lnTo>
                  <a:pt x="12806135" y="4386025"/>
                </a:lnTo>
                <a:lnTo>
                  <a:pt x="12506288" y="4212936"/>
                </a:lnTo>
                <a:lnTo>
                  <a:pt x="12506288" y="3873789"/>
                </a:lnTo>
                <a:lnTo>
                  <a:pt x="12806135" y="3700701"/>
                </a:lnTo>
                <a:lnTo>
                  <a:pt x="13105981" y="3873789"/>
                </a:lnTo>
                <a:close/>
                <a:moveTo>
                  <a:pt x="12506288" y="4921539"/>
                </a:moveTo>
                <a:lnTo>
                  <a:pt x="12806135" y="4748451"/>
                </a:lnTo>
                <a:lnTo>
                  <a:pt x="13105981" y="4921539"/>
                </a:lnTo>
                <a:lnTo>
                  <a:pt x="13105981" y="5264210"/>
                </a:lnTo>
                <a:lnTo>
                  <a:pt x="12806135" y="5437299"/>
                </a:lnTo>
                <a:lnTo>
                  <a:pt x="12506288" y="5264210"/>
                </a:lnTo>
                <a:lnTo>
                  <a:pt x="12506288" y="4921539"/>
                </a:lnTo>
                <a:close/>
                <a:moveTo>
                  <a:pt x="12801181" y="4736811"/>
                </a:moveTo>
                <a:lnTo>
                  <a:pt x="12501335" y="4909899"/>
                </a:lnTo>
                <a:lnTo>
                  <a:pt x="12201488" y="4736811"/>
                </a:lnTo>
                <a:lnTo>
                  <a:pt x="12201488" y="4397664"/>
                </a:lnTo>
                <a:lnTo>
                  <a:pt x="12501335" y="4224576"/>
                </a:lnTo>
                <a:lnTo>
                  <a:pt x="12801181" y="4397664"/>
                </a:lnTo>
                <a:lnTo>
                  <a:pt x="12801181" y="4736811"/>
                </a:lnTo>
                <a:close/>
                <a:moveTo>
                  <a:pt x="12496381" y="3873789"/>
                </a:moveTo>
                <a:lnTo>
                  <a:pt x="12496381" y="4212936"/>
                </a:lnTo>
                <a:lnTo>
                  <a:pt x="12196535" y="4386025"/>
                </a:lnTo>
                <a:lnTo>
                  <a:pt x="11896688" y="4212936"/>
                </a:lnTo>
                <a:lnTo>
                  <a:pt x="11896688" y="3873789"/>
                </a:lnTo>
                <a:lnTo>
                  <a:pt x="12196535" y="3700701"/>
                </a:lnTo>
                <a:lnTo>
                  <a:pt x="12496381" y="3873789"/>
                </a:lnTo>
                <a:close/>
                <a:moveTo>
                  <a:pt x="11896688" y="4921539"/>
                </a:moveTo>
                <a:lnTo>
                  <a:pt x="12196535" y="4748451"/>
                </a:lnTo>
                <a:lnTo>
                  <a:pt x="12496381" y="4921539"/>
                </a:lnTo>
                <a:lnTo>
                  <a:pt x="12496381" y="5264210"/>
                </a:lnTo>
                <a:lnTo>
                  <a:pt x="12196535" y="5437299"/>
                </a:lnTo>
                <a:lnTo>
                  <a:pt x="11896688" y="5264210"/>
                </a:lnTo>
                <a:lnTo>
                  <a:pt x="11896688" y="4921539"/>
                </a:lnTo>
                <a:close/>
                <a:moveTo>
                  <a:pt x="13410781" y="3689061"/>
                </a:moveTo>
                <a:lnTo>
                  <a:pt x="13110935" y="3862149"/>
                </a:lnTo>
                <a:lnTo>
                  <a:pt x="12811088" y="3689061"/>
                </a:lnTo>
                <a:lnTo>
                  <a:pt x="12811088" y="3346390"/>
                </a:lnTo>
                <a:lnTo>
                  <a:pt x="13110935" y="3173301"/>
                </a:lnTo>
                <a:lnTo>
                  <a:pt x="13410781" y="3346390"/>
                </a:lnTo>
                <a:lnTo>
                  <a:pt x="13410781" y="3689061"/>
                </a:lnTo>
                <a:close/>
                <a:moveTo>
                  <a:pt x="12801181" y="3689061"/>
                </a:moveTo>
                <a:lnTo>
                  <a:pt x="12501335" y="3862149"/>
                </a:lnTo>
                <a:lnTo>
                  <a:pt x="12201488" y="3689061"/>
                </a:lnTo>
                <a:lnTo>
                  <a:pt x="12201488" y="3346390"/>
                </a:lnTo>
                <a:lnTo>
                  <a:pt x="12501335" y="3173301"/>
                </a:lnTo>
                <a:lnTo>
                  <a:pt x="12801181" y="3346390"/>
                </a:lnTo>
                <a:lnTo>
                  <a:pt x="12801181" y="3689061"/>
                </a:lnTo>
                <a:close/>
                <a:moveTo>
                  <a:pt x="13410781" y="2631786"/>
                </a:moveTo>
                <a:lnTo>
                  <a:pt x="13110935" y="2804874"/>
                </a:lnTo>
                <a:lnTo>
                  <a:pt x="12811088" y="2631786"/>
                </a:lnTo>
                <a:lnTo>
                  <a:pt x="12811088" y="2292639"/>
                </a:lnTo>
                <a:lnTo>
                  <a:pt x="13110935" y="2119551"/>
                </a:lnTo>
                <a:lnTo>
                  <a:pt x="13410781" y="2292639"/>
                </a:lnTo>
                <a:lnTo>
                  <a:pt x="13410781" y="2631786"/>
                </a:lnTo>
                <a:close/>
                <a:moveTo>
                  <a:pt x="13115888" y="2816514"/>
                </a:moveTo>
                <a:lnTo>
                  <a:pt x="13115888" y="3159185"/>
                </a:lnTo>
                <a:lnTo>
                  <a:pt x="13415735" y="3332274"/>
                </a:lnTo>
                <a:lnTo>
                  <a:pt x="13715581" y="3159185"/>
                </a:lnTo>
                <a:lnTo>
                  <a:pt x="13715581" y="2812990"/>
                </a:lnTo>
                <a:lnTo>
                  <a:pt x="13418783" y="2641664"/>
                </a:lnTo>
                <a:lnTo>
                  <a:pt x="13115888" y="2816514"/>
                </a:lnTo>
                <a:close/>
                <a:moveTo>
                  <a:pt x="13715581" y="2111435"/>
                </a:moveTo>
                <a:lnTo>
                  <a:pt x="13418783" y="2282762"/>
                </a:lnTo>
                <a:lnTo>
                  <a:pt x="13115888" y="2107911"/>
                </a:lnTo>
                <a:lnTo>
                  <a:pt x="13115888" y="1768764"/>
                </a:lnTo>
                <a:lnTo>
                  <a:pt x="13418783" y="1593914"/>
                </a:lnTo>
                <a:lnTo>
                  <a:pt x="13715581" y="1765240"/>
                </a:lnTo>
                <a:lnTo>
                  <a:pt x="13715581" y="2111435"/>
                </a:lnTo>
                <a:close/>
                <a:moveTo>
                  <a:pt x="13105981" y="1768764"/>
                </a:moveTo>
                <a:lnTo>
                  <a:pt x="13105981" y="2107911"/>
                </a:lnTo>
                <a:lnTo>
                  <a:pt x="12806135" y="2281000"/>
                </a:lnTo>
                <a:lnTo>
                  <a:pt x="12506288" y="2107911"/>
                </a:lnTo>
                <a:lnTo>
                  <a:pt x="12506288" y="1768764"/>
                </a:lnTo>
                <a:lnTo>
                  <a:pt x="12806135" y="1595676"/>
                </a:lnTo>
                <a:lnTo>
                  <a:pt x="13105981" y="1768764"/>
                </a:lnTo>
                <a:close/>
                <a:moveTo>
                  <a:pt x="12506288" y="2816514"/>
                </a:moveTo>
                <a:lnTo>
                  <a:pt x="12806135" y="2643426"/>
                </a:lnTo>
                <a:lnTo>
                  <a:pt x="13105981" y="2816514"/>
                </a:lnTo>
                <a:lnTo>
                  <a:pt x="13105981" y="3159185"/>
                </a:lnTo>
                <a:lnTo>
                  <a:pt x="12806135" y="3332274"/>
                </a:lnTo>
                <a:lnTo>
                  <a:pt x="12506288" y="3159185"/>
                </a:lnTo>
                <a:lnTo>
                  <a:pt x="12506288" y="2816514"/>
                </a:lnTo>
                <a:close/>
                <a:moveTo>
                  <a:pt x="12801181" y="2631786"/>
                </a:moveTo>
                <a:lnTo>
                  <a:pt x="12501335" y="2804874"/>
                </a:lnTo>
                <a:lnTo>
                  <a:pt x="12201488" y="2631786"/>
                </a:lnTo>
                <a:lnTo>
                  <a:pt x="12201488" y="2292639"/>
                </a:lnTo>
                <a:lnTo>
                  <a:pt x="12501335" y="2119551"/>
                </a:lnTo>
                <a:lnTo>
                  <a:pt x="12801181" y="2292639"/>
                </a:lnTo>
                <a:lnTo>
                  <a:pt x="12801181" y="2631786"/>
                </a:lnTo>
                <a:close/>
                <a:moveTo>
                  <a:pt x="12496381" y="1768764"/>
                </a:moveTo>
                <a:lnTo>
                  <a:pt x="12496381" y="2107911"/>
                </a:lnTo>
                <a:lnTo>
                  <a:pt x="12196535" y="2281000"/>
                </a:lnTo>
                <a:lnTo>
                  <a:pt x="11896688" y="2107911"/>
                </a:lnTo>
                <a:lnTo>
                  <a:pt x="11896688" y="1768764"/>
                </a:lnTo>
                <a:lnTo>
                  <a:pt x="12196535" y="1595676"/>
                </a:lnTo>
                <a:lnTo>
                  <a:pt x="12496381" y="1768764"/>
                </a:lnTo>
                <a:close/>
                <a:moveTo>
                  <a:pt x="11896688" y="2816514"/>
                </a:moveTo>
                <a:lnTo>
                  <a:pt x="12196535" y="2643426"/>
                </a:lnTo>
                <a:lnTo>
                  <a:pt x="12496381" y="2816514"/>
                </a:lnTo>
                <a:lnTo>
                  <a:pt x="12496381" y="3159185"/>
                </a:lnTo>
                <a:lnTo>
                  <a:pt x="12196535" y="3332274"/>
                </a:lnTo>
                <a:lnTo>
                  <a:pt x="11896688" y="3159185"/>
                </a:lnTo>
                <a:lnTo>
                  <a:pt x="11896688" y="2816514"/>
                </a:lnTo>
                <a:close/>
                <a:moveTo>
                  <a:pt x="13410781" y="1584036"/>
                </a:moveTo>
                <a:lnTo>
                  <a:pt x="13110935" y="1757125"/>
                </a:lnTo>
                <a:lnTo>
                  <a:pt x="12811088" y="1584036"/>
                </a:lnTo>
                <a:lnTo>
                  <a:pt x="12811088" y="1241365"/>
                </a:lnTo>
                <a:lnTo>
                  <a:pt x="13110935" y="1068276"/>
                </a:lnTo>
                <a:lnTo>
                  <a:pt x="13410781" y="1241365"/>
                </a:lnTo>
                <a:lnTo>
                  <a:pt x="13410781" y="1584036"/>
                </a:lnTo>
                <a:close/>
                <a:moveTo>
                  <a:pt x="12801181" y="1584036"/>
                </a:moveTo>
                <a:lnTo>
                  <a:pt x="12501335" y="1757125"/>
                </a:lnTo>
                <a:lnTo>
                  <a:pt x="12201488" y="1584036"/>
                </a:lnTo>
                <a:lnTo>
                  <a:pt x="12201488" y="1241365"/>
                </a:lnTo>
                <a:lnTo>
                  <a:pt x="12501335" y="1068276"/>
                </a:lnTo>
                <a:lnTo>
                  <a:pt x="12801181" y="1241365"/>
                </a:lnTo>
                <a:lnTo>
                  <a:pt x="12801181" y="1584036"/>
                </a:lnTo>
                <a:close/>
                <a:moveTo>
                  <a:pt x="13410781" y="526757"/>
                </a:moveTo>
                <a:lnTo>
                  <a:pt x="13110935" y="699851"/>
                </a:lnTo>
                <a:lnTo>
                  <a:pt x="12811088" y="526757"/>
                </a:lnTo>
                <a:lnTo>
                  <a:pt x="12811088" y="184093"/>
                </a:lnTo>
                <a:lnTo>
                  <a:pt x="13110935" y="10999"/>
                </a:lnTo>
                <a:lnTo>
                  <a:pt x="13410781" y="184093"/>
                </a:lnTo>
                <a:lnTo>
                  <a:pt x="13410781" y="526757"/>
                </a:lnTo>
                <a:close/>
                <a:moveTo>
                  <a:pt x="13115888" y="711493"/>
                </a:moveTo>
                <a:lnTo>
                  <a:pt x="13115888" y="1054160"/>
                </a:lnTo>
                <a:lnTo>
                  <a:pt x="13415735" y="1227249"/>
                </a:lnTo>
                <a:lnTo>
                  <a:pt x="13715581" y="1054160"/>
                </a:lnTo>
                <a:lnTo>
                  <a:pt x="13715581" y="707968"/>
                </a:lnTo>
                <a:lnTo>
                  <a:pt x="13418783" y="536636"/>
                </a:lnTo>
                <a:lnTo>
                  <a:pt x="13115888" y="711493"/>
                </a:lnTo>
                <a:close/>
                <a:moveTo>
                  <a:pt x="12506288" y="711493"/>
                </a:moveTo>
                <a:lnTo>
                  <a:pt x="12806135" y="538399"/>
                </a:lnTo>
                <a:lnTo>
                  <a:pt x="13105981" y="711493"/>
                </a:lnTo>
                <a:lnTo>
                  <a:pt x="13105981" y="1054160"/>
                </a:lnTo>
                <a:lnTo>
                  <a:pt x="12806135" y="1227249"/>
                </a:lnTo>
                <a:lnTo>
                  <a:pt x="12506288" y="1054160"/>
                </a:lnTo>
                <a:lnTo>
                  <a:pt x="12506288" y="711493"/>
                </a:lnTo>
                <a:close/>
                <a:moveTo>
                  <a:pt x="12801181" y="526757"/>
                </a:moveTo>
                <a:lnTo>
                  <a:pt x="12501335" y="699851"/>
                </a:lnTo>
                <a:lnTo>
                  <a:pt x="12201488" y="526757"/>
                </a:lnTo>
                <a:lnTo>
                  <a:pt x="12201488" y="184093"/>
                </a:lnTo>
                <a:lnTo>
                  <a:pt x="12501335" y="10999"/>
                </a:lnTo>
                <a:lnTo>
                  <a:pt x="12801181" y="184093"/>
                </a:lnTo>
                <a:lnTo>
                  <a:pt x="12801181" y="526757"/>
                </a:lnTo>
                <a:close/>
                <a:moveTo>
                  <a:pt x="11896688" y="711493"/>
                </a:moveTo>
                <a:lnTo>
                  <a:pt x="12196535" y="538399"/>
                </a:lnTo>
                <a:lnTo>
                  <a:pt x="12496381" y="711493"/>
                </a:lnTo>
                <a:lnTo>
                  <a:pt x="12496381" y="1054160"/>
                </a:lnTo>
                <a:lnTo>
                  <a:pt x="12196535" y="1227249"/>
                </a:lnTo>
                <a:lnTo>
                  <a:pt x="11896688" y="1054160"/>
                </a:lnTo>
                <a:lnTo>
                  <a:pt x="11896688" y="711493"/>
                </a:lnTo>
                <a:close/>
                <a:moveTo>
                  <a:pt x="11891735" y="7383352"/>
                </a:moveTo>
                <a:lnTo>
                  <a:pt x="11591888" y="7556440"/>
                </a:lnTo>
                <a:lnTo>
                  <a:pt x="11591888" y="7902636"/>
                </a:lnTo>
                <a:lnTo>
                  <a:pt x="11891735" y="8075724"/>
                </a:lnTo>
                <a:lnTo>
                  <a:pt x="12191581" y="7902636"/>
                </a:lnTo>
                <a:lnTo>
                  <a:pt x="12191581" y="7556440"/>
                </a:lnTo>
                <a:lnTo>
                  <a:pt x="11891735" y="7383352"/>
                </a:lnTo>
                <a:close/>
                <a:moveTo>
                  <a:pt x="12201488" y="7556440"/>
                </a:moveTo>
                <a:lnTo>
                  <a:pt x="12501335" y="7383352"/>
                </a:lnTo>
                <a:lnTo>
                  <a:pt x="12801181" y="7556440"/>
                </a:lnTo>
                <a:lnTo>
                  <a:pt x="12801181" y="7902636"/>
                </a:lnTo>
                <a:lnTo>
                  <a:pt x="12501335" y="8075724"/>
                </a:lnTo>
                <a:lnTo>
                  <a:pt x="12201488" y="7902636"/>
                </a:lnTo>
                <a:lnTo>
                  <a:pt x="12201488" y="7556440"/>
                </a:lnTo>
                <a:close/>
                <a:moveTo>
                  <a:pt x="13110935" y="7383352"/>
                </a:moveTo>
                <a:lnTo>
                  <a:pt x="12811088" y="7556440"/>
                </a:lnTo>
                <a:lnTo>
                  <a:pt x="12811088" y="7902636"/>
                </a:lnTo>
                <a:lnTo>
                  <a:pt x="13110935" y="8075724"/>
                </a:lnTo>
                <a:lnTo>
                  <a:pt x="13410781" y="7902636"/>
                </a:lnTo>
                <a:lnTo>
                  <a:pt x="13410781" y="7556440"/>
                </a:lnTo>
                <a:lnTo>
                  <a:pt x="13110935" y="7383352"/>
                </a:lnTo>
                <a:close/>
              </a:path>
            </a:pathLst>
          </a:custGeom>
          <a:gradFill rotWithShape="1">
            <a:gsLst>
              <a:gs pos="100000">
                <a:srgbClr val="f85f73">
                  <a:alpha val="47000"/>
                </a:srgbClr>
              </a:gs>
              <a:gs pos="0">
                <a:srgbClr val="ffc3c8">
                  <a:tint val="50000"/>
                  <a:alpha val="0"/>
                  <a:satMod val="130000"/>
                </a:srgbClr>
              </a:gs>
            </a:gsLst>
            <a:path path="circle">
              <a:fillToRect b="0" l="50000" r="0" t="50000"/>
            </a:path>
            <a:tileRect b="0" l="0" r="0" t="0"/>
          </a:gradFill>
        </p:spPr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Rectangle 16">
            <a:extLst>
              <a:ext uri="{131E5DDC-FBC5-458A-98DF-5A69FDF9DF76}">
                <a16:creationId xmlns:a16="http://schemas.microsoft.com/office/drawing/2010/main" id="{BBA1CB9E-97A7-4EFF-BF46-67891A6964BF}"/>
              </a:ext>
            </a:extLst>
          </p:cNvPr>
          <p:cNvSpPr/>
          <p:nvPr/>
        </p:nvSpPr>
        <p:spPr>
          <a:xfrm rot="0">
            <a:off x="3718307" y="1437411"/>
            <a:ext cx="4663693" cy="3037029"/>
          </a:xfrm>
          <a:prstGeom prst="rect">
            <a:avLst/>
          </a:prstGeom>
          <a:noFill/>
          <a:ln cap="flat" w="6350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/>
          <a:lstStyle/>
          <a:p>
            <a:pPr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4" name="Title 1">
            <a:extLst>
              <a:ext uri="{8CCAEDF4-A5AC-4AD2-A219-E9CCACE0984C}">
                <a16:creationId xmlns:a16="http://schemas.microsoft.com/office/drawing/2010/main" id="{C7CFF4C7-E27D-43C0-9C00-9926A0C94D27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943475" y="771525"/>
            <a:ext cx="3430905" cy="857250"/>
          </a:xfrm>
        </p:spPr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Text Placeholder 3">
            <a:extLst>
              <a:ext uri="{382838FF-4077-4758-A094-442A538609C8}">
                <a16:creationId xmlns:a16="http://schemas.microsoft.com/office/drawing/2010/main" id="{4C0DFA4A-BDE6-4AD2-BAD4-860952C3B6FF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943475" y="1885950"/>
            <a:ext cx="3429000" cy="2307069"/>
          </a:xfrm>
        </p:spPr>
        <p:txBody>
          <a:bodyPr anchor="t" bIns="45720" lIns="91440" rIns="91440" rtlCol="0" tIns="93600">
            <a:normAutofit/>
          </a:bodyPr>
          <a:lstStyle>
            <a:lvl1pPr indent="0" lvl="0" marL="0">
              <a:buNone/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Picture Placeholder 2">
            <a:extLst>
              <a:ext uri="{0993B7B2-D09F-48D9-A24C-94C166E756AD}">
                <a16:creationId xmlns:a16="http://schemas.microsoft.com/office/drawing/2010/main" id="{697A9434-ED14-4427-9182-800658C7B7B6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537819" y="771525"/>
            <a:ext cx="3714750" cy="3429000"/>
          </a:xfrm>
          <a:prstGeom prst="hexagon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Slide Number Placeholder 4">
            <a:extLst>
              <a:ext uri="{07C7E8D2-B9D6-4518-9317-B634C6477FE7}">
                <a16:creationId xmlns:a16="http://schemas.microsoft.com/office/drawing/2010/main" id="{132D876B-C987-4D4B-B60A-7DCFEFE25102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3">
            <a:extLst>
              <a:ext uri="{F0460DAE-E97C-484E-943F-7123FE8EC744}">
                <a16:creationId xmlns:a16="http://schemas.microsoft.com/office/drawing/2010/main" id="{DC9B1176-A314-4FC0-959B-0939CD20CC8C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1">
            <a:extLst>
              <a:ext uri="{316A2DC2-90DF-49C5-9E0D-A0DE52E00065}">
                <a16:creationId xmlns:a16="http://schemas.microsoft.com/office/drawing/2010/main" id="{2CD11085-2880-492D-B9EC-B91DC8BD7B9B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FA8FBA7A-092C-4CF6-AF48-EE3ABD0C8F65}">
        <p14:creationId xmlns:p14="http://schemas.microsoft.com/office/powerpoint/2010/main" val="17427136309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2A029F1B-C164-4E8E-84AE-E2C66B11E79E}">
                <a16:creationId xmlns:a16="http://schemas.microsoft.com/office/drawing/2010/main" id="{47B9142B-6DEB-404F-8EB2-5BA7CF5888DC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349045"/>
            <a:ext cx="7620000" cy="857250"/>
          </a:xfrm>
          <a:prstGeom prst="rect">
            <a:avLst/>
          </a:prstGeom>
        </p:spPr>
        <p:txBody>
          <a:bodyPr anchor="b" bIns="45720" lIns="91440" rIns="91440" rtlCol="0" tIns="45720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34CCEA4A-5A58-467E-BA93-966654CCCA00}">
                <a16:creationId xmlns:a16="http://schemas.microsoft.com/office/drawing/2010/main" id="{FC1D122B-4350-4DEB-A102-C6251D6ADC53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62000" y="1428750"/>
            <a:ext cx="7620000" cy="3048000"/>
          </a:xfrm>
          <a:prstGeom prst="rect">
            <a:avLst/>
          </a:prstGeom>
        </p:spPr>
        <p:txBody>
          <a:bodyPr bIns="45720" lIns="91440" rIns="91440" rtlCol="0" tIns="93600">
            <a:normAutofit fontScale="100000" lnSpcReduction="0"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4" name="Slide Number Placeholder 5">
            <a:extLst>
              <a:ext uri="{2D62D9A5-5833-4576-B258-6798276B7EC4}">
                <a16:creationId xmlns:a16="http://schemas.microsoft.com/office/drawing/2010/main" id="{8BF6E4A2-7DED-47DE-B56C-151224B1C689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7767815" y="4695033"/>
            <a:ext cx="613018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5" name="Footer Placeholder 4">
            <a:extLst>
              <a:ext uri="{0DCC3F72-A8C9-40D5-B827-8436767A13A3}">
                <a16:creationId xmlns:a16="http://schemas.microsoft.com/office/drawing/2010/main" id="{AF40A252-2B1B-4CB9-886D-56EF09A78D3E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2495550" y="468630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Date Placeholder 3">
            <a:extLst>
              <a:ext uri="{767C0136-23EC-48C7-B694-BA8563D19ED2}">
                <a16:creationId xmlns:a16="http://schemas.microsoft.com/office/drawing/2010/main" id="{E0D6BF49-536E-44BB-8AC0-C1C5F00B2FE6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1" dirty="0" i="0" lang="en-US" sz="3200">
          <a:solidFill>
            <a:schemeClr val="tx1"/>
          </a:solidFill>
          <a:latin typeface="+mj-lt"/>
        </a:defRPr>
      </a:lvl1pPr>
    </p:titleStyle>
    <p:bodyStyle>
      <a:lvl1pPr algn="l" indent="-342900" lvl="0" marL="342900" rtl="false">
        <a:spcBef>
          <a:spcPts val="1200"/>
        </a:spcBef>
        <a:buClr>
          <a:schemeClr val="accent1"/>
        </a:buClr>
        <a:buFont typeface="Arial"/>
        <a:buChar char="•"/>
        <a:defRPr b="0" dirty="0" i="0" lang="en-US" sz="1600">
          <a:solidFill>
            <a:schemeClr val="tx1"/>
          </a:solidFill>
          <a:latin typeface="+mn-lt"/>
        </a:defRPr>
      </a:lvl1pPr>
      <a:lvl2pPr algn="l" indent="-285750" lvl="1" marL="74295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400">
          <a:solidFill>
            <a:schemeClr val="bg1">
              <a:lumMod val="50000"/>
            </a:schemeClr>
          </a:solidFill>
          <a:latin typeface="+mn-lt"/>
        </a:defRPr>
      </a:lvl2pPr>
      <a:lvl3pPr algn="l" indent="-228600" lvl="2" marL="11430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200">
          <a:solidFill>
            <a:schemeClr val="bg1">
              <a:lumMod val="50000"/>
            </a:schemeClr>
          </a:solidFill>
          <a:latin typeface="+mn-lt"/>
        </a:defRPr>
      </a:lvl3pPr>
      <a:lvl4pPr algn="l" indent="-228600" lvl="3" marL="16002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000">
          <a:solidFill>
            <a:schemeClr val="bg1">
              <a:lumMod val="50000"/>
            </a:schemeClr>
          </a:solidFill>
          <a:latin typeface="+mn-lt"/>
        </a:defRPr>
      </a:lvl4pPr>
      <a:lvl5pPr algn="l" indent="-228600" lvl="4" marL="20574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2" Target="../media/image2.jp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2" Target="http://www.hdwallpaperspulse.com/wp-content/uploads/2016/03/06/beautiful-car-background.jpeg" TargetMode="External" Type="http://schemas.openxmlformats.org/officeDocument/2006/relationships/image"/><Relationship Id="rId3" Target="../media/image44.png" Type="http://schemas.openxmlformats.org/officeDocument/2006/relationships/image"/><Relationship Id="rId4" Target="../media/image21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2" Target="https://png.pngtree.com/thumb_back/fh260/background/20230411/pngtree-car-red-illustration-image_2203644.jpg" TargetMode="External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2" Target="https://png.pngtree.com/background/20230611/original/pngtree-flame-lighted-car-desktop-wallpaper-hd-1920x1080-picture-image_3124081.jpg" TargetMode="External" Type="http://schemas.openxmlformats.org/officeDocument/2006/relationships/image"/><Relationship Id="rId3" Target="../media/image24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2" Target="https://www.pixelstalk.net/wp-content/uploads/2016/06/Images-Cool-Car-Background-Wallpapers.jpg" TargetMode="External" Type="http://schemas.openxmlformats.org/officeDocument/2006/relationships/image"/><Relationship Id="rId3" Target="../media/image25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2" Target="https://png.pngtree.com/background/20230410/original/pngtree-car-light-effect-smog-technology-background-picture-image_2385148.jpg" TargetMode="External" Type="http://schemas.openxmlformats.org/officeDocument/2006/relationships/image"/><Relationship Id="rId3" Target="../media/image8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2" Target="https://png.pngtree.com/thumb_back/fw800/background/20230411/pngtree-sports-car-image_2177756.jpg" TargetMode="External" Type="http://schemas.openxmlformats.org/officeDocument/2006/relationships/image"/><Relationship Id="rId3" Target="../media/image26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2" Target="https://www.innovationnewsnetwork.com/wp-content/uploads/2022/05/%C2%A9-iStock-Who_I_am.jpg" TargetMode="External" Type="http://schemas.openxmlformats.org/officeDocument/2006/relationships/image"/><Relationship Id="rId3" Target="../media/image27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2" Target="https://img.freepik.com/premium-photo/black-fire-red-sport-car-wallpaper-smoke-background_796580-1779.jpg" TargetMode="External" Type="http://schemas.openxmlformats.org/officeDocument/2006/relationships/image"/><Relationship Id="rId3" Target="../media/image28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2" Target="https://static.vecteezy.com/system/resources/previews/027/533/475/non_2x/car-or-bike-smokie-background-realistic-ai-generative-free-photo.jpg" TargetMode="External" Type="http://schemas.openxmlformats.org/officeDocument/2006/relationships/image"/><Relationship Id="rId3" Target="../media/image45.pn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Relationship Id="rId6" Target="../media/image31.png" Type="http://schemas.openxmlformats.org/officeDocument/2006/relationships/image"/><Relationship Id="rId7" Target="../media/image32.png" Type="http://schemas.openxmlformats.org/officeDocument/2006/relationships/image"/><Relationship Id="rId8" Target="../media/image33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2" Target="https://images.fineartamerica.com/images/artworkimages/mediumlarge/3/car-thank-you-card-poster-ava-yvonne.jpg" TargetMode="External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2" Target="https://www.pixelstalk.net/wp-content/uploads/2016/09/Cars-Full-HD-Free-Download-Wallpapers.jpg" TargetMode="External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Relationship Id="rId10" Target="../tags/tag3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2" Target="https://images.hdqwalls.com/wallpapers/bugatti-sport-car-77.jpg" TargetMode="External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2" Target="../media/image13.png" Type="http://schemas.openxmlformats.org/officeDocument/2006/relationships/image"/><Relationship Id="rId3" Target="../tags/tag4.xml" Type="http://schemas.openxmlformats.org/officeDocument/2006/relationships/tags"/><Relationship Id="rId1" Target="../slideLayouts/slideLayout3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2" Target="https://www.pixelstalk.net/wp-content/uploads/2016/07/Desktop-cars-full-hd-wallpapers-1080p-download.jpg" TargetMode="External" Type="http://schemas.openxmlformats.org/officeDocument/2006/relationships/image"/><Relationship Id="rId3" Target="../media/image14.png" Type="http://schemas.openxmlformats.org/officeDocument/2006/relationships/image"/><Relationship Id="rId4" Target="../media/image9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2" Target="http://www.pixelstalk.net/wp-content/uploads/2016/08/Best-Cars-Full-HD-Photos-1920x1080.jpg" TargetMode="External" Type="http://schemas.openxmlformats.org/officeDocument/2006/relationships/image"/><Relationship Id="rId3" Target="../media/image10.png" Type="http://schemas.openxmlformats.org/officeDocument/2006/relationships/image"/><Relationship Id="rId4" Target="../tags/tag5.xml" Type="http://schemas.openxmlformats.org/officeDocument/2006/relationships/tags"/><Relationship Id="rId5" Target="../media/image15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2" Target="https://wallpaperset.com/w/full/a/6/b/126835.jpg" TargetMode="External" Type="http://schemas.openxmlformats.org/officeDocument/2006/relationships/image"/><Relationship Id="rId3" Target="../media/image16.png" Type="http://schemas.openxmlformats.org/officeDocument/2006/relationships/image"/><Relationship Id="rId4" Target="../tags/tag6.xml" Type="http://schemas.openxmlformats.org/officeDocument/2006/relationships/tags"/><Relationship Id="rId5" Target="../media/image18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2" Target="https://wallpaperaccess.com/full/5958760.jpg" TargetMode="External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">
    <p:bg>
      <p:bgPr>
        <a:blipFill dpi="0" rotWithShape="1">
          <a:blip r:embed="rId2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00C2A8E9-4D7E-403D-9CCB-3A4933B0395F}">
                <a16:creationId xmlns:a16="http://schemas.microsoft.com/office/drawing/2010/main" id="{75E28025-307D-40B5-9FF7-7E495846BB78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503302" y="139655"/>
            <a:ext cx="6436178" cy="776702"/>
          </a:xfrm>
        </p:spPr>
        <p:txBody>
          <a:bodyPr rtlCol="0"/>
          <a:lstStyle/>
          <a:p>
            <a:pPr/>
            <a:r>
              <a:rPr dirty="0" lang="en-US">
                <a:solidFill>
                  <a:srgbClr val="180b08"/>
                </a:solidFill>
              </a:rPr>
              <a:t>CAR DATA ANALYSIS</a:t>
            </a:r>
            <a:endParaRPr dirty="0" lang="en-US">
              <a:solidFill>
                <a:srgbClr val="180b08"/>
              </a:solidFill>
            </a:endParaRPr>
          </a:p>
        </p:txBody>
      </p:sp>
      <p:sp>
        <p:nvSpPr>
          <p:cNvPr id="3" name="Subtitle 2">
            <a:extLst>
              <a:ext uri="{3EE6B609-5160-4E17-B75D-B639A19AFE6D}">
                <a16:creationId xmlns:a16="http://schemas.microsoft.com/office/drawing/2010/main" id="{7D7EA1E5-6BAF-4C68-9F64-DE56B190DBD2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5817365" y="916362"/>
            <a:ext cx="2970685" cy="249783"/>
          </a:xfrm>
        </p:spPr>
        <p:txBody>
          <a:bodyPr rtlCol="0"/>
          <a:lstStyle/>
          <a:p>
            <a:pPr/>
            <a:r>
              <a:rPr dirty="0" lang="en-US">
                <a:solidFill>
                  <a:schemeClr val="accent4"/>
                </a:solidFill>
              </a:rPr>
              <a:t>- </a:t>
            </a:r>
            <a:r>
              <a:rPr dirty="0" err="1" lang="en-US">
                <a:solidFill>
                  <a:srgbClr val="ffff00"/>
                </a:solidFill>
              </a:rPr>
              <a:t>SIVASREE</a:t>
            </a:r>
            <a:r>
              <a:rPr dirty="0" lang="en-US">
                <a:solidFill>
                  <a:srgbClr val="ffff00"/>
                </a:solidFill>
              </a:rPr>
              <a:t> </a:t>
            </a:r>
            <a:r>
              <a:rPr dirty="0" err="1" lang="en-US">
                <a:solidFill>
                  <a:srgbClr val="ffff00"/>
                </a:solidFill>
              </a:rPr>
              <a:t>MANOGAR</a:t>
            </a:r>
            <a:endParaRPr dirty="0" err="1" lang="en-US">
              <a:solidFill>
                <a:srgbClr val="ffff00"/>
              </a:solidFill>
            </a:endParaRPr>
          </a:p>
        </p:txBody>
      </p:sp>
    </p:spTree>
    <p:extLst>
      <p:ext uri="{1C4F37A4-A12D-4AAA-8618-C9EAFFCC0CA2}">
        <p14:creationId xmlns:p14="http://schemas.microsoft.com/office/powerpoint/2010/main" val="174271363098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">
    <p:bg>
      <p:bgPr>
        <a:blipFill dpi="0" rotWithShape="1">
          <a:blip r:link="rId2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1">
            <a:extLst>
              <a:ext uri="{342E4516-8F3F-4F16-8674-DA7E0D2153E1}">
                <a16:creationId xmlns:a16="http://schemas.microsoft.com/office/drawing/2010/main" id="{F6FAD8F6-0A66-4703-8F45-AD888093121E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101850" y="112899"/>
            <a:ext cx="6313227" cy="488270"/>
          </a:xfrm>
        </p:spPr>
        <p:txBody>
          <a:bodyPr rtlCol="0"/>
          <a:lstStyle/>
          <a:p>
            <a:pPr/>
            <a:r>
              <a:rPr dirty="0" lang="en-US" sz="2000"/>
              <a:t>The</a:t>
            </a:r>
            <a:r>
              <a:rPr dirty="0" lang="en-US" sz="2000"/>
              <a:t> city that has the highest average car price</a:t>
            </a:r>
            <a:endParaRPr dirty="0" lang="en-US" sz="2000"/>
          </a:p>
        </p:txBody>
      </p:sp>
      <p:sp>
        <p:nvSpPr>
          <p:cNvPr id="3" name="Text Box 2">
            <a:extLst>
              <a:ext uri="{04A1D460-5A07-45F3-A0B8-A94A5E7C090E}">
                <a16:creationId xmlns:a16="http://schemas.microsoft.com/office/drawing/2010/main" id="{4C1E9648-A4AD-4CA2-B467-1606465955C5}"/>
              </a:ext>
            </a:extLst>
          </p:cNvPr>
          <p:cNvSpPr txBox="1"/>
          <p:nvPr/>
        </p:nvSpPr>
        <p:spPr>
          <a:xfrm flipH="false" flipV="false" rot="0">
            <a:off x="6415078" y="187518"/>
            <a:ext cx="1524000" cy="339032"/>
          </a:xfrm>
          <a:prstGeom prst="wedgeRectCallout">
            <a:avLst>
              <a:gd fmla="val -33000" name="adj1"/>
              <a:gd fmla="val 75000" name="adj2"/>
            </a:avLst>
          </a:prstGeom>
          <a:blipFill dpi="0" rotWithShape="1">
            <a:blip r:embed="rId3"/>
            <a:tile algn="tl" sx="75000" sy="75000" tx="0" ty="0"/>
          </a:blipFill>
          <a:ln>
            <a:noFill/>
          </a:ln>
          <a:effectLst>
            <a:outerShdw blurRad="50800" dir="2700000" dist="47625">
              <a:srgbClr val="3f3f3f">
                <a:alpha val="39999"/>
              </a:srgbClr>
            </a:outerShdw>
          </a:effectLst>
        </p:spPr>
        <p:txBody>
          <a:bodyPr anchor="ctr" bIns="47625" lIns="95250" rIns="95250" rtlCol="0" tIns="47625">
            <a:spAutoFit/>
          </a:bodyPr>
          <a:lstStyle/>
          <a:p>
            <a:pPr algn="ctr">
              <a:defRPr dirty="0" lang="en-US" sz="1300"/>
            </a:pPr>
            <a:r>
              <a:rPr b="1" dirty="0" i="1" lang="en-US" sz="1600">
                <a:solidFill>
                  <a:srgbClr val="000000"/>
                </a:solidFill>
                <a:latin typeface="+mj-lt"/>
              </a:rPr>
              <a:t>COIMBATORE</a:t>
            </a:r>
            <a:endParaRPr b="1" dirty="0" i="1" lang="en-US" sz="16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Text Box 3">
            <a:extLst>
              <a:ext uri="{00EA1396-43D7-4C0A-BED6-DA66E45933CB}">
                <a16:creationId xmlns:a16="http://schemas.microsoft.com/office/drawing/2010/main" id="{83D3A9C6-151A-433C-810D-053E10DDC4D2}"/>
              </a:ext>
            </a:extLst>
          </p:cNvPr>
          <p:cNvSpPr txBox="1"/>
          <p:nvPr/>
        </p:nvSpPr>
        <p:spPr>
          <a:xfrm flipH="false" flipV="false" rot="0">
            <a:off x="137531" y="801395"/>
            <a:ext cx="8275834" cy="399973"/>
          </a:xfrm>
          <a:prstGeom prst="rect">
            <a:avLst/>
          </a:prstGeom>
        </p:spPr>
        <p:txBody>
          <a:bodyPr anchor="ctr" bIns="47625" lIns="95250" rIns="95250" rtlCol="0" tIns="47625">
            <a:spAutoFit/>
          </a:bodyPr>
          <a:lstStyle/>
          <a:p>
            <a:pPr>
              <a:defRPr dirty="0" lang="en-US" sz="1500"/>
            </a:pPr>
            <a:r>
              <a:rPr b="1" dirty="0" lang="en-US" sz="2000">
                <a:solidFill>
                  <a:schemeClr val="bg2">
                    <a:lumMod val="75000"/>
                    <a:lumOff val="25000"/>
                  </a:schemeClr>
                </a:solidFill>
              </a:rPr>
              <a:t>The</a:t>
            </a:r>
            <a:r>
              <a:rPr b="1" dirty="0" lang="en-US" sz="2000">
                <a:solidFill>
                  <a:schemeClr val="bg2">
                    <a:lumMod val="75000"/>
                    <a:lumOff val="25000"/>
                  </a:schemeClr>
                </a:solidFill>
              </a:rPr>
              <a:t> average power (</a:t>
            </a:r>
            <a:r>
              <a:rPr b="1" dirty="0" lang="en-US" sz="2000">
                <a:solidFill>
                  <a:schemeClr val="bg2">
                    <a:lumMod val="75000"/>
                    <a:lumOff val="25000"/>
                  </a:schemeClr>
                </a:solidFill>
              </a:rPr>
              <a:t>bhp</a:t>
            </a:r>
            <a:r>
              <a:rPr b="1" dirty="0" lang="en-US" sz="2000">
                <a:solidFill>
                  <a:schemeClr val="bg2">
                    <a:lumMod val="75000"/>
                    <a:lumOff val="25000"/>
                  </a:schemeClr>
                </a:solidFill>
              </a:rPr>
              <a:t>) of cars in </a:t>
            </a:r>
            <a:r>
              <a:rPr b="1" dirty="0" lang="en-US" sz="2000">
                <a:solidFill>
                  <a:schemeClr val="tx1"/>
                </a:solidFill>
              </a:rPr>
              <a:t>each fuel </a:t>
            </a:r>
            <a:r>
              <a:rPr b="1" dirty="0" lang="en-US" sz="2000">
                <a:solidFill>
                  <a:schemeClr val="bg2">
                    <a:lumMod val="75000"/>
                    <a:lumOff val="25000"/>
                  </a:schemeClr>
                </a:solidFill>
              </a:rPr>
              <a:t>type</a:t>
            </a:r>
            <a:endParaRPr b="1" dirty="0" lang="en-US" sz="200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Image 4">
            <a:extLst>
              <a:ext uri="{348E8D57-7672-438F-BD87-5D282AE08C76}">
                <a16:creationId xmlns:a16="http://schemas.microsoft.com/office/drawing/2010/main" id="{DBA6DDFD-35FA-4DC4-863C-AF0E6DC9FCED}"/>
              </a:ext>
            </a:extLst>
          </p:cNvPr>
          <p:cNvPicPr>
            <a:picLocks noChangeAspect="true"/>
          </p:cNvPicPr>
          <p:nvPr/>
        </p:nvPicPr>
        <p:blipFill>
          <a:blip r:embed="rId4">
            <a:lum bright="0" contrast="0"/>
            <a:extLst>
              <a:ext uri="{1591AEC8-DEF7-4D07-820F-1FB36BC804CD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28CD3DB1-F318-48CA-8429-078BCA78D026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false" flipV="false" rot="0">
            <a:off x="780021" y="1201369"/>
            <a:ext cx="4857264" cy="2379402"/>
          </a:xfrm>
          <a:prstGeom prst="rect">
            <a:avLst/>
          </a:prstGeom>
          <a:noFill/>
          <a:ln cap="flat" w="19050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blurRad="50800" dir="2700000" dist="0">
              <a:srgbClr val="5b5b5b">
                <a:alpha val="39999"/>
              </a:srgbClr>
            </a:outerShdw>
          </a:effectLst>
        </p:spPr>
      </p:pic>
      <p:sp>
        <p:nvSpPr>
          <p:cNvPr id="6" name="Text Box 5">
            <a:extLst>
              <a:ext uri="{FB7A51B4-12A1-4E94-9124-C41CC7C3F70B}">
                <a16:creationId xmlns:a16="http://schemas.microsoft.com/office/drawing/2010/main" id="{50C72219-483B-4A71-9E9F-FAF8EC7CC60F}"/>
              </a:ext>
            </a:extLst>
          </p:cNvPr>
          <p:cNvSpPr txBox="1"/>
          <p:nvPr/>
        </p:nvSpPr>
        <p:spPr>
          <a:xfrm flipH="false" flipV="false" rot="0">
            <a:off x="101850" y="3686175"/>
            <a:ext cx="8472107" cy="399973"/>
          </a:xfrm>
          <a:prstGeom prst="rect">
            <a:avLst/>
          </a:prstGeom>
        </p:spPr>
        <p:txBody>
          <a:bodyPr anchor="ctr" bIns="47625" lIns="95250" rIns="95250" rtlCol="0" tIns="47625">
            <a:spAutoFit/>
          </a:bodyPr>
          <a:lstStyle/>
          <a:p>
            <a:pPr>
              <a:defRPr dirty="0" lang="en-US" sz="1500"/>
            </a:pPr>
            <a:r>
              <a:rPr b="1" dirty="0" lang="en-US" sz="2000">
                <a:solidFill>
                  <a:schemeClr val="tx1"/>
                </a:solidFill>
              </a:rPr>
              <a:t>The</a:t>
            </a:r>
            <a:r>
              <a:rPr b="1" dirty="0" lang="en-US" sz="2000">
                <a:solidFill>
                  <a:schemeClr val="bg2"/>
                </a:solidFill>
              </a:rPr>
              <a:t> </a:t>
            </a:r>
            <a:r>
              <a:rPr b="1" dirty="0" lang="en-US" sz="2000">
                <a:solidFill>
                  <a:schemeClr val="tx1"/>
                </a:solidFill>
              </a:rPr>
              <a:t>average</a:t>
            </a:r>
            <a:r>
              <a:rPr b="1" dirty="0" lang="en-US" sz="2000">
                <a:solidFill>
                  <a:schemeClr val="bg2"/>
                </a:solidFill>
              </a:rPr>
              <a:t> seating capacity of cars in the dataset</a:t>
            </a:r>
            <a:endParaRPr b="1" dirty="0" lang="en-US" sz="2000">
              <a:solidFill>
                <a:schemeClr val="bg2"/>
              </a:solidFill>
            </a:endParaRPr>
          </a:p>
        </p:txBody>
      </p:sp>
      <p:sp>
        <p:nvSpPr>
          <p:cNvPr id="7" name="Arrow 6">
            <a:extLst>
              <a:ext uri="{48B102A9-BEC0-4812-B187-76DFF36D6328}">
                <a16:creationId xmlns:a16="http://schemas.microsoft.com/office/drawing/2010/main" id="{7808DE50-D96E-4CBA-A56C-62D886A6D05D}"/>
              </a:ext>
            </a:extLst>
          </p:cNvPr>
          <p:cNvSpPr/>
          <p:nvPr/>
        </p:nvSpPr>
        <p:spPr>
          <a:xfrm flipH="false" flipV="false" rot="0">
            <a:off x="6796078" y="3881294"/>
            <a:ext cx="1143000" cy="1143000"/>
          </a:xfrm>
          <a:prstGeom prst="stripedRightArrow">
            <a:avLst/>
          </a:prstGeom>
          <a:blipFill dpi="0" rotWithShape="1">
            <a:blip r:embed="rId3"/>
            <a:tile algn="tl" sx="75000" sy="75000" tx="0" ty="0"/>
          </a:blipFill>
          <a:ln>
            <a:noFill/>
          </a:ln>
          <a:effectLst>
            <a:outerShdw blurRad="50800" dir="2700000" dist="47625">
              <a:srgbClr val="3f3f3f">
                <a:alpha val="39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b="1" dirty="0" lang="en-US" sz="2000">
                <a:solidFill>
                  <a:schemeClr val="bg1"/>
                </a:solidFill>
                <a:latin typeface="+mn-lt"/>
              </a:rPr>
              <a:t>5.27</a:t>
            </a:r>
            <a:endParaRPr b="1" dirty="0" lang="en-US" sz="2000">
              <a:solidFill>
                <a:schemeClr val="bg1"/>
              </a:solidFill>
              <a:latin typeface="+mn-lt"/>
            </a:endParaRPr>
          </a:p>
        </p:txBody>
      </p:sp>
    </p:spTree>
    <p:extLst>
      <p:ext uri="{7543044E-86C7-45BE-B1EB-D0A1644300B1}">
        <p14:creationId xmlns:p14="http://schemas.microsoft.com/office/powerpoint/2010/main" val="174271363103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0" l="-100" r="-10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1">
            <a:extLst>
              <a:ext uri="{C00461F9-27FD-425B-9511-31EEF5DF9D76}">
                <a16:creationId xmlns:a16="http://schemas.microsoft.com/office/drawing/2010/main" id="{53C38F79-FCC4-4723-B02F-5D912973BE7E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111518" y="130740"/>
            <a:ext cx="8920973" cy="479345"/>
          </a:xfrm>
        </p:spPr>
        <p:txBody>
          <a:bodyPr rtlCol="0"/>
          <a:lstStyle/>
          <a:p>
            <a:pPr/>
            <a:r>
              <a:rPr dirty="0" lang="en-US" sz="2000"/>
              <a:t>The</a:t>
            </a:r>
            <a:r>
              <a:rPr dirty="0" lang="en-US" sz="2000"/>
              <a:t> fuel type that has the </a:t>
            </a:r>
            <a:r>
              <a:rPr dirty="0" lang="en-US" sz="2000"/>
              <a:t>highest</a:t>
            </a:r>
            <a:r>
              <a:rPr dirty="0" lang="en-US" sz="2000"/>
              <a:t> resale value (avg used car price)</a:t>
            </a:r>
            <a:endParaRPr dirty="0" lang="en-US" sz="2000"/>
          </a:p>
        </p:txBody>
      </p:sp>
      <p:pic>
        <p:nvPicPr>
          <p:cNvPr id="3" name="Image 2">
            <a:extLst>
              <a:ext uri="{1422F4E4-1FE0-4CA3-938B-A8F8A3C2EF7E}">
                <a16:creationId xmlns:a16="http://schemas.microsoft.com/office/drawing/2010/main" id="{A3DB4608-A9A7-43FE-AC83-4BD695B9FEB4}"/>
              </a:ext>
            </a:extLst>
          </p:cNvPr>
          <p:cNvPicPr>
            <a:picLocks noChangeAspect="true"/>
          </p:cNvPicPr>
          <p:nvPr/>
        </p:nvPicPr>
        <p:blipFill>
          <a:blip r:embed="rId3">
            <a:lum bright="0" contrast="0"/>
            <a:extLst>
              <a:ext uri="{1B6BC9DF-2690-4BD0-87CF-7C6D13F31B5B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78AA4DF0-1B10-482C-8EAD-6685FC022763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false" flipV="false" rot="0">
            <a:off x="238267" y="610085"/>
            <a:ext cx="5186581" cy="2575607"/>
          </a:xfrm>
          <a:prstGeom prst="rect">
            <a:avLst/>
          </a:prstGeom>
          <a:noFill/>
          <a:ln cap="flat" w="19050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blurRad="50800" dir="2700000" dist="0">
              <a:srgbClr val="5b5b5b">
                <a:alpha val="39999"/>
              </a:srgbClr>
            </a:outerShdw>
          </a:effectLst>
        </p:spPr>
      </p:pic>
      <p:sp>
        <p:nvSpPr>
          <p:cNvPr id="4" name="Text Box 3">
            <a:extLst>
              <a:ext uri="{7D73BD9C-5D8F-40C1-9157-472B2564E1DA}">
                <a16:creationId xmlns:a16="http://schemas.microsoft.com/office/drawing/2010/main" id="{54300BC2-8426-4097-8EA9-EFD2268CFEA6}"/>
              </a:ext>
            </a:extLst>
          </p:cNvPr>
          <p:cNvSpPr txBox="1"/>
          <p:nvPr/>
        </p:nvSpPr>
        <p:spPr>
          <a:xfrm flipH="false" flipV="false" rot="0">
            <a:off x="180213" y="3338169"/>
            <a:ext cx="5244636" cy="704697"/>
          </a:xfrm>
          <a:prstGeom prst="rect">
            <a:avLst/>
          </a:prstGeom>
        </p:spPr>
        <p:txBody>
          <a:bodyPr anchor="ctr" bIns="47625" lIns="95250" rIns="95250" rtlCol="0" tIns="47625">
            <a:spAutoFit/>
          </a:bodyPr>
          <a:lstStyle/>
          <a:p>
            <a:pPr>
              <a:defRPr dirty="0" lang="en-US" sz="1500"/>
            </a:pPr>
            <a:r>
              <a:rPr b="1" dirty="0" lang="en-US" sz="2000"/>
              <a:t> Transmission type that has </a:t>
            </a:r>
          </a:p>
          <a:p>
            <a:pPr>
              <a:defRPr dirty="0" lang="en-US" sz="1500"/>
            </a:pPr>
            <a:r>
              <a:rPr b="1" dirty="0" lang="en-US" sz="2000"/>
              <a:t>  </a:t>
            </a:r>
            <a:r>
              <a:rPr b="1" dirty="0" lang="en-US" sz="2000"/>
              <a:t>a </a:t>
            </a:r>
            <a:r>
              <a:rPr b="1" dirty="0" lang="en-US" sz="2000"/>
              <a:t>higher resale value </a:t>
            </a:r>
            <a:r>
              <a:rPr b="1" dirty="0" lang="en-US" sz="2000"/>
              <a:t>on average</a:t>
            </a:r>
            <a:endParaRPr b="1" dirty="0" lang="en-US" sz="2000"/>
          </a:p>
        </p:txBody>
      </p:sp>
      <p:pic>
        <p:nvPicPr>
          <p:cNvPr id="5" name="Image 4">
            <a:extLst>
              <a:ext uri="{2F7B8CF5-80AA-4A82-9413-251D6B91E7B4}">
                <a16:creationId xmlns:a16="http://schemas.microsoft.com/office/drawing/2010/main" id="{5DD36E4C-DE7F-4B95-A34F-C952F146E269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5382777" y="3062944"/>
            <a:ext cx="3649713" cy="2080555"/>
          </a:xfrm>
          <a:prstGeom prst="rect">
            <a:avLst/>
          </a:prstGeom>
          <a:noFill/>
        </p:spPr>
      </p:pic>
    </p:spTree>
    <p:extLst>
      <p:ext uri="{CE4F3BCA-A39B-4551-8992-66477F20171E}">
        <p14:creationId xmlns:p14="http://schemas.microsoft.com/office/powerpoint/2010/main" val="174271363103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0" l="-100" r="-10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1">
            <a:extLst>
              <a:ext uri="{CDCCD1A3-C9BD-4986-8D26-8E8F364B256A}">
                <a16:creationId xmlns:a16="http://schemas.microsoft.com/office/drawing/2010/main" id="{CD5444FC-5DBB-43A8-B002-4E3FEABAA64B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262423" y="264547"/>
            <a:ext cx="7620000" cy="882263"/>
          </a:xfrm>
        </p:spPr>
        <p:txBody>
          <a:bodyPr rtlCol="0"/>
          <a:lstStyle/>
          <a:p>
            <a:pPr/>
            <a:r>
              <a:rPr dirty="0" lang="en-US" sz="2800"/>
              <a:t>The</a:t>
            </a:r>
            <a:r>
              <a:rPr dirty="0" lang="en-US" sz="2800"/>
              <a:t> price trend for newer vs. older cars</a:t>
            </a:r>
            <a:endParaRPr dirty="0" lang="en-US" sz="2800"/>
          </a:p>
        </p:txBody>
      </p:sp>
      <p:pic>
        <p:nvPicPr>
          <p:cNvPr id="3" name="Image 2">
            <a:extLst>
              <a:ext uri="{63A19F44-6D81-41E8-B9A2-72DDF29BD6E3}">
                <a16:creationId xmlns:a16="http://schemas.microsoft.com/office/drawing/2010/main" id="{D46E0917-ABFB-4525-95EE-39F172312752}"/>
              </a:ext>
            </a:extLst>
          </p:cNvPr>
          <p:cNvPicPr>
            <a:picLocks noChangeAspect="true"/>
          </p:cNvPicPr>
          <p:nvPr/>
        </p:nvPicPr>
        <p:blipFill>
          <a:blip r:embed="rId3">
            <a:duotone>
              <a:srgbClr val="000000"/>
              <a:srgbClr val="d9c3a5">
                <a:tint val="50000"/>
                <a:satMod val="180000"/>
              </a:srgbClr>
            </a:duotone>
            <a:lum bright="0" contrast="0"/>
            <a:extLst>
              <a:ext uri="{4798EB22-2B85-47D0-9386-B10C5C4A82C7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3B9AD9D6-AB45-426D-8FFC-5D5C5DFE3D72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false" flipV="false" rot="0">
            <a:off x="396411" y="794213"/>
            <a:ext cx="7142702" cy="4293222"/>
          </a:xfrm>
          <a:prstGeom prst="rect">
            <a:avLst/>
          </a:prstGeom>
          <a:noFill/>
          <a:ln cap="flat" w="11430">
            <a:noFill/>
            <a:prstDash val="solid"/>
            <a:round/>
          </a:ln>
          <a:effectLst>
            <a:outerShdw blurRad="50800" dir="2700000" dist="19050">
              <a:srgbClr val="5b5b5b">
                <a:alpha val="100000"/>
              </a:srgbClr>
            </a:outerShdw>
          </a:effectLst>
        </p:spPr>
      </p:pic>
    </p:spTree>
    <p:extLst>
      <p:ext uri="{1C0B5E9A-A892-42E8-97B1-FDC564A619AC}">
        <p14:creationId xmlns:p14="http://schemas.microsoft.com/office/powerpoint/2010/main" val="1742713631042"/>
      </p:ext>
    </p:extLst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1">
            <a:extLst>
              <a:ext uri="{5CCA39CC-DEDA-45B6-8D1B-AE11EEDB74A3}">
                <a16:creationId xmlns:a16="http://schemas.microsoft.com/office/drawing/2010/main" id="{D7EE3AAC-FA13-463E-B1A2-E069FF65B1A6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147199" y="130740"/>
            <a:ext cx="8849611" cy="461505"/>
          </a:xfrm>
        </p:spPr>
        <p:txBody>
          <a:bodyPr rtlCol="0"/>
          <a:lstStyle/>
          <a:p>
            <a:pPr algn="ctr"/>
            <a:r>
              <a:rPr dirty="0" lang="en-US" sz="2000"/>
              <a:t>Pivot</a:t>
            </a:r>
            <a:r>
              <a:rPr dirty="0" lang="en-US" sz="2000"/>
              <a:t> </a:t>
            </a:r>
            <a:r>
              <a:rPr dirty="0" lang="en-US" sz="2000"/>
              <a:t>Table</a:t>
            </a:r>
            <a:r>
              <a:rPr dirty="0" lang="en-US" sz="2000"/>
              <a:t> showing the total number of cars per city</a:t>
            </a:r>
            <a:endParaRPr dirty="0" lang="en-US" sz="2000"/>
          </a:p>
        </p:txBody>
      </p:sp>
      <p:pic>
        <p:nvPicPr>
          <p:cNvPr id="3" name="Image 2">
            <a:extLst>
              <a:ext uri="{658A5B99-CD80-44D7-945F-4C910582A881}">
                <a16:creationId xmlns:a16="http://schemas.microsoft.com/office/drawing/2010/main" id="{10A5FD5F-9FBC-42DF-AF79-B1B5A5281D59}"/>
              </a:ext>
            </a:extLst>
          </p:cNvPr>
          <p:cNvPicPr>
            <a:picLocks noChangeAspect="true"/>
          </p:cNvPicPr>
          <p:nvPr/>
        </p:nvPicPr>
        <p:blipFill>
          <a:blip r:embed="rId3">
            <a:lum bright="10000" contrast="20000"/>
            <a:extLst>
              <a:ext uri="{10377F9B-840C-4DF2-8F88-1DA049B6BF66}">
                <a14:imgProps xmlns:a14="http://schemas.microsoft.com/office/drawing/2010/main">
                  <a14:imgLayer>
                    <a14:imgEffect>
                      <a14:brightnessContrast bright="10000" contrast="20000"/>
                    </a14:imgEffect>
                  </a14:imgLayer>
                </a14:imgProps>
              </a:ext>
              <a:ext uri="{0A070082-284A-4A02-AF5A-771ABE0F8589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false" flipV="false" rot="0">
            <a:off x="616438" y="711650"/>
            <a:ext cx="8028880" cy="4250217"/>
          </a:xfrm>
          <a:prstGeom prst="rect">
            <a:avLst/>
          </a:prstGeom>
          <a:noFill/>
          <a:ln cap="flat" w="11430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blurRad="50800" dir="2700000" dist="0">
              <a:srgbClr val="5b5b5b">
                <a:alpha val="100000"/>
              </a:srgbClr>
            </a:outerShdw>
          </a:effectLst>
        </p:spPr>
      </p:pic>
    </p:spTree>
    <p:extLst>
      <p:ext uri="{FE2D8DDE-B358-4B70-90B1-92F457BD931A}">
        <p14:creationId xmlns:p14="http://schemas.microsoft.com/office/powerpoint/2010/main" val="1742713631044"/>
      </p:ext>
    </p:extLst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1">
            <a:extLst>
              <a:ext uri="{FE52FB30-E03A-47B5-A237-ED591853E2D7}">
                <a16:creationId xmlns:a16="http://schemas.microsoft.com/office/drawing/2010/main" id="{F91B7287-D3BD-47C7-A667-AB62C5FBAFF9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196262" y="133816"/>
            <a:ext cx="8751475" cy="488270"/>
          </a:xfrm>
        </p:spPr>
        <p:txBody>
          <a:bodyPr rtlCol="0"/>
          <a:lstStyle/>
          <a:p>
            <a:pPr algn="ctr"/>
            <a:r>
              <a:rPr dirty="0" lang="en-US" sz="2000"/>
              <a:t>Pivot Table showing the sum of prices by fuel type</a:t>
            </a:r>
            <a:endParaRPr dirty="0" lang="en-US" sz="2000"/>
          </a:p>
        </p:txBody>
      </p:sp>
      <p:pic>
        <p:nvPicPr>
          <p:cNvPr id="3" name="Image 2">
            <a:extLst>
              <a:ext uri="{494BE42A-C389-4AD4-B971-F07E6633D7CC}">
                <a16:creationId xmlns:a16="http://schemas.microsoft.com/office/drawing/2010/main" id="{A7579F16-3D75-4348-9088-042195C504D6}"/>
              </a:ext>
            </a:extLst>
          </p:cNvPr>
          <p:cNvPicPr>
            <a:picLocks noChangeAspect="true"/>
          </p:cNvPicPr>
          <p:nvPr/>
        </p:nvPicPr>
        <p:blipFill>
          <a:blip r:embed="rId3">
            <a:lum bright="10000" contrast="20000"/>
            <a:extLst>
              <a:ext uri="{890F4E57-9E46-407A-B013-79CD3972CB11}">
                <a14:imgProps xmlns:a14="http://schemas.microsoft.com/office/drawing/2010/main">
                  <a14:imgLayer>
                    <a14:imgEffect>
                      <a14:brightnessContrast bright="10000" contrast="20000"/>
                    </a14:imgEffect>
                  </a14:imgLayer>
                </a14:imgProps>
              </a:ext>
              <a:ext uri="{AE29D0DC-798D-4BE6-81A8-4CA6FA442734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false" flipV="false" rot="0">
            <a:off x="317058" y="678275"/>
            <a:ext cx="8509892" cy="4169273"/>
          </a:xfrm>
          <a:prstGeom prst="rect">
            <a:avLst/>
          </a:prstGeom>
          <a:noFill/>
          <a:ln cap="flat" w="11430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blurRad="50800" dir="2700000" dist="0">
              <a:srgbClr val="5b5b5b">
                <a:alpha val="100000"/>
              </a:srgbClr>
            </a:outerShdw>
          </a:effectLst>
        </p:spPr>
      </p:pic>
    </p:spTree>
    <p:extLst>
      <p:ext uri="{1DBE980C-2520-4557-B41F-0F298E928EF9}">
        <p14:creationId xmlns:p14="http://schemas.microsoft.com/office/powerpoint/2010/main" val="1742713631046"/>
      </p:ext>
    </p:extLst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-800" l="0" r="0" t="-8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1">
            <a:extLst>
              <a:ext uri="{6F421679-2F46-42FD-BD1C-B20D366D8D53}">
                <a16:creationId xmlns:a16="http://schemas.microsoft.com/office/drawing/2010/main" id="{69D49268-CD29-4680-B103-34833062CA13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115976" y="228876"/>
            <a:ext cx="8912047" cy="452580"/>
          </a:xfrm>
        </p:spPr>
        <p:txBody>
          <a:bodyPr rtlCol="0"/>
          <a:lstStyle/>
          <a:p>
            <a:pPr algn="ctr"/>
            <a:r>
              <a:rPr dirty="0" lang="en-US" sz="2000"/>
              <a:t>Pivot Table showing the average mileage of cars by owner type</a:t>
            </a:r>
            <a:endParaRPr dirty="0" lang="en-US" sz="2000"/>
          </a:p>
        </p:txBody>
      </p:sp>
      <p:pic>
        <p:nvPicPr>
          <p:cNvPr id="3" name="Image 2">
            <a:extLst>
              <a:ext uri="{DF40ED92-AE92-4320-87DF-97D23FF8FEE3}">
                <a16:creationId xmlns:a16="http://schemas.microsoft.com/office/drawing/2010/main" id="{13676366-886A-4BAB-B3E2-588038E54DAA}"/>
              </a:ext>
            </a:extLst>
          </p:cNvPr>
          <p:cNvPicPr>
            <a:picLocks noChangeAspect="true"/>
          </p:cNvPicPr>
          <p:nvPr/>
        </p:nvPicPr>
        <p:blipFill>
          <a:blip r:embed="rId3">
            <a:lum bright="10000" contrast="20000"/>
            <a:extLst>
              <a:ext uri="{C2EA0C07-739A-4DE9-8BD2-5C273C06C842}">
                <a14:imgProps xmlns:a14="http://schemas.microsoft.com/office/drawing/2010/main">
                  <a14:imgLayer>
                    <a14:imgEffect>
                      <a14:brightnessContrast bright="10000" contrast="20000"/>
                    </a14:imgEffect>
                  </a14:imgLayer>
                </a14:imgProps>
              </a:ext>
              <a:ext uri="{F537D196-4E41-4234-839D-8A67240DAD69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false" flipV="false" rot="0">
            <a:off x="357730" y="788689"/>
            <a:ext cx="8367874" cy="4076509"/>
          </a:xfrm>
          <a:prstGeom prst="rect">
            <a:avLst/>
          </a:prstGeom>
          <a:noFill/>
          <a:ln cap="flat" w="11430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blurRad="50800" dir="2700000" dist="0">
              <a:srgbClr val="5b5b5b">
                <a:alpha val="100000"/>
              </a:srgbClr>
            </a:outerShdw>
          </a:effectLst>
        </p:spPr>
      </p:pic>
    </p:spTree>
    <p:extLst>
      <p:ext uri="{3EEBE492-1193-4F90-A686-0FA3F88DF947}">
        <p14:creationId xmlns:p14="http://schemas.microsoft.com/office/powerpoint/2010/main" val="1742713631049"/>
      </p:ext>
    </p:extLst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1">
            <a:extLst>
              <a:ext uri="{0737BE4E-462C-48A0-AF5D-27A358AD75E8}">
                <a16:creationId xmlns:a16="http://schemas.microsoft.com/office/drawing/2010/main" id="{DE3D790B-1F6A-417B-8F93-8F263894FFB0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0" y="237791"/>
            <a:ext cx="9144000" cy="470420"/>
          </a:xfrm>
        </p:spPr>
        <p:txBody>
          <a:bodyPr rtlCol="0"/>
          <a:lstStyle/>
          <a:p>
            <a:pPr algn="ctr"/>
            <a:r>
              <a:rPr dirty="0" lang="en-US" sz="2000"/>
              <a:t>Pivot Table showing the total number of cars by transmission typ</a:t>
            </a:r>
            <a:r>
              <a:rPr dirty="0" lang="en-US" sz="2000"/>
              <a:t>e</a:t>
            </a:r>
            <a:endParaRPr dirty="0" lang="en-US" sz="2000"/>
          </a:p>
        </p:txBody>
      </p:sp>
      <p:pic>
        <p:nvPicPr>
          <p:cNvPr id="3" name="Image 2">
            <a:extLst>
              <a:ext uri="{156D8CCA-D97E-4DB3-9496-5F1913A5180E}">
                <a16:creationId xmlns:a16="http://schemas.microsoft.com/office/drawing/2010/main" id="{F468114A-C423-4A81-A71B-92B266889786}"/>
              </a:ext>
            </a:extLst>
          </p:cNvPr>
          <p:cNvPicPr>
            <a:picLocks noChangeAspect="true"/>
          </p:cNvPicPr>
          <p:nvPr/>
        </p:nvPicPr>
        <p:blipFill>
          <a:blip r:embed="rId3">
            <a:lum bright="0" contrast="0"/>
            <a:extLst>
              <a:ext uri="{A7B48D3B-7873-43BE-9982-0A2F3B1EB0F0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A2E1C4CE-75EC-41BF-BA63-34F5FA4051F2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false" flipV="false" rot="0">
            <a:off x="322402" y="708212"/>
            <a:ext cx="8499205" cy="4094883"/>
          </a:xfrm>
          <a:prstGeom prst="rect">
            <a:avLst/>
          </a:prstGeom>
          <a:noFill/>
          <a:ln cap="flat" w="11430">
            <a:solidFill>
              <a:srgbClr val="000000">
                <a:alpha val="100000"/>
              </a:srgbClr>
            </a:solidFill>
            <a:prstDash val="lgDash"/>
            <a:round/>
          </a:ln>
          <a:effectLst>
            <a:outerShdw blurRad="50800" dir="2700000" dist="0">
              <a:srgbClr val="5b5b5b">
                <a:alpha val="39999"/>
              </a:srgbClr>
            </a:outerShdw>
          </a:effectLst>
        </p:spPr>
      </p:pic>
    </p:spTree>
    <p:extLst>
      <p:ext uri="{7AEEB414-9F3A-4316-853E-3C9E4954D53C}">
        <p14:creationId xmlns:p14="http://schemas.microsoft.com/office/powerpoint/2010/main" val="1742713631051"/>
      </p:ext>
    </p:extLst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">
    <p:bg>
      <p:bgPr>
        <a:blipFill dpi="0" rotWithShape="1">
          <a:blip r:link="rId2"/>
          <a:stretch>
            <a:fillRect b="0" l="-200" r="-20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1">
            <a:extLst>
              <a:ext uri="{5ADD99ED-8221-4036-96AE-E69CDE06D6F5}">
                <a16:creationId xmlns:a16="http://schemas.microsoft.com/office/drawing/2010/main" id="{9EBB5F43-6E42-472E-BB68-5AC3F837E41B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107946" y="202110"/>
            <a:ext cx="8858526" cy="399059"/>
          </a:xfrm>
        </p:spPr>
        <p:txBody>
          <a:bodyPr rtlCol="0"/>
          <a:lstStyle/>
          <a:p>
            <a:pPr algn="ctr"/>
            <a:r>
              <a:rPr dirty="0" lang="en-US" sz="2000"/>
              <a:t>Pivot Table showing the total number of cars per year</a:t>
            </a:r>
            <a:endParaRPr dirty="0" lang="en-US" sz="2000"/>
          </a:p>
        </p:txBody>
      </p:sp>
      <p:pic>
        <p:nvPicPr>
          <p:cNvPr id="3" name="Image 2">
            <a:extLst>
              <a:ext uri="{D40B0C06-3DA7-4C8A-9093-CD156EBF775D}">
                <a16:creationId xmlns:a16="http://schemas.microsoft.com/office/drawing/2010/main" id="{B71A0E83-6D24-4351-BD6D-D359575442A2}"/>
              </a:ext>
            </a:extLst>
          </p:cNvPr>
          <p:cNvPicPr>
            <a:picLocks noChangeAspect="true"/>
          </p:cNvPicPr>
          <p:nvPr/>
        </p:nvPicPr>
        <p:blipFill>
          <a:blip r:embed="rId3">
            <a:lum bright="0" contrast="0"/>
            <a:extLst>
              <a:ext uri="{0858DAB6-F49F-480C-9FDB-20041B39297C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70DA9F83-7CF0-4979-B9C5-CF71A79045F1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false" flipV="false" rot="0">
            <a:off x="1085792" y="601170"/>
            <a:ext cx="6847522" cy="4285526"/>
          </a:xfrm>
          <a:prstGeom prst="rect">
            <a:avLst/>
          </a:prstGeom>
          <a:noFill/>
          <a:ln cap="flat" w="11430">
            <a:solidFill>
              <a:srgbClr val="000000">
                <a:alpha val="100000"/>
              </a:srgbClr>
            </a:solidFill>
            <a:prstDash val="lgDash"/>
            <a:round/>
          </a:ln>
          <a:effectLst>
            <a:outerShdw blurRad="50800" dir="2700000" dist="0">
              <a:srgbClr val="5b5b5b">
                <a:alpha val="39999"/>
              </a:srgbClr>
            </a:outerShdw>
          </a:effectLst>
        </p:spPr>
      </p:pic>
    </p:spTree>
    <p:extLst>
      <p:ext uri="{0109ACA4-6A14-4971-92FA-25AD9CD93849}">
        <p14:creationId xmlns:p14="http://schemas.microsoft.com/office/powerpoint/2010/main" val="1742713631054"/>
      </p:ext>
    </p:extLst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">
    <p:bg>
      <p:bgPr>
        <a:blipFill dpi="0" rotWithShape="1">
          <a:blip r:link="rId2"/>
          <a:stretch>
            <a:fillRect b="-1300" l="0" r="0" t="-13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1">
            <a:extLst>
              <a:ext uri="{D18A8A0A-D928-4409-A54A-6E26F291B3BF}">
                <a16:creationId xmlns:a16="http://schemas.microsoft.com/office/drawing/2010/main" id="{C0D6F92C-AA02-4EA5-AA16-00B18451ED29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35680" y="103974"/>
            <a:ext cx="8868337" cy="381219"/>
          </a:xfrm>
        </p:spPr>
        <p:txBody>
          <a:bodyPr rtlCol="0"/>
          <a:lstStyle/>
          <a:p>
            <a:pPr/>
            <a:r>
              <a:rPr dirty="0" lang="en-US" sz="2000"/>
              <a:t>How many diesel cars have been driven less than 50,000 km</a:t>
            </a:r>
            <a:endParaRPr dirty="0" lang="en-US" sz="2000"/>
          </a:p>
        </p:txBody>
      </p:sp>
      <p:sp>
        <p:nvSpPr>
          <p:cNvPr id="3" name="Arrow 2">
            <a:extLst>
              <a:ext uri="{850C6719-424C-42BC-8E3B-A83612184771}">
                <a16:creationId xmlns:a16="http://schemas.microsoft.com/office/drawing/2010/main" id="{C64C0EE3-7621-4FB3-8F0B-82E37C748D2A}"/>
              </a:ext>
            </a:extLst>
          </p:cNvPr>
          <p:cNvSpPr/>
          <p:nvPr/>
        </p:nvSpPr>
        <p:spPr>
          <a:xfrm flipH="false" flipV="false" rot="0">
            <a:off x="7244724" y="485193"/>
            <a:ext cx="1712823" cy="758275"/>
          </a:xfrm>
          <a:prstGeom prst="notchedRightArrow">
            <a:avLst/>
          </a:prstGeom>
          <a:blipFill dpi="0" rotWithShape="1">
            <a:blip r:embed="rId3"/>
            <a:tile algn="tl" sx="75000" sy="75000" tx="0" ty="0"/>
          </a:blipFill>
          <a:ln>
            <a:noFill/>
          </a:ln>
          <a:effectLst>
            <a:outerShdw blurRad="50800" dir="5400000" dist="47625">
              <a:srgbClr val="3f3f3f">
                <a:alpha val="39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b="1" dirty="0" lang="en-US">
                <a:latin typeface="+mn-lt"/>
              </a:rPr>
              <a:t>1362</a:t>
            </a:r>
            <a:endParaRPr b="1" dirty="0" lang="en-US">
              <a:latin typeface="+mn-lt"/>
            </a:endParaRPr>
          </a:p>
        </p:txBody>
      </p:sp>
      <p:sp>
        <p:nvSpPr>
          <p:cNvPr id="4" name="Text Box 3">
            <a:extLst>
              <a:ext uri="{9E142991-564A-407E-A699-3356931C8A08}">
                <a16:creationId xmlns:a16="http://schemas.microsoft.com/office/drawing/2010/main" id="{838E996E-55C3-49C9-B1B2-2D5F13CADA24}"/>
              </a:ext>
            </a:extLst>
          </p:cNvPr>
          <p:cNvSpPr txBox="1"/>
          <p:nvPr/>
        </p:nvSpPr>
        <p:spPr>
          <a:xfrm flipH="false" flipV="false" rot="0">
            <a:off x="0" y="1082897"/>
            <a:ext cx="8288474" cy="399973"/>
          </a:xfrm>
          <a:prstGeom prst="rect">
            <a:avLst/>
          </a:prstGeom>
        </p:spPr>
        <p:txBody>
          <a:bodyPr anchor="ctr" bIns="47625" lIns="95250" rIns="95250" rtlCol="0" tIns="47625">
            <a:spAutoFit/>
          </a:bodyPr>
          <a:lstStyle/>
          <a:p>
            <a:pPr>
              <a:defRPr dirty="0" lang="en-US" sz="1500"/>
            </a:pPr>
            <a:r>
              <a:rPr b="1" dirty="0" lang="en-US"/>
              <a:t> </a:t>
            </a:r>
            <a:r>
              <a:rPr b="1" dirty="0" lang="en-US" sz="2000"/>
              <a:t>The</a:t>
            </a:r>
            <a:r>
              <a:rPr b="1" dirty="0" lang="en-US" sz="2000"/>
              <a:t> total price of all cars in Pune</a:t>
            </a:r>
            <a:endParaRPr b="1" dirty="0" lang="en-US" sz="2000"/>
          </a:p>
        </p:txBody>
      </p:sp>
      <p:pic>
        <p:nvPicPr>
          <p:cNvPr id="5" name="Image 4">
            <a:extLst>
              <a:ext uri="{65F13E9D-D124-4F05-86E9-78EB55164FDA}">
                <a16:creationId xmlns:a16="http://schemas.microsoft.com/office/drawing/2010/main" id="{F51D6336-8BF8-4C6C-B605-BE11C0425888}"/>
              </a:ext>
            </a:extLst>
          </p:cNvPr>
          <p:cNvPicPr>
            <a:picLocks noChangeAspect="true"/>
          </p:cNvPicPr>
          <p:nvPr/>
        </p:nvPicPr>
        <p:blipFill>
          <a:blip r:embed="rId4">
            <a:duotone>
              <a:srgbClr val="000000"/>
              <a:srgbClr val="d9c3a5">
                <a:tint val="50000"/>
                <a:satMod val="180000"/>
              </a:srgbClr>
            </a:duotone>
            <a:lum bright="0" contrast="0"/>
            <a:extLst>
              <a:ext uri="{9093BC98-97B6-437C-AB27-6B93EA71ED2E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680FCD77-82BB-4408-8B6A-C14AE2D51390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false" flipV="false" rot="0">
            <a:off x="4001309" y="1025328"/>
            <a:ext cx="2220763" cy="515102"/>
          </a:xfrm>
          <a:prstGeom prst="rect">
            <a:avLst/>
          </a:prstGeom>
          <a:noFill/>
          <a:ln cap="flat" w="11430">
            <a:noFill/>
            <a:prstDash val="solid"/>
            <a:round/>
          </a:ln>
          <a:effectLst>
            <a:outerShdw blurRad="50800" dir="2700000" dist="19050">
              <a:srgbClr val="5b5b5b">
                <a:alpha val="100000"/>
              </a:srgbClr>
            </a:outerShdw>
          </a:effectLst>
        </p:spPr>
      </p:pic>
      <p:sp>
        <p:nvSpPr>
          <p:cNvPr id="6" name="Text Box 5">
            <a:extLst>
              <a:ext uri="{B2EB4FC6-E2DB-4659-B444-8005F6DF5A2F}">
                <a16:creationId xmlns:a16="http://schemas.microsoft.com/office/drawing/2010/main" id="{B14E837D-3C77-4CD4-A9B4-1B797596D712}"/>
              </a:ext>
            </a:extLst>
          </p:cNvPr>
          <p:cNvSpPr txBox="1"/>
          <p:nvPr/>
        </p:nvSpPr>
        <p:spPr>
          <a:xfrm flipH="false" flipV="false" rot="0">
            <a:off x="44596" y="1679067"/>
            <a:ext cx="8689924" cy="399973"/>
          </a:xfrm>
          <a:prstGeom prst="rect">
            <a:avLst/>
          </a:prstGeom>
        </p:spPr>
        <p:txBody>
          <a:bodyPr anchor="ctr" bIns="47625" lIns="95250" rIns="95250" rtlCol="0" tIns="47625">
            <a:spAutoFit/>
          </a:bodyPr>
          <a:lstStyle/>
          <a:p>
            <a:pPr>
              <a:defRPr dirty="0" lang="en-US" sz="1500"/>
            </a:pPr>
            <a:r>
              <a:rPr b="1" dirty="0" lang="en-US" sz="2000"/>
              <a:t>Average mileage of manual transmission cars</a:t>
            </a:r>
            <a:endParaRPr b="1" dirty="0" lang="en-US" sz="2000"/>
          </a:p>
        </p:txBody>
      </p:sp>
      <p:pic>
        <p:nvPicPr>
          <p:cNvPr id="7" name="Image 6">
            <a:extLst>
              <a:ext uri="{1AAE0911-5A10-4B22-B83C-0431EB42418C}">
                <a16:creationId xmlns:a16="http://schemas.microsoft.com/office/drawing/2010/main" id="{DFA9C5B1-8B2C-44C6-9104-1B2681966A13}"/>
              </a:ext>
            </a:extLst>
          </p:cNvPr>
          <p:cNvPicPr>
            <a:picLocks noChangeAspect="true"/>
          </p:cNvPicPr>
          <p:nvPr/>
        </p:nvPicPr>
        <p:blipFill>
          <a:blip r:embed="rId5">
            <a:lum bright="0" contrast="0"/>
            <a:extLst>
              <a:ext uri="{D7FB3480-D27D-47E6-BA82-3AD549BBDC12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C043C858-A72B-46A4-81EC-DEFC7D9C034F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false" flipV="false" rot="0">
            <a:off x="5353193" y="1676400"/>
            <a:ext cx="1008354" cy="413956"/>
          </a:xfrm>
          <a:prstGeom prst="rect">
            <a:avLst/>
          </a:prstGeom>
          <a:noFill/>
          <a:ln cap="flat" w="11430">
            <a:solidFill>
              <a:srgbClr val="000000">
                <a:alpha val="100000"/>
              </a:srgbClr>
            </a:solidFill>
            <a:prstDash val="lgDash"/>
            <a:round/>
          </a:ln>
          <a:effectLst>
            <a:outerShdw blurRad="50800" dir="2700000" dist="0">
              <a:srgbClr val="5b5b5b">
                <a:alpha val="39999"/>
              </a:srgbClr>
            </a:outerShdw>
          </a:effectLst>
        </p:spPr>
      </p:pic>
      <p:sp>
        <p:nvSpPr>
          <p:cNvPr id="8" name="Text Box 7">
            <a:extLst>
              <a:ext uri="{D68B8BC9-C24A-407D-833D-1672E2F4F604}">
                <a16:creationId xmlns:a16="http://schemas.microsoft.com/office/drawing/2010/main" id="{146D5B68-77B3-441B-97E3-DE180667C35A}"/>
              </a:ext>
            </a:extLst>
          </p:cNvPr>
          <p:cNvSpPr txBox="1"/>
          <p:nvPr/>
        </p:nvSpPr>
        <p:spPr>
          <a:xfrm flipH="false" flipV="false" rot="0">
            <a:off x="0" y="2303706"/>
            <a:ext cx="3912098" cy="399973"/>
          </a:xfrm>
          <a:prstGeom prst="rect">
            <a:avLst/>
          </a:prstGeom>
        </p:spPr>
        <p:txBody>
          <a:bodyPr anchor="ctr" bIns="47625" lIns="95250" rIns="95250" rtlCol="0" tIns="47625">
            <a:spAutoFit/>
          </a:bodyPr>
          <a:lstStyle/>
          <a:p>
            <a:pPr>
              <a:defRPr dirty="0" lang="en-US" sz="1500"/>
            </a:pPr>
            <a:r>
              <a:rPr b="1" dirty="0" lang="en-US" sz="2000"/>
              <a:t>Minimum price of diesel cars</a:t>
            </a:r>
            <a:endParaRPr b="1" dirty="0" lang="en-US" sz="2000"/>
          </a:p>
        </p:txBody>
      </p:sp>
      <p:pic>
        <p:nvPicPr>
          <p:cNvPr id="9" name="Image 8">
            <a:extLst>
              <a:ext uri="{95DD700E-43B0-41F3-AFED-BF8B486E2578}">
                <a16:creationId xmlns:a16="http://schemas.microsoft.com/office/drawing/2010/main" id="{0E208B65-ED50-4F3A-A492-D8E9D7A9FF95}"/>
              </a:ext>
            </a:extLst>
          </p:cNvPr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flipH="false" flipV="false" rot="0">
            <a:off x="3523440" y="2219325"/>
            <a:ext cx="1125283" cy="716470"/>
          </a:xfrm>
          <a:prstGeom prst="rect">
            <a:avLst/>
          </a:prstGeom>
          <a:noFill/>
        </p:spPr>
      </p:pic>
      <p:sp>
        <p:nvSpPr>
          <p:cNvPr id="10" name="Text Box 9">
            <a:extLst>
              <a:ext uri="{8EB738E9-2B91-44A7-B805-29DFEE1E18C7}">
                <a16:creationId xmlns:a16="http://schemas.microsoft.com/office/drawing/2010/main" id="{D5AD9C0C-FA79-43EB-8457-3AAA3587C2F0}"/>
              </a:ext>
            </a:extLst>
          </p:cNvPr>
          <p:cNvSpPr txBox="1"/>
          <p:nvPr/>
        </p:nvSpPr>
        <p:spPr>
          <a:xfrm flipH="false" flipV="false" rot="0">
            <a:off x="0" y="2928337"/>
            <a:ext cx="6088256" cy="399973"/>
          </a:xfrm>
          <a:prstGeom prst="rect">
            <a:avLst/>
          </a:prstGeom>
        </p:spPr>
        <p:txBody>
          <a:bodyPr anchor="ctr" bIns="47625" lIns="95250" rIns="95250" rtlCol="0" tIns="47625">
            <a:spAutoFit/>
          </a:bodyPr>
          <a:lstStyle/>
          <a:p>
            <a:pPr>
              <a:defRPr dirty="0" lang="en-US" sz="1500"/>
            </a:pPr>
            <a:r>
              <a:rPr b="1" dirty="0" lang="en-US" sz="2000"/>
              <a:t>Maximum kilometers driven for a 1st owner car</a:t>
            </a:r>
            <a:endParaRPr b="1" dirty="0" lang="en-US" sz="2000"/>
          </a:p>
        </p:txBody>
      </p:sp>
      <p:pic>
        <p:nvPicPr>
          <p:cNvPr id="11" name="Image 10">
            <a:extLst>
              <a:ext uri="{BBD3C2CB-61C7-4AB0-A172-C4E18E5C23D5}">
                <a16:creationId xmlns:a16="http://schemas.microsoft.com/office/drawing/2010/main" id="{81D1ED8F-D33C-4E81-B3CB-E9281C04E2C3}"/>
              </a:ext>
            </a:extLst>
          </p:cNvPr>
          <p:cNvPicPr>
            <a:picLocks noChangeAspect="true"/>
          </p:cNvPicPr>
          <p:nvPr/>
        </p:nvPicPr>
        <p:blipFill>
          <a:blip r:embed="rId7">
            <a:lum bright="0" contrast="0"/>
            <a:extLst>
              <a:ext uri="{7FD4679C-4360-4BC8-987A-F52CCDD12899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5A5E5446-61A5-42FD-B38D-553D471307F7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false" flipV="false" rot="0">
            <a:off x="5585422" y="3023587"/>
            <a:ext cx="2132114" cy="289102"/>
          </a:xfrm>
          <a:prstGeom prst="rect">
            <a:avLst/>
          </a:prstGeom>
          <a:noFill/>
          <a:ln cap="flat" w="19050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blurRad="50800" dir="2700000" dist="0">
              <a:srgbClr val="5b5b5b">
                <a:alpha val="39999"/>
              </a:srgbClr>
            </a:outerShdw>
          </a:effectLst>
        </p:spPr>
      </p:pic>
      <p:sp>
        <p:nvSpPr>
          <p:cNvPr id="12" name="Text Box 11">
            <a:extLst>
              <a:ext uri="{EB1C07DA-FD4D-4EC3-963D-F70CCEE0427C}">
                <a16:creationId xmlns:a16="http://schemas.microsoft.com/office/drawing/2010/main" id="{FB586705-B106-4EC0-9798-D8BE2515ED64}"/>
              </a:ext>
            </a:extLst>
          </p:cNvPr>
          <p:cNvSpPr txBox="1"/>
          <p:nvPr/>
        </p:nvSpPr>
        <p:spPr>
          <a:xfrm flipH="false" flipV="false" rot="0">
            <a:off x="0" y="3524250"/>
            <a:ext cx="4378156" cy="399973"/>
          </a:xfrm>
          <a:prstGeom prst="rect">
            <a:avLst/>
          </a:prstGeom>
        </p:spPr>
        <p:txBody>
          <a:bodyPr anchor="ctr" bIns="47625" lIns="95250" rIns="95250" rtlCol="0" tIns="47625">
            <a:spAutoFit/>
          </a:bodyPr>
          <a:lstStyle/>
          <a:p>
            <a:pPr>
              <a:defRPr dirty="0" lang="en-US" sz="1500"/>
            </a:pPr>
            <a:r>
              <a:rPr b="1" dirty="0" lang="en-US" sz="2000"/>
              <a:t>Number of cars from 2015 or </a:t>
            </a:r>
            <a:r>
              <a:rPr b="1" dirty="0" err="1" lang="en-US" sz="2000"/>
              <a:t>newer</a:t>
            </a:r>
            <a:endParaRPr b="1" dirty="0" err="1" lang="en-US" sz="2000"/>
          </a:p>
        </p:txBody>
      </p:sp>
      <p:pic>
        <p:nvPicPr>
          <p:cNvPr id="13" name="Image 12">
            <a:extLst>
              <a:ext uri="{3B308769-9E50-4E19-B128-CB662388E6CE}">
                <a16:creationId xmlns:a16="http://schemas.microsoft.com/office/drawing/2010/main" id="{CC4C193A-86CF-458D-B69C-3E595CE744D0}"/>
              </a:ext>
            </a:extLst>
          </p:cNvPr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flipH="false" flipV="false" rot="0">
            <a:off x="4178627" y="3484940"/>
            <a:ext cx="1924211" cy="562127"/>
          </a:xfrm>
          <a:prstGeom prst="rect">
            <a:avLst/>
          </a:prstGeom>
          <a:noFill/>
        </p:spPr>
      </p:pic>
    </p:spTree>
    <p:extLst>
      <p:ext uri="{AD046476-8A5D-420B-980D-FDE03D8681A7}">
        <p14:creationId xmlns:p14="http://schemas.microsoft.com/office/powerpoint/2010/main" val="1742713631060"/>
      </p:ext>
    </p:extLst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bg>
      <p:bgPr>
        <a:blipFill dpi="0" rotWithShape="1">
          <a:blip r:link="rId2"/>
          <a:stretch>
            <a:fillRect b="-10900" l="0" r="0" t="-109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7C6D664D-92E4-4B94-8D84-8593E4A311C7}">
        <p14:creationId xmlns:p14="http://schemas.microsoft.com/office/powerpoint/2010/main" val="1742713631063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">
    <p:bg>
      <p:bgPr>
        <a:blipFill dpi="0" rotWithShape="1">
          <a:blip r:link="rId2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6D23D4F7-8082-427A-BD15-43DFEAAECC9C}">
                <a16:creationId xmlns:a16="http://schemas.microsoft.com/office/drawing/2010/main" id="{A0755BD0-3A0D-4053-AC5B-74E3536C68C3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Insights Summary</a:t>
            </a:r>
            <a:endParaRPr dirty="0" lang="en-US"/>
          </a:p>
        </p:txBody>
      </p:sp>
      <p:sp>
        <p:nvSpPr>
          <p:cNvPr id="3" name="Content Placeholder 2">
            <a:extLst>
              <a:ext uri="{ADC8AA2A-0702-4504-939A-BE8D84AE66BC}">
                <a16:creationId xmlns:a16="http://schemas.microsoft.com/office/drawing/2010/main" id="{603E4D89-C17C-4D94-89BD-09586DADD5B1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62000" y="1330623"/>
            <a:ext cx="7620000" cy="2062810"/>
          </a:xfrm>
        </p:spPr>
        <p:txBody>
          <a:bodyPr rtlCol="0">
            <a:normAutofit fontScale="100000" lnSpcReduction="10000"/>
          </a:bodyPr>
          <a:lstStyle/>
          <a:p>
            <a:pPr/>
            <a:r>
              <a:rPr b="1" dirty="0" 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/>
              </a:rPr>
              <a:t>General Data </a:t>
            </a:r>
            <a:r>
              <a:rPr b="1" dirty="0" 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/>
              </a:rPr>
              <a:t>Analysis</a:t>
            </a:r>
            <a:r>
              <a:rPr b="1" dirty="0" 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/>
              </a:rPr>
              <a:t> Questions</a:t>
            </a:r>
          </a:p>
          <a:p>
            <a:pPr/>
            <a:r>
              <a:rPr b="1" dirty="0" 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/>
              </a:rPr>
              <a:t>KPI-Based</a:t>
            </a:r>
            <a:r>
              <a:rPr b="1" dirty="0" 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/>
              </a:rPr>
              <a:t> </a:t>
            </a:r>
            <a:r>
              <a:rPr b="1" dirty="0" 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/>
              </a:rPr>
              <a:t>Questions</a:t>
            </a:r>
          </a:p>
          <a:p>
            <a:pPr/>
            <a:r>
              <a:rPr b="1" dirty="0" 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/>
              </a:rPr>
              <a:t>Pivot </a:t>
            </a:r>
            <a:r>
              <a:rPr b="1" dirty="0" 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/>
              </a:rPr>
              <a:t>Table </a:t>
            </a:r>
            <a:r>
              <a:rPr b="1" dirty="0" 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/>
              </a:rPr>
              <a:t>Analysis</a:t>
            </a:r>
            <a:r>
              <a:rPr b="1" dirty="0" 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/>
              </a:rPr>
              <a:t> Questions</a:t>
            </a:r>
          </a:p>
          <a:p>
            <a:pPr/>
            <a:r>
              <a:rPr b="1" dirty="0" 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/>
              </a:rPr>
              <a:t>SUMIFS</a:t>
            </a:r>
            <a:r>
              <a:rPr b="1" dirty="0" 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/>
              </a:rPr>
              <a:t>, </a:t>
            </a:r>
            <a:r>
              <a:rPr b="1" dirty="0" 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/>
              </a:rPr>
              <a:t>COUNTIFS</a:t>
            </a:r>
            <a:r>
              <a:rPr b="1" dirty="0" 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/>
              </a:rPr>
              <a:t>, </a:t>
            </a:r>
            <a:r>
              <a:rPr b="1" dirty="0" 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/>
              </a:rPr>
              <a:t>AVERAGEIFS</a:t>
            </a:r>
            <a:r>
              <a:rPr b="1" dirty="0" 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/>
              </a:rPr>
              <a:t>, </a:t>
            </a:r>
            <a:r>
              <a:rPr b="1" dirty="0" 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/>
              </a:rPr>
              <a:t>MINIFS</a:t>
            </a:r>
            <a:r>
              <a:rPr b="1" dirty="0" 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/>
              </a:rPr>
              <a:t>, </a:t>
            </a:r>
            <a:r>
              <a:rPr b="1" dirty="0" 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/>
              </a:rPr>
              <a:t>MAXIFS</a:t>
            </a:r>
            <a:r>
              <a:rPr b="1" dirty="0" 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/>
              </a:rPr>
              <a:t> Questions</a:t>
            </a:r>
          </a:p>
          <a:p>
            <a:pPr/>
            <a:r>
              <a:rPr b="1" dirty="0" lang="en-US">
                <a:latin typeface="Times New Roman"/>
              </a:rPr>
              <a:t/>
            </a:r>
            <a:endParaRPr b="1" dirty="0" lang="en-US">
              <a:latin typeface="Times New Roman"/>
            </a:endParaRPr>
          </a:p>
        </p:txBody>
      </p:sp>
    </p:spTree>
    <p:extLst>
      <p:ext uri="{D243378A-129A-4CBA-B09C-DE90EBAB3F81}">
        <p14:creationId xmlns:p14="http://schemas.microsoft.com/office/powerpoint/2010/main" val="1742713630987"/>
      </p:ext>
    </p:extLst>
  </p:cSld>
  <p:clrMapOvr>
    <a:masterClrMapping/>
  </p:clrMapOvr>
  <p:transition spd="slow">
    <p:pull dir="l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0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9" nodeType="clickEffect" presetClass="emph" presetID="18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dur="1000" fill="hold" id="10"/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3" nodeType="clickEffect" presetClass="emph" presetID="18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dur="1000" fill="hold" id="14"/>
                                        <p:tgtEl>
                                          <p:spTgt spid="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7" nodeType="clickEffect" presetClass="emph" presetID="18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dur="1000" fill="hold" id="18"/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21" nodeType="clickEffect" presetClass="emph" presetID="18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dur="1000" fill="hold" id="22"/>
                                        <p:tgtEl>
                                          <p:spTgt spid="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25" nodeType="clickEffect" presetClass="emph" presetID="18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dur="1000" fill="hold" id="26"/>
                                        <p:tgtEl>
                                          <p:spTgt spid="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utoUpdateAnimBg="0" grpId="0" spid="2"/>
      <p:bldP autoUpdateAnimBg="0" build="p" grpId="1" spid="3"/>
    </p:bldLst>
  </p:timing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3F083C15-BD20-44CA-B2FB-862A0CB435DE}">
                <a16:creationId xmlns:a16="http://schemas.microsoft.com/office/drawing/2010/main" id="{C12784E9-09D3-4838-AA1E-E091BECA61B1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40938"/>
            <a:ext cx="7620000" cy="462400"/>
          </a:xfrm>
        </p:spPr>
        <p:txBody>
          <a:bodyPr rtlCol="0"/>
          <a:lstStyle/>
          <a:p>
            <a:pPr algn="ctr"/>
            <a:r>
              <a:rPr dirty="0" lang="en-US" sz="2400"/>
              <a:t>Dashboard</a:t>
            </a:r>
            <a:endParaRPr dirty="0" lang="en-US" sz="2400"/>
          </a:p>
        </p:txBody>
      </p:sp>
      <p:pic>
        <p:nvPicPr>
          <p:cNvPr id="3" name="Content Placeholder 2">
            <a:extLst>
              <a:ext uri="{6493DA40-016C-4DEE-9CD5-6767F0223A0A}">
                <a16:creationId xmlns:a16="http://schemas.microsoft.com/office/drawing/2010/main" id="{9209A3D7-99FA-4DC1-A595-6697FB114245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/>
          <a:srcRect b="6399" l="0" r="0" t="6399"/>
          <a:stretch>
            <a:fillRect/>
          </a:stretch>
        </p:blipFill>
        <p:spPr>
          <a:xfrm rot="0">
            <a:off x="60626" y="599674"/>
            <a:ext cx="2955302" cy="1182128"/>
          </a:xfrm>
          <a:noFill/>
        </p:spPr>
      </p:pic>
      <p:pic>
        <p:nvPicPr>
          <p:cNvPr id="4" name="Image 3">
            <a:extLst>
              <a:ext uri="{94E95743-6705-4E70-A554-3222D1FB9FFA}">
                <a16:creationId xmlns:a16="http://schemas.microsoft.com/office/drawing/2010/main" id="{D5E68089-0030-419B-A700-209AE922FD8D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96050" y="3363630"/>
            <a:ext cx="3615966" cy="1544955"/>
          </a:xfrm>
          <a:prstGeom prst="rect">
            <a:avLst/>
          </a:prstGeom>
          <a:noFill/>
        </p:spPr>
      </p:pic>
      <p:pic>
        <p:nvPicPr>
          <p:cNvPr id="5" name="Image 4">
            <a:extLst>
              <a:ext uri="{AFAAA692-A884-4773-8869-06272884337A}">
                <a16:creationId xmlns:a16="http://schemas.microsoft.com/office/drawing/2010/main" id="{433035FF-F8CF-4DC0-9314-0EEEB7E51AC4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3063402" y="442169"/>
            <a:ext cx="2548575" cy="1339634"/>
          </a:xfrm>
          <a:prstGeom prst="rect">
            <a:avLst/>
          </a:prstGeom>
          <a:noFill/>
        </p:spPr>
      </p:pic>
      <p:pic>
        <p:nvPicPr>
          <p:cNvPr id="6" name="Image 5">
            <a:extLst>
              <a:ext uri="{9C9785D0-002B-4B91-A7E5-3F6167ED19F7}">
                <a16:creationId xmlns:a16="http://schemas.microsoft.com/office/drawing/2010/main" id="{62FB33F6-2F62-437D-9950-22B300BE6769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flipH="false" flipV="false" rot="0">
            <a:off x="6688388" y="3519040"/>
            <a:ext cx="2455611" cy="1287656"/>
          </a:xfrm>
          <a:prstGeom prst="rect">
            <a:avLst/>
          </a:prstGeom>
          <a:noFill/>
        </p:spPr>
      </p:pic>
      <p:pic>
        <p:nvPicPr>
          <p:cNvPr id="7" name="Image 8">
            <a:extLst>
              <a:ext uri="{B8AC7A4B-C47B-4CBD-ABFC-E5F2FBD1DAA6}">
                <a16:creationId xmlns:a16="http://schemas.microsoft.com/office/drawing/2010/main" id="{7821C127-AED9-4C76-A960-95A7A50F1397}"/>
              </a:ext>
            </a:extLst>
          </p:cNvPr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flipH="false" flipV="false" rot="0">
            <a:off x="3750773" y="3390385"/>
            <a:ext cx="2940091" cy="1544955"/>
          </a:xfrm>
          <a:prstGeom prst="rect">
            <a:avLst/>
          </a:prstGeom>
          <a:noFill/>
        </p:spPr>
      </p:pic>
      <p:pic>
        <p:nvPicPr>
          <p:cNvPr id="8" name="Image 9">
            <a:extLst>
              <a:ext uri="{FAFEF00B-C84E-47E9-BC61-C4E56BAA2C1C}">
                <a16:creationId xmlns:a16="http://schemas.microsoft.com/office/drawing/2010/main" id="{921C10BD-0077-4970-A6A2-1BF81B5301CF}"/>
              </a:ext>
            </a:extLst>
          </p:cNvPr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flipH="false" flipV="false" rot="0">
            <a:off x="5659440" y="452818"/>
            <a:ext cx="3333797" cy="1633328"/>
          </a:xfrm>
          <a:prstGeom prst="rect">
            <a:avLst/>
          </a:prstGeom>
          <a:noFill/>
        </p:spPr>
      </p:pic>
      <p:pic>
        <p:nvPicPr>
          <p:cNvPr id="9" name="Image 10">
            <a:extLst>
              <a:ext uri="{B76796F8-2626-4CD1-8989-B1CD03C8ACEB}">
                <a16:creationId xmlns:a16="http://schemas.microsoft.com/office/drawing/2010/main" id="{777DBA7D-D4BE-4215-9134-A76286965488}"/>
              </a:ext>
            </a:extLst>
          </p:cNvPr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flipH="false" flipV="false" rot="0">
            <a:off x="96050" y="1997430"/>
            <a:ext cx="3291278" cy="1257642"/>
          </a:xfrm>
          <a:prstGeom prst="rect">
            <a:avLst/>
          </a:prstGeom>
          <a:noFill/>
        </p:spPr>
      </p:pic>
      <p:pic>
        <p:nvPicPr>
          <p:cNvPr id="10" name="Image 11">
            <a:extLst>
              <a:ext uri="{1DC305B7-C885-4963-BF0D-89D7175272DD}">
                <a16:creationId xmlns:a16="http://schemas.microsoft.com/office/drawing/2010/main" id="{8A6E67B3-7C40-4873-9DC9-AEB41145887F}"/>
              </a:ext>
            </a:extLst>
          </p:cNvPr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flipH="false" flipV="false" rot="0">
            <a:off x="6406276" y="2146792"/>
            <a:ext cx="2631567" cy="1236468"/>
          </a:xfrm>
          <a:prstGeom prst="rect">
            <a:avLst/>
          </a:prstGeom>
          <a:noFill/>
        </p:spPr>
      </p:pic>
      <p:sp>
        <p:nvSpPr>
          <p:cNvPr id="11" name="Text Box 12">
            <a:extLst>
              <a:ext uri="{D6F18870-E9BD-4036-B861-F2C1ABF956FB}">
                <a16:creationId xmlns:a16="http://schemas.microsoft.com/office/drawing/2010/main" id="{00B452E0-55E4-46BA-A87E-49FC6647373B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 flipH="false" flipV="false" rot="0">
            <a:off x="3524678" y="2173557"/>
            <a:ext cx="2364057" cy="1081516"/>
          </a:xfrm>
          <a:prstGeom prst="rect">
            <a:avLst/>
          </a:prstGeom>
          <a:pattFill prst="pct5">
            <a:fgClr>
              <a:schemeClr val="bg1"/>
            </a:fgClr>
            <a:bgClr>
              <a:schemeClr val="accent4"/>
            </a:bgClr>
          </a:pattFill>
          <a:ln cap="flat" w="28575">
            <a:solidFill>
              <a:schemeClr val="tx1"/>
            </a:solidFill>
            <a:prstDash val="solid"/>
            <a:round/>
          </a:ln>
          <a:effectLst>
            <a:outerShdw blurRad="50800" dir="2700000" dist="95250">
              <a:srgbClr val="3f3f3f">
                <a:alpha val="39999"/>
              </a:srgbClr>
            </a:outerShdw>
          </a:effectLst>
        </p:spPr>
        <p:txBody>
          <a:bodyPr bIns="47625" lIns="95250" rIns="95250" rtlCol="0" tIns="47625">
            <a:noAutofit/>
          </a:bodyPr>
          <a:lstStyle/>
          <a:p>
            <a:pPr>
              <a:defRPr dirty="0" lang="en-US" sz="1400"/>
            </a:pPr>
            <a:r>
              <a:rPr dirty="0" lang="en-US" sz="1400">
                <a:solidFill>
                  <a:schemeClr val="tx1"/>
                </a:solidFill>
                <a:latin typeface="Source Sans Pro"/>
              </a:rPr>
              <a:t>Lowest Mileage-6.4</a:t>
            </a:r>
            <a:r>
              <a:rPr dirty="0" lang="en-US" sz="1400">
                <a:solidFill>
                  <a:schemeClr val="tx1"/>
                </a:solidFill>
                <a:latin typeface="Source Sans Pro"/>
              </a:rPr>
              <a:t>   </a:t>
            </a:r>
            <a:r>
              <a:rPr dirty="0" lang="en-US" sz="1400">
                <a:solidFill>
                  <a:schemeClr val="tx1"/>
                </a:solidFill>
                <a:latin typeface="Source Sans Pro"/>
              </a:rPr>
              <a:t>Lamborghini Gallardo Coupe</a:t>
            </a:r>
            <a:endParaRPr dirty="0" lang="en-US" sz="1400">
              <a:solidFill>
                <a:schemeClr val="tx1"/>
              </a:solidFill>
              <a:latin typeface="Source Sans Pro"/>
            </a:endParaRPr>
          </a:p>
        </p:txBody>
      </p:sp>
    </p:spTree>
    <p:extLst>
      <p:ext uri="{C71D3441-7242-45B4-AA27-35326CA7D0F7}">
        <p14:creationId xmlns:p14="http://schemas.microsoft.com/office/powerpoint/2010/main" val="174271363099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">
    <p:bg>
      <p:bgPr>
        <a:blipFill dpi="0" rotWithShape="1">
          <a:blip r:link="rId2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DEB44B1E-971E-45CF-9F4B-BA512CA2DF8E}">
                <a16:creationId xmlns:a16="http://schemas.microsoft.com/office/drawing/2010/main" id="{2BA9E039-1A59-4851-B559-4C196CC3DD54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431920" y="514340"/>
            <a:ext cx="7620000" cy="882263"/>
          </a:xfrm>
        </p:spPr>
        <p:txBody>
          <a:bodyPr rtlCol="0"/>
          <a:lstStyle/>
          <a:p>
            <a:pPr/>
            <a:r>
              <a:rPr dirty="0" lang="en-US">
                <a:latin typeface="Times New Roman"/>
              </a:rPr>
              <a:t>&gt; </a:t>
            </a:r>
            <a:r>
              <a:rPr b="0" dirty="0" lang="en-US">
                <a:latin typeface="Times New Roman"/>
              </a:rPr>
              <a:t>The</a:t>
            </a:r>
            <a:r>
              <a:rPr b="0" dirty="0" lang="en-US">
                <a:latin typeface="Times New Roman"/>
              </a:rPr>
              <a:t> </a:t>
            </a:r>
            <a:r>
              <a:rPr b="0" dirty="0" lang="en-US">
                <a:latin typeface="Times New Roman"/>
              </a:rPr>
              <a:t>average</a:t>
            </a:r>
            <a:r>
              <a:rPr b="0" baseline="0" cap="none" dirty="0" i="0" lang="en-US" strike="noStrike" sz="3200" u="none">
                <a:solidFill>
                  <a:schemeClr val="tx1"/>
                </a:solidFill>
                <a:latin typeface="Times New Roman"/>
              </a:rPr>
              <a:t> price</a:t>
            </a:r>
            <a:r>
              <a:rPr b="0" dirty="0" lang="en-US">
                <a:latin typeface="Times New Roman"/>
              </a:rPr>
              <a:t> </a:t>
            </a:r>
            <a:r>
              <a:rPr b="0" dirty="0" lang="en-US">
                <a:latin typeface="Times New Roman"/>
              </a:rPr>
              <a:t>of all listed cars is </a:t>
            </a:r>
            <a:endParaRPr b="0" dirty="0" lang="en-US">
              <a:latin typeface="Times New Roman"/>
            </a:endParaRPr>
          </a:p>
        </p:txBody>
      </p:sp>
      <p:sp>
        <p:nvSpPr>
          <p:cNvPr id="3" name="Content Placeholder 2">
            <a:extLst>
              <a:ext uri="{F4222A20-386C-4E1B-BB57-1865AD1CF7F0}">
                <a16:creationId xmlns:a16="http://schemas.microsoft.com/office/drawing/2010/main" id="{A87DD069-D4E6-4758-BAB9-DB617B838959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7274318" y="558946"/>
            <a:ext cx="1611868" cy="511816"/>
          </a:xfrm>
        </p:spPr>
        <p:txBody>
          <a:bodyPr rtlCol="0">
            <a:normAutofit fontScale="100000" lnSpcReduction="0"/>
          </a:bodyPr>
          <a:lstStyle/>
          <a:p>
            <a:pPr/>
            <a:r>
              <a:rPr b="1" dirty="0" lang="en-US" sz="2000">
                <a:solidFill>
                  <a:schemeClr val="tx1"/>
                </a:solidFill>
                <a:highlight>
                  <a:schemeClr val="bg1"/>
                </a:highlight>
                <a:latin typeface="+mn-lt"/>
              </a:rPr>
              <a:t>1.75Cr</a:t>
            </a:r>
            <a:endParaRPr b="1" dirty="0" lang="en-US" sz="2000">
              <a:solidFill>
                <a:schemeClr val="tx1"/>
              </a:solidFill>
              <a:highlight>
                <a:schemeClr val="bg1"/>
              </a:highlight>
              <a:latin typeface="+mn-lt"/>
            </a:endParaRPr>
          </a:p>
        </p:txBody>
      </p:sp>
      <p:sp>
        <p:nvSpPr>
          <p:cNvPr id="4" name="Text Box 4">
            <a:extLst>
              <a:ext uri="{918D274F-01AA-407B-A879-0DB9A215BEA6}">
                <a16:creationId xmlns:a16="http://schemas.microsoft.com/office/drawing/2010/main" id="{CB560DD1-E24D-4D35-B288-605674350187}"/>
              </a:ext>
            </a:extLst>
          </p:cNvPr>
          <p:cNvSpPr txBox="1"/>
          <p:nvPr/>
        </p:nvSpPr>
        <p:spPr>
          <a:xfrm flipH="false" flipV="false" rot="0">
            <a:off x="422995" y="1238745"/>
            <a:ext cx="7974949" cy="582806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dirty="0" lang="en-US" sz="3200">
                <a:latin typeface="Times New Roman"/>
              </a:rPr>
              <a:t>&gt; Cars that </a:t>
            </a:r>
            <a:r>
              <a:rPr dirty="0" lang="en-US" sz="3200">
                <a:latin typeface="Times New Roman"/>
              </a:rPr>
              <a:t>are</a:t>
            </a:r>
            <a:r>
              <a:rPr dirty="0" lang="en-US" sz="3200">
                <a:latin typeface="Times New Roman"/>
              </a:rPr>
              <a:t> available</a:t>
            </a:r>
            <a:r>
              <a:rPr dirty="0" lang="en-US" sz="3200">
                <a:latin typeface="Times New Roman"/>
              </a:rPr>
              <a:t> for sale in </a:t>
            </a:r>
            <a:r>
              <a:rPr b="1" dirty="0" lang="en-US" sz="3200">
                <a:latin typeface="Times New Roman"/>
              </a:rPr>
              <a:t>each city</a:t>
            </a:r>
            <a:endParaRPr b="1" dirty="0" lang="en-US" sz="3200">
              <a:latin typeface="Times New Roman"/>
            </a:endParaRPr>
          </a:p>
        </p:txBody>
      </p:sp>
      <p:grpSp>
        <p:nvGrpSpPr>
          <p:cNvPr id="5" name="List Diagram 5">
            <a:extLst>
              <a:ext uri="{D98AB954-B846-4F02-9469-3169DA35D157}">
                <a16:creationId xmlns:a16="http://schemas.microsoft.com/office/drawing/2010/main" id="{25F4E1A9-EE8B-4CC1-AB67-A8F7BDD116D3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110966" y="2039102"/>
            <a:ext cx="4198572" cy="1158059"/>
            <a:chOff x="647700" y="342900"/>
            <a:chExt cx="7873574" cy="2171701"/>
          </a:xfrm>
        </p:grpSpPr>
        <p:grpSp>
          <p:nvGrpSpPr>
            <p:cNvPr id="6" name="">
              <a:extLst>
                <a:ext uri="{1BA18BF7-11BC-4EAE-B7F2-D4D58E97ED41}">
                  <a16:creationId xmlns:a16="http://schemas.microsoft.com/office/drawing/2010/main" id="{39DD5356-1FCC-4E2B-B434-5EFB661FC2A0}"/>
                </a:ext>
              </a:extLst>
            </p:cNvPr>
            <p:cNvGrpSpPr>
              <a:grpSpLocks noChangeAspect="true" noUngrp="true"/>
            </p:cNvGrpSpPr>
            <p:nvPr/>
          </p:nvGrpSpPr>
          <p:grpSpPr>
            <a:xfrm flipH="false" flipV="false" rot="0">
              <a:off x="3943350" y="342900"/>
              <a:ext cx="4577924" cy="647700"/>
              <a:chOff x="3943350" y="342900"/>
              <a:chExt cx="4577924" cy="647700"/>
            </a:xfrm>
          </p:grpSpPr>
          <p:sp>
            <p:nvSpPr>
              <p:cNvPr id="7" name="">
                <a:extLst>
                  <a:ext uri="{D5CB8DCD-5DD8-4847-9B3A-21C235159151}">
                    <a16:creationId xmlns:a16="http://schemas.microsoft.com/office/drawing/2010/main" id="{11C56A78-EE04-4F98-A17C-967D038B6F1E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3943350" y="342900"/>
                <a:ext cx="647700" cy="647700"/>
              </a:xfrm>
              <a:prstGeom prst="ellipse">
                <a:avLst/>
              </a:prstGeom>
              <a:solidFill>
                <a:schemeClr val="accent1"/>
              </a:solidFill>
              <a:ln cap="flat" w="95250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</a:ln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0" rIns="0" rtlCol="0" tIns="0">
                <a:normAutofit fontScale="85000" lnSpcReduction="20000"/>
              </a:bodyPr>
              <a:lstStyle/>
              <a:p>
                <a:pPr algn="ctr"/>
                <a:r>
                  <a:rPr b="0" baseline="0" cap="none" dirty="0" i="0" lang="en-US" strike="noStrike" sz="1200" u="none">
                    <a:solidFill>
                      <a:schemeClr val="bg1"/>
                    </a:solidFill>
                    <a:latin typeface="+mn-lt"/>
                  </a:rPr>
                  <a:t>225</a:t>
                </a:r>
                <a:endParaRPr b="0" baseline="0" cap="none" dirty="0" i="0" lang="en-US" strike="noStrike" sz="1200" u="none">
                  <a:solidFill>
                    <a:schemeClr val="bg1"/>
                  </a:solidFill>
                  <a:latin typeface="+mn-lt"/>
                </a:endParaRPr>
              </a:p>
            </p:txBody>
          </p:sp>
          <p:cxnSp>
            <p:nvCxnSpPr>
              <p:cNvPr id="8" name="">
                <a:extLst>
                  <a:ext uri="{977BBFE7-21C4-4A32-A394-F15165E4A112}">
                    <a16:creationId xmlns:a16="http://schemas.microsoft.com/office/drawing/2010/main" id="{275C2DDB-7B17-4381-B4BF-F4FEB66894BD}"/>
                  </a:ext>
                </a:extLst>
              </p:cNvPr>
              <p:cNvCxnSpPr>
                <a:cxnSpLocks noChangeAspect="true" noMove="true" noResize="true" noRot="true" noSelect="true"/>
              </p:cNvCxnSpPr>
              <p:nvPr/>
            </p:nvCxnSpPr>
            <p:spPr>
              <a:xfrm flipH="false" flipV="false" rot="0">
                <a:off x="4656306" y="666750"/>
                <a:ext cx="381000" cy="0"/>
              </a:xfrm>
              <a:prstGeom prst="line">
                <a:avLst/>
              </a:prstGeom>
              <a:ln cap="flat" w="19050">
                <a:solidFill>
                  <a:schemeClr val="accent1"/>
                </a:solidFill>
                <a:prstDash val="sysDot"/>
                <a:miter lim="800000"/>
                <a:headEnd len="sm" type="none" w="sm"/>
                <a:tailEnd len="med" type="arrow" w="lg"/>
              </a:ln>
              <a:effectLst>
                <a:outerShdw blurRad="0" dir="2700000" dist="0">
                  <a:srgbClr val="3f3f3f">
                    <a:alpha val="39999"/>
                  </a:srgbClr>
                </a:outerShdw>
              </a:effectLst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</p:cxnSp>
          <p:sp>
            <p:nvSpPr>
              <p:cNvPr id="9" name="">
                <a:extLst>
                  <a:ext uri="{DE91FE41-2E82-4336-9821-0B956D0FDD7A}">
                    <a16:creationId xmlns:a16="http://schemas.microsoft.com/office/drawing/2010/main" id="{37E73DF4-AEE5-4570-BF2D-94C858B22172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5095875" y="342900"/>
                <a:ext cx="3425399" cy="647700"/>
              </a:xfrm>
              <a:prstGeom prst="roundRect">
                <a:avLst>
                  <a:gd fmla="val 50000" name="adj"/>
                </a:avLst>
              </a:prstGeom>
              <a:solidFill>
                <a:schemeClr val="bg1"/>
              </a:solidFill>
              <a:ln cap="flat" w="9525">
                <a:noFill/>
                <a:prstDash val="solid"/>
                <a:round/>
              </a:ln>
              <a:effectLst>
                <a:outerShdw blurRad="254000" dir="2700000" dist="0">
                  <a:srgbClr val="3f3f3f">
                    <a:alpha val="10000"/>
                  </a:srgbClr>
                </a:outerShdw>
              </a:effectLst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95250" rIns="95250" rtlCol="0" tIns="0">
                <a:normAutofit fontScale="100000" lnSpcReduction="0"/>
              </a:bodyPr>
              <a:lstStyle/>
              <a:p>
                <a:pPr algn="ctr" rtl="false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dirty="0" lang="en-US" sz="1000">
                    <a:solidFill>
                      <a:schemeClr val="tx1"/>
                    </a:solidFill>
                    <a:latin typeface="Source Sans Pro"/>
                  </a:rPr>
                  <a:t>Ahmedabad</a:t>
                </a:r>
                <a:endParaRPr dirty="0" lang="en-US" sz="1000">
                  <a:solidFill>
                    <a:schemeClr val="tx1"/>
                  </a:solidFill>
                  <a:latin typeface="Source Sans Pro"/>
                </a:endParaRPr>
              </a:p>
            </p:txBody>
          </p:sp>
        </p:grpSp>
        <p:grpSp>
          <p:nvGrpSpPr>
            <p:cNvPr id="10" name="">
              <a:extLst>
                <a:ext uri="{34AE6BB9-C2BF-4B70-9EF2-E4351427F374}">
                  <a16:creationId xmlns:a16="http://schemas.microsoft.com/office/drawing/2010/main" id="{03C2FC4F-CA5F-480E-B7FF-74E7719362E7}"/>
                </a:ext>
              </a:extLst>
            </p:cNvPr>
            <p:cNvGrpSpPr>
              <a:grpSpLocks noChangeAspect="true" noUngrp="true"/>
            </p:cNvGrpSpPr>
            <p:nvPr/>
          </p:nvGrpSpPr>
          <p:grpSpPr>
            <a:xfrm flipH="false" flipV="false" rot="0">
              <a:off x="647700" y="1104881"/>
              <a:ext cx="4595498" cy="647738"/>
              <a:chOff x="647700" y="1104881"/>
              <a:chExt cx="4595498" cy="647738"/>
            </a:xfrm>
          </p:grpSpPr>
          <p:sp>
            <p:nvSpPr>
              <p:cNvPr id="11" name="">
                <a:extLst>
                  <a:ext uri="{D215C663-0149-4209-A37B-F6048216B8D4}">
                    <a16:creationId xmlns:a16="http://schemas.microsoft.com/office/drawing/2010/main" id="{537DC656-3A91-4C6A-B83D-6C9D24CCD868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4595498" y="1104881"/>
                <a:ext cx="647700" cy="647700"/>
              </a:xfrm>
              <a:prstGeom prst="ellipse">
                <a:avLst/>
              </a:prstGeom>
              <a:solidFill>
                <a:schemeClr val="accent2"/>
              </a:solidFill>
              <a:ln cap="flat" w="95250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  <a:round/>
              </a:ln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0" rIns="0" rtlCol="0" tIns="0">
                <a:normAutofit fontScale="85000" lnSpcReduction="20000"/>
              </a:bodyPr>
              <a:lstStyle/>
              <a:p>
                <a:pPr algn="ctr"/>
                <a:r>
                  <a:rPr b="0" baseline="0" cap="none" dirty="0" i="0" lang="en-US" strike="noStrike" sz="1200" u="none">
                    <a:solidFill>
                      <a:schemeClr val="bg1"/>
                    </a:solidFill>
                    <a:latin typeface="+mn-lt"/>
                  </a:rPr>
                  <a:t>440</a:t>
                </a:r>
                <a:endParaRPr b="0" baseline="0" cap="none" dirty="0" i="0" lang="en-US" strike="noStrike" sz="1200" u="none">
                  <a:solidFill>
                    <a:schemeClr val="bg1"/>
                  </a:solidFill>
                  <a:latin typeface="+mn-lt"/>
                </a:endParaRPr>
              </a:p>
            </p:txBody>
          </p:sp>
          <p:cxnSp>
            <p:nvCxnSpPr>
              <p:cNvPr id="12" name="">
                <a:extLst>
                  <a:ext uri="{B0404185-8765-456C-B9E1-0AE62100FC02}">
                    <a16:creationId xmlns:a16="http://schemas.microsoft.com/office/drawing/2010/main" id="{2964FD1F-1D88-4DC8-8534-C7119067037D}"/>
                  </a:ext>
                </a:extLst>
              </p:cNvPr>
              <p:cNvCxnSpPr>
                <a:cxnSpLocks noChangeAspect="true" noMove="true" noResize="true" noRot="true" noSelect="true"/>
              </p:cNvCxnSpPr>
              <p:nvPr/>
            </p:nvCxnSpPr>
            <p:spPr>
              <a:xfrm flipH="true" flipV="false" rot="0">
                <a:off x="4149299" y="1429007"/>
                <a:ext cx="381000" cy="0"/>
              </a:xfrm>
              <a:prstGeom prst="line">
                <a:avLst/>
              </a:prstGeom>
              <a:ln cap="flat" w="19050">
                <a:solidFill>
                  <a:schemeClr val="accent2"/>
                </a:solidFill>
                <a:prstDash val="sysDot"/>
                <a:miter lim="800000"/>
                <a:headEnd len="sm" type="none" w="sm"/>
                <a:tailEnd len="med" type="arrow" w="lg"/>
              </a:ln>
              <a:effectLst>
                <a:outerShdw blurRad="0" dir="2700000" dist="0">
                  <a:srgbClr val="3f3f3f">
                    <a:alpha val="39999"/>
                  </a:srgbClr>
                </a:outerShdw>
              </a:effectLst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</p:cxnSp>
          <p:sp>
            <p:nvSpPr>
              <p:cNvPr id="13" name="">
                <a:extLst>
                  <a:ext uri="{588D0137-C045-4F39-9059-A71CF990277C}">
                    <a16:creationId xmlns:a16="http://schemas.microsoft.com/office/drawing/2010/main" id="{67FC344E-9F69-4C81-B74E-358CFA3D4CE8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647700" y="1104919"/>
                <a:ext cx="3425399" cy="647700"/>
              </a:xfrm>
              <a:prstGeom prst="roundRect">
                <a:avLst>
                  <a:gd fmla="val 50000" name="adj"/>
                </a:avLst>
              </a:prstGeom>
              <a:solidFill>
                <a:schemeClr val="bg1"/>
              </a:solidFill>
              <a:ln cap="flat" w="9525">
                <a:noFill/>
                <a:prstDash val="solid"/>
                <a:round/>
              </a:ln>
              <a:effectLst>
                <a:outerShdw blurRad="254000" dir="2700000" dist="0">
                  <a:srgbClr val="3f3f3f">
                    <a:alpha val="10000"/>
                  </a:srgbClr>
                </a:outerShdw>
              </a:effectLst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95250" rIns="95250" rtlCol="0" tIns="0">
                <a:normAutofit fontScale="100000" lnSpcReduction="0"/>
              </a:bodyPr>
              <a:lstStyle/>
              <a:p>
                <a:pPr algn="ctr" rtl="false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dirty="0" lang="en-US" sz="1000">
                    <a:solidFill>
                      <a:schemeClr val="tx1"/>
                    </a:solidFill>
                    <a:latin typeface="Source Sans Pro"/>
                  </a:rPr>
                  <a:t>Bangalore</a:t>
                </a:r>
                <a:endParaRPr dirty="0" lang="en-US" sz="1000">
                  <a:solidFill>
                    <a:schemeClr val="tx1"/>
                  </a:solidFill>
                  <a:latin typeface="Source Sans Pro"/>
                </a:endParaRPr>
              </a:p>
            </p:txBody>
          </p:sp>
        </p:grpSp>
        <p:grpSp>
          <p:nvGrpSpPr>
            <p:cNvPr id="14" name="">
              <a:extLst>
                <a:ext uri="{886547E8-47D5-4BBC-BE92-AAF2F216C3DB}">
                  <a16:creationId xmlns:a16="http://schemas.microsoft.com/office/drawing/2010/main" id="{FB270AEC-9697-474E-997B-E61BD0C0951F}"/>
                </a:ext>
              </a:extLst>
            </p:cNvPr>
            <p:cNvGrpSpPr>
              <a:grpSpLocks noChangeAspect="true" noUngrp="true"/>
            </p:cNvGrpSpPr>
            <p:nvPr/>
          </p:nvGrpSpPr>
          <p:grpSpPr>
            <a:xfrm flipH="false" flipV="false" rot="0">
              <a:off x="3943350" y="1866900"/>
              <a:ext cx="4577924" cy="647700"/>
              <a:chOff x="3943350" y="1866900"/>
              <a:chExt cx="4577924" cy="647700"/>
            </a:xfrm>
          </p:grpSpPr>
          <p:sp>
            <p:nvSpPr>
              <p:cNvPr id="15" name="">
                <a:extLst>
                  <a:ext uri="{59A49B24-A4D2-47C1-AA51-EAF367841EB6}">
                    <a16:creationId xmlns:a16="http://schemas.microsoft.com/office/drawing/2010/main" id="{1F38F1B2-3185-4386-BEEA-E36FA9901CC3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3943350" y="1866900"/>
                <a:ext cx="647700" cy="647700"/>
              </a:xfrm>
              <a:prstGeom prst="ellipse">
                <a:avLst/>
              </a:prstGeom>
              <a:solidFill>
                <a:schemeClr val="accent3"/>
              </a:solidFill>
              <a:ln cap="flat" w="95250">
                <a:solidFill>
                  <a:schemeClr val="accent3">
                    <a:lumMod val="40000"/>
                    <a:lumOff val="60000"/>
                  </a:schemeClr>
                </a:solidFill>
                <a:prstDash val="solid"/>
                <a:round/>
              </a:ln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0" rIns="0" rtlCol="0" tIns="0">
                <a:normAutofit fontScale="85000" lnSpcReduction="20000"/>
              </a:bodyPr>
              <a:lstStyle/>
              <a:p>
                <a:pPr algn="ctr"/>
                <a:r>
                  <a:rPr b="0" baseline="0" cap="none" dirty="0" i="0" lang="en-US" strike="noStrike" sz="1200" u="none">
                    <a:solidFill>
                      <a:schemeClr val="bg1"/>
                    </a:solidFill>
                    <a:latin typeface="+mn-lt"/>
                  </a:rPr>
                  <a:t>591</a:t>
                </a:r>
                <a:endParaRPr b="0" baseline="0" cap="none" dirty="0" i="0" lang="en-US" strike="noStrike" sz="1200" u="none">
                  <a:solidFill>
                    <a:schemeClr val="bg1"/>
                  </a:solidFill>
                  <a:latin typeface="+mn-lt"/>
                </a:endParaRPr>
              </a:p>
            </p:txBody>
          </p:sp>
          <p:cxnSp>
            <p:nvCxnSpPr>
              <p:cNvPr id="16" name="">
                <a:extLst>
                  <a:ext uri="{E5AA5441-DE2C-4126-AAEB-8CB8612B88DA}">
                    <a16:creationId xmlns:a16="http://schemas.microsoft.com/office/drawing/2010/main" id="{34839370-069E-4A40-8879-D4293C56D474}"/>
                  </a:ext>
                </a:extLst>
              </p:cNvPr>
              <p:cNvCxnSpPr>
                <a:cxnSpLocks noChangeAspect="true" noMove="true" noResize="true" noRot="true" noSelect="true"/>
              </p:cNvCxnSpPr>
              <p:nvPr/>
            </p:nvCxnSpPr>
            <p:spPr>
              <a:xfrm flipH="false" flipV="false" rot="0">
                <a:off x="4656306" y="2190750"/>
                <a:ext cx="381000" cy="0"/>
              </a:xfrm>
              <a:prstGeom prst="line">
                <a:avLst/>
              </a:prstGeom>
              <a:ln cap="flat" w="19050">
                <a:solidFill>
                  <a:schemeClr val="accent3"/>
                </a:solidFill>
                <a:prstDash val="sysDot"/>
                <a:miter lim="800000"/>
                <a:headEnd len="sm" type="none" w="sm"/>
                <a:tailEnd len="med" type="arrow" w="lg"/>
              </a:ln>
              <a:effectLst>
                <a:outerShdw blurRad="0" dir="2700000" dist="0">
                  <a:srgbClr val="3f3f3f">
                    <a:alpha val="39999"/>
                  </a:srgbClr>
                </a:outerShdw>
              </a:effectLst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</p:cxnSp>
          <p:sp>
            <p:nvSpPr>
              <p:cNvPr id="17" name="">
                <a:extLst>
                  <a:ext uri="{6F697796-1EB6-47AB-9C43-945601DD2B34}">
                    <a16:creationId xmlns:a16="http://schemas.microsoft.com/office/drawing/2010/main" id="{55C09FBC-E0F1-45DE-ABAA-CD4C35DB9437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5095875" y="1866901"/>
                <a:ext cx="3425399" cy="647700"/>
              </a:xfrm>
              <a:prstGeom prst="roundRect">
                <a:avLst>
                  <a:gd fmla="val 50000" name="adj"/>
                </a:avLst>
              </a:prstGeom>
              <a:solidFill>
                <a:schemeClr val="bg1"/>
              </a:solidFill>
              <a:ln cap="flat" w="9525">
                <a:noFill/>
                <a:prstDash val="solid"/>
                <a:round/>
              </a:ln>
              <a:effectLst>
                <a:outerShdw blurRad="254000" dir="2700000" dist="0">
                  <a:srgbClr val="3f3f3f">
                    <a:alpha val="10000"/>
                  </a:srgbClr>
                </a:outerShdw>
              </a:effectLst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95250" rIns="95250" rtlCol="0" tIns="0">
                <a:normAutofit fontScale="100000" lnSpcReduction="0"/>
              </a:bodyPr>
              <a:lstStyle/>
              <a:p>
                <a:pPr algn="ctr" rtl="false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dirty="0" lang="en-US" sz="1000">
                    <a:solidFill>
                      <a:schemeClr val="tx1"/>
                    </a:solidFill>
                    <a:latin typeface="Source Sans Pro"/>
                  </a:rPr>
                  <a:t>Chennai</a:t>
                </a:r>
                <a:endParaRPr dirty="0" lang="en-US" sz="1000">
                  <a:solidFill>
                    <a:schemeClr val="tx1"/>
                  </a:solidFill>
                  <a:latin typeface="Source Sans Pro"/>
                </a:endParaRPr>
              </a:p>
            </p:txBody>
          </p:sp>
        </p:grpSp>
      </p:grpSp>
      <p:grpSp>
        <p:nvGrpSpPr>
          <p:cNvPr id="18" name="List Diagram 6">
            <a:extLst>
              <a:ext uri="{23F5F49C-A88A-4021-AC99-D5E5155E51B2}">
                <a16:creationId xmlns:a16="http://schemas.microsoft.com/office/drawing/2010/main" id="{7CD88287-5B9A-4B65-8227-8A88FE45F9B3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4300613" y="1971675"/>
            <a:ext cx="4469330" cy="1232735"/>
            <a:chOff x="647700" y="342900"/>
            <a:chExt cx="7873574" cy="2171701"/>
          </a:xfrm>
        </p:grpSpPr>
        <p:grpSp>
          <p:nvGrpSpPr>
            <p:cNvPr id="19" name="">
              <a:extLst>
                <a:ext uri="{C5748FD8-BE60-43CC-A3D7-716A3DB3D2FD}">
                  <a16:creationId xmlns:a16="http://schemas.microsoft.com/office/drawing/2010/main" id="{3CCA3A69-507E-4982-8A91-E4BA68D2FA23}"/>
                </a:ext>
              </a:extLst>
            </p:cNvPr>
            <p:cNvGrpSpPr>
              <a:grpSpLocks noChangeAspect="true" noUngrp="true"/>
            </p:cNvGrpSpPr>
            <p:nvPr/>
          </p:nvGrpSpPr>
          <p:grpSpPr>
            <a:xfrm flipH="false" flipV="false" rot="0">
              <a:off x="3943350" y="342900"/>
              <a:ext cx="4577924" cy="647700"/>
              <a:chOff x="3943350" y="342900"/>
              <a:chExt cx="4577924" cy="647700"/>
            </a:xfrm>
          </p:grpSpPr>
          <p:sp>
            <p:nvSpPr>
              <p:cNvPr id="20" name="">
                <a:extLst>
                  <a:ext uri="{07D73653-2B06-4488-9DB1-F77AF0565F5D}">
                    <a16:creationId xmlns:a16="http://schemas.microsoft.com/office/drawing/2010/main" id="{AA0AEA1D-B3A6-4794-9EE9-C6ADBCA92BCB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3943350" y="342900"/>
                <a:ext cx="647700" cy="647700"/>
              </a:xfrm>
              <a:prstGeom prst="ellipse">
                <a:avLst/>
              </a:prstGeom>
              <a:solidFill>
                <a:schemeClr val="accent1"/>
              </a:solidFill>
              <a:ln cap="flat" w="95250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</a:ln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0" rIns="0" rtlCol="0" tIns="0">
                <a:normAutofit fontScale="85000" lnSpcReduction="20000"/>
              </a:bodyPr>
              <a:lstStyle/>
              <a:p>
                <a:pPr algn="ctr"/>
                <a:r>
                  <a:rPr b="0" baseline="0" cap="none" dirty="0" i="0" lang="en-US" strike="noStrike" sz="1200" u="none">
                    <a:solidFill>
                      <a:schemeClr val="bg1"/>
                    </a:solidFill>
                    <a:latin typeface="Source Sans Pro"/>
                  </a:rPr>
                  <a:t>772</a:t>
                </a:r>
                <a:endParaRPr b="0" baseline="0" cap="none" dirty="0" i="0" lang="en-US" strike="noStrike" sz="1200" u="none">
                  <a:solidFill>
                    <a:schemeClr val="bg1"/>
                  </a:solidFill>
                  <a:latin typeface="Source Sans Pro"/>
                </a:endParaRPr>
              </a:p>
            </p:txBody>
          </p:sp>
          <p:cxnSp>
            <p:nvCxnSpPr>
              <p:cNvPr id="21" name="">
                <a:extLst>
                  <a:ext uri="{901E4509-0951-4E63-854D-03FEDE3AFED0}">
                    <a16:creationId xmlns:a16="http://schemas.microsoft.com/office/drawing/2010/main" id="{F402EA51-932B-4FA8-9E01-A46FDFB4C059}"/>
                  </a:ext>
                </a:extLst>
              </p:cNvPr>
              <p:cNvCxnSpPr>
                <a:cxnSpLocks noChangeAspect="true" noMove="true" noResize="true" noRot="true" noSelect="true"/>
              </p:cNvCxnSpPr>
              <p:nvPr/>
            </p:nvCxnSpPr>
            <p:spPr>
              <a:xfrm flipH="false" flipV="false" rot="0">
                <a:off x="4656306" y="666750"/>
                <a:ext cx="381000" cy="0"/>
              </a:xfrm>
              <a:prstGeom prst="line">
                <a:avLst/>
              </a:prstGeom>
              <a:ln cap="flat" w="19050">
                <a:solidFill>
                  <a:schemeClr val="accent1"/>
                </a:solidFill>
                <a:prstDash val="sysDot"/>
                <a:miter lim="800000"/>
                <a:headEnd len="sm" type="none" w="sm"/>
                <a:tailEnd len="med" type="arrow" w="lg"/>
              </a:ln>
              <a:effectLst>
                <a:outerShdw blurRad="0" dir="2700000" dist="0">
                  <a:srgbClr val="3f3f3f">
                    <a:alpha val="39999"/>
                  </a:srgbClr>
                </a:outerShdw>
              </a:effectLst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</p:cxnSp>
          <p:sp>
            <p:nvSpPr>
              <p:cNvPr id="22" name="">
                <a:extLst>
                  <a:ext uri="{03A82616-EB22-4C15-AF3F-5D227E820D78}">
                    <a16:creationId xmlns:a16="http://schemas.microsoft.com/office/drawing/2010/main" id="{992A5532-4A71-49C3-9CE8-EFBB6368E0E9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5095875" y="342900"/>
                <a:ext cx="3425399" cy="647700"/>
              </a:xfrm>
              <a:prstGeom prst="roundRect">
                <a:avLst>
                  <a:gd fmla="val 50000" name="adj"/>
                </a:avLst>
              </a:prstGeom>
              <a:solidFill>
                <a:schemeClr val="bg1"/>
              </a:solidFill>
              <a:ln cap="flat" w="9525">
                <a:noFill/>
                <a:prstDash val="solid"/>
                <a:round/>
              </a:ln>
              <a:effectLst>
                <a:outerShdw blurRad="254000" dir="2700000" dist="0">
                  <a:srgbClr val="3f3f3f">
                    <a:alpha val="10000"/>
                  </a:srgbClr>
                </a:outerShdw>
              </a:effectLst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95250" rIns="95250" rtlCol="0" tIns="0">
                <a:normAutofit fontScale="100000" lnSpcReduction="0"/>
              </a:bodyPr>
              <a:lstStyle/>
              <a:p>
                <a:pPr algn="ctr" rtl="false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dirty="0" lang="en-US" sz="1000">
                    <a:solidFill>
                      <a:schemeClr val="tx1"/>
                    </a:solidFill>
                    <a:latin typeface="Source Sans Pro"/>
                  </a:rPr>
                  <a:t>Coimbatore</a:t>
                </a:r>
                <a:endParaRPr dirty="0" lang="en-US" sz="1000">
                  <a:solidFill>
                    <a:schemeClr val="tx1"/>
                  </a:solidFill>
                  <a:latin typeface="Source Sans Pro"/>
                </a:endParaRPr>
              </a:p>
            </p:txBody>
          </p:sp>
        </p:grpSp>
        <p:grpSp>
          <p:nvGrpSpPr>
            <p:cNvPr id="23" name="">
              <a:extLst>
                <a:ext uri="{506881B6-538A-4DB6-BC8A-5BCAF1BEBFAE}">
                  <a16:creationId xmlns:a16="http://schemas.microsoft.com/office/drawing/2010/main" id="{98E4C473-BF7A-417E-877A-9CD51965A03B}"/>
                </a:ext>
              </a:extLst>
            </p:cNvPr>
            <p:cNvGrpSpPr>
              <a:grpSpLocks noChangeAspect="true" noUngrp="true"/>
            </p:cNvGrpSpPr>
            <p:nvPr/>
          </p:nvGrpSpPr>
          <p:grpSpPr>
            <a:xfrm flipH="false" flipV="false" rot="0">
              <a:off x="647700" y="1104881"/>
              <a:ext cx="4595498" cy="647738"/>
              <a:chOff x="647700" y="1104881"/>
              <a:chExt cx="4595498" cy="647738"/>
            </a:xfrm>
          </p:grpSpPr>
          <p:sp>
            <p:nvSpPr>
              <p:cNvPr id="24" name="">
                <a:extLst>
                  <a:ext uri="{035FCE96-F788-43BB-852E-0693A50258F3}">
                    <a16:creationId xmlns:a16="http://schemas.microsoft.com/office/drawing/2010/main" id="{312F1C34-F306-4CE7-95D1-5CBD3072890E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4595498" y="1104881"/>
                <a:ext cx="647700" cy="647700"/>
              </a:xfrm>
              <a:prstGeom prst="ellipse">
                <a:avLst/>
              </a:prstGeom>
              <a:solidFill>
                <a:schemeClr val="accent2"/>
              </a:solidFill>
              <a:ln cap="flat" w="95250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  <a:round/>
              </a:ln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0" rIns="0" rtlCol="0" tIns="0">
                <a:normAutofit fontScale="85000" lnSpcReduction="20000"/>
              </a:bodyPr>
              <a:lstStyle/>
              <a:p>
                <a:pPr algn="ctr"/>
                <a:r>
                  <a:rPr b="0" baseline="0" cap="none" dirty="0" i="0" lang="en-US" strike="noStrike" sz="1200" u="none">
                    <a:solidFill>
                      <a:schemeClr val="bg1"/>
                    </a:solidFill>
                    <a:latin typeface="Source Sans Pro"/>
                  </a:rPr>
                  <a:t>660</a:t>
                </a:r>
                <a:endParaRPr b="0" baseline="0" cap="none" dirty="0" i="0" lang="en-US" strike="noStrike" sz="1200" u="none">
                  <a:solidFill>
                    <a:schemeClr val="bg1"/>
                  </a:solidFill>
                  <a:latin typeface="Source Sans Pro"/>
                </a:endParaRPr>
              </a:p>
            </p:txBody>
          </p:sp>
          <p:cxnSp>
            <p:nvCxnSpPr>
              <p:cNvPr id="25" name="">
                <a:extLst>
                  <a:ext uri="{65D9EC6B-5ACE-4A74-B70E-D3256BDD89C6}">
                    <a16:creationId xmlns:a16="http://schemas.microsoft.com/office/drawing/2010/main" id="{BED41C6A-479F-4EE0-832B-39AA2E1BEF2D}"/>
                  </a:ext>
                </a:extLst>
              </p:cNvPr>
              <p:cNvCxnSpPr>
                <a:cxnSpLocks noChangeAspect="true" noMove="true" noResize="true" noRot="true" noSelect="true"/>
              </p:cNvCxnSpPr>
              <p:nvPr/>
            </p:nvCxnSpPr>
            <p:spPr>
              <a:xfrm flipH="true" flipV="false" rot="0">
                <a:off x="4149299" y="1429007"/>
                <a:ext cx="381000" cy="0"/>
              </a:xfrm>
              <a:prstGeom prst="line">
                <a:avLst/>
              </a:prstGeom>
              <a:ln cap="flat" w="19050">
                <a:solidFill>
                  <a:schemeClr val="accent2"/>
                </a:solidFill>
                <a:prstDash val="sysDot"/>
                <a:miter lim="800000"/>
                <a:headEnd len="sm" type="none" w="sm"/>
                <a:tailEnd len="med" type="arrow" w="lg"/>
              </a:ln>
              <a:effectLst>
                <a:outerShdw blurRad="0" dir="2700000" dist="0">
                  <a:srgbClr val="3f3f3f">
                    <a:alpha val="39999"/>
                  </a:srgbClr>
                </a:outerShdw>
              </a:effectLst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</p:cxnSp>
          <p:sp>
            <p:nvSpPr>
              <p:cNvPr id="26" name="">
                <a:extLst>
                  <a:ext uri="{7F7FBB07-72DD-4A2D-9B76-E5D68D758692}">
                    <a16:creationId xmlns:a16="http://schemas.microsoft.com/office/drawing/2010/main" id="{EFBCAEDB-CF77-4EDD-86F2-4535536406D5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647700" y="1104919"/>
                <a:ext cx="3425399" cy="647700"/>
              </a:xfrm>
              <a:prstGeom prst="roundRect">
                <a:avLst>
                  <a:gd fmla="val 50000" name="adj"/>
                </a:avLst>
              </a:prstGeom>
              <a:solidFill>
                <a:schemeClr val="bg1"/>
              </a:solidFill>
              <a:ln cap="flat" w="9525">
                <a:noFill/>
                <a:prstDash val="solid"/>
                <a:round/>
              </a:ln>
              <a:effectLst>
                <a:outerShdw blurRad="254000" dir="2700000" dist="0">
                  <a:srgbClr val="3f3f3f">
                    <a:alpha val="10000"/>
                  </a:srgbClr>
                </a:outerShdw>
              </a:effectLst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95250" rIns="95250" rtlCol="0" tIns="0">
                <a:normAutofit fontScale="100000" lnSpcReduction="0"/>
              </a:bodyPr>
              <a:lstStyle/>
              <a:p>
                <a:pPr algn="ctr" rtl="false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dirty="0" lang="en-US" sz="1000">
                    <a:solidFill>
                      <a:schemeClr val="tx1"/>
                    </a:solidFill>
                    <a:latin typeface="Source Sans Pro"/>
                  </a:rPr>
                  <a:t>Delhi</a:t>
                </a:r>
                <a:endParaRPr dirty="0" lang="en-US" sz="1000">
                  <a:solidFill>
                    <a:schemeClr val="tx1"/>
                  </a:solidFill>
                  <a:latin typeface="Source Sans Pro"/>
                </a:endParaRPr>
              </a:p>
            </p:txBody>
          </p:sp>
        </p:grpSp>
        <p:grpSp>
          <p:nvGrpSpPr>
            <p:cNvPr id="27" name="">
              <a:extLst>
                <a:ext uri="{7594FA61-5229-41D3-8378-4BA62F68779B}">
                  <a16:creationId xmlns:a16="http://schemas.microsoft.com/office/drawing/2010/main" id="{34AE65E8-0DEA-4189-A0FD-AE6BE46629BF}"/>
                </a:ext>
              </a:extLst>
            </p:cNvPr>
            <p:cNvGrpSpPr>
              <a:grpSpLocks noChangeAspect="true" noUngrp="true"/>
            </p:cNvGrpSpPr>
            <p:nvPr/>
          </p:nvGrpSpPr>
          <p:grpSpPr>
            <a:xfrm flipH="false" flipV="false" rot="0">
              <a:off x="3943350" y="1866900"/>
              <a:ext cx="4577924" cy="647700"/>
              <a:chOff x="3943350" y="1866900"/>
              <a:chExt cx="4577924" cy="647700"/>
            </a:xfrm>
          </p:grpSpPr>
          <p:sp>
            <p:nvSpPr>
              <p:cNvPr id="28" name="">
                <a:extLst>
                  <a:ext uri="{5A8C5235-057E-483A-9786-A9501926A8CB}">
                    <a16:creationId xmlns:a16="http://schemas.microsoft.com/office/drawing/2010/main" id="{ADE9E59E-BBCD-4DE2-85A1-60D273D4C85C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3943350" y="1866900"/>
                <a:ext cx="647700" cy="647700"/>
              </a:xfrm>
              <a:prstGeom prst="ellipse">
                <a:avLst/>
              </a:prstGeom>
              <a:solidFill>
                <a:schemeClr val="accent3"/>
              </a:solidFill>
              <a:ln cap="flat" w="95250">
                <a:solidFill>
                  <a:schemeClr val="accent3">
                    <a:lumMod val="40000"/>
                    <a:lumOff val="60000"/>
                  </a:schemeClr>
                </a:solidFill>
                <a:prstDash val="solid"/>
                <a:round/>
              </a:ln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0" rIns="0" rtlCol="0" tIns="0">
                <a:normAutofit fontScale="85000" lnSpcReduction="20000"/>
              </a:bodyPr>
              <a:lstStyle/>
              <a:p>
                <a:pPr algn="ctr"/>
                <a:r>
                  <a:rPr b="0" baseline="0" cap="none" dirty="0" i="0" lang="en-US" strike="noStrike" sz="1200" u="none">
                    <a:solidFill>
                      <a:schemeClr val="bg1"/>
                    </a:solidFill>
                    <a:latin typeface="Source Sans Pro"/>
                  </a:rPr>
                  <a:t>876</a:t>
                </a:r>
                <a:endParaRPr b="0" baseline="0" cap="none" dirty="0" i="0" lang="en-US" strike="noStrike" sz="1200" u="none">
                  <a:solidFill>
                    <a:schemeClr val="bg1"/>
                  </a:solidFill>
                  <a:latin typeface="Source Sans Pro"/>
                </a:endParaRPr>
              </a:p>
            </p:txBody>
          </p:sp>
          <p:cxnSp>
            <p:nvCxnSpPr>
              <p:cNvPr id="29" name="">
                <a:extLst>
                  <a:ext uri="{AB8CBB4D-6681-4D13-B6E4-881ED0838D58}">
                    <a16:creationId xmlns:a16="http://schemas.microsoft.com/office/drawing/2010/main" id="{B21AE983-5017-4260-B0EA-07A49B0524CA}"/>
                  </a:ext>
                </a:extLst>
              </p:cNvPr>
              <p:cNvCxnSpPr>
                <a:cxnSpLocks noChangeAspect="true" noMove="true" noResize="true" noRot="true" noSelect="true"/>
              </p:cNvCxnSpPr>
              <p:nvPr/>
            </p:nvCxnSpPr>
            <p:spPr>
              <a:xfrm flipH="false" flipV="false" rot="0">
                <a:off x="4656306" y="2190750"/>
                <a:ext cx="381000" cy="0"/>
              </a:xfrm>
              <a:prstGeom prst="line">
                <a:avLst/>
              </a:prstGeom>
              <a:ln cap="flat" w="19050">
                <a:solidFill>
                  <a:schemeClr val="accent3"/>
                </a:solidFill>
                <a:prstDash val="sysDot"/>
                <a:miter lim="800000"/>
                <a:headEnd len="sm" type="none" w="sm"/>
                <a:tailEnd len="med" type="arrow" w="lg"/>
              </a:ln>
              <a:effectLst>
                <a:outerShdw blurRad="0" dir="2700000" dist="0">
                  <a:srgbClr val="3f3f3f">
                    <a:alpha val="39999"/>
                  </a:srgbClr>
                </a:outerShdw>
              </a:effectLst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</p:cxnSp>
          <p:sp>
            <p:nvSpPr>
              <p:cNvPr id="30" name="">
                <a:extLst>
                  <a:ext uri="{40E2C802-DA62-4E81-BD9F-C3C09D61CE9D}">
                    <a16:creationId xmlns:a16="http://schemas.microsoft.com/office/drawing/2010/main" id="{630D39A7-D07D-439C-BDB5-CC6B4DADDA6C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5095875" y="1866901"/>
                <a:ext cx="3425399" cy="647700"/>
              </a:xfrm>
              <a:prstGeom prst="roundRect">
                <a:avLst>
                  <a:gd fmla="val 50000" name="adj"/>
                </a:avLst>
              </a:prstGeom>
              <a:solidFill>
                <a:schemeClr val="bg1"/>
              </a:solidFill>
              <a:ln cap="flat" w="9525">
                <a:noFill/>
                <a:prstDash val="solid"/>
                <a:round/>
              </a:ln>
              <a:effectLst>
                <a:outerShdw blurRad="254000" dir="2700000" dist="0">
                  <a:srgbClr val="3f3f3f">
                    <a:alpha val="10000"/>
                  </a:srgbClr>
                </a:outerShdw>
              </a:effectLst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95250" rIns="95250" rtlCol="0" tIns="0">
                <a:normAutofit fontScale="100000" lnSpcReduction="0"/>
              </a:bodyPr>
              <a:lstStyle/>
              <a:p>
                <a:pPr algn="ctr" rtl="false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dirty="0" lang="en-US" sz="1000">
                    <a:solidFill>
                      <a:schemeClr val="tx1"/>
                    </a:solidFill>
                    <a:latin typeface="Source Sans Pro"/>
                  </a:rPr>
                  <a:t>Hyderabad</a:t>
                </a:r>
                <a:endParaRPr dirty="0" lang="en-US" sz="1000">
                  <a:solidFill>
                    <a:schemeClr val="tx1"/>
                  </a:solidFill>
                  <a:latin typeface="Source Sans Pro"/>
                </a:endParaRPr>
              </a:p>
            </p:txBody>
          </p:sp>
        </p:grpSp>
      </p:grpSp>
      <p:grpSp>
        <p:nvGrpSpPr>
          <p:cNvPr id="31" name="List Diagram 8">
            <a:extLst>
              <a:ext uri="{73D6A3A9-8F45-402C-82B3-64110059BC41}">
                <a16:creationId xmlns:a16="http://schemas.microsoft.com/office/drawing/2010/main" id="{ECFC94C6-6562-4CD8-8199-39A7682CBDC7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140417" y="3781425"/>
            <a:ext cx="4121829" cy="1136894"/>
            <a:chOff x="647700" y="342900"/>
            <a:chExt cx="7873574" cy="2171701"/>
          </a:xfrm>
        </p:grpSpPr>
        <p:grpSp>
          <p:nvGrpSpPr>
            <p:cNvPr id="32" name="">
              <a:extLst>
                <a:ext uri="{9BE6A866-18D4-445E-A534-A4524C79EF0E}">
                  <a16:creationId xmlns:a16="http://schemas.microsoft.com/office/drawing/2010/main" id="{21EDF3FF-0562-4627-9BBA-EE76CD3043B1}"/>
                </a:ext>
              </a:extLst>
            </p:cNvPr>
            <p:cNvGrpSpPr>
              <a:grpSpLocks noChangeAspect="true" noUngrp="true"/>
            </p:cNvGrpSpPr>
            <p:nvPr/>
          </p:nvGrpSpPr>
          <p:grpSpPr>
            <a:xfrm flipH="false" flipV="false" rot="0">
              <a:off x="3943350" y="342900"/>
              <a:ext cx="4577924" cy="647700"/>
              <a:chOff x="3943350" y="342900"/>
              <a:chExt cx="4577924" cy="647700"/>
            </a:xfrm>
          </p:grpSpPr>
          <p:sp>
            <p:nvSpPr>
              <p:cNvPr id="33" name="">
                <a:extLst>
                  <a:ext uri="{A048592A-9636-433C-AF74-6133DEFE7802}">
                    <a16:creationId xmlns:a16="http://schemas.microsoft.com/office/drawing/2010/main" id="{3BAD921B-E385-4942-BB92-46C6B0153DA1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3943350" y="342900"/>
                <a:ext cx="647700" cy="647700"/>
              </a:xfrm>
              <a:prstGeom prst="ellipse">
                <a:avLst/>
              </a:prstGeom>
              <a:solidFill>
                <a:schemeClr val="accent1"/>
              </a:solidFill>
              <a:ln cap="flat" w="95250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</a:ln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0" rIns="0" rtlCol="0" tIns="0">
                <a:normAutofit fontScale="85000" lnSpcReduction="20000"/>
              </a:bodyPr>
              <a:lstStyle/>
              <a:p>
                <a:pPr algn="ctr"/>
                <a:r>
                  <a:rPr b="0" baseline="0" cap="none" dirty="0" i="0" lang="en-US" strike="noStrike" sz="1200" u="none">
                    <a:solidFill>
                      <a:schemeClr val="bg1"/>
                    </a:solidFill>
                    <a:latin typeface="Source Sans Pro"/>
                  </a:rPr>
                  <a:t>499</a:t>
                </a:r>
                <a:endParaRPr b="0" baseline="0" cap="none" dirty="0" i="0" lang="en-US" strike="noStrike" sz="1200" u="none">
                  <a:solidFill>
                    <a:schemeClr val="bg1"/>
                  </a:solidFill>
                  <a:latin typeface="Source Sans Pro"/>
                </a:endParaRPr>
              </a:p>
            </p:txBody>
          </p:sp>
          <p:cxnSp>
            <p:nvCxnSpPr>
              <p:cNvPr id="34" name="">
                <a:extLst>
                  <a:ext uri="{12ED8BB5-04E8-4DFF-A3AB-DE4F10BCF38C}">
                    <a16:creationId xmlns:a16="http://schemas.microsoft.com/office/drawing/2010/main" id="{8A843C8C-8785-48B0-A475-76770506C2A8}"/>
                  </a:ext>
                </a:extLst>
              </p:cNvPr>
              <p:cNvCxnSpPr>
                <a:cxnSpLocks noChangeAspect="true" noMove="true" noResize="true" noRot="true" noSelect="true"/>
              </p:cNvCxnSpPr>
              <p:nvPr/>
            </p:nvCxnSpPr>
            <p:spPr>
              <a:xfrm flipH="false" flipV="false" rot="0">
                <a:off x="4656306" y="666750"/>
                <a:ext cx="381000" cy="0"/>
              </a:xfrm>
              <a:prstGeom prst="line">
                <a:avLst/>
              </a:prstGeom>
              <a:ln cap="flat" w="19050">
                <a:solidFill>
                  <a:schemeClr val="accent1"/>
                </a:solidFill>
                <a:prstDash val="sysDot"/>
                <a:miter lim="800000"/>
                <a:headEnd len="sm" type="none" w="sm"/>
                <a:tailEnd len="med" type="arrow" w="lg"/>
              </a:ln>
              <a:effectLst>
                <a:outerShdw blurRad="0" dir="2700000" dist="0">
                  <a:srgbClr val="3f3f3f">
                    <a:alpha val="39999"/>
                  </a:srgbClr>
                </a:outerShdw>
              </a:effectLst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</p:cxnSp>
          <p:sp>
            <p:nvSpPr>
              <p:cNvPr id="35" name="">
                <a:extLst>
                  <a:ext uri="{387EC4B5-4913-4446-90F0-A1863CBDD0D1}">
                    <a16:creationId xmlns:a16="http://schemas.microsoft.com/office/drawing/2010/main" id="{31043195-150B-4B1C-ADD9-6D6812306FA9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5095875" y="342900"/>
                <a:ext cx="3425399" cy="647700"/>
              </a:xfrm>
              <a:prstGeom prst="roundRect">
                <a:avLst>
                  <a:gd fmla="val 50000" name="adj"/>
                </a:avLst>
              </a:prstGeom>
              <a:solidFill>
                <a:schemeClr val="bg1"/>
              </a:solidFill>
              <a:ln cap="flat" w="9525">
                <a:noFill/>
                <a:prstDash val="solid"/>
                <a:round/>
              </a:ln>
              <a:effectLst>
                <a:outerShdw blurRad="254000" dir="2700000" dist="0">
                  <a:srgbClr val="3f3f3f">
                    <a:alpha val="10000"/>
                  </a:srgbClr>
                </a:outerShdw>
              </a:effectLst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95250" rIns="95250" rtlCol="0" tIns="0">
                <a:normAutofit fontScale="100000" lnSpcReduction="0"/>
              </a:bodyPr>
              <a:lstStyle/>
              <a:p>
                <a:pPr algn="ctr" rtl="false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dirty="0" lang="en-US" sz="1000">
                    <a:solidFill>
                      <a:schemeClr val="tx1"/>
                    </a:solidFill>
                    <a:latin typeface="Source Sans Pro"/>
                  </a:rPr>
                  <a:t>Jaipur</a:t>
                </a:r>
                <a:endParaRPr dirty="0" lang="en-US" sz="1000">
                  <a:solidFill>
                    <a:schemeClr val="tx1"/>
                  </a:solidFill>
                  <a:latin typeface="Source Sans Pro"/>
                </a:endParaRPr>
              </a:p>
            </p:txBody>
          </p:sp>
        </p:grpSp>
        <p:grpSp>
          <p:nvGrpSpPr>
            <p:cNvPr id="36" name="">
              <a:extLst>
                <a:ext uri="{B2D76F20-B58D-4219-B077-0CDB5E4FEB40}">
                  <a16:creationId xmlns:a16="http://schemas.microsoft.com/office/drawing/2010/main" id="{3C1A3CC7-75C3-4D6B-8A33-BFEC27D3BC56}"/>
                </a:ext>
              </a:extLst>
            </p:cNvPr>
            <p:cNvGrpSpPr>
              <a:grpSpLocks noChangeAspect="true" noUngrp="true"/>
            </p:cNvGrpSpPr>
            <p:nvPr/>
          </p:nvGrpSpPr>
          <p:grpSpPr>
            <a:xfrm flipH="false" flipV="false" rot="0">
              <a:off x="647700" y="1104881"/>
              <a:ext cx="4595498" cy="647738"/>
              <a:chOff x="647700" y="1104881"/>
              <a:chExt cx="4595498" cy="647738"/>
            </a:xfrm>
          </p:grpSpPr>
          <p:sp>
            <p:nvSpPr>
              <p:cNvPr id="37" name="">
                <a:extLst>
                  <a:ext uri="{7E635EDA-65CB-4645-869D-848ED595FC64}">
                    <a16:creationId xmlns:a16="http://schemas.microsoft.com/office/drawing/2010/main" id="{EBE95170-E3D9-429E-AEDE-F1893FEBF573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4595498" y="1104881"/>
                <a:ext cx="647700" cy="647700"/>
              </a:xfrm>
              <a:prstGeom prst="ellipse">
                <a:avLst/>
              </a:prstGeom>
              <a:solidFill>
                <a:schemeClr val="accent2"/>
              </a:solidFill>
              <a:ln cap="flat" w="95250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  <a:round/>
              </a:ln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0" rIns="0" rtlCol="0" tIns="0">
                <a:normAutofit fontScale="85000" lnSpcReduction="20000"/>
              </a:bodyPr>
              <a:lstStyle/>
              <a:p>
                <a:pPr algn="ctr"/>
                <a:r>
                  <a:rPr b="0" baseline="0" cap="none" dirty="0" i="0" lang="en-US" strike="noStrike" sz="1200" u="none">
                    <a:solidFill>
                      <a:schemeClr val="bg1"/>
                    </a:solidFill>
                    <a:latin typeface="Source Sans Pro"/>
                  </a:rPr>
                  <a:t>772</a:t>
                </a:r>
                <a:endParaRPr b="0" baseline="0" cap="none" dirty="0" i="0" lang="en-US" strike="noStrike" sz="1200" u="none">
                  <a:solidFill>
                    <a:schemeClr val="bg1"/>
                  </a:solidFill>
                  <a:latin typeface="Source Sans Pro"/>
                </a:endParaRPr>
              </a:p>
            </p:txBody>
          </p:sp>
          <p:cxnSp>
            <p:nvCxnSpPr>
              <p:cNvPr id="38" name="">
                <a:extLst>
                  <a:ext uri="{248A6B4B-3848-466C-8C03-D22CDD431709}">
                    <a16:creationId xmlns:a16="http://schemas.microsoft.com/office/drawing/2010/main" id="{9C42A332-1FD2-4370-9689-4E3A1F967353}"/>
                  </a:ext>
                </a:extLst>
              </p:cNvPr>
              <p:cNvCxnSpPr>
                <a:cxnSpLocks noChangeAspect="true" noMove="true" noResize="true" noRot="true" noSelect="true"/>
              </p:cNvCxnSpPr>
              <p:nvPr/>
            </p:nvCxnSpPr>
            <p:spPr>
              <a:xfrm flipH="true" flipV="false" rot="0">
                <a:off x="4149299" y="1429007"/>
                <a:ext cx="381000" cy="0"/>
              </a:xfrm>
              <a:prstGeom prst="line">
                <a:avLst/>
              </a:prstGeom>
              <a:ln cap="flat" w="19050">
                <a:solidFill>
                  <a:schemeClr val="accent2"/>
                </a:solidFill>
                <a:prstDash val="sysDot"/>
                <a:miter lim="800000"/>
                <a:headEnd len="sm" type="none" w="sm"/>
                <a:tailEnd len="med" type="arrow" w="lg"/>
              </a:ln>
              <a:effectLst>
                <a:outerShdw blurRad="0" dir="2700000" dist="0">
                  <a:srgbClr val="3f3f3f">
                    <a:alpha val="39999"/>
                  </a:srgbClr>
                </a:outerShdw>
              </a:effectLst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</p:cxnSp>
          <p:sp>
            <p:nvSpPr>
              <p:cNvPr id="39" name="">
                <a:extLst>
                  <a:ext uri="{77D38A64-C70B-4626-84F2-76058038A8CA}">
                    <a16:creationId xmlns:a16="http://schemas.microsoft.com/office/drawing/2010/main" id="{045E2996-E202-40FC-A2A7-C23712B69538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647700" y="1104919"/>
                <a:ext cx="3425399" cy="647700"/>
              </a:xfrm>
              <a:prstGeom prst="roundRect">
                <a:avLst>
                  <a:gd fmla="val 50000" name="adj"/>
                </a:avLst>
              </a:prstGeom>
              <a:solidFill>
                <a:schemeClr val="bg1"/>
              </a:solidFill>
              <a:ln cap="flat" w="9525">
                <a:noFill/>
                <a:prstDash val="solid"/>
                <a:round/>
              </a:ln>
              <a:effectLst>
                <a:outerShdw blurRad="254000" dir="2700000" dist="0">
                  <a:srgbClr val="3f3f3f">
                    <a:alpha val="10000"/>
                  </a:srgbClr>
                </a:outerShdw>
              </a:effectLst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95250" rIns="95250" rtlCol="0" tIns="0">
                <a:normAutofit fontScale="100000" lnSpcReduction="0"/>
              </a:bodyPr>
              <a:lstStyle/>
              <a:p>
                <a:pPr algn="ctr" rtl="false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dirty="0" lang="en-US" sz="1000">
                    <a:solidFill>
                      <a:schemeClr val="tx1"/>
                    </a:solidFill>
                    <a:latin typeface="Source Sans Pro"/>
                  </a:rPr>
                  <a:t>Kochi</a:t>
                </a:r>
                <a:endParaRPr dirty="0" lang="en-US" sz="1000">
                  <a:solidFill>
                    <a:schemeClr val="tx1"/>
                  </a:solidFill>
                  <a:latin typeface="Source Sans Pro"/>
                </a:endParaRPr>
              </a:p>
            </p:txBody>
          </p:sp>
        </p:grpSp>
        <p:grpSp>
          <p:nvGrpSpPr>
            <p:cNvPr id="40" name="">
              <a:extLst>
                <a:ext uri="{75DD7630-9D09-4B30-AE8E-36BF5DFA50B1}">
                  <a16:creationId xmlns:a16="http://schemas.microsoft.com/office/drawing/2010/main" id="{A2049B12-B620-47FF-9432-611F9D14B3BF}"/>
                </a:ext>
              </a:extLst>
            </p:cNvPr>
            <p:cNvGrpSpPr>
              <a:grpSpLocks noChangeAspect="true" noUngrp="true"/>
            </p:cNvGrpSpPr>
            <p:nvPr/>
          </p:nvGrpSpPr>
          <p:grpSpPr>
            <a:xfrm flipH="false" flipV="false" rot="0">
              <a:off x="3943350" y="1866900"/>
              <a:ext cx="4577924" cy="647700"/>
              <a:chOff x="3943350" y="1866900"/>
              <a:chExt cx="4577924" cy="647700"/>
            </a:xfrm>
          </p:grpSpPr>
          <p:sp>
            <p:nvSpPr>
              <p:cNvPr id="41" name="">
                <a:extLst>
                  <a:ext uri="{587E174F-4B4A-449A-996B-AA7AE118ADBB}">
                    <a16:creationId xmlns:a16="http://schemas.microsoft.com/office/drawing/2010/main" id="{98CDB939-4581-4149-A8A0-8B757CBC898E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3943350" y="1866900"/>
                <a:ext cx="647700" cy="647700"/>
              </a:xfrm>
              <a:prstGeom prst="ellipse">
                <a:avLst/>
              </a:prstGeom>
              <a:solidFill>
                <a:schemeClr val="accent3"/>
              </a:solidFill>
              <a:ln cap="flat" w="95250">
                <a:solidFill>
                  <a:schemeClr val="accent3">
                    <a:lumMod val="40000"/>
                    <a:lumOff val="60000"/>
                  </a:schemeClr>
                </a:solidFill>
                <a:prstDash val="solid"/>
                <a:round/>
              </a:ln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0" rIns="0" rtlCol="0" tIns="0">
                <a:normAutofit fontScale="85000" lnSpcReduction="20000"/>
              </a:bodyPr>
              <a:lstStyle/>
              <a:p>
                <a:pPr algn="ctr"/>
                <a:r>
                  <a:rPr b="0" baseline="0" cap="none" dirty="0" i="0" lang="en-US" strike="noStrike" sz="1200" u="none">
                    <a:solidFill>
                      <a:schemeClr val="bg1"/>
                    </a:solidFill>
                    <a:latin typeface="Source Sans Pro"/>
                  </a:rPr>
                  <a:t>654</a:t>
                </a:r>
                <a:endParaRPr b="0" baseline="0" cap="none" dirty="0" i="0" lang="en-US" strike="noStrike" sz="1200" u="none">
                  <a:solidFill>
                    <a:schemeClr val="bg1"/>
                  </a:solidFill>
                  <a:latin typeface="Source Sans Pro"/>
                </a:endParaRPr>
              </a:p>
            </p:txBody>
          </p:sp>
          <p:cxnSp>
            <p:nvCxnSpPr>
              <p:cNvPr id="42" name="">
                <a:extLst>
                  <a:ext uri="{2D797D85-A7F5-4017-A4AE-5C496397EB35}">
                    <a16:creationId xmlns:a16="http://schemas.microsoft.com/office/drawing/2010/main" id="{4045E26D-9594-47AE-8EF4-61143451542C}"/>
                  </a:ext>
                </a:extLst>
              </p:cNvPr>
              <p:cNvCxnSpPr>
                <a:cxnSpLocks noChangeAspect="true" noMove="true" noResize="true" noRot="true" noSelect="true"/>
              </p:cNvCxnSpPr>
              <p:nvPr/>
            </p:nvCxnSpPr>
            <p:spPr>
              <a:xfrm flipH="false" flipV="false" rot="0">
                <a:off x="4656306" y="2190750"/>
                <a:ext cx="381000" cy="0"/>
              </a:xfrm>
              <a:prstGeom prst="line">
                <a:avLst/>
              </a:prstGeom>
              <a:ln cap="flat" w="19050">
                <a:solidFill>
                  <a:schemeClr val="accent3"/>
                </a:solidFill>
                <a:prstDash val="sysDot"/>
                <a:miter lim="800000"/>
                <a:headEnd len="sm" type="none" w="sm"/>
                <a:tailEnd len="med" type="arrow" w="lg"/>
              </a:ln>
              <a:effectLst>
                <a:outerShdw blurRad="0" dir="2700000" dist="0">
                  <a:srgbClr val="3f3f3f">
                    <a:alpha val="39999"/>
                  </a:srgbClr>
                </a:outerShdw>
              </a:effectLst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</p:cxnSp>
          <p:sp>
            <p:nvSpPr>
              <p:cNvPr id="43" name="">
                <a:extLst>
                  <a:ext uri="{9ADC1C9A-2B17-41F3-8E0D-13D8DDA4A8C0}">
                    <a16:creationId xmlns:a16="http://schemas.microsoft.com/office/drawing/2010/main" id="{94757B15-C642-4B05-8DC4-E9607DEA4B58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5095875" y="1866901"/>
                <a:ext cx="3425399" cy="647700"/>
              </a:xfrm>
              <a:prstGeom prst="roundRect">
                <a:avLst>
                  <a:gd fmla="val 50000" name="adj"/>
                </a:avLst>
              </a:prstGeom>
              <a:solidFill>
                <a:schemeClr val="bg1"/>
              </a:solidFill>
              <a:ln cap="flat" w="9525">
                <a:noFill/>
                <a:prstDash val="solid"/>
                <a:round/>
              </a:ln>
              <a:effectLst>
                <a:outerShdw blurRad="254000" dir="2700000" dist="0">
                  <a:srgbClr val="3f3f3f">
                    <a:alpha val="10000"/>
                  </a:srgbClr>
                </a:outerShdw>
              </a:effectLst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95250" rIns="95250" rtlCol="0" tIns="0">
                <a:normAutofit fontScale="100000" lnSpcReduction="0"/>
              </a:bodyPr>
              <a:lstStyle/>
              <a:p>
                <a:pPr algn="ctr" rtl="false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dirty="0" lang="en-US" sz="1000">
                    <a:solidFill>
                      <a:schemeClr val="tx1"/>
                    </a:solidFill>
                    <a:latin typeface="Source Sans Pro"/>
                  </a:rPr>
                  <a:t>Kolkata</a:t>
                </a:r>
                <a:endParaRPr dirty="0" lang="en-US" sz="1000">
                  <a:solidFill>
                    <a:schemeClr val="tx1"/>
                  </a:solidFill>
                  <a:latin typeface="Source Sans Pro"/>
                </a:endParaRPr>
              </a:p>
            </p:txBody>
          </p:sp>
        </p:grpSp>
      </p:grpSp>
      <p:grpSp>
        <p:nvGrpSpPr>
          <p:cNvPr id="44" name="List Diagram 9">
            <a:extLst>
              <a:ext uri="{1232EDCC-EC20-451D-BD0C-DD4AA36DA3A1}">
                <a16:creationId xmlns:a16="http://schemas.microsoft.com/office/drawing/2010/main" id="{6A5A3202-A6B6-4B62-9BFD-28E2DC223BE2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4571371" y="3781425"/>
            <a:ext cx="4198572" cy="1158059"/>
            <a:chOff x="647700" y="342900"/>
            <a:chExt cx="7873574" cy="2171701"/>
          </a:xfrm>
        </p:grpSpPr>
        <p:grpSp>
          <p:nvGrpSpPr>
            <p:cNvPr id="45" name="">
              <a:extLst>
                <a:ext uri="{8B5DB22F-4B3C-4E9B-B851-FAA2B53EB9D8}">
                  <a16:creationId xmlns:a16="http://schemas.microsoft.com/office/drawing/2010/main" id="{C4B0072C-E091-4492-8BB5-4F1E320A0C4E}"/>
                </a:ext>
              </a:extLst>
            </p:cNvPr>
            <p:cNvGrpSpPr>
              <a:grpSpLocks noChangeAspect="true" noUngrp="true"/>
            </p:cNvGrpSpPr>
            <p:nvPr/>
          </p:nvGrpSpPr>
          <p:grpSpPr>
            <a:xfrm flipH="false" flipV="false" rot="0">
              <a:off x="3943350" y="342900"/>
              <a:ext cx="4577924" cy="647700"/>
              <a:chOff x="3943350" y="342900"/>
              <a:chExt cx="4577924" cy="647700"/>
            </a:xfrm>
          </p:grpSpPr>
          <p:sp>
            <p:nvSpPr>
              <p:cNvPr id="46" name="">
                <a:extLst>
                  <a:ext uri="{73C1CDAC-0E8D-405F-8D0C-8147E2DD34EC}">
                    <a16:creationId xmlns:a16="http://schemas.microsoft.com/office/drawing/2010/main" id="{48D0BFCD-E736-49AF-9DDE-48F42EDCD1CF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3943350" y="342900"/>
                <a:ext cx="647700" cy="647700"/>
              </a:xfrm>
              <a:prstGeom prst="ellipse">
                <a:avLst/>
              </a:prstGeom>
              <a:solidFill>
                <a:schemeClr val="accent1"/>
              </a:solidFill>
              <a:ln cap="flat" w="95250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</a:ln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0" rIns="0" rtlCol="0" tIns="0">
                <a:normAutofit fontScale="100000" lnSpcReduction="0"/>
              </a:bodyPr>
              <a:lstStyle/>
              <a:p>
                <a:pPr algn="ctr"/>
                <a:r>
                  <a:rPr b="0" baseline="0" cap="none" dirty="0" i="0" lang="en-US" strike="noStrike" sz="1200" u="none">
                    <a:solidFill>
                      <a:schemeClr val="bg1"/>
                    </a:solidFill>
                    <a:latin typeface="Source Sans Pro"/>
                  </a:rPr>
                  <a:t>949</a:t>
                </a:r>
                <a:endParaRPr b="0" baseline="0" cap="none" dirty="0" i="0" lang="en-US" strike="noStrike" sz="1200" u="none">
                  <a:solidFill>
                    <a:schemeClr val="bg1"/>
                  </a:solidFill>
                  <a:latin typeface="Source Sans Pro"/>
                </a:endParaRPr>
              </a:p>
            </p:txBody>
          </p:sp>
          <p:cxnSp>
            <p:nvCxnSpPr>
              <p:cNvPr id="47" name="">
                <a:extLst>
                  <a:ext uri="{2EAAF2CD-C519-46DB-99EA-1180ECC62D18}">
                    <a16:creationId xmlns:a16="http://schemas.microsoft.com/office/drawing/2010/main" id="{1DC5D224-2000-41BB-844F-32AD1C6C2A62}"/>
                  </a:ext>
                </a:extLst>
              </p:cNvPr>
              <p:cNvCxnSpPr>
                <a:cxnSpLocks noChangeAspect="true" noMove="true" noResize="true" noRot="true" noSelect="true"/>
              </p:cNvCxnSpPr>
              <p:nvPr/>
            </p:nvCxnSpPr>
            <p:spPr>
              <a:xfrm flipH="false" flipV="false" rot="0">
                <a:off x="4656306" y="666750"/>
                <a:ext cx="381000" cy="0"/>
              </a:xfrm>
              <a:prstGeom prst="line">
                <a:avLst/>
              </a:prstGeom>
              <a:ln cap="flat" w="19050">
                <a:solidFill>
                  <a:schemeClr val="accent1"/>
                </a:solidFill>
                <a:prstDash val="sysDot"/>
                <a:miter lim="800000"/>
                <a:headEnd len="sm" type="none" w="sm"/>
                <a:tailEnd len="med" type="arrow" w="lg"/>
              </a:ln>
              <a:effectLst>
                <a:outerShdw blurRad="0" dir="2700000" dist="0">
                  <a:srgbClr val="3f3f3f">
                    <a:alpha val="39999"/>
                  </a:srgbClr>
                </a:outerShdw>
              </a:effectLst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</p:cxnSp>
          <p:sp>
            <p:nvSpPr>
              <p:cNvPr id="48" name="">
                <a:extLst>
                  <a:ext uri="{BB17F4A9-7B30-48E4-8D39-29A47A25FB94}">
                    <a16:creationId xmlns:a16="http://schemas.microsoft.com/office/drawing/2010/main" id="{655E644E-6544-42F2-9EB9-9DF871908814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5095875" y="342900"/>
                <a:ext cx="3425399" cy="647700"/>
              </a:xfrm>
              <a:prstGeom prst="roundRect">
                <a:avLst>
                  <a:gd fmla="val 50000" name="adj"/>
                </a:avLst>
              </a:prstGeom>
              <a:solidFill>
                <a:schemeClr val="bg1"/>
              </a:solidFill>
              <a:ln cap="flat" w="9525">
                <a:noFill/>
                <a:prstDash val="solid"/>
                <a:round/>
              </a:ln>
              <a:effectLst>
                <a:outerShdw blurRad="254000" dir="2700000" dist="0">
                  <a:srgbClr val="3f3f3f">
                    <a:alpha val="10000"/>
                  </a:srgbClr>
                </a:outerShdw>
              </a:effectLst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95250" rIns="95250" rtlCol="0" tIns="0">
                <a:normAutofit fontScale="100000" lnSpcReduction="0"/>
              </a:bodyPr>
              <a:lstStyle/>
              <a:p>
                <a:pPr algn="ctr" rtl="false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dirty="0" lang="en-US" sz="1000">
                    <a:solidFill>
                      <a:schemeClr val="tx1"/>
                    </a:solidFill>
                    <a:latin typeface="Source Sans Pro"/>
                  </a:rPr>
                  <a:t>Mumbai</a:t>
                </a:r>
                <a:endParaRPr dirty="0" lang="en-US" sz="1000">
                  <a:solidFill>
                    <a:schemeClr val="tx1"/>
                  </a:solidFill>
                  <a:latin typeface="Source Sans Pro"/>
                </a:endParaRPr>
              </a:p>
            </p:txBody>
          </p:sp>
        </p:grpSp>
        <p:grpSp>
          <p:nvGrpSpPr>
            <p:cNvPr id="49" name="">
              <a:extLst>
                <a:ext uri="{57C98918-5339-4AF1-9E51-B85CEB37DDB0}">
                  <a16:creationId xmlns:a16="http://schemas.microsoft.com/office/drawing/2010/main" id="{C6672041-3CEA-471E-B194-60268A312470}"/>
                </a:ext>
              </a:extLst>
            </p:cNvPr>
            <p:cNvGrpSpPr>
              <a:grpSpLocks noChangeAspect="true" noUngrp="true"/>
            </p:cNvGrpSpPr>
            <p:nvPr/>
          </p:nvGrpSpPr>
          <p:grpSpPr>
            <a:xfrm flipH="false" flipV="false" rot="0">
              <a:off x="647700" y="1104881"/>
              <a:ext cx="4595498" cy="647738"/>
              <a:chOff x="647700" y="1104881"/>
              <a:chExt cx="4595498" cy="647738"/>
            </a:xfrm>
          </p:grpSpPr>
          <p:sp>
            <p:nvSpPr>
              <p:cNvPr id="50" name="">
                <a:extLst>
                  <a:ext uri="{15D2D877-894D-4719-A8E3-77FAA772DB7B}">
                    <a16:creationId xmlns:a16="http://schemas.microsoft.com/office/drawing/2010/main" id="{A84F77F4-F54F-4E69-AC41-2641C9DA21A3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4595498" y="1104881"/>
                <a:ext cx="647700" cy="647700"/>
              </a:xfrm>
              <a:prstGeom prst="ellipse">
                <a:avLst/>
              </a:prstGeom>
              <a:solidFill>
                <a:schemeClr val="accent2"/>
              </a:solidFill>
              <a:ln cap="flat" w="95250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  <a:round/>
              </a:ln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0" rIns="0" rtlCol="0" tIns="0">
                <a:normAutofit fontScale="100000" lnSpcReduction="0"/>
              </a:bodyPr>
              <a:lstStyle/>
              <a:p>
                <a:pPr algn="ctr"/>
                <a:r>
                  <a:rPr b="0" baseline="0" cap="none" dirty="0" i="0" lang="en-US" strike="noStrike" sz="1200" u="none">
                    <a:solidFill>
                      <a:schemeClr val="bg1"/>
                    </a:solidFill>
                    <a:latin typeface="Source Sans Pro"/>
                  </a:rPr>
                  <a:t>765</a:t>
                </a:r>
                <a:endParaRPr b="0" baseline="0" cap="none" dirty="0" i="0" lang="en-US" strike="noStrike" sz="1200" u="none">
                  <a:solidFill>
                    <a:schemeClr val="bg1"/>
                  </a:solidFill>
                  <a:latin typeface="Source Sans Pro"/>
                </a:endParaRPr>
              </a:p>
            </p:txBody>
          </p:sp>
          <p:cxnSp>
            <p:nvCxnSpPr>
              <p:cNvPr id="51" name="">
                <a:extLst>
                  <a:ext uri="{677BC44B-0F81-4C8B-BAF0-E393B9C3E1F6}">
                    <a16:creationId xmlns:a16="http://schemas.microsoft.com/office/drawing/2010/main" id="{09FB89AB-8C3C-4473-98A4-0C4BC3AD6A2A}"/>
                  </a:ext>
                </a:extLst>
              </p:cNvPr>
              <p:cNvCxnSpPr>
                <a:cxnSpLocks noChangeAspect="true" noMove="true" noResize="true" noRot="true" noSelect="true"/>
              </p:cNvCxnSpPr>
              <p:nvPr/>
            </p:nvCxnSpPr>
            <p:spPr>
              <a:xfrm flipH="true" flipV="false" rot="0">
                <a:off x="4149299" y="1429007"/>
                <a:ext cx="381000" cy="0"/>
              </a:xfrm>
              <a:prstGeom prst="line">
                <a:avLst/>
              </a:prstGeom>
              <a:ln cap="flat" w="19050">
                <a:solidFill>
                  <a:schemeClr val="accent2"/>
                </a:solidFill>
                <a:prstDash val="sysDot"/>
                <a:miter lim="800000"/>
                <a:headEnd len="sm" type="none" w="sm"/>
                <a:tailEnd len="med" type="arrow" w="lg"/>
              </a:ln>
              <a:effectLst>
                <a:outerShdw blurRad="0" dir="2700000" dist="0">
                  <a:srgbClr val="3f3f3f">
                    <a:alpha val="39999"/>
                  </a:srgbClr>
                </a:outerShdw>
              </a:effectLst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</p:cxnSp>
          <p:sp>
            <p:nvSpPr>
              <p:cNvPr id="52" name="">
                <a:extLst>
                  <a:ext uri="{5B6D82A3-95AB-4914-8D24-0C61FB2CD252}">
                    <a16:creationId xmlns:a16="http://schemas.microsoft.com/office/drawing/2010/main" id="{0013D917-AD1A-4B37-9F5B-74475C1BF781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647700" y="1104919"/>
                <a:ext cx="3425399" cy="647700"/>
              </a:xfrm>
              <a:prstGeom prst="roundRect">
                <a:avLst>
                  <a:gd fmla="val 50000" name="adj"/>
                </a:avLst>
              </a:prstGeom>
              <a:solidFill>
                <a:schemeClr val="bg1"/>
              </a:solidFill>
              <a:ln cap="flat" w="9525">
                <a:noFill/>
                <a:prstDash val="solid"/>
                <a:round/>
              </a:ln>
              <a:effectLst>
                <a:outerShdw blurRad="254000" dir="2700000" dist="0">
                  <a:srgbClr val="3f3f3f">
                    <a:alpha val="10000"/>
                  </a:srgbClr>
                </a:outerShdw>
              </a:effectLst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95250" rIns="95250" rtlCol="0" tIns="0">
                <a:normAutofit fontScale="100000" lnSpcReduction="0"/>
              </a:bodyPr>
              <a:lstStyle/>
              <a:p>
                <a:pPr algn="ctr" rtl="false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dirty="0" lang="en-US" sz="1000">
                    <a:solidFill>
                      <a:schemeClr val="tx1"/>
                    </a:solidFill>
                    <a:latin typeface="Source Sans Pro"/>
                  </a:rPr>
                  <a:t>Pune</a:t>
                </a:r>
                <a:endParaRPr dirty="0" lang="en-US" sz="1000">
                  <a:solidFill>
                    <a:schemeClr val="tx1"/>
                  </a:solidFill>
                  <a:latin typeface="Source Sans Pro"/>
                </a:endParaRPr>
              </a:p>
            </p:txBody>
          </p:sp>
        </p:grpSp>
        <p:grpSp>
          <p:nvGrpSpPr>
            <p:cNvPr id="53" name="">
              <a:extLst>
                <a:ext uri="{B9D2A77E-7699-4757-A194-BDC2D32BE17F}">
                  <a16:creationId xmlns:a16="http://schemas.microsoft.com/office/drawing/2010/main" id="{09C20BB1-2097-4C22-87B4-AFF2AE0B1E74}"/>
                </a:ext>
              </a:extLst>
            </p:cNvPr>
            <p:cNvGrpSpPr>
              <a:grpSpLocks noChangeAspect="true" noUngrp="true"/>
            </p:cNvGrpSpPr>
            <p:nvPr/>
          </p:nvGrpSpPr>
          <p:grpSpPr>
            <a:xfrm flipH="false" flipV="false" rot="0">
              <a:off x="3943350" y="1866900"/>
              <a:ext cx="4577924" cy="647700"/>
              <a:chOff x="3943350" y="1866900"/>
              <a:chExt cx="4577924" cy="647700"/>
            </a:xfrm>
          </p:grpSpPr>
          <p:sp>
            <p:nvSpPr>
              <p:cNvPr id="54" name="">
                <a:extLst>
                  <a:ext uri="{4937DBF7-4B97-45D9-A9CB-E7CFAB374338}">
                    <a16:creationId xmlns:a16="http://schemas.microsoft.com/office/drawing/2010/main" id="{F9C27BA7-960B-42FA-BA47-593A8153651D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3943350" y="1866900"/>
                <a:ext cx="647700" cy="647700"/>
              </a:xfrm>
              <a:prstGeom prst="ellipse">
                <a:avLst/>
              </a:prstGeom>
              <a:solidFill>
                <a:schemeClr val="accent3"/>
              </a:solidFill>
              <a:ln cap="flat" w="95250">
                <a:solidFill>
                  <a:schemeClr val="accent3">
                    <a:lumMod val="40000"/>
                    <a:lumOff val="60000"/>
                  </a:schemeClr>
                </a:solidFill>
                <a:prstDash val="solid"/>
                <a:round/>
              </a:ln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0" rIns="0" rtlCol="0" tIns="0">
                <a:normAutofit fontScale="77500" lnSpcReduction="20000"/>
              </a:bodyPr>
              <a:lstStyle/>
              <a:p>
                <a:pPr algn="ctr"/>
                <a:r>
                  <a:rPr b="0" baseline="0" cap="none" dirty="0" i="0" lang="en-US" strike="noStrike" sz="1200" u="none">
                    <a:solidFill>
                      <a:schemeClr val="bg1"/>
                    </a:solidFill>
                    <a:latin typeface="+mn-lt"/>
                  </a:rPr>
                  <a:t>7203</a:t>
                </a:r>
                <a:endParaRPr b="0" baseline="0" cap="none" dirty="0" i="0" lang="en-US" strike="noStrike" sz="1200" u="none">
                  <a:solidFill>
                    <a:schemeClr val="bg1"/>
                  </a:solidFill>
                  <a:latin typeface="+mn-lt"/>
                </a:endParaRPr>
              </a:p>
            </p:txBody>
          </p:sp>
          <p:cxnSp>
            <p:nvCxnSpPr>
              <p:cNvPr id="55" name="">
                <a:extLst>
                  <a:ext uri="{9BC71621-9954-4652-BAE3-5F60EA27DFCE}">
                    <a16:creationId xmlns:a16="http://schemas.microsoft.com/office/drawing/2010/main" id="{18C6AC6B-C4B3-4098-BC5D-2D43EA0C53E7}"/>
                  </a:ext>
                </a:extLst>
              </p:cNvPr>
              <p:cNvCxnSpPr>
                <a:cxnSpLocks noChangeAspect="true" noMove="true" noResize="true" noRot="true" noSelect="true"/>
              </p:cNvCxnSpPr>
              <p:nvPr/>
            </p:nvCxnSpPr>
            <p:spPr>
              <a:xfrm flipH="false" flipV="false" rot="0">
                <a:off x="4656306" y="2190750"/>
                <a:ext cx="381000" cy="0"/>
              </a:xfrm>
              <a:prstGeom prst="line">
                <a:avLst/>
              </a:prstGeom>
              <a:ln cap="flat" w="19050">
                <a:solidFill>
                  <a:schemeClr val="accent3"/>
                </a:solidFill>
                <a:prstDash val="sysDot"/>
                <a:miter lim="800000"/>
                <a:headEnd len="sm" type="none" w="sm"/>
                <a:tailEnd len="med" type="arrow" w="lg"/>
              </a:ln>
              <a:effectLst>
                <a:outerShdw blurRad="0" dir="2700000" dist="0">
                  <a:srgbClr val="3f3f3f">
                    <a:alpha val="39999"/>
                  </a:srgbClr>
                </a:outerShdw>
              </a:effectLst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</p:cxnSp>
          <p:sp>
            <p:nvSpPr>
              <p:cNvPr id="56" name="">
                <a:extLst>
                  <a:ext uri="{4EE7C6D6-2F2A-457F-B2AF-6E67CF84B897}">
                    <a16:creationId xmlns:a16="http://schemas.microsoft.com/office/drawing/2010/main" id="{B5F216D2-B6EA-414F-B4A9-394720FF38B2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5095875" y="1866901"/>
                <a:ext cx="3425399" cy="647700"/>
              </a:xfrm>
              <a:prstGeom prst="roundRect">
                <a:avLst>
                  <a:gd fmla="val 50000" name="adj"/>
                </a:avLst>
              </a:prstGeom>
              <a:solidFill>
                <a:schemeClr val="bg1"/>
              </a:solidFill>
              <a:ln cap="flat" w="9525">
                <a:noFill/>
                <a:prstDash val="solid"/>
                <a:round/>
              </a:ln>
              <a:effectLst>
                <a:outerShdw blurRad="254000" dir="2700000" dist="0">
                  <a:srgbClr val="3f3f3f">
                    <a:alpha val="10000"/>
                  </a:srgbClr>
                </a:outerShdw>
              </a:effectLst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95250" rIns="95250" rtlCol="0" tIns="0">
                <a:normAutofit fontScale="92500" lnSpcReduction="10000"/>
              </a:bodyPr>
              <a:lstStyle/>
              <a:p>
                <a:pPr algn="ctr" rtl="false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dirty="0" lang="en-US" sz="1000">
                    <a:solidFill>
                      <a:schemeClr val="tx1"/>
                    </a:solidFill>
                    <a:latin typeface="Source Sans Pro"/>
                  </a:rPr>
                  <a:t>Total Cars for Sale in All Cities</a:t>
                </a:r>
                <a:endParaRPr dirty="0" lang="en-US" sz="1000">
                  <a:solidFill>
                    <a:schemeClr val="tx1"/>
                  </a:solidFill>
                  <a:latin typeface="Source Sans Pro"/>
                </a:endParaRPr>
              </a:p>
            </p:txBody>
          </p:sp>
        </p:grpSp>
      </p:grpSp>
    </p:spTree>
    <p:extLst>
      <p:ext uri="{F965A463-9AC1-4D63-A39B-B002D7B771CB}">
        <p14:creationId xmlns:p14="http://schemas.microsoft.com/office/powerpoint/2010/main" val="1742713631001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679C5200-AA57-4194-802F-9A75C7F773D3}">
                <a16:creationId xmlns:a16="http://schemas.microsoft.com/office/drawing/2010/main" id="{D07A7DFC-C053-42C8-B805-13CDC6E3C407}"/>
              </a:ext>
            </a:extLst>
          </p:cNvPr>
          <p:cNvSpPr>
            <a:spLocks noGrp="true"/>
          </p:cNvSpPr>
          <p:nvPr>
            <p:ph type="body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3" name="Title 1">
            <a:extLst>
              <a:ext uri="{3A8E96EC-E1BA-4E79-92E7-8865DE2FA9CE}">
                <a16:creationId xmlns:a16="http://schemas.microsoft.com/office/drawing/2010/main" id="{06E22B8B-8546-40FD-9AB4-10911FF3D8FC}"/>
              </a:ext>
            </a:extLst>
          </p:cNvPr>
          <p:cNvSpPr>
            <a:spLocks noGrp="true"/>
          </p:cNvSpPr>
          <p:nvPr>
            <p:ph idx="1" type="title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pic>
        <p:nvPicPr>
          <p:cNvPr id="4" name="Image 3">
            <a:extLst>
              <a:ext uri="{341925A0-E352-42D4-89BF-493C15BBA941}">
                <a16:creationId xmlns:a16="http://schemas.microsoft.com/office/drawing/2010/main" id="{9A21AF2C-D430-4FC2-A500-89D6D9C2C10A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652462" y="875947"/>
            <a:ext cx="7839074" cy="4105275"/>
          </a:xfrm>
          <a:prstGeom prst="rect">
            <a:avLst/>
          </a:prstGeom>
          <a:noFill/>
        </p:spPr>
      </p:pic>
      <p:sp>
        <p:nvSpPr>
          <p:cNvPr id="5" name="Text Box 4">
            <a:extLst>
              <a:ext uri="{9753A044-FE0B-45A2-9B83-288B34BE5A53}">
                <a16:creationId xmlns:a16="http://schemas.microsoft.com/office/drawing/2010/main" id="{85273787-7200-47DF-AE46-3D571ED2AA2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false" flipV="false" rot="0">
            <a:off x="652462" y="346005"/>
            <a:ext cx="7839074" cy="460914"/>
          </a:xfrm>
          <a:solidFill>
            <a:schemeClr val="accent1"/>
          </a:solidFill>
        </p:spPr>
        <p:txBody>
          <a:bodyPr anchor="ctr" bIns="47625" lIns="95250" rIns="95250" rtlCol="0" tIns="47625">
            <a:spAutoFit/>
          </a:bodyPr>
          <a:lstStyle/>
          <a:p>
            <a:pPr algn="ctr">
              <a:defRPr dirty="0" lang="en-US" sz="1400"/>
            </a:pPr>
            <a:r>
              <a:rPr dirty="0" lang="en-US" sz="2400"/>
              <a:t> </a:t>
            </a:r>
            <a:r>
              <a:rPr dirty="0" lang="en-US" sz="2400"/>
              <a:t>The</a:t>
            </a:r>
            <a:r>
              <a:rPr dirty="0" lang="en-US" sz="2400"/>
              <a:t> most common fuel </a:t>
            </a:r>
            <a:r>
              <a:rPr dirty="0" lang="en-US" sz="2400"/>
              <a:t>type</a:t>
            </a:r>
            <a:r>
              <a:rPr dirty="0" lang="en-US" sz="2400"/>
              <a:t> </a:t>
            </a:r>
            <a:endParaRPr dirty="0" lang="en-US" sz="2400"/>
          </a:p>
        </p:txBody>
      </p:sp>
    </p:spTree>
    <p:extLst>
      <p:ext uri="{EAB4D915-9D4D-452F-A1BE-CD70C348C208}">
        <p14:creationId xmlns:p14="http://schemas.microsoft.com/office/powerpoint/2010/main" val="1742713631006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">
    <p:bg>
      <p:bgPr>
        <a:blipFill dpi="0" rotWithShape="1">
          <a:blip r:link="rId2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1">
            <a:extLst>
              <a:ext uri="{8343F43D-0187-4014-A3AA-5BDBE1A177FF}">
                <a16:creationId xmlns:a16="http://schemas.microsoft.com/office/drawing/2010/main" id="{7BB6334A-5B88-457B-97A0-DF07A31B8F1D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173212" y="29060"/>
            <a:ext cx="8641604" cy="399049"/>
          </a:xfrm>
        </p:spPr>
        <p:txBody>
          <a:bodyPr rtlCol="0"/>
          <a:lstStyle/>
          <a:p>
            <a:pPr/>
            <a:r>
              <a:rPr b="1" dirty="0" lang="en-US" sz="2000">
                <a:latin typeface="+mj-lt"/>
              </a:rPr>
              <a:t>How many cars are automatic vs. manual transmission?</a:t>
            </a:r>
            <a:endParaRPr b="1" dirty="0" lang="en-US" sz="2000">
              <a:latin typeface="+mj-lt"/>
            </a:endParaRPr>
          </a:p>
        </p:txBody>
      </p:sp>
      <p:pic>
        <p:nvPicPr>
          <p:cNvPr id="3" name="Image 2">
            <a:extLst>
              <a:ext uri="{0672ACDE-1B46-4843-8EDD-941B61C5EE67}">
                <a16:creationId xmlns:a16="http://schemas.microsoft.com/office/drawing/2010/main" id="{F60BB3FD-DEF8-4759-9005-7308EEB64720}"/>
              </a:ext>
            </a:extLst>
          </p:cNvPr>
          <p:cNvPicPr>
            <a:picLocks noChangeAspect="true"/>
          </p:cNvPicPr>
          <p:nvPr/>
        </p:nvPicPr>
        <p:blipFill>
          <a:blip r:embed="rId3">
            <a:lum bright="0" contrast="0"/>
            <a:extLst>
              <a:ext uri="{A7CD0E07-D465-4AC0-A6D0-491238141DC7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742E6ADB-45BC-4616-BDD8-358126770BCF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false" flipV="false" rot="0">
            <a:off x="280006" y="428110"/>
            <a:ext cx="4551502" cy="2264787"/>
          </a:xfrm>
          <a:prstGeom prst="rect">
            <a:avLst/>
          </a:prstGeom>
          <a:noFill/>
          <a:ln cap="flat" w="19050">
            <a:noFill/>
            <a:prstDash val="solid"/>
            <a:round/>
          </a:ln>
          <a:effectLst>
            <a:outerShdw blurRad="50800" dir="2700000" dist="38100">
              <a:srgbClr val="3f3f3f">
                <a:alpha val="100000"/>
                <a:lumMod val="75000"/>
                <a:lumOff val="25000"/>
              </a:srgbClr>
            </a:outerShdw>
          </a:effectLst>
        </p:spPr>
      </p:pic>
      <p:pic>
        <p:nvPicPr>
          <p:cNvPr id="4" name="Image 4">
            <a:extLst>
              <a:ext uri="{45F85647-1F14-41E1-8F20-7F53AD090012}">
                <a16:creationId xmlns:a16="http://schemas.microsoft.com/office/drawing/2010/main" id="{D89713AC-4383-4A16-901D-B77AEC8E8F53}"/>
              </a:ext>
            </a:extLst>
          </p:cNvPr>
          <p:cNvPicPr>
            <a:picLocks noChangeAspect="true"/>
          </p:cNvPicPr>
          <p:nvPr/>
        </p:nvPicPr>
        <p:blipFill>
          <a:blip r:embed="rId4">
            <a:lum bright="0" contrast="0"/>
            <a:extLst>
              <a:ext uri="{6602FF7E-45C1-40A8-85FC-625C0011226E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4CD1D11F-8923-4690-9D26-17997D94E90F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false" flipV="false" rot="0">
            <a:off x="3998728" y="3063354"/>
            <a:ext cx="5019484" cy="1918011"/>
          </a:xfrm>
          <a:prstGeom prst="rect">
            <a:avLst/>
          </a:prstGeom>
          <a:noFill/>
          <a:ln cap="flat" w="19050">
            <a:noFill/>
            <a:prstDash val="solid"/>
            <a:round/>
          </a:ln>
          <a:effectLst>
            <a:outerShdw blurRad="50800" dir="2700000" dist="38100">
              <a:srgbClr val="3f3f3f">
                <a:alpha val="100000"/>
                <a:lumMod val="75000"/>
                <a:lumOff val="25000"/>
              </a:srgbClr>
            </a:outerShdw>
          </a:effectLst>
        </p:spPr>
      </p:pic>
      <p:sp>
        <p:nvSpPr>
          <p:cNvPr id="5" name="Text Box 5">
            <a:extLst>
              <a:ext uri="{54088D74-6A9B-4C20-B7A2-00B55A001BB9}">
                <a16:creationId xmlns:a16="http://schemas.microsoft.com/office/drawing/2010/main" id="{5ABC6B07-DE07-440A-8ADB-3C728306A001}"/>
              </a:ext>
            </a:extLst>
          </p:cNvPr>
          <p:cNvSpPr txBox="1"/>
          <p:nvPr/>
        </p:nvSpPr>
        <p:spPr>
          <a:xfrm flipH="false" flipV="false" rot="0">
            <a:off x="173212" y="2692898"/>
            <a:ext cx="4002957" cy="704697"/>
          </a:xfrm>
          <a:prstGeom prst="rect">
            <a:avLst/>
          </a:prstGeom>
        </p:spPr>
        <p:txBody>
          <a:bodyPr anchor="ctr" bIns="47625" lIns="95250" rIns="95250" rtlCol="0" tIns="47625">
            <a:spAutoFit/>
          </a:bodyPr>
          <a:lstStyle/>
          <a:p>
            <a:pPr>
              <a:defRPr dirty="0" lang="en-US" sz="1500"/>
            </a:pPr>
            <a:r>
              <a:rPr b="1" dirty="0" lang="en-US" sz="2000">
                <a:solidFill>
                  <a:schemeClr val="tx1"/>
                </a:solidFill>
                <a:latin typeface="Source Sans Pro"/>
              </a:rPr>
              <a:t>The</a:t>
            </a:r>
            <a:r>
              <a:rPr b="1" dirty="0" lang="en-US" sz="2000">
                <a:solidFill>
                  <a:schemeClr val="tx1"/>
                </a:solidFill>
                <a:latin typeface="Source Sans Pro"/>
              </a:rPr>
              <a:t> average mileage of diesel cars</a:t>
            </a:r>
          </a:p>
          <a:p>
            <a:pPr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dirty="0" lang="en-US" sz="1500"/>
            </a:pPr>
            <a:r>
              <a:rPr b="1" dirty="0" lang="en-US" sz="2000">
                <a:solidFill>
                  <a:schemeClr val="tx1"/>
                </a:solidFill>
                <a:latin typeface="Source Sans Pro"/>
              </a:rPr>
              <a:t> compared to petrol </a:t>
            </a:r>
            <a:r>
              <a:rPr b="1" dirty="0" lang="en-US" sz="2000">
                <a:solidFill>
                  <a:schemeClr val="tx1"/>
                </a:solidFill>
                <a:latin typeface="Source Sans Pro"/>
              </a:rPr>
              <a:t>cars</a:t>
            </a:r>
            <a:endParaRPr b="1" dirty="0" lang="en-US" sz="2000">
              <a:solidFill>
                <a:schemeClr val="tx1"/>
              </a:solidFill>
              <a:latin typeface="Source Sans Pro"/>
            </a:endParaRPr>
          </a:p>
        </p:txBody>
      </p:sp>
    </p:spTree>
    <p:extLst>
      <p:ext uri="{5058C9CA-8419-4B82-91EC-1322F571491E}">
        <p14:creationId xmlns:p14="http://schemas.microsoft.com/office/powerpoint/2010/main" val="1742713631009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">
    <p:bg>
      <p:bgPr>
        <a:blipFill dpi="0" rotWithShape="1">
          <a:blip r:link="rId2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18C9EB2C-FD20-4909-9BEF-F725B80F276C}">
                <a16:creationId xmlns:a16="http://schemas.microsoft.com/office/drawing/2010/main" id="{82EF1BEC-9FE3-49D0-A114-25BDEA30A652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119691" y="1790614"/>
            <a:ext cx="5260543" cy="511816"/>
          </a:xfrm>
        </p:spPr>
        <p:txBody>
          <a:bodyPr rtlCol="0"/>
          <a:lstStyle/>
          <a:p>
            <a:pPr/>
            <a:r>
              <a:rPr b="1" dirty="0" lang="en-US" sz="2400">
                <a:solidFill>
                  <a:schemeClr val="tx1"/>
                </a:solidFill>
                <a:latin typeface="Averia Serif Libre"/>
              </a:rPr>
              <a:t>Car which has the lowest mileage</a:t>
            </a:r>
            <a:endParaRPr b="1" dirty="0" lang="en-US" sz="2400">
              <a:solidFill>
                <a:schemeClr val="tx1"/>
              </a:solidFill>
              <a:latin typeface="Averia Serif Libre"/>
            </a:endParaRPr>
          </a:p>
        </p:txBody>
      </p:sp>
      <p:sp>
        <p:nvSpPr>
          <p:cNvPr hidden="false" id="3" name="Title 1">
            <a:extLst>
              <a:ext uri="{44D63A50-ACFA-4A62-856B-337D07E88338}">
                <a16:creationId xmlns:a16="http://schemas.microsoft.com/office/drawing/2010/main" id="{EB71142A-240B-4780-99BA-60D31F44958C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101850" y="148580"/>
            <a:ext cx="7620000" cy="363369"/>
          </a:xfrm>
        </p:spPr>
        <p:txBody>
          <a:bodyPr rtlCol="0"/>
          <a:lstStyle/>
          <a:p>
            <a:pPr/>
            <a:r>
              <a:rPr dirty="0" lang="en-US" sz="2000"/>
              <a:t>Car which has the highest power output </a:t>
            </a:r>
            <a:endParaRPr dirty="0" lang="en-US" sz="2000"/>
          </a:p>
        </p:txBody>
      </p:sp>
      <p:pic>
        <p:nvPicPr>
          <p:cNvPr id="4" name="Image 3">
            <a:extLst>
              <a:ext uri="{246EF4ED-8B1E-44A7-9B0E-8BF5044AD826}">
                <a16:creationId xmlns:a16="http://schemas.microsoft.com/office/drawing/2010/main" id="{6B9FC95B-EC0F-429B-B42C-3636FE50B880}"/>
              </a:ext>
            </a:extLst>
          </p:cNvPr>
          <p:cNvPicPr>
            <a:picLocks noChangeAspect="true"/>
          </p:cNvPicPr>
          <p:nvPr/>
        </p:nvPicPr>
        <p:blipFill>
          <a:blip r:embed="rId3">
            <a:grayscl/>
            <a:lum bright="0" contrast="0"/>
            <a:extLst>
              <a:ext uri="{D6D67784-B6D3-42FE-BEF6-0E13FD595C11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A1ED60FA-169C-47ED-933E-84D0FCDED4E4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false" flipV="false" rot="0">
            <a:off x="5620360" y="148580"/>
            <a:ext cx="3346113" cy="1572187"/>
          </a:xfrm>
          <a:prstGeom prst="rect">
            <a:avLst/>
          </a:prstGeom>
          <a:noFill/>
          <a:ln cap="flat" w="11430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blurRad="50800" dir="2700000" dist="0">
              <a:srgbClr val="5b5b5b">
                <a:alpha val="39999"/>
              </a:srgbClr>
            </a:outerShdw>
          </a:effectLst>
        </p:spPr>
      </p:pic>
      <p:sp>
        <p:nvSpPr>
          <p:cNvPr id="5" name="Text Box 4">
            <a:extLst>
              <a:ext uri="{8972FEB6-CE8F-4E95-8054-BACC75B2128D}">
                <a16:creationId xmlns:a16="http://schemas.microsoft.com/office/drawing/2010/main" id="{8775BA9E-CEF0-4C1F-A49A-D5DB35E20C1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flipH="false" flipV="false" rot="0">
            <a:off x="5187696" y="1728850"/>
            <a:ext cx="1816160" cy="1329334"/>
          </a:xfrm>
          <a:solidFill>
            <a:srgbClr val="bfbfbf"/>
          </a:solidFill>
        </p:spPr>
        <p:txBody>
          <a:bodyPr anchor="ctr" bIns="47625" lIns="95250" rIns="95250" rtlCol="0" tIns="47625">
            <a:spAutoFit/>
          </a:bodyPr>
          <a:lstStyle/>
          <a:p>
            <a:pPr algn="ctr">
              <a:defRPr dirty="0" lang="en-US" sz="1400"/>
            </a:pPr>
            <a:r>
              <a:rPr dirty="0" lang="en-US">
                <a:solidFill>
                  <a:schemeClr val="bg1"/>
                </a:solidFill>
                <a:highlight>
                  <a:schemeClr val="tx1">
                    <a:lumMod val="85000"/>
                  </a:schemeClr>
                </a:highlight>
                <a:latin typeface="Tw Cen MT"/>
              </a:rPr>
              <a:t>Lowest Mileage-6.4</a:t>
            </a:r>
            <a:r>
              <a:rPr dirty="0" lang="en-US">
                <a:solidFill>
                  <a:schemeClr val="bg1"/>
                </a:solidFill>
                <a:highlight>
                  <a:schemeClr val="tx1">
                    <a:lumMod val="85000"/>
                  </a:schemeClr>
                </a:highlight>
                <a:latin typeface="Tw Cen MT"/>
              </a:rPr>
              <a:t>   </a:t>
            </a:r>
            <a:r>
              <a:rPr dirty="0" lang="en-US">
                <a:solidFill>
                  <a:schemeClr val="bg1"/>
                </a:solidFill>
                <a:highlight>
                  <a:schemeClr val="tx1">
                    <a:lumMod val="85000"/>
                  </a:schemeClr>
                </a:highlight>
                <a:latin typeface="Tw Cen MT"/>
              </a:rPr>
              <a:t>Lamborghini Gallardo Coupe</a:t>
            </a:r>
            <a:endParaRPr dirty="0" lang="en-US">
              <a:solidFill>
                <a:schemeClr val="bg1"/>
              </a:solidFill>
              <a:highlight>
                <a:schemeClr val="tx1">
                  <a:lumMod val="85000"/>
                </a:schemeClr>
              </a:highlight>
              <a:latin typeface="Tw Cen MT"/>
            </a:endParaRPr>
          </a:p>
        </p:txBody>
      </p:sp>
      <p:sp>
        <p:nvSpPr>
          <p:cNvPr id="6" name="Text Box 5">
            <a:extLst>
              <a:ext uri="{448C4D8D-9BD0-49E6-8D4C-DD852B430BCD}">
                <a16:creationId xmlns:a16="http://schemas.microsoft.com/office/drawing/2010/main" id="{EA9BD8E2-3B79-4988-9A14-0F3D6332A3A9}"/>
              </a:ext>
            </a:extLst>
          </p:cNvPr>
          <p:cNvSpPr txBox="1"/>
          <p:nvPr/>
        </p:nvSpPr>
        <p:spPr>
          <a:xfrm flipH="false" flipV="false" rot="0">
            <a:off x="57245" y="2846079"/>
            <a:ext cx="5920702" cy="399973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b="1" dirty="0" lang="en-US" sz="2000">
                <a:latin typeface="+mj-lt"/>
              </a:rPr>
              <a:t> </a:t>
            </a:r>
            <a:r>
              <a:rPr b="1" dirty="0" lang="en-US" sz="2000">
                <a:latin typeface="+mj-lt"/>
              </a:rPr>
              <a:t>The</a:t>
            </a:r>
            <a:r>
              <a:rPr b="1" dirty="0" lang="en-US" sz="2000">
                <a:latin typeface="+mj-lt"/>
              </a:rPr>
              <a:t> Avg price diff b/w 1st owner &amp; 2nd owner cars</a:t>
            </a:r>
            <a:endParaRPr b="1" dirty="0" lang="en-US" sz="2000">
              <a:latin typeface="+mj-lt"/>
            </a:endParaRPr>
          </a:p>
        </p:txBody>
      </p:sp>
      <p:pic>
        <p:nvPicPr>
          <p:cNvPr id="7" name="Image 6">
            <a:extLst>
              <a:ext uri="{C9B8C397-52E2-4444-8FDC-7AD23CEDE071}">
                <a16:creationId xmlns:a16="http://schemas.microsoft.com/office/drawing/2010/main" id="{A6B0F5B0-AA69-4F9A-B093-914C6DEC40B3}"/>
              </a:ext>
            </a:extLst>
          </p:cNvPr>
          <p:cNvPicPr>
            <a:picLocks noChangeAspect="true"/>
          </p:cNvPicPr>
          <p:nvPr/>
        </p:nvPicPr>
        <p:blipFill>
          <a:blip r:embed="rId5">
            <a:grayscl/>
            <a:lum bright="0" contrast="0"/>
            <a:extLst>
              <a:ext uri="{6D3DE2B3-CEFD-49A0-904F-5D662F7859E3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D413F7A8-9EFD-4554-B88C-447DD2C72364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false" flipV="false" rot="0">
            <a:off x="3694176" y="3213097"/>
            <a:ext cx="5186115" cy="1836067"/>
          </a:xfrm>
          <a:prstGeom prst="rect">
            <a:avLst/>
          </a:prstGeom>
          <a:noFill/>
          <a:ln cap="flat" w="11430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blurRad="50800" dir="2700000" dist="0">
              <a:srgbClr val="5b5b5b">
                <a:alpha val="39999"/>
              </a:srgbClr>
            </a:outerShdw>
          </a:effectLst>
        </p:spPr>
      </p:pic>
    </p:spTree>
    <p:extLst>
      <p:ext uri="{D1F0E316-65C4-4F64-90E9-85D12F9D916C}">
        <p14:creationId xmlns:p14="http://schemas.microsoft.com/office/powerpoint/2010/main" val="1742713631012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">
    <p:bg>
      <p:bgPr>
        <a:blipFill dpi="0" rotWithShape="1">
          <a:blip r:link="rId2"/>
          <a:stretch>
            <a:fillRect b="-5600" l="0" r="0" t="-56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B32640B1-75A8-4C7A-A26D-96E42AD84D4B}">
                <a16:creationId xmlns:a16="http://schemas.microsoft.com/office/drawing/2010/main" id="{2BCEC986-357C-4104-92FB-4FB4BC3A6401}"/>
              </a:ext>
            </a:extLst>
          </p:cNvPr>
          <p:cNvSpPr>
            <a:spLocks noGrp="true"/>
          </p:cNvSpPr>
          <p:nvPr>
            <p:ph type="body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3" name="Title 1">
            <a:extLst>
              <a:ext uri="{A934A2A5-0166-4948-B4C9-86FB1D039773}">
                <a16:creationId xmlns:a16="http://schemas.microsoft.com/office/drawing/2010/main" id="{2A6D06A9-D6C5-422E-B9A9-E3324495C2DD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146456" y="202101"/>
            <a:ext cx="8704040" cy="434740"/>
          </a:xfrm>
        </p:spPr>
        <p:txBody>
          <a:bodyPr rtlCol="0"/>
          <a:lstStyle/>
          <a:p>
            <a:pPr/>
            <a:r>
              <a:rPr dirty="0" lang="en-US" sz="2000"/>
              <a:t>The</a:t>
            </a:r>
            <a:r>
              <a:rPr dirty="0" lang="en-US" sz="2000"/>
              <a:t> total number of cars available in Mumbai</a:t>
            </a:r>
            <a:endParaRPr dirty="0" lang="en-US" sz="2000"/>
          </a:p>
        </p:txBody>
      </p:sp>
      <p:pic>
        <p:nvPicPr>
          <p:cNvPr id="4" name="Image 3">
            <a:extLst>
              <a:ext uri="{C80A79CD-4EE6-4D3F-9F25-E901F2B38E97}">
                <a16:creationId xmlns:a16="http://schemas.microsoft.com/office/drawing/2010/main" id="{1A6AEE38-2CEE-4D50-9377-E8166D4941C5}"/>
              </a:ext>
            </a:extLst>
          </p:cNvPr>
          <p:cNvPicPr>
            <a:picLocks noChangeAspect="true"/>
          </p:cNvPicPr>
          <p:nvPr/>
        </p:nvPicPr>
        <p:blipFill>
          <a:blip r:embed="rId3">
            <a:lum bright="0" contrast="0"/>
            <a:extLst>
              <a:ext uri="{CE35F1A7-F618-4F20-A4A2-7FFAD3648FD0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88275AE1-C5E4-4A4B-9CD4-45A1DA2C9604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false" flipV="false" rot="0">
            <a:off x="146456" y="541458"/>
            <a:ext cx="3720417" cy="2162413"/>
          </a:xfrm>
          <a:prstGeom prst="rect">
            <a:avLst/>
          </a:prstGeom>
          <a:noFill/>
          <a:ln cap="flat" w="19050">
            <a:noFill/>
            <a:prstDash val="solid"/>
            <a:round/>
          </a:ln>
          <a:effectLst>
            <a:outerShdw blurRad="50800" dir="2700000" dist="38100">
              <a:srgbClr val="3f3f3f">
                <a:alpha val="100000"/>
                <a:lumMod val="75000"/>
                <a:lumOff val="25000"/>
              </a:srgbClr>
            </a:outerShdw>
          </a:effectLst>
        </p:spPr>
      </p:pic>
      <p:sp>
        <p:nvSpPr>
          <p:cNvPr id="5" name="Text Box 4">
            <a:extLst>
              <a:ext uri="{EB0168A0-5E20-403A-8563-DAFA283EEA1B}">
                <a16:creationId xmlns:a16="http://schemas.microsoft.com/office/drawing/2010/main" id="{62479E51-C045-4EBC-BA51-F761D7356D0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flipH="false" flipV="false" rot="0">
            <a:off x="494557" y="900388"/>
            <a:ext cx="2286000" cy="521865"/>
          </a:xfrm>
          <a:ln cap="flat" w="25400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anchor="ctr" bIns="47625" lIns="95250" rIns="95250" rtlCol="0" tIns="47625">
            <a:spAutoFit/>
          </a:bodyPr>
          <a:lstStyle/>
          <a:p>
            <a:pPr algn="ctr">
              <a:defRPr dirty="0" lang="en-US" sz="1400"/>
            </a:pPr>
            <a:r>
              <a:rPr b="1" dirty="0" lang="en-US" sz="2800">
                <a:solidFill>
                  <a:schemeClr val="bg2">
                    <a:lumMod val="75000"/>
                    <a:lumOff val="25000"/>
                  </a:schemeClr>
                </a:solidFill>
                <a:latin typeface="+mj-lt"/>
              </a:rPr>
              <a:t>979</a:t>
            </a:r>
            <a:endParaRPr b="1" dirty="0" lang="en-US" sz="2800">
              <a:solidFill>
                <a:schemeClr val="bg2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Text Box 5">
            <a:extLst>
              <a:ext uri="{F7F84816-C99D-45E8-AB26-62E92E11FD26}">
                <a16:creationId xmlns:a16="http://schemas.microsoft.com/office/drawing/2010/main" id="{38A67503-C79F-408D-91A6-736F11CE64C2}"/>
              </a:ext>
            </a:extLst>
          </p:cNvPr>
          <p:cNvSpPr txBox="1"/>
          <p:nvPr/>
        </p:nvSpPr>
        <p:spPr>
          <a:xfrm flipH="false" flipV="false" rot="0">
            <a:off x="146456" y="2705100"/>
            <a:ext cx="8391811" cy="399973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b="1" dirty="0" lang="en-US" sz="2000">
                <a:latin typeface="+mj-lt"/>
              </a:rPr>
              <a:t>The</a:t>
            </a:r>
            <a:r>
              <a:rPr b="1" dirty="0" lang="en-US" sz="2000">
                <a:latin typeface="+mj-lt"/>
              </a:rPr>
              <a:t> b</a:t>
            </a:r>
            <a:r>
              <a:rPr b="1" dirty="0" lang="en-US" sz="2000">
                <a:latin typeface="+mj-lt"/>
              </a:rPr>
              <a:t>rand which has the highest number of cars listed</a:t>
            </a:r>
            <a:endParaRPr b="1" dirty="0" lang="en-US" sz="2000">
              <a:latin typeface="+mj-lt"/>
            </a:endParaRPr>
          </a:p>
        </p:txBody>
      </p:sp>
      <p:pic>
        <p:nvPicPr>
          <p:cNvPr id="7" name="Image 6">
            <a:extLst>
              <a:ext uri="{46E31631-4397-440D-8290-49ACEE6FC926}">
                <a16:creationId xmlns:a16="http://schemas.microsoft.com/office/drawing/2010/main" id="{782B7002-568F-4C78-B4B8-95420B9559E0}"/>
              </a:ext>
            </a:extLst>
          </p:cNvPr>
          <p:cNvPicPr>
            <a:picLocks noChangeAspect="true"/>
          </p:cNvPicPr>
          <p:nvPr/>
        </p:nvPicPr>
        <p:blipFill>
          <a:blip r:embed="rId5">
            <a:grayscl/>
            <a:lum bright="0" contrast="0"/>
            <a:extLst>
              <a:ext uri="{6A6F9172-205A-4E69-BA86-2A991B2476C2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E6A66C7A-9A61-4414-8706-CC49F36722D6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false" flipV="false" rot="0">
            <a:off x="5682662" y="3105150"/>
            <a:ext cx="3351342" cy="1885130"/>
          </a:xfrm>
          <a:prstGeom prst="rect">
            <a:avLst/>
          </a:prstGeom>
          <a:noFill/>
          <a:ln cap="flat" w="11430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blurRad="50800" dir="2700000" dist="0">
              <a:srgbClr val="5b5b5b">
                <a:alpha val="39999"/>
              </a:srgbClr>
            </a:outerShdw>
          </a:effectLst>
        </p:spPr>
      </p:pic>
    </p:spTree>
    <p:extLst>
      <p:ext uri="{379FCD15-BAC5-4C96-9D5E-2FFE29345BF3}">
        <p14:creationId xmlns:p14="http://schemas.microsoft.com/office/powerpoint/2010/main" val="1742713631015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false">
  <p:cSld name="">
    <p:bg>
      <p:bgPr>
        <a:blipFill dpi="0" rotWithShape="1">
          <a:blip r:link="rId2"/>
          <a:stretch>
            <a:fillRect b="-5600" l="0" r="0" t="-56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1">
            <a:extLst>
              <a:ext uri="{F07F8E8C-EB17-4C03-B616-359F0E09EB19}">
                <a16:creationId xmlns:a16="http://schemas.microsoft.com/office/drawing/2010/main" id="{377BF80E-9742-4BAA-BA27-1C96C5FC1202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107051" y="139655"/>
            <a:ext cx="7620000" cy="470420"/>
          </a:xfrm>
        </p:spPr>
        <p:txBody>
          <a:bodyPr rtlCol="0"/>
          <a:lstStyle/>
          <a:p>
            <a:pPr/>
            <a:r>
              <a:rPr dirty="0" lang="en-US" sz="2000"/>
              <a:t> </a:t>
            </a:r>
            <a:r>
              <a:rPr dirty="0" lang="en-US" sz="2000"/>
              <a:t>The</a:t>
            </a:r>
            <a:r>
              <a:rPr dirty="0" lang="en-US" sz="2000"/>
              <a:t> average price of petrol vs. diesel vs. </a:t>
            </a:r>
            <a:r>
              <a:rPr dirty="0" lang="en-US" sz="2000"/>
              <a:t>CNG</a:t>
            </a:r>
            <a:r>
              <a:rPr dirty="0" lang="en-US" sz="2000"/>
              <a:t> cars</a:t>
            </a:r>
            <a:endParaRPr dirty="0" lang="en-US" sz="2000"/>
          </a:p>
        </p:txBody>
      </p:sp>
      <p:pic>
        <p:nvPicPr>
          <p:cNvPr id="3" name="Image 3">
            <a:extLst>
              <a:ext uri="{739136FE-E34A-411A-B264-EC3328AC7E10}">
                <a16:creationId xmlns:a16="http://schemas.microsoft.com/office/drawing/2010/main" id="{3675B3F3-8106-4F13-B729-776B64379606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250688" y="619001"/>
            <a:ext cx="4383605" cy="2325776"/>
          </a:xfrm>
          <a:prstGeom prst="rect">
            <a:avLst/>
          </a:prstGeom>
          <a:noFill/>
        </p:spPr>
      </p:pic>
      <p:sp>
        <p:nvSpPr>
          <p:cNvPr id="4" name="Text Box 4">
            <a:extLst>
              <a:ext uri="{D822C8EC-DBFD-4205-92AB-D6F5B6CA70E4}">
                <a16:creationId xmlns:a16="http://schemas.microsoft.com/office/drawing/2010/main" id="{71055BF6-0F80-4979-9D59-E21311C4A585}"/>
              </a:ext>
            </a:extLst>
          </p:cNvPr>
          <p:cNvSpPr txBox="1"/>
          <p:nvPr/>
        </p:nvSpPr>
        <p:spPr>
          <a:xfrm flipH="false" flipV="false" rot="0">
            <a:off x="3490350" y="1325870"/>
            <a:ext cx="853401" cy="369503"/>
          </a:xfrm>
          <a:prstGeom prst="rect">
            <a:avLst/>
          </a:prstGeom>
          <a:noFill/>
          <a:ln cap="flat" w="0">
            <a:solidFill>
              <a:schemeClr val="accent4">
                <a:shade val="95000"/>
                <a:satMod val="104999"/>
              </a:schemeClr>
            </a:solidFill>
            <a:prstDash val="solid"/>
            <a:miter lim="800000"/>
          </a:ln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dirty="0" lang="en-US" sz="1800"/>
              <a:t>Petrol</a:t>
            </a:r>
            <a:endParaRPr dirty="0" lang="en-US" sz="1800"/>
          </a:p>
        </p:txBody>
      </p:sp>
      <p:sp>
        <p:nvSpPr>
          <p:cNvPr id="5" name="Text Box 5">
            <a:extLst>
              <a:ext uri="{DBDB6740-A4AF-4D34-B878-1CBD002C9224}">
                <a16:creationId xmlns:a16="http://schemas.microsoft.com/office/drawing/2010/main" id="{E8EEE834-2772-4ADE-A108-56D4ADFFE907}"/>
              </a:ext>
            </a:extLst>
          </p:cNvPr>
          <p:cNvSpPr txBox="1"/>
          <p:nvPr/>
        </p:nvSpPr>
        <p:spPr>
          <a:xfrm flipH="false" flipV="false" rot="0">
            <a:off x="1431264" y="1866433"/>
            <a:ext cx="817721" cy="369503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dirty="0" lang="en-US" sz="1800"/>
              <a:t>Diesel</a:t>
            </a:r>
            <a:endParaRPr dirty="0" lang="en-US" sz="1800"/>
          </a:p>
        </p:txBody>
      </p:sp>
      <p:sp>
        <p:nvSpPr>
          <p:cNvPr id="6" name="Text Box 6">
            <a:extLst>
              <a:ext uri="{4A423980-C31B-432E-8796-5132DCD5AB59}">
                <a16:creationId xmlns:a16="http://schemas.microsoft.com/office/drawing/2010/main" id="{2155CE30-0F7A-4857-B71C-36F750F3AAE1}"/>
              </a:ext>
            </a:extLst>
          </p:cNvPr>
          <p:cNvSpPr txBox="1"/>
          <p:nvPr/>
        </p:nvSpPr>
        <p:spPr>
          <a:xfrm flipH="false" flipV="false" rot="0">
            <a:off x="3200428" y="2402233"/>
            <a:ext cx="719585" cy="339032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b="0" dirty="0" lang="en-US" sz="1600">
                <a:latin typeface="+mj-lt"/>
              </a:rPr>
              <a:t>CNG</a:t>
            </a:r>
            <a:endParaRPr b="0" dirty="0" lang="en-US" sz="1600">
              <a:latin typeface="+mj-lt"/>
            </a:endParaRPr>
          </a:p>
        </p:txBody>
      </p:sp>
      <p:sp>
        <p:nvSpPr>
          <p:cNvPr id="7" name="Text Box 7">
            <a:extLst>
              <a:ext uri="{A69B7872-09BC-4E2C-8CEE-EB6FF686018E}">
                <a16:creationId xmlns:a16="http://schemas.microsoft.com/office/drawing/2010/main" id="{A0D0D15A-1F9A-4AED-AB59-AADF6CA79288}"/>
              </a:ext>
            </a:extLst>
          </p:cNvPr>
          <p:cNvSpPr txBox="1"/>
          <p:nvPr/>
        </p:nvSpPr>
        <p:spPr>
          <a:xfrm flipH="false" flipV="false" rot="0">
            <a:off x="0" y="3238500"/>
            <a:ext cx="8537362" cy="704697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b="1" dirty="0" lang="en-US" sz="2000">
                <a:latin typeface="+mj-lt"/>
              </a:rPr>
              <a:t> </a:t>
            </a:r>
            <a:r>
              <a:rPr b="1" dirty="0" lang="en-US" sz="2000">
                <a:latin typeface="+mj-lt"/>
              </a:rPr>
              <a:t>The</a:t>
            </a:r>
            <a:r>
              <a:rPr b="1" dirty="0" lang="en-US" sz="2000">
                <a:latin typeface="+mj-lt"/>
              </a:rPr>
              <a:t> avg </a:t>
            </a:r>
            <a:r>
              <a:rPr b="1" dirty="0" err="1" lang="en-US" sz="2000">
                <a:latin typeface="+mj-lt"/>
              </a:rPr>
              <a:t>kMs</a:t>
            </a:r>
            <a:r>
              <a:rPr b="1" dirty="0" lang="en-US" sz="2000">
                <a:latin typeface="+mj-lt"/>
              </a:rPr>
              <a:t> driven for 1st owner vs. </a:t>
            </a:r>
          </a:p>
          <a:p>
            <a:pPr>
              <a:defRPr dirty="0" lang="en-US" sz="1400"/>
            </a:pPr>
            <a:r>
              <a:rPr b="1" dirty="0" lang="en-US" sz="2000">
                <a:latin typeface="+mj-lt"/>
              </a:rPr>
              <a:t> </a:t>
            </a:r>
            <a:r>
              <a:rPr b="1" dirty="0" lang="en-US" sz="2000">
                <a:latin typeface="+mj-lt"/>
              </a:rPr>
              <a:t>2n owner</a:t>
            </a:r>
            <a:r>
              <a:rPr dirty="0" lang="en-US"/>
              <a:t> </a:t>
            </a:r>
            <a:endParaRPr dirty="0" lang="en-US"/>
          </a:p>
        </p:txBody>
      </p:sp>
      <p:pic>
        <p:nvPicPr>
          <p:cNvPr id="8" name="Image 8">
            <a:extLst>
              <a:ext uri="{83F1FAAC-084B-40D1-BF06-32485B738D2A}">
                <a16:creationId xmlns:a16="http://schemas.microsoft.com/office/drawing/2010/main" id="{75AF68FF-F45C-4F11-95DE-02AD9AF0FF3F}"/>
              </a:ext>
            </a:extLst>
          </p:cNvPr>
          <p:cNvPicPr>
            <a:picLocks noChangeAspect="true"/>
          </p:cNvPicPr>
          <p:nvPr/>
        </p:nvPicPr>
        <p:blipFill>
          <a:blip r:embed="rId4">
            <a:lum bright="10000" contrast="20000"/>
            <a:extLst>
              <a:ext uri="{9B15D9E4-BCEA-4B3A-BD68-8033A3388C98}">
                <a14:imgProps xmlns:a14="http://schemas.microsoft.com/office/drawing/2010/main">
                  <a14:imgLayer>
                    <a14:imgEffect>
                      <a14:brightnessContrast bright="10000" contrast="20000"/>
                    </a14:imgEffect>
                  </a14:imgLayer>
                </a14:imgProps>
              </a:ext>
              <a:ext uri="{10B38191-CDB1-4ABD-8029-265200052705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false" flipV="false" rot="0">
            <a:off x="4459071" y="2953702"/>
            <a:ext cx="4507401" cy="2108225"/>
          </a:xfrm>
          <a:prstGeom prst="rect">
            <a:avLst/>
          </a:prstGeom>
          <a:noFill/>
          <a:ln cap="flat" w="11430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blurRad="50800" dir="2700000" dist="0">
              <a:srgbClr val="5b5b5b">
                <a:alpha val="100000"/>
              </a:srgbClr>
            </a:outerShdw>
          </a:effectLst>
        </p:spPr>
      </p:pic>
    </p:spTree>
    <p:extLst>
      <p:ext uri="{CFDE125F-7DA2-42E6-88FE-6501AED3FE62}">
        <p14:creationId xmlns:p14="http://schemas.microsoft.com/office/powerpoint/2010/main" val="1742713631018"/>
      </p:ext>
    </p:extLst>
  </p:cSld>
  <p:clrMapOvr>
    <a:masterClrMapping/>
  </p:clrMapOvr>
</p:sld>
</file>

<file path=ppt/tags/tag1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LAYOUT" val="threePicAndTx"/>
</p:tagLst>
</file>

<file path=ppt/tags/tag2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LAYOUT" val="fourPic"/>
</p:tagLst>
</file>

<file path=ppt/tags/tag3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atternRotate" val="0"/>
  <p:tag name="patternFill" val="{&#10;  &quot;foreground&quot;: [{&#10;    &quot;dim&quot;: {&#10;      &quot;width&quot;: 71.0,&#10;      &quot;height&quot;: 40.0&#10;    },&#10;    &quot;fill&quot;: {&#10;      &quot;type&quot;: &quot;SOLID&quot;,&#10;      &quot;solid&quot;: {&#10;        &quot;color&quot;: {&#10;          &quot;type&quot;: &quot;BG1&quot;&#10;        }&#10;      }&#10;    },&#10;    &quot;geom&quot;: {&#10;      &quot;type&quot;: &quot;CUSTOM&quot;,&#10;      &quot;custom&quot;: {&#10;        &quot;pathList&quot;: [{&#10;          &quot;width&quot;: 0.045144357,&#10;          &quot;height&quot;: 0.025406826,&#10;          &quot;path&quot;: [{&#10;            &quot;type&quot;: &quot;M&quot;,&#10;            &quot;m&quot;: {&#10;              &quot;x&quot;: 0.02425197,&#10;              &quot;y&quot;: 0.025406826&#10;            }&#10;          }, {&#10;            &quot;type&quot;: &quot;L&quot;,&#10;            &quot;l&quot;: {&#10;              &quot;x&quot;: 0.022572178,&#10;              &quot;y&quot;: 0.023727033&#10;            }&#10;          }, {&#10;            &quot;type&quot;: &quot;L&quot;,&#10;            &quot;l&quot;: {&#10;              &quot;x&quot;: 0.022572178,&#10;              &quot;y&quot;: 0.022887139&#10;            }&#10;          }, {&#10;            &quot;type&quot;: &quot;L&quot;,&#10;            &quot;l&quot;: {&#10;              &quot;x&quot;: 0.025091864,&#10;              &quot;y&quot;: 0.025406826&#10;            }&#10;          }, {&#10;            &quot;type&quot;: &quot;L&quot;,&#10;            &quot;l&quot;: {&#10;              &quot;x&quot;: 0.02425197,&#10;              &quot;y&quot;: 0.025406826&#10;            }&#10;          }, {&#10;            &quot;type&quot;: &quot;C&quot;,&#10;            &quot;c&quot;: true&#10;          }, {&#10;            &quot;type&quot;: &quot;M&quot;,&#10;            &quot;m&quot;: {&#10;              &quot;x&quot;: 0.030131236,&#10;              &quot;y&quot;: 0.025406826&#10;            }&#10;          }, {&#10;            &quot;type&quot;: &quot;L&quot;,&#10;            &quot;l&quot;: {&#10;              &quot;x&quot;: 0.022572178,&#10;              &quot;y&quot;: 0.017742783&#10;            }&#10;          }, {&#10;            &quot;type&quot;: &quot;L&quot;,&#10;            &quot;l&quot;: {&#10;              &quot;x&quot;: 0.022572178,&#10;              &quot;y&quot;: 0.018582676&#10;            }&#10;          }, {&#10;            &quot;type&quot;: &quot;L&quot;,&#10;            &quot;l&quot;: {&#10;              &quot;x&quot;: 0.029291337,&#10;              &quot;y&quot;: 0.025406826&#10;            }&#10;          }, {&#10;            &quot;type&quot;: &quot;L&quot;,&#10;            &quot;l&quot;: {&#10;              &quot;x&quot;: 0.030131236,&#10;              &quot;y&quot;: 0.025406826&#10;            }&#10;          }, {&#10;            &quot;type&quot;: &quot;C&quot;,&#10;            &quot;c&quot;: true&#10;          }, {&#10;            &quot;type&quot;: &quot;M&quot;,&#10;            &quot;m&quot;: {&#10;              &quot;x&quot;: 0.035065617,&#10;              &quot;y&quot;: 0.025406826&#10;            }&#10;          }, {&#10;            &quot;type&quot;: &quot;L&quot;,&#10;            &quot;l&quot;: {&#10;              &quot;x&quot;: 0.022572178,&#10;              &quot;y&quot;: 0.012703413&#10;            }&#10;          }, {&#10;            &quot;type&quot;: &quot;L&quot;,&#10;            &quot;l&quot;: {&#10;              &quot;x&quot;: 0.022572178,&#10;              &quot;y&quot;: 0.013543308&#10;            }&#10;          }, {&#10;            &quot;type&quot;: &quot;L&quot;,&#10;            &quot;l&quot;: {&#10;              &quot;x&quot;: 0.03422572,&#10;              &quot;y&quot;: 0.025406826&#10;            }&#10;          }, {&#10;            &quot;type&quot;: &quot;L&quot;,&#10;            &quot;l&quot;: {&#10;              &quot;x&quot;: 0.035065617,&#10;              &quot;y&quot;: 0.025406826&#10;            }&#10;          }, {&#10;            &quot;type&quot;: &quot;C&quot;,&#10;            &quot;c&quot;: true&#10;          }, {&#10;            &quot;type&quot;: &quot;M&quot;,&#10;            &quot;m&quot;: {&#10;              &quot;x&quot;: 0.040104985,&#10;              &quot;y&quot;: 0.025406826&#10;            }&#10;          }, {&#10;            &quot;type&quot;: &quot;L&quot;,&#10;            &quot;l&quot;: {&#10;              &quot;x&quot;: 0.027611548,&#10;              &quot;y&quot;: 0.012703413&#10;            }&#10;          }, {&#10;            &quot;type&quot;: &quot;L&quot;,&#10;            &quot;l&quot;: {&#10;              &quot;x&quot;: 0.026771653,&#10;              &quot;y&quot;: 0.012703413&#10;            }&#10;          }, {&#10;            &quot;type&quot;: &quot;L&quot;,&#10;            &quot;l&quot;: {&#10;              &quot;x&quot;: 0.039265092,&#10;              &quot;y&quot;: 0.025406826&#10;            }&#10;          }, {&#10;            &quot;type&quot;: &quot;L&quot;,&#10;            &quot;l&quot;: {&#10;              &quot;x&quot;: 0.040104985,&#10;              &quot;y&quot;: 0.025406826&#10;            }&#10;          }, {&#10;            &quot;type&quot;: &quot;C&quot;,&#10;            &quot;c&quot;: true&#10;          }, {&#10;            &quot;type&quot;: &quot;M&quot;,&#10;            &quot;m&quot;: {&#10;              &quot;x&quot;: 0.045144357,&#10;              &quot;y&quot;: 0.025406826&#10;            }&#10;          }, {&#10;            &quot;type&quot;: &quot;L&quot;,&#10;            &quot;l&quot;: {&#10;              &quot;x&quot;: 0.032650918,&#10;              &quot;y&quot;: 0.012703413&#10;            }&#10;          }, {&#10;            &quot;type&quot;: &quot;L&quot;,&#10;            &quot;l&quot;: {&#10;              &quot;x&quot;: 0.031811025,&#10;              &quot;y&quot;: 0.012703413&#10;            }&#10;          }, {&#10;            &quot;type&quot;: &quot;L&quot;,&#10;            &quot;l&quot;: {&#10;              &quot;x&quot;: 0.044304464,&#10;              &quot;y&quot;: 0.025406826&#10;            }&#10;          }, {&#10;            &quot;type&quot;: &quot;L&quot;,&#10;            &quot;l&quot;: {&#10;              &quot;x&quot;: 0.045144357,&#10;              &quot;y&quot;: 0.025406826&#10;            }&#10;          }, {&#10;            &quot;type&quot;: &quot;C&quot;,&#10;            &quot;c&quot;: true&#10;          }, {&#10;            &quot;type&quot;: &quot;M&quot;,&#10;            &quot;m&quot;: {&#10;              &quot;x&quot;: 0.045144357,&#10;              &quot;y&quot;: 0.020367455&#10;            }&#10;          }, {&#10;            &quot;type&quot;: &quot;L&quot;,&#10;            &quot;l&quot;: {&#10;              &quot;x&quot;: 0.037585303,&#10;              &quot;y&quot;: 0.012703413&#10;            }&#10;          }, {&#10;            &quot;type&quot;: &quot;L&quot;,&#10;            &quot;l&quot;: {&#10;              &quot;x&quot;: 0.036745407,&#10;              &quot;y&quot;: 0.012703413&#10;            }&#10;          }, {&#10;            &quot;type&quot;: &quot;L&quot;,&#10;            &quot;l&quot;: {&#10;              &quot;x&quot;: 0.045144357,&#10;              &quot;y&quot;: 0.02120735&#10;            }&#10;          }, {&#10;            &quot;type&quot;: &quot;L&quot;,&#10;            &quot;l&quot;: {&#10;              &quot;x&quot;: 0.045144357,&#10;              &quot;y&quot;: 0.020367455&#10;            }&#10;          }, {&#10;            &quot;type&quot;: &quot;C&quot;,&#10;            &quot;c&quot;: true&#10;          }, {&#10;            &quot;type&quot;: &quot;M&quot;,&#10;            &quot;m&quot;: {&#10;              &quot;x&quot;: 0.045144357,&#10;              &quot;y&quot;: 0.015223097&#10;            }&#10;          }, {&#10;            &quot;type&quot;: &quot;L&quot;,&#10;            &quot;l&quot;: {&#10;              &quot;x&quot;: 0.04262467,&#10;              &quot;y&quot;: 0.012703413&#10;            }&#10;          }, {&#10;            &quot;type&quot;: &quot;L&quot;,&#10;            &quot;l&quot;: {&#10;              &quot;x&quot;: 0.04178478,&#10;              &quot;y&quot;: 0.012703413&#10;            }&#10;          }, {&#10;            &quot;type&quot;: &quot;L&quot;,&#10;            &quot;l&quot;: {&#10;              &quot;x&quot;: 0.045144357,&#10;              &quot;y&quot;: 0.016062994&#10;            }&#10;          }, {&#10;            &quot;type&quot;: &quot;L&quot;,&#10;            &quot;l&quot;: {&#10;              &quot;x&quot;: 0.045144357,&#10;              &quot;y&quot;: 0.015223097&#10;            }&#10;          }, {&#10;            &quot;type&quot;: &quot;C&quot;,&#10;            &quot;c&quot;: true&#10;          }, {&#10;            &quot;type&quot;: &quot;M&quot;,&#10;            &quot;m&quot;: {&#10;              &quot;x&quot;: 0.0025196848,&#10;              &quot;y&quot;: 0.012703413&#10;            }&#10;          }, {&#10;            &quot;type&quot;: &quot;L&quot;,&#10;            &quot;l&quot;: {&#10;              &quot;x&quot;: 0.0,&#10;              &quot;y&quot;: 0.010183727&#10;            }&#10;          }, {&#10;            &quot;type&quot;: &quot;L&quot;,&#10;            &quot;l&quot;: {&#10;              &quot;x&quot;: 0.0,&#10;              &quot;y&quot;: 0.011023622&#10;            }&#10;          }, {&#10;            &quot;type&quot;: &quot;L&quot;,&#10;            &quot;l&quot;: {&#10;              &quot;x&quot;: 0.00167979,&#10;              &quot;y&quot;: 0.012703413&#10;            }&#10;          }, {&#10;            &quot;type&quot;: &quot;L&quot;,&#10;            &quot;l&quot;: {&#10;              &quot;x&quot;: 0.0025196848,&#10;              &quot;y&quot;: 0.012703413&#10;            }&#10;          }, {&#10;            &quot;type&quot;: &quot;C&quot;,&#10;            &quot;c&quot;: true&#10;          }, {&#10;            &quot;type&quot;: &quot;M&quot;,&#10;            &quot;m&quot;: {&#10;              &quot;x&quot;: 0.0075590555,&#10;              &quot;y&quot;: 0.012703413&#10;            }&#10;          }, {&#10;            &quot;type&quot;: &quot;L&quot;,&#10;            &quot;l&quot;: {&#10;              &quot;x&quot;: 0.0,&#10;              &quot;y&quot;: 0.0050393697&#10;            }&#10;          }, {&#10;            &quot;type&quot;: &quot;L&quot;,&#10;            &quot;l&quot;: {&#10;              &quot;x&quot;: 0.0,&#10;              &quot;y&quot;: 0.0058792653&#10;            }&#10;          }, {&#10;            &quot;type&quot;: &quot;L&quot;,&#10;            &quot;l&quot;: {&#10;              &quot;x&quot;: 0.00671916,&#10;              &quot;y&quot;: 0.012703413&#10;            }&#10;          }, {&#10;            &quot;type&quot;: &quot;L&quot;,&#10;            &quot;l&quot;: {&#10;              &quot;x&quot;: 0.0075590555,&#10;              &quot;y&quot;: 0.012703413&#10;            }&#10;          }, {&#10;            &quot;type&quot;: &quot;C&quot;,&#10;            &quot;c&quot;: true&#10;          }, {&#10;            &quot;type&quot;: &quot;M&quot;,&#10;            &quot;m&quot;: {&#10;              &quot;x&quot;: 0.012493437,&#10;              &quot;y&quot;: 0.012703413&#10;            }&#10;          }, {&#10;            &quot;type&quot;: &quot;L&quot;,&#10;            &quot;l&quot;: {&#10;              &quot;x&quot;: 0.0,&#10;              &quot;y&quot;: 0.0&#10;            }&#10;          }, {&#10;            &quot;type&quot;: &quot;L&quot;,&#10;            &quot;l&quot;: {&#10;              &quot;x&quot;: 0.0,&#10;              &quot;y&quot;: 8.39895E-4&#10;            }&#10;          }, {&#10;            &quot;type&quot;: &quot;L&quot;,&#10;            &quot;l&quot;: {&#10;              &quot;x&quot;: 0.0116535425,&#10;              &quot;y&quot;: 0.012703413&#10;            }&#10;          }, {&#10;            &quot;type&quot;: &quot;L&quot;,&#10;            &quot;l&quot;: {&#10;              &quot;x&quot;: 0.012493437,&#10;              &quot;y&quot;: 0.012703413&#10;            }&#10;          }, {&#10;            &quot;type&quot;: &quot;C&quot;,&#10;            &quot;c&quot;: true&#10;          }, {&#10;            &quot;type&quot;: &quot;M&quot;,&#10;            &quot;m&quot;: {&#10;              &quot;x&quot;: 0.017532809,&#10;              &quot;y&quot;: 0.012703413&#10;            }&#10;          }, {&#10;            &quot;type&quot;: &quot;L&quot;,&#10;            &quot;l&quot;: {&#10;              &quot;x&quot;: 0.0050393697,&#10;              &quot;y&quot;: 0.0&#10;            }&#10;          }, {&#10;            &quot;type&quot;: &quot;L&quot;,&#10;            &quot;l&quot;: {&#10;              &quot;x&quot;: 0.004199475,&#10;              &quot;y&quot;: 0.0&#10;            }&#10;          }, {&#10;            &quot;type&quot;: &quot;L&quot;,&#10;            &quot;l&quot;: {&#10;              &quot;x&quot;: 0.016692914,&#10;              &quot;y&quot;: 0.012703413&#10;            }&#10;          }, {&#10;            &quot;type&quot;: &quot;L&quot;,&#10;            &quot;l&quot;: {&#10;              &quot;x&quot;: 0.017532809,&#10;              &quot;y&quot;: 0.012703413&#10;            }&#10;          }, {&#10;            &quot;type&quot;: &quot;C&quot;,&#10;            &quot;c&quot;: true&#10;          }, {&#10;            &quot;type&quot;: &quot;M&quot;,&#10;            &quot;m&quot;: {&#10;              &quot;x&quot;: 0.022572178,&#10;              &quot;y&quot;: 0.012703413&#10;            }&#10;          }, {&#10;            &quot;type&quot;: &quot;L&quot;,&#10;            &quot;l&quot;: {&#10;              &quot;x&quot;: 0.010078739,&#10;              &quot;y&quot;: 0.0&#10;            }&#10;          }, {&#10;            &quot;type&quot;: &quot;L&quot;,&#10;            &quot;l&quot;: {&#10;              &quot;x&quot;: 0.009238845,&#10;              &quot;y&quot;: 0.0&#10;            }&#10;          }, {&#10;            &quot;type&quot;: &quot;L&quot;,&#10;            &quot;l&quot;: {&#10;              &quot;x&quot;: 0.021732282,&#10;              &quot;y&quot;: 0.012703413&#10;            }&#10;          }, {&#10;            &quot;type&quot;: &quot;L&quot;,&#10;            &quot;l&quot;: {&#10;              &quot;x&quot;: 0.022572178,&#10;              &quot;y&quot;: 0.012703413&#10;            }&#10;          }, {&#10;            &quot;type&quot;: &quot;C&quot;,&#10;            &quot;c&quot;: true&#10;          }, {&#10;            &quot;type&quot;: &quot;M&quot;,&#10;            &quot;m&quot;: {&#10;              &quot;x&quot;: 0.022572178,&#10;              &quot;y&quot;: 0.007664042&#10;            }&#10;          }, {&#10;            &quot;type&quot;: &quot;L&quot;,&#10;            &quot;l&quot;: {&#10;              &quot;x&quot;: 0.015013123,&#10;              &quot;y&quot;: 0.0&#10;            }&#10;          }, {&#10;            &quot;type&quot;: &quot;L&quot;,&#10;            &quot;l&quot;: {&#10;              &quot;x&quot;: 0.014173228,&#10;              &quot;y&quot;: 0.0&#10;            }&#10;          }, {&#10;            &quot;type&quot;: &quot;L&quot;,&#10;            &quot;l&quot;: {&#10;              &quot;x&quot;: 0.022572178,&#10;              &quot;y&quot;: 0.008503936&#10;            }&#10;          }, {&#10;            &quot;type&quot;: &quot;L&quot;,&#10;            &quot;l&quot;: {&#10;              &quot;x&quot;: 0.022572178,&#10;              &quot;y&quot;: 0.007664042&#10;            }&#10;          }, {&#10;            &quot;type&quot;: &quot;C&quot;,&#10;            &quot;c&quot;: true&#10;          }, {&#10;            &quot;type&quot;: &quot;M&quot;,&#10;            &quot;m&quot;: {&#10;              &quot;x&quot;: 0.022572178,&#10;              &quot;y&quot;: 0.0025196848&#10;            }&#10;          }, {&#10;            &quot;type&quot;: &quot;L&quot;,&#10;            &quot;l&quot;: {&#10;              &quot;x&quot;: 0.020052493,&#10;              &quot;y&quot;: 0.0&#10;            }&#10;          }, {&#10;            &quot;type&quot;: &quot;L&quot;,&#10;            &quot;l&quot;: {&#10;              &quot;x&quot;: 0.0192126,&#10;              &quot;y&quot;: 0.0&#10;            }&#10;          }, {&#10;            &quot;type&quot;: &quot;L&quot;,&#10;            &quot;l&quot;: {&#10;              &quot;x&quot;: 0.022572178,&#10;              &quot;y&quot;: 0.00335958&#10;            }&#10;          }, {&#10;            &quot;type&quot;: &quot;L&quot;,&#10;            &quot;l&quot;: {&#10;              &quot;x&quot;: 0.022572178,&#10;              &quot;y&quot;: 0.0025196848&#10;            }&#10;          }, {&#10;            &quot;type&quot;: &quot;C&quot;,&#10;            &quot;c&quot;: true&#10;          }]&#10;        }]&#10;      }&#10;    }&#10;  }],&#10;  &quot;background&quot;: {&#10;    &quot;type&quot;: &quot;SOLID&quot;,&#10;    &quot;solid&quot;: {&#10;      &quot;color&quot;: {&#10;        &quot;type&quot;: &quot;A4&quot;&#10;      }&#10;    }&#10;  },&#10;  &quot;distance&quot;: {&#10;    &quot;left&quot;: 71.0,&#10;    &quot;top&quot;: 40.0&#10;  },&#10;  &quot;preset&quot;: &quot;PRESET9&quot;,&#10;  &quot;rotate&quot;: 0&#10;}"/>
</p:tagLst>
</file>

<file path=ppt/tags/tag4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TWIN_COMET:0.0"/>
</p:tagLst>
</file>

<file path=ppt/tags/tag5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BORDER_QUOTE:1.0"/>
</p:tagLst>
</file>

<file path=ppt/tags/tag6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FOUR_EDGED_FRAME:0.25"/>
</p:tagLst>
</file>

<file path=ppt/theme/_rels/theme1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Honeycomb">
  <a:themeElements>
    <a:clrScheme name="Honeycomb">
      <a:dk1>
        <a:srgbClr val="000000"/>
      </a:dk1>
      <a:lt1>
        <a:srgbClr val="ffffff"/>
      </a:lt1>
      <a:dk2>
        <a:srgbClr val="180b08"/>
      </a:dk2>
      <a:lt2>
        <a:srgbClr val="fdf0ed"/>
      </a:lt2>
      <a:accent1>
        <a:srgbClr val="ff4c29"/>
      </a:accent1>
      <a:accent2>
        <a:srgbClr val="fec260"/>
      </a:accent2>
      <a:accent3>
        <a:srgbClr val="8fd6e1"/>
      </a:accent3>
      <a:accent4>
        <a:srgbClr val="f675a8"/>
      </a:accent4>
      <a:accent5>
        <a:srgbClr val="4e9f3d"/>
      </a:accent5>
      <a:accent6>
        <a:srgbClr val="21e6c1"/>
      </a:accent6>
      <a:hlink>
        <a:srgbClr val="f85f73"/>
      </a:hlink>
      <a:folHlink>
        <a:srgbClr val="f48a98"/>
      </a:folHlink>
    </a:clrScheme>
    <a:fontScheme name="Honeycomb">
      <a:majorFont>
        <a:latin typeface="Libre Baskerville"/>
        <a:ea typeface=""/>
        <a:cs typeface=""/>
      </a:majorFont>
      <a:minorFont>
        <a:latin typeface="Source Sans Pro"/>
        <a:ea typeface=""/>
        <a:cs typeface=""/>
      </a:minorFont>
    </a:fontScheme>
    <a:fmtScheme name="Honeycomb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/>
      <a:lstStyle>
        <a:lvl1pPr algn="ctr" lvl="0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Honeycomb">
  <a:themeElements>
    <a:clrScheme name="Honeycomb">
      <a:dk1>
        <a:srgbClr val="000000"/>
      </a:dk1>
      <a:lt1>
        <a:srgbClr val="ffffff"/>
      </a:lt1>
      <a:dk2>
        <a:srgbClr val="180b08"/>
      </a:dk2>
      <a:lt2>
        <a:srgbClr val="fdf0ed"/>
      </a:lt2>
      <a:accent1>
        <a:srgbClr val="ff4c29"/>
      </a:accent1>
      <a:accent2>
        <a:srgbClr val="fec260"/>
      </a:accent2>
      <a:accent3>
        <a:srgbClr val="8fd6e1"/>
      </a:accent3>
      <a:accent4>
        <a:srgbClr val="f675a8"/>
      </a:accent4>
      <a:accent5>
        <a:srgbClr val="4e9f3d"/>
      </a:accent5>
      <a:accent6>
        <a:srgbClr val="21e6c1"/>
      </a:accent6>
      <a:hlink>
        <a:srgbClr val="f85f73"/>
      </a:hlink>
      <a:folHlink>
        <a:srgbClr val="f48a98"/>
      </a:folHlink>
    </a:clrScheme>
    <a:fontScheme name="Honeycomb">
      <a:majorFont>
        <a:latin typeface="Libre Baskerville"/>
        <a:ea typeface=""/>
        <a:cs typeface=""/>
      </a:majorFont>
      <a:minorFont>
        <a:latin typeface="Source Sans Pro"/>
        <a:ea typeface=""/>
        <a:cs typeface=""/>
      </a:minorFont>
    </a:fontScheme>
    <a:fmtScheme name="Honeycomb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/>
      <a:lstStyle>
        <a:lvl1pPr algn="ctr" lvl="0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2025-03-23T09:46:13Z</dcterms:created>
  <dcterms:modified xsi:type="dcterms:W3CDTF">2025-03-23T12:36:06Z</dcterms:modified>
</cp:coreProperties>
</file>