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ppt/media/img_cc_black.png" Type="http://schemas.openxmlformats.org/officeDocument/2006/relationships/image"/><Relationship Id="rId19" Target="ppt/presentation.xml" Type="http://schemas.openxmlformats.org/officeDocument/2006/relationships/officeDocument"/><Relationship Id="rId20" Target="docProps/core.xml" Type="http://schemas.openxmlformats.org/package/2006/relationships/metadata/core-properties"/><Relationship Id="rId21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9144000" cy="5143500"/>
  <p:embeddedFontLst>
    <p:embeddedFont>
      <p:font typeface="Roboto"/>
      <p:regular r:id="rId24"/>
    </p:embeddedFont>
    <p:embeddedFont>
      <p:font typeface="Lato"/>
      <p:regular r:id="rId25"/>
    </p:embeddedFont>
    <p:embeddedFont>
      <p:font typeface="Open Sans"/>
      <p:regular r:id="rId26"/>
      <p:bold r:id="rId27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loop="true" showAnimation="true"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tableStyles.xml" Type="http://schemas.openxmlformats.org/officeDocument/2006/relationships/tableStyles"/><Relationship Id="rId24" Target="fonts/font1.fntdata" Type="http://schemas.openxmlformats.org/officeDocument/2006/relationships/font"/><Relationship Id="rId25" Target="fonts/font2.fntdata" Type="http://schemas.openxmlformats.org/officeDocument/2006/relationships/font"/><Relationship Id="rId26" Target="fonts/font3.fntdata" Type="http://schemas.openxmlformats.org/officeDocument/2006/relationships/font"/><Relationship Id="rId27" Target="fonts/font4.fntdata" Type="http://schemas.openxmlformats.org/officeDocument/2006/relationships/font"/><Relationship Id="rId28" Target="presProps.xml" Type="http://schemas.openxmlformats.org/officeDocument/2006/relationships/presProps"/><Relationship Id="rId29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2D5A508-E5C9-490B-A58D-E18AEADDB4F9}">
                <a16:creationId xmlns:a16="http://schemas.microsoft.com/office/drawing/2010/main" id="{A248C7F2-C60B-4A6D-B771-A76A6B1D215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A88C1E38-CA0F-4542-980A-2613DD0298D5}">
                <a16:creationId xmlns:a16="http://schemas.microsoft.com/office/drawing/2010/main" id="{F60407A7-3138-483A-9353-8A9AD9EA6921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472CFACA-C7CA-42EF-9D0B-62F710A120F8}">
                <a16:creationId xmlns:a16="http://schemas.microsoft.com/office/drawing/2010/main" id="{43E13F0C-633E-4BFC-84FF-80C414390F4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EA68DDA2-9FE6-4DB5-BE51-403F6942AFD5}">
                <a16:creationId xmlns:a16="http://schemas.microsoft.com/office/drawing/2010/main" id="{CBD4280D-7807-4177-B30B-B4467F4109D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516FEEAD-5CA5-44B2-9251-F4AE0ED1DE7C}">
                <a16:creationId xmlns:a16="http://schemas.microsoft.com/office/drawing/2010/main" id="{D078710C-B156-4C4A-B989-43E4FE40229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CF15B5D-BC2F-4BDC-A574-18ED8A37147B}">
        <p14:creationId xmlns:p14="http://schemas.microsoft.com/office/powerpoint/2010/main" val="174318924394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B243B36E-DED7-47C2-AA1E-7943B1C20CB9}">
                <a16:creationId xmlns:a16="http://schemas.microsoft.com/office/drawing/2010/main" id="{340CEA8E-8D3F-49FA-AF76-FA1CB7AD2535}"/>
              </a:ext>
            </a:extLst>
          </p:cNvPr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>
            <a:extLst>
              <a:ext uri="{2F2F1893-8107-4540-8246-F3F9B3E40F72}">
                <a16:creationId xmlns:a16="http://schemas.microsoft.com/office/drawing/2010/main" id="{D642A0C8-3B6A-4593-AB61-1AF5AF9F95A3}"/>
              </a:ext>
            </a:extLst>
          </p:cNvPr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>
            <a:extLst>
              <a:ext uri="{68B5EC6C-06AD-43AA-AC4A-CA314FE3D237}">
                <a16:creationId xmlns:a16="http://schemas.microsoft.com/office/drawing/2010/main" id="{FF330B02-7A56-45FB-A0EE-2A04D7451C42}"/>
              </a:ext>
            </a:extLst>
          </p:cNvPr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>
            <a:extLst>
              <a:ext uri="{0BF61E02-8FDF-48FD-BC39-D54555CBBFE5}">
                <a16:creationId xmlns:a16="http://schemas.microsoft.com/office/drawing/2010/main" id="{C8A467E5-3360-49FE-8CDA-C2CDAAF4A7D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>
            <a:extLst>
              <a:ext uri="{B8F599F0-6241-4B27-B66C-9BBE372916E8}">
                <a16:creationId xmlns:a16="http://schemas.microsoft.com/office/drawing/2010/main" id="{AA960125-6B88-4E33-8D19-C910B7F95385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>
            <a:extLst>
              <a:ext uri="{7BBC6837-5019-45A0-B652-E8675069FEC5}">
                <a16:creationId xmlns:a16="http://schemas.microsoft.com/office/drawing/2010/main" id="{DECD4FE3-7F81-44AE-BA71-7A7F6ACC579B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>
            <a:extLst>
              <a:ext uri="{3AB2D992-56BC-42A8-9F2A-0DE0D7D61C47}">
                <a16:creationId xmlns:a16="http://schemas.microsoft.com/office/drawing/2010/main" id="{4C263D52-A897-43D8-8A62-E0301F33C85D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>
            <a:extLst>
              <a:ext uri="{7370FABF-5DAA-401E-B35D-8C277C0BA2B5}">
                <a16:creationId xmlns:a16="http://schemas.microsoft.com/office/drawing/2010/main" id="{EA48E407-FD2D-4AF2-AE13-55BA806C1958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554C3822-55E3-44A1-A27A-2D1A51FC0EC6}">
                <a16:creationId xmlns:a16="http://schemas.microsoft.com/office/drawing/2010/main" id="{C1452EAC-7E4F-49A8-A9DE-752EFAD05AE3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>
            <a:extLst>
              <a:ext uri="{B269219C-E9FE-4603-A773-1B14BADF8EA2}">
                <a16:creationId xmlns:a16="http://schemas.microsoft.com/office/drawing/2010/main" id="{8B88FBCB-27CC-4FAE-ADC5-BE8A454B93B3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5" cy="523875"/>
          </a:xfrm>
          <a:prstGeom prst="rect">
            <a:avLst/>
          </a:prstGeom>
        </p:spPr>
        <p:txBody>
          <a:bodyPr anchor="t" rtlCol="0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>
            <a:extLst>
              <a:ext uri="{DCA343CB-5A5A-459A-AE8F-D3BD41A1076D}">
                <a16:creationId xmlns:a16="http://schemas.microsoft.com/office/drawing/2010/main" id="{EEC90924-657E-4CF9-B833-0988C5B44A4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CB988C89-B9B3-4D90-B2BA-12EC4E589A85}">
                <a16:creationId xmlns:a16="http://schemas.microsoft.com/office/drawing/2010/main" id="{42F2E5E5-486C-4687-97C1-230C216F184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CA1E08B0-946C-4F3C-8677-02D6A435EBC7}">
                <a16:creationId xmlns:a16="http://schemas.microsoft.com/office/drawing/2010/main" id="{04E99060-D636-421A-924C-A6DDCEA9B7C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3B20190D-C51A-496C-9BB7-73C5553FCF73}">
        <p14:creationId xmlns:p14="http://schemas.microsoft.com/office/powerpoint/2010/main" val="174318924396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5F03D39-7D6E-407D-9B53-644949A47901}">
                <a16:creationId xmlns:a16="http://schemas.microsoft.com/office/drawing/2010/main" id="{EB735EB9-2775-40A9-97CA-9BB061617EB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103A49C3-71B2-4DFB-A22F-F3F205C31B8E}">
                <a16:creationId xmlns:a16="http://schemas.microsoft.com/office/drawing/2010/main" id="{4C5F9321-F005-4E5E-ABD9-131767E4A8A3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3CEE7258-5125-4CB1-AED0-0F2F2B673B21}">
                <a16:creationId xmlns:a16="http://schemas.microsoft.com/office/drawing/2010/main" id="{AA01F1D9-D87D-432A-821F-B59CD82A11A8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CB3CB28E-5E7B-4936-8ECA-FD8A94DC14F3}">
                <a16:creationId xmlns:a16="http://schemas.microsoft.com/office/drawing/2010/main" id="{1D557197-9E81-4839-8C40-9935EEDD9FC4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5F0871F6-5DB0-420E-BA78-27CE45315C63}">
                <a16:creationId xmlns:a16="http://schemas.microsoft.com/office/drawing/2010/main" id="{95CB6BED-6630-41B3-9331-61B938357CA1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625C1F8B-BAC4-4CC5-8610-DAC45D97491A}">
                <a16:creationId xmlns:a16="http://schemas.microsoft.com/office/drawing/2010/main" id="{AB1D6C6C-D8BB-4A61-BAFD-0CB98068B14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3EC803B7-3F06-4B39-8EF5-CC3C36FC1A1C}">
                <a16:creationId xmlns:a16="http://schemas.microsoft.com/office/drawing/2010/main" id="{296BD745-27DC-4DE5-B802-9CB299A3808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F9AA5B4B-2C88-4B96-80EA-0FD38EECA338}">
                <a16:creationId xmlns:a16="http://schemas.microsoft.com/office/drawing/2010/main" id="{82354406-2DE5-4CF4-8D1B-2B94AB1DEF5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04315298-E567-483B-881E-AB88DA3E8864}">
        <p14:creationId xmlns:p14="http://schemas.microsoft.com/office/powerpoint/2010/main" val="174318924396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3397611-0954-4E8E-867F-E9D3DC62CB37}">
                <a16:creationId xmlns:a16="http://schemas.microsoft.com/office/drawing/2010/main" id="{744851BA-A394-4CC1-8B29-DE0F76A7E8C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165093AD-91C7-46E9-9E41-399247E569B2}">
                <a16:creationId xmlns:a16="http://schemas.microsoft.com/office/drawing/2010/main" id="{BCE5F01A-27D5-44AB-8BCC-02F20D8CB2E5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2A96AB3E-A643-4ADA-98EA-F3A3AA11B915}">
                <a16:creationId xmlns:a16="http://schemas.microsoft.com/office/drawing/2010/main" id="{E23A33A8-565E-4F0A-84FE-F7665E33876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92F1DBE7-3D97-467F-9FEC-1A5807BF959E}">
                <a16:creationId xmlns:a16="http://schemas.microsoft.com/office/drawing/2010/main" id="{6C9EA5F6-7ADD-49FD-BAB7-F71CF49B0CD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255CAECD-1B4E-42EF-8F96-A6D709D05385}">
                <a16:creationId xmlns:a16="http://schemas.microsoft.com/office/drawing/2010/main" id="{78355755-AC6E-4ADD-A9F0-BF2E90D32FC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430A043-B2D5-4998-A804-32FDFF40EA38}">
        <p14:creationId xmlns:p14="http://schemas.microsoft.com/office/powerpoint/2010/main" val="174318924394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E2FB440-FC42-42A8-A7BE-D68E0F2F831C}">
                <a16:creationId xmlns:a16="http://schemas.microsoft.com/office/drawing/2010/main" id="{2E2E5135-2211-4092-9440-83DB3A176844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>
            <a:extLst>
              <a:ext uri="{6770BAD1-4EFD-45D6-906D-E9F56B65EC64}">
                <a16:creationId xmlns:a16="http://schemas.microsoft.com/office/drawing/2010/main" id="{DC4ABC3F-71E7-4BBD-8EE2-B1C9B32D46D5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2904534B-07C7-48A9-99B2-6B598FD79B62}">
                <a16:creationId xmlns:a16="http://schemas.microsoft.com/office/drawing/2010/main" id="{859E2FBC-2AC7-4935-BD03-16B468CB1ED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91EF7B7A-8DA0-4CA6-87A2-95EE52E1D7A4}">
                <a16:creationId xmlns:a16="http://schemas.microsoft.com/office/drawing/2010/main" id="{AD48D3E1-D93C-4704-B547-4ED07FF5796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4F5FD531-3154-4FC5-ACF3-BE306A69C1D8}">
                <a16:creationId xmlns:a16="http://schemas.microsoft.com/office/drawing/2010/main" id="{39187633-F6D8-44E2-8082-B62021CC92F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E88F255-26D2-427B-86C0-DE392DFB1CE0}">
        <p14:creationId xmlns:p14="http://schemas.microsoft.com/office/powerpoint/2010/main" val="174318924394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E1DDDB5-A15F-4B6F-B971-DBEE561E00B7}">
                <a16:creationId xmlns:a16="http://schemas.microsoft.com/office/drawing/2010/main" id="{D3690636-8887-4466-83D8-92588A21249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8E897F34-C5F6-47C7-9B2C-77620EF413B2}">
                <a16:creationId xmlns:a16="http://schemas.microsoft.com/office/drawing/2010/main" id="{296D7CDB-84FA-4E8C-B454-91B51B09B794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687F037D-FE35-4AD0-A91D-0694403ED57C}">
                <a16:creationId xmlns:a16="http://schemas.microsoft.com/office/drawing/2010/main" id="{C0646892-B912-4237-ABA1-C228610E4AC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C30DF682-B17B-44A8-A5E8-6DD1AC2F9AC5}">
                <a16:creationId xmlns:a16="http://schemas.microsoft.com/office/drawing/2010/main" id="{1D7EAA41-DA58-467F-B72C-9397DA3669A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D77BC587-D3F9-46E9-B5C9-0055E6EE3BB4}">
                <a16:creationId xmlns:a16="http://schemas.microsoft.com/office/drawing/2010/main" id="{4EBD4F2F-0E68-418D-B9E5-77800128E49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12DCD965-42AA-4B36-8AD3-CAED88171E11}">
                <a16:creationId xmlns:a16="http://schemas.microsoft.com/office/drawing/2010/main" id="{A49293BF-8B16-42D1-A42C-B554A9FA955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EDD25BD-0B02-4D18-A17B-084977E711C2}">
        <p14:creationId xmlns:p14="http://schemas.microsoft.com/office/powerpoint/2010/main" val="174318924394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57E59E08-E21A-42AD-AFB0-19792A29156D}">
                <a16:creationId xmlns:a16="http://schemas.microsoft.com/office/drawing/2010/main" id="{A8DBC307-6FCE-4789-90A3-88FC7CD456AD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>
            <a:extLst>
              <a:ext uri="{6245E75E-5341-4768-92E4-9D937F1CA031}">
                <a16:creationId xmlns:a16="http://schemas.microsoft.com/office/drawing/2010/main" id="{B3048B8F-B228-47F2-BDBC-F8FB139C8C1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BD3265ED-65EC-4D71-9EC8-2C54055E4065}">
                <a16:creationId xmlns:a16="http://schemas.microsoft.com/office/drawing/2010/main" id="{F1E23FC3-D689-4F92-87FB-A231D961C5DF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>
            <a:extLst>
              <a:ext uri="{F54F67B3-E491-4199-8552-1B62551BE2CC}">
                <a16:creationId xmlns:a16="http://schemas.microsoft.com/office/drawing/2010/main" id="{61300838-7800-4DDE-B276-5454EC2351BD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6549DA75-72AC-4D89-8F35-FB7935402CD8}">
                <a16:creationId xmlns:a16="http://schemas.microsoft.com/office/drawing/2010/main" id="{8B08E028-4209-4B90-889E-BFF289040202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>
            <a:extLst>
              <a:ext uri="{F2502B45-748D-40AD-90F3-09D14C9AE3AA}">
                <a16:creationId xmlns:a16="http://schemas.microsoft.com/office/drawing/2010/main" id="{19880765-89A3-4171-A93F-34CCCA1A9A7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>
            <a:extLst>
              <a:ext uri="{04F7BD12-06FE-4D6F-8CB2-FE6424AD2115}">
                <a16:creationId xmlns:a16="http://schemas.microsoft.com/office/drawing/2010/main" id="{2450EF88-B4A6-452D-9127-02CD3BBA17D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>
            <a:extLst>
              <a:ext uri="{591DE363-2391-4F5A-A449-ABE1344C05BA}">
                <a16:creationId xmlns:a16="http://schemas.microsoft.com/office/drawing/2010/main" id="{ACC8740E-AE54-480C-8CAE-A39A78EC954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F27780A0-744D-4B23-84B7-922E19FC6DBC}">
        <p14:creationId xmlns:p14="http://schemas.microsoft.com/office/powerpoint/2010/main" val="174318924395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8CA5D91-209D-426D-A19D-7F2FC7ED872C}">
                <a16:creationId xmlns:a16="http://schemas.microsoft.com/office/drawing/2010/main" id="{762429D5-DFD3-4736-8140-2BC3271671E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CC34DDD4-D0A0-448D-8AFC-A55B98D1D74F}">
                <a16:creationId xmlns:a16="http://schemas.microsoft.com/office/drawing/2010/main" id="{1F234A5E-AA76-4B53-9BA2-74F31EA85CE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20C64B1D-1D3D-4CA5-ADD2-05F1F6B0D06A}">
                <a16:creationId xmlns:a16="http://schemas.microsoft.com/office/drawing/2010/main" id="{305DE4B1-E642-4ABB-8587-9912FD34AE7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8293FC13-21E1-4E02-B33F-782BE3E8D7AA}">
                <a16:creationId xmlns:a16="http://schemas.microsoft.com/office/drawing/2010/main" id="{A0B6DBFD-16D3-4B1C-BF4F-8DF1724E4C5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483B857-AD95-4A17-9C99-F54A1EDD66DA}">
        <p14:creationId xmlns:p14="http://schemas.microsoft.com/office/powerpoint/2010/main" val="174318924395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E85AA6D8-066F-455A-B4E5-F0CC3E53B4B0}">
                <a16:creationId xmlns:a16="http://schemas.microsoft.com/office/drawing/2010/main" id="{A1B3F4BA-A6C1-4229-985C-55DDDF35BDD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700B0DD3-CC0A-4B3A-914A-FAB98AC64316}">
                <a16:creationId xmlns:a16="http://schemas.microsoft.com/office/drawing/2010/main" id="{B77121CE-56F5-4DDB-86A0-DD5A322ECF6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834C32A4-FDA5-404C-9453-8B12C67E7B97}">
                <a16:creationId xmlns:a16="http://schemas.microsoft.com/office/drawing/2010/main" id="{446873C3-171A-4047-9070-EEFA6AA64A5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2FC925D-7A19-4244-AE2C-1F21767F3963}">
        <p14:creationId xmlns:p14="http://schemas.microsoft.com/office/powerpoint/2010/main" val="174318924395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A06FEEE-AA6A-4440-8CED-1A9E885F3E49}">
                <a16:creationId xmlns:a16="http://schemas.microsoft.com/office/drawing/2010/main" id="{DC33A558-1000-4FCD-AC63-215F708AD64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>
            <a:extLst>
              <a:ext uri="{BB1B3699-4144-44D0-A899-6C44C79FD21F}">
                <a16:creationId xmlns:a16="http://schemas.microsoft.com/office/drawing/2010/main" id="{5F6E6F8C-5DD6-4649-9472-639CB6E7A78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2EA02B52-42EB-409A-AC0B-4E2F44948B5B}">
                <a16:creationId xmlns:a16="http://schemas.microsoft.com/office/drawing/2010/main" id="{28A539AC-ABDF-4EED-B490-286E0856692C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E6ACFFB3-3FFD-42A2-AB1F-49F5B6E02CC9}">
                <a16:creationId xmlns:a16="http://schemas.microsoft.com/office/drawing/2010/main" id="{4B8BB000-A83A-4F15-9F7E-0C55A8A434D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39CA43B1-6151-46F2-8D0D-CE254D55FFB1}">
                <a16:creationId xmlns:a16="http://schemas.microsoft.com/office/drawing/2010/main" id="{1B90E3AD-60A8-42DE-A340-00AF9D405FE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F07A2234-A31A-4085-AE1D-0BE03219F5B3}">
                <a16:creationId xmlns:a16="http://schemas.microsoft.com/office/drawing/2010/main" id="{F5231057-F5D5-428B-B463-6C726C98429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D6404AB-E79A-4E28-BEE2-C8CAA9BBB959}">
        <p14:creationId xmlns:p14="http://schemas.microsoft.com/office/powerpoint/2010/main" val="174318924395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C4694342-2EDD-4CF5-A2CA-4DC312F4DEBA}">
                <a16:creationId xmlns:a16="http://schemas.microsoft.com/office/drawing/2010/main" id="{91F347B5-F140-407E-81EB-291C2BE05B23}"/>
              </a:ext>
            </a:extLst>
          </p:cNvPr>
          <p:cNvSpPr/>
          <p:nvPr/>
        </p:nvSpPr>
        <p:spPr>
          <a:xfrm rot="0">
            <a:off x="3718307" y="1437411"/>
            <a:ext cx="4663693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>
            <a:extLst>
              <a:ext uri="{088F10EC-580E-40A4-BCD1-664A27730BBC}">
                <a16:creationId xmlns:a16="http://schemas.microsoft.com/office/drawing/2010/main" id="{DFD17DA0-5481-4A3B-BE50-DE462E15333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A4D9CADF-7C60-4044-A4A6-F24EEF7A193A}">
                <a16:creationId xmlns:a16="http://schemas.microsoft.com/office/drawing/2010/main" id="{2E24823B-6AA6-4366-996C-4D7FB0067EA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4A98396B-6B0D-440A-9164-1A0134441403}">
                <a16:creationId xmlns:a16="http://schemas.microsoft.com/office/drawing/2010/main" id="{B340A451-F761-4C7F-947F-6A5DAB0AB891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>
            <a:extLst>
              <a:ext uri="{E47E2DAF-FFE7-4109-ADFA-582770F430E8}">
                <a16:creationId xmlns:a16="http://schemas.microsoft.com/office/drawing/2010/main" id="{130434ED-D650-4D9B-BEF0-5DE7F573825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F7781641-9209-4E11-8E2D-879C5A4D3A78}">
                <a16:creationId xmlns:a16="http://schemas.microsoft.com/office/drawing/2010/main" id="{36BC4C9E-7E92-403E-923E-96E7562DEF0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9D977645-12EE-43E3-9E1E-B78F617BC609}">
                <a16:creationId xmlns:a16="http://schemas.microsoft.com/office/drawing/2010/main" id="{935F4E0C-214B-42F2-BB6D-E64D38EA769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54B44DB-4ACE-4CE1-B952-3B619D2A2555}">
        <p14:creationId xmlns:p14="http://schemas.microsoft.com/office/powerpoint/2010/main" val="174318924395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>
            <a:extLst>
              <a:ext uri="{26D30D8C-9825-42E8-AC18-3578C6ACC9DF}">
                <a16:creationId xmlns:a16="http://schemas.microsoft.com/office/drawing/2010/main" id="{AC614235-4973-4918-8ACC-2BAFDD9BD926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>
            <a:extLst>
              <a:ext uri="{9C902AF2-6982-46BF-A016-B77313FA2749}">
                <a16:creationId xmlns:a16="http://schemas.microsoft.com/office/drawing/2010/main" id="{C42B5035-1445-4483-86D6-0388E10B0F2F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>
            <a:extLst>
              <a:ext uri="{E737AFDE-2CEE-4A9B-9A9E-914BC0994B76}">
                <a16:creationId xmlns:a16="http://schemas.microsoft.com/office/drawing/2010/main" id="{CB31C43C-C4BA-4336-8BC9-A1D93820FDFD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4C085C4F-BFC3-4069-B5D9-6D310674E115}">
                <a16:creationId xmlns:a16="http://schemas.microsoft.com/office/drawing/2010/main" id="{68BE971D-24DC-4B4B-8A25-512292990FB3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D702896D-49CF-4C33-9976-7153D9352DB5}">
                <a16:creationId xmlns:a16="http://schemas.microsoft.com/office/drawing/2010/main" id="{6FE1F344-0628-4ACC-97AC-BD52C1476796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C27080D0-E46A-40A7-8228-1CB03990FDBE}">
                <a16:creationId xmlns:a16="http://schemas.microsoft.com/office/drawing/2010/main" id="{C65161DD-56DF-443B-9BB0-593F29712E67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FE1FAC6A-8CF2-4FB0-AB34-D1E996BCB1DA}">
                <a16:creationId xmlns:a16="http://schemas.microsoft.com/office/drawing/2010/main" id="{C1C2FE7D-A86F-47ED-AF86-DABBBB851DE7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8CC413C7-2EA2-4B63-BB5C-9473535997B3}">
                <a16:creationId xmlns:a16="http://schemas.microsoft.com/office/drawing/2010/main" id="{E5292630-1AE4-48A8-8A95-150E4D303289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A9DC5BCE-4A16-42CC-8A27-B24CBE5861DE}">
                <a16:creationId xmlns:a16="http://schemas.microsoft.com/office/drawing/2010/main" id="{80FF2BE2-AFE7-49F9-9B69-FC33B14685C0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>
            <a:extLst>
              <a:ext uri="{FF465251-10A3-4A0A-8AAB-58B2CC30F011}">
                <a16:creationId xmlns:a16="http://schemas.microsoft.com/office/drawing/2010/main" id="{16542428-FD6A-4B86-9BD1-5C1790E245B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>
            <a:extLst>
              <a:ext uri="{9A986AFB-5EFA-404E-AC4B-0B6ABB343B10}">
                <a16:creationId xmlns:a16="http://schemas.microsoft.com/office/drawing/2010/main" id="{A81EE437-1EA6-423E-9C7E-E3916BBBD6D2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28FE6200-BBCD-4CA0-8B44-B7249C75B748}">
                <a16:creationId xmlns:a16="http://schemas.microsoft.com/office/drawing/2010/main" id="{14F17D61-27DB-405F-8582-3FBE217E8992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>
            <a:extLst>
              <a:ext uri="{8D9E4132-4D12-4E41-BD3B-0C27F335B056}">
                <a16:creationId xmlns:a16="http://schemas.microsoft.com/office/drawing/2010/main" id="{BF950F42-D94E-4519-AFF8-DD14AC888BBB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>
            <a:extLst>
              <a:ext uri="{4E47F22E-38A9-42A5-9EA7-005564AB2857}">
                <a16:creationId xmlns:a16="http://schemas.microsoft.com/office/drawing/2010/main" id="{09A2DE88-9CED-4111-801E-FA2ACBCA5BD7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http://images.unsplash.com/photo-1571902943202-507ec2618e8f?crop=entropy&amp;cs=tinysrgb&amp;fit=max&amp;fm=jpg&amp;ixid=MnwxMjA3fDB8MXxzZWFyY2h8M3x8Z3ltfHwwfHx8fDE2Mjg4NjMyODE&amp;ixlib=rb-1.2.1&amp;q=80&amp;w=1080" TargetMode="External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http://4.bp.blogspot.com/-EJMMHSVXow0/VVNeIiXuyWI/AAAAAAAAHK8/LWHLx8hLO4s/s1600/A-2.jpg" TargetMode="External" Type="http://schemas.openxmlformats.org/officeDocument/2006/relationships/image"/><Relationship Id="rId3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http://www.pixelstalk.net/wp-content/uploads/2016/06/Free-Desktop-Fitness-Wallpapers-Images.jpg" TargetMode="External" Type="http://schemas.openxmlformats.org/officeDocument/2006/relationships/image"/><Relationship Id="rId3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http://scr3.golem.de/screenshots/1202/Nike_plus/Nike-Plus-Hope-Solo_8047.jpg" TargetMode="External" Type="http://schemas.openxmlformats.org/officeDocument/2006/relationships/image"/><Relationship Id="rId3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http://cdn.wallpapersafari.com/85/40/0o31ga.jpg" TargetMode="External" Type="http://schemas.openxmlformats.org/officeDocument/2006/relationships/image"/><Relationship Id="rId3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https://www.justrunlah.com/wp-content/uploads/2016/11/sport-girl-do-yoga-in-the-park-asian-beauty-woman.jpg" TargetMode="External" Type="http://schemas.openxmlformats.org/officeDocument/2006/relationships/image"/><Relationship Id="rId3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2" Target="https://classpass-res.cloudinary.com/image/upload/f_auto/q_auto/hnusoihlmxgfc2bz10ks.jpg" TargetMode="External" Type="http://schemas.openxmlformats.org/officeDocument/2006/relationships/image"/><Relationship Id="rId3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2" Target="https://zolostays.com/blog/wp-content/uploads/2022/06/Shutterstock_1968046261-min.jpg" TargetMode="External" Type="http://schemas.openxmlformats.org/officeDocument/2006/relationships/image"/><Relationship Id="rId3" Target="../media/image1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2" Target="https://www.verywellfit.com/thmb/bHtLinvJ0QRlJAKSLSRT5vkju2k=/5760x3840/filters:fill(FFDB5D,1)/people-using-weight-machines-in-fitness-center-175137901-59caae419abed50011250c9f.jpg" TargetMode="External" Type="http://schemas.openxmlformats.org/officeDocument/2006/relationships/image"/><Relationship Id="rId3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2" Target="https://www.elitefts.com/wp/wp-content/uploads/2018/02/thank-you-IG.jpg" TargetMode="External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https://wallpaperaccess.com/full/4722382.jpg" TargetMode="External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https://www.pixelstalk.net/wp-content/uploads/2016/06/HD-Fitness-Backgrounds.jpg" TargetMode="External" Type="http://schemas.openxmlformats.org/officeDocument/2006/relationships/image"/><Relationship Id="rId3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https://png.pngtree.com/background/20230519/original/pngtree-some-machines-are-displayed-in-a-gym-picture-image_2667284.jpg" TargetMode="External" Type="http://schemas.openxmlformats.org/officeDocument/2006/relationships/image"/><Relationship Id="rId3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https://wallpapertag.com/wallpaper/full/c/5/9/143959-gym-wallpaper-1920x1200-for-iphone.jpg" TargetMode="External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https://wallpapercave.com/wp/wp8852211.jpg" TargetMode="External" Type="http://schemas.openxmlformats.org/officeDocument/2006/relationships/image"/><Relationship Id="rId3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https://www.tsv-gersthofen.de/images/Turnen/Allgemein/Step-Aerobic.jpg" TargetMode="External" Type="http://schemas.openxmlformats.org/officeDocument/2006/relationships/image"/><Relationship Id="rId3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https://images.hdqwalls.com/wallpapers/girl-fitness-model-pic.jpg" TargetMode="External" Type="http://schemas.openxmlformats.org/officeDocument/2006/relationships/image"/><Relationship Id="rId3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https://tiki.vn/blog/wp-content/uploads/2023/08/thumbnail-8.jpg" TargetMode="External" Type="http://schemas.openxmlformats.org/officeDocument/2006/relationships/image"/><Relationship Id="rId3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blipFill dpi="0" rotWithShape="1">
          <a:blip r:link="rId2"/>
          <a:stretch>
            <a:fillRect b="-16600" l="0" r="0" t="-166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70B5DDA-34E9-4CA2-A0E9-F691A6E743EF}">
                <a16:creationId xmlns:a16="http://schemas.microsoft.com/office/drawing/2010/main" id="{02F77FB5-39A7-420C-8A22-D4EDDA39A6A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404319" y="95049"/>
            <a:ext cx="6436178" cy="776702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accent6"/>
                </a:solidFill>
              </a:rPr>
              <a:t>GYM DATA ANALYSIS</a:t>
            </a:r>
            <a:endParaRPr dirty="0" lang="en-US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C6CD1D08-94D6-492C-84B1-D179A39DADCA}">
                <a16:creationId xmlns:a16="http://schemas.microsoft.com/office/drawing/2010/main" id="{11B31DA5-4EEB-47A2-8231-063F65FE40AA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0" y="4648552"/>
            <a:ext cx="1159725" cy="494947"/>
          </a:xfrm>
        </p:spPr>
        <p:txBody>
          <a:bodyPr rtlCol="0"/>
          <a:lstStyle/>
          <a:p>
            <a:pPr/>
            <a:r>
              <a:rPr b="1" dirty="0" lang="en-US" sz="1400">
                <a:solidFill>
                  <a:schemeClr val="tx2"/>
                </a:solidFill>
                <a:latin typeface="+mn-lt"/>
              </a:rPr>
              <a:t>-Sivasree</a:t>
            </a:r>
            <a:endParaRPr b="1" dirty="0" lang="en-US" sz="1400">
              <a:solidFill>
                <a:schemeClr val="tx2"/>
              </a:solidFill>
              <a:latin typeface="+mn-lt"/>
            </a:endParaRPr>
          </a:p>
        </p:txBody>
      </p:sp>
    </p:spTree>
    <p:extLst>
      <p:ext uri="{0120E82D-FC7C-463A-AB70-DBC70F06443B}">
        <p14:creationId xmlns:p14="http://schemas.microsoft.com/office/powerpoint/2010/main" val="174318924397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9200" l="0" r="0" t="-9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66436E3-64BD-4E2B-AB27-08AF90D7E860}">
                <a16:creationId xmlns:a16="http://schemas.microsoft.com/office/drawing/2010/main" id="{52CA188E-324A-4489-848A-05B37A5EECF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24776"/>
          </a:xfrm>
        </p:spPr>
        <p:txBody>
          <a:bodyPr rtlCol="0"/>
          <a:lstStyle/>
          <a:p>
            <a:pPr algn="ctr"/>
            <a:r>
              <a:rPr dirty="0" lang="en-US" sz="16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How </a:t>
            </a:r>
            <a:r>
              <a:rPr dirty="0" lang="en-US" sz="16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do us</a:t>
            </a:r>
            <a:r>
              <a:rPr dirty="0" lang="en-US" sz="16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ers with a high </a:t>
            </a:r>
            <a:r>
              <a:rPr dirty="0" lang="en-US" sz="16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Resting_BPM perform compared to those with a lower Resting_BPM?</a:t>
            </a:r>
            <a:endParaRPr dirty="0" lang="en-US" sz="1600">
              <a:solidFill>
                <a:schemeClr val="tx1"/>
              </a:solidFill>
              <a:highlight>
                <a:schemeClr val="bg2"/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896148AA-EB56-429A-804D-6EFBCD52A120}">
                <a16:creationId xmlns:a16="http://schemas.microsoft.com/office/drawing/2010/main" id="{4B52D77C-E405-481F-A461-5BBDBAF2E403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200" r="100" t="0"/>
          <a:stretch>
            <a:fillRect/>
          </a:stretch>
        </p:blipFill>
        <p:spPr>
          <a:xfrm rot="0">
            <a:off x="505472" y="424776"/>
            <a:ext cx="7954794" cy="4580048"/>
          </a:xfrm>
          <a:noFill/>
        </p:spPr>
      </p:pic>
    </p:spTree>
    <p:extLst>
      <p:ext uri="{7523A2E5-53D6-4D47-9DA7-33F3F6153BC4}">
        <p14:creationId xmlns:p14="http://schemas.microsoft.com/office/powerpoint/2010/main" val="174318924400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9300" l="0" r="0" t="-9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26E5082-A874-4AE3-AE33-BDE5D6D1C1D5}">
                <a16:creationId xmlns:a16="http://schemas.microsoft.com/office/drawing/2010/main" id="{8DBE69A1-931B-4C5E-B406-7742EB40876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513902"/>
          </a:xfrm>
        </p:spPr>
        <p:txBody>
          <a:bodyPr rtlCol="0"/>
          <a:lstStyle/>
          <a:p>
            <a:pPr algn="ctr"/>
            <a:r>
              <a:rPr dirty="0" lang="en-US" sz="2400">
                <a:highlight>
                  <a:schemeClr val="bg1">
                    <a:lumMod val="85000"/>
                  </a:schemeClr>
                </a:highlight>
                <a:latin typeface="Times New Roman"/>
              </a:rPr>
              <a:t>Which Experience_Level burns </a:t>
            </a:r>
            <a:r>
              <a:rPr dirty="0" lang="en-US" sz="2400">
                <a:highlight>
                  <a:schemeClr val="bg1">
                    <a:lumMod val="85000"/>
                  </a:schemeClr>
                </a:highlight>
                <a:latin typeface="Times New Roman"/>
              </a:rPr>
              <a:t>the most calories on average?</a:t>
            </a:r>
            <a:endParaRPr dirty="0" lang="en-US" sz="2400">
              <a:highlight>
                <a:schemeClr val="bg1">
                  <a:lumMod val="85000"/>
                </a:schemeClr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595FB90E-DAAE-4CCE-AC89-E6C6E7CF98DD}">
                <a16:creationId xmlns:a16="http://schemas.microsoft.com/office/drawing/2010/main" id="{75190499-89C5-47ED-80E1-D62F8A927116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220" r="80" t="0"/>
          <a:stretch>
            <a:fillRect/>
          </a:stretch>
        </p:blipFill>
        <p:spPr>
          <a:xfrm rot="0">
            <a:off x="632774" y="513902"/>
            <a:ext cx="7878460" cy="4520860"/>
          </a:xfrm>
          <a:noFill/>
        </p:spPr>
      </p:pic>
    </p:spTree>
    <p:extLst>
      <p:ext uri="{9E0C29F8-8E34-43E4-976C-BE9B1D0C44AB}">
        <p14:creationId xmlns:p14="http://schemas.microsoft.com/office/powerpoint/2010/main" val="174318924400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1500" r="-15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7DF5428-7EFC-496E-B76F-4C393D9D9957}">
                <a16:creationId xmlns:a16="http://schemas.microsoft.com/office/drawing/2010/main" id="{27179527-4DA3-4F8A-8353-56D84B99CAD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60429"/>
          </a:xfrm>
        </p:spPr>
        <p:txBody>
          <a:bodyPr rtlCol="0"/>
          <a:lstStyle/>
          <a:p>
            <a:pPr algn="ctr"/>
            <a:r>
              <a:rPr dirty="0" lang="en-US" sz="2400">
                <a:highlight>
                  <a:schemeClr val="bg2"/>
                </a:highlight>
                <a:latin typeface="Times New Roman"/>
              </a:rPr>
              <a:t>How </a:t>
            </a:r>
            <a:r>
              <a:rPr dirty="0" lang="en-US" sz="2400">
                <a:highlight>
                  <a:schemeClr val="bg2"/>
                </a:highlight>
                <a:latin typeface="Times New Roman"/>
              </a:rPr>
              <a:t>does Workout_Frequency impact Fat_Percentage reduction?</a:t>
            </a:r>
            <a:endParaRPr dirty="0" lang="en-US" sz="2400">
              <a:highlight>
                <a:schemeClr val="bg2"/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8984747A-9A2E-41DC-9F43-F658AD247778}">
                <a16:creationId xmlns:a16="http://schemas.microsoft.com/office/drawing/2010/main" id="{00F33096-472C-4987-AAA2-8262D1285E7E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230" r="80" t="0"/>
          <a:stretch>
            <a:fillRect/>
          </a:stretch>
        </p:blipFill>
        <p:spPr>
          <a:xfrm rot="0">
            <a:off x="581948" y="460429"/>
            <a:ext cx="7905930" cy="4567266"/>
          </a:xfrm>
          <a:noFill/>
        </p:spPr>
      </p:pic>
    </p:spTree>
    <p:extLst>
      <p:ext uri="{65C55064-5167-4923-8387-E5DDA1DB4D25}">
        <p14:creationId xmlns:p14="http://schemas.microsoft.com/office/powerpoint/2010/main" val="174318924400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5600" l="0" r="0" t="-56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00AF7FD-CF00-4CEC-99D3-3FB17A255743}">
                <a16:creationId xmlns:a16="http://schemas.microsoft.com/office/drawing/2010/main" id="{C3B6059F-AB9E-4642-A857-5BEFE1A84A3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69344"/>
          </a:xfrm>
        </p:spPr>
        <p:txBody>
          <a:bodyPr rtlCol="0"/>
          <a:lstStyle/>
          <a:p>
            <a:pPr algn="ctr"/>
            <a:r>
              <a:rPr dirty="0" lang="en-US" sz="2400">
                <a:highlight>
                  <a:schemeClr val="bg2"/>
                </a:highlight>
                <a:latin typeface="Times New Roman"/>
              </a:rPr>
              <a:t>How does Gender influenc</a:t>
            </a:r>
            <a:r>
              <a:rPr dirty="0" lang="en-US" sz="2400">
                <a:highlight>
                  <a:schemeClr val="bg2"/>
                </a:highlight>
                <a:latin typeface="Times New Roman"/>
              </a:rPr>
              <a:t>e </a:t>
            </a:r>
            <a:r>
              <a:rPr dirty="0" lang="en-US" sz="2400">
                <a:highlight>
                  <a:schemeClr val="bg2"/>
                </a:highlight>
                <a:latin typeface="Times New Roman"/>
              </a:rPr>
              <a:t>Workout_Type preference?</a:t>
            </a:r>
            <a:endParaRPr dirty="0" lang="en-US" sz="2400">
              <a:highlight>
                <a:schemeClr val="bg2"/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128839F4-27BA-4BA7-8AD0-153929C4F4DF}">
                <a16:creationId xmlns:a16="http://schemas.microsoft.com/office/drawing/2010/main" id="{E07C5A8D-FFE3-42BE-BBB2-7A9BA055DDF1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150" r="-260" t="0"/>
          <a:stretch>
            <a:fillRect/>
          </a:stretch>
        </p:blipFill>
        <p:spPr>
          <a:xfrm rot="0">
            <a:off x="681790" y="469344"/>
            <a:ext cx="7780420" cy="4471625"/>
          </a:xfrm>
          <a:noFill/>
        </p:spPr>
      </p:pic>
    </p:spTree>
    <p:extLst>
      <p:ext uri="{A4A88646-E4FD-460A-B709-D91245663402}">
        <p14:creationId xmlns:p14="http://schemas.microsoft.com/office/powerpoint/2010/main" val="174318924401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9200" l="0" r="0" t="-9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91A5077-7CAC-4380-B928-AC51EC2855A1}">
                <a16:creationId xmlns:a16="http://schemas.microsoft.com/office/drawing/2010/main" id="{CF5F3B08-E2CE-4C08-88BA-89317BF0DB1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915" y="-8915"/>
            <a:ext cx="9144000" cy="460429"/>
          </a:xfrm>
        </p:spPr>
        <p:txBody>
          <a:bodyPr rtlCol="0"/>
          <a:lstStyle/>
          <a:p>
            <a:pPr algn="ctr"/>
            <a:r>
              <a:rPr dirty="0" lang="en-US" sz="18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What are the differences i</a:t>
            </a:r>
            <a:r>
              <a:rPr dirty="0" lang="en-US" sz="18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n </a:t>
            </a:r>
            <a:r>
              <a:rPr dirty="0" lang="en-US" sz="18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Calories_Burned among users with similar </a:t>
            </a:r>
            <a:r>
              <a:rPr dirty="0" lang="en-US" sz="18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BMI</a:t>
            </a:r>
            <a:r>
              <a:rPr dirty="0" lang="en-US" sz="1800">
                <a:solidFill>
                  <a:schemeClr val="tx1"/>
                </a:solidFill>
                <a:highlight>
                  <a:schemeClr val="bg2"/>
                </a:highlight>
                <a:latin typeface="Times New Roman"/>
              </a:rPr>
              <a:t> levels?</a:t>
            </a:r>
            <a:endParaRPr dirty="0" lang="en-US" sz="1800">
              <a:solidFill>
                <a:schemeClr val="tx1"/>
              </a:solidFill>
              <a:highlight>
                <a:schemeClr val="bg2"/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4D847A5C-C1D3-4BC2-A75A-2DA394F0121D}">
                <a16:creationId xmlns:a16="http://schemas.microsoft.com/office/drawing/2010/main" id="{D4194512-B90B-45B2-95B6-93D4875CFFCD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220" r="20" t="0"/>
          <a:stretch>
            <a:fillRect/>
          </a:stretch>
        </p:blipFill>
        <p:spPr>
          <a:xfrm rot="0">
            <a:off x="601589" y="448113"/>
            <a:ext cx="8035308" cy="4649876"/>
          </a:xfrm>
          <a:noFill/>
        </p:spPr>
      </p:pic>
    </p:spTree>
    <p:extLst>
      <p:ext uri="{C02F0927-669D-40E1-BA45-61FDAC1FEFE3}">
        <p14:creationId xmlns:p14="http://schemas.microsoft.com/office/powerpoint/2010/main" val="174318924401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9300" l="0" r="0" t="-9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AAEF17C-6615-4AC5-9835-14E98B5481FD}">
                <a16:creationId xmlns:a16="http://schemas.microsoft.com/office/drawing/2010/main" id="{6A4BEB5C-3711-417D-9B97-28D8B32BF7B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24776"/>
          </a:xfrm>
        </p:spPr>
        <p:txBody>
          <a:bodyPr rtlCol="0"/>
          <a:lstStyle/>
          <a:p>
            <a:pPr algn="ctr"/>
            <a:r>
              <a:rPr dirty="0" lang="en-US" sz="1800">
                <a:highlight>
                  <a:schemeClr val="bg2"/>
                </a:highlight>
                <a:latin typeface="Times New Roman"/>
              </a:rPr>
              <a:t>Is t</a:t>
            </a:r>
            <a:r>
              <a:rPr dirty="0" lang="en-US" sz="1800">
                <a:highlight>
                  <a:schemeClr val="bg2"/>
                </a:highlight>
                <a:latin typeface="Times New Roman"/>
              </a:rPr>
              <a:t>here a significant</a:t>
            </a:r>
            <a:r>
              <a:rPr dirty="0" lang="en-US" sz="1800">
                <a:highlight>
                  <a:schemeClr val="bg2"/>
                </a:highlight>
                <a:latin typeface="Times New Roman"/>
              </a:rPr>
              <a:t> difference in </a:t>
            </a:r>
            <a:r>
              <a:rPr dirty="0" lang="en-US" sz="1800">
                <a:highlight>
                  <a:schemeClr val="bg2"/>
                </a:highlight>
                <a:latin typeface="Times New Roman"/>
              </a:rPr>
              <a:t>BMI</a:t>
            </a:r>
            <a:r>
              <a:rPr dirty="0" lang="en-US" sz="1800">
                <a:highlight>
                  <a:schemeClr val="bg2"/>
                </a:highlight>
                <a:latin typeface="Times New Roman"/>
              </a:rPr>
              <a:t> for users who perform </a:t>
            </a:r>
            <a:r>
              <a:rPr dirty="0" lang="en-US" sz="1800">
                <a:highlight>
                  <a:schemeClr val="bg2"/>
                </a:highlight>
                <a:latin typeface="Times New Roman"/>
              </a:rPr>
              <a:t>HIIT</a:t>
            </a:r>
            <a:r>
              <a:rPr dirty="0" lang="en-US" sz="1800">
                <a:highlight>
                  <a:schemeClr val="bg2"/>
                </a:highlight>
                <a:latin typeface="Times New Roman"/>
              </a:rPr>
              <a:t> vs. Strength training?</a:t>
            </a:r>
            <a:endParaRPr dirty="0" lang="en-US" sz="1800">
              <a:highlight>
                <a:schemeClr val="bg2"/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0FD54E14-E5A6-4435-9F49-B97489F0DC92}">
                <a16:creationId xmlns:a16="http://schemas.microsoft.com/office/drawing/2010/main" id="{FA2496C7-8F72-4877-82F8-2FD6FD1A9E21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70" r="-140" t="0"/>
          <a:stretch>
            <a:fillRect/>
          </a:stretch>
        </p:blipFill>
        <p:spPr>
          <a:xfrm rot="0">
            <a:off x="537733" y="424776"/>
            <a:ext cx="8068522" cy="4653343"/>
          </a:xfrm>
          <a:noFill/>
        </p:spPr>
      </p:pic>
    </p:spTree>
    <p:extLst>
      <p:ext uri="{B9CB91BE-DFD5-4389-9EC5-8BAE9FBB3136}">
        <p14:creationId xmlns:p14="http://schemas.microsoft.com/office/powerpoint/2010/main" val="1743189244019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-9200" l="0" r="0" t="-9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91625FC-51F1-40BF-9497-D04AD5AA1FBD}">
                <a16:creationId xmlns:a16="http://schemas.microsoft.com/office/drawing/2010/main" id="{3F49F2EB-79B6-4C35-9484-D65F8C79DA2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06955"/>
          </a:xfrm>
        </p:spPr>
        <p:txBody>
          <a:bodyPr rtlCol="0"/>
          <a:lstStyle/>
          <a:p>
            <a:pPr algn="ctr"/>
            <a:r>
              <a:rPr dirty="0" lang="en-US" sz="2000">
                <a:highlight>
                  <a:schemeClr val="bg2"/>
                </a:highlight>
                <a:latin typeface="Times New Roman"/>
              </a:rPr>
              <a:t>Which demographic (Age &amp;</a:t>
            </a:r>
            <a:r>
              <a:rPr dirty="0" lang="en-US" sz="2000">
                <a:highlight>
                  <a:schemeClr val="bg2"/>
                </a:highlight>
                <a:latin typeface="Times New Roman"/>
              </a:rPr>
              <a:t> Gender) has the highest Workout_Frequency?</a:t>
            </a:r>
            <a:endParaRPr dirty="0" lang="en-US" sz="2000">
              <a:highlight>
                <a:schemeClr val="bg2"/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EC50E4CD-1F4B-41F1-8E03-493EC5229594}">
                <a16:creationId xmlns:a16="http://schemas.microsoft.com/office/drawing/2010/main" id="{6D8FA199-3FDD-433A-9DBF-7502E0FB1F80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220" r="-160" t="0"/>
          <a:stretch>
            <a:fillRect/>
          </a:stretch>
        </p:blipFill>
        <p:spPr>
          <a:xfrm rot="0">
            <a:off x="562365" y="390124"/>
            <a:ext cx="7976492" cy="4655200"/>
          </a:xfrm>
          <a:noFill/>
        </p:spPr>
      </p:pic>
    </p:spTree>
    <p:extLst>
      <p:ext uri="{51A51329-6FC0-4596-93AB-8EE4D111E689}">
        <p14:creationId xmlns:p14="http://schemas.microsoft.com/office/powerpoint/2010/main" val="1743189244023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9300" l="0" r="0" t="-9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74FC3CB-46EE-41B3-BFA8-33D65602CFE7}">
                <a16:creationId xmlns:a16="http://schemas.microsoft.com/office/drawing/2010/main" id="{6FD81226-8D2B-4B6A-ADDB-C70F35D3B97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51523"/>
          </a:xfrm>
        </p:spPr>
        <p:txBody>
          <a:bodyPr rtlCol="0"/>
          <a:lstStyle/>
          <a:p>
            <a:pPr algn="ctr"/>
            <a:r>
              <a:rPr dirty="0" lang="en-US" sz="2000">
                <a:highlight>
                  <a:schemeClr val="bg2"/>
                </a:highlight>
                <a:latin typeface="Times New Roman"/>
              </a:rPr>
              <a:t>How does Body Fat Percentag</a:t>
            </a:r>
            <a:r>
              <a:rPr dirty="0" lang="en-US" sz="2000">
                <a:highlight>
                  <a:schemeClr val="bg2"/>
                </a:highlight>
                <a:latin typeface="Times New Roman"/>
              </a:rPr>
              <a:t>e</a:t>
            </a:r>
            <a:r>
              <a:rPr dirty="0" lang="en-US" sz="2000">
                <a:highlight>
                  <a:schemeClr val="bg2"/>
                </a:highlight>
                <a:latin typeface="Times New Roman"/>
              </a:rPr>
              <a:t> differ for users with similar workout routines?</a:t>
            </a:r>
            <a:endParaRPr dirty="0" lang="en-US" sz="2000">
              <a:highlight>
                <a:schemeClr val="bg2"/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822D85A6-0FA0-4877-862C-7651FEFF9F1D}">
                <a16:creationId xmlns:a16="http://schemas.microsoft.com/office/drawing/2010/main" id="{C7473C15-6B65-4FDB-A0EC-3CA1F880CD20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-290" l="-390" r="250" t="290"/>
          <a:stretch>
            <a:fillRect/>
          </a:stretch>
        </p:blipFill>
        <p:spPr>
          <a:xfrm rot="0">
            <a:off x="596674" y="451523"/>
            <a:ext cx="7950650" cy="4577648"/>
          </a:xfrm>
          <a:noFill/>
        </p:spPr>
      </p:pic>
    </p:spTree>
    <p:extLst>
      <p:ext uri="{476EB771-2607-4BB7-9946-2127D8F39252}">
        <p14:creationId xmlns:p14="http://schemas.microsoft.com/office/powerpoint/2010/main" val="1743189244026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EFE30030-E8FC-4D5F-8EA5-D946E7B34A0B}">
                <a16:creationId xmlns:a16="http://schemas.microsoft.com/office/drawing/2010/main" id="{DD18FA77-04C2-47C3-B2E5-7C65A4C3C984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link="rId2">
            <a:lum bright="0" contrast="0"/>
            <a:extLst>
              <a:ext uri="{A51F1050-4D16-4FAD-B42B-FD14352425A1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2F212B9D-F758-4434-B92C-AFEB996B77EA}">
                <a14:useLocalDpi xmlns:a14="http://schemas.microsoft.com/office/drawing/2010/main" val="0"/>
              </a:ext>
            </a:extLst>
          </a:blip>
          <a:srcRect b="21040" l="0" r="0" t="20710"/>
          <a:stretch>
            <a:fillRect/>
          </a:stretch>
        </p:blipFill>
        <p:spPr>
          <a:xfrm rot="0">
            <a:off x="-8020" y="-73999"/>
            <a:ext cx="9152915" cy="5331914"/>
          </a:xfrm>
          <a:prstGeom prst="rect">
            <a:avLst/>
          </a:prstGeom>
          <a:noFill/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</p:spTree>
    <p:extLst>
      <p:ext uri="{903DF175-697A-4657-991D-DC501C9EFE2C}">
        <p14:creationId xmlns:p14="http://schemas.microsoft.com/office/powerpoint/2010/main" val="17431892440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E7FDB1C-0555-45BC-B624-C8FBCC24D739}">
                <a16:creationId xmlns:a16="http://schemas.microsoft.com/office/drawing/2010/main" id="{3A411657-4D84-4E46-BFAF-5011ED25D30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4000">
                <a:latin typeface="Lato"/>
              </a:rPr>
              <a:t>Interpretation</a:t>
            </a:r>
            <a:endParaRPr dirty="0" lang="en-US" sz="4000">
              <a:latin typeface="Lato"/>
            </a:endParaRPr>
          </a:p>
        </p:txBody>
      </p:sp>
      <p:sp>
        <p:nvSpPr>
          <p:cNvPr id="3" name="Content Placeholder 2">
            <a:extLst>
              <a:ext uri="{42A63772-53A5-4D37-901E-9DD1CC3F9A03}">
                <a16:creationId xmlns:a16="http://schemas.microsoft.com/office/drawing/2010/main" id="{9279DED3-374B-48C1-B905-DC70B725F5A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05497" y="188728"/>
            <a:ext cx="7620000" cy="1527552"/>
          </a:xfrm>
        </p:spPr>
        <p:txBody>
          <a:bodyPr rtlCol="0"/>
          <a:lstStyle/>
          <a:p>
            <a:pPr/>
            <a:r>
              <a:rPr b="1" dirty="0" lang="en-US" sz="2000">
                <a:solidFill>
                  <a:schemeClr val="bg2"/>
                </a:solidFill>
                <a:latin typeface="Times New Roman"/>
              </a:rPr>
              <a:t>General </a:t>
            </a:r>
            <a:r>
              <a:rPr b="1" dirty="0" lang="en-US" sz="2000">
                <a:solidFill>
                  <a:schemeClr val="bg2"/>
                </a:solidFill>
                <a:latin typeface="Times New Roman"/>
              </a:rPr>
              <a:t>Insights</a:t>
            </a:r>
          </a:p>
          <a:p>
            <a:pPr/>
            <a:r>
              <a:rPr b="1" dirty="0" lang="en-US" sz="2000">
                <a:solidFill>
                  <a:schemeClr val="bg2"/>
                </a:solidFill>
                <a:latin typeface="Times New Roman"/>
              </a:rPr>
              <a:t>Performance &amp; Health Metrics</a:t>
            </a:r>
          </a:p>
          <a:p>
            <a:pPr/>
            <a:r>
              <a:rPr b="1" dirty="0" lang="en-US" sz="2000">
                <a:solidFill>
                  <a:schemeClr val="bg2"/>
                </a:solidFill>
                <a:latin typeface="Times New Roman"/>
              </a:rPr>
              <a:t>Comparative Analysis</a:t>
            </a:r>
            <a:endParaRPr b="1" dirty="0" lang="en-US" sz="200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596E9D80-2AEE-45D6-BD04-1E21B2D28BC6}">
        <p14:creationId xmlns:p14="http://schemas.microsoft.com/office/powerpoint/2010/main" val="1743189243977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5400" l="0" r="0" t="-54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3D47E30-6031-45C8-908E-AF6BC67B7EC2}">
                <a16:creationId xmlns:a16="http://schemas.microsoft.com/office/drawing/2010/main" id="{C04D6A85-0144-4DF9-AAA5-3AFAD7148D2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117100"/>
            <a:ext cx="9144000" cy="600036"/>
          </a:xfrm>
        </p:spPr>
        <p:txBody>
          <a:bodyPr rtlCol="0"/>
          <a:lstStyle/>
          <a:p>
            <a:pPr algn="ctr"/>
            <a:r>
              <a:rPr dirty="0" lang="en-US" sz="2400">
                <a:solidFill>
                  <a:schemeClr val="bg2"/>
                </a:solidFill>
                <a:latin typeface="Times New Roman"/>
              </a:rPr>
              <a:t>What is the distribution of </a:t>
            </a:r>
            <a:r>
              <a:rPr dirty="0" lang="en-US" sz="2400">
                <a:solidFill>
                  <a:schemeClr val="bg2"/>
                </a:solidFill>
                <a:latin typeface="Times New Roman"/>
              </a:rPr>
              <a:t>BMI</a:t>
            </a:r>
            <a:r>
              <a:rPr dirty="0" lang="en-US" sz="2400">
                <a:solidFill>
                  <a:schemeClr val="bg2"/>
                </a:solidFill>
                <a:latin typeface="Times New Roman"/>
              </a:rPr>
              <a:t> across different age groups?</a:t>
            </a:r>
            <a:endParaRPr dirty="0" lang="en-US" sz="2400">
              <a:solidFill>
                <a:schemeClr val="bg2"/>
              </a:solidFill>
              <a:latin typeface="Times New Roman"/>
            </a:endParaRPr>
          </a:p>
        </p:txBody>
      </p:sp>
      <p:pic>
        <p:nvPicPr>
          <p:cNvPr id="3" name="Content Placeholder 2">
            <a:extLst>
              <a:ext uri="{AFC720C3-3E25-43E4-8053-0E131CA86690}">
                <a16:creationId xmlns:a16="http://schemas.microsoft.com/office/drawing/2010/main" id="{609FF650-0E25-4102-B279-C9B921885E61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880" r="-170" t="0"/>
          <a:stretch>
            <a:fillRect/>
          </a:stretch>
        </p:blipFill>
        <p:spPr>
          <a:xfrm rot="0">
            <a:off x="426462" y="870394"/>
            <a:ext cx="8221560" cy="4037266"/>
          </a:xfrm>
          <a:noFill/>
        </p:spPr>
      </p:pic>
    </p:spTree>
    <p:extLst>
      <p:ext uri="{401EAA35-3473-4933-AE70-690E7990D096}">
        <p14:creationId xmlns:p14="http://schemas.microsoft.com/office/powerpoint/2010/main" val="17431892439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100" r="-1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9BC958A-1B98-41C4-A316-82AEBA940CA8}">
                <a16:creationId xmlns:a16="http://schemas.microsoft.com/office/drawing/2010/main" id="{53F0E030-EE9A-40B7-B9C4-E586EE5CB05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540639"/>
          </a:xfrm>
        </p:spPr>
        <p:txBody>
          <a:bodyPr rtlCol="0"/>
          <a:lstStyle/>
          <a:p>
            <a:pPr algn="ctr"/>
            <a:r>
              <a:rPr dirty="0" lang="en-US" sz="2400">
                <a:solidFill>
                  <a:schemeClr val="bg1"/>
                </a:solidFill>
                <a:latin typeface="Times New Roman"/>
              </a:rPr>
              <a:t>How does Workout_Type vary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 by Experience_Level?</a:t>
            </a:r>
            <a:endParaRPr dirty="0" lang="en-US" sz="24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Content Placeholder 2">
            <a:extLst>
              <a:ext uri="{B8714291-704C-4406-B484-E068EE2725C2}">
                <a16:creationId xmlns:a16="http://schemas.microsoft.com/office/drawing/2010/main" id="{DB08C077-28CD-4404-85A8-A27AE2287FCD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180" r="120" t="0"/>
          <a:stretch>
            <a:fillRect/>
          </a:stretch>
        </p:blipFill>
        <p:spPr>
          <a:xfrm rot="0">
            <a:off x="580339" y="540639"/>
            <a:ext cx="7983321" cy="4581039"/>
          </a:xfrm>
          <a:noFill/>
        </p:spPr>
      </p:pic>
    </p:spTree>
    <p:extLst>
      <p:ext uri="{7C7173DE-D300-4360-9CB3-AEF4C2D5A546}">
        <p14:creationId xmlns:p14="http://schemas.microsoft.com/office/powerpoint/2010/main" val="1743189243984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5600" l="0" r="0" t="-56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5371D09-1008-4DBE-AE78-68CD7D608A9E}">
                <a16:creationId xmlns:a16="http://schemas.microsoft.com/office/drawing/2010/main" id="{EFECC42F-98E2-4F69-84B6-D88FF60A22F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503767"/>
          </a:xfrm>
        </p:spPr>
        <p:txBody>
          <a:bodyPr rtlCol="0"/>
          <a:lstStyle/>
          <a:p>
            <a:pPr algn="ctr"/>
            <a:r>
              <a:rPr dirty="0" lang="en-US" sz="2400">
                <a:solidFill>
                  <a:schemeClr val="bg1"/>
                </a:solidFill>
                <a:latin typeface="Times New Roman"/>
              </a:rPr>
              <a:t>What 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is</a:t>
            </a:r>
            <a:r>
              <a:rPr b="1" baseline="0" cap="none" dirty="0" i="0" lang="en-US" strike="noStrike" sz="2400" u="none">
                <a:solidFill>
                  <a:schemeClr val="bg1"/>
                </a:solidFill>
                <a:latin typeface="Times New Roman"/>
              </a:rPr>
              <a:t> the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 relationship between Age and Calories_Burned?</a:t>
            </a:r>
            <a:endParaRPr dirty="0" lang="en-US" sz="24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Content Placeholder 2">
            <a:extLst>
              <a:ext uri="{D97216D8-392F-4A56-B601-7AE5BC04E7A2}">
                <a16:creationId xmlns:a16="http://schemas.microsoft.com/office/drawing/2010/main" id="{EBC027A0-2173-423B-A2CB-8403A7A8D790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500" r="-540" t="0"/>
          <a:stretch>
            <a:fillRect/>
          </a:stretch>
        </p:blipFill>
        <p:spPr>
          <a:xfrm rot="0">
            <a:off x="1236211" y="585254"/>
            <a:ext cx="7791640" cy="4456090"/>
          </a:xfrm>
          <a:noFill/>
        </p:spPr>
      </p:pic>
      <p:pic>
        <p:nvPicPr>
          <p:cNvPr id="4" name="Image 3">
            <a:extLst>
              <a:ext uri="{0963AD0C-35A5-492A-85D8-60E6A769EEAA}">
                <a16:creationId xmlns:a16="http://schemas.microsoft.com/office/drawing/2010/main" id="{92085214-3812-4DEE-9034-98F22BD9C4A4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8902" y="666750"/>
            <a:ext cx="1177309" cy="535143"/>
          </a:xfrm>
          <a:prstGeom prst="rect">
            <a:avLst/>
          </a:prstGeom>
          <a:noFill/>
        </p:spPr>
      </p:pic>
    </p:spTree>
    <p:extLst>
      <p:ext uri="{A577ABA8-023E-4FC7-9C42-00EE86B7B0FF}">
        <p14:creationId xmlns:p14="http://schemas.microsoft.com/office/powerpoint/2010/main" val="1743189243987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9300" l="0" r="0" t="-9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D7A3C8B-AC5C-4B03-A253-C73C69B919C3}">
                <a16:creationId xmlns:a16="http://schemas.microsoft.com/office/drawing/2010/main" id="{B1328EED-B04F-46D2-8EA9-0A048B95A34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33692"/>
          </a:xfrm>
        </p:spPr>
        <p:txBody>
          <a:bodyPr rtlCol="0"/>
          <a:lstStyle/>
          <a:p>
            <a:pPr algn="ctr"/>
            <a:r>
              <a:rPr dirty="0" lang="en-US" sz="2400">
                <a:solidFill>
                  <a:schemeClr val="bg1"/>
                </a:solidFill>
                <a:latin typeface="Times New Roman"/>
              </a:rPr>
              <a:t>How does Water_Inta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k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e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 correlate with Fat_Percen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tage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?</a:t>
            </a:r>
            <a:endParaRPr dirty="0" lang="en-US" sz="24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Content Placeholder 2">
            <a:extLst>
              <a:ext uri="{A363D7B6-9333-4318-8A2D-FA357CB88E2A}">
                <a16:creationId xmlns:a16="http://schemas.microsoft.com/office/drawing/2010/main" id="{1B1F0297-3163-4992-8CA9-29BE93E15633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400" r="-260" t="0"/>
          <a:stretch>
            <a:fillRect/>
          </a:stretch>
        </p:blipFill>
        <p:spPr>
          <a:xfrm rot="0">
            <a:off x="562365" y="441712"/>
            <a:ext cx="7976482" cy="4584801"/>
          </a:xfrm>
          <a:noFill/>
        </p:spPr>
      </p:pic>
    </p:spTree>
    <p:extLst>
      <p:ext uri="{16979ED0-6A63-4103-AA56-2C1846F0599D}">
        <p14:creationId xmlns:p14="http://schemas.microsoft.com/office/powerpoint/2010/main" val="1743189243990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9300" l="0" r="0" t="-9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B14FB84-CD58-45E2-9751-B2613721C9FA}">
                <a16:creationId xmlns:a16="http://schemas.microsoft.com/office/drawing/2010/main" id="{011A567E-CAB7-405F-990C-FD6E8EE66F1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42607"/>
          </a:xfrm>
        </p:spPr>
        <p:txBody>
          <a:bodyPr rtlCol="0"/>
          <a:lstStyle/>
          <a:p>
            <a:pPr algn="ctr"/>
            <a:r>
              <a:rPr dirty="0" lang="en-US" sz="2400">
                <a:solidFill>
                  <a:schemeClr val="bg1"/>
                </a:solidFill>
                <a:latin typeface="Times New Roman"/>
              </a:rPr>
              <a:t>What 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is the average Session_Duration for each Workout_Type?</a:t>
            </a:r>
            <a:endParaRPr dirty="0" lang="en-US" sz="24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Content Placeholder 2">
            <a:extLst>
              <a:ext uri="{24E9DCC8-A957-4486-B237-1D658C9CB13F}">
                <a16:creationId xmlns:a16="http://schemas.microsoft.com/office/drawing/2010/main" id="{927A5638-FF55-4709-87F0-583BBD509250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130" r="-160" t="0"/>
          <a:stretch>
            <a:fillRect/>
          </a:stretch>
        </p:blipFill>
        <p:spPr>
          <a:xfrm rot="0">
            <a:off x="512530" y="442607"/>
            <a:ext cx="8058321" cy="4639637"/>
          </a:xfrm>
          <a:noFill/>
        </p:spPr>
      </p:pic>
    </p:spTree>
    <p:extLst>
      <p:ext uri="{08B6EF8A-63D6-4F55-88C8-99D78FFD34A0}">
        <p14:creationId xmlns:p14="http://schemas.microsoft.com/office/powerpoint/2010/main" val="17431892439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6700" l="0" r="0" t="-167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B358856-79D1-465B-B23E-6E79BC01D71B}">
                <a16:creationId xmlns:a16="http://schemas.microsoft.com/office/drawing/2010/main" id="{EA1292D5-291B-4A17-9C6D-00DCA054142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9144000" cy="496081"/>
          </a:xfrm>
        </p:spPr>
        <p:txBody>
          <a:bodyPr rtlCol="0"/>
          <a:lstStyle/>
          <a:p>
            <a:pPr algn="ctr"/>
            <a:r>
              <a:rPr dirty="0" lang="en-US" sz="2400">
                <a:solidFill>
                  <a:schemeClr val="bg1"/>
                </a:solidFill>
                <a:latin typeface="Times New Roman"/>
              </a:rPr>
              <a:t>How does Max_BP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M differ </a:t>
            </a:r>
            <a:r>
              <a:rPr dirty="0" lang="en-US" sz="2400">
                <a:solidFill>
                  <a:schemeClr val="bg1"/>
                </a:solidFill>
                <a:latin typeface="Times New Roman"/>
              </a:rPr>
              <a:t>among Workout_Types?</a:t>
            </a:r>
            <a:endParaRPr dirty="0" lang="en-US" sz="240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3" name="Content Placeholder 2">
            <a:extLst>
              <a:ext uri="{A962D575-DDD3-4C7B-AA92-77DBFB2F9269}">
                <a16:creationId xmlns:a16="http://schemas.microsoft.com/office/drawing/2010/main" id="{FFE3588E-E4C9-49B6-B632-4C04C85C6F79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230" r="-120" t="0"/>
          <a:stretch>
            <a:fillRect/>
          </a:stretch>
        </p:blipFill>
        <p:spPr>
          <a:xfrm rot="0">
            <a:off x="476497" y="496081"/>
            <a:ext cx="8191014" cy="4489304"/>
          </a:xfrm>
          <a:noFill/>
        </p:spPr>
      </p:pic>
    </p:spTree>
    <p:extLst>
      <p:ext uri="{001F0248-B676-40AF-B850-EAB6C244525F}">
        <p14:creationId xmlns:p14="http://schemas.microsoft.com/office/powerpoint/2010/main" val="17431892439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400" r="-4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B0A6923-E1A8-4737-BE8A-8D8F817F29A5}">
                <a16:creationId xmlns:a16="http://schemas.microsoft.com/office/drawing/2010/main" id="{B65836AF-3EEC-43A4-882C-5CD35F22EC5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915" y="0"/>
            <a:ext cx="9144000" cy="441140"/>
          </a:xfrm>
        </p:spPr>
        <p:txBody>
          <a:bodyPr rtlCol="0"/>
          <a:lstStyle/>
          <a:p>
            <a:pPr algn="ctr"/>
            <a:r>
              <a:rPr dirty="0" lang="en-US" sz="2400">
                <a:solidFill>
                  <a:schemeClr val="tx1"/>
                </a:solidFill>
                <a:highlight>
                  <a:schemeClr val="bg1">
                    <a:lumMod val="85000"/>
                  </a:schemeClr>
                </a:highlight>
                <a:latin typeface="Times New Roman"/>
              </a:rPr>
              <a:t>What is the trend between</a:t>
            </a:r>
            <a:r>
              <a:rPr dirty="0" lang="en-US" sz="2400">
                <a:solidFill>
                  <a:schemeClr val="tx1"/>
                </a:solidFill>
                <a:highlight>
                  <a:schemeClr val="bg1">
                    <a:lumMod val="85000"/>
                  </a:schemeClr>
                </a:highlight>
                <a:latin typeface="Times New Roman"/>
              </a:rPr>
              <a:t> Avg_BPM and Calories_Burned?</a:t>
            </a:r>
            <a:endParaRPr dirty="0" lang="en-US" sz="2400">
              <a:solidFill>
                <a:schemeClr val="tx1"/>
              </a:solidFill>
              <a:highlight>
                <a:schemeClr val="bg1">
                  <a:lumMod val="85000"/>
                </a:schemeClr>
              </a:highlight>
              <a:latin typeface="Times New Roman"/>
            </a:endParaRPr>
          </a:p>
        </p:txBody>
      </p:sp>
      <p:pic>
        <p:nvPicPr>
          <p:cNvPr id="3" name="Content Placeholder 2">
            <a:extLst>
              <a:ext uri="{3A262094-2F54-4740-9908-A98A43E02DE6}">
                <a16:creationId xmlns:a16="http://schemas.microsoft.com/office/drawing/2010/main" id="{7DA8DD8B-7E07-4F9B-8DF4-38B55EDB0652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3"/>
          <a:srcRect b="0" l="-390" r="50" t="0"/>
          <a:stretch>
            <a:fillRect/>
          </a:stretch>
        </p:blipFill>
        <p:spPr>
          <a:xfrm rot="0">
            <a:off x="499976" y="465077"/>
            <a:ext cx="8064731" cy="4669850"/>
          </a:xfrm>
          <a:noFill/>
        </p:spPr>
      </p:pic>
    </p:spTree>
    <p:extLst>
      <p:ext uri="{962CA6C5-AB51-4BB6-922E-ECE04A0D28D3}">
        <p14:creationId xmlns:p14="http://schemas.microsoft.com/office/powerpoint/2010/main" val="1743189243999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2025-03-28T23:16:38Z</dcterms:created>
  <dcterms:modified xsi:type="dcterms:W3CDTF">2025-03-29T00:43:26Z</dcterms:modified>
</cp:coreProperties>
</file>