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6.xml"/>
  <Override ContentType="application/vnd.openxmlformats-officedocument.presentationml.slide+xml" PartName="/ppt/slides/slide1.xml"/>
  <Override ContentType="application/vnd.openxmlformats-officedocument.presentationml.tags+xml" PartName="/ppt/tags/tag7.xml"/>
  <Override ContentType="application/vnd.openxmlformats-officedocument.presentationml.slide+xml" PartName="/ppt/slides/slide2.xml"/>
  <Override ContentType="application/vnd.openxmlformats-officedocument.presentationml.tags+xml" PartName="/ppt/tags/tag8.xml"/>
  <Override ContentType="application/vnd.openxmlformats-officedocument.presentationml.slide+xml" PartName="/ppt/slides/slide3.xml"/>
  <Override ContentType="application/vnd.openxmlformats-officedocument.presentationml.tags+xml" PartName="/ppt/tags/tag9.xml"/>
  <Override ContentType="application/vnd.openxmlformats-officedocument.presentationml.slide+xml" PartName="/ppt/slides/slide4.xml"/>
  <Override ContentType="application/vnd.openxmlformats-officedocument.presentationml.tags+xml" PartName="/ppt/tags/tag10.xml"/>
  <Override ContentType="application/vnd.openxmlformats-officedocument.presentationml.slide+xml" PartName="/ppt/slides/slide5.xml"/>
  <Override ContentType="application/vnd.openxmlformats-officedocument.presentationml.tags+xml" PartName="/ppt/tags/tag11.xml"/>
  <Override ContentType="application/vnd.openxmlformats-officedocument.presentationml.slide+xml" PartName="/ppt/slides/slide6.xml"/>
  <Override ContentType="application/vnd.openxmlformats-officedocument.presentationml.tags+xml" PartName="/ppt/tags/tag12.xml"/>
  <Override ContentType="application/vnd.openxmlformats-officedocument.presentationml.slide+xml" PartName="/ppt/slides/slide7.xml"/>
  <Override ContentType="application/vnd.openxmlformats-officedocument.presentationml.tags+xml" PartName="/ppt/tags/tag13.xml"/>
  <Override ContentType="application/vnd.openxmlformats-officedocument.presentationml.slide+xml" PartName="/ppt/slides/slide8.xml"/>
  <Override ContentType="application/vnd.openxmlformats-officedocument.presentationml.tags+xml" PartName="/ppt/tags/tag14.xml"/>
  <Override ContentType="application/vnd.openxmlformats-officedocument.presentationml.slide+xml" PartName="/ppt/slides/slide9.xml"/>
  <Override ContentType="application/vnd.openxmlformats-officedocument.presentationml.tags+xml" PartName="/ppt/tags/tag15.xml"/>
  <Override ContentType="application/vnd.openxmlformats-officedocument.presentationml.slide+xml" PartName="/ppt/slides/slide10.xml"/>
  <Override ContentType="application/vnd.openxmlformats-officedocument.presentationml.tags+xml" PartName="/ppt/tags/tag16.xml"/>
  <Override ContentType="application/vnd.openxmlformats-officedocument.presentationml.slide+xml" PartName="/ppt/slides/slide11.xml"/>
  <Override ContentType="application/vnd.openxmlformats-officedocument.presentationml.tags+xml" PartName="/ppt/tags/tag17.xml"/>
  <Override ContentType="application/vnd.openxmlformats-officedocument.presentationml.slide+xml" PartName="/ppt/slides/slide12.xml"/>
  <Override ContentType="application/vnd.openxmlformats-officedocument.presentationml.tags+xml" PartName="/ppt/tags/tag18.xml"/>
  <Override ContentType="application/vnd.openxmlformats-officedocument.presentationml.slide+xml" PartName="/ppt/slides/slide13.xml"/>
  <Override ContentType="application/vnd.openxmlformats-officedocument.presentationml.tags+xml" PartName="/ppt/tags/tag19.xml"/>
  <Override ContentType="application/vnd.openxmlformats-officedocument.presentationml.slide+xml" PartName="/ppt/slides/slide14.xml"/>
  <Override ContentType="application/vnd.openxmlformats-officedocument.presentationml.tags+xml" PartName="/ppt/tags/tag20.xml"/>
  <Override ContentType="application/vnd.openxmlformats-officedocument.presentationml.slide+xml" PartName="/ppt/slides/slide15.xml"/>
  <Override ContentType="application/vnd.openxmlformats-officedocument.presentationml.tags+xml" PartName="/ppt/tags/tag21.xml"/>
  <Override ContentType="application/vnd.openxmlformats-officedocument.presentationml.slide+xml" PartName="/ppt/slides/slide16.xml"/>
  <Override ContentType="application/vnd.openxmlformats-officedocument.presentationml.tags+xml" PartName="/ppt/tags/tag22.xml"/>
  <Override ContentType="application/vnd.openxmlformats-officedocument.presentationml.slide+xml" PartName="/ppt/slides/slide17.xml"/>
  <Override ContentType="application/vnd.openxmlformats-officedocument.presentationml.tags+xml" PartName="/ppt/tags/tag23.xml"/>
  <Override ContentType="application/vnd.openxmlformats-officedocument.presentationml.slide+xml" PartName="/ppt/slides/slide18.xml"/>
  <Override ContentType="application/vnd.openxmlformats-officedocument.presentationml.tags+xml" PartName="/ppt/tags/tag24.xml"/>
  <Override ContentType="application/vnd.openxmlformats-officedocument.presentationml.slide+xml" PartName="/ppt/slides/slide19.xml"/>
  <Override ContentType="application/vnd.openxmlformats-officedocument.presentationml.tags+xml" PartName="/ppt/tags/tag25.xml"/>
  <Override ContentType="application/vnd.openxmlformats-officedocument.presentationml.slide+xml" PartName="/ppt/slides/slide20.xml"/>
  <Override ContentType="application/vnd.openxmlformats-officedocument.presentationml.tags+xml" PartName="/ppt/tags/tag26.xml"/>
  <Override ContentType="application/vnd.openxmlformats-officedocument.presentationml.slide+xml" PartName="/ppt/slides/slide21.xml"/>
  <Override ContentType="application/vnd.openxmlformats-officedocument.presentationml.tags+xml" PartName="/ppt/tags/tag27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28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/ppt/media/image34.png" Type="http://schemas.openxmlformats.org/officeDocument/2006/relationships/image"/><Relationship Id="rId35" Target="/ppt/media/image35.png" Type="http://schemas.openxmlformats.org/officeDocument/2006/relationships/image"/><Relationship Id="rId36" Target="/ppt/media/image36.png" Type="http://schemas.openxmlformats.org/officeDocument/2006/relationships/image"/><Relationship Id="rId37" Target="/ppt/media/image37.png" Type="http://schemas.openxmlformats.org/officeDocument/2006/relationships/image"/><Relationship Id="rId38" Target="/ppt/media/image38.png" Type="http://schemas.openxmlformats.org/officeDocument/2006/relationships/image"/><Relationship Id="rId39" Target="/ppt/media/image39.png" Type="http://schemas.openxmlformats.org/officeDocument/2006/relationships/image"/><Relationship Id="rId40" Target="/ppt/media/image40.png" Type="http://schemas.openxmlformats.org/officeDocument/2006/relationships/image"/><Relationship Id="rId41" Target="/ppt/media/image41.png" Type="http://schemas.openxmlformats.org/officeDocument/2006/relationships/image"/><Relationship Id="rId42" Target="/ppt/media/image42.png" Type="http://schemas.openxmlformats.org/officeDocument/2006/relationships/image"/><Relationship Id="rId43" Target="ppt/media/img_cc_black.png" Type="http://schemas.openxmlformats.org/officeDocument/2006/relationships/image"/><Relationship Id="rId44" Target="ppt/presentation.xml" Type="http://schemas.openxmlformats.org/officeDocument/2006/relationships/officeDocument"/><Relationship Id="rId45" Target="docProps/core.xml" Type="http://schemas.openxmlformats.org/package/2006/relationships/metadata/core-properties"/><Relationship Id="rId46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9144000" cy="5143500"/>
  <p:embeddedFontLst>
    <p:embeddedFont>
      <p:font typeface="Raleway"/>
      <p:regular r:id="rId28"/>
      <p:bold r:id="rId30"/>
    </p:embeddedFont>
    <p:embeddedFont>
      <p:font typeface="Roboto"/>
      <p:regular r:id="rId31"/>
    </p:embeddedFont>
    <p:embeddedFont>
      <p:font typeface="Raleway-demi_bold"/>
      <p:regular r:id="rId29"/>
    </p:embeddedFont>
    <p:embeddedFont>
      <p:font typeface="Jura-medium"/>
      <p:regular r:id="rId33"/>
    </p:embeddedFont>
    <p:embeddedFont>
      <p:font typeface="Jura"/>
      <p:regular r:id="rId32"/>
      <p:bold r:id="rId34"/>
    </p:embeddedFont>
    <p:embeddedFont>
      <p:font typeface="Alegreya"/>
      <p:bold r:id="rId35"/>
    </p:embeddedFont>
  </p:embeddedFontLst>
  <p:custDataLst>
    <p:tags r:id="rId36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tableStyles.xml" Type="http://schemas.openxmlformats.org/officeDocument/2006/relationships/tableStyles"/><Relationship Id="rId28" Target="fonts/font1.fntdata" Type="http://schemas.openxmlformats.org/officeDocument/2006/relationships/font"/><Relationship Id="rId29" Target="fonts/font2.fntdata" Type="http://schemas.openxmlformats.org/officeDocument/2006/relationships/font"/><Relationship Id="rId30" Target="fonts/font3.fntdata" Type="http://schemas.openxmlformats.org/officeDocument/2006/relationships/font"/><Relationship Id="rId31" Target="fonts/font4.fntdata" Type="http://schemas.openxmlformats.org/officeDocument/2006/relationships/font"/><Relationship Id="rId32" Target="fonts/font5.fntdata" Type="http://schemas.openxmlformats.org/officeDocument/2006/relationships/font"/><Relationship Id="rId33" Target="fonts/font6.fntdata" Type="http://schemas.openxmlformats.org/officeDocument/2006/relationships/font"/><Relationship Id="rId34" Target="fonts/font7.fntdata" Type="http://schemas.openxmlformats.org/officeDocument/2006/relationships/font"/><Relationship Id="rId35" Target="fonts/font8.fntdata" Type="http://schemas.openxmlformats.org/officeDocument/2006/relationships/font"/><Relationship Id="rId36" Target="tags/tag28.xml" Type="http://schemas.openxmlformats.org/officeDocument/2006/relationships/tags"/><Relationship Id="rId37" Target="presProps.xml" Type="http://schemas.openxmlformats.org/officeDocument/2006/relationships/presProps"/><Relationship Id="rId38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itle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855CB98-686B-4F1B-9B32-5B52D50B57AE}">
                <a16:creationId xmlns:a16="http://schemas.microsoft.com/office/drawing/2010/main" id="{CFECD9CA-C7C4-495E-B7F6-58F78EB5344D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88DCCC4D-34E4-4D13-AA6E-8D9B2DE685B9}">
                <a16:creationId xmlns:a16="http://schemas.microsoft.com/office/drawing/2010/main" id="{0D48A67E-BEA3-4F85-B05F-D93938F98364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B1496475-ADC8-4A26-90A4-8B555FEB98E8}">
                <a16:creationId xmlns:a16="http://schemas.microsoft.com/office/drawing/2010/main" id="{9FE45A4D-0E5B-4D4A-9275-67BAE3E33F82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F794BAAC-D4D8-45D3-B97D-255DB2CDD5A3}">
                <a16:creationId xmlns:a16="http://schemas.microsoft.com/office/drawing/2010/main" id="{8AAD32C7-9866-4564-8C1B-9B967F83FED1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37ACC5A8-04C3-46A2-A0DA-C60D2CACE2A7}">
                <a16:creationId xmlns:a16="http://schemas.microsoft.com/office/drawing/2010/main" id="{49ACCAB7-8855-4374-87D4-743AEFE1DF13}"/>
              </a:ext>
            </a:extLst>
          </p:cNvPr>
          <p:cNvSpPr/>
          <p:nvPr/>
        </p:nvSpPr>
        <p:spPr>
          <a:xfrm flipH="false" flipV="false" rot="0">
            <a:off x="4655169" y="-9525"/>
            <a:ext cx="4488830" cy="3931966"/>
          </a:xfrm>
          <a:custGeom>
            <a:avLst/>
            <a:gdLst/>
            <a:ahLst/>
            <a:cxnLst/>
            <a:rect b="b" l="0" r="r" t="0"/>
            <a:pathLst>
              <a:path h="3931967" w="4488831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9EBD35A9-D299-4659-BFE0-33EE44CB0E44}">
                <a16:creationId xmlns:a16="http://schemas.microsoft.com/office/drawing/2010/main" id="{F156367F-2DF2-4D84-9D01-699EAAD12F28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9F45A640-1B1E-4804-B2F5-4338A22BD510}">
                <a16:creationId xmlns:a16="http://schemas.microsoft.com/office/drawing/2010/main" id="{08BC2EED-0164-4971-8F64-79F86AA607FC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E6B57B26-00E8-40BC-9FDA-7024785021A3}">
                <a16:creationId xmlns:a16="http://schemas.microsoft.com/office/drawing/2010/main" id="{6F13F151-C900-46E5-80E8-C2274656101C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F6D00048-5C4B-400A-BA25-324CEC200199}">
                <a16:creationId xmlns:a16="http://schemas.microsoft.com/office/drawing/2010/main" id="{E405843E-E091-4CF8-A774-A003F143E770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FA91D572-48B1-499F-B514-6D6A2F236476}">
                <a16:creationId xmlns:a16="http://schemas.microsoft.com/office/drawing/2010/main" id="{0B2A760A-3F77-41B6-BC3A-A612FBBEBB74}"/>
              </a:ext>
            </a:extLst>
          </p:cNvPr>
          <p:cNvSpPr/>
          <p:nvPr/>
        </p:nvSpPr>
        <p:spPr>
          <a:xfrm flipH="false" flipV="false" rot="0">
            <a:off x="4588969" y="4703"/>
            <a:ext cx="2427484" cy="2025625"/>
          </a:xfrm>
          <a:custGeom>
            <a:avLst/>
            <a:gdLst/>
            <a:ahLst/>
            <a:cxnLst/>
            <a:rect b="b" l="0" r="r" t="0"/>
            <a:pathLst>
              <a:path h="2025626" w="2427484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296A30E8-C7BF-415A-8353-133788E8BB40}">
                <a16:creationId xmlns:a16="http://schemas.microsoft.com/office/drawing/2010/main" id="{0E6376F8-8D2E-4977-8B0C-A52060B9176F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D6D78DA1-3A99-47B7-9849-5BB69FEECDD5}">
                <a16:creationId xmlns:a16="http://schemas.microsoft.com/office/drawing/2010/main" id="{B43B37FC-4CED-43D8-B309-1A7889A7E832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BF90F17C-59DE-40AF-AEC0-2556C4A0763A}">
                <a16:creationId xmlns:a16="http://schemas.microsoft.com/office/drawing/2010/main" id="{3F32670A-9DB2-4CF2-B9D0-591023CEC189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9972F8DA-FA98-437A-86CA-F1242A0D40F4}">
                <a16:creationId xmlns:a16="http://schemas.microsoft.com/office/drawing/2010/main" id="{6DC91C3C-7A89-4513-BC8B-B0198DED6614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5F9CD63C-BC7B-497E-8E1B-D9374AE8CBFD}">
                <a16:creationId xmlns:a16="http://schemas.microsoft.com/office/drawing/2010/main" id="{A0D09A5E-F969-44A5-A0F1-761CADF5797A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BF984C28-BDE3-4F23-BE3A-7BD82EC93879}">
                <a16:creationId xmlns:a16="http://schemas.microsoft.com/office/drawing/2010/main" id="{07EB7508-6CA0-4ABE-9E39-C06E6B10CC3E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3B230DF7-3BC8-4F93-9A9C-3CBD3144BB42}">
                <a16:creationId xmlns:a16="http://schemas.microsoft.com/office/drawing/2010/main" id="{CF165950-D4F9-43E4-A1A6-D093EA7EC09D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2CDEDE53-AE9D-4CA2-A58F-17596AA1A885}">
                <a16:creationId xmlns:a16="http://schemas.microsoft.com/office/drawing/2010/main" id="{71DD5F8E-A281-4E65-9101-CF984509276D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43651C6F-B105-405D-8FEE-AEC2D8FF5F26}">
                <a16:creationId xmlns:a16="http://schemas.microsoft.com/office/drawing/2010/main" id="{B1D1F101-535A-4EDC-911A-D6D9C9425267}"/>
              </a:ext>
            </a:extLst>
          </p:cNvPr>
          <p:cNvSpPr/>
          <p:nvPr/>
        </p:nvSpPr>
        <p:spPr>
          <a:xfrm flipH="false" flipV="false" rot="16200000">
            <a:off x="7540902" y="2878795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E59B3ECC-D029-493E-B3D5-6CED282C3E18}">
                <a16:creationId xmlns:a16="http://schemas.microsoft.com/office/drawing/2010/main" id="{35B37058-F5DB-4BE7-8586-A6C5F4C05FB4}"/>
              </a:ext>
            </a:extLst>
          </p:cNvPr>
          <p:cNvSpPr/>
          <p:nvPr/>
        </p:nvSpPr>
        <p:spPr>
          <a:xfrm flipH="false" flipV="false" rot="5400000">
            <a:off x="1337383" y="1422590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>
            <a:extLst>
              <a:ext uri="{90A835EF-2597-420D-8AFE-5A67BB85C980}">
                <a16:creationId xmlns:a16="http://schemas.microsoft.com/office/drawing/2010/main" id="{A7379FA6-E448-41AD-A30B-78114E53EA9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3" name="Subtitle 2">
            <a:extLst>
              <a:ext uri="{5CA8FD9C-7B71-49B2-B176-02D89A947415}">
                <a16:creationId xmlns:a16="http://schemas.microsoft.com/office/drawing/2010/main" id="{6BCA3151-5882-4EB4-808B-CFB5F2E422F0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656211" y="2987201"/>
            <a:ext cx="5903528" cy="320039"/>
          </a:xfrm>
          <a:prstGeom prst="rect">
            <a:avLst/>
          </a:prstGeom>
        </p:spPr>
        <p:txBody>
          <a:bodyPr anchor="t" lIns="91440" rtlCol="0" tIns="0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8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24" name="Slide Number Placeholder 5">
            <a:extLst>
              <a:ext uri="{D04493C1-73B4-42E2-94D6-6D9C9BFAC2BB}">
                <a16:creationId xmlns:a16="http://schemas.microsoft.com/office/drawing/2010/main" id="{6B7CE513-2945-46BE-845B-A8639CC7860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4">
            <a:extLst>
              <a:ext uri="{3BAC8C4E-1356-485B-9D59-78701D790454}">
                <a16:creationId xmlns:a16="http://schemas.microsoft.com/office/drawing/2010/main" id="{B2631C03-0DC9-4C2A-A5E7-D74D422959E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3">
            <a:extLst>
              <a:ext uri="{643CEA91-2687-4D4B-8D6E-913D30B55595}">
                <a16:creationId xmlns:a16="http://schemas.microsoft.com/office/drawing/2010/main" id="{772BF6AC-C2F0-435D-AD9E-2C6EEC94D4F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78129E9-B4FB-4705-A98B-ED1038A177F4}">
        <p14:creationId xmlns:p14="http://schemas.microsoft.com/office/powerpoint/2010/main" val="17419822490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1C9F9D09-7460-4944-906B-B1493F3E25B6}">
                <a16:creationId xmlns:a16="http://schemas.microsoft.com/office/drawing/2010/main" id="{B047ADDC-7938-4507-BFB0-FC1AE30BC30A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B5C51EFE-7773-42F2-BFF1-63B37BAF8DC2}">
                <a16:creationId xmlns:a16="http://schemas.microsoft.com/office/drawing/2010/main" id="{B93266A1-BD0B-4FBA-B2B5-4B8EBF899593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EEB9E016-19F6-45C2-87CC-02D6BC0716AA}">
                <a16:creationId xmlns:a16="http://schemas.microsoft.com/office/drawing/2010/main" id="{6905783C-60A4-4675-8140-66B1C41093DA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1B95C0F8-D170-4ECB-9B81-19BCD4B52F28}">
                <a16:creationId xmlns:a16="http://schemas.microsoft.com/office/drawing/2010/main" id="{647353A3-0119-4639-896B-CA48FFF88600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5FE7948B-979B-4731-B232-5FC603F96ED9}">
                <a16:creationId xmlns:a16="http://schemas.microsoft.com/office/drawing/2010/main" id="{75AFE15D-287A-4507-963B-D6D5D0B42E45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118B6E22-1F06-4354-A0AF-7972A2958F59}">
                <a16:creationId xmlns:a16="http://schemas.microsoft.com/office/drawing/2010/main" id="{D1FE2950-F9B6-4D60-A660-F19490A5F917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CF212D2C-CC65-4E9A-A5DD-6A44239A6E6E}">
                <a16:creationId xmlns:a16="http://schemas.microsoft.com/office/drawing/2010/main" id="{1B14BD27-1E13-46C5-8638-4CF9D368804A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B7EBD37F-315E-4820-9408-28BCD9088B7E}">
                <a16:creationId xmlns:a16="http://schemas.microsoft.com/office/drawing/2010/main" id="{BABCF084-5BEB-4EBA-A35E-69C2D9EB84EC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45163CDB-8FA0-46A6-8141-3F4C32FC37A6}">
                <a16:creationId xmlns:a16="http://schemas.microsoft.com/office/drawing/2010/main" id="{9E645605-D955-411B-81C5-36951D1F89D1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648E72EE-5EE6-4FC3-AF4F-679331B774A6}">
                <a16:creationId xmlns:a16="http://schemas.microsoft.com/office/drawing/2010/main" id="{7EB08F25-399E-47B2-9B92-6C5D6F641433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3E4EA42E-E510-40E5-AD6B-E28C15580158}">
                <a16:creationId xmlns:a16="http://schemas.microsoft.com/office/drawing/2010/main" id="{A6459FB2-0D3D-407C-B109-5FEEA17A344D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07908652-3CA9-4E39-AB42-757FBF5E794B}">
                <a16:creationId xmlns:a16="http://schemas.microsoft.com/office/drawing/2010/main" id="{456724FC-FB6E-4B6A-9F1E-ADE600ACDC38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EC2B7D1D-B578-44C1-9F44-B83D343D798D}">
                <a16:creationId xmlns:a16="http://schemas.microsoft.com/office/drawing/2010/main" id="{7B563641-E9B4-4BC4-A03C-F4EAE4A6700B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68CA5B5D-C5AA-4CE6-AD09-F3B624C7EA29}">
                <a16:creationId xmlns:a16="http://schemas.microsoft.com/office/drawing/2010/main" id="{395222ED-8325-4006-87A4-73370B039C7B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86168903-69D0-4122-B401-B24238E829BB}">
                <a16:creationId xmlns:a16="http://schemas.microsoft.com/office/drawing/2010/main" id="{352DEE98-B630-4809-9246-A32C95B61050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FEBA49D6-4D83-4BAF-AF92-26F1B531E238}">
                <a16:creationId xmlns:a16="http://schemas.microsoft.com/office/drawing/2010/main" id="{B7DA5233-5549-4837-8618-801D4370A34A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5D5684DC-415E-4632-887C-4081DD61125E}">
                <a16:creationId xmlns:a16="http://schemas.microsoft.com/office/drawing/2010/main" id="{75096BE4-E998-414B-8E4E-66497AB18344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7296B14B-B1BD-48F6-8433-69A9C1D567EA}">
                <a16:creationId xmlns:a16="http://schemas.microsoft.com/office/drawing/2010/main" id="{F5722EFA-4559-4E86-AA0C-4A766C8C4BDF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2360FAAE-F3E9-4E3A-96E4-7BBC992E96DF}">
                <a16:creationId xmlns:a16="http://schemas.microsoft.com/office/drawing/2010/main" id="{895B212F-0CE5-4030-AA0C-D4768FACE1EF}"/>
              </a:ext>
            </a:extLst>
          </p:cNvPr>
          <p:cNvSpPr/>
          <p:nvPr/>
        </p:nvSpPr>
        <p:spPr>
          <a:xfrm flipH="false" flipV="false" rot="0">
            <a:off x="550157" y="1389464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981747" w="1308996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04FDCFC2-924A-4C33-A605-BDEA034BAB29}">
                <a16:creationId xmlns:a16="http://schemas.microsoft.com/office/drawing/2010/main" id="{2AAEFDB3-C1D1-4ECC-B118-D12555DD1CF9}"/>
              </a:ext>
            </a:extLst>
          </p:cNvPr>
          <p:cNvSpPr/>
          <p:nvPr/>
        </p:nvSpPr>
        <p:spPr>
          <a:xfrm flipH="false" flipV="false" rot="0">
            <a:off x="3130839" y="3190124"/>
            <a:ext cx="1135938" cy="85195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8FB959DE-99B3-4FD5-B0BA-61EA325E5E7B}">
                <a16:creationId xmlns:a16="http://schemas.microsoft.com/office/drawing/2010/main" id="{14C53861-D34B-4F37-8256-1A9503391BD6}"/>
              </a:ext>
            </a:extLst>
          </p:cNvPr>
          <p:cNvSpPr/>
          <p:nvPr/>
        </p:nvSpPr>
        <p:spPr>
          <a:xfrm flipH="false" flipV="false" rot="0">
            <a:off x="3065232" y="3323711"/>
            <a:ext cx="387481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D446232A-BC9E-4D48-95B5-50D2B4E1D341}">
                <a16:creationId xmlns:a16="http://schemas.microsoft.com/office/drawing/2010/main" id="{9C3EE1B1-CD3A-418D-93B8-E5754CFD61D8}"/>
              </a:ext>
            </a:extLst>
          </p:cNvPr>
          <p:cNvSpPr/>
          <p:nvPr/>
        </p:nvSpPr>
        <p:spPr>
          <a:xfrm flipH="false" flipV="false" rot="0">
            <a:off x="768323" y="2033528"/>
            <a:ext cx="285354" cy="17864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">
            <a:extLst>
              <a:ext uri="{3D13597E-FA15-44D3-93F7-FE40F82C1BC0}">
                <a16:creationId xmlns:a16="http://schemas.microsoft.com/office/drawing/2010/main" id="{7D965B0D-FB3B-4B49-BB6D-25321CF00561}"/>
              </a:ext>
            </a:extLst>
          </p:cNvPr>
          <p:cNvSpPr/>
          <p:nvPr/>
        </p:nvSpPr>
        <p:spPr>
          <a:xfrm flipH="false" flipV="false" rot="480000">
            <a:off x="7657891" y="1362139"/>
            <a:ext cx="1056877" cy="1481734"/>
          </a:xfrm>
          <a:custGeom>
            <a:avLst/>
            <a:gdLst/>
            <a:ahLst/>
            <a:cxnLst/>
            <a:rect b="b" l="0" r="r" t="0"/>
            <a:pathLst>
              <a:path h="1290025" w="1111537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5" name="">
            <a:extLst>
              <a:ext uri="{6124252C-FF22-4EEB-8F08-95FFD0BAFE28}">
                <a16:creationId xmlns:a16="http://schemas.microsoft.com/office/drawing/2010/main" id="{72F5EFBE-13D3-4DAF-ABDF-1D67E8B38243}"/>
              </a:ext>
            </a:extLst>
          </p:cNvPr>
          <p:cNvSpPr/>
          <p:nvPr/>
        </p:nvSpPr>
        <p:spPr>
          <a:xfrm flipH="false" flipV="false" rot="0">
            <a:off x="8285710" y="1668179"/>
            <a:ext cx="384343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6" name="">
            <a:extLst>
              <a:ext uri="{A1ED3AE3-FF99-4B44-9B49-808EA3AD7620}">
                <a16:creationId xmlns:a16="http://schemas.microsoft.com/office/drawing/2010/main" id="{4430FCA8-089E-4502-8575-0FA1CD548CE7}"/>
              </a:ext>
            </a:extLst>
          </p:cNvPr>
          <p:cNvSpPr/>
          <p:nvPr/>
        </p:nvSpPr>
        <p:spPr>
          <a:xfrm flipH="false" flipV="false">
            <a:off x="1935432" y="1463135"/>
            <a:ext cx="1384326" cy="2247979"/>
          </a:xfrm>
          <a:custGeom>
            <a:avLst/>
            <a:gdLst/>
            <a:ahLst/>
            <a:cxnLst/>
            <a:rect b="b" l="0" r="r" t="0"/>
            <a:pathLst>
              <a:path h="2247979" w="1384327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7" name="">
            <a:extLst>
              <a:ext uri="{1D9ECC56-23A3-4A16-81D8-69FE95A8D582}">
                <a16:creationId xmlns:a16="http://schemas.microsoft.com/office/drawing/2010/main" id="{B5A40554-671F-4ED1-ABC1-10F8AE3AA452}"/>
              </a:ext>
            </a:extLst>
          </p:cNvPr>
          <p:cNvSpPr/>
          <p:nvPr/>
        </p:nvSpPr>
        <p:spPr>
          <a:xfrm flipH="false" flipV="false" rot="18840000">
            <a:off x="5048607" y="1257700"/>
            <a:ext cx="627068" cy="2375196"/>
          </a:xfrm>
          <a:custGeom>
            <a:avLst/>
            <a:gdLst/>
            <a:ahLst/>
            <a:cxnLst/>
            <a:rect b="b" l="0" r="r" t="0"/>
            <a:pathLst>
              <a:path h="2375196" w="627069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8" name="Title 1">
            <a:extLst>
              <a:ext uri="{959E66E5-8BFF-4FEE-B56E-0FDDB4FD06C3}">
                <a16:creationId xmlns:a16="http://schemas.microsoft.com/office/drawing/2010/main" id="{EE6935FC-E775-463E-807D-F9310A13440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9" name="Content Placeholder 2">
            <a:extLst>
              <a:ext uri="{F7CB1D96-5C61-48DD-9543-D7687FCE5EAB}">
                <a16:creationId xmlns:a16="http://schemas.microsoft.com/office/drawing/2010/main" id="{0CC9C6A9-4577-40E0-9638-618DA5F32F1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3577" y="3781155"/>
            <a:ext cx="1905000" cy="407078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0" name="Picture Placeholder 2">
            <a:extLst>
              <a:ext uri="{5341E395-6B68-4CED-93C8-44B4E7220A73}">
                <a16:creationId xmlns:a16="http://schemas.microsoft.com/office/drawing/2010/main" id="{60846B51-4180-4E5E-851D-1B0945BB1FC4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682480" y="1454321"/>
            <a:ext cx="2559067" cy="2205195"/>
          </a:xfrm>
          <a:custGeom>
            <a:avLst/>
            <a:gdLst/>
            <a:ahLst/>
            <a:cxnLst/>
            <a:rect b="b" l="0" r="r" t="0"/>
            <a:pathLst>
              <a:path h="2205196" w="2559067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1" name="Content Placeholder 2">
            <a:extLst>
              <a:ext uri="{FA9C72B4-77B7-4D54-97ED-2C4FDC8A6131}">
                <a16:creationId xmlns:a16="http://schemas.microsoft.com/office/drawing/2010/main" id="{342850F3-C9FB-4468-92DB-E506BD2527F8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658165" y="3781155"/>
            <a:ext cx="1905000" cy="407078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2" name="Picture Placeholder 2">
            <a:extLst>
              <a:ext uri="{7B7DB2E4-C37C-435C-AD33-81936F4CAF8F}">
                <a16:creationId xmlns:a16="http://schemas.microsoft.com/office/drawing/2010/main" id="{1547143D-1E2D-4D64-AA4A-C0BA12BADD46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254981" y="1444756"/>
            <a:ext cx="2833884" cy="2229601"/>
          </a:xfrm>
          <a:custGeom>
            <a:avLst/>
            <a:gdLst/>
            <a:ahLst/>
            <a:cxnLst/>
            <a:rect b="b" l="0" r="r" t="0"/>
            <a:pathLst>
              <a:path h="2229601" w="2833885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3" name="Content Placeholder 2">
            <a:extLst>
              <a:ext uri="{2ECBE0B7-DDA5-472A-891C-D68AC97E6218}">
                <a16:creationId xmlns:a16="http://schemas.microsoft.com/office/drawing/2010/main" id="{5933D37C-59D1-4830-9C03-A1A25A2E48E5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415463" y="3800741"/>
            <a:ext cx="1905000" cy="407078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4" name="Picture Placeholder 2">
            <a:extLst>
              <a:ext uri="{BFD7A502-3ABE-430A-8AE7-349181EFBBE7}">
                <a16:creationId xmlns:a16="http://schemas.microsoft.com/office/drawing/2010/main" id="{E14E6F63-E765-4AB2-96EB-A2B7CD220283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6088944" y="1387804"/>
            <a:ext cx="2539203" cy="2290723"/>
          </a:xfrm>
          <a:custGeom>
            <a:avLst/>
            <a:gdLst/>
            <a:ahLst/>
            <a:cxnLst/>
            <a:rect b="b" l="0" r="r" t="0"/>
            <a:pathLst>
              <a:path h="2290723" w="2539204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5" name="Slide Number Placeholder 4">
            <a:extLst>
              <a:ext uri="{0E1610F1-5EE9-45DB-A79B-74F2D0937ACF}">
                <a16:creationId xmlns:a16="http://schemas.microsoft.com/office/drawing/2010/main" id="{74F7C911-1D2F-4CC6-91E4-CD1F4C98933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6" name="Footer Placeholder 3">
            <a:extLst>
              <a:ext uri="{809F7460-A7D7-4518-87D3-542F8C5DD3E9}">
                <a16:creationId xmlns:a16="http://schemas.microsoft.com/office/drawing/2010/main" id="{0A9BE70F-2D2E-491C-B881-97D37B08F5D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7" name="Date Placeholder 1">
            <a:extLst>
              <a:ext uri="{A3EC8EED-8BEF-4BC9-8859-586E45AC88B4}">
                <a16:creationId xmlns:a16="http://schemas.microsoft.com/office/drawing/2010/main" id="{56EC9845-D1EB-4254-A103-88975BA04A6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754DD0F5-2DE8-4084-B769-76A9B61DC4CB}">
        <p14:creationId xmlns:p14="http://schemas.microsoft.com/office/powerpoint/2010/main" val="174198224909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1D1B9D33-B07E-4547-8991-E7D2F334F8E2}">
                <a16:creationId xmlns:a16="http://schemas.microsoft.com/office/drawing/2010/main" id="{427CE7EE-1D79-48FB-805A-B79BDDF463BF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CB125A62-E459-4A85-881A-644B315EB959}">
                <a16:creationId xmlns:a16="http://schemas.microsoft.com/office/drawing/2010/main" id="{BEE6B86D-7F7E-48AB-9486-F2E5D9D43535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06416398-08A6-4218-918A-C4D9614D7B78}">
                <a16:creationId xmlns:a16="http://schemas.microsoft.com/office/drawing/2010/main" id="{BD27E3EA-6FE2-403F-87C2-8BC62416C424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2E63AB71-A7F7-40B1-BFEE-AA21184FB01D}">
                <a16:creationId xmlns:a16="http://schemas.microsoft.com/office/drawing/2010/main" id="{7CE291D5-79FE-44B6-8F56-6269740D89C3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57A44C99-55FD-45A6-A91C-B7B7D8C5DBC1}">
                <a16:creationId xmlns:a16="http://schemas.microsoft.com/office/drawing/2010/main" id="{254C1A33-7E87-4B63-B4DC-A35F00DD9F35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D7813407-B4F4-4CBB-9DD2-1D59F80B5461}">
                <a16:creationId xmlns:a16="http://schemas.microsoft.com/office/drawing/2010/main" id="{84AF824D-BA28-442B-AE7E-8656B4009AAA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929A0F59-9A14-4F9E-BE0B-C32DC9D1B529}">
                <a16:creationId xmlns:a16="http://schemas.microsoft.com/office/drawing/2010/main" id="{0548641F-47F3-4C47-A37D-F125D1A8B4E9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76BA90BD-48CC-45D1-B44D-840B2FE64A61}">
                <a16:creationId xmlns:a16="http://schemas.microsoft.com/office/drawing/2010/main" id="{C374A56C-D717-408C-B74D-1959FBC38EAF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FB10C3C1-5F80-4490-B725-007E06FCDA9A}">
                <a16:creationId xmlns:a16="http://schemas.microsoft.com/office/drawing/2010/main" id="{E1EA6F4C-F617-4BF8-B8C2-8C3067C3E08A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3C232035-F0DE-41E0-A4EA-A11DEF41B0DA}">
                <a16:creationId xmlns:a16="http://schemas.microsoft.com/office/drawing/2010/main" id="{BD08D9DB-0317-4AB5-A0D4-FEB2B07A5194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B3972059-7629-4291-BA7A-225C3982528A}">
                <a16:creationId xmlns:a16="http://schemas.microsoft.com/office/drawing/2010/main" id="{DD9E7E1F-4F74-48E2-9CAF-AB1C3C472D6C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2E964F59-0113-4A3F-8341-BF24CD70972A}">
                <a16:creationId xmlns:a16="http://schemas.microsoft.com/office/drawing/2010/main" id="{5A0B59F7-730B-4C08-BB7D-693FFAE63A56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437FA332-A19A-4BEA-BC04-430C4A80F39B}">
                <a16:creationId xmlns:a16="http://schemas.microsoft.com/office/drawing/2010/main" id="{E55B6E56-7476-4940-9ECE-229EE056C9C9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68746413-246D-41FB-A843-4316C93A42F2}">
                <a16:creationId xmlns:a16="http://schemas.microsoft.com/office/drawing/2010/main" id="{B763AFF5-7142-476A-A24E-C7609D98C33B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9E0DDE1C-4236-4AE0-A050-08C36566208A}">
                <a16:creationId xmlns:a16="http://schemas.microsoft.com/office/drawing/2010/main" id="{8C8F19EF-F782-4834-963E-0FCA20FA4E80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Title 1">
            <a:extLst>
              <a:ext uri="{7EB1DE55-CD69-4155-9875-644FD2C769A7}">
                <a16:creationId xmlns:a16="http://schemas.microsoft.com/office/drawing/2010/main" id="{8158C4FA-A9E3-458A-8781-4B2D713B950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18" name="Picture Placeholder 2">
            <a:extLst>
              <a:ext uri="{D33D595D-F122-4744-9B7B-6DDB303D1F86}">
                <a16:creationId xmlns:a16="http://schemas.microsoft.com/office/drawing/2010/main" id="{94C73596-269D-4B37-B3C1-3F969A697C07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599370" y="-4900"/>
            <a:ext cx="4133336" cy="3424613"/>
          </a:xfrm>
          <a:custGeom>
            <a:avLst/>
            <a:gdLst/>
            <a:ahLst/>
            <a:cxnLst/>
            <a:rect b="b" l="0" r="r" t="0"/>
            <a:pathLst>
              <a:path h="3424613" w="4133336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9" name="Picture Placeholder 2">
            <a:extLst>
              <a:ext uri="{D26B24B0-A126-4811-8087-FEC0E0A4590F}">
                <a16:creationId xmlns:a16="http://schemas.microsoft.com/office/drawing/2010/main" id="{49AEED9F-0781-429C-993D-4777A0F76823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852876" y="4663"/>
            <a:ext cx="4731524" cy="5176778"/>
          </a:xfrm>
          <a:custGeom>
            <a:avLst/>
            <a:gdLst/>
            <a:ahLst/>
            <a:cxnLst/>
            <a:rect b="b" l="0" r="r" t="0"/>
            <a:pathLst>
              <a:path h="5176779" w="4731524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0" name="Picture Placeholder 2">
            <a:extLst>
              <a:ext uri="{D5147C88-679C-4E0B-AF4A-11A848E0F6CC}">
                <a16:creationId xmlns:a16="http://schemas.microsoft.com/office/drawing/2010/main" id="{9E8D6F69-C0F5-48A3-B7EA-723369C190A9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5887932" y="-23990"/>
            <a:ext cx="3274880" cy="3547924"/>
          </a:xfrm>
          <a:custGeom>
            <a:avLst/>
            <a:gdLst/>
            <a:ahLst/>
            <a:cxnLst/>
            <a:rect b="b" l="0" r="r" t="0"/>
            <a:pathLst>
              <a:path h="3547924" w="3274881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1" name="Picture Placeholder 2">
            <a:extLst>
              <a:ext uri="{7112D016-42C5-45BD-A935-F3BB639D5714}">
                <a16:creationId xmlns:a16="http://schemas.microsoft.com/office/drawing/2010/main" id="{A5DE769E-2E8E-4D07-816C-0AEBF14F0248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2890976" y="1920077"/>
            <a:ext cx="6253419" cy="3251800"/>
          </a:xfrm>
          <a:custGeom>
            <a:avLst/>
            <a:gdLst/>
            <a:ahLst/>
            <a:cxnLst/>
            <a:rect b="b" l="0" r="r" t="0"/>
            <a:pathLst>
              <a:path h="3251800" w="625342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2" name="">
            <a:extLst>
              <a:ext uri="{6BDEB672-EC51-498C-B2D3-AFF132DCF0FE}">
                <a16:creationId xmlns:a16="http://schemas.microsoft.com/office/drawing/2010/main" id="{10BC20F5-20DD-40E1-856C-C05299D39BF7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 sz="600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hidden="false" id="23" name="Slide Number Placeholder 4">
            <a:extLst>
              <a:ext uri="{6343B0C5-8C4E-493A-8FE2-16BB042BB09E}">
                <a16:creationId xmlns:a16="http://schemas.microsoft.com/office/drawing/2010/main" id="{0D016BBA-FCE7-45D2-B6CC-3423F2F47CD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Footer Placeholder 3">
            <a:extLst>
              <a:ext uri="{0966185E-C149-490F-947A-D3BB3F925C9B}">
                <a16:creationId xmlns:a16="http://schemas.microsoft.com/office/drawing/2010/main" id="{7893E61C-4120-458D-B8A5-DCA9EC319BB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5" name="Date Placeholder 1">
            <a:extLst>
              <a:ext uri="{9F18C1E4-22FE-43A0-947E-66AECEFE9E8C}">
                <a16:creationId xmlns:a16="http://schemas.microsoft.com/office/drawing/2010/main" id="{E073E2B7-7A42-4106-B08B-79C560479B8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0F9B1C73-19B0-4E98-8FB6-AE8A4B318DA7}">
        <p14:creationId xmlns:p14="http://schemas.microsoft.com/office/powerpoint/2010/main" val="174198224910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23E37DA8-9F38-47D7-A211-7508D99E765B}">
                <a16:creationId xmlns:a16="http://schemas.microsoft.com/office/drawing/2010/main" id="{EF421143-E729-4EC4-9555-8307A56BE1A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576F014F-B3C3-441B-B6F3-BB7A26F092F5}">
                <a16:creationId xmlns:a16="http://schemas.microsoft.com/office/drawing/2010/main" id="{F3817653-FDB1-498B-AC63-F79D4049BA5B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B570B937-F2F6-4ABF-9AB8-7DD353A827A3}">
                <a16:creationId xmlns:a16="http://schemas.microsoft.com/office/drawing/2010/main" id="{A797F4B9-3DE4-4A24-850E-D1EC6EADCE2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EDEAF894-194E-4628-93B6-FA127EFF2246}">
                <a16:creationId xmlns:a16="http://schemas.microsoft.com/office/drawing/2010/main" id="{E8DEE735-7F04-45FD-8789-135F5662BD5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BC16C090-B039-4AB8-9E80-FAA1D17FDCC6}">
                <a16:creationId xmlns:a16="http://schemas.microsoft.com/office/drawing/2010/main" id="{BB2244BF-1A88-44E1-95C7-FC58403404F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54D3F31-40E6-4376-A783-12A8DB86CABE}">
        <p14:creationId xmlns:p14="http://schemas.microsoft.com/office/powerpoint/2010/main" val="174198224906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9294C97-95CE-4649-8BDE-FD6F9FA011F2}">
                <a16:creationId xmlns:a16="http://schemas.microsoft.com/office/drawing/2010/main" id="{3846A934-10BD-421B-8025-C8FE0431D3DE}"/>
              </a:ext>
            </a:extLst>
          </p:cNvPr>
          <p:cNvSpPr/>
          <p:nvPr/>
        </p:nvSpPr>
        <p:spPr>
          <a:xfrm flipH="false" flipV="false" rot="0">
            <a:off x="4676775" y="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77C618BE-6082-4A40-A420-2B26BA9E9428}">
                <a16:creationId xmlns:a16="http://schemas.microsoft.com/office/drawing/2010/main" id="{584B8F6A-5F90-465B-88B7-DF46040D812B}"/>
              </a:ext>
            </a:extLst>
          </p:cNvPr>
          <p:cNvSpPr/>
          <p:nvPr/>
        </p:nvSpPr>
        <p:spPr>
          <a:xfrm flipH="false" flipV="false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3A1162A5-0409-4233-BAE0-8F0C4CEA8652}">
                <a16:creationId xmlns:a16="http://schemas.microsoft.com/office/drawing/2010/main" id="{84041310-196F-4701-B42D-BDFADDF2E3C6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299AA0BF-11C7-43F0-95E2-E92DC439061C}">
                <a16:creationId xmlns:a16="http://schemas.microsoft.com/office/drawing/2010/main" id="{5A2D4EB6-F630-43B8-9D7B-0F294EBE0978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54C5220A-5E19-42F7-9B3B-63F8E7D49A3C}">
                <a16:creationId xmlns:a16="http://schemas.microsoft.com/office/drawing/2010/main" id="{F7383A1B-836C-41B0-9486-8368F4CC8EEA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025D9EBE-3487-4B2F-B639-57CAE3A67DFB}">
                <a16:creationId xmlns:a16="http://schemas.microsoft.com/office/drawing/2010/main" id="{263C04EF-C4FD-4165-85A0-0625FFFFAA34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375813AD-0CCB-4E7C-A2F7-8C6EDF9576C3}">
                <a16:creationId xmlns:a16="http://schemas.microsoft.com/office/drawing/2010/main" id="{D0BA5552-664F-4E30-92F2-F6AFE7EFBC9C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AB58BA78-AE15-46A6-92AC-A571552DAF88}">
                <a16:creationId xmlns:a16="http://schemas.microsoft.com/office/drawing/2010/main" id="{6DC47312-93FD-45D8-85FA-4E44E8BD333A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7C6E5647-0426-4A14-8779-2484F581B11B}">
                <a16:creationId xmlns:a16="http://schemas.microsoft.com/office/drawing/2010/main" id="{BB63A211-1CD7-4491-8814-24A8D006260F}"/>
              </a:ext>
            </a:extLst>
          </p:cNvPr>
          <p:cNvSpPr/>
          <p:nvPr/>
        </p:nvSpPr>
        <p:spPr>
          <a:xfrm flipH="false" flipV="false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1D22CCA9-5281-48D2-8853-94016BE0FD56}">
                <a16:creationId xmlns:a16="http://schemas.microsoft.com/office/drawing/2010/main" id="{22F6DA02-72FA-45EE-80EF-AC0375FA4A88}"/>
              </a:ext>
            </a:extLst>
          </p:cNvPr>
          <p:cNvSpPr/>
          <p:nvPr/>
        </p:nvSpPr>
        <p:spPr>
          <a:xfrm flipH="false" flipV="false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00527320-2CEA-49FD-9B62-A5A41DC53BC4}">
                <a16:creationId xmlns:a16="http://schemas.microsoft.com/office/drawing/2010/main" id="{7B9C12DE-7E76-49D9-B0ED-9A8FCDE64716}"/>
              </a:ext>
            </a:extLst>
          </p:cNvPr>
          <p:cNvSpPr/>
          <p:nvPr/>
        </p:nvSpPr>
        <p:spPr>
          <a:xfrm flipH="false" flipV="false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9D47D231-B8E9-477C-B35A-0F62B1E411AF}">
                <a16:creationId xmlns:a16="http://schemas.microsoft.com/office/drawing/2010/main" id="{79450BC6-2F9E-4438-9308-2931D5A65F85}"/>
              </a:ext>
            </a:extLst>
          </p:cNvPr>
          <p:cNvSpPr/>
          <p:nvPr/>
        </p:nvSpPr>
        <p:spPr>
          <a:xfrm flipH="false" flipV="false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CDB4E33B-BD01-4F1D-A473-EC2D51F5AE3D}">
                <a16:creationId xmlns:a16="http://schemas.microsoft.com/office/drawing/2010/main" id="{2765A547-47B3-460A-A214-ADD1054E6460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05EEF980-1D23-494C-BE2F-F7B20D7FAC12}">
                <a16:creationId xmlns:a16="http://schemas.microsoft.com/office/drawing/2010/main" id="{1FDA991E-7519-4599-AF59-9E9F08109AEC}"/>
              </a:ext>
            </a:extLst>
          </p:cNvPr>
          <p:cNvSpPr/>
          <p:nvPr/>
        </p:nvSpPr>
        <p:spPr>
          <a:xfrm flipH="false" flipV="false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E0A3E69A-A82F-46CF-B178-AE94492264DE}">
                <a16:creationId xmlns:a16="http://schemas.microsoft.com/office/drawing/2010/main" id="{8EF91750-97FC-4820-A94A-2134591CB7C2}"/>
              </a:ext>
            </a:extLst>
          </p:cNvPr>
          <p:cNvSpPr/>
          <p:nvPr/>
        </p:nvSpPr>
        <p:spPr>
          <a:xfrm flipH="false" flipV="false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A5B892EC-570A-4643-BB0F-A565000C9E10}">
                <a16:creationId xmlns:a16="http://schemas.microsoft.com/office/drawing/2010/main" id="{CA7D8388-7484-4263-8182-EF39B9383E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false" flipV="false" rot="0">
            <a:off x="-19415" y="-19050"/>
            <a:ext cx="9166837" cy="5171436"/>
          </a:xfrm>
          <a:custGeom>
            <a:avLst/>
            <a:gdLst/>
            <a:ahLst/>
            <a:cxnLst/>
            <a:rect b="b" l="0" r="r" t="0"/>
            <a:pathLst>
              <a:path h="5171437" w="9166838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7800E77E-FE02-4271-92C5-90D99864DF31}">
                <a16:creationId xmlns:a16="http://schemas.microsoft.com/office/drawing/2010/main" id="{EC5AAEB0-E22B-4D18-969B-7279BE7328F2}"/>
              </a:ext>
            </a:extLst>
          </p:cNvPr>
          <p:cNvSpPr/>
          <p:nvPr/>
        </p:nvSpPr>
        <p:spPr>
          <a:xfrm flipH="true" flipV="false" rot="-10800000">
            <a:off x="791670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47515F0B-6469-49DC-BFBE-12545C49DBA8}">
                <a16:creationId xmlns:a16="http://schemas.microsoft.com/office/drawing/2010/main" id="{75294150-F091-4C88-8390-17207F4C4C6A}"/>
              </a:ext>
            </a:extLst>
          </p:cNvPr>
          <p:cNvSpPr/>
          <p:nvPr/>
        </p:nvSpPr>
        <p:spPr>
          <a:xfrm flipH="true" flipV="false" rot="-10800000">
            <a:off x="8419509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332D24F3-1737-4B80-B374-2D0B86B9A353}">
                <a16:creationId xmlns:a16="http://schemas.microsoft.com/office/drawing/2010/main" id="{FA719FD4-D895-434E-9A4B-85076F25B4DC}"/>
              </a:ext>
            </a:extLst>
          </p:cNvPr>
          <p:cNvSpPr/>
          <p:nvPr/>
        </p:nvSpPr>
        <p:spPr>
          <a:xfrm flipH="true" flipV="false" rot="-10800000">
            <a:off x="7909314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0BF6B6F9-6B40-40AE-925E-708C306EF1D8}">
                <a16:creationId xmlns:a16="http://schemas.microsoft.com/office/drawing/2010/main" id="{FBC72959-7DC9-4F0D-B888-107346AAEAC4}"/>
              </a:ext>
            </a:extLst>
          </p:cNvPr>
          <p:cNvSpPr/>
          <p:nvPr/>
        </p:nvSpPr>
        <p:spPr>
          <a:xfrm flipH="true" flipV="false" rot="-10800000">
            <a:off x="7343774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1423138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7111DB71-7285-401A-91B6-46588E7ED4E6}">
                <a16:creationId xmlns:a16="http://schemas.microsoft.com/office/drawing/2010/main" id="{D9A964B2-9EBE-47BD-9F25-FF95A941E5B4}"/>
              </a:ext>
            </a:extLst>
          </p:cNvPr>
          <p:cNvSpPr/>
          <p:nvPr/>
        </p:nvSpPr>
        <p:spPr>
          <a:xfrm flipH="true" flipV="false" rot="-10800000">
            <a:off x="7354024" y="-13962"/>
            <a:ext cx="886446" cy="502962"/>
          </a:xfrm>
          <a:custGeom>
            <a:avLst/>
            <a:gdLst/>
            <a:ahLst/>
            <a:cxnLst/>
            <a:rect b="b" l="0" r="r" t="0"/>
            <a:pathLst>
              <a:path h="502963" w="886447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1C7A1FE1-81A6-4BF7-9F4E-67F49979F9F9}">
                <a16:creationId xmlns:a16="http://schemas.microsoft.com/office/drawing/2010/main" id="{94982D42-4EB7-407A-B7DF-1006CAB5E1C1}"/>
              </a:ext>
            </a:extLst>
          </p:cNvPr>
          <p:cNvSpPr/>
          <p:nvPr/>
        </p:nvSpPr>
        <p:spPr>
          <a:xfrm flipH="true" flipV="false" rot="-10800000">
            <a:off x="8221546" y="117385"/>
            <a:ext cx="504087" cy="372103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4" name="">
            <a:extLst>
              <a:ext uri="{6E89EA48-5E2C-4C4F-BEB3-7E7E0FDDE663}">
                <a16:creationId xmlns:a16="http://schemas.microsoft.com/office/drawing/2010/main" id="{C10B2949-299F-47BF-ADA3-8F21A768EE33}"/>
              </a:ext>
            </a:extLst>
          </p:cNvPr>
          <p:cNvSpPr txBox="1">
            <a:spLocks noGrp="true"/>
          </p:cNvSpPr>
          <p:nvPr/>
        </p:nvSpPr>
        <p:spPr>
          <a:xfrm rot="0">
            <a:off x="6120892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&lt;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#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&gt;</a:t>
            </a:r>
            <a:endParaRPr b="0" dirty="0" lang="en-US">
              <a:solidFill>
                <a:schemeClr val="bg1">
                  <a:lumMod val="75000"/>
                </a:schemeClr>
              </a:solidFill>
              <a:latin typeface="Jura"/>
            </a:endParaRPr>
          </a:p>
        </p:txBody>
      </p:sp>
      <p:sp>
        <p:nvSpPr>
          <p:cNvPr hidden="false" id="25" name="Title 1">
            <a:extLst>
              <a:ext uri="{A8B94A9D-9CEA-4713-963C-98B77E82F2B2}">
                <a16:creationId xmlns:a16="http://schemas.microsoft.com/office/drawing/2010/main" id="{685F09BC-AB34-4923-9C15-597931CF888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448199" y="1935562"/>
            <a:ext cx="6813154" cy="558890"/>
          </a:xfrm>
          <a:prstGeom prst="rect">
            <a:avLst/>
          </a:prstGeom>
        </p:spPr>
        <p:txBody>
          <a:bodyPr anchor="t" rtlCol="0"/>
          <a:lstStyle>
            <a:lvl1pPr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6" name="Text Placeholder 2">
            <a:extLst>
              <a:ext uri="{061DD7AE-6442-48A8-9E80-C3DC9F76E8CF}">
                <a16:creationId xmlns:a16="http://schemas.microsoft.com/office/drawing/2010/main" id="{65756330-5E17-4C25-8A9C-369B35A154E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449118" y="1353859"/>
            <a:ext cx="6812235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800">
                <a:solidFill>
                  <a:schemeClr val="accent1"/>
                </a:solidFill>
                <a:latin typeface="Jura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7" name="Slide Number Placeholder 5">
            <a:extLst>
              <a:ext uri="{62BDA28A-0F63-4C27-A617-D5ACDF818149}">
                <a16:creationId xmlns:a16="http://schemas.microsoft.com/office/drawing/2010/main" id="{6375CF10-5469-4967-8558-10E26688F51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4">
            <a:extLst>
              <a:ext uri="{5385410B-A3ED-4A32-86CB-88F5B2136734}">
                <a16:creationId xmlns:a16="http://schemas.microsoft.com/office/drawing/2010/main" id="{F6FB7E3E-F616-477D-A981-8F27AAD0267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3">
            <a:extLst>
              <a:ext uri="{E580DD7E-5BF3-41D4-8707-7217E32D6A25}">
                <a16:creationId xmlns:a16="http://schemas.microsoft.com/office/drawing/2010/main" id="{7ACF2FD9-6F51-48ED-A402-C88F124F390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  <p:extLst>
      <p:ext uri="{B5384942-67F1-4432-ADFA-41455BC2CF9A}">
        <p14:creationId xmlns:p14="http://schemas.microsoft.com/office/powerpoint/2010/main" val="174198224907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25B7D08-4AB2-4D44-965C-0E3300CF5969}">
                <a16:creationId xmlns:a16="http://schemas.microsoft.com/office/drawing/2010/main" id="{DE89C5D1-42DF-4C67-B464-132BF437B1A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CDB7350A-A8CA-4C51-A83B-F780D150268D}">
                <a16:creationId xmlns:a16="http://schemas.microsoft.com/office/drawing/2010/main" id="{4441B71A-9E69-4A0A-9527-64B6B4F28B9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484DF748-32A0-45F9-8BC7-FA4046F9E813}">
                <a16:creationId xmlns:a16="http://schemas.microsoft.com/office/drawing/2010/main" id="{322D6138-291B-463A-92BC-062551711B65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62B84381-2847-488A-817C-31F3E0723DF0}">
                <a16:creationId xmlns:a16="http://schemas.microsoft.com/office/drawing/2010/main" id="{133EFB53-85BA-476F-83ED-BA7E0FD4569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A22513B2-EDFF-4472-9678-4D625D99BD4E}">
                <a16:creationId xmlns:a16="http://schemas.microsoft.com/office/drawing/2010/main" id="{E5523FB3-CD79-4C72-AAA5-4F71DC74C42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20003EAC-F5B7-4E58-A3A0-BC73227FC602}">
                <a16:creationId xmlns:a16="http://schemas.microsoft.com/office/drawing/2010/main" id="{18C653D5-2976-464C-8FEF-FEC0D069D9F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044A5CE-C185-470F-B4FD-CA960A6C20F5}">
        <p14:creationId xmlns:p14="http://schemas.microsoft.com/office/powerpoint/2010/main" val="174198224907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0EAA5C3-3AE2-4812-9609-AF603D4877D8}">
                <a16:creationId xmlns:a16="http://schemas.microsoft.com/office/drawing/2010/main" id="{E867982D-40F2-44F7-B411-FB087A20901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C3582E40-53E5-4BF9-A510-315E08C21722}">
                <a16:creationId xmlns:a16="http://schemas.microsoft.com/office/drawing/2010/main" id="{C256B08F-AD19-4986-9DFC-6880CCC8C842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387285"/>
            <a:ext cx="3586112" cy="540644"/>
          </a:xfrm>
          <a:prstGeom prst="rect">
            <a:avLst/>
          </a:prstGeom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82C8B9F5-C16C-4CBB-B1E3-0CBD694E4CEE}">
                <a16:creationId xmlns:a16="http://schemas.microsoft.com/office/drawing/2010/main" id="{719280B6-406D-4BBF-B9FD-827D9F10EB85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4581DED5-6865-4ADA-8435-B2D01637B24E}">
                <a16:creationId xmlns:a16="http://schemas.microsoft.com/office/drawing/2010/main" id="{1B64D3C6-461B-4396-B59F-7BB777F3D5AD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78517" y="1387285"/>
            <a:ext cx="3582834" cy="540644"/>
          </a:xfrm>
          <a:prstGeom prst="rect">
            <a:avLst/>
          </a:prstGeom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0CBEFCD2-DF81-4FAE-951E-94437867A0A2}">
                <a16:creationId xmlns:a16="http://schemas.microsoft.com/office/drawing/2010/main" id="{9B86983A-4AEB-4896-950C-851665159FB2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6100CB85-04A9-459A-A45F-B6933716B915}">
                <a16:creationId xmlns:a16="http://schemas.microsoft.com/office/drawing/2010/main" id="{45EDA87D-FB63-4766-B41B-5AD36603645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FFD865F2-95EA-472E-838F-EA62646A70ED}">
                <a16:creationId xmlns:a16="http://schemas.microsoft.com/office/drawing/2010/main" id="{A30BE209-D9E6-48BA-8C08-305B4A1F49D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B867CE1E-EB70-493E-B7B7-799E57ABC1CB}">
                <a16:creationId xmlns:a16="http://schemas.microsoft.com/office/drawing/2010/main" id="{15EFF313-7DD0-402D-9428-F54C6CBE5B3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31F0F71-3030-4573-83E2-17F1DA4BB55B}">
        <p14:creationId xmlns:p14="http://schemas.microsoft.com/office/powerpoint/2010/main" val="174198224908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F3B2A9C2-85A9-4A60-A4F9-8B8795953573}">
                <a16:creationId xmlns:a16="http://schemas.microsoft.com/office/drawing/2010/main" id="{47BBF926-8420-49C9-882E-E07DBC6D5FA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91927" y="2228850"/>
            <a:ext cx="6942802" cy="676716"/>
          </a:xfrm>
          <a:prstGeom prst="rect">
            <a:avLst/>
          </a:prstGeom>
        </p:spPr>
        <p:txBody>
          <a:bodyPr anchor="ctr" rtlCol="0"/>
          <a:lstStyle>
            <a:lvl1pPr algn="ctr"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2B843A43-F683-4044-99A4-6F13237D4F27}">
                <a16:creationId xmlns:a16="http://schemas.microsoft.com/office/drawing/2010/main" id="{0674DB17-7AB8-4686-B649-15758FD3CA6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Footer Placeholder 4">
            <a:extLst>
              <a:ext uri="{E54A2F44-E12C-4907-A889-C4F40E246F0A}">
                <a16:creationId xmlns:a16="http://schemas.microsoft.com/office/drawing/2010/main" id="{D89D217B-2403-4D2B-8EBE-000D44FCE6B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FF227B22-8C06-49E4-BD11-B06F6E93B31B}">
                <a16:creationId xmlns:a16="http://schemas.microsoft.com/office/drawing/2010/main" id="{B4007214-370C-4EBB-B4CB-C73AF6B7676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99AA1FA-659A-4C3C-835E-CE9552443B50}">
        <p14:creationId xmlns:p14="http://schemas.microsoft.com/office/powerpoint/2010/main" val="174198224908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1506D9E2-9B65-423D-B4F6-EAD3C044112F}">
                <a16:creationId xmlns:a16="http://schemas.microsoft.com/office/drawing/2010/main" id="{811D077C-20C2-43F6-98D1-B01CBFF7594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72E932EE-1067-4C0A-9D55-35A9BCE5F5C6}">
                <a16:creationId xmlns:a16="http://schemas.microsoft.com/office/drawing/2010/main" id="{66C1E2B6-E834-4AED-9524-F65B9EE06CC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D2CE0FB2-6B8B-4601-9A38-116F73064BA5}">
                <a16:creationId xmlns:a16="http://schemas.microsoft.com/office/drawing/2010/main" id="{9F614B91-AAEA-4FED-A37B-849420DA38B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081B405-6FCD-419A-908F-D7F93B3AE191}">
        <p14:creationId xmlns:p14="http://schemas.microsoft.com/office/powerpoint/2010/main" val="174198224908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6FBF384-2577-4C3E-AD6C-E5F1652C76B1}">
                <a16:creationId xmlns:a16="http://schemas.microsoft.com/office/drawing/2010/main" id="{36121041-8A14-4E58-9460-1262EA4A758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1BA18242-A41D-4C3C-ABC5-FA057AF018F8}">
                <a16:creationId xmlns:a16="http://schemas.microsoft.com/office/drawing/2010/main" id="{40A49012-BF80-4DB3-9356-FD90AB4361EB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E415FB8E-641C-4D10-BCF8-6BCA974CA017}">
                <a16:creationId xmlns:a16="http://schemas.microsoft.com/office/drawing/2010/main" id="{FBE2FE99-D8DC-4040-9FF7-A0A36F16D3C5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341600"/>
            <a:ext cx="2822399" cy="298440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3">
            <a:extLst>
              <a:ext uri="{265A191F-A3D9-4A3C-9B6B-AF84B5482C7B}">
                <a16:creationId xmlns:a16="http://schemas.microsoft.com/office/drawing/2010/main" id="{20B2561C-D722-4EED-997C-166F62D8C80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5E85203F-DEB7-453A-A64E-838050D658CB}">
                <a16:creationId xmlns:a16="http://schemas.microsoft.com/office/drawing/2010/main" id="{653C0185-EB7C-4701-B026-C456E3884EC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F983F252-F846-43B2-A15E-5C20E7B216AD}">
                <a16:creationId xmlns:a16="http://schemas.microsoft.com/office/drawing/2010/main" id="{3225C564-648E-4443-9A1F-1DC8FCB5364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B541F31-AD91-430C-AC64-CB8ADCD5F3FA}">
        <p14:creationId xmlns:p14="http://schemas.microsoft.com/office/powerpoint/2010/main" val="174198224908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DBB6FC72-25CB-49CE-A6F6-0453EDE490EF}">
                <a16:creationId xmlns:a16="http://schemas.microsoft.com/office/drawing/2010/main" id="{E9690C03-67F6-48C4-80C8-4D682AB7556A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301DD4D0-AA1E-42C0-A3DB-F1FDE5B254F8}">
                <a16:creationId xmlns:a16="http://schemas.microsoft.com/office/drawing/2010/main" id="{96AE1E8A-3ED0-4691-96FE-4F98AF19A962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FB731B7E-2EFF-4639-8049-E3B0FB08CB98}">
                <a16:creationId xmlns:a16="http://schemas.microsoft.com/office/drawing/2010/main" id="{06240197-0D07-4475-B6FC-ED1ADC55A365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8D8CB015-7C20-4396-A758-6552AB27CED8}">
                <a16:creationId xmlns:a16="http://schemas.microsoft.com/office/drawing/2010/main" id="{2A06FCA0-80C4-4864-AA87-DB85E67F7B47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50A1572E-77C3-4CD0-878C-4000C5A6A7CA}">
                <a16:creationId xmlns:a16="http://schemas.microsoft.com/office/drawing/2010/main" id="{CF1FD678-59C7-4F82-BBE6-A1168AE192B4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E761DF77-DD39-4AA6-9059-1693731C679F}">
                <a16:creationId xmlns:a16="http://schemas.microsoft.com/office/drawing/2010/main" id="{75B7AC0F-CD1E-4139-ACB9-C0665DB1C6BE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75367A73-DC83-43BB-B46B-2DF1CC32D6F8}">
                <a16:creationId xmlns:a16="http://schemas.microsoft.com/office/drawing/2010/main" id="{060076E0-67D3-4005-969B-A8FFDB278237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8DC7FE0D-3143-4EF7-BEC9-DC171EBAF109}">
                <a16:creationId xmlns:a16="http://schemas.microsoft.com/office/drawing/2010/main" id="{05FA5F32-9DE4-48A9-A78A-A657D1118FBA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91685A42-8A5B-460D-A2BA-E06A6BFBD40B}">
                <a16:creationId xmlns:a16="http://schemas.microsoft.com/office/drawing/2010/main" id="{81BD31EF-2A74-4B39-8C0B-E970823F0420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EB44485F-D4F9-49F2-A0F8-0EDE3E85DB26}">
                <a16:creationId xmlns:a16="http://schemas.microsoft.com/office/drawing/2010/main" id="{93971372-0D87-4379-82CA-2FD919500291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6522063F-17DA-46B9-84DE-96309861B966}">
                <a16:creationId xmlns:a16="http://schemas.microsoft.com/office/drawing/2010/main" id="{2CAE4E56-A882-4D04-BA35-C34E3707BEDB}"/>
              </a:ext>
            </a:extLst>
          </p:cNvPr>
          <p:cNvSpPr/>
          <p:nvPr/>
        </p:nvSpPr>
        <p:spPr>
          <a:xfrm flipH="false" flipV="false" rot="0">
            <a:off x="4484194" y="-33396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3037BDF1-96C5-43A3-BA64-ACA4CDDD731C}">
                <a16:creationId xmlns:a16="http://schemas.microsoft.com/office/drawing/2010/main" id="{47473FF1-7CC0-42C8-A605-D2DEB0D29A66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F5598284-C7B1-4FA9-BE83-E674942E71A3}">
                <a16:creationId xmlns:a16="http://schemas.microsoft.com/office/drawing/2010/main" id="{41467594-0119-4FB5-9BD3-2BB2999FE96F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B8C0D6C9-ADD7-45EE-A0BF-1E2B055E4C4E}">
                <a16:creationId xmlns:a16="http://schemas.microsoft.com/office/drawing/2010/main" id="{2FA64572-E720-4D84-B852-EA52E1D4205B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AF499858-EF11-4271-A893-AC916522857C}">
                <a16:creationId xmlns:a16="http://schemas.microsoft.com/office/drawing/2010/main" id="{07133C05-9DB7-475B-A32D-70B815420E9C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0E39C90B-C23A-4926-824E-4A8DABE47032}">
                <a16:creationId xmlns:a16="http://schemas.microsoft.com/office/drawing/2010/main" id="{22FBFEBA-8765-4DA6-8055-62A6171DA06C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F41768F9-3F15-41E5-A1B5-BE0B0A42DC48}">
                <a16:creationId xmlns:a16="http://schemas.microsoft.com/office/drawing/2010/main" id="{E23C1B30-9F39-462B-9B0A-AD00592D79C3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205680DD-8982-4342-8CD9-CB42A579D31D}">
                <a16:creationId xmlns:a16="http://schemas.microsoft.com/office/drawing/2010/main" id="{A4B90C1A-20AD-4DD0-8537-32421CD87E08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36E889F3-393E-40F7-9A1B-4DCC11AD2A99}">
                <a16:creationId xmlns:a16="http://schemas.microsoft.com/office/drawing/2010/main" id="{88E4A251-A8E4-49CB-B903-4F1530B4CB5A}"/>
              </a:ext>
            </a:extLst>
          </p:cNvPr>
          <p:cNvSpPr/>
          <p:nvPr/>
        </p:nvSpPr>
        <p:spPr>
          <a:xfrm flipH="false" flipV="false" rot="480000">
            <a:off x="7390638" y="2043194"/>
            <a:ext cx="827551" cy="1116592"/>
          </a:xfrm>
          <a:custGeom>
            <a:avLst/>
            <a:gdLst/>
            <a:ahLst/>
            <a:cxnLst/>
            <a:rect b="b" l="0" r="r" t="0"/>
            <a:pathLst>
              <a:path h="1116592" w="827551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31C99356-8BD5-443D-933D-43DAFA3E1B5F}">
                <a16:creationId xmlns:a16="http://schemas.microsoft.com/office/drawing/2010/main" id="{76C71975-B85A-429D-AD2E-105D06A0488A}"/>
              </a:ext>
            </a:extLst>
          </p:cNvPr>
          <p:cNvSpPr/>
          <p:nvPr/>
        </p:nvSpPr>
        <p:spPr>
          <a:xfrm flipH="false" flipV="false" rot="2100000">
            <a:off x="6335469" y="2190549"/>
            <a:ext cx="1402654" cy="2427026"/>
          </a:xfrm>
          <a:custGeom>
            <a:avLst/>
            <a:gdLst/>
            <a:ahLst/>
            <a:cxnLst/>
            <a:rect b="b" l="0" r="r" t="0"/>
            <a:pathLst>
              <a:path h="2427027" w="1402655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FF7E48B6-2245-416A-815C-EB46673F7E67}">
                <a16:creationId xmlns:a16="http://schemas.microsoft.com/office/drawing/2010/main" id="{89E8F4F6-A8EC-49E7-93FE-BC1E926EAF55}"/>
              </a:ext>
            </a:extLst>
          </p:cNvPr>
          <p:cNvSpPr/>
          <p:nvPr/>
        </p:nvSpPr>
        <p:spPr>
          <a:xfrm flipH="false" flipV="false" rot="0">
            <a:off x="4791425" y="1344822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4D575C44-AFC4-4F0E-9DE9-69610F4DE018}">
                <a16:creationId xmlns:a16="http://schemas.microsoft.com/office/drawing/2010/main" id="{18F42DCE-943D-493F-BB60-B8BEE1CA1556}"/>
              </a:ext>
            </a:extLst>
          </p:cNvPr>
          <p:cNvSpPr/>
          <p:nvPr/>
        </p:nvSpPr>
        <p:spPr>
          <a:xfrm flipH="false" flipV="false" rot="0">
            <a:off x="4879941" y="1783209"/>
            <a:ext cx="328079" cy="25737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Title 1">
            <a:extLst>
              <a:ext uri="{CBDD6A04-4C83-453E-8292-FDD2AA935567}">
                <a16:creationId xmlns:a16="http://schemas.microsoft.com/office/drawing/2010/main" id="{C7036CF4-26C8-4A8E-8F6E-76F004488A2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Picture Placeholder 2">
            <a:extLst>
              <a:ext uri="{474C0EA4-A547-4502-96AF-BE546067E5EC}">
                <a16:creationId xmlns:a16="http://schemas.microsoft.com/office/drawing/2010/main" id="{C6229DB2-9FA1-4CBC-8FC8-ADB56549E2D1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5027302" y="1352550"/>
            <a:ext cx="3243934" cy="2964824"/>
          </a:xfrm>
          <a:custGeom>
            <a:avLst/>
            <a:gdLst/>
            <a:ahLst/>
            <a:cxnLst/>
            <a:rect b="b" l="0" r="r" t="0"/>
            <a:pathLst>
              <a:path h="2964824" w="3243935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6" name="Text Placeholder 3">
            <a:extLst>
              <a:ext uri="{2B6C4706-4A82-4118-936D-5B68E049FDE6}">
                <a16:creationId xmlns:a16="http://schemas.microsoft.com/office/drawing/2010/main" id="{74F0BC9D-549B-4C9E-90C6-80D194263C23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291329"/>
            <a:ext cx="3598171" cy="295275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7" name="Slide Number Placeholder 4">
            <a:extLst>
              <a:ext uri="{A6FF1670-FB25-474F-B7E4-A4D017971C6C}">
                <a16:creationId xmlns:a16="http://schemas.microsoft.com/office/drawing/2010/main" id="{1F2294B5-0419-45E8-BF69-98F7B9B937B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3">
            <a:extLst>
              <a:ext uri="{C0DABB24-69E5-470D-AA00-CEF5E1C0B091}">
                <a16:creationId xmlns:a16="http://schemas.microsoft.com/office/drawing/2010/main" id="{B89B1716-9110-41BF-AC37-FF5993257A2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1">
            <a:extLst>
              <a:ext uri="{8A6FBEA7-0FF3-4A6F-92D2-C614D7FA5C10}">
                <a16:creationId xmlns:a16="http://schemas.microsoft.com/office/drawing/2010/main" id="{3BC3ED8F-5ECE-40DD-8B88-B9233C0302D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8798001-1C21-4605-89C1-E0C71DD7857F}">
        <p14:creationId xmlns:p14="http://schemas.microsoft.com/office/powerpoint/2010/main" val="1741982249091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Placeholder 1">
            <a:extLst>
              <a:ext uri="{4BCF6000-E9BD-40AE-9292-83718EDFF55F}">
                <a16:creationId xmlns:a16="http://schemas.microsoft.com/office/drawing/2010/main" id="{D7EFBDB0-4AA0-4882-80BB-26428002104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96645"/>
            <a:ext cx="7381874" cy="999612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2">
            <a:extLst>
              <a:ext uri="{F6A3B0E7-E8DD-4171-91EF-3AA261901581}">
                <a16:creationId xmlns:a16="http://schemas.microsoft.com/office/drawing/2010/main" id="{71C75196-E729-4927-B920-6E9C489CAD56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408593"/>
            <a:ext cx="7381874" cy="3084206"/>
          </a:xfrm>
          <a:prstGeom prst="rect">
            <a:avLst/>
          </a:prstGeom>
        </p:spPr>
        <p:txBody>
          <a:bodyPr bIns="45720" lIns="91440" rIns="91440" rtlCol="0" tIns="9360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">
            <a:extLst>
              <a:ext uri="{0F15DBF0-20C5-49C3-B6FD-CE3504452AA5}">
                <a16:creationId xmlns:a16="http://schemas.microsoft.com/office/drawing/2010/main" id="{9E7B12A2-5EF4-4E8B-84B3-B5E8C727C6D0}"/>
              </a:ext>
            </a:extLst>
          </p:cNvPr>
          <p:cNvSpPr/>
          <p:nvPr/>
        </p:nvSpPr>
        <p:spPr>
          <a:xfrm flipH="false" flipV="false" rot="0">
            <a:off x="4391775" y="-33199"/>
            <a:ext cx="4752224" cy="3016382"/>
          </a:xfrm>
          <a:custGeom>
            <a:avLst/>
            <a:gdLst/>
            <a:ahLst/>
            <a:cxnLst/>
            <a:rect b="b" l="0" r="r" t="0"/>
            <a:pathLst>
              <a:path h="3016382" w="4752224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05145039-13D4-4AE6-8BAD-972A4B75E5C9}">
                <a16:creationId xmlns:a16="http://schemas.microsoft.com/office/drawing/2010/main" id="{EA3524A3-EB11-4AA6-8586-96EFF5221AF0}"/>
              </a:ext>
            </a:extLst>
          </p:cNvPr>
          <p:cNvSpPr/>
          <p:nvPr/>
        </p:nvSpPr>
        <p:spPr>
          <a:xfrm flipH="false" flipV="false">
            <a:off x="6249279" y="0"/>
            <a:ext cx="2732044" cy="2229087"/>
          </a:xfrm>
          <a:custGeom>
            <a:avLst/>
            <a:gdLst/>
            <a:ahLst/>
            <a:cxnLst/>
            <a:rect b="b" l="0" r="r" t="0"/>
            <a:pathLst>
              <a:path h="2229087" w="2732045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A9CB4FA9-1554-4AB0-ADCC-F0A06FA91EDC}">
                <a16:creationId xmlns:a16="http://schemas.microsoft.com/office/drawing/2010/main" id="{BB3DFE0A-D0DD-4CE1-9CD4-050804FEA924}"/>
              </a:ext>
            </a:extLst>
          </p:cNvPr>
          <p:cNvSpPr/>
          <p:nvPr/>
        </p:nvSpPr>
        <p:spPr>
          <a:xfrm flipH="false" flipV="false" rot="10800000">
            <a:off x="-751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A86CD5C5-0A3A-440A-BC3E-5906A99E1836}">
                <a16:creationId xmlns:a16="http://schemas.microsoft.com/office/drawing/2010/main" id="{9C770E20-DC6A-4B76-B72E-67EAFD42391B}"/>
              </a:ext>
            </a:extLst>
          </p:cNvPr>
          <p:cNvSpPr/>
          <p:nvPr/>
        </p:nvSpPr>
        <p:spPr>
          <a:xfrm flipH="false" flipV="false" rot="10800000">
            <a:off x="3881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8C8F1F0E-EB19-4EE7-AB7B-FA4431BF7EB3}">
                <a16:creationId xmlns:a16="http://schemas.microsoft.com/office/drawing/2010/main" id="{12B698D4-7EF6-46C1-9A5D-1D3680846764}"/>
              </a:ext>
            </a:extLst>
          </p:cNvPr>
          <p:cNvSpPr/>
          <p:nvPr/>
        </p:nvSpPr>
        <p:spPr>
          <a:xfrm flipH="false" flipV="false" rot="10800000">
            <a:off x="-8245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FEAAAF07-56FE-4AA1-99B7-EBFC0CB2E02C}">
                <a16:creationId xmlns:a16="http://schemas.microsoft.com/office/drawing/2010/main" id="{FE767F2B-AB25-4FC3-866E-CFB144AD88F9}"/>
              </a:ext>
            </a:extLst>
          </p:cNvPr>
          <p:cNvSpPr/>
          <p:nvPr/>
        </p:nvSpPr>
        <p:spPr>
          <a:xfrm flipH="false" flipV="false" rot="10800000">
            <a:off x="-29418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874248" w="1841145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0A0E0A1B-C79A-47E1-919E-826B3AD5E31A}">
                <a16:creationId xmlns:a16="http://schemas.microsoft.com/office/drawing/2010/main" id="{363AD093-4A01-4A25-906E-2E29965062B1}"/>
              </a:ext>
            </a:extLst>
          </p:cNvPr>
          <p:cNvSpPr/>
          <p:nvPr/>
        </p:nvSpPr>
        <p:spPr>
          <a:xfrm flipH="false" flipV="false" rot="10800000">
            <a:off x="892831" y="33701"/>
            <a:ext cx="673148" cy="483912"/>
          </a:xfrm>
          <a:custGeom>
            <a:avLst/>
            <a:gdLst/>
            <a:ahLst/>
            <a:cxnLst/>
            <a:rect b="b" l="0" r="r" t="0"/>
            <a:pathLst>
              <a:path h="483913" w="673149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507C69EB-3A99-40A7-9A19-9AF0A9FFE311}">
                <a16:creationId xmlns:a16="http://schemas.microsoft.com/office/drawing/2010/main" id="{D4999780-72AF-435B-88BC-B8B47A5BDFFE}"/>
              </a:ext>
            </a:extLst>
          </p:cNvPr>
          <p:cNvSpPr/>
          <p:nvPr/>
        </p:nvSpPr>
        <p:spPr>
          <a:xfrm flipH="false" flipV="false" rot="10800000">
            <a:off x="391768" y="90449"/>
            <a:ext cx="572328" cy="437139"/>
          </a:xfrm>
          <a:custGeom>
            <a:avLst/>
            <a:gdLst/>
            <a:ahLst/>
            <a:cxnLst/>
            <a:rect b="b" l="0" r="r" t="0"/>
            <a:pathLst>
              <a:path h="437139" w="572328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184BB4CB-010E-4A67-8861-A62C5F4100E1}">
                <a16:creationId xmlns:a16="http://schemas.microsoft.com/office/drawing/2010/main" id="{9A04E0D5-6552-4753-90D8-681C88AAAA71}"/>
              </a:ext>
            </a:extLst>
          </p:cNvPr>
          <p:cNvSpPr/>
          <p:nvPr/>
        </p:nvSpPr>
        <p:spPr>
          <a:xfrm flipH="false" flipV="false" rot="0">
            <a:off x="6783108" y="3562778"/>
            <a:ext cx="2361821" cy="1593800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CDF15D63-8806-4679-B245-8952645AFB44}">
                <a16:creationId xmlns:a16="http://schemas.microsoft.com/office/drawing/2010/main" id="{01E30A84-9D31-477C-AD7A-67286F2DF7C0}"/>
              </a:ext>
            </a:extLst>
          </p:cNvPr>
          <p:cNvSpPr/>
          <p:nvPr/>
        </p:nvSpPr>
        <p:spPr>
          <a:xfrm flipH="false" flipV="false" rot="0">
            <a:off x="7765986" y="4661289"/>
            <a:ext cx="1381016" cy="498015"/>
          </a:xfrm>
          <a:custGeom>
            <a:avLst/>
            <a:gdLst/>
            <a:ahLst/>
            <a:cxnLst/>
            <a:rect b="b" l="0" r="r" t="0"/>
            <a:pathLst>
              <a:path h="498016" w="1381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7423DCDC-896E-4274-837B-851691E48FA7}">
                <a16:creationId xmlns:a16="http://schemas.microsoft.com/office/drawing/2010/main" id="{B0178500-F243-4E30-AE3E-BE6A99C58BD3}"/>
              </a:ext>
            </a:extLst>
          </p:cNvPr>
          <p:cNvSpPr/>
          <p:nvPr/>
        </p:nvSpPr>
        <p:spPr>
          <a:xfrm flipH="false" flipV="false" rot="0">
            <a:off x="6768654" y="3548324"/>
            <a:ext cx="2377698" cy="1597177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7C0BF9C6-CD90-4B48-B706-609FF9D52C4E}">
                <a16:creationId xmlns:a16="http://schemas.microsoft.com/office/drawing/2010/main" id="{B8EE0DB6-5C8D-46AD-A604-49A0E84C7D10}"/>
              </a:ext>
            </a:extLst>
          </p:cNvPr>
          <p:cNvSpPr/>
          <p:nvPr/>
        </p:nvSpPr>
        <p:spPr>
          <a:xfrm flipH="false" flipV="false" rot="0">
            <a:off x="6051734" y="3722733"/>
            <a:ext cx="2997094" cy="1423177"/>
          </a:xfrm>
          <a:custGeom>
            <a:avLst/>
            <a:gdLst/>
            <a:ahLst/>
            <a:cxnLst/>
            <a:rect b="b" l="0" r="r" t="0"/>
            <a:pathLst>
              <a:path h="1423177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1D850BA7-3B7B-4111-9923-2549F97E8957}">
                <a16:creationId xmlns:a16="http://schemas.microsoft.com/office/drawing/2010/main" id="{516C619F-4775-4D74-939F-C355DE2BDAB4}"/>
              </a:ext>
            </a:extLst>
          </p:cNvPr>
          <p:cNvSpPr/>
          <p:nvPr/>
        </p:nvSpPr>
        <p:spPr>
          <a:xfrm flipH="false" flipV="false" rot="0">
            <a:off x="7542629" y="4255513"/>
            <a:ext cx="820574" cy="605726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558EB9CE-ECBD-4A81-9D2F-31DD7CAE89A0}">
                <a16:creationId xmlns:a16="http://schemas.microsoft.com/office/drawing/2010/main" id="{88D52F50-4A32-45A8-A447-6196274CC022}"/>
              </a:ext>
            </a:extLst>
          </p:cNvPr>
          <p:cNvSpPr/>
          <p:nvPr/>
        </p:nvSpPr>
        <p:spPr>
          <a:xfrm flipH="false" flipV="false" rot="0">
            <a:off x="6451768" y="4265833"/>
            <a:ext cx="1121664" cy="769792"/>
          </a:xfrm>
          <a:custGeom>
            <a:avLst/>
            <a:gdLst/>
            <a:ahLst/>
            <a:cxnLst/>
            <a:rect b="b" l="0" r="r" t="0"/>
            <a:pathLst>
              <a:path h="769793" w="1121665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Slide Number Placeholder 5">
            <a:extLst>
              <a:ext uri="{E9DC36A7-1951-4006-838F-D2AA2B85A5FF}">
                <a16:creationId xmlns:a16="http://schemas.microsoft.com/office/drawing/2010/main" id="{A2A2D9A7-867C-4083-B8DC-AFBFF88D4664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>
            <a:extLst>
              <a:ext uri="{37E4CFFD-07FD-4F64-9231-A9D1AC3AD544}">
                <a16:creationId xmlns:a16="http://schemas.microsoft.com/office/drawing/2010/main" id="{544D86DA-C6F8-4780-A1A9-5762C410283B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6250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>
            <a:extLst>
              <a:ext uri="{D322A874-9065-4DC3-AAF1-D198E7497DFB}">
                <a16:creationId xmlns:a16="http://schemas.microsoft.com/office/drawing/2010/main" id="{1861D168-6FBB-4005-86AE-4BCF1AF06F3C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✧"/>
        <a:defRPr b="0"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6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https://img.freepik.com/premium-photo/cricket-stadium-background-hitting-recreation-equipment_979520-21660.jpg" TargetMode="External" Type="http://schemas.openxmlformats.org/officeDocument/2006/relationships/image"/><Relationship Id="rId3" Target="../tags/tag6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5.xml" Type="http://schemas.openxmlformats.org/officeDocument/2006/relationships/tags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6.xml" Type="http://schemas.openxmlformats.org/officeDocument/2006/relationships/tags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7.xml" Type="http://schemas.openxmlformats.org/officeDocument/2006/relationships/tags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https://media.istockphoto.com/photos/cricket-bowler-in-action-picture-id125141742?k=6&amp;m=125141742&amp;s=170667a&amp;w=0&amp;h=RLldQZOi7Py1vQ_E6xqmnFFlFiKtCACCvWAvVJwutXM=" TargetMode="External" Type="http://schemas.openxmlformats.org/officeDocument/2006/relationships/image"/><Relationship Id="rId3" Target="../tags/tag18.xml" Type="http://schemas.openxmlformats.org/officeDocument/2006/relationships/tags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https://media.istockphoto.com/photos/cricket-bowler-in-action-picture-id125141742?k=6&amp;m=125141742&amp;s=170667a&amp;w=0&amp;h=RLldQZOi7Py1vQ_E6xqmnFFlFiKtCACCvWAvVJwutXM=" TargetMode="External" Type="http://schemas.openxmlformats.org/officeDocument/2006/relationships/image"/><Relationship Id="rId3" Target="../tags/tag19.xml" Type="http://schemas.openxmlformats.org/officeDocument/2006/relationships/tags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2" Target="https://media.istockphoto.com/photos/cricket-bowler-in-action-picture-id125141742?k=6&amp;m=125141742&amp;s=170667a&amp;w=0&amp;h=RLldQZOi7Py1vQ_E6xqmnFFlFiKtCACCvWAvVJwutXM=" TargetMode="External" Type="http://schemas.openxmlformats.org/officeDocument/2006/relationships/image"/><Relationship Id="rId3" Target="../tags/tag20.xml" Type="http://schemas.openxmlformats.org/officeDocument/2006/relationships/tags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2" Target="https://media.istockphoto.com/photos/cricket-bowler-in-action-picture-id125141742?k=6&amp;m=125141742&amp;s=170667a&amp;w=0&amp;h=RLldQZOi7Py1vQ_E6xqmnFFlFiKtCACCvWAvVJwutXM=" TargetMode="External" Type="http://schemas.openxmlformats.org/officeDocument/2006/relationships/image"/><Relationship Id="rId3" Target="../tags/tag21.xml" Type="http://schemas.openxmlformats.org/officeDocument/2006/relationships/tags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2" Target="https://media.istockphoto.com/photos/cricket-bowler-in-action-picture-id125141742?k=6&amp;m=125141742&amp;s=170667a&amp;w=0&amp;h=RLldQZOi7Py1vQ_E6xqmnFFlFiKtCACCvWAvVJwutXM=" TargetMode="External" Type="http://schemas.openxmlformats.org/officeDocument/2006/relationships/image"/><Relationship Id="rId3" Target="../tags/tag22.xml" Type="http://schemas.openxmlformats.org/officeDocument/2006/relationships/tags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2" Target="https://media.istockphoto.com/photos/cricket-bowler-in-action-picture-id125141742?k=6&amp;m=125141742&amp;s=170667a&amp;w=0&amp;h=RLldQZOi7Py1vQ_E6xqmnFFlFiKtCACCvWAvVJwutXM=" TargetMode="External" Type="http://schemas.openxmlformats.org/officeDocument/2006/relationships/image"/><Relationship Id="rId3" Target="../tags/tag23.xml" Type="http://schemas.openxmlformats.org/officeDocument/2006/relationships/tags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2" Target="https://media.istockphoto.com/photos/cricket-bowler-in-action-picture-id125141742?k=6&amp;m=125141742&amp;s=170667a&amp;w=0&amp;h=RLldQZOi7Py1vQ_E6xqmnFFlFiKtCACCvWAvVJwutXM=" TargetMode="External" Type="http://schemas.openxmlformats.org/officeDocument/2006/relationships/image"/><Relationship Id="rId3" Target="../tags/tag24.xml" Type="http://schemas.openxmlformats.org/officeDocument/2006/relationships/tags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https://image.slidesdocs.com/responsive-images/background/3d-rendering-of-cricket-ground-with-shining-trophy-cup-and-ample-space-for-copy-powerpoint-background_f608e53399__960_540.jpg" TargetMode="External" Type="http://schemas.openxmlformats.org/officeDocument/2006/relationships/image"/><Relationship Id="rId3" Target="../tags/tag7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2" Target="https://wallpapercave.com/wp/wp7899464.jpg" TargetMode="External" Type="http://schemas.openxmlformats.org/officeDocument/2006/relationships/image"/><Relationship Id="rId3" Target="../tags/tag25.xml" Type="http://schemas.openxmlformats.org/officeDocument/2006/relationships/tags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2" Target="https://wallpapercave.com/wp/wp7899464.jpg" TargetMode="External" Type="http://schemas.openxmlformats.org/officeDocument/2006/relationships/image"/><Relationship Id="rId3" Target="../tags/tag26.xml" Type="http://schemas.openxmlformats.org/officeDocument/2006/relationships/tags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2" Target="https://wallpapercave.com/wp/wp7899464.jpg" TargetMode="External" Type="http://schemas.openxmlformats.org/officeDocument/2006/relationships/image"/><Relationship Id="rId3" Target="../tags/tag27.xml" Type="http://schemas.openxmlformats.org/officeDocument/2006/relationships/tags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8.xml" Type="http://schemas.openxmlformats.org/officeDocument/2006/relationships/tags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9.xml" Type="http://schemas.openxmlformats.org/officeDocument/2006/relationships/tags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0.xml" Type="http://schemas.openxmlformats.org/officeDocument/2006/relationships/tags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1.xml" Type="http://schemas.openxmlformats.org/officeDocument/2006/relationships/tags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2.xml" Type="http://schemas.openxmlformats.org/officeDocument/2006/relationships/tags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3.xml" Type="http://schemas.openxmlformats.org/officeDocument/2006/relationships/tags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https://e0.pxfuel.com/wallpapers/416/200/desktop-wallpaper-cricket.jpg" TargetMode="External" Type="http://schemas.openxmlformats.org/officeDocument/2006/relationships/image"/><Relationship Id="rId3" Target="../tags/tag14.xml" Type="http://schemas.openxmlformats.org/officeDocument/2006/relationships/tags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blipFill dpi="0" rotWithShape="1">
          <a:blip r:link="rId2"/>
          <a:stretch>
            <a:fillRect b="-16700" l="0" r="0" t="-167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340979EA-2CEB-4927-8CA8-0F11636EC6E9}">
                <a16:creationId xmlns:a16="http://schemas.microsoft.com/office/drawing/2010/main" id="{53D44D36-F213-4FF8-BE16-F67F16FC75F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94036" y="3076813"/>
            <a:ext cx="3819429" cy="950233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solidFill>
                  <a:schemeClr val="tx1"/>
                </a:solidFill>
              </a:rPr>
              <a:t>T-20 DATA ANALYSIS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3" name="Text Box 2">
            <a:extLst>
              <a:ext uri="{00D74DF1-92C5-43C9-B5F2-C1BDD529C4F0}">
                <a16:creationId xmlns:a16="http://schemas.microsoft.com/office/drawing/2010/main" id="{BBA9629B-4A8C-4C7E-9340-AF8D824893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2239165" y="4027046"/>
            <a:ext cx="4933302" cy="369503"/>
          </a:xfrm>
          <a:solidFill>
            <a:schemeClr val="accent1"/>
          </a:solidFill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b="1" dirty="0" err="1" lang="en-US" sz="1800">
                <a:solidFill>
                  <a:schemeClr val="bg1"/>
                </a:solidFill>
                <a:latin typeface="+mj-lt"/>
              </a:rPr>
              <a:t>Sivasree</a:t>
            </a:r>
            <a:r>
              <a:rPr b="1" dirty="0" lang="en-US" sz="1800">
                <a:solidFill>
                  <a:schemeClr val="bg1"/>
                </a:solidFill>
                <a:latin typeface="+mj-lt"/>
              </a:rPr>
              <a:t> </a:t>
            </a:r>
            <a:r>
              <a:rPr b="1" dirty="0" lang="en-US" sz="1800">
                <a:solidFill>
                  <a:schemeClr val="bg1"/>
                </a:solidFill>
                <a:latin typeface="+mj-lt"/>
              </a:rPr>
              <a:t>Manogar</a:t>
            </a:r>
            <a:endParaRPr b="1" dirty="0"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01CF7C5F-A256-4CA1-9F0D-13DC31BA73AE}">
        <p14:creationId xmlns:p14="http://schemas.microsoft.com/office/powerpoint/2010/main" val="174198224911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C5DA35E3-A802-42E8-BBDF-F46E2DB045D4}">
                <a16:creationId xmlns:a16="http://schemas.microsoft.com/office/drawing/2010/main" id="{2E04805D-A176-44BD-B10D-D5493527A0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93420" y="228542"/>
            <a:ext cx="4995748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What is the total number of</a:t>
            </a: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 boundaries (fours and sixes) hit by each team in a match?</a:t>
            </a:r>
            <a:endParaRPr b="1" dirty="0" lang="en-US" sz="16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1E90C4A5-DD80-4F38-BA41-A67275FFFCBD}">
                <a16:creationId xmlns:a16="http://schemas.microsoft.com/office/drawing/2010/main" id="{0C9EB906-F390-4F26-857D-40EDF3621AE4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666422" y="0"/>
            <a:ext cx="3185766" cy="51435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6AEC3847-B1A2-48B9-A489-76A1EF5D07E7}">
                <a16:creationId xmlns:a16="http://schemas.microsoft.com/office/drawing/2010/main" id="{BDDA4E3F-7579-4197-AA85-D51508ACF39A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750255" y="1798224"/>
            <a:ext cx="3971925" cy="762000"/>
          </a:xfrm>
          <a:prstGeom prst="rect">
            <a:avLst/>
          </a:prstGeom>
          <a:noFill/>
        </p:spPr>
      </p:pic>
    </p:spTree>
    <p:extLst>
      <p:ext uri="{7CA14FC1-5619-49FE-818D-8076F937286F}">
        <p14:creationId xmlns:p14="http://schemas.microsoft.com/office/powerpoint/2010/main" val="174198224916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00BB36CC-D22B-4349-87F7-0887A0F61DBB}">
                <a16:creationId xmlns:a16="http://schemas.microsoft.com/office/drawing/2010/main" id="{702F7F21-9440-4F95-9E14-88807361307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536384" y="817987"/>
            <a:ext cx="5607615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latin typeface="Times New Roman"/>
              </a:rPr>
              <a:t>What is the average runs per</a:t>
            </a:r>
            <a:r>
              <a:rPr b="1" dirty="0" lang="en-US" sz="1600">
                <a:latin typeface="Times New Roman"/>
              </a:rPr>
              <a:t> over for a team in a given match?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2">
            <a:extLst>
              <a:ext uri="{63D847EA-CFB1-4AF1-A859-E3EC8843BE08}">
                <a16:creationId xmlns:a16="http://schemas.microsoft.com/office/drawing/2010/main" id="{A57563D2-AC48-4911-9E4F-3B09B02FD88E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95000"/>
          </a:blip>
          <a:stretch>
            <a:fillRect/>
          </a:stretch>
        </p:blipFill>
        <p:spPr>
          <a:xfrm flipH="false" flipV="false" rot="0">
            <a:off x="0" y="89992"/>
            <a:ext cx="3326996" cy="496351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CB3BDE3F-B62D-4E59-9EFA-178247A3F774}">
                <a16:creationId xmlns:a16="http://schemas.microsoft.com/office/drawing/2010/main" id="{5DCA4BBD-0858-4332-BDB5-E4AE4ADA61C6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3409950" y="2166423"/>
            <a:ext cx="5734050" cy="581025"/>
          </a:xfrm>
          <a:prstGeom prst="rect">
            <a:avLst/>
          </a:prstGeom>
          <a:noFill/>
        </p:spPr>
      </p:pic>
    </p:spTree>
    <p:extLst>
      <p:ext uri="{F05A6CB7-CBBB-4B6D-B424-40706BF17D84}">
        <p14:creationId xmlns:p14="http://schemas.microsoft.com/office/powerpoint/2010/main" val="174198224916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822F2FEB-CDF1-44C6-B563-31134073C20E}">
                <a16:creationId xmlns:a16="http://schemas.microsoft.com/office/drawing/2010/main" id="{ADF7273B-920C-41A9-AF1E-B730784CD3D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536152" y="114480"/>
            <a:ext cx="6182239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latin typeface="Times New Roman"/>
              </a:rPr>
              <a:t>How many batsmen scored more</a:t>
            </a:r>
            <a:r>
              <a:rPr b="1" dirty="0" lang="en-US" sz="1600">
                <a:latin typeface="Times New Roman"/>
              </a:rPr>
              <a:t> than 30 runs in a single match?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2">
            <a:extLst>
              <a:ext uri="{4812156F-1E84-44C5-9F87-82921969EA56}">
                <a16:creationId xmlns:a16="http://schemas.microsoft.com/office/drawing/2010/main" id="{9F1633C9-A9E3-462D-9C87-29BAEAD275CD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6008008" y="453513"/>
            <a:ext cx="2990850" cy="456247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571ED829-96B7-4FEA-918A-CECA2CB3E4A4}">
                <a16:creationId xmlns:a16="http://schemas.microsoft.com/office/drawing/2010/main" id="{580A88ED-52B8-4174-9585-5869ED6B8E68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59855" y="1858803"/>
            <a:ext cx="5734050" cy="971550"/>
          </a:xfrm>
          <a:prstGeom prst="rect">
            <a:avLst/>
          </a:prstGeom>
          <a:noFill/>
        </p:spPr>
      </p:pic>
    </p:spTree>
    <p:extLst>
      <p:ext uri="{220CD81E-DB6C-4854-8B76-035E5D8BEDF6}">
        <p14:creationId xmlns:p14="http://schemas.microsoft.com/office/powerpoint/2010/main" val="174198224916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5300" l="0" r="0" t="-15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03676D4B-6CD2-4F9A-A0CB-D564D8118972}">
                <a16:creationId xmlns:a16="http://schemas.microsoft.com/office/drawing/2010/main" id="{1CD3CCC1-B472-4A9C-9F48-BADB6433C9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545068" y="225685"/>
            <a:ext cx="5165245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Which bowler took the most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 wickets in a match?</a:t>
            </a:r>
            <a:endParaRPr b="1" dirty="0" lang="en-US" sz="1600">
              <a:solidFill>
                <a:schemeClr val="accent6">
                  <a:lumMod val="40000"/>
                  <a:lumOff val="60000"/>
                </a:schemeClr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5867D9DA-0C78-4255-9BD0-E848CCC2CB96}">
                <a16:creationId xmlns:a16="http://schemas.microsoft.com/office/drawing/2010/main" id="{AB2E24EA-EDA0-484F-8BBA-3F5AB28C8246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180384" y="1318955"/>
            <a:ext cx="5734050" cy="180975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B8A2CE2B-B9FE-45CB-BEBB-C9FC36CA4C34}">
                <a16:creationId xmlns:a16="http://schemas.microsoft.com/office/drawing/2010/main" id="{C0AF69C9-D74A-433C-83BA-A4F8276C311C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6022543" y="0"/>
            <a:ext cx="2952750" cy="5143500"/>
          </a:xfrm>
          <a:prstGeom prst="rect">
            <a:avLst/>
          </a:prstGeom>
          <a:noFill/>
        </p:spPr>
      </p:pic>
    </p:spTree>
    <p:extLst>
      <p:ext uri="{8BD88443-9067-407A-A1AE-D4CFEDF9CFF9}">
        <p14:creationId xmlns:p14="http://schemas.microsoft.com/office/powerpoint/2010/main" val="174198224917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</p:bldLst>
  </p:timing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5300" l="0" r="0" t="-15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03DAA0B1-B2E0-4315-BD62-135D81809B90}">
                <a16:creationId xmlns:a16="http://schemas.microsoft.com/office/drawing/2010/main" id="{C82BD023-5ACC-4676-B541-F4BCEC6233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321654" y="324211"/>
            <a:ext cx="4736868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What is the economy rate of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 each bowler in a match?</a:t>
            </a:r>
            <a:endParaRPr b="1" dirty="0" lang="en-US" sz="1600">
              <a:solidFill>
                <a:schemeClr val="accent6">
                  <a:lumMod val="40000"/>
                  <a:lumOff val="60000"/>
                </a:schemeClr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4AC44268-C86C-4FAA-AAB6-C53EE27E3311}">
                <a16:creationId xmlns:a16="http://schemas.microsoft.com/office/drawing/2010/main" id="{40AFD100-1901-434B-B646-65C62DF6DE2D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4321654" y="1425530"/>
            <a:ext cx="4736868" cy="668826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B9BE006E-A8DE-4EB1-BC1B-76FB91468FEF}">
                <a16:creationId xmlns:a16="http://schemas.microsoft.com/office/drawing/2010/main" id="{C0C46660-FB8E-47CB-BB42-B24374400B5C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89068" y="109537"/>
            <a:ext cx="4143375" cy="4924425"/>
          </a:xfrm>
          <a:prstGeom prst="rect">
            <a:avLst/>
          </a:prstGeom>
          <a:noFill/>
        </p:spPr>
      </p:pic>
    </p:spTree>
    <p:extLst>
      <p:ext uri="{A3E5AEDC-741D-4490-832B-D21E654D7F5D}">
        <p14:creationId xmlns:p14="http://schemas.microsoft.com/office/powerpoint/2010/main" val="174198224917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</p:bldLst>
  </p:timing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5300" l="0" r="0" t="-15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C54DACF-C4C4-40CC-B8CB-B5289FAF25F1}">
                <a16:creationId xmlns:a16="http://schemas.microsoft.com/office/drawing/2010/main" id="{9516FE53-7EAB-43FF-9A57-ED9DEA5FF36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20185" y="205997"/>
            <a:ext cx="5004663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Which bowler bowled the</a:t>
            </a:r>
            <a:b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     highest number of dot balls in a match?</a:t>
            </a:r>
            <a:endParaRPr b="1" dirty="0" lang="en-US" sz="1600">
              <a:solidFill>
                <a:schemeClr val="accent6">
                  <a:lumMod val="40000"/>
                  <a:lumOff val="60000"/>
                </a:schemeClr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F62808B2-885A-43A1-AA9D-D6E49E89EB21}">
                <a16:creationId xmlns:a16="http://schemas.microsoft.com/office/drawing/2010/main" id="{4D00D807-8736-4382-A2E4-05E2B51C5BCB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1319441" y="2313974"/>
            <a:ext cx="3009900" cy="130492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25E52AA4-3F6E-4C04-875F-F8E12CB9D152}">
                <a16:creationId xmlns:a16="http://schemas.microsoft.com/office/drawing/2010/main" id="{A508B67C-780E-4201-9978-B2524826CCA4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95000"/>
          </a:blip>
          <a:stretch>
            <a:fillRect/>
          </a:stretch>
        </p:blipFill>
        <p:spPr>
          <a:xfrm flipH="false" flipV="false" rot="0">
            <a:off x="812130" y="1125693"/>
            <a:ext cx="4238625" cy="838200"/>
          </a:xfrm>
          <a:prstGeom prst="rect">
            <a:avLst/>
          </a:prstGeom>
          <a:noFill/>
        </p:spPr>
      </p:pic>
    </p:spTree>
    <p:extLst>
      <p:ext uri="{70CCCFA2-8CD8-460E-8497-E01A325545EF}">
        <p14:creationId xmlns:p14="http://schemas.microsoft.com/office/powerpoint/2010/main" val="174198224918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5300" l="0" r="0" t="-15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CEC72F7D-80B1-4AD7-B937-7619163F3BE2}">
                <a16:creationId xmlns:a16="http://schemas.microsoft.com/office/drawing/2010/main" id="{AD2FF0B2-3F8E-42D3-AD87-E898A4AB406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55866" y="249593"/>
            <a:ext cx="5638048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How many bowlers conceded 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more than 40 runs in a match?</a:t>
            </a:r>
            <a:endParaRPr b="1" dirty="0" lang="en-US" sz="1600">
              <a:solidFill>
                <a:schemeClr val="accent6">
                  <a:lumMod val="40000"/>
                  <a:lumOff val="60000"/>
                </a:schemeClr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F54E6773-B695-468B-8CC9-42354EED7C61}">
                <a16:creationId xmlns:a16="http://schemas.microsoft.com/office/drawing/2010/main" id="{0C5E1160-5FFE-4B0D-B30A-3351246C5BB3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63813" y="818340"/>
            <a:ext cx="3038475" cy="395287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38C93AFA-940B-4B50-9C2B-EF142738D242}">
                <a16:creationId xmlns:a16="http://schemas.microsoft.com/office/drawing/2010/main" id="{062DA806-5429-47E2-A3C3-F557C9C5FE25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3929881" y="1973551"/>
            <a:ext cx="4495800" cy="1000125"/>
          </a:xfrm>
          <a:prstGeom prst="rect">
            <a:avLst/>
          </a:prstGeom>
          <a:noFill/>
        </p:spPr>
      </p:pic>
    </p:spTree>
    <p:extLst>
      <p:ext uri="{DB9E9EFE-0952-4A72-B910-93CA27243305}">
        <p14:creationId xmlns:p14="http://schemas.microsoft.com/office/powerpoint/2010/main" val="174198224919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5300" l="0" r="0" t="-15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94AD88AB-6416-4382-9FEB-2ADAFF2FF1D4}">
                <a16:creationId xmlns:a16="http://schemas.microsoft.com/office/drawing/2010/main" id="{C0F9937F-9724-4B4C-B69D-3139B33EBD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232838" y="172116"/>
            <a:ext cx="4585382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Which bowler had the best 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bowling average in a </a:t>
            </a:r>
          </a:p>
          <a:p>
            <a:pPr algn="l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match?</a:t>
            </a:r>
            <a:endParaRPr b="1" dirty="0" lang="en-US" sz="1600">
              <a:solidFill>
                <a:schemeClr val="accent6">
                  <a:lumMod val="40000"/>
                  <a:lumOff val="60000"/>
                </a:schemeClr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70EB42BC-492C-4F05-950A-029424388807}">
                <a16:creationId xmlns:a16="http://schemas.microsoft.com/office/drawing/2010/main" id="{910F4900-E6D4-44AB-A7C2-24D61FEEBCA9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4818221" y="160934"/>
            <a:ext cx="4155167" cy="4821631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E8B146DB-D4D1-43D3-B5D0-E82BB0F4A833}">
                <a16:creationId xmlns:a16="http://schemas.microsoft.com/office/drawing/2010/main" id="{941DF18E-721A-4978-BA6E-E1D915A0E4A1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244592" y="1146209"/>
            <a:ext cx="4536167" cy="1265910"/>
          </a:xfrm>
          <a:prstGeom prst="rect">
            <a:avLst/>
          </a:prstGeom>
          <a:noFill/>
        </p:spPr>
      </p:pic>
    </p:spTree>
    <p:extLst>
      <p:ext uri="{32E05C74-9C89-4037-AAE3-503A71EED642}">
        <p14:creationId xmlns:p14="http://schemas.microsoft.com/office/powerpoint/2010/main" val="174198224919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5300" l="0" r="0" t="-15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38FC19C3-FDF8-44B3-82DB-87B192D7420B}">
                <a16:creationId xmlns:a16="http://schemas.microsoft.com/office/drawing/2010/main" id="{CD53F43E-B409-4EBC-B74D-CB986F350E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535038" y="347386"/>
            <a:ext cx="4515126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W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h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o bowled the most maiden 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overs in a match?</a:t>
            </a:r>
            <a:endParaRPr b="1" dirty="0" lang="en-US" sz="1600">
              <a:solidFill>
                <a:schemeClr val="accent6">
                  <a:lumMod val="40000"/>
                  <a:lumOff val="60000"/>
                </a:schemeClr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1361634D-E9F2-4996-86DF-8B605F0175B1}">
                <a16:creationId xmlns:a16="http://schemas.microsoft.com/office/drawing/2010/main" id="{32B43164-563D-47BD-A2A0-5FEDB1CE6866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1405728" y="3439687"/>
            <a:ext cx="3495675" cy="7620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13CA32B1-762F-4FD3-98DD-B659BC6BAAC0}">
                <a16:creationId xmlns:a16="http://schemas.microsoft.com/office/drawing/2010/main" id="{968C3ADC-B021-4E60-A0AC-031C066B383E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348986" y="1079373"/>
            <a:ext cx="5734050" cy="1628775"/>
          </a:xfrm>
          <a:prstGeom prst="rect">
            <a:avLst/>
          </a:prstGeom>
          <a:noFill/>
        </p:spPr>
      </p:pic>
    </p:spTree>
    <p:extLst>
      <p:ext uri="{2230C8AB-D4B2-48CE-94DB-795DBD09E709}">
        <p14:creationId xmlns:p14="http://schemas.microsoft.com/office/powerpoint/2010/main" val="174198224920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1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5300" l="0" r="0" t="-15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77A1F1AD-D086-442C-B851-BE367C264202}">
                <a16:creationId xmlns:a16="http://schemas.microsoft.com/office/drawing/2010/main" id="{7877FE00-FC45-4653-A81D-E162933CDFA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32111" y="293189"/>
            <a:ext cx="5108715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Which bowler had the lowes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t</a:t>
            </a:r>
            <a:r>
              <a:rPr b="1" dirty="0" 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</a:rPr>
              <a:t>  economy rate in a match?</a:t>
            </a:r>
            <a:endParaRPr b="1" dirty="0" lang="en-US" sz="1600">
              <a:solidFill>
                <a:schemeClr val="accent6">
                  <a:lumMod val="40000"/>
                  <a:lumOff val="60000"/>
                </a:schemeClr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15F26C78-B269-4848-9CE6-6A4BF4FD1556}">
                <a16:creationId xmlns:a16="http://schemas.microsoft.com/office/drawing/2010/main" id="{3A1521F8-24BA-490C-A3F4-02F53B7BC714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788831" y="2909116"/>
            <a:ext cx="3819525" cy="89535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9BE0CD75-1302-4367-A738-A5545C29718E}">
                <a16:creationId xmlns:a16="http://schemas.microsoft.com/office/drawing/2010/main" id="{02FA2699-E811-4F07-A785-3646466522E5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1136494" y="1211951"/>
            <a:ext cx="3124200" cy="1019175"/>
          </a:xfrm>
          <a:prstGeom prst="rect">
            <a:avLst/>
          </a:prstGeom>
          <a:noFill/>
        </p:spPr>
      </p:pic>
    </p:spTree>
    <p:extLst>
      <p:ext uri="{CB846CE9-1AAD-46F7-957F-024C3F95BDF7}">
        <p14:creationId xmlns:p14="http://schemas.microsoft.com/office/powerpoint/2010/main" val="174198224920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D4EE569E-C728-4317-8919-953A1D0DD1DA}">
                <a16:creationId xmlns:a16="http://schemas.microsoft.com/office/drawing/2010/main" id="{D4CF8FB6-B7C2-4B72-B4A4-2DB6D93CE2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47024" y="143798"/>
            <a:ext cx="8796976" cy="757050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b="1" cap="all" dirty="0" i="1" lang="en-US">
                <a:solidFill>
                  <a:schemeClr val="accent2">
                    <a:lumMod val="75000"/>
                  </a:schemeClr>
                </a:solidFill>
                <a:latin typeface="Alegreya"/>
              </a:rPr>
              <a:t>Batting Performance Analysis</a:t>
            </a:r>
            <a:r>
              <a:rPr b="1" cap="all" dirty="0" i="1" lang="en-US">
                <a:solidFill>
                  <a:schemeClr val="tx1"/>
                </a:solidFill>
                <a:latin typeface="Alegreya"/>
              </a:rPr>
              <a:t>, </a:t>
            </a:r>
            <a:r>
              <a:rPr b="1" cap="all" dirty="0" i="1" lang="en-US">
                <a:solidFill>
                  <a:schemeClr val="tx2">
                    <a:lumMod val="75000"/>
                    <a:lumOff val="25000"/>
                  </a:schemeClr>
                </a:solidFill>
                <a:latin typeface="Alegreya"/>
              </a:rPr>
              <a:t>Bowling Performance Analysis</a:t>
            </a:r>
          </a:p>
          <a:p>
            <a:pPr algn="ctr">
              <a:defRPr dirty="0" lang="en-US" sz="1400"/>
            </a:pPr>
            <a:r>
              <a:rPr b="1" cap="all" dirty="0" i="1" lang="en-US">
                <a:solidFill>
                  <a:schemeClr val="tx1"/>
                </a:solidFill>
                <a:latin typeface="Alegreya"/>
              </a:rPr>
              <a:t> And </a:t>
            </a:r>
            <a:r>
              <a:rPr b="1" cap="all" dirty="0" i="1" lang="en-US">
                <a:solidFill>
                  <a:schemeClr val="tx1"/>
                </a:solidFill>
                <a:latin typeface="Alegreya"/>
              </a:rPr>
              <a:t>Match &amp; Team </a:t>
            </a:r>
            <a:r>
              <a:rPr b="1" cap="all" dirty="0" i="1" lang="en-US">
                <a:solidFill>
                  <a:schemeClr val="tx1"/>
                </a:solidFill>
                <a:latin typeface="Alegreya"/>
              </a:rPr>
              <a:t>Performance</a:t>
            </a:r>
            <a:r>
              <a:rPr b="1" cap="all" dirty="0" i="1" lang="en-US">
                <a:solidFill>
                  <a:schemeClr val="tx1"/>
                </a:solidFill>
                <a:latin typeface="Alegreya"/>
              </a:rPr>
              <a:t> Analysis</a:t>
            </a:r>
            <a:endParaRPr b="1" cap="all" dirty="0" i="1" lang="en-US">
              <a:solidFill>
                <a:schemeClr val="tx1"/>
              </a:solidFill>
              <a:latin typeface="Alegreya"/>
            </a:endParaRPr>
          </a:p>
        </p:txBody>
      </p:sp>
    </p:spTree>
    <p:extLst>
      <p:ext uri="{CE695E95-D1B7-4705-A843-FD524AA220A2}">
        <p14:creationId xmlns:p14="http://schemas.microsoft.com/office/powerpoint/2010/main" val="1741982249117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6800" l="0" r="0" t="-168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122BCBB3-D07D-484C-8C49-349FEA5B50C6}">
                <a16:creationId xmlns:a16="http://schemas.microsoft.com/office/drawing/2010/main" id="{DD74559E-04BA-4414-8103-5AFA0D7EFC3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303814" y="232762"/>
            <a:ext cx="4386110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Which team won the most </a:t>
            </a: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matches in a given tournament?</a:t>
            </a:r>
            <a:endParaRPr b="1" dirty="0" lang="en-US" sz="16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04D51191-5B9C-4674-A038-EE0B378CB6B0}">
                <a16:creationId xmlns:a16="http://schemas.microsoft.com/office/drawing/2010/main" id="{7CEF1114-4D05-4ECE-885E-8EC4EC80A29A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176666" y="3398634"/>
            <a:ext cx="2247900" cy="79057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BA957E73-EABA-416D-9128-566DBD715BB5}">
                <a16:creationId xmlns:a16="http://schemas.microsoft.com/office/drawing/2010/main" id="{41937509-3557-4D08-9C6A-E672C7E3B332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839519" y="1411995"/>
            <a:ext cx="3314700" cy="1266825"/>
          </a:xfrm>
          <a:prstGeom prst="rect">
            <a:avLst/>
          </a:prstGeom>
          <a:noFill/>
        </p:spPr>
      </p:pic>
    </p:spTree>
    <p:extLst>
      <p:ext uri="{34776149-E9AD-46B6-AF94-13A21A770809}">
        <p14:creationId xmlns:p14="http://schemas.microsoft.com/office/powerpoint/2010/main" val="174198224921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6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2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6800" l="0" r="0" t="-168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14B40C2C-59A7-4512-B1A7-F7DDA088F4B5}">
                <a16:creationId xmlns:a16="http://schemas.microsoft.com/office/drawing/2010/main" id="{1C4B1B3A-F669-446A-A41D-0408FDA235E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756622" y="239658"/>
            <a:ext cx="5111724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What is the highest margin </a:t>
            </a: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of victory in the dataset?</a:t>
            </a:r>
            <a:endParaRPr b="1" dirty="0" lang="en-US" sz="16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734CA95C-F698-4853-AA6F-58CFE3B560C5}">
                <a16:creationId xmlns:a16="http://schemas.microsoft.com/office/drawing/2010/main" id="{317B305A-FE1E-4433-9013-0FA7D302A412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4974222" y="1071562"/>
            <a:ext cx="2676525" cy="100012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37076F4-8758-4D36-9ABC-A5ABDD91250A}">
                <a16:creationId xmlns:a16="http://schemas.microsoft.com/office/drawing/2010/main" id="{D9C6C81C-0B8C-42A7-BE3C-BA324539DCD7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974222" y="2929080"/>
            <a:ext cx="2609850" cy="838200"/>
          </a:xfrm>
          <a:prstGeom prst="rect">
            <a:avLst/>
          </a:prstGeom>
          <a:noFill/>
        </p:spPr>
      </p:pic>
    </p:spTree>
    <p:extLst>
      <p:ext uri="{CBCAD1D2-4B80-4F35-B85C-AACA2BFA7A65}">
        <p14:creationId xmlns:p14="http://schemas.microsoft.com/office/powerpoint/2010/main" val="174198224921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</p:bldLst>
  </p:timing>
</p:sld>
</file>

<file path=ppt/slides/slide2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6800" l="0" r="0" t="-168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4B01AD2C-B59C-4021-B880-400317E8372E}">
                <a16:creationId xmlns:a16="http://schemas.microsoft.com/office/drawing/2010/main" id="{6A0031F9-C801-40E6-AC23-80D3B4090E7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241368" y="183308"/>
            <a:ext cx="4635893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How many matches were won by</a:t>
            </a:r>
            <a:br>
              <a:rPr b="1" dirty="0" lang="en-US" sz="1600">
                <a:solidFill>
                  <a:schemeClr val="bg1"/>
                </a:solidFill>
                <a:latin typeface="+mj-lt"/>
              </a:rPr>
            </a:br>
            <a:r>
              <a:rPr b="1" dirty="0" lang="en-US" sz="1600">
                <a:solidFill>
                  <a:schemeClr val="bg1"/>
                </a:solidFill>
                <a:latin typeface="Times New Roman"/>
              </a:rPr>
              <a:t>a margin of fewer than 10 runs or 2 wickets?</a:t>
            </a:r>
            <a:endParaRPr b="1" dirty="0" lang="en-US" sz="16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Image 2">
            <a:extLst>
              <a:ext uri="{C2C5EE9C-DD07-46B9-AE61-1A2657828E62}">
                <a16:creationId xmlns:a16="http://schemas.microsoft.com/office/drawing/2010/main" id="{01099449-06BB-4665-B2C9-32A1CD3C30FC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4944227" y="2702195"/>
            <a:ext cx="2676525" cy="80962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0F15C249-EE1E-441C-828E-AEDBB94F9748}">
                <a16:creationId xmlns:a16="http://schemas.microsoft.com/office/drawing/2010/main" id="{9DC33651-4D2C-4EB4-AE8C-DBEA18133F7B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810410" y="1183814"/>
            <a:ext cx="3248025" cy="866775"/>
          </a:xfrm>
          <a:prstGeom prst="rect">
            <a:avLst/>
          </a:prstGeom>
          <a:noFill/>
        </p:spPr>
      </p:pic>
    </p:spTree>
    <p:extLst>
      <p:ext uri="{32177A2E-1BB1-4B56-8369-70D962779044}">
        <p14:creationId xmlns:p14="http://schemas.microsoft.com/office/powerpoint/2010/main" val="174198224922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6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B2857D43-B715-4461-B96C-955DA4118422}">
                <a16:creationId xmlns:a16="http://schemas.microsoft.com/office/drawing/2010/main" id="{AE25C07A-4FBC-4FC3-BDC4-E5D581E53B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810152" y="112261"/>
            <a:ext cx="5332704" cy="369503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l">
              <a:defRPr dirty="0" lang="en-US" sz="1400"/>
            </a:pPr>
            <a:r>
              <a:rPr b="1" dirty="0" lang="en-US" sz="1800">
                <a:latin typeface="Times New Roman"/>
              </a:rPr>
              <a:t>Which batsman scored the </a:t>
            </a:r>
            <a:r>
              <a:rPr b="1" dirty="0" lang="en-US" sz="1800">
                <a:latin typeface="Times New Roman"/>
              </a:rPr>
              <a:t>highest runs in a match?</a:t>
            </a:r>
            <a:endParaRPr b="1" dirty="0" lang="en-US" sz="1800">
              <a:latin typeface="Times New Roman"/>
            </a:endParaRPr>
          </a:p>
        </p:txBody>
      </p:sp>
      <p:pic>
        <p:nvPicPr>
          <p:cNvPr id="3" name="Image 2">
            <a:extLst>
              <a:ext uri="{5767F6E9-6910-423E-8898-8AE39004F826}">
                <a16:creationId xmlns:a16="http://schemas.microsoft.com/office/drawing/2010/main" id="{854A1D7C-C775-4E4A-93A6-211C5A7B0127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 flipH="false" flipV="false" rot="0">
            <a:off x="4010034" y="699668"/>
            <a:ext cx="4872828" cy="998772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984781AA-62D7-45A4-85E8-968D927D1EF0}">
                <a16:creationId xmlns:a16="http://schemas.microsoft.com/office/drawing/2010/main" id="{29DABA47-B544-41A5-B1EB-5EA952C57C76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 flipH="false" flipV="false" rot="0">
            <a:off x="4490980" y="2016423"/>
            <a:ext cx="3748268" cy="1002325"/>
          </a:xfrm>
          <a:prstGeom prst="rect">
            <a:avLst/>
          </a:prstGeom>
          <a:noFill/>
        </p:spPr>
      </p:pic>
    </p:spTree>
    <p:extLst>
      <p:ext uri="{1C819B08-EEED-491A-AC09-F0C2C9751168}">
        <p14:creationId xmlns:p14="http://schemas.microsoft.com/office/powerpoint/2010/main" val="174198224912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</p:bldLst>
  </p:timing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735ACE6D-B5EB-4810-BCD7-35AB85A0F739}">
                <a16:creationId xmlns:a16="http://schemas.microsoft.com/office/drawing/2010/main" id="{64A9268E-E22E-4CBB-8013-C8F77F84966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899354" y="57197"/>
            <a:ext cx="5244646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latin typeface="Times New Roman"/>
              </a:rPr>
              <a:t>What is the average strike</a:t>
            </a:r>
            <a:r>
              <a:rPr b="1" dirty="0" lang="en-US" sz="1600">
                <a:latin typeface="Times New Roman"/>
              </a:rPr>
              <a:t> rate of batsmen in a given match?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3">
            <a:extLst>
              <a:ext uri="{4330B8AF-F7F3-460F-B73E-44B773F3036D}">
                <a16:creationId xmlns:a16="http://schemas.microsoft.com/office/drawing/2010/main" id="{2AF62371-A973-4218-AE0B-5FDF9D30B35C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6213948" y="649966"/>
            <a:ext cx="2657475" cy="4371975"/>
          </a:xfrm>
          <a:prstGeom prst="rect">
            <a:avLst/>
          </a:prstGeom>
          <a:noFill/>
        </p:spPr>
      </p:pic>
      <p:pic>
        <p:nvPicPr>
          <p:cNvPr id="4" name="Image 4">
            <a:extLst>
              <a:ext uri="{31ECCEFB-900F-4A72-B979-C88ACCD77B28}">
                <a16:creationId xmlns:a16="http://schemas.microsoft.com/office/drawing/2010/main" id="{326854F0-B539-4168-B1A3-EBDE821E4643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2457002" y="4062498"/>
            <a:ext cx="3667734" cy="959443"/>
          </a:xfrm>
          <a:prstGeom prst="rect">
            <a:avLst/>
          </a:prstGeom>
          <a:noFill/>
        </p:spPr>
      </p:pic>
    </p:spTree>
    <p:extLst>
      <p:ext uri="{D15204DB-7579-49A4-AFF5-A370B2E2AB17}">
        <p14:creationId xmlns:p14="http://schemas.microsoft.com/office/powerpoint/2010/main" val="174198224912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</p:bldLst>
  </p:timing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4A605408-E5A4-4553-A6C1-7F3D45115D3E}">
                <a16:creationId xmlns:a16="http://schemas.microsoft.com/office/drawing/2010/main" id="{E91438F7-C8E2-437D-A780-40853F8AF8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562908" y="94145"/>
            <a:ext cx="5129564" cy="58281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latin typeface="Times New Roman"/>
              </a:rPr>
              <a:t>How many batsmen had a strike</a:t>
            </a:r>
            <a:r>
              <a:rPr b="1" dirty="0" lang="en-US" sz="1600">
                <a:latin typeface="Times New Roman"/>
              </a:rPr>
              <a:t> rate above 150 in a match?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2">
            <a:extLst>
              <a:ext uri="{14D0FD78-35E3-47D2-85FE-F10310DFBEBD}">
                <a16:creationId xmlns:a16="http://schemas.microsoft.com/office/drawing/2010/main" id="{29DE5921-6EEC-4C67-9B49-6BF1AF562E78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33923" y="2389060"/>
            <a:ext cx="5187524" cy="1016012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2F88059B-8480-45A5-939D-228DC642985E}">
                <a16:creationId xmlns:a16="http://schemas.microsoft.com/office/drawing/2010/main" id="{BF6D9827-F974-4520-8BC0-045A6BAF0A38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6474114" y="0"/>
            <a:ext cx="2442237" cy="5143500"/>
          </a:xfrm>
          <a:prstGeom prst="rect">
            <a:avLst/>
          </a:prstGeom>
          <a:noFill/>
        </p:spPr>
      </p:pic>
    </p:spTree>
    <p:extLst>
      <p:ext uri="{FB4F3AF6-6E09-483C-94F0-AEB52402ADBC}">
        <p14:creationId xmlns:p14="http://schemas.microsoft.com/office/powerpoint/2010/main" val="174198224913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</p:bldLst>
  </p:timing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81572D3A-60E4-46EE-BCB4-04B0701CAD95}">
                <a16:creationId xmlns:a16="http://schemas.microsoft.com/office/drawing/2010/main" id="{F589949F-A9CA-40F0-AA49-C46CDB5B2D1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935034" y="95011"/>
            <a:ext cx="5076044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latin typeface="Times New Roman"/>
              </a:rPr>
              <a:t>Who faced</a:t>
            </a:r>
            <a:r>
              <a:rPr b="1" baseline="0" cap="none" dirty="0" i="0" lang="en-US" strike="noStrike" sz="1600" u="none">
                <a:solidFill>
                  <a:schemeClr val="tx1"/>
                </a:solidFill>
                <a:latin typeface="Times New Roman"/>
              </a:rPr>
              <a:t> the</a:t>
            </a:r>
            <a:r>
              <a:rPr b="1" dirty="0" lang="en-US" sz="1600">
                <a:latin typeface="Times New Roman"/>
              </a:rPr>
              <a:t> most number of </a:t>
            </a:r>
            <a:r>
              <a:rPr b="1" dirty="0" lang="en-US" sz="1600">
                <a:latin typeface="Times New Roman"/>
              </a:rPr>
              <a:t>balls in a single match?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2">
            <a:extLst>
              <a:ext uri="{96F1A748-982D-4E39-A4DB-03575D42719A}">
                <a16:creationId xmlns:a16="http://schemas.microsoft.com/office/drawing/2010/main" id="{D48D6BFF-743E-41DD-BECE-903BB6CDB02D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3953694" y="795385"/>
            <a:ext cx="5038725" cy="101917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593B8F68-A3E9-4226-B33F-3D8E4C71A4E2}">
                <a16:creationId xmlns:a16="http://schemas.microsoft.com/office/drawing/2010/main" id="{76583F49-AEC1-406D-B53D-183A2A5947CB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203315" y="2401366"/>
            <a:ext cx="4539491" cy="679827"/>
          </a:xfrm>
          <a:prstGeom prst="rect">
            <a:avLst/>
          </a:prstGeom>
          <a:noFill/>
        </p:spPr>
      </p:pic>
    </p:spTree>
    <p:extLst>
      <p:ext uri="{C01B0332-6D91-4E6F-8442-83335F9EBA23}">
        <p14:creationId xmlns:p14="http://schemas.microsoft.com/office/powerpoint/2010/main" val="174198224914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</p:bldLst>
  </p:timing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4EA6AF30-174A-491A-BB61-919B5A3BC002}">
                <a16:creationId xmlns:a16="http://schemas.microsoft.com/office/drawing/2010/main" id="{1A80128C-0073-41CF-82A0-2B4F21DC57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051020" y="152247"/>
            <a:ext cx="4968982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b="1" dirty="0" lang="en-US" sz="1600">
                <a:latin typeface="Times New Roman"/>
              </a:rPr>
              <a:t>Which batsman </a:t>
            </a:r>
            <a:r>
              <a:rPr b="1" dirty="0" lang="en-US" sz="1600">
                <a:latin typeface="Times New Roman"/>
              </a:rPr>
              <a:t>hit th</a:t>
            </a:r>
            <a:r>
              <a:rPr b="1" dirty="0" lang="en-US" sz="1600">
                <a:latin typeface="Times New Roman"/>
              </a:rPr>
              <a:t>e most</a:t>
            </a:r>
            <a:r>
              <a:rPr b="1" dirty="0" lang="en-US" sz="1600">
                <a:latin typeface="Times New Roman"/>
              </a:rPr>
              <a:t> sixes in a match?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2">
            <a:extLst>
              <a:ext uri="{12A915FF-45A3-44CE-A69A-A30B90A37F0E}">
                <a16:creationId xmlns:a16="http://schemas.microsoft.com/office/drawing/2010/main" id="{D0B36252-B53A-4517-9FF3-BC814DB29B98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078187" y="2181225"/>
            <a:ext cx="2914650" cy="79057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2563C804-23A4-4087-80B9-779EB1DFD7F3}">
                <a16:creationId xmlns:a16="http://schemas.microsoft.com/office/drawing/2010/main" id="{BBD83C35-2562-4777-B976-F10EE7A964B1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363812" y="814759"/>
            <a:ext cx="4343400" cy="1038225"/>
          </a:xfrm>
          <a:prstGeom prst="rect">
            <a:avLst/>
          </a:prstGeom>
          <a:noFill/>
        </p:spPr>
      </p:pic>
    </p:spTree>
    <p:extLst>
      <p:ext uri="{2ADCF39E-96D1-4416-8F29-82982443A72D}">
        <p14:creationId xmlns:p14="http://schemas.microsoft.com/office/powerpoint/2010/main" val="174198224914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DE58F797-A976-4B78-96EF-E267D39F3121}">
                <a16:creationId xmlns:a16="http://schemas.microsoft.com/office/drawing/2010/main" id="{A22EA841-01FA-41E9-869B-FCE547F7ABC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059936" y="124634"/>
            <a:ext cx="4733353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latin typeface="Times New Roman"/>
              </a:rPr>
              <a:t>How many batsmen remained </a:t>
            </a:r>
            <a:r>
              <a:rPr b="1" dirty="0" lang="en-US" sz="1600">
                <a:latin typeface="Times New Roman"/>
              </a:rPr>
              <a:t>not out in a match?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2">
            <a:extLst>
              <a:ext uri="{797563C5-F4C2-4394-808A-20D75C13A682}">
                <a16:creationId xmlns:a16="http://schemas.microsoft.com/office/drawing/2010/main" id="{54FC0D7F-33C8-43D1-B795-E06F7576C4A5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888164" y="582634"/>
            <a:ext cx="2905125" cy="4352925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4FDBB9E8-34CB-4E86-8B24-F3A18E636BB1}">
                <a16:creationId xmlns:a16="http://schemas.microsoft.com/office/drawing/2010/main" id="{E425373F-538B-4FBD-A735-5D93994B9F82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692838" y="2244747"/>
            <a:ext cx="4314825" cy="1028700"/>
          </a:xfrm>
          <a:prstGeom prst="rect">
            <a:avLst/>
          </a:prstGeom>
          <a:noFill/>
        </p:spPr>
      </p:pic>
    </p:spTree>
    <p:extLst>
      <p:ext uri="{9FE2FDC6-0F71-4A7C-BBA1-740788A2E6D2}">
        <p14:creationId xmlns:p14="http://schemas.microsoft.com/office/powerpoint/2010/main" val="174198224915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6300" r="-63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1CED62B5-D932-4CBA-BE52-45556D08E28E}">
                <a16:creationId xmlns:a16="http://schemas.microsoft.com/office/drawing/2010/main" id="{CAB79A08-75B7-4C05-9DBC-5C53D9320F4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090235" y="180041"/>
            <a:ext cx="4876238" cy="339032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l">
              <a:defRPr dirty="0" lang="en-US" sz="1400"/>
            </a:pPr>
            <a:r>
              <a:rPr b="1" dirty="0" lang="en-US" sz="1600">
                <a:latin typeface="Times New Roman"/>
              </a:rPr>
              <a:t>Which batting position had </a:t>
            </a:r>
            <a:r>
              <a:rPr b="1" dirty="0" lang="en-US" sz="1600">
                <a:latin typeface="Times New Roman"/>
              </a:rPr>
              <a:t>the highest average score?</a:t>
            </a:r>
            <a:endParaRPr b="1" dirty="0" lang="en-US" sz="1600">
              <a:latin typeface="Times New Roman"/>
            </a:endParaRPr>
          </a:p>
        </p:txBody>
      </p:sp>
      <p:pic>
        <p:nvPicPr>
          <p:cNvPr id="3" name="Image 2">
            <a:extLst>
              <a:ext uri="{5BA977F3-46EC-4DC9-BB0C-47A8852DBDBE}">
                <a16:creationId xmlns:a16="http://schemas.microsoft.com/office/drawing/2010/main" id="{CC0CD811-B1F9-4918-AE77-F9B4F36432F1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457072" y="2863310"/>
            <a:ext cx="2219325" cy="93345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A459501A-272F-472F-823D-3D876BC10C65}">
                <a16:creationId xmlns:a16="http://schemas.microsoft.com/office/drawing/2010/main" id="{AD05FB02-C0AE-49A3-9E5B-15EAA89E6C5E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090235" y="1001191"/>
            <a:ext cx="4953000" cy="1228725"/>
          </a:xfrm>
          <a:prstGeom prst="rect">
            <a:avLst/>
          </a:prstGeom>
          <a:noFill/>
        </p:spPr>
      </p:pic>
    </p:spTree>
    <p:extLst>
      <p:ext uri="{13CCD4A8-7BBA-4276-ABA5-45C52413272A}">
        <p14:creationId xmlns:p14="http://schemas.microsoft.com/office/powerpoint/2010/main" val="174198224915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1500" id="1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  <p:bldP animBg="1" grpId="1" spid="3"/>
    </p:bldLst>
  </p:timing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0:0:0" val="6"/>
</p:tagLst>
</file>

<file path=ppt/tags/tag10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7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8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19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atternRotate" val="45"/>
  <p:tag name="patternFill" val="{&#10;  &quot;foreground&quot;: [{&#10;    &quot;dim&quot;: {&#10;      &quot;width&quot;: 2.0,&#10;      &quot;height&quot;: 2.0&#10;    },&#10;    &quot;fill&quot;: {&#10;      &quot;type&quot;: &quot;SOLID&quot;,&#10;      &quot;solid&quot;: {&#10;        &quot;color&quot;: {&#10;          &quot;type&quot;: &quot;BG2&quot;,&#10;          &quot;rgb&quot;: [255, 245, 247]&#10;        }&#10;      }&#10;    },&#10;    &quot;geom&quot;: {&#10;      &quot;type&quot;: &quot;PRESET&quot;,&#10;      &quot;preset&quot;: {&#10;        &quot;type&quot;: &quot;RECT&quot;&#10;      }&#10;    }&#10;  }],&#10;  &quot;background&quot;: {&#10;    &quot;type&quot;: &quot;SOLID&quot;,&#10;    &quot;solid&quot;: {&#10;      &quot;color&quot;: {&#10;        &quot;type&quot;: &quot;BG1&quot;,&#10;        &quot;rgb&quot;: [255, 255, 255]&#10;      }&#10;    }&#10;  },&#10;  &quot;distance&quot;: {&#10;    &quot;left&quot;: 12.0,&#10;    &quot;top&quot;: 12.0&#10;  },&#10;  &quot;preset&quot;: &quot;pct5&quot;,&#10;  &quot;rotate&quot;: 45&#10;}"/>
</p:tagLst>
</file>

<file path=ppt/tags/tag20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7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28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2" val="Raleway-demi_bold"/>
  <p:tag name="webfont6" val="Jura-medium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26:0:0" val="5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IN_COMET:0.0"/>
</p:tagLst>
</file>

<file path=ppt/tags/tag7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RECT_QUOTE:"/>
</p:tagLst>
</file>

<file path=ppt/tags/tag8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9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2025-03-14T23:18:13Z</dcterms:created>
  <dcterms:modified xsi:type="dcterms:W3CDTF">2025-03-15T01:26:48Z</dcterms:modified>
</cp:coreProperties>
</file>