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300" r:id="rId4"/>
    <p:sldId id="259" r:id="rId5"/>
    <p:sldId id="282" r:id="rId6"/>
    <p:sldId id="294" r:id="rId7"/>
    <p:sldId id="261" r:id="rId8"/>
    <p:sldId id="296" r:id="rId9"/>
    <p:sldId id="304" r:id="rId10"/>
    <p:sldId id="311" r:id="rId11"/>
    <p:sldId id="305" r:id="rId12"/>
    <p:sldId id="312" r:id="rId13"/>
    <p:sldId id="310" r:id="rId14"/>
    <p:sldId id="306" r:id="rId15"/>
    <p:sldId id="307" r:id="rId16"/>
    <p:sldId id="308" r:id="rId17"/>
    <p:sldId id="309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8k4vfTcigBOvi1GPtpHoS9j9j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2"/>
    <p:restoredTop sz="94682"/>
  </p:normalViewPr>
  <p:slideViewPr>
    <p:cSldViewPr snapToGrid="0">
      <p:cViewPr varScale="1">
        <p:scale>
          <a:sx n="119" d="100"/>
          <a:sy n="119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642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7478C5F6-CA6C-680D-6047-B3DEC8ACB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37E842D-F640-9140-E536-D142EA03B4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CC52D6C-FCF4-E6CB-897B-140BEBC076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6846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131C524-6AA3-F767-31A7-7EE9EA8E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855E7EC-7C0E-9224-9FB7-679EA1970B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97A51AAF-9F25-2720-C3A3-1170CAD9AB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12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1501E64-9446-4BD7-E1A0-004AC8420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58D9EEB-BF3A-E6DF-99F6-4C01FB3008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61ED228D-3D84-73EB-907A-AD7CA3279A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533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5655C6A-DE58-906A-9FC5-374371BD9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D2D7F9A-5E6A-93F7-89B8-CD154D9D6A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4B9D5690-6C56-5A70-DBD9-B3AFAAEC3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237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AA914D4-F9A9-BE33-7E7C-EEB23F4D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029F385-864F-783D-5451-50016235FD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DD34DC3A-BF8B-3977-976C-89907DDD91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24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06D60DA-8E4A-A7E4-8776-79B5B650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1BBE0E1-1586-2F70-9F31-4384A112EB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D5D49E72-E1B9-1E0F-35FD-D3973812F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7730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5659BBA-34B8-528C-090B-AF1274826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49A99BD-4CA8-A923-479E-2BFE9A55A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3F364DF-60A9-4F90-07EE-C50610D48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1370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234E077-A522-397F-496B-010BD317E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122CEFA-7E0D-AA34-41D5-225136D6D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F2BEB0B-B9BF-1743-DF5A-701FAA87B0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832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7337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517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307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9776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795551C-8A32-6725-F25E-2CDA76D4D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77FC3F6-5CE8-2941-C435-040F929F9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260CE0C-EA71-6986-9DD6-5EFC1D587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0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3/08/2024</a:t>
            </a:r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Cyclone Intensity Prediction Using INSAT-3D Satellite Imagery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4386263" y="4586288"/>
            <a:ext cx="460533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ID: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1 Reg. No: RA2111003010437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1 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Gorrela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Saketh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2 Reg. No: RA2111003010444</a:t>
            </a:r>
          </a:p>
          <a:p>
            <a:pPr marL="0" lvl="0" indent="0"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2 Name: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Kanwar Rathore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1735931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964531" y="569724"/>
            <a:ext cx="6172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SRM INSTITUTE OF SCIENCE AND TECHNOLOGY 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SCHOOL OF COMPUTING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COMPUTING TECHNOLOGIES</a:t>
            </a:r>
            <a:endParaRPr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18CSP107L / 18CSP108L - MAJOR PROJECT / INTERNSHIP</a:t>
            </a:r>
            <a:endParaRPr lang="en-US" sz="18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228600" y="5243512"/>
            <a:ext cx="3471862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Dr. Priya S. </a:t>
            </a:r>
          </a:p>
          <a:p>
            <a:pPr marL="0" indent="0">
              <a:lnSpc>
                <a:spcPct val="170000"/>
              </a:lnSpc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Designation: Associate Professor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Computing Technologies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D4E1FA0-3795-944B-E4E0-44CFD6234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205D3DA9-C98D-C7FF-9687-4284CE3CD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198" y="274638"/>
            <a:ext cx="60946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Deep CNN Architecture</a:t>
            </a:r>
          </a:p>
        </p:txBody>
      </p:sp>
      <p:pic>
        <p:nvPicPr>
          <p:cNvPr id="98" name="Google Shape;98;p2">
            <a:extLst>
              <a:ext uri="{FF2B5EF4-FFF2-40B4-BE49-F238E27FC236}">
                <a16:creationId xmlns:a16="http://schemas.microsoft.com/office/drawing/2014/main" id="{06E79D8D-352B-1CE8-F5DF-CF895B50C6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185BEA6-07CB-4DFF-B99F-43143D0BE2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65CAE3-4665-19C9-E574-9E88D346BDE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2"/>
          <a:stretch/>
        </p:blipFill>
        <p:spPr bwMode="auto">
          <a:xfrm>
            <a:off x="2419829" y="1622476"/>
            <a:ext cx="4304341" cy="452903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1948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D470C5D-C013-121C-7E20-512F6B731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50FF464-2B45-B38D-A153-E8C7994CB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98" name="Google Shape;98;p2">
            <a:extLst>
              <a:ext uri="{FF2B5EF4-FFF2-40B4-BE49-F238E27FC236}">
                <a16:creationId xmlns:a16="http://schemas.microsoft.com/office/drawing/2014/main" id="{E1E53A7E-FF67-A139-5698-87F7041E9F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D8126C15-4CDC-A8F1-3988-1FF7D81235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181E-C372-8243-3E1F-EFF9F5913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2444"/>
            <a:ext cx="8229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CNN is a custom-built model designed to extract key spatial features from satellite images to estimate cyclone intensity.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multiple convolutional layers, but with the addition of max pooling layers, which help in reducing the dimensionality while retaining essential features.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max pooling operation ensures that only the most significant cyclone patterns are preserved, improving model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fully connected layers at the end help in mapping the extracted features to cyclone intensity levels.</a:t>
            </a:r>
          </a:p>
        </p:txBody>
      </p:sp>
    </p:spTree>
    <p:extLst>
      <p:ext uri="{BB962C8B-B14F-4D97-AF65-F5344CB8AC3E}">
        <p14:creationId xmlns:p14="http://schemas.microsoft.com/office/powerpoint/2010/main" val="36743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885C438-2FDC-7B16-D1AD-C3FF7997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DC74CE9-B248-4263-1B42-6F77AC3D3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198" y="274638"/>
            <a:ext cx="609460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AlexNet</a:t>
            </a:r>
            <a:r>
              <a:rPr lang="en-US" dirty="0"/>
              <a:t> Architecture</a:t>
            </a:r>
          </a:p>
        </p:txBody>
      </p:sp>
      <p:pic>
        <p:nvPicPr>
          <p:cNvPr id="98" name="Google Shape;98;p2">
            <a:extLst>
              <a:ext uri="{FF2B5EF4-FFF2-40B4-BE49-F238E27FC236}">
                <a16:creationId xmlns:a16="http://schemas.microsoft.com/office/drawing/2014/main" id="{4B7BF67E-E429-79B9-9FA1-8378776671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9159132-B867-1DC2-3374-2550A8DFA1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BB1BC9-283C-94FE-C098-4A86D6D6E2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925"/>
          <a:stretch/>
        </p:blipFill>
        <p:spPr bwMode="auto">
          <a:xfrm>
            <a:off x="2647950" y="1426845"/>
            <a:ext cx="3848100" cy="49295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42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E0889CC-4E55-03E6-0C9B-5E837C9B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030FCA5-7404-561F-5A74-5C1EFD2B1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8190" y="274638"/>
            <a:ext cx="669860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Architecture Diagram</a:t>
            </a:r>
          </a:p>
        </p:txBody>
      </p:sp>
      <p:pic>
        <p:nvPicPr>
          <p:cNvPr id="98" name="Google Shape;98;p2">
            <a:extLst>
              <a:ext uri="{FF2B5EF4-FFF2-40B4-BE49-F238E27FC236}">
                <a16:creationId xmlns:a16="http://schemas.microsoft.com/office/drawing/2014/main" id="{C85C54FC-A59C-EFFE-1C7C-919D088CD9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E05639D-8D51-5944-D7A1-81ECEC2E771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14BF55-3D8F-1DC2-1C18-84181852D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02" b="5754"/>
          <a:stretch/>
        </p:blipFill>
        <p:spPr bwMode="auto">
          <a:xfrm>
            <a:off x="0" y="1912685"/>
            <a:ext cx="9144000" cy="350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639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2803E30-DA44-C406-A5C9-98C4A733E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0CC8E82-1226-F400-9AC3-4EAF81E56E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Literature Survey</a:t>
            </a:r>
          </a:p>
        </p:txBody>
      </p:sp>
      <p:pic>
        <p:nvPicPr>
          <p:cNvPr id="98" name="Google Shape;98;p2">
            <a:extLst>
              <a:ext uri="{FF2B5EF4-FFF2-40B4-BE49-F238E27FC236}">
                <a16:creationId xmlns:a16="http://schemas.microsoft.com/office/drawing/2014/main" id="{03A11A9A-AD81-A151-ABBA-17C16472EB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E36D08A4-2EE1-EABD-84D2-6D40398375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5" name="Picture 4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2BA9CA27-14E9-B084-A521-4B2244A7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44" y="1417638"/>
            <a:ext cx="7922712" cy="49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72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64006CD-157F-8BDA-15AB-A001DFAC4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39C1850F-D9F0-F371-0E65-B6F1BDBCA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Literature Survey</a:t>
            </a:r>
          </a:p>
        </p:txBody>
      </p:sp>
      <p:pic>
        <p:nvPicPr>
          <p:cNvPr id="98" name="Google Shape;98;p2">
            <a:extLst>
              <a:ext uri="{FF2B5EF4-FFF2-40B4-BE49-F238E27FC236}">
                <a16:creationId xmlns:a16="http://schemas.microsoft.com/office/drawing/2014/main" id="{8CF1ADDC-172B-6C79-F9CC-81F051328E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7959A139-4D90-DFDF-A4BE-E12780E0F0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" name="Picture 2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FAF51454-87A2-62CE-E2D2-C6E204D79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521250"/>
            <a:ext cx="7772400" cy="48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72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58E746D-5D03-AF16-54CB-CF3484F64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94C7289-C8F5-059E-47E8-8689581E2A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Literature Survey</a:t>
            </a:r>
          </a:p>
        </p:txBody>
      </p:sp>
      <p:pic>
        <p:nvPicPr>
          <p:cNvPr id="98" name="Google Shape;98;p2">
            <a:extLst>
              <a:ext uri="{FF2B5EF4-FFF2-40B4-BE49-F238E27FC236}">
                <a16:creationId xmlns:a16="http://schemas.microsoft.com/office/drawing/2014/main" id="{3591DFAB-1E92-79F0-F6FD-84EDD40531B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8A638585-A19D-F132-D3CC-550A2A1338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" name="Picture 2" descr="A table of information&#10;&#10;AI-generated content may be incorrect.">
            <a:extLst>
              <a:ext uri="{FF2B5EF4-FFF2-40B4-BE49-F238E27FC236}">
                <a16:creationId xmlns:a16="http://schemas.microsoft.com/office/drawing/2014/main" id="{8B1B57B0-C50D-C366-9388-99C3613F3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450127"/>
            <a:ext cx="7772400" cy="479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21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684196B-ED3B-B31D-86F8-0F6D05EF8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105A311-E85C-0734-52EE-555E57566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Literature Survey</a:t>
            </a:r>
          </a:p>
        </p:txBody>
      </p:sp>
      <p:pic>
        <p:nvPicPr>
          <p:cNvPr id="98" name="Google Shape;98;p2">
            <a:extLst>
              <a:ext uri="{FF2B5EF4-FFF2-40B4-BE49-F238E27FC236}">
                <a16:creationId xmlns:a16="http://schemas.microsoft.com/office/drawing/2014/main" id="{1C1FD6FE-C600-5C57-799A-AC5E9FFFB08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E599AE0-1249-7874-DC30-6EF644713D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" name="Picture 2" descr="A table of informational text&#10;&#10;AI-generated content may be incorrect.">
            <a:extLst>
              <a:ext uri="{FF2B5EF4-FFF2-40B4-BE49-F238E27FC236}">
                <a16:creationId xmlns:a16="http://schemas.microsoft.com/office/drawing/2014/main" id="{0657B680-3C01-413D-CD82-1A285036C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631567"/>
            <a:ext cx="7772400" cy="451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3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Introduction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Tropical cyclone intensity estimation is vital for reducing disaster impact. This project uses a deep CNN with half-hourly INSAT-3D IR images (from 2014 onward) to capture rapid cyclone changes during evolution, intensification, and landfall. Employing both a custom CNN and a modified </a:t>
            </a:r>
            <a:r>
              <a:rPr lang="en-US" sz="2400" b="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max pooling, the approach selects the most accurate model for intensity prediction. This indigenous solution minimizes reliance on foreign data and underscores deep learning's transformative role in disaster preparedness.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685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Abstract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tropical cyclone intensity prediction is essential for safeguarding coastal communities. This project employs deep Convolutional Neural Networks—including a custom CNN and </a:t>
            </a:r>
            <a:r>
              <a:rPr lang="en-A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—to </a:t>
            </a:r>
            <a:r>
              <a:rPr lang="en-A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A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half-hourly INSAT-3D IR images, capturing rapid cyclone changes from data spanning 2014 over the Indian Ocean. 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522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Purpose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l"/>
            <a:r>
              <a:rPr lang="en-US" sz="21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Disaster Preparedness: </a:t>
            </a:r>
            <a:r>
              <a:rPr lang="en-US" sz="21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improve cyclone intensity estimation, reducing forecast uncertainty and enabling timely preventive actions.</a:t>
            </a:r>
          </a:p>
          <a:p>
            <a:pPr algn="l"/>
            <a:r>
              <a:rPr lang="en-US" sz="21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Indigenous Forecasting: </a:t>
            </a:r>
            <a:r>
              <a:rPr lang="en-US" sz="21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Utilizing half-hourly INSAT-3D IR images with a custom CNN and modified </a:t>
            </a:r>
            <a:r>
              <a:rPr lang="en-US" sz="2100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lang="en-US" sz="21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this solution minimizes reliance on foreign </a:t>
            </a:r>
            <a:r>
              <a:rPr lang="en-US" sz="2100" i="0" u="none" strike="noStrike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 </a:t>
            </a:r>
          </a:p>
          <a:p>
            <a:pPr algn="l"/>
            <a:r>
              <a:rPr lang="en-US" sz="2100" b="1" i="0" u="none" strike="noStrike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sz="21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Techniques: </a:t>
            </a:r>
            <a:r>
              <a:rPr lang="en-US" sz="21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methods capture rapid cyclone changes, overcoming the limitations of traditional intensity estimation.</a:t>
            </a:r>
          </a:p>
          <a:p>
            <a:pPr algn="l"/>
            <a:r>
              <a:rPr lang="en-US" sz="21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Future-Ready: </a:t>
            </a:r>
            <a:r>
              <a:rPr lang="en-US" sz="2100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designed for continuous enhancement and broader disaster management applications.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608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Existing System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CNN system predicts tropical cyclone intensity using satellite imagery, automating feature extraction and intensity estimation with higher accuracy than traditional geometric feature-based MLP methods to improve disaster response capabilities.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CNNs to automatically detect spatial and structural patterns from raw satellite images, eliminating reliance on manual feature engineering.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Superior Accuracy: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 deep learning to capture complex cyclone characteristics, outperforming methods using predefined geometric features and simpler MLP networks.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Disaster Response: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rapid, data-driven intensity predictions to support early warnings and mitigate infrastructure and life loss.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526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Disadvantages</a:t>
            </a:r>
            <a:endParaRPr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49A5B-A089-B05A-18FC-4550637C5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87083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Feature Extraction: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predefined geometric features, whereas our CNN models automatically learn patterns from raw images.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Model Complexity: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MLP, which is less effective for image processing compared to our CNN and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Prediction Accuracy: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Simpler models may not fully capture complex cyclone patterns, making predictions less precise.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Processing: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Lacks the ability to analyze live satellite data, while our system can provide real-time intensity estimations.</a:t>
            </a:r>
          </a:p>
        </p:txBody>
      </p:sp>
    </p:spTree>
    <p:extLst>
      <p:ext uri="{BB962C8B-B14F-4D97-AF65-F5344CB8AC3E}">
        <p14:creationId xmlns:p14="http://schemas.microsoft.com/office/powerpoint/2010/main" val="395657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     Proposed System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CNN system predicts tropical cyclone intensity using INSAT-3D IR imagery, automating real-time forecasts with higher accuracy than traditional methods to enhance disaster preparedness and response.</a:t>
            </a: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Prediction: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CNN to analyze cyclone patterns from satellite images.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Accuracy: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from historical data (2014 onwards) for precise predictions.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Disaster Preparedness: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quicker, data-driven decision-making to minimize damage.</a:t>
            </a: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9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Advantages</a:t>
            </a:r>
            <a:endParaRPr dirty="0"/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6682-02F0-16A0-4542-8AFC19C45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02444"/>
            <a:ext cx="8229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Achieves superior precision over traditional techniques by learning spatial-temporal cyclone patterns from raw IR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 Design: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 enables seamless integration with urban management systems for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Optimizes computational costs using lightweight CNNs and high-performing pre-trained models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AlexNet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Allows for hyperparameter tuning to further improve results when computational resources permit. </a:t>
            </a:r>
          </a:p>
        </p:txBody>
      </p:sp>
    </p:spTree>
    <p:extLst>
      <p:ext uri="{BB962C8B-B14F-4D97-AF65-F5344CB8AC3E}">
        <p14:creationId xmlns:p14="http://schemas.microsoft.com/office/powerpoint/2010/main" val="143445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CEFA28C-7D6D-B1CD-711A-62BF3DEFB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DA2D7087-88DD-7BB6-E162-249F457AE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Deep CNN</a:t>
            </a:r>
          </a:p>
        </p:txBody>
      </p:sp>
      <p:pic>
        <p:nvPicPr>
          <p:cNvPr id="98" name="Google Shape;98;p2">
            <a:extLst>
              <a:ext uri="{FF2B5EF4-FFF2-40B4-BE49-F238E27FC236}">
                <a16:creationId xmlns:a16="http://schemas.microsoft.com/office/drawing/2014/main" id="{215DA9BA-530C-26E0-2D3C-357E25A4EC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7F3A2CE-0A6C-280D-9B07-063C001853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1710F-8F92-62B0-5C65-5A0D52B10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32361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CNN is a custom-built model designed to extract key spatial features from satellite images to estimate cyclone intensity.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consists of three convolutional layers that process the input images, enhancing important features such as cyclone eye structure and cloud patterns.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convolutional layer is followed by an activation function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introduce non-linearity and improve feature learning.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architecture helps in effective pattern recognition, making it well-suited for analyzing cyclone intensity variations from satellite data.</a:t>
            </a:r>
          </a:p>
        </p:txBody>
      </p:sp>
    </p:spTree>
    <p:extLst>
      <p:ext uri="{BB962C8B-B14F-4D97-AF65-F5344CB8AC3E}">
        <p14:creationId xmlns:p14="http://schemas.microsoft.com/office/powerpoint/2010/main" val="4238676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832</Words>
  <Application>Microsoft Macintosh PowerPoint</Application>
  <PresentationFormat>On-screen Show (4:3)</PresentationFormat>
  <Paragraphs>80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Deep Learning-Based Cyclone Intensity Prediction Using INSAT-3D Satellite Imagery</vt:lpstr>
      <vt:lpstr>      Introduction</vt:lpstr>
      <vt:lpstr>      Abstract</vt:lpstr>
      <vt:lpstr>      Purpose</vt:lpstr>
      <vt:lpstr>      Existing System</vt:lpstr>
      <vt:lpstr>Disadvantages</vt:lpstr>
      <vt:lpstr>      Proposed System</vt:lpstr>
      <vt:lpstr>Advantages</vt:lpstr>
      <vt:lpstr>Deep CNN</vt:lpstr>
      <vt:lpstr>Deep CNN Architecture</vt:lpstr>
      <vt:lpstr>AlexNet</vt:lpstr>
      <vt:lpstr>AlexNet Architecture</vt:lpstr>
      <vt:lpstr>Architecture Diagram</vt:lpstr>
      <vt:lpstr>Literature Survey</vt:lpstr>
      <vt:lpstr>Literature Survey</vt:lpstr>
      <vt:lpstr>Literature Survey</vt:lpstr>
      <vt:lpstr>Literature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Sai Saketh</cp:lastModifiedBy>
  <cp:revision>43</cp:revision>
  <cp:lastPrinted>2024-08-02T18:30:00Z</cp:lastPrinted>
  <dcterms:created xsi:type="dcterms:W3CDTF">2020-05-13T07:00:09Z</dcterms:created>
  <dcterms:modified xsi:type="dcterms:W3CDTF">2025-04-30T12:57:34Z</dcterms:modified>
</cp:coreProperties>
</file>