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A02C-D650-4792-0BC8-6A99B2235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C97D6-64EC-A0A6-9B27-AA695346C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34889-669C-CDB1-70F1-EDFBEFD9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DA8D-9318-418B-B96F-F2428764F3DE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7C58C-BDF4-BDF1-32F2-26A24B53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B4956-E5BC-7AE8-24F4-ADBE4FA7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6E0C-B038-48E7-B7A0-2CD5FC5C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80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931B-DF7D-B56B-CD99-62CD494F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1092B-901F-25C7-728B-01F56F7E06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5E75B-BE6A-0C74-54D5-E9EF5569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DA8D-9318-418B-B96F-F2428764F3DE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81699-AE17-363D-7BC8-A8EC1260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44A8-7E64-8EE0-7479-40526A60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6E0C-B038-48E7-B7A0-2CD5FC5C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89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CFCD3-2923-B010-3A8C-900BE5CB4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7C04A-A16E-C537-4D03-770921917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05A6-BC6A-275B-3EFC-4577F650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DA8D-9318-418B-B96F-F2428764F3DE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485EC-32B6-780F-8EF5-562EB891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0A48C-1A96-D4A6-2577-46275A9BD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6E0C-B038-48E7-B7A0-2CD5FC5C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9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616D-D323-98C8-5AD7-206439C6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B2560-7457-7D1F-87E7-90124881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DC90B-C47B-EC2B-C3C2-337BF3B8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DA8D-9318-418B-B96F-F2428764F3DE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90688-0716-BF65-3284-596EF994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3DF47-33FA-A13E-7985-F6C27AEF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6E0C-B038-48E7-B7A0-2CD5FC5C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64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08778-EC97-882B-AA22-5DED7131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0C5B3-BEA3-2C57-B1A9-11EBF26EB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E75AC-2196-38AA-75CB-AB9F7931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DA8D-9318-418B-B96F-F2428764F3DE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AFE9F-0255-5FF8-827D-E0D2E879C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BA0B6-0C17-4A81-9690-C5840104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6E0C-B038-48E7-B7A0-2CD5FC5C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97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01B6-2570-24AF-CCAB-0BC0CBFD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4FA34-F62D-8AC4-E38C-0B8214F60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8C497-AF12-3B68-1168-113643B9C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C57DE-AC8D-9E70-C385-B7778BD4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DA8D-9318-418B-B96F-F2428764F3DE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568B1-D766-7BA6-D558-8DC4A00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6D806-A193-1844-26D0-7C151B77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6E0C-B038-48E7-B7A0-2CD5FC5C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709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40F7-EC8C-F561-5E2E-90F5AB575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38403-0DE5-8D3D-4C1C-D283DB405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C36E3-C26E-0EC7-45B6-66083405B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94C75-B33C-2105-BD5A-91A45B236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61942-CFC9-010E-7D4E-477CD675F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0E188-1460-797B-48F9-A6CE7329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DA8D-9318-418B-B96F-F2428764F3DE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A60CC-EA71-5789-4B53-B0E9A3B8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1B90FC-98D0-495D-935E-4984FF59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6E0C-B038-48E7-B7A0-2CD5FC5C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95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175C-C95F-241E-71F9-EB80E571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DCF051-31D4-8EAD-E6FA-6E2F4939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DA8D-9318-418B-B96F-F2428764F3DE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CD435-6940-8513-8370-233213D8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DD269-865C-5438-D85C-EFDA6582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6E0C-B038-48E7-B7A0-2CD5FC5C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8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6565D-D429-C79A-0F88-F6A3B221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DA8D-9318-418B-B96F-F2428764F3DE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3CF875-9B42-B619-EB1F-02C05DF9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E66CE-8906-989D-87DF-1586A1D5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6E0C-B038-48E7-B7A0-2CD5FC5C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34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23A2-C1E7-4828-4D1C-FC5F9E27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29FB-305A-BA2C-468C-F5AC790E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D8920-1368-676A-E607-203AFD829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01828-E7AB-42A0-5815-5E8B4ADD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DA8D-9318-418B-B96F-F2428764F3DE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1388E-19FF-3490-2D91-BB4380A5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905E3-84EB-9CC4-CD7A-87655E59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6E0C-B038-48E7-B7A0-2CD5FC5C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31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85FB-C35A-2183-52BA-5D1B9154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D1FB45-6044-B6E8-7A64-89C841C0F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838BC-81A1-0216-B37B-920007F9D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F04BB-EC97-F793-DC5B-01AAE04C3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CDA8D-9318-418B-B96F-F2428764F3DE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7DE4E-3558-83F2-C904-A65376F0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443E1-A491-712E-8A80-65919BB6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6E0C-B038-48E7-B7A0-2CD5FC5C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6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83DE0-4EDE-9368-E3F1-729592CA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8AB46-6F56-C46F-0D88-95040B660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4CB4-A5F0-3466-3FDC-1DB7330E1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CDA8D-9318-418B-B96F-F2428764F3DE}" type="datetimeFigureOut">
              <a:rPr lang="en-IN" smtClean="0"/>
              <a:t>16-07-2024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FBA4-A92D-C440-EFF5-69A33F687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4C69-2A26-FEF5-E77E-DA69FC86E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6E0C-B038-48E7-B7A0-2CD5FC5CFB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83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F2274-69C3-7F58-AC11-B9EEDB184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524000" y="-1099453"/>
            <a:ext cx="9144000" cy="27214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489E0-34E6-F978-5BE1-E3BABD53F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7903028"/>
            <a:ext cx="9144000" cy="272141"/>
          </a:xfrm>
        </p:spPr>
        <p:txBody>
          <a:bodyPr>
            <a:normAutofit fontScale="62500" lnSpcReduction="20000"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D988E-C93A-6CF6-D704-50C34290A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69" y="591368"/>
            <a:ext cx="7744266" cy="56679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29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2E16-095F-9241-40F0-14E97803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838200" y="-2057400"/>
            <a:ext cx="10515600" cy="75111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7DE9CA-E862-3514-012F-C439593A1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750" y="7502525"/>
            <a:ext cx="238125" cy="269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2ED53-CAD0-2CB4-F206-35724300F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412" y="0"/>
            <a:ext cx="6051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3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shreyapoojary251@gmail.com</dc:creator>
  <cp:lastModifiedBy>shreyapoojary251@gmail.com</cp:lastModifiedBy>
  <cp:revision>1</cp:revision>
  <dcterms:created xsi:type="dcterms:W3CDTF">2024-07-16T08:31:01Z</dcterms:created>
  <dcterms:modified xsi:type="dcterms:W3CDTF">2024-07-16T08:33:59Z</dcterms:modified>
</cp:coreProperties>
</file>