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1FFAD-E84C-456F-BFE6-76A96E3FF23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IN"/>
        </a:p>
      </dgm:t>
    </dgm:pt>
    <dgm:pt modelId="{4A22D53C-ED46-44C0-84EE-5D49E4C3F0A5}">
      <dgm:prSet/>
      <dgm:spPr/>
      <dgm:t>
        <a:bodyPr/>
        <a:lstStyle/>
        <a:p>
          <a:pPr rtl="0"/>
          <a:r>
            <a:rPr lang="en-US" smtClean="0"/>
            <a:t>CREATE TABLE Customers ( </a:t>
          </a:r>
          <a:endParaRPr lang="en-IN"/>
        </a:p>
      </dgm:t>
    </dgm:pt>
    <dgm:pt modelId="{A060B23C-F8B0-4009-8B0B-350957224C0E}" type="parTrans" cxnId="{2852C89F-25D3-46F9-BA05-3C48D09FD2AB}">
      <dgm:prSet/>
      <dgm:spPr/>
      <dgm:t>
        <a:bodyPr/>
        <a:lstStyle/>
        <a:p>
          <a:endParaRPr lang="en-IN"/>
        </a:p>
      </dgm:t>
    </dgm:pt>
    <dgm:pt modelId="{E80CF7DA-5813-4343-91A9-80228B232CCF}" type="sibTrans" cxnId="{2852C89F-25D3-46F9-BA05-3C48D09FD2AB}">
      <dgm:prSet/>
      <dgm:spPr/>
      <dgm:t>
        <a:bodyPr/>
        <a:lstStyle/>
        <a:p>
          <a:endParaRPr lang="en-IN"/>
        </a:p>
      </dgm:t>
    </dgm:pt>
    <dgm:pt modelId="{43ED2E31-D567-445A-8843-DF20F5F56DE6}">
      <dgm:prSet/>
      <dgm:spPr/>
      <dgm:t>
        <a:bodyPr/>
        <a:lstStyle/>
        <a:p>
          <a:pPr rtl="0"/>
          <a:r>
            <a:rPr lang="en-US" smtClean="0"/>
            <a:t>customer_id INT PRIMARY KEY, </a:t>
          </a:r>
          <a:endParaRPr lang="en-IN"/>
        </a:p>
      </dgm:t>
    </dgm:pt>
    <dgm:pt modelId="{D2F08BBB-DC5C-4702-95EA-5CB7838D230F}" type="parTrans" cxnId="{5898458A-9C9E-415B-8221-624002605460}">
      <dgm:prSet/>
      <dgm:spPr/>
      <dgm:t>
        <a:bodyPr/>
        <a:lstStyle/>
        <a:p>
          <a:endParaRPr lang="en-IN"/>
        </a:p>
      </dgm:t>
    </dgm:pt>
    <dgm:pt modelId="{F5475FD6-F6C5-4397-A4EA-45B24CBBAB2F}" type="sibTrans" cxnId="{5898458A-9C9E-415B-8221-624002605460}">
      <dgm:prSet/>
      <dgm:spPr/>
      <dgm:t>
        <a:bodyPr/>
        <a:lstStyle/>
        <a:p>
          <a:endParaRPr lang="en-IN"/>
        </a:p>
      </dgm:t>
    </dgm:pt>
    <dgm:pt modelId="{CD25BDC8-1A18-40FF-986F-65B3017EB7A8}">
      <dgm:prSet/>
      <dgm:spPr/>
      <dgm:t>
        <a:bodyPr/>
        <a:lstStyle/>
        <a:p>
          <a:pPr rtl="0"/>
          <a:r>
            <a:rPr lang="en-US" smtClean="0"/>
            <a:t>email VARCHAR(100),</a:t>
          </a:r>
          <a:endParaRPr lang="en-IN"/>
        </a:p>
      </dgm:t>
    </dgm:pt>
    <dgm:pt modelId="{0B565F90-A4BB-45AA-90E0-EDDC740C5861}" type="parTrans" cxnId="{529858D1-0B82-4216-AC50-860D43711EBD}">
      <dgm:prSet/>
      <dgm:spPr/>
      <dgm:t>
        <a:bodyPr/>
        <a:lstStyle/>
        <a:p>
          <a:endParaRPr lang="en-IN"/>
        </a:p>
      </dgm:t>
    </dgm:pt>
    <dgm:pt modelId="{4AD5041A-80B6-4ADE-A155-3BF0F72CAC76}" type="sibTrans" cxnId="{529858D1-0B82-4216-AC50-860D43711EBD}">
      <dgm:prSet/>
      <dgm:spPr/>
      <dgm:t>
        <a:bodyPr/>
        <a:lstStyle/>
        <a:p>
          <a:endParaRPr lang="en-IN"/>
        </a:p>
      </dgm:t>
    </dgm:pt>
    <dgm:pt modelId="{36FF57C6-62D0-4877-B95F-24F44536809D}">
      <dgm:prSet/>
      <dgm:spPr/>
      <dgm:t>
        <a:bodyPr/>
        <a:lstStyle/>
        <a:p>
          <a:pPr rtl="0"/>
          <a:r>
            <a:rPr lang="en-US" smtClean="0"/>
            <a:t>name VARCHAR(100) ); </a:t>
          </a:r>
          <a:endParaRPr lang="en-IN"/>
        </a:p>
      </dgm:t>
    </dgm:pt>
    <dgm:pt modelId="{E8FF8DEE-17CE-48C6-A5EE-6795DABA611E}" type="parTrans" cxnId="{99721C68-AF48-4D42-AECA-3D908947AFCF}">
      <dgm:prSet/>
      <dgm:spPr/>
      <dgm:t>
        <a:bodyPr/>
        <a:lstStyle/>
        <a:p>
          <a:endParaRPr lang="en-IN"/>
        </a:p>
      </dgm:t>
    </dgm:pt>
    <dgm:pt modelId="{3E3C4F74-0EF2-4A45-A1D6-892FA7B038AF}" type="sibTrans" cxnId="{99721C68-AF48-4D42-AECA-3D908947AFCF}">
      <dgm:prSet/>
      <dgm:spPr/>
      <dgm:t>
        <a:bodyPr/>
        <a:lstStyle/>
        <a:p>
          <a:endParaRPr lang="en-IN"/>
        </a:p>
      </dgm:t>
    </dgm:pt>
    <dgm:pt modelId="{C4457A5D-4700-413B-B731-2D37CE4FA6F9}">
      <dgm:prSet/>
      <dgm:spPr/>
      <dgm:t>
        <a:bodyPr/>
        <a:lstStyle/>
        <a:p>
          <a:pPr rtl="0"/>
          <a:r>
            <a:rPr lang="en-US" smtClean="0"/>
            <a:t>CREATE TABLE Orders ( </a:t>
          </a:r>
          <a:endParaRPr lang="en-IN"/>
        </a:p>
      </dgm:t>
    </dgm:pt>
    <dgm:pt modelId="{C84CBAF8-8D6D-4F63-9125-B25DF8561459}" type="parTrans" cxnId="{86ADDBAA-9321-4BD3-B954-85EB294C770C}">
      <dgm:prSet/>
      <dgm:spPr/>
      <dgm:t>
        <a:bodyPr/>
        <a:lstStyle/>
        <a:p>
          <a:endParaRPr lang="en-IN"/>
        </a:p>
      </dgm:t>
    </dgm:pt>
    <dgm:pt modelId="{ED948E9C-6DF3-463A-A162-671CC2FB3FA4}" type="sibTrans" cxnId="{86ADDBAA-9321-4BD3-B954-85EB294C770C}">
      <dgm:prSet/>
      <dgm:spPr/>
      <dgm:t>
        <a:bodyPr/>
        <a:lstStyle/>
        <a:p>
          <a:endParaRPr lang="en-IN"/>
        </a:p>
      </dgm:t>
    </dgm:pt>
    <dgm:pt modelId="{AA9BDB02-225C-4C85-B943-DFDDAAD905F7}">
      <dgm:prSet/>
      <dgm:spPr/>
      <dgm:t>
        <a:bodyPr/>
        <a:lstStyle/>
        <a:p>
          <a:pPr rtl="0"/>
          <a:r>
            <a:rPr lang="en-US" dirty="0" err="1" smtClean="0"/>
            <a:t>order_no</a:t>
          </a:r>
          <a:r>
            <a:rPr lang="en-US" dirty="0" smtClean="0"/>
            <a:t> INT PRIMARY KEY, </a:t>
          </a:r>
          <a:endParaRPr lang="en-IN" dirty="0"/>
        </a:p>
      </dgm:t>
    </dgm:pt>
    <dgm:pt modelId="{DEDBA95C-9CB5-43A8-908E-64AA1E223B25}" type="parTrans" cxnId="{097E3104-481E-4AC5-955B-68E12C52301D}">
      <dgm:prSet/>
      <dgm:spPr/>
      <dgm:t>
        <a:bodyPr/>
        <a:lstStyle/>
        <a:p>
          <a:endParaRPr lang="en-IN"/>
        </a:p>
      </dgm:t>
    </dgm:pt>
    <dgm:pt modelId="{227BC700-C986-4E91-B706-1F0B3ED9FD0B}" type="sibTrans" cxnId="{097E3104-481E-4AC5-955B-68E12C52301D}">
      <dgm:prSet/>
      <dgm:spPr/>
      <dgm:t>
        <a:bodyPr/>
        <a:lstStyle/>
        <a:p>
          <a:endParaRPr lang="en-IN"/>
        </a:p>
      </dgm:t>
    </dgm:pt>
    <dgm:pt modelId="{85B14E55-E4ED-4D57-B359-3665F7A88BE1}">
      <dgm:prSet/>
      <dgm:spPr/>
      <dgm:t>
        <a:bodyPr/>
        <a:lstStyle/>
        <a:p>
          <a:pPr rtl="0"/>
          <a:r>
            <a:rPr lang="en-US" smtClean="0"/>
            <a:t>Product_id int, </a:t>
          </a:r>
          <a:endParaRPr lang="en-IN"/>
        </a:p>
      </dgm:t>
    </dgm:pt>
    <dgm:pt modelId="{A8D310B5-D1FB-4240-8AF5-0848C4DC2213}" type="parTrans" cxnId="{B5D925D0-5EA4-4396-9AC8-44103A05E032}">
      <dgm:prSet/>
      <dgm:spPr/>
      <dgm:t>
        <a:bodyPr/>
        <a:lstStyle/>
        <a:p>
          <a:endParaRPr lang="en-IN"/>
        </a:p>
      </dgm:t>
    </dgm:pt>
    <dgm:pt modelId="{9C12291E-107F-4FF4-9DE1-444CCDA8C41E}" type="sibTrans" cxnId="{B5D925D0-5EA4-4396-9AC8-44103A05E032}">
      <dgm:prSet/>
      <dgm:spPr/>
      <dgm:t>
        <a:bodyPr/>
        <a:lstStyle/>
        <a:p>
          <a:endParaRPr lang="en-IN"/>
        </a:p>
      </dgm:t>
    </dgm:pt>
    <dgm:pt modelId="{4ED5A29D-78E2-4AB1-BDCA-4CF43C13EED9}">
      <dgm:prSet/>
      <dgm:spPr/>
      <dgm:t>
        <a:bodyPr/>
        <a:lstStyle/>
        <a:p>
          <a:pPr rtl="0"/>
          <a:r>
            <a:rPr lang="en-US" smtClean="0"/>
            <a:t>customer_id INT, FOREIGN KEY (customer_id) </a:t>
          </a:r>
          <a:endParaRPr lang="en-IN"/>
        </a:p>
      </dgm:t>
    </dgm:pt>
    <dgm:pt modelId="{8F30A75D-57AF-4254-9458-BE34D9A2E896}" type="parTrans" cxnId="{53AD6B90-C263-454D-9204-14170173096E}">
      <dgm:prSet/>
      <dgm:spPr/>
      <dgm:t>
        <a:bodyPr/>
        <a:lstStyle/>
        <a:p>
          <a:endParaRPr lang="en-IN"/>
        </a:p>
      </dgm:t>
    </dgm:pt>
    <dgm:pt modelId="{54D03303-F862-4A01-AE48-9927AB57D7A9}" type="sibTrans" cxnId="{53AD6B90-C263-454D-9204-14170173096E}">
      <dgm:prSet/>
      <dgm:spPr/>
      <dgm:t>
        <a:bodyPr/>
        <a:lstStyle/>
        <a:p>
          <a:endParaRPr lang="en-IN"/>
        </a:p>
      </dgm:t>
    </dgm:pt>
    <dgm:pt modelId="{923D7109-9FD6-4EFF-BF09-6726435DD4E7}">
      <dgm:prSet/>
      <dgm:spPr/>
      <dgm:t>
        <a:bodyPr/>
        <a:lstStyle/>
        <a:p>
          <a:pPr rtl="0"/>
          <a:r>
            <a:rPr lang="en-US" u="none" dirty="0" smtClean="0"/>
            <a:t>REFERENCES Customers(</a:t>
          </a:r>
          <a:r>
            <a:rPr lang="en-US" u="none" dirty="0" err="1" smtClean="0"/>
            <a:t>customer_id</a:t>
          </a:r>
          <a:r>
            <a:rPr lang="en-US" u="none" dirty="0" smtClean="0"/>
            <a:t>) );</a:t>
          </a:r>
          <a:endParaRPr lang="en-IN" u="none" dirty="0"/>
        </a:p>
      </dgm:t>
    </dgm:pt>
    <dgm:pt modelId="{9D9B9C45-58E7-4382-8BB8-C7D4DA9333AC}" type="parTrans" cxnId="{4749DFE1-3DAA-408E-9013-58E1946FA123}">
      <dgm:prSet/>
      <dgm:spPr/>
      <dgm:t>
        <a:bodyPr/>
        <a:lstStyle/>
        <a:p>
          <a:endParaRPr lang="en-IN"/>
        </a:p>
      </dgm:t>
    </dgm:pt>
    <dgm:pt modelId="{619E043A-20B5-4CBC-AE8E-1F7603C71D5B}" type="sibTrans" cxnId="{4749DFE1-3DAA-408E-9013-58E1946FA123}">
      <dgm:prSet/>
      <dgm:spPr/>
      <dgm:t>
        <a:bodyPr/>
        <a:lstStyle/>
        <a:p>
          <a:endParaRPr lang="en-IN"/>
        </a:p>
      </dgm:t>
    </dgm:pt>
    <dgm:pt modelId="{D61551C4-F2C7-498C-8004-A6FC8EA60CC6}" type="pres">
      <dgm:prSet presAssocID="{5071FFAD-E84C-456F-BFE6-76A96E3FF238}" presName="linear" presStyleCnt="0">
        <dgm:presLayoutVars>
          <dgm:animLvl val="lvl"/>
          <dgm:resizeHandles val="exact"/>
        </dgm:presLayoutVars>
      </dgm:prSet>
      <dgm:spPr/>
    </dgm:pt>
    <dgm:pt modelId="{48DBDD76-166C-462D-94EB-9DB331936884}" type="pres">
      <dgm:prSet presAssocID="{4A22D53C-ED46-44C0-84EE-5D49E4C3F0A5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7661ABD-5038-40E1-B66E-66691F3E053C}" type="pres">
      <dgm:prSet presAssocID="{E80CF7DA-5813-4343-91A9-80228B232CCF}" presName="spacer" presStyleCnt="0"/>
      <dgm:spPr/>
    </dgm:pt>
    <dgm:pt modelId="{1A73321A-41FD-4AE0-8ED9-1040F36DBCF5}" type="pres">
      <dgm:prSet presAssocID="{43ED2E31-D567-445A-8843-DF20F5F56DE6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E2CC7D5-9562-4723-9652-E967AA59C586}" type="pres">
      <dgm:prSet presAssocID="{F5475FD6-F6C5-4397-A4EA-45B24CBBAB2F}" presName="spacer" presStyleCnt="0"/>
      <dgm:spPr/>
    </dgm:pt>
    <dgm:pt modelId="{E82A99C4-604D-4BE9-9E36-0F122324D970}" type="pres">
      <dgm:prSet presAssocID="{CD25BDC8-1A18-40FF-986F-65B3017EB7A8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77517D40-148B-4584-A97F-E2F0871C3D89}" type="pres">
      <dgm:prSet presAssocID="{4AD5041A-80B6-4ADE-A155-3BF0F72CAC76}" presName="spacer" presStyleCnt="0"/>
      <dgm:spPr/>
    </dgm:pt>
    <dgm:pt modelId="{3AC28578-334D-422B-8A7A-DAEF6ACBF818}" type="pres">
      <dgm:prSet presAssocID="{36FF57C6-62D0-4877-B95F-24F44536809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3608D2A-FD59-444A-BDE8-F408EC4A5995}" type="pres">
      <dgm:prSet presAssocID="{3E3C4F74-0EF2-4A45-A1D6-892FA7B038AF}" presName="spacer" presStyleCnt="0"/>
      <dgm:spPr/>
    </dgm:pt>
    <dgm:pt modelId="{B6F66755-7B7B-4CC2-91FB-323C0295C32B}" type="pres">
      <dgm:prSet presAssocID="{C4457A5D-4700-413B-B731-2D37CE4FA6F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6017DF95-B332-4BC2-BD98-9686DE422D7B}" type="pres">
      <dgm:prSet presAssocID="{ED948E9C-6DF3-463A-A162-671CC2FB3FA4}" presName="spacer" presStyleCnt="0"/>
      <dgm:spPr/>
    </dgm:pt>
    <dgm:pt modelId="{A34D4DF9-460B-4F08-A7D4-753FB7CA1380}" type="pres">
      <dgm:prSet presAssocID="{AA9BDB02-225C-4C85-B943-DFDDAAD905F7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E4D92678-7A0F-4051-8C43-A3B173510E7F}" type="pres">
      <dgm:prSet presAssocID="{227BC700-C986-4E91-B706-1F0B3ED9FD0B}" presName="spacer" presStyleCnt="0"/>
      <dgm:spPr/>
    </dgm:pt>
    <dgm:pt modelId="{4978C5C2-AA84-46F9-B5D4-7BFB5B5D89F2}" type="pres">
      <dgm:prSet presAssocID="{85B14E55-E4ED-4D57-B359-3665F7A88BE1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F155380F-6F45-471D-BEE4-DCDD5E4AE1B6}" type="pres">
      <dgm:prSet presAssocID="{9C12291E-107F-4FF4-9DE1-444CCDA8C41E}" presName="spacer" presStyleCnt="0"/>
      <dgm:spPr/>
    </dgm:pt>
    <dgm:pt modelId="{67CA5641-6FE3-40D5-B1D8-E1935E3D65AB}" type="pres">
      <dgm:prSet presAssocID="{4ED5A29D-78E2-4AB1-BDCA-4CF43C13EED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10649990-9854-452E-93FC-B61CE33545F0}" type="pres">
      <dgm:prSet presAssocID="{54D03303-F862-4A01-AE48-9927AB57D7A9}" presName="spacer" presStyleCnt="0"/>
      <dgm:spPr/>
    </dgm:pt>
    <dgm:pt modelId="{93ED198B-E328-4CAE-9786-08045EB676E4}" type="pres">
      <dgm:prSet presAssocID="{923D7109-9FD6-4EFF-BF09-6726435DD4E7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3AD6B90-C263-454D-9204-14170173096E}" srcId="{5071FFAD-E84C-456F-BFE6-76A96E3FF238}" destId="{4ED5A29D-78E2-4AB1-BDCA-4CF43C13EED9}" srcOrd="7" destOrd="0" parTransId="{8F30A75D-57AF-4254-9458-BE34D9A2E896}" sibTransId="{54D03303-F862-4A01-AE48-9927AB57D7A9}"/>
    <dgm:cxn modelId="{D7A3781A-FC35-4EDB-87F3-9427E468D35E}" type="presOf" srcId="{36FF57C6-62D0-4877-B95F-24F44536809D}" destId="{3AC28578-334D-422B-8A7A-DAEF6ACBF818}" srcOrd="0" destOrd="0" presId="urn:microsoft.com/office/officeart/2005/8/layout/vList2"/>
    <dgm:cxn modelId="{99721C68-AF48-4D42-AECA-3D908947AFCF}" srcId="{5071FFAD-E84C-456F-BFE6-76A96E3FF238}" destId="{36FF57C6-62D0-4877-B95F-24F44536809D}" srcOrd="3" destOrd="0" parTransId="{E8FF8DEE-17CE-48C6-A5EE-6795DABA611E}" sibTransId="{3E3C4F74-0EF2-4A45-A1D6-892FA7B038AF}"/>
    <dgm:cxn modelId="{4A689691-11F3-4F55-A0FD-093134E58C1A}" type="presOf" srcId="{4ED5A29D-78E2-4AB1-BDCA-4CF43C13EED9}" destId="{67CA5641-6FE3-40D5-B1D8-E1935E3D65AB}" srcOrd="0" destOrd="0" presId="urn:microsoft.com/office/officeart/2005/8/layout/vList2"/>
    <dgm:cxn modelId="{00EBC06B-DC39-493D-8F74-C30B652B0087}" type="presOf" srcId="{5071FFAD-E84C-456F-BFE6-76A96E3FF238}" destId="{D61551C4-F2C7-498C-8004-A6FC8EA60CC6}" srcOrd="0" destOrd="0" presId="urn:microsoft.com/office/officeart/2005/8/layout/vList2"/>
    <dgm:cxn modelId="{4749DFE1-3DAA-408E-9013-58E1946FA123}" srcId="{5071FFAD-E84C-456F-BFE6-76A96E3FF238}" destId="{923D7109-9FD6-4EFF-BF09-6726435DD4E7}" srcOrd="8" destOrd="0" parTransId="{9D9B9C45-58E7-4382-8BB8-C7D4DA9333AC}" sibTransId="{619E043A-20B5-4CBC-AE8E-1F7603C71D5B}"/>
    <dgm:cxn modelId="{9B73F2D4-9BDC-4529-8276-39661DCB6687}" type="presOf" srcId="{4A22D53C-ED46-44C0-84EE-5D49E4C3F0A5}" destId="{48DBDD76-166C-462D-94EB-9DB331936884}" srcOrd="0" destOrd="0" presId="urn:microsoft.com/office/officeart/2005/8/layout/vList2"/>
    <dgm:cxn modelId="{2852C89F-25D3-46F9-BA05-3C48D09FD2AB}" srcId="{5071FFAD-E84C-456F-BFE6-76A96E3FF238}" destId="{4A22D53C-ED46-44C0-84EE-5D49E4C3F0A5}" srcOrd="0" destOrd="0" parTransId="{A060B23C-F8B0-4009-8B0B-350957224C0E}" sibTransId="{E80CF7DA-5813-4343-91A9-80228B232CCF}"/>
    <dgm:cxn modelId="{B5D925D0-5EA4-4396-9AC8-44103A05E032}" srcId="{5071FFAD-E84C-456F-BFE6-76A96E3FF238}" destId="{85B14E55-E4ED-4D57-B359-3665F7A88BE1}" srcOrd="6" destOrd="0" parTransId="{A8D310B5-D1FB-4240-8AF5-0848C4DC2213}" sibTransId="{9C12291E-107F-4FF4-9DE1-444CCDA8C41E}"/>
    <dgm:cxn modelId="{96EB01CB-E861-43F7-A2AD-AF303F34CC71}" type="presOf" srcId="{CD25BDC8-1A18-40FF-986F-65B3017EB7A8}" destId="{E82A99C4-604D-4BE9-9E36-0F122324D970}" srcOrd="0" destOrd="0" presId="urn:microsoft.com/office/officeart/2005/8/layout/vList2"/>
    <dgm:cxn modelId="{529858D1-0B82-4216-AC50-860D43711EBD}" srcId="{5071FFAD-E84C-456F-BFE6-76A96E3FF238}" destId="{CD25BDC8-1A18-40FF-986F-65B3017EB7A8}" srcOrd="2" destOrd="0" parTransId="{0B565F90-A4BB-45AA-90E0-EDDC740C5861}" sibTransId="{4AD5041A-80B6-4ADE-A155-3BF0F72CAC76}"/>
    <dgm:cxn modelId="{7643D059-7D1F-4777-B708-7BBC7F2AA328}" type="presOf" srcId="{43ED2E31-D567-445A-8843-DF20F5F56DE6}" destId="{1A73321A-41FD-4AE0-8ED9-1040F36DBCF5}" srcOrd="0" destOrd="0" presId="urn:microsoft.com/office/officeart/2005/8/layout/vList2"/>
    <dgm:cxn modelId="{24573D30-8BD3-4C03-90CC-A668452A08F6}" type="presOf" srcId="{C4457A5D-4700-413B-B731-2D37CE4FA6F9}" destId="{B6F66755-7B7B-4CC2-91FB-323C0295C32B}" srcOrd="0" destOrd="0" presId="urn:microsoft.com/office/officeart/2005/8/layout/vList2"/>
    <dgm:cxn modelId="{5898458A-9C9E-415B-8221-624002605460}" srcId="{5071FFAD-E84C-456F-BFE6-76A96E3FF238}" destId="{43ED2E31-D567-445A-8843-DF20F5F56DE6}" srcOrd="1" destOrd="0" parTransId="{D2F08BBB-DC5C-4702-95EA-5CB7838D230F}" sibTransId="{F5475FD6-F6C5-4397-A4EA-45B24CBBAB2F}"/>
    <dgm:cxn modelId="{E8E83B5A-0007-42B0-8B7B-2AAA19B8806E}" type="presOf" srcId="{85B14E55-E4ED-4D57-B359-3665F7A88BE1}" destId="{4978C5C2-AA84-46F9-B5D4-7BFB5B5D89F2}" srcOrd="0" destOrd="0" presId="urn:microsoft.com/office/officeart/2005/8/layout/vList2"/>
    <dgm:cxn modelId="{520DBF74-1D92-4108-B60E-FD0D4DF0BB6D}" type="presOf" srcId="{AA9BDB02-225C-4C85-B943-DFDDAAD905F7}" destId="{A34D4DF9-460B-4F08-A7D4-753FB7CA1380}" srcOrd="0" destOrd="0" presId="urn:microsoft.com/office/officeart/2005/8/layout/vList2"/>
    <dgm:cxn modelId="{097E3104-481E-4AC5-955B-68E12C52301D}" srcId="{5071FFAD-E84C-456F-BFE6-76A96E3FF238}" destId="{AA9BDB02-225C-4C85-B943-DFDDAAD905F7}" srcOrd="5" destOrd="0" parTransId="{DEDBA95C-9CB5-43A8-908E-64AA1E223B25}" sibTransId="{227BC700-C986-4E91-B706-1F0B3ED9FD0B}"/>
    <dgm:cxn modelId="{86ADDBAA-9321-4BD3-B954-85EB294C770C}" srcId="{5071FFAD-E84C-456F-BFE6-76A96E3FF238}" destId="{C4457A5D-4700-413B-B731-2D37CE4FA6F9}" srcOrd="4" destOrd="0" parTransId="{C84CBAF8-8D6D-4F63-9125-B25DF8561459}" sibTransId="{ED948E9C-6DF3-463A-A162-671CC2FB3FA4}"/>
    <dgm:cxn modelId="{68651424-A07F-4FFA-8BF8-1D4CC2BC354B}" type="presOf" srcId="{923D7109-9FD6-4EFF-BF09-6726435DD4E7}" destId="{93ED198B-E328-4CAE-9786-08045EB676E4}" srcOrd="0" destOrd="0" presId="urn:microsoft.com/office/officeart/2005/8/layout/vList2"/>
    <dgm:cxn modelId="{8794A936-71B3-49BF-A384-ACB56AF42484}" type="presParOf" srcId="{D61551C4-F2C7-498C-8004-A6FC8EA60CC6}" destId="{48DBDD76-166C-462D-94EB-9DB331936884}" srcOrd="0" destOrd="0" presId="urn:microsoft.com/office/officeart/2005/8/layout/vList2"/>
    <dgm:cxn modelId="{3BEBA14E-9F4C-4B8F-8BD6-39740F3A5B9F}" type="presParOf" srcId="{D61551C4-F2C7-498C-8004-A6FC8EA60CC6}" destId="{77661ABD-5038-40E1-B66E-66691F3E053C}" srcOrd="1" destOrd="0" presId="urn:microsoft.com/office/officeart/2005/8/layout/vList2"/>
    <dgm:cxn modelId="{04702E65-297B-4C12-BF70-00CF22538137}" type="presParOf" srcId="{D61551C4-F2C7-498C-8004-A6FC8EA60CC6}" destId="{1A73321A-41FD-4AE0-8ED9-1040F36DBCF5}" srcOrd="2" destOrd="0" presId="urn:microsoft.com/office/officeart/2005/8/layout/vList2"/>
    <dgm:cxn modelId="{5E4FC916-380B-4407-BF29-72728E29F597}" type="presParOf" srcId="{D61551C4-F2C7-498C-8004-A6FC8EA60CC6}" destId="{5E2CC7D5-9562-4723-9652-E967AA59C586}" srcOrd="3" destOrd="0" presId="urn:microsoft.com/office/officeart/2005/8/layout/vList2"/>
    <dgm:cxn modelId="{8823068C-36B2-470E-91F7-67013793EADC}" type="presParOf" srcId="{D61551C4-F2C7-498C-8004-A6FC8EA60CC6}" destId="{E82A99C4-604D-4BE9-9E36-0F122324D970}" srcOrd="4" destOrd="0" presId="urn:microsoft.com/office/officeart/2005/8/layout/vList2"/>
    <dgm:cxn modelId="{51DAC730-9701-4E07-920E-466887EF24D5}" type="presParOf" srcId="{D61551C4-F2C7-498C-8004-A6FC8EA60CC6}" destId="{77517D40-148B-4584-A97F-E2F0871C3D89}" srcOrd="5" destOrd="0" presId="urn:microsoft.com/office/officeart/2005/8/layout/vList2"/>
    <dgm:cxn modelId="{BFAB53D4-154A-441D-87F5-0D35FF7C2B24}" type="presParOf" srcId="{D61551C4-F2C7-498C-8004-A6FC8EA60CC6}" destId="{3AC28578-334D-422B-8A7A-DAEF6ACBF818}" srcOrd="6" destOrd="0" presId="urn:microsoft.com/office/officeart/2005/8/layout/vList2"/>
    <dgm:cxn modelId="{7549E5ED-26BD-40BD-B1FB-B65DA149AA73}" type="presParOf" srcId="{D61551C4-F2C7-498C-8004-A6FC8EA60CC6}" destId="{83608D2A-FD59-444A-BDE8-F408EC4A5995}" srcOrd="7" destOrd="0" presId="urn:microsoft.com/office/officeart/2005/8/layout/vList2"/>
    <dgm:cxn modelId="{EBBFD468-AD08-4F85-9A85-21D364BB46B5}" type="presParOf" srcId="{D61551C4-F2C7-498C-8004-A6FC8EA60CC6}" destId="{B6F66755-7B7B-4CC2-91FB-323C0295C32B}" srcOrd="8" destOrd="0" presId="urn:microsoft.com/office/officeart/2005/8/layout/vList2"/>
    <dgm:cxn modelId="{92A7E8C3-1540-480A-AB4D-D520E3B99561}" type="presParOf" srcId="{D61551C4-F2C7-498C-8004-A6FC8EA60CC6}" destId="{6017DF95-B332-4BC2-BD98-9686DE422D7B}" srcOrd="9" destOrd="0" presId="urn:microsoft.com/office/officeart/2005/8/layout/vList2"/>
    <dgm:cxn modelId="{F18C144A-82FC-41CA-8647-C20747344151}" type="presParOf" srcId="{D61551C4-F2C7-498C-8004-A6FC8EA60CC6}" destId="{A34D4DF9-460B-4F08-A7D4-753FB7CA1380}" srcOrd="10" destOrd="0" presId="urn:microsoft.com/office/officeart/2005/8/layout/vList2"/>
    <dgm:cxn modelId="{4C146B02-873E-499E-AFC5-EF20B55C15F6}" type="presParOf" srcId="{D61551C4-F2C7-498C-8004-A6FC8EA60CC6}" destId="{E4D92678-7A0F-4051-8C43-A3B173510E7F}" srcOrd="11" destOrd="0" presId="urn:microsoft.com/office/officeart/2005/8/layout/vList2"/>
    <dgm:cxn modelId="{67030DA2-D220-4B67-99F8-17EA4CD7DA70}" type="presParOf" srcId="{D61551C4-F2C7-498C-8004-A6FC8EA60CC6}" destId="{4978C5C2-AA84-46F9-B5D4-7BFB5B5D89F2}" srcOrd="12" destOrd="0" presId="urn:microsoft.com/office/officeart/2005/8/layout/vList2"/>
    <dgm:cxn modelId="{7BAD4A68-715E-4FAA-8B38-5C9B34853B84}" type="presParOf" srcId="{D61551C4-F2C7-498C-8004-A6FC8EA60CC6}" destId="{F155380F-6F45-471D-BEE4-DCDD5E4AE1B6}" srcOrd="13" destOrd="0" presId="urn:microsoft.com/office/officeart/2005/8/layout/vList2"/>
    <dgm:cxn modelId="{2641123E-B8B6-47D2-95FA-B0F1F7B066C5}" type="presParOf" srcId="{D61551C4-F2C7-498C-8004-A6FC8EA60CC6}" destId="{67CA5641-6FE3-40D5-B1D8-E1935E3D65AB}" srcOrd="14" destOrd="0" presId="urn:microsoft.com/office/officeart/2005/8/layout/vList2"/>
    <dgm:cxn modelId="{CBA4BD92-EC93-4407-8769-D0A48BFF8A57}" type="presParOf" srcId="{D61551C4-F2C7-498C-8004-A6FC8EA60CC6}" destId="{10649990-9854-452E-93FC-B61CE33545F0}" srcOrd="15" destOrd="0" presId="urn:microsoft.com/office/officeart/2005/8/layout/vList2"/>
    <dgm:cxn modelId="{CF62CBBA-CDEA-4AA5-B9DC-0BD4FF453C45}" type="presParOf" srcId="{D61551C4-F2C7-498C-8004-A6FC8EA60CC6}" destId="{93ED198B-E328-4CAE-9786-08045EB676E4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BDD76-166C-462D-94EB-9DB331936884}">
      <dsp:nvSpPr>
        <dsp:cNvPr id="0" name=""/>
        <dsp:cNvSpPr/>
      </dsp:nvSpPr>
      <dsp:spPr>
        <a:xfrm>
          <a:off x="0" y="84235"/>
          <a:ext cx="5848062" cy="335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CREATE TABLE Customers ( </a:t>
          </a:r>
          <a:endParaRPr lang="en-IN" sz="1400" kern="1200"/>
        </a:p>
      </dsp:txBody>
      <dsp:txXfrm>
        <a:off x="16392" y="100627"/>
        <a:ext cx="5815278" cy="303006"/>
      </dsp:txXfrm>
    </dsp:sp>
    <dsp:sp modelId="{1A73321A-41FD-4AE0-8ED9-1040F36DBCF5}">
      <dsp:nvSpPr>
        <dsp:cNvPr id="0" name=""/>
        <dsp:cNvSpPr/>
      </dsp:nvSpPr>
      <dsp:spPr>
        <a:xfrm>
          <a:off x="0" y="460345"/>
          <a:ext cx="5848062" cy="335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customer_id INT PRIMARY KEY, </a:t>
          </a:r>
          <a:endParaRPr lang="en-IN" sz="1400" kern="1200"/>
        </a:p>
      </dsp:txBody>
      <dsp:txXfrm>
        <a:off x="16392" y="476737"/>
        <a:ext cx="5815278" cy="303006"/>
      </dsp:txXfrm>
    </dsp:sp>
    <dsp:sp modelId="{E82A99C4-604D-4BE9-9E36-0F122324D970}">
      <dsp:nvSpPr>
        <dsp:cNvPr id="0" name=""/>
        <dsp:cNvSpPr/>
      </dsp:nvSpPr>
      <dsp:spPr>
        <a:xfrm>
          <a:off x="0" y="836455"/>
          <a:ext cx="5848062" cy="335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email VARCHAR(100),</a:t>
          </a:r>
          <a:endParaRPr lang="en-IN" sz="1400" kern="1200"/>
        </a:p>
      </dsp:txBody>
      <dsp:txXfrm>
        <a:off x="16392" y="852847"/>
        <a:ext cx="5815278" cy="303006"/>
      </dsp:txXfrm>
    </dsp:sp>
    <dsp:sp modelId="{3AC28578-334D-422B-8A7A-DAEF6ACBF818}">
      <dsp:nvSpPr>
        <dsp:cNvPr id="0" name=""/>
        <dsp:cNvSpPr/>
      </dsp:nvSpPr>
      <dsp:spPr>
        <a:xfrm>
          <a:off x="0" y="1212565"/>
          <a:ext cx="5848062" cy="335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name VARCHAR(100) ); </a:t>
          </a:r>
          <a:endParaRPr lang="en-IN" sz="1400" kern="1200"/>
        </a:p>
      </dsp:txBody>
      <dsp:txXfrm>
        <a:off x="16392" y="1228957"/>
        <a:ext cx="5815278" cy="303006"/>
      </dsp:txXfrm>
    </dsp:sp>
    <dsp:sp modelId="{B6F66755-7B7B-4CC2-91FB-323C0295C32B}">
      <dsp:nvSpPr>
        <dsp:cNvPr id="0" name=""/>
        <dsp:cNvSpPr/>
      </dsp:nvSpPr>
      <dsp:spPr>
        <a:xfrm>
          <a:off x="0" y="1588675"/>
          <a:ext cx="5848062" cy="335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CREATE TABLE Orders ( </a:t>
          </a:r>
          <a:endParaRPr lang="en-IN" sz="1400" kern="1200"/>
        </a:p>
      </dsp:txBody>
      <dsp:txXfrm>
        <a:off x="16392" y="1605067"/>
        <a:ext cx="5815278" cy="303006"/>
      </dsp:txXfrm>
    </dsp:sp>
    <dsp:sp modelId="{A34D4DF9-460B-4F08-A7D4-753FB7CA1380}">
      <dsp:nvSpPr>
        <dsp:cNvPr id="0" name=""/>
        <dsp:cNvSpPr/>
      </dsp:nvSpPr>
      <dsp:spPr>
        <a:xfrm>
          <a:off x="0" y="1964785"/>
          <a:ext cx="5848062" cy="335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order_no</a:t>
          </a:r>
          <a:r>
            <a:rPr lang="en-US" sz="1400" kern="1200" dirty="0" smtClean="0"/>
            <a:t> INT PRIMARY KEY, </a:t>
          </a:r>
          <a:endParaRPr lang="en-IN" sz="1400" kern="1200" dirty="0"/>
        </a:p>
      </dsp:txBody>
      <dsp:txXfrm>
        <a:off x="16392" y="1981177"/>
        <a:ext cx="5815278" cy="303006"/>
      </dsp:txXfrm>
    </dsp:sp>
    <dsp:sp modelId="{4978C5C2-AA84-46F9-B5D4-7BFB5B5D89F2}">
      <dsp:nvSpPr>
        <dsp:cNvPr id="0" name=""/>
        <dsp:cNvSpPr/>
      </dsp:nvSpPr>
      <dsp:spPr>
        <a:xfrm>
          <a:off x="0" y="2340895"/>
          <a:ext cx="5848062" cy="335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Product_id int, </a:t>
          </a:r>
          <a:endParaRPr lang="en-IN" sz="1400" kern="1200"/>
        </a:p>
      </dsp:txBody>
      <dsp:txXfrm>
        <a:off x="16392" y="2357287"/>
        <a:ext cx="5815278" cy="303006"/>
      </dsp:txXfrm>
    </dsp:sp>
    <dsp:sp modelId="{67CA5641-6FE3-40D5-B1D8-E1935E3D65AB}">
      <dsp:nvSpPr>
        <dsp:cNvPr id="0" name=""/>
        <dsp:cNvSpPr/>
      </dsp:nvSpPr>
      <dsp:spPr>
        <a:xfrm>
          <a:off x="0" y="2717005"/>
          <a:ext cx="5848062" cy="335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customer_id INT, FOREIGN KEY (customer_id) </a:t>
          </a:r>
          <a:endParaRPr lang="en-IN" sz="1400" kern="1200"/>
        </a:p>
      </dsp:txBody>
      <dsp:txXfrm>
        <a:off x="16392" y="2733397"/>
        <a:ext cx="5815278" cy="303006"/>
      </dsp:txXfrm>
    </dsp:sp>
    <dsp:sp modelId="{93ED198B-E328-4CAE-9786-08045EB676E4}">
      <dsp:nvSpPr>
        <dsp:cNvPr id="0" name=""/>
        <dsp:cNvSpPr/>
      </dsp:nvSpPr>
      <dsp:spPr>
        <a:xfrm>
          <a:off x="0" y="3093115"/>
          <a:ext cx="5848062" cy="3357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u="none" kern="1200" dirty="0" smtClean="0"/>
            <a:t>REFERENCES Customers(</a:t>
          </a:r>
          <a:r>
            <a:rPr lang="en-US" sz="1400" u="none" kern="1200" dirty="0" err="1" smtClean="0"/>
            <a:t>customer_id</a:t>
          </a:r>
          <a:r>
            <a:rPr lang="en-US" sz="1400" u="none" kern="1200" dirty="0" smtClean="0"/>
            <a:t>) );</a:t>
          </a:r>
          <a:endParaRPr lang="en-IN" sz="1400" u="none" kern="1200" dirty="0"/>
        </a:p>
      </dsp:txBody>
      <dsp:txXfrm>
        <a:off x="16392" y="3109507"/>
        <a:ext cx="5815278" cy="30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7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0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666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40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1151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194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53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1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4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4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4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4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5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3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8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ohamed@example.com" TargetMode="External"/><Relationship Id="rId2" Type="http://schemas.openxmlformats.org/officeDocument/2006/relationships/hyperlink" Target="mailto:sadio@example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amalie@example.com" TargetMode="External"/><Relationship Id="rId4" Type="http://schemas.openxmlformats.org/officeDocument/2006/relationships/hyperlink" Target="mailto:rinsola@example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03223" y="2664823"/>
            <a:ext cx="4868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SQL Essentials!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we're diving into the FOREIGN KEY constraint</a:t>
            </a:r>
            <a:r>
              <a:rPr lang="en-US" dirty="0"/>
              <a:t>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3790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9213" y="1865683"/>
            <a:ext cx="1956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FOREIGN KEY in SQL is a field that links two tables together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referential integrity by enforcing a relationship between the columns in the two tables.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078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31506"/>
              </p:ext>
            </p:extLst>
          </p:nvPr>
        </p:nvGraphicFramePr>
        <p:xfrm>
          <a:off x="7045597" y="2457244"/>
          <a:ext cx="2908300" cy="2114753"/>
        </p:xfrm>
        <a:graphic>
          <a:graphicData uri="http://schemas.openxmlformats.org/drawingml/2006/table">
            <a:tbl>
              <a:tblPr/>
              <a:tblGrid>
                <a:gridCol w="762833"/>
                <a:gridCol w="1535201"/>
                <a:gridCol w="610266"/>
              </a:tblGrid>
              <a:tr h="35002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00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500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sadio@example.com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mohamed@example.com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rinsola@example.com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Rinsola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6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amalie@example.com</a:t>
                      </a:r>
                      <a:endParaRPr lang="en-IN" sz="1100" b="0" i="0" u="sng" strike="noStrike" dirty="0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Amalie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70073"/>
              </p:ext>
            </p:extLst>
          </p:nvPr>
        </p:nvGraphicFramePr>
        <p:xfrm>
          <a:off x="2438400" y="2457243"/>
          <a:ext cx="2960915" cy="2114753"/>
        </p:xfrm>
        <a:graphic>
          <a:graphicData uri="http://schemas.openxmlformats.org/drawingml/2006/table">
            <a:tbl>
              <a:tblPr/>
              <a:tblGrid>
                <a:gridCol w="911052"/>
                <a:gridCol w="1053402"/>
                <a:gridCol w="996461"/>
              </a:tblGrid>
              <a:tr h="35002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00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cutomer_id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500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6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Curved Up Arrow 28"/>
          <p:cNvSpPr/>
          <p:nvPr/>
        </p:nvSpPr>
        <p:spPr>
          <a:xfrm>
            <a:off x="3779521" y="4571996"/>
            <a:ext cx="3988526" cy="966651"/>
          </a:xfrm>
          <a:prstGeom prst="curvedUpArrow">
            <a:avLst>
              <a:gd name="adj1" fmla="val 25000"/>
              <a:gd name="adj2" fmla="val 58400"/>
              <a:gd name="adj3" fmla="val 30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67356404"/>
              </p:ext>
            </p:extLst>
          </p:nvPr>
        </p:nvGraphicFramePr>
        <p:xfrm>
          <a:off x="3670408" y="1851338"/>
          <a:ext cx="5848062" cy="351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rame 5"/>
          <p:cNvSpPr/>
          <p:nvPr/>
        </p:nvSpPr>
        <p:spPr>
          <a:xfrm>
            <a:off x="5138057" y="4598126"/>
            <a:ext cx="2621280" cy="278674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239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1634" y="2664824"/>
            <a:ext cx="3431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374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319</TotalTime>
  <Words>122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SHRIMANI TUNDURWAR</dc:creator>
  <cp:lastModifiedBy>SHRIMANI TUNDURWAR</cp:lastModifiedBy>
  <cp:revision>6</cp:revision>
  <dcterms:created xsi:type="dcterms:W3CDTF">2024-06-13T11:49:16Z</dcterms:created>
  <dcterms:modified xsi:type="dcterms:W3CDTF">2024-06-13T17:08:51Z</dcterms:modified>
</cp:coreProperties>
</file>