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4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1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78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9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342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59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31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4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9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4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2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5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4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9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0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245" y="2281646"/>
            <a:ext cx="5274238" cy="185130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SONG ANALYSIS USING POWER BI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83" y="1216658"/>
            <a:ext cx="6142220" cy="45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2" y="653014"/>
            <a:ext cx="9404723" cy="81873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912" y="1939707"/>
            <a:ext cx="5759042" cy="34421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internship project aims to conduct a comprehensive analysis of YouTube songs data using Power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BI.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key attributes such as video ID, channel title, title, description, tags, published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date, view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count, like count, favorite count, comment count, video duration, video definition,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caption 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goal is to utilize Power BI to create insightful visualizations and reports that provide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deeper understanding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YouTube songs' performance, popularity, and user engagement. The analysis aims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uncover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trends, preferences, and patterns in the data to aid content creators and stakeholders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optimizing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YouTube song content.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3D image for an Introduction slide for song analysis. Image 4 of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863" y="653014"/>
            <a:ext cx="2915376" cy="276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D image for an Introduction slide for song analysis. Image 1 of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863" y="3807823"/>
            <a:ext cx="2915376" cy="264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94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903" y="702487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903" y="1983377"/>
            <a:ext cx="7094720" cy="3925668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Preparation: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Clean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preprocess the dataset, handling missing values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outliers. 	Convert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columns to appropriate data types.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(EDA):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Explore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and distributions in view counts, like counts,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and 	comments. Identify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the popularity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engagement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YouTube song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Channel Analysis: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Analyze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videos across different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 	Identify 	popular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and their correlation with view counts.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903" y="702487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903" y="2016034"/>
            <a:ext cx="7094720" cy="3925668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Trends: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Explore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YouTube song video metrics vary over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 	Identify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publishing times and their impact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engagement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Insights: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Investigate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likes, comments,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views. 	Identify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influencing user engagement with YouTube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song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903" y="667653"/>
            <a:ext cx="8911687" cy="76926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903" y="1817913"/>
            <a:ext cx="7094720" cy="4069081"/>
          </a:xfrm>
        </p:spPr>
        <p:txBody>
          <a:bodyPr>
            <a:no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video_id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Unique identifier for each YouTube video.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channelTitle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Title of the YouTube channel publishing the song.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title: Title of the YouTube song video.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description: Description provided for the YouTube song video.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tags: Tags associated with the YouTube song video.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publishedAt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Date and time when the YouTube song video was published.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viewCount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views received by the YouTube song video.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likeCount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likes received by the YouTube song video.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favoriteCount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times the YouTube song video has been marked as a favorite.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commentCount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comments posted on the YouTube song video.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duration: Duration of the YouTube song video.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definition: Video definition or quality (e.g., HD, SD).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caption: Availability of captions for the YouTube song video.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265" y="575609"/>
            <a:ext cx="10158340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948" y="667652"/>
            <a:ext cx="8911687" cy="64734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1235" y="1767838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titles and descriptions with targeted keywords.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 viewer engagement through comments and discussions.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relevant tags to boost search visibility.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 on social media platforms.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Stick to a regular posting schedule.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attractive thumbnails.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other content creators.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review and analyze performance metrics.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playlists to extend watch time.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viewers to subscribe for updates.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3D image for an Introduction slide for song analysis. Image 1 of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332" y="667652"/>
            <a:ext cx="2673532" cy="241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0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731" y="2760617"/>
            <a:ext cx="4173633" cy="870857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9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384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Wisp</vt:lpstr>
      <vt:lpstr>SONG ANALYSIS USING POWER BI</vt:lpstr>
      <vt:lpstr>PROBLEM STATEMENT</vt:lpstr>
      <vt:lpstr>PROJECT OBJECTIVES</vt:lpstr>
      <vt:lpstr>PROJECT OBJECTIVES</vt:lpstr>
      <vt:lpstr>DATA DESCRIPTION</vt:lpstr>
      <vt:lpstr>PowerPoint Presentation</vt:lpstr>
      <vt:lpstr>RECOMMENDATIONS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ANALYSIS USING POWER BI</dc:title>
  <dc:creator>SHRIMANI TUNDURWAR</dc:creator>
  <cp:lastModifiedBy>SHRIMANI TUNDURWAR</cp:lastModifiedBy>
  <cp:revision>6</cp:revision>
  <dcterms:created xsi:type="dcterms:W3CDTF">2024-06-22T17:57:52Z</dcterms:created>
  <dcterms:modified xsi:type="dcterms:W3CDTF">2024-06-22T18:42:39Z</dcterms:modified>
</cp:coreProperties>
</file>