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9" r:id="rId2"/>
    <p:sldId id="262" r:id="rId3"/>
    <p:sldId id="263" r:id="rId4"/>
    <p:sldId id="264" r:id="rId5"/>
    <p:sldId id="265" r:id="rId6"/>
    <p:sldId id="266" r:id="rId7"/>
    <p:sldId id="267" r:id="rId8"/>
    <p:sldId id="268" r:id="rId9"/>
    <p:sldId id="269" r:id="rId10"/>
    <p:sldId id="280" r:id="rId11"/>
    <p:sldId id="281" r:id="rId12"/>
    <p:sldId id="282" r:id="rId13"/>
    <p:sldId id="283" r:id="rId14"/>
    <p:sldId id="284" r:id="rId15"/>
    <p:sldId id="285" r:id="rId16"/>
    <p:sldId id="286" r:id="rId17"/>
    <p:sldId id="271" r:id="rId18"/>
    <p:sldId id="272" r:id="rId19"/>
    <p:sldId id="273" r:id="rId20"/>
    <p:sldId id="274"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5F7D2-CCC7-4BA4-B079-9763023055B7}"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EA599-A4C8-46B8-B304-9A9AC750F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87E215-E6BE-4BB2-90AA-035710899CBF}" type="datetime1">
              <a:rPr lang="en-US" smtClean="0"/>
              <a:pPr/>
              <a:t>12/7/2021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C502969-FC77-482D-9504-F90D608E8B6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41062B-E355-4DF4-A7DD-80D34BF79CA9}" type="datetime1">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02969-FC77-482D-9504-F90D608E8B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817B5-C438-4F7F-937A-5BA8612DC2FA}" type="datetime1">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02969-FC77-482D-9504-F90D608E8B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7A5D1BB-9A29-4931-B6E7-15786E96BF96}" type="datetime1">
              <a:rPr lang="en-US" smtClean="0"/>
              <a:pPr/>
              <a:t>12/7/2021</a:t>
            </a:fld>
            <a:endParaRPr lang="en-US"/>
          </a:p>
        </p:txBody>
      </p:sp>
      <p:sp>
        <p:nvSpPr>
          <p:cNvPr id="9" name="Slide Number Placeholder 8"/>
          <p:cNvSpPr>
            <a:spLocks noGrp="1"/>
          </p:cNvSpPr>
          <p:nvPr>
            <p:ph type="sldNum" sz="quarter" idx="15"/>
          </p:nvPr>
        </p:nvSpPr>
        <p:spPr/>
        <p:txBody>
          <a:bodyPr rtlCol="0"/>
          <a:lstStyle/>
          <a:p>
            <a:fld id="{FC502969-FC77-482D-9504-F90D608E8B6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D641F1F-D152-4231-AA45-032AD0B2F9F9}" type="datetime1">
              <a:rPr lang="en-US" smtClean="0"/>
              <a:pPr/>
              <a:t>12/7/2021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C502969-FC77-482D-9504-F90D608E8B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339E58-DA35-45FF-AF6A-C959F1E67830}" type="datetime1">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02969-FC77-482D-9504-F90D608E8B6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2AA2204-1391-48AC-B4E7-2D64E2D2B395}" type="datetime1">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02969-FC77-482D-9504-F90D608E8B6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2F3424F-7694-44EE-B862-8302FC7BE548}" type="datetime1">
              <a:rPr lang="en-US" smtClean="0"/>
              <a:pPr/>
              <a:t>12/7/2021</a:t>
            </a:fld>
            <a:endParaRPr lang="en-US"/>
          </a:p>
        </p:txBody>
      </p:sp>
      <p:sp>
        <p:nvSpPr>
          <p:cNvPr id="7" name="Slide Number Placeholder 6"/>
          <p:cNvSpPr>
            <a:spLocks noGrp="1"/>
          </p:cNvSpPr>
          <p:nvPr>
            <p:ph type="sldNum" sz="quarter" idx="11"/>
          </p:nvPr>
        </p:nvSpPr>
        <p:spPr/>
        <p:txBody>
          <a:bodyPr rtlCol="0"/>
          <a:lstStyle/>
          <a:p>
            <a:fld id="{FC502969-FC77-482D-9504-F90D608E8B6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34C94-0527-4097-BA7C-BEAD0A04A9D8}" type="datetime1">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02969-FC77-482D-9504-F90D608E8B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BB1B980-F41B-45BD-B54F-A0E12A194A0A}" type="datetime1">
              <a:rPr lang="en-US" smtClean="0"/>
              <a:pPr/>
              <a:t>12/7/2021</a:t>
            </a:fld>
            <a:endParaRPr lang="en-US"/>
          </a:p>
        </p:txBody>
      </p:sp>
      <p:sp>
        <p:nvSpPr>
          <p:cNvPr id="22" name="Slide Number Placeholder 21"/>
          <p:cNvSpPr>
            <a:spLocks noGrp="1"/>
          </p:cNvSpPr>
          <p:nvPr>
            <p:ph type="sldNum" sz="quarter" idx="15"/>
          </p:nvPr>
        </p:nvSpPr>
        <p:spPr/>
        <p:txBody>
          <a:bodyPr rtlCol="0"/>
          <a:lstStyle/>
          <a:p>
            <a:fld id="{FC502969-FC77-482D-9504-F90D608E8B6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301BF3-D319-4C8F-A9FA-806084CE3F79}" type="datetime1">
              <a:rPr lang="en-US" smtClean="0"/>
              <a:pPr/>
              <a:t>12/7/2021</a:t>
            </a:fld>
            <a:endParaRPr lang="en-US"/>
          </a:p>
        </p:txBody>
      </p:sp>
      <p:sp>
        <p:nvSpPr>
          <p:cNvPr id="18" name="Slide Number Placeholder 17"/>
          <p:cNvSpPr>
            <a:spLocks noGrp="1"/>
          </p:cNvSpPr>
          <p:nvPr>
            <p:ph type="sldNum" sz="quarter" idx="11"/>
          </p:nvPr>
        </p:nvSpPr>
        <p:spPr/>
        <p:txBody>
          <a:bodyPr rtlCol="0"/>
          <a:lstStyle/>
          <a:p>
            <a:fld id="{FC502969-FC77-482D-9504-F90D608E8B6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437604D-8532-4D48-9859-7FA9043D3DDE}" type="datetime1">
              <a:rPr lang="en-US" smtClean="0"/>
              <a:pPr/>
              <a:t>12/7/2021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C502969-FC77-482D-9504-F90D608E8B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hecodecity.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youtube.com/" TargetMode="External"/><Relationship Id="rId4" Type="http://schemas.openxmlformats.org/officeDocument/2006/relationships/hyperlink" Target="http://www.nevonproject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400"/>
            <a:ext cx="7467600" cy="1143000"/>
          </a:xfrm>
        </p:spPr>
        <p:txBody>
          <a:bodyPr>
            <a:noAutofit/>
          </a:bodyPr>
          <a:lstStyle/>
          <a:p>
            <a:pPr algn="ctr"/>
            <a:r>
              <a:rPr lang="en-US" sz="4000" b="1" dirty="0" smtClean="0">
                <a:solidFill>
                  <a:srgbClr val="0070C0"/>
                </a:solidFill>
                <a:latin typeface="Times New Roman" pitchFamily="18" charset="0"/>
                <a:cs typeface="Times New Roman" pitchFamily="18" charset="0"/>
              </a:rPr>
              <a:t>Location Teller App</a:t>
            </a:r>
            <a:r>
              <a:rPr sz="6000" b="1" smtClean="0">
                <a:solidFill>
                  <a:srgbClr val="0070C0"/>
                </a:solidFill>
                <a:latin typeface="Times New Roman" pitchFamily="18" charset="0"/>
                <a:cs typeface="Times New Roman" pitchFamily="18" charset="0"/>
              </a:rPr>
              <a:t> </a:t>
            </a:r>
            <a:endParaRPr lang="en-IN" sz="6000" b="1" dirty="0">
              <a:solidFill>
                <a:srgbClr val="0070C0"/>
              </a:solidFill>
            </a:endParaRPr>
          </a:p>
        </p:txBody>
      </p:sp>
      <p:sp>
        <p:nvSpPr>
          <p:cNvPr id="9" name="Slide Number Placeholder 8"/>
          <p:cNvSpPr>
            <a:spLocks noGrp="1"/>
          </p:cNvSpPr>
          <p:nvPr>
            <p:ph type="sldNum" sz="quarter" idx="11"/>
          </p:nvPr>
        </p:nvSpPr>
        <p:spPr>
          <a:xfrm>
            <a:off x="8153400" y="5715000"/>
            <a:ext cx="609600" cy="521208"/>
          </a:xfrm>
        </p:spPr>
        <p:txBody>
          <a:bodyPr/>
          <a:lstStyle/>
          <a:p>
            <a:fld id="{DEDB6489-1200-49C8-817C-37514082C3FF}" type="slidenum">
              <a:rPr lang="en-IN" smtClean="0"/>
              <a:pPr/>
              <a:t>1</a:t>
            </a:fld>
            <a:endParaRPr lang="en-IN" dirty="0"/>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Project Group</a:t>
            </a:r>
            <a:r>
              <a:rPr kumimoji="0" lang="en-IN" b="0" i="0" u="sng"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Members</a:t>
            </a:r>
            <a:r>
              <a:rPr kumimoji="0" lang="en-IN"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a:t>
            </a:r>
          </a:p>
          <a:p>
            <a:pPr lvl="0" algn="ctr">
              <a:spcBef>
                <a:spcPct val="0"/>
              </a:spcBef>
              <a:defRPr/>
            </a:pPr>
            <a:r>
              <a:rPr lang="en-IN" b="1" dirty="0" err="1" smtClean="0">
                <a:latin typeface="Times New Roman" pitchFamily="18" charset="0"/>
                <a:cs typeface="Times New Roman" pitchFamily="18" charset="0"/>
              </a:rPr>
              <a:t>Diksha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Chandrakar</a:t>
            </a:r>
            <a:endParaRPr lang="en-IN" b="1" dirty="0" smtClean="0">
              <a:latin typeface="Times New Roman" pitchFamily="18" charset="0"/>
              <a:cs typeface="Times New Roman" pitchFamily="18" charset="0"/>
            </a:endParaRPr>
          </a:p>
          <a:p>
            <a:pPr lvl="0" algn="ctr">
              <a:spcBef>
                <a:spcPct val="0"/>
              </a:spcBef>
              <a:defRPr/>
            </a:pPr>
            <a:r>
              <a:rPr lang="en-IN" b="1" dirty="0" smtClean="0">
                <a:latin typeface="Times New Roman" pitchFamily="18" charset="0"/>
                <a:cs typeface="Times New Roman" pitchFamily="18" charset="0"/>
              </a:rPr>
              <a:t>CSE 7</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Sem</a:t>
            </a:r>
            <a:r>
              <a:rPr lang="en-IN" b="1" dirty="0" smtClean="0">
                <a:latin typeface="Times New Roman" pitchFamily="18" charset="0"/>
                <a:cs typeface="Times New Roman" pitchFamily="18" charset="0"/>
              </a:rPr>
              <a:t> A Sec.</a:t>
            </a:r>
          </a:p>
          <a:p>
            <a:pPr lvl="0" algn="ctr">
              <a:spcBef>
                <a:spcPct val="0"/>
              </a:spcBef>
              <a:defRPr/>
            </a:pPr>
            <a:r>
              <a:rPr lang="en-IN" b="1" dirty="0" smtClean="0">
                <a:latin typeface="Times New Roman" pitchFamily="18" charset="0"/>
                <a:cs typeface="Times New Roman" pitchFamily="18" charset="0"/>
              </a:rPr>
              <a:t>303302218030</a:t>
            </a: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u="sng" dirty="0" smtClean="0">
                <a:latin typeface="Times New Roman" pitchFamily="18" charset="0"/>
                <a:cs typeface="Times New Roman" pitchFamily="18" charset="0"/>
              </a:rPr>
              <a:t>Project Guide</a:t>
            </a:r>
          </a:p>
          <a:p>
            <a:pPr lvl="0" algn="ctr">
              <a:spcBef>
                <a:spcPct val="0"/>
              </a:spcBef>
              <a:defRPr/>
            </a:pPr>
            <a:r>
              <a:rPr lang="en-IN" b="1" dirty="0" smtClean="0">
                <a:latin typeface="Times New Roman" pitchFamily="18" charset="0"/>
                <a:cs typeface="Times New Roman" pitchFamily="18" charset="0"/>
              </a:rPr>
              <a:t>Mr. </a:t>
            </a:r>
            <a:r>
              <a:rPr lang="en-IN" b="1" dirty="0" err="1" smtClean="0">
                <a:latin typeface="Times New Roman" pitchFamily="18" charset="0"/>
                <a:cs typeface="Times New Roman" pitchFamily="18" charset="0"/>
              </a:rPr>
              <a:t>Santanu</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Mukherjee</a:t>
            </a:r>
            <a:endParaRPr lang="en-IN" b="1" dirty="0" smtClean="0">
              <a:latin typeface="Times New Roman" pitchFamily="18" charset="0"/>
              <a:cs typeface="Times New Roman" pitchFamily="18" charset="0"/>
            </a:endParaRPr>
          </a:p>
          <a:p>
            <a:pPr lvl="0" algn="ctr">
              <a:spcBef>
                <a:spcPct val="0"/>
              </a:spcBef>
              <a:defRPr/>
            </a:pPr>
            <a:r>
              <a:rPr lang="en-IN" dirty="0" smtClean="0">
                <a:latin typeface="Times New Roman" pitchFamily="18" charset="0"/>
                <a:cs typeface="Times New Roman" pitchFamily="18" charset="0"/>
              </a:rPr>
              <a:t>(Assistant Professor,</a:t>
            </a:r>
          </a:p>
          <a:p>
            <a:pPr lvl="0" algn="ctr">
              <a:spcBef>
                <a:spcPct val="0"/>
              </a:spcBef>
              <a:defRPr/>
            </a:pPr>
            <a:r>
              <a:rPr lang="en-IN" dirty="0" smtClean="0">
                <a:latin typeface="Times New Roman" pitchFamily="18" charset="0"/>
                <a:cs typeface="Times New Roman" pitchFamily="18" charset="0"/>
              </a:rPr>
              <a:t>Comp. Science Dept)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smtClean="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smtClean="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smtClean="0">
                <a:latin typeface="Times New Roman" pitchFamily="18" charset="0"/>
                <a:cs typeface="Times New Roman" pitchFamily="18" charset="0"/>
              </a:rPr>
              <a:t>CSE 7</a:t>
            </a:r>
            <a:r>
              <a:rPr lang="en-IN" sz="3800" b="1" baseline="30000" dirty="0" smtClean="0">
                <a:latin typeface="Times New Roman" pitchFamily="18" charset="0"/>
                <a:cs typeface="Times New Roman" pitchFamily="18" charset="0"/>
              </a:rPr>
              <a:t>th</a:t>
            </a:r>
            <a:r>
              <a:rPr lang="en-IN" sz="3800" b="1" dirty="0" smtClean="0">
                <a:latin typeface="Times New Roman" pitchFamily="18" charset="0"/>
                <a:cs typeface="Times New Roman" pitchFamily="18" charset="0"/>
              </a:rPr>
              <a:t> Semester</a:t>
            </a:r>
          </a:p>
          <a:p>
            <a:pPr lvl="0" algn="ctr">
              <a:lnSpc>
                <a:spcPct val="120000"/>
              </a:lnSpc>
              <a:spcBef>
                <a:spcPct val="0"/>
              </a:spcBef>
              <a:defRPr/>
            </a:pPr>
            <a:endParaRPr lang="en-IN" dirty="0" smtClean="0">
              <a:latin typeface="Times New Roman" pitchFamily="18" charset="0"/>
              <a:cs typeface="Times New Roman" pitchFamily="18" charset="0"/>
            </a:endParaRPr>
          </a:p>
          <a:p>
            <a:pPr lvl="0" algn="ctr">
              <a:lnSpc>
                <a:spcPct val="120000"/>
              </a:lnSpc>
              <a:spcBef>
                <a:spcPct val="0"/>
              </a:spcBef>
              <a:defRPr/>
            </a:pPr>
            <a:r>
              <a:rPr lang="en-IN" sz="2800" dirty="0" smtClean="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smtClean="0">
              <a:latin typeface="Times New Roman" pitchFamily="18" charset="0"/>
              <a:cs typeface="Times New Roman" pitchFamily="18" charset="0"/>
            </a:endParaRPr>
          </a:p>
          <a:p>
            <a:pPr lvl="0" algn="ctr">
              <a:lnSpc>
                <a:spcPct val="120000"/>
              </a:lnSpc>
              <a:spcBef>
                <a:spcPct val="0"/>
              </a:spcBef>
              <a:defRPr/>
            </a:pPr>
            <a:r>
              <a:rPr lang="en-IN" sz="2500" b="1" dirty="0" smtClean="0">
                <a:latin typeface="Times New Roman" pitchFamily="18" charset="0"/>
                <a:cs typeface="Times New Roman" pitchFamily="18" charset="0"/>
              </a:rPr>
              <a:t>Batch 2018-2022</a:t>
            </a:r>
          </a:p>
          <a:p>
            <a:pPr algn="ctr">
              <a:lnSpc>
                <a:spcPct val="120000"/>
              </a:lnSpc>
              <a:spcBef>
                <a:spcPct val="0"/>
              </a:spcBef>
              <a:defRPr/>
            </a:pPr>
            <a:endParaRPr lang="en-IN" sz="2300" dirty="0" smtClean="0">
              <a:latin typeface="Times New Roman" pitchFamily="18" charset="0"/>
              <a:cs typeface="Times New Roman" pitchFamily="18" charset="0"/>
            </a:endParaRPr>
          </a:p>
          <a:p>
            <a:pPr algn="ctr">
              <a:lnSpc>
                <a:spcPct val="120000"/>
              </a:lnSpc>
              <a:spcBef>
                <a:spcPct val="0"/>
              </a:spcBef>
              <a:defRPr/>
            </a:pPr>
            <a:r>
              <a:rPr lang="en-IN" sz="2800" dirty="0" smtClean="0">
                <a:latin typeface="Times New Roman" pitchFamily="18" charset="0"/>
                <a:cs typeface="Times New Roman" pitchFamily="18" charset="0"/>
              </a:rPr>
              <a:t>Session July – Dec 2021</a:t>
            </a:r>
          </a:p>
          <a:p>
            <a:pPr lvl="0" algn="ctr">
              <a:lnSpc>
                <a:spcPct val="120000"/>
              </a:lnSpc>
              <a:spcBef>
                <a:spcPct val="0"/>
              </a:spcBef>
              <a:defRPr/>
            </a:pPr>
            <a:endParaRPr lang="en-IN" sz="2300" b="1" dirty="0" smtClean="0">
              <a:latin typeface="Times New Roman" pitchFamily="18" charset="0"/>
              <a:cs typeface="Times New Roman" pitchFamily="18" charset="0"/>
            </a:endParaRPr>
          </a:p>
          <a:p>
            <a:pPr lvl="0" algn="ctr">
              <a:lnSpc>
                <a:spcPct val="120000"/>
              </a:lnSpc>
              <a:spcBef>
                <a:spcPct val="0"/>
              </a:spcBef>
              <a:defRPr/>
            </a:pPr>
            <a:r>
              <a:rPr lang="en-IN" sz="2800" b="1" u="sng" dirty="0" smtClean="0">
                <a:latin typeface="Times New Roman" pitchFamily="18" charset="0"/>
                <a:cs typeface="Times New Roman" pitchFamily="18" charset="0"/>
              </a:rPr>
              <a:t>Presentation Date</a:t>
            </a:r>
            <a:r>
              <a:rPr lang="en-IN" sz="2800" b="1" dirty="0" smtClean="0">
                <a:latin typeface="Times New Roman" pitchFamily="18" charset="0"/>
                <a:cs typeface="Times New Roman" pitchFamily="18" charset="0"/>
              </a:rPr>
              <a:t>: 9</a:t>
            </a:r>
            <a:r>
              <a:rPr lang="en-IN" sz="2800" b="1" baseline="30000" dirty="0" smtClean="0">
                <a:latin typeface="Times New Roman" pitchFamily="18" charset="0"/>
                <a:cs typeface="Times New Roman" pitchFamily="18" charset="0"/>
              </a:rPr>
              <a:t>th</a:t>
            </a:r>
            <a:r>
              <a:rPr lang="en-IN" sz="2800" b="1" dirty="0" smtClean="0">
                <a:latin typeface="Times New Roman" pitchFamily="18" charset="0"/>
                <a:cs typeface="Times New Roman" pitchFamily="18" charset="0"/>
              </a:rPr>
              <a:t>  Oct ‘ 2021</a:t>
            </a:r>
            <a:endParaRPr lang="en-IN" sz="2800" dirty="0" smtClean="0">
              <a:latin typeface="Times New Roman" pitchFamily="18" charset="0"/>
              <a:cs typeface="Times New Roman" pitchFamily="18" charset="0"/>
            </a:endParaRPr>
          </a:p>
        </p:txBody>
      </p:sp>
      <p:sp>
        <p:nvSpPr>
          <p:cNvPr id="8" name="Rectangle 7"/>
          <p:cNvSpPr/>
          <p:nvPr/>
        </p:nvSpPr>
        <p:spPr>
          <a:xfrm>
            <a:off x="228600" y="228600"/>
            <a:ext cx="8534400" cy="429413"/>
          </a:xfrm>
          <a:prstGeom prst="rect">
            <a:avLst/>
          </a:prstGeom>
        </p:spPr>
        <p:txBody>
          <a:bodyPr wrap="square">
            <a:spAutoFit/>
          </a:bodyPr>
          <a:lstStyle/>
          <a:p>
            <a:pPr lvl="0" algn="ctr">
              <a:lnSpc>
                <a:spcPct val="120000"/>
              </a:lnSpc>
              <a:spcBef>
                <a:spcPct val="0"/>
              </a:spcBef>
              <a:defRPr/>
            </a:pPr>
            <a:r>
              <a:rPr lang="en-IN" sz="2000" dirty="0" smtClean="0">
                <a:latin typeface="Times New Roman" pitchFamily="18" charset="0"/>
                <a:cs typeface="Times New Roman" pitchFamily="18" charset="0"/>
              </a:rPr>
              <a:t>Shri Shankaracharya Institute of Professional Management &amp; Technology, Raipur</a:t>
            </a:r>
          </a:p>
        </p:txBody>
      </p:sp>
      <p:sp>
        <p:nvSpPr>
          <p:cNvPr id="11" name="TextBox 10"/>
          <p:cNvSpPr txBox="1"/>
          <p:nvPr/>
        </p:nvSpPr>
        <p:spPr>
          <a:xfrm>
            <a:off x="3276600" y="5103674"/>
            <a:ext cx="2438400" cy="1477328"/>
          </a:xfrm>
          <a:prstGeom prst="rect">
            <a:avLst/>
          </a:prstGeom>
          <a:noFill/>
        </p:spPr>
        <p:txBody>
          <a:bodyPr wrap="square" rtlCol="0">
            <a:spAutoFit/>
          </a:bodyPr>
          <a:lstStyle/>
          <a:p>
            <a:pPr lvl="0" algn="ctr">
              <a:spcBef>
                <a:spcPct val="0"/>
              </a:spcBef>
              <a:defRPr/>
            </a:pPr>
            <a:r>
              <a:rPr lang="en-IN" u="sng" dirty="0" smtClean="0">
                <a:latin typeface="Times New Roman" pitchFamily="18" charset="0"/>
                <a:cs typeface="Times New Roman" pitchFamily="18" charset="0"/>
              </a:rPr>
              <a:t>Project </a:t>
            </a:r>
            <a:r>
              <a:rPr lang="en-IN" u="sng" dirty="0" err="1" smtClean="0">
                <a:latin typeface="Times New Roman" pitchFamily="18" charset="0"/>
                <a:cs typeface="Times New Roman" pitchFamily="18" charset="0"/>
              </a:rPr>
              <a:t>Incharge</a:t>
            </a:r>
            <a:endParaRPr lang="en-IN" u="sng" dirty="0" smtClean="0">
              <a:latin typeface="Times New Roman" pitchFamily="18" charset="0"/>
              <a:cs typeface="Times New Roman" pitchFamily="18" charset="0"/>
            </a:endParaRPr>
          </a:p>
          <a:p>
            <a:pPr lvl="0" algn="ctr">
              <a:spcBef>
                <a:spcPct val="0"/>
              </a:spcBef>
              <a:defRPr/>
            </a:pPr>
            <a:r>
              <a:rPr lang="en-IN" b="1" dirty="0" smtClean="0">
                <a:latin typeface="Times New Roman" pitchFamily="18" charset="0"/>
                <a:cs typeface="Times New Roman" pitchFamily="18" charset="0"/>
              </a:rPr>
              <a:t>Mr. </a:t>
            </a:r>
            <a:r>
              <a:rPr lang="en-IN" b="1" dirty="0" err="1" smtClean="0">
                <a:latin typeface="Times New Roman" pitchFamily="18" charset="0"/>
                <a:cs typeface="Times New Roman" pitchFamily="18" charset="0"/>
              </a:rPr>
              <a:t>Anand</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Tamrakar</a:t>
            </a:r>
            <a:endParaRPr lang="en-IN" b="1" dirty="0" smtClean="0">
              <a:latin typeface="Times New Roman" pitchFamily="18" charset="0"/>
              <a:cs typeface="Times New Roman" pitchFamily="18" charset="0"/>
            </a:endParaRPr>
          </a:p>
          <a:p>
            <a:pPr lvl="0" algn="ctr">
              <a:spcBef>
                <a:spcPct val="0"/>
              </a:spcBef>
              <a:defRPr/>
            </a:pPr>
            <a:r>
              <a:rPr lang="en-IN" dirty="0" smtClean="0">
                <a:latin typeface="Times New Roman" pitchFamily="18" charset="0"/>
                <a:cs typeface="Times New Roman" pitchFamily="18" charset="0"/>
              </a:rPr>
              <a:t>(Assistant Professor,</a:t>
            </a:r>
          </a:p>
          <a:p>
            <a:pPr lvl="0" algn="ctr">
              <a:spcBef>
                <a:spcPct val="0"/>
              </a:spcBef>
              <a:defRPr/>
            </a:pPr>
            <a:r>
              <a:rPr lang="en-IN" dirty="0" smtClean="0">
                <a:latin typeface="Times New Roman" pitchFamily="18" charset="0"/>
                <a:cs typeface="Times New Roman" pitchFamily="18" charset="0"/>
              </a:rPr>
              <a:t>Comp. Science Dept)</a:t>
            </a:r>
          </a:p>
          <a:p>
            <a:endParaRPr lang="en-US" dirty="0"/>
          </a:p>
        </p:txBody>
      </p:sp>
      <p:pic>
        <p:nvPicPr>
          <p:cNvPr id="10" name="Picture 9" descr="download.jfif"/>
          <p:cNvPicPr>
            <a:picLocks noChangeAspect="1"/>
          </p:cNvPicPr>
          <p:nvPr/>
        </p:nvPicPr>
        <p:blipFill>
          <a:blip r:embed="rId2"/>
          <a:stretch>
            <a:fillRect/>
          </a:stretch>
        </p:blipFill>
        <p:spPr>
          <a:xfrm>
            <a:off x="304800" y="685801"/>
            <a:ext cx="1241181"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467600" cy="4873752"/>
          </a:xfrm>
        </p:spPr>
        <p:txBody>
          <a:bodyPr/>
          <a:lstStyle/>
          <a:p>
            <a:r>
              <a:rPr lang="en-US" u="sng" dirty="0" smtClean="0"/>
              <a:t>The mobile phone view </a:t>
            </a:r>
          </a:p>
          <a:p>
            <a:pPr>
              <a:buNone/>
            </a:pP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10</a:t>
            </a:fld>
            <a:endParaRPr lang="en-US"/>
          </a:p>
        </p:txBody>
      </p:sp>
      <p:pic>
        <p:nvPicPr>
          <p:cNvPr id="5" name="Picture 4" descr="Screenshot_1636346918.png"/>
          <p:cNvPicPr>
            <a:picLocks noChangeAspect="1"/>
          </p:cNvPicPr>
          <p:nvPr/>
        </p:nvPicPr>
        <p:blipFill>
          <a:blip r:embed="rId2" cstate="print"/>
          <a:stretch>
            <a:fillRect/>
          </a:stretch>
        </p:blipFill>
        <p:spPr>
          <a:xfrm>
            <a:off x="1905000" y="838200"/>
            <a:ext cx="2743200" cy="5486400"/>
          </a:xfrm>
          <a:prstGeom prst="rect">
            <a:avLst/>
          </a:prstGeom>
        </p:spPr>
      </p:pic>
      <p:cxnSp>
        <p:nvCxnSpPr>
          <p:cNvPr id="7" name="Elbow Connector 6"/>
          <p:cNvCxnSpPr/>
          <p:nvPr/>
        </p:nvCxnSpPr>
        <p:spPr>
          <a:xfrm>
            <a:off x="4572000" y="2819400"/>
            <a:ext cx="1600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48400" y="3505200"/>
            <a:ext cx="1981200" cy="381000"/>
          </a:xfrm>
          <a:prstGeom prst="rect">
            <a:avLst/>
          </a:prstGeom>
          <a:noFill/>
        </p:spPr>
        <p:txBody>
          <a:bodyPr wrap="square" rtlCol="0">
            <a:spAutoFit/>
          </a:bodyPr>
          <a:lstStyle/>
          <a:p>
            <a:r>
              <a:rPr lang="en-US" dirty="0" smtClean="0"/>
              <a:t>app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7467600" cy="4873752"/>
          </a:xfrm>
        </p:spPr>
        <p:txBody>
          <a:bodyPr/>
          <a:lstStyle/>
          <a:p>
            <a:r>
              <a:rPr lang="en-US" dirty="0" smtClean="0"/>
              <a:t>With the code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11</a:t>
            </a:fld>
            <a:endParaRPr lang="en-US"/>
          </a:p>
        </p:txBody>
      </p:sp>
      <p:pic>
        <p:nvPicPr>
          <p:cNvPr id="5" name="Picture 4" descr="Screenshot (46).png"/>
          <p:cNvPicPr>
            <a:picLocks noChangeAspect="1"/>
          </p:cNvPicPr>
          <p:nvPr/>
        </p:nvPicPr>
        <p:blipFill>
          <a:blip r:embed="rId2"/>
          <a:stretch>
            <a:fillRect/>
          </a:stretch>
        </p:blipFill>
        <p:spPr>
          <a:xfrm>
            <a:off x="533400" y="1143000"/>
            <a:ext cx="7823200" cy="4400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467600" cy="4873752"/>
          </a:xfrm>
        </p:spPr>
        <p:txBody>
          <a:bodyPr/>
          <a:lstStyle/>
          <a:p>
            <a:r>
              <a:rPr lang="en-US" dirty="0" smtClean="0"/>
              <a:t>When you open app , you will see map pointing your current location </a:t>
            </a:r>
            <a:r>
              <a:rPr lang="en-US" dirty="0" err="1" smtClean="0"/>
              <a:t>ie</a:t>
            </a:r>
            <a:r>
              <a:rPr lang="en-US" dirty="0" smtClean="0"/>
              <a:t>, where you are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12</a:t>
            </a:fld>
            <a:endParaRPr lang="en-US"/>
          </a:p>
        </p:txBody>
      </p:sp>
      <p:pic>
        <p:nvPicPr>
          <p:cNvPr id="6" name="Picture 5" descr="Screenshot_1636341689.png"/>
          <p:cNvPicPr>
            <a:picLocks noChangeAspect="1"/>
          </p:cNvPicPr>
          <p:nvPr/>
        </p:nvPicPr>
        <p:blipFill>
          <a:blip r:embed="rId2" cstate="print"/>
          <a:stretch>
            <a:fillRect/>
          </a:stretch>
        </p:blipFill>
        <p:spPr>
          <a:xfrm>
            <a:off x="2819400" y="1371600"/>
            <a:ext cx="2590800" cy="5181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4873752"/>
          </a:xfrm>
        </p:spPr>
        <p:txBody>
          <a:bodyPr/>
          <a:lstStyle/>
          <a:p>
            <a:r>
              <a:rPr lang="en-US" dirty="0" smtClean="0"/>
              <a:t>When you click or touch the pointer it will display the name of that particular place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13</a:t>
            </a:fld>
            <a:endParaRPr lang="en-US"/>
          </a:p>
        </p:txBody>
      </p:sp>
      <p:pic>
        <p:nvPicPr>
          <p:cNvPr id="5" name="Picture 4" descr="Screenshot_1636341666.png"/>
          <p:cNvPicPr>
            <a:picLocks noChangeAspect="1"/>
          </p:cNvPicPr>
          <p:nvPr/>
        </p:nvPicPr>
        <p:blipFill>
          <a:blip r:embed="rId2" cstate="print"/>
          <a:stretch>
            <a:fillRect/>
          </a:stretch>
        </p:blipFill>
        <p:spPr>
          <a:xfrm>
            <a:off x="2819400" y="1066800"/>
            <a:ext cx="2781300" cy="5562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4873752"/>
          </a:xfrm>
        </p:spPr>
        <p:txBody>
          <a:bodyPr/>
          <a:lstStyle/>
          <a:p>
            <a:r>
              <a:rPr lang="en-US" dirty="0" smtClean="0"/>
              <a:t>You can also search for places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14</a:t>
            </a:fld>
            <a:endParaRPr lang="en-US"/>
          </a:p>
        </p:txBody>
      </p:sp>
      <p:pic>
        <p:nvPicPr>
          <p:cNvPr id="5" name="Picture 4" descr="Screenshot_1636346968.png"/>
          <p:cNvPicPr>
            <a:picLocks noChangeAspect="1"/>
          </p:cNvPicPr>
          <p:nvPr/>
        </p:nvPicPr>
        <p:blipFill>
          <a:blip r:embed="rId2" cstate="print"/>
          <a:stretch>
            <a:fillRect/>
          </a:stretch>
        </p:blipFill>
        <p:spPr>
          <a:xfrm>
            <a:off x="2514600" y="914400"/>
            <a:ext cx="2895600" cy="5791200"/>
          </a:xfrm>
          <a:prstGeom prst="rect">
            <a:avLst/>
          </a:prstGeom>
        </p:spPr>
      </p:pic>
      <p:cxnSp>
        <p:nvCxnSpPr>
          <p:cNvPr id="7" name="Curved Connector 6"/>
          <p:cNvCxnSpPr/>
          <p:nvPr/>
        </p:nvCxnSpPr>
        <p:spPr>
          <a:xfrm flipV="1">
            <a:off x="5486400" y="2286000"/>
            <a:ext cx="1219200" cy="914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1752600"/>
            <a:ext cx="2133600" cy="1200329"/>
          </a:xfrm>
          <a:prstGeom prst="rect">
            <a:avLst/>
          </a:prstGeom>
          <a:noFill/>
        </p:spPr>
        <p:txBody>
          <a:bodyPr wrap="square" rtlCol="0">
            <a:spAutoFit/>
          </a:bodyPr>
          <a:lstStyle/>
          <a:p>
            <a:r>
              <a:rPr lang="en-US" dirty="0" smtClean="0"/>
              <a:t>Showing the result of search </a:t>
            </a:r>
            <a:r>
              <a:rPr lang="en-US" b="1" dirty="0" smtClean="0"/>
              <a:t>“ where is </a:t>
            </a:r>
            <a:r>
              <a:rPr lang="en-US" b="1" dirty="0" err="1" smtClean="0"/>
              <a:t>google</a:t>
            </a:r>
            <a:r>
              <a:rPr lang="en-US" b="1" dirty="0" smtClean="0"/>
              <a:t> office ? “</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467600" cy="4873752"/>
          </a:xfrm>
        </p:spPr>
        <p:txBody>
          <a:bodyPr/>
          <a:lstStyle/>
          <a:p>
            <a:r>
              <a:rPr lang="en-US" dirty="0" smtClean="0"/>
              <a:t>You can also get to see nearby places surrounding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15</a:t>
            </a:fld>
            <a:endParaRPr lang="en-US"/>
          </a:p>
        </p:txBody>
      </p:sp>
      <p:pic>
        <p:nvPicPr>
          <p:cNvPr id="5" name="Picture 4" descr="Screenshot_1636342008.png"/>
          <p:cNvPicPr>
            <a:picLocks noChangeAspect="1"/>
          </p:cNvPicPr>
          <p:nvPr/>
        </p:nvPicPr>
        <p:blipFill>
          <a:blip r:embed="rId2" cstate="print"/>
          <a:stretch>
            <a:fillRect/>
          </a:stretch>
        </p:blipFill>
        <p:spPr>
          <a:xfrm>
            <a:off x="2895600" y="762000"/>
            <a:ext cx="2895600" cy="5791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4873752"/>
          </a:xfrm>
        </p:spPr>
        <p:txBody>
          <a:bodyPr/>
          <a:lstStyle/>
          <a:p>
            <a:r>
              <a:rPr lang="en-US" dirty="0" smtClean="0"/>
              <a:t>You can get directions to go from your location to other location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16</a:t>
            </a:fld>
            <a:endParaRPr lang="en-US"/>
          </a:p>
        </p:txBody>
      </p:sp>
      <p:pic>
        <p:nvPicPr>
          <p:cNvPr id="5" name="Picture 4" descr="Screenshot_1636347557.png"/>
          <p:cNvPicPr>
            <a:picLocks noChangeAspect="1"/>
          </p:cNvPicPr>
          <p:nvPr/>
        </p:nvPicPr>
        <p:blipFill>
          <a:blip r:embed="rId2" cstate="print"/>
          <a:stretch>
            <a:fillRect/>
          </a:stretch>
        </p:blipFill>
        <p:spPr>
          <a:xfrm>
            <a:off x="2895600" y="762000"/>
            <a:ext cx="2857500" cy="571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971800"/>
            <a:ext cx="6324600" cy="990600"/>
          </a:xfrm>
        </p:spPr>
        <p:txBody>
          <a:bodyPr>
            <a:noAutofit/>
          </a:bodyPr>
          <a:lstStyle/>
          <a:p>
            <a:pPr algn="ctr"/>
            <a:r>
              <a:rPr sz="6000" b="0" smtClean="0">
                <a:solidFill>
                  <a:schemeClr val="tx1"/>
                </a:solidFill>
                <a:latin typeface="Times New Roman" pitchFamily="18" charset="0"/>
                <a:cs typeface="Times New Roman" pitchFamily="18" charset="0"/>
              </a:rPr>
              <a:t>Work</a:t>
            </a:r>
            <a:r>
              <a:rPr lang="en-US" sz="6000" b="0" dirty="0" smtClean="0">
                <a:solidFill>
                  <a:schemeClr val="tx1"/>
                </a:solidFill>
                <a:latin typeface="Times New Roman" pitchFamily="18" charset="0"/>
                <a:cs typeface="Times New Roman" pitchFamily="18" charset="0"/>
              </a:rPr>
              <a:t> Flow Diagram</a:t>
            </a:r>
            <a:endParaRPr lang="en-IN" sz="6000" b="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534400" y="6248400"/>
            <a:ext cx="457200" cy="457200"/>
          </a:xfrm>
        </p:spPr>
        <p:txBody>
          <a:bodyPr/>
          <a:lstStyle/>
          <a:p>
            <a:fld id="{DEDB6489-1200-49C8-817C-37514082C3FF}"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FC502969-FC77-482D-9504-F90D608E8B6F}" type="slidenum">
              <a:rPr lang="en-US" smtClean="0"/>
              <a:pPr/>
              <a:t>18</a:t>
            </a:fld>
            <a:endParaRPr lang="en-US"/>
          </a:p>
        </p:txBody>
      </p:sp>
      <p:sp>
        <p:nvSpPr>
          <p:cNvPr id="5" name="Oval 4"/>
          <p:cNvSpPr/>
          <p:nvPr/>
        </p:nvSpPr>
        <p:spPr>
          <a:xfrm>
            <a:off x="3581400" y="152400"/>
            <a:ext cx="914400" cy="8382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0" y="1371600"/>
            <a:ext cx="2286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3276600" y="2438400"/>
            <a:ext cx="16002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2895600"/>
            <a:ext cx="2286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0" y="4343400"/>
            <a:ext cx="2286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33800" y="381001"/>
            <a:ext cx="1066800" cy="400110"/>
          </a:xfrm>
          <a:prstGeom prst="rect">
            <a:avLst/>
          </a:prstGeom>
          <a:noFill/>
        </p:spPr>
        <p:txBody>
          <a:bodyPr wrap="square" rtlCol="0">
            <a:spAutoFit/>
          </a:bodyPr>
          <a:lstStyle/>
          <a:p>
            <a:r>
              <a:rPr lang="en-US" sz="2000" b="1" dirty="0" smtClean="0">
                <a:latin typeface="Agency FB" pitchFamily="34" charset="0"/>
              </a:rPr>
              <a:t>Start</a:t>
            </a:r>
            <a:endParaRPr lang="en-US" sz="2000" b="1" dirty="0">
              <a:latin typeface="Agency FB" pitchFamily="34" charset="0"/>
            </a:endParaRPr>
          </a:p>
        </p:txBody>
      </p:sp>
      <p:sp>
        <p:nvSpPr>
          <p:cNvPr id="11" name="TextBox 10"/>
          <p:cNvSpPr txBox="1"/>
          <p:nvPr/>
        </p:nvSpPr>
        <p:spPr>
          <a:xfrm>
            <a:off x="3124200" y="1447800"/>
            <a:ext cx="2133600" cy="400110"/>
          </a:xfrm>
          <a:prstGeom prst="rect">
            <a:avLst/>
          </a:prstGeom>
          <a:noFill/>
        </p:spPr>
        <p:txBody>
          <a:bodyPr wrap="square" rtlCol="0">
            <a:spAutoFit/>
          </a:bodyPr>
          <a:lstStyle/>
          <a:p>
            <a:r>
              <a:rPr lang="en-US" sz="2000" dirty="0" smtClean="0">
                <a:latin typeface="Agency FB" pitchFamily="34" charset="0"/>
              </a:rPr>
              <a:t>Turn ON GPS/Location</a:t>
            </a:r>
            <a:endParaRPr lang="en-US" sz="2000" dirty="0">
              <a:latin typeface="Agency FB" pitchFamily="34" charset="0"/>
            </a:endParaRPr>
          </a:p>
        </p:txBody>
      </p:sp>
      <p:sp>
        <p:nvSpPr>
          <p:cNvPr id="12" name="TextBox 11"/>
          <p:cNvSpPr txBox="1"/>
          <p:nvPr/>
        </p:nvSpPr>
        <p:spPr>
          <a:xfrm>
            <a:off x="3581400" y="2819401"/>
            <a:ext cx="1371600" cy="461665"/>
          </a:xfrm>
          <a:prstGeom prst="rect">
            <a:avLst/>
          </a:prstGeom>
          <a:noFill/>
        </p:spPr>
        <p:txBody>
          <a:bodyPr wrap="square" rtlCol="0">
            <a:spAutoFit/>
          </a:bodyPr>
          <a:lstStyle/>
          <a:p>
            <a:r>
              <a:rPr lang="en-US" sz="2400" dirty="0" smtClean="0">
                <a:latin typeface="Agency FB" pitchFamily="34" charset="0"/>
              </a:rPr>
              <a:t>checking</a:t>
            </a:r>
            <a:endParaRPr lang="en-US" sz="2400" dirty="0">
              <a:latin typeface="Agency FB" pitchFamily="34" charset="0"/>
            </a:endParaRPr>
          </a:p>
        </p:txBody>
      </p:sp>
      <p:sp>
        <p:nvSpPr>
          <p:cNvPr id="13" name="TextBox 12"/>
          <p:cNvSpPr txBox="1"/>
          <p:nvPr/>
        </p:nvSpPr>
        <p:spPr>
          <a:xfrm>
            <a:off x="6172200" y="2971800"/>
            <a:ext cx="1752600" cy="461665"/>
          </a:xfrm>
          <a:prstGeom prst="rect">
            <a:avLst/>
          </a:prstGeom>
          <a:noFill/>
        </p:spPr>
        <p:txBody>
          <a:bodyPr wrap="square" rtlCol="0">
            <a:spAutoFit/>
          </a:bodyPr>
          <a:lstStyle/>
          <a:p>
            <a:r>
              <a:rPr lang="en-US" sz="2400" dirty="0" smtClean="0">
                <a:latin typeface="Agency FB" pitchFamily="34" charset="0"/>
              </a:rPr>
              <a:t>Close App</a:t>
            </a:r>
            <a:endParaRPr lang="en-US" sz="2400" dirty="0">
              <a:latin typeface="Agency FB" pitchFamily="34" charset="0"/>
            </a:endParaRPr>
          </a:p>
        </p:txBody>
      </p:sp>
      <p:sp>
        <p:nvSpPr>
          <p:cNvPr id="14" name="TextBox 13"/>
          <p:cNvSpPr txBox="1"/>
          <p:nvPr/>
        </p:nvSpPr>
        <p:spPr>
          <a:xfrm>
            <a:off x="3048000" y="4419600"/>
            <a:ext cx="2362200" cy="400110"/>
          </a:xfrm>
          <a:prstGeom prst="rect">
            <a:avLst/>
          </a:prstGeom>
          <a:noFill/>
        </p:spPr>
        <p:txBody>
          <a:bodyPr wrap="square" rtlCol="0">
            <a:spAutoFit/>
          </a:bodyPr>
          <a:lstStyle/>
          <a:p>
            <a:r>
              <a:rPr lang="en-US" sz="2000" dirty="0" smtClean="0">
                <a:latin typeface="Agency FB" pitchFamily="34" charset="0"/>
              </a:rPr>
              <a:t>Fetching all location details</a:t>
            </a:r>
            <a:endParaRPr lang="en-US" sz="2000" dirty="0">
              <a:latin typeface="Agency FB" pitchFamily="34" charset="0"/>
            </a:endParaRPr>
          </a:p>
        </p:txBody>
      </p:sp>
      <p:sp>
        <p:nvSpPr>
          <p:cNvPr id="15" name="Rectangle 14"/>
          <p:cNvSpPr/>
          <p:nvPr/>
        </p:nvSpPr>
        <p:spPr>
          <a:xfrm>
            <a:off x="3124200" y="5638800"/>
            <a:ext cx="2133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48000" y="5791200"/>
            <a:ext cx="2286000" cy="400110"/>
          </a:xfrm>
          <a:prstGeom prst="rect">
            <a:avLst/>
          </a:prstGeom>
          <a:noFill/>
        </p:spPr>
        <p:txBody>
          <a:bodyPr wrap="square" rtlCol="0">
            <a:spAutoFit/>
          </a:bodyPr>
          <a:lstStyle/>
          <a:p>
            <a:r>
              <a:rPr lang="en-US" sz="2000" dirty="0" smtClean="0">
                <a:latin typeface="Agency FB" pitchFamily="34" charset="0"/>
              </a:rPr>
              <a:t>Showing current location</a:t>
            </a:r>
            <a:endParaRPr lang="en-US" sz="2000" dirty="0">
              <a:latin typeface="Agency FB" pitchFamily="34" charset="0"/>
            </a:endParaRPr>
          </a:p>
        </p:txBody>
      </p:sp>
      <p:cxnSp>
        <p:nvCxnSpPr>
          <p:cNvPr id="18" name="Straight Arrow Connector 17"/>
          <p:cNvCxnSpPr/>
          <p:nvPr/>
        </p:nvCxnSpPr>
        <p:spPr>
          <a:xfrm rot="5400000">
            <a:off x="3848894" y="1180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848894" y="2170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848894" y="3999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810000" y="5257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8" idx="1"/>
          </p:cNvCxnSpPr>
          <p:nvPr/>
        </p:nvCxnSpPr>
        <p:spPr>
          <a:xfrm>
            <a:off x="4876800" y="31242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53000" y="2819400"/>
            <a:ext cx="838200" cy="369332"/>
          </a:xfrm>
          <a:prstGeom prst="rect">
            <a:avLst/>
          </a:prstGeom>
          <a:noFill/>
        </p:spPr>
        <p:txBody>
          <a:bodyPr wrap="square" rtlCol="0">
            <a:spAutoFit/>
          </a:bodyPr>
          <a:lstStyle/>
          <a:p>
            <a:r>
              <a:rPr lang="en-US" b="1" dirty="0" smtClean="0">
                <a:latin typeface="Agency FB" pitchFamily="34" charset="0"/>
              </a:rPr>
              <a:t>OFF</a:t>
            </a:r>
            <a:endParaRPr lang="en-US" b="1" dirty="0">
              <a:latin typeface="Agency FB" pitchFamily="34" charset="0"/>
            </a:endParaRPr>
          </a:p>
        </p:txBody>
      </p:sp>
      <p:sp>
        <p:nvSpPr>
          <p:cNvPr id="30" name="TextBox 29"/>
          <p:cNvSpPr txBox="1"/>
          <p:nvPr/>
        </p:nvSpPr>
        <p:spPr>
          <a:xfrm>
            <a:off x="3657600" y="3810000"/>
            <a:ext cx="609600" cy="381000"/>
          </a:xfrm>
          <a:prstGeom prst="rect">
            <a:avLst/>
          </a:prstGeom>
          <a:noFill/>
        </p:spPr>
        <p:txBody>
          <a:bodyPr wrap="square" rtlCol="0">
            <a:spAutoFit/>
          </a:bodyPr>
          <a:lstStyle/>
          <a:p>
            <a:r>
              <a:rPr lang="en-US" b="1" dirty="0" smtClean="0">
                <a:latin typeface="Agency FB" pitchFamily="34" charset="0"/>
              </a:rPr>
              <a:t>ON</a:t>
            </a:r>
            <a:endParaRPr lang="en-US" b="1" dirty="0">
              <a:latin typeface="Agency FB"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581400"/>
            <a:ext cx="6400800" cy="533400"/>
          </a:xfrm>
        </p:spPr>
        <p:txBody>
          <a:bodyPr>
            <a:noAutofit/>
          </a:bodyPr>
          <a:lstStyle/>
          <a:p>
            <a:pPr algn="ctr"/>
            <a:r>
              <a:rPr lang="en-US" sz="6000" b="0" dirty="0" smtClean="0">
                <a:solidFill>
                  <a:schemeClr val="tx1"/>
                </a:solidFill>
                <a:latin typeface="Times New Roman" pitchFamily="18" charset="0"/>
                <a:cs typeface="Times New Roman" pitchFamily="18" charset="0"/>
              </a:rPr>
              <a:t>Data Flow Diagram</a:t>
            </a:r>
            <a:endParaRPr lang="en-IN" sz="6000"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534400" y="6248400"/>
            <a:ext cx="457200" cy="457200"/>
          </a:xfrm>
        </p:spPr>
        <p:txBody>
          <a:bodyPr/>
          <a:lstStyle/>
          <a:p>
            <a:fld id="{DEDB6489-1200-49C8-817C-37514082C3FF}"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INDEX</a:t>
            </a:r>
            <a:endParaRPr lang="en-US" sz="6600" dirty="0"/>
          </a:p>
        </p:txBody>
      </p:sp>
      <p:sp>
        <p:nvSpPr>
          <p:cNvPr id="4" name="Content Placeholder 3"/>
          <p:cNvSpPr>
            <a:spLocks noGrp="1"/>
          </p:cNvSpPr>
          <p:nvPr>
            <p:ph sz="quarter" idx="1"/>
          </p:nvPr>
        </p:nvSpPr>
        <p:spPr>
          <a:xfrm>
            <a:off x="914400" y="1447800"/>
            <a:ext cx="7696200" cy="5181600"/>
          </a:xfrm>
        </p:spPr>
        <p:txBody>
          <a:bodyPr>
            <a:normAutofit/>
          </a:bodyPr>
          <a:lstStyle/>
          <a:p>
            <a:pPr marL="514350" indent="-514350">
              <a:buFont typeface="+mj-lt"/>
              <a:buAutoNum type="arabicParenR"/>
            </a:pPr>
            <a:r>
              <a:rPr lang="en-US" dirty="0" smtClean="0"/>
              <a:t>Objective</a:t>
            </a:r>
          </a:p>
          <a:p>
            <a:pPr marL="514350" indent="-514350">
              <a:buFont typeface="+mj-lt"/>
              <a:buAutoNum type="arabicParenR"/>
            </a:pPr>
            <a:r>
              <a:rPr lang="en-US" dirty="0" smtClean="0"/>
              <a:t>Application Area </a:t>
            </a:r>
          </a:p>
          <a:p>
            <a:pPr marL="514350" indent="-514350">
              <a:buFont typeface="+mj-lt"/>
              <a:buAutoNum type="arabicParenR"/>
            </a:pPr>
            <a:r>
              <a:rPr lang="en-US" dirty="0" smtClean="0"/>
              <a:t>Project Requirements</a:t>
            </a:r>
          </a:p>
          <a:p>
            <a:pPr marL="788670" lvl="1" indent="-514350">
              <a:buFont typeface="Wingdings" pitchFamily="2" charset="2"/>
              <a:buChar char="v"/>
            </a:pPr>
            <a:r>
              <a:rPr lang="en-US" dirty="0" smtClean="0"/>
              <a:t>End User</a:t>
            </a:r>
          </a:p>
          <a:p>
            <a:pPr marL="788670" lvl="1" indent="-514350">
              <a:buFont typeface="Wingdings" pitchFamily="2" charset="2"/>
              <a:buChar char="v"/>
            </a:pPr>
            <a:r>
              <a:rPr lang="en-US" dirty="0" smtClean="0"/>
              <a:t>Developer</a:t>
            </a:r>
          </a:p>
          <a:p>
            <a:pPr marL="514350" indent="-514350">
              <a:buFont typeface="+mj-lt"/>
              <a:buAutoNum type="arabicParenR"/>
            </a:pPr>
            <a:r>
              <a:rPr lang="en-US" dirty="0" smtClean="0"/>
              <a:t>Back End Details</a:t>
            </a:r>
          </a:p>
          <a:p>
            <a:pPr marL="514350" indent="-514350">
              <a:buFont typeface="+mj-lt"/>
              <a:buAutoNum type="arabicParenR"/>
            </a:pPr>
            <a:r>
              <a:rPr lang="en-US" dirty="0" smtClean="0"/>
              <a:t>Front End Details</a:t>
            </a:r>
          </a:p>
          <a:p>
            <a:pPr marL="514350" indent="-514350">
              <a:buFont typeface="+mj-lt"/>
              <a:buAutoNum type="arabicParenR"/>
            </a:pPr>
            <a:r>
              <a:rPr lang="en-US" dirty="0" smtClean="0"/>
              <a:t> Work Flow Diagram</a:t>
            </a:r>
          </a:p>
          <a:p>
            <a:pPr marL="514350" indent="-514350">
              <a:buFont typeface="+mj-lt"/>
              <a:buAutoNum type="arabicParenR"/>
            </a:pPr>
            <a:r>
              <a:rPr lang="en-US" dirty="0" smtClean="0"/>
              <a:t>Data Flow Diagram</a:t>
            </a:r>
          </a:p>
          <a:p>
            <a:pPr marL="514350" indent="-514350">
              <a:buFont typeface="+mj-lt"/>
              <a:buAutoNum type="arabicParenR"/>
            </a:pPr>
            <a:r>
              <a:rPr lang="en-US" dirty="0" smtClean="0"/>
              <a:t>Result and Conclusion</a:t>
            </a:r>
          </a:p>
          <a:p>
            <a:pPr marL="514350" indent="-514350">
              <a:buFont typeface="+mj-lt"/>
              <a:buAutoNum type="arabicParenR"/>
            </a:pPr>
            <a:r>
              <a:rPr lang="en-US" dirty="0" smtClean="0"/>
              <a:t>References</a:t>
            </a:r>
          </a:p>
          <a:p>
            <a:endParaRPr lang="en-US" dirty="0"/>
          </a:p>
        </p:txBody>
      </p:sp>
      <p:sp>
        <p:nvSpPr>
          <p:cNvPr id="5" name="Slide Number Placeholder 4"/>
          <p:cNvSpPr>
            <a:spLocks noGrp="1"/>
          </p:cNvSpPr>
          <p:nvPr>
            <p:ph type="sldNum" sz="quarter" idx="15"/>
          </p:nvPr>
        </p:nvSpPr>
        <p:spPr>
          <a:xfrm>
            <a:off x="8229600" y="5715000"/>
            <a:ext cx="457200" cy="457200"/>
          </a:xfrm>
        </p:spPr>
        <p:txBody>
          <a:bodyPr/>
          <a:lstStyle/>
          <a:p>
            <a:fld id="{DEDB6489-1200-49C8-817C-37514082C3FF}" type="slidenum">
              <a:rPr lang="en-IN" sz="2000" smtClean="0"/>
              <a:pPr/>
              <a:t>2</a:t>
            </a:fld>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FC502969-FC77-482D-9504-F90D608E8B6F}" type="slidenum">
              <a:rPr lang="en-US" smtClean="0"/>
              <a:pPr/>
              <a:t>20</a:t>
            </a:fld>
            <a:endParaRPr lang="en-US"/>
          </a:p>
        </p:txBody>
      </p:sp>
      <p:sp>
        <p:nvSpPr>
          <p:cNvPr id="5" name="Rectangle 4"/>
          <p:cNvSpPr/>
          <p:nvPr/>
        </p:nvSpPr>
        <p:spPr>
          <a:xfrm>
            <a:off x="457200" y="304800"/>
            <a:ext cx="3124200" cy="584775"/>
          </a:xfrm>
          <a:prstGeom prst="rect">
            <a:avLst/>
          </a:prstGeom>
        </p:spPr>
        <p:txBody>
          <a:bodyPr wrap="square">
            <a:spAutoFit/>
          </a:bodyPr>
          <a:lstStyle/>
          <a:p>
            <a:pPr algn="ctr"/>
            <a:r>
              <a:rPr lang="en-US" sz="3200" b="1" i="1" u="sng"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rPr>
              <a:t>Level 0 - DFD</a:t>
            </a:r>
            <a:endParaRPr lang="en-US" sz="3200" b="1" i="1" u="sng"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1"/>
              </a:solidFill>
              <a:effectLst>
                <a:outerShdw blurRad="50800" dist="40000" dir="5400000" algn="tl" rotWithShape="0">
                  <a:srgbClr val="000000">
                    <a:shade val="5000"/>
                    <a:satMod val="120000"/>
                    <a:alpha val="33000"/>
                  </a:srgbClr>
                </a:outerShdw>
              </a:effectLst>
            </a:endParaRPr>
          </a:p>
        </p:txBody>
      </p:sp>
      <p:sp>
        <p:nvSpPr>
          <p:cNvPr id="6" name="Oval 5"/>
          <p:cNvSpPr/>
          <p:nvPr/>
        </p:nvSpPr>
        <p:spPr>
          <a:xfrm>
            <a:off x="3505200" y="2438400"/>
            <a:ext cx="2057400" cy="1905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0" y="2819400"/>
            <a:ext cx="1447800" cy="1661993"/>
          </a:xfrm>
          <a:prstGeom prst="rect">
            <a:avLst/>
          </a:prstGeom>
          <a:noFill/>
        </p:spPr>
        <p:txBody>
          <a:bodyPr wrap="square" rtlCol="0">
            <a:spAutoFit/>
          </a:bodyPr>
          <a:lstStyle/>
          <a:p>
            <a:pPr algn="ctr"/>
            <a:r>
              <a:rPr lang="en-US" sz="2800" b="1" dirty="0" smtClean="0">
                <a:latin typeface="Arial Narrow" pitchFamily="34" charset="0"/>
              </a:rPr>
              <a:t>Location</a:t>
            </a:r>
          </a:p>
          <a:p>
            <a:pPr algn="ctr"/>
            <a:r>
              <a:rPr lang="en-US" sz="2800" b="1" dirty="0" smtClean="0">
                <a:latin typeface="Arial Narrow" pitchFamily="34" charset="0"/>
              </a:rPr>
              <a:t>Teller</a:t>
            </a:r>
          </a:p>
          <a:p>
            <a:pPr algn="ctr"/>
            <a:r>
              <a:rPr lang="en-US" sz="2800" b="1" dirty="0" smtClean="0">
                <a:latin typeface="Arial Narrow" pitchFamily="34" charset="0"/>
              </a:rPr>
              <a:t>App</a:t>
            </a:r>
          </a:p>
          <a:p>
            <a:endParaRPr lang="en-US" dirty="0"/>
          </a:p>
        </p:txBody>
      </p:sp>
      <p:sp>
        <p:nvSpPr>
          <p:cNvPr id="8" name="Rectangle 7"/>
          <p:cNvSpPr/>
          <p:nvPr/>
        </p:nvSpPr>
        <p:spPr>
          <a:xfrm>
            <a:off x="1066800" y="13716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30480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10200" y="12954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24600" y="30480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48768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62600" y="4953000"/>
            <a:ext cx="2133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10800000">
            <a:off x="2895600" y="20574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895600" y="3429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81600" y="19812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62600" y="3429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276600" y="42672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257800" y="4114800"/>
            <a:ext cx="838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43000" y="1447800"/>
            <a:ext cx="2362200" cy="461665"/>
          </a:xfrm>
          <a:prstGeom prst="rect">
            <a:avLst/>
          </a:prstGeom>
          <a:noFill/>
        </p:spPr>
        <p:txBody>
          <a:bodyPr wrap="square" rtlCol="0">
            <a:spAutoFit/>
          </a:bodyPr>
          <a:lstStyle/>
          <a:p>
            <a:r>
              <a:rPr lang="en-US" sz="2400" dirty="0" smtClean="0">
                <a:latin typeface="Agency FB" pitchFamily="34" charset="0"/>
              </a:rPr>
              <a:t>Current location</a:t>
            </a:r>
            <a:endParaRPr lang="en-US" sz="2400" dirty="0">
              <a:latin typeface="Agency FB" pitchFamily="34" charset="0"/>
            </a:endParaRPr>
          </a:p>
        </p:txBody>
      </p:sp>
      <p:sp>
        <p:nvSpPr>
          <p:cNvPr id="30" name="TextBox 29"/>
          <p:cNvSpPr txBox="1"/>
          <p:nvPr/>
        </p:nvSpPr>
        <p:spPr>
          <a:xfrm>
            <a:off x="762000" y="3124200"/>
            <a:ext cx="2362200" cy="461665"/>
          </a:xfrm>
          <a:prstGeom prst="rect">
            <a:avLst/>
          </a:prstGeom>
          <a:noFill/>
        </p:spPr>
        <p:txBody>
          <a:bodyPr wrap="square" rtlCol="0">
            <a:spAutoFit/>
          </a:bodyPr>
          <a:lstStyle/>
          <a:p>
            <a:r>
              <a:rPr lang="en-US" sz="2400" dirty="0" smtClean="0">
                <a:latin typeface="Agency FB" pitchFamily="34" charset="0"/>
              </a:rPr>
              <a:t>Latitude Longitude</a:t>
            </a:r>
            <a:endParaRPr lang="en-US" sz="2400" dirty="0">
              <a:latin typeface="Agency FB" pitchFamily="34" charset="0"/>
            </a:endParaRPr>
          </a:p>
        </p:txBody>
      </p:sp>
      <p:sp>
        <p:nvSpPr>
          <p:cNvPr id="31" name="TextBox 30"/>
          <p:cNvSpPr txBox="1"/>
          <p:nvPr/>
        </p:nvSpPr>
        <p:spPr>
          <a:xfrm>
            <a:off x="1447800" y="4953000"/>
            <a:ext cx="2362200" cy="461665"/>
          </a:xfrm>
          <a:prstGeom prst="rect">
            <a:avLst/>
          </a:prstGeom>
          <a:noFill/>
        </p:spPr>
        <p:txBody>
          <a:bodyPr wrap="square" rtlCol="0">
            <a:spAutoFit/>
          </a:bodyPr>
          <a:lstStyle/>
          <a:p>
            <a:r>
              <a:rPr lang="en-US" sz="2400" dirty="0" smtClean="0">
                <a:latin typeface="Agency FB" pitchFamily="34" charset="0"/>
              </a:rPr>
              <a:t>Search for Places</a:t>
            </a:r>
            <a:endParaRPr lang="en-US" sz="2400" dirty="0">
              <a:latin typeface="Agency FB" pitchFamily="34" charset="0"/>
            </a:endParaRPr>
          </a:p>
        </p:txBody>
      </p:sp>
      <p:sp>
        <p:nvSpPr>
          <p:cNvPr id="32" name="TextBox 31"/>
          <p:cNvSpPr txBox="1"/>
          <p:nvPr/>
        </p:nvSpPr>
        <p:spPr>
          <a:xfrm>
            <a:off x="5715000" y="1371600"/>
            <a:ext cx="2362200" cy="461665"/>
          </a:xfrm>
          <a:prstGeom prst="rect">
            <a:avLst/>
          </a:prstGeom>
          <a:noFill/>
        </p:spPr>
        <p:txBody>
          <a:bodyPr wrap="square" rtlCol="0">
            <a:spAutoFit/>
          </a:bodyPr>
          <a:lstStyle/>
          <a:p>
            <a:r>
              <a:rPr lang="en-US" sz="2400" dirty="0" smtClean="0">
                <a:latin typeface="Agency FB" pitchFamily="34" charset="0"/>
              </a:rPr>
              <a:t>Directions</a:t>
            </a:r>
            <a:endParaRPr lang="en-US" sz="2400" dirty="0">
              <a:latin typeface="Agency FB" pitchFamily="34" charset="0"/>
            </a:endParaRPr>
          </a:p>
        </p:txBody>
      </p:sp>
      <p:sp>
        <p:nvSpPr>
          <p:cNvPr id="33" name="TextBox 32"/>
          <p:cNvSpPr txBox="1"/>
          <p:nvPr/>
        </p:nvSpPr>
        <p:spPr>
          <a:xfrm>
            <a:off x="6400800" y="3124200"/>
            <a:ext cx="2362200" cy="461665"/>
          </a:xfrm>
          <a:prstGeom prst="rect">
            <a:avLst/>
          </a:prstGeom>
          <a:noFill/>
        </p:spPr>
        <p:txBody>
          <a:bodyPr wrap="square" rtlCol="0">
            <a:spAutoFit/>
          </a:bodyPr>
          <a:lstStyle/>
          <a:p>
            <a:r>
              <a:rPr lang="en-US" sz="2400" dirty="0" smtClean="0">
                <a:latin typeface="Agency FB" pitchFamily="34" charset="0"/>
              </a:rPr>
              <a:t>Nearby Places</a:t>
            </a:r>
            <a:endParaRPr lang="en-US" sz="2400" dirty="0">
              <a:latin typeface="Agency FB" pitchFamily="34" charset="0"/>
            </a:endParaRPr>
          </a:p>
        </p:txBody>
      </p:sp>
      <p:sp>
        <p:nvSpPr>
          <p:cNvPr id="34" name="TextBox 33"/>
          <p:cNvSpPr txBox="1"/>
          <p:nvPr/>
        </p:nvSpPr>
        <p:spPr>
          <a:xfrm>
            <a:off x="5638800" y="5029200"/>
            <a:ext cx="2362200" cy="461665"/>
          </a:xfrm>
          <a:prstGeom prst="rect">
            <a:avLst/>
          </a:prstGeom>
          <a:noFill/>
        </p:spPr>
        <p:txBody>
          <a:bodyPr wrap="square" rtlCol="0">
            <a:spAutoFit/>
          </a:bodyPr>
          <a:lstStyle/>
          <a:p>
            <a:r>
              <a:rPr lang="en-US" sz="2400" dirty="0" smtClean="0">
                <a:latin typeface="Agency FB" pitchFamily="34" charset="0"/>
              </a:rPr>
              <a:t>Track your Mobile </a:t>
            </a:r>
            <a:endParaRPr lang="en-US" sz="2400" dirty="0">
              <a:latin typeface="Agency FB"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7030A0"/>
                </a:solidFill>
                <a:latin typeface="Times New Roman" pitchFamily="18" charset="0"/>
                <a:cs typeface="Times New Roman" pitchFamily="18" charset="0"/>
              </a:rPr>
              <a:t>Result &amp; Conclusion</a:t>
            </a:r>
            <a:endParaRPr lang="en-US" sz="4800" dirty="0">
              <a:solidFill>
                <a:srgbClr val="7030A0"/>
              </a:solidFill>
            </a:endParaRPr>
          </a:p>
        </p:txBody>
      </p:sp>
      <p:sp>
        <p:nvSpPr>
          <p:cNvPr id="3" name="Content Placeholder 2"/>
          <p:cNvSpPr>
            <a:spLocks noGrp="1"/>
          </p:cNvSpPr>
          <p:nvPr>
            <p:ph sz="quarter" idx="1"/>
          </p:nvPr>
        </p:nvSpPr>
        <p:spPr/>
        <p:txBody>
          <a:bodyPr>
            <a:normAutofit/>
          </a:bodyPr>
          <a:lstStyle/>
          <a:p>
            <a:r>
              <a:rPr lang="en-US" sz="2800" dirty="0" smtClean="0">
                <a:latin typeface="Arial Narrow" pitchFamily="34" charset="0"/>
              </a:rPr>
              <a:t>The objective of this project i.e. an Android application is to provide location tracking functionality for Android device. </a:t>
            </a:r>
          </a:p>
          <a:p>
            <a:endParaRPr lang="en-US" sz="2800" dirty="0" smtClean="0">
              <a:latin typeface="Arial Narrow" pitchFamily="34" charset="0"/>
            </a:endParaRPr>
          </a:p>
          <a:p>
            <a:r>
              <a:rPr lang="en-US" sz="2800" dirty="0" smtClean="0">
                <a:latin typeface="Arial Narrow" pitchFamily="34" charset="0"/>
              </a:rPr>
              <a:t>This project supports the Android OS only and makes communication with the phone through GPS. The scope of this project includes the security of the architecture as well as the accuracy of tracking unit.</a:t>
            </a:r>
            <a:endParaRPr lang="en-US" sz="2800" dirty="0">
              <a:latin typeface="Arial Narrow" pitchFamily="34" charset="0"/>
            </a:endParaRPr>
          </a:p>
        </p:txBody>
      </p:sp>
      <p:sp>
        <p:nvSpPr>
          <p:cNvPr id="4" name="Slide Number Placeholder 3"/>
          <p:cNvSpPr>
            <a:spLocks noGrp="1"/>
          </p:cNvSpPr>
          <p:nvPr>
            <p:ph type="sldNum" sz="quarter" idx="15"/>
          </p:nvPr>
        </p:nvSpPr>
        <p:spPr/>
        <p:txBody>
          <a:bodyPr/>
          <a:lstStyle/>
          <a:p>
            <a:fld id="{FC502969-FC77-482D-9504-F90D608E8B6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7030A0"/>
                </a:solidFill>
                <a:latin typeface="Times New Roman" pitchFamily="18" charset="0"/>
                <a:cs typeface="Times New Roman" pitchFamily="18" charset="0"/>
              </a:rPr>
              <a:t>References</a:t>
            </a:r>
            <a:endParaRPr lang="en-US" sz="4800" dirty="0">
              <a:solidFill>
                <a:srgbClr val="7030A0"/>
              </a:solidFill>
            </a:endParaRPr>
          </a:p>
        </p:txBody>
      </p:sp>
      <p:sp>
        <p:nvSpPr>
          <p:cNvPr id="3" name="Content Placeholder 2"/>
          <p:cNvSpPr>
            <a:spLocks noGrp="1"/>
          </p:cNvSpPr>
          <p:nvPr>
            <p:ph sz="quarter" idx="1"/>
          </p:nvPr>
        </p:nvSpPr>
        <p:spPr/>
        <p:txBody>
          <a:bodyPr/>
          <a:lstStyle/>
          <a:p>
            <a:r>
              <a:rPr lang="en-US" b="1" dirty="0" smtClean="0">
                <a:latin typeface="Times New Roman" pitchFamily="18" charset="0"/>
                <a:cs typeface="Times New Roman" pitchFamily="18" charset="0"/>
              </a:rPr>
              <a:t>Web Resources</a:t>
            </a:r>
          </a:p>
          <a:p>
            <a:pPr>
              <a:buNone/>
            </a:pPr>
            <a:endParaRPr lang="en-US" dirty="0" smtClean="0"/>
          </a:p>
          <a:p>
            <a:pPr>
              <a:buFont typeface="Wingdings"/>
              <a:buChar char="à"/>
            </a:pPr>
            <a:r>
              <a:rPr lang="en-US" dirty="0" smtClean="0">
                <a:latin typeface="Bahnschrift SemiLight Condensed" pitchFamily="34" charset="0"/>
                <a:sym typeface="Wingdings" pitchFamily="2" charset="2"/>
                <a:hlinkClick r:id="rId2"/>
              </a:rPr>
              <a:t>www.google.com</a:t>
            </a:r>
            <a:endParaRPr lang="en-US" dirty="0" smtClean="0">
              <a:latin typeface="Bahnschrift SemiLight Condensed" pitchFamily="34" charset="0"/>
              <a:sym typeface="Wingdings" pitchFamily="2" charset="2"/>
            </a:endParaRPr>
          </a:p>
          <a:p>
            <a:pPr>
              <a:buFont typeface="Wingdings"/>
              <a:buChar char="à"/>
            </a:pPr>
            <a:r>
              <a:rPr lang="en-US" dirty="0" smtClean="0">
                <a:latin typeface="Bahnschrift SemiLight Condensed" pitchFamily="34" charset="0"/>
                <a:sym typeface="Wingdings" pitchFamily="2" charset="2"/>
                <a:hlinkClick r:id="rId3"/>
              </a:rPr>
              <a:t>www.thecodecity.com</a:t>
            </a:r>
            <a:endParaRPr lang="en-US" dirty="0" smtClean="0">
              <a:latin typeface="Bahnschrift SemiLight Condensed" pitchFamily="34" charset="0"/>
              <a:sym typeface="Wingdings" pitchFamily="2" charset="2"/>
            </a:endParaRPr>
          </a:p>
          <a:p>
            <a:pPr>
              <a:buFont typeface="Wingdings"/>
              <a:buChar char="à"/>
            </a:pPr>
            <a:r>
              <a:rPr lang="en-US" dirty="0" smtClean="0">
                <a:latin typeface="Bahnschrift SemiLight Condensed" pitchFamily="34" charset="0"/>
                <a:sym typeface="Wingdings" pitchFamily="2" charset="2"/>
                <a:hlinkClick r:id="rId4"/>
              </a:rPr>
              <a:t>www.nevonprojects.com</a:t>
            </a:r>
            <a:endParaRPr lang="en-US" dirty="0" smtClean="0">
              <a:latin typeface="Bahnschrift SemiLight Condensed" pitchFamily="34" charset="0"/>
              <a:sym typeface="Wingdings" pitchFamily="2" charset="2"/>
            </a:endParaRPr>
          </a:p>
          <a:p>
            <a:pPr>
              <a:buFont typeface="Wingdings"/>
              <a:buChar char="à"/>
            </a:pPr>
            <a:r>
              <a:rPr lang="en-US" dirty="0" smtClean="0">
                <a:latin typeface="Bahnschrift SemiLight Condensed" pitchFamily="34" charset="0"/>
                <a:sym typeface="Wingdings" pitchFamily="2" charset="2"/>
                <a:hlinkClick r:id="rId5"/>
              </a:rPr>
              <a:t>www.youtube.com</a:t>
            </a:r>
            <a:endParaRPr lang="en-US" dirty="0" smtClean="0">
              <a:latin typeface="Bahnschrift SemiLight Condensed" pitchFamily="34" charset="0"/>
              <a:sym typeface="Wingdings" pitchFamily="2" charset="2"/>
            </a:endParaRPr>
          </a:p>
          <a:p>
            <a:pPr>
              <a:buNone/>
            </a:pP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001000" y="5791200"/>
            <a:ext cx="1143000" cy="304800"/>
          </a:xfrm>
          <a:prstGeom prst="ellipse">
            <a:avLst/>
          </a:prstGeom>
        </p:spPr>
        <p:txBody>
          <a:bodyPr/>
          <a:lstStyle/>
          <a:p>
            <a:fld id="{DEDB6489-1200-49C8-817C-37514082C3FF}" type="slidenum">
              <a:rPr lang="en-IN" smtClean="0">
                <a:solidFill>
                  <a:schemeClr val="bg1"/>
                </a:solidFill>
              </a:rPr>
              <a:pPr/>
              <a:t>23</a:t>
            </a:fld>
            <a:endParaRPr lang="en-IN" dirty="0">
              <a:solidFill>
                <a:schemeClr val="bg1"/>
              </a:solidFill>
            </a:endParaRPr>
          </a:p>
        </p:txBody>
      </p:sp>
      <p:sp>
        <p:nvSpPr>
          <p:cNvPr id="5" name="Rectangle 4"/>
          <p:cNvSpPr/>
          <p:nvPr/>
        </p:nvSpPr>
        <p:spPr>
          <a:xfrm>
            <a:off x="1752600" y="2438400"/>
            <a:ext cx="5631093" cy="1200329"/>
          </a:xfrm>
          <a:prstGeom prst="rect">
            <a:avLst/>
          </a:prstGeom>
          <a:noFill/>
        </p:spPr>
        <p:txBody>
          <a:bodyPr wrap="none" lIns="91440" tIns="45720" rIns="91440" bIns="45720">
            <a:spAutoFit/>
          </a:bodyPr>
          <a:lstStyle/>
          <a:p>
            <a:pPr algn="ctr"/>
            <a:r>
              <a:rPr lang="en-US"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a:t>
            </a:r>
            <a:endParaRPr lang="en-US" sz="7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smtClean="0">
                <a:solidFill>
                  <a:srgbClr val="7030A0"/>
                </a:solidFill>
                <a:cs typeface="Times New Roman" pitchFamily="18" charset="0"/>
              </a:rPr>
              <a:t>Objective</a:t>
            </a:r>
            <a:endParaRPr lang="en-US" sz="5400" dirty="0">
              <a:solidFill>
                <a:srgbClr val="7030A0"/>
              </a:solidFill>
            </a:endParaRPr>
          </a:p>
        </p:txBody>
      </p:sp>
      <p:sp>
        <p:nvSpPr>
          <p:cNvPr id="3" name="Content Placeholder 2"/>
          <p:cNvSpPr>
            <a:spLocks noGrp="1"/>
          </p:cNvSpPr>
          <p:nvPr>
            <p:ph sz="quarter" idx="1"/>
          </p:nvPr>
        </p:nvSpPr>
        <p:spPr/>
        <p:txBody>
          <a:bodyPr/>
          <a:lstStyle/>
          <a:p>
            <a:r>
              <a:rPr lang="en-US" dirty="0" smtClean="0">
                <a:latin typeface="Arial Narrow" pitchFamily="34" charset="0"/>
              </a:rPr>
              <a:t>GPS Tracker is a mobile application. The main aim of this project is to assist users in finding their relevant location according to their source and destination . By using this application, User can know where the person is.</a:t>
            </a:r>
          </a:p>
          <a:p>
            <a:pPr>
              <a:buNone/>
            </a:pPr>
            <a:endParaRPr lang="en-US" dirty="0" smtClean="0">
              <a:latin typeface="Arial Narrow" pitchFamily="34" charset="0"/>
            </a:endParaRPr>
          </a:p>
          <a:p>
            <a:r>
              <a:rPr lang="en-US" dirty="0" smtClean="0">
                <a:latin typeface="Arial Narrow" pitchFamily="34" charset="0"/>
              </a:rPr>
              <a:t>This App uses Google Map to give the precise location of your phone. This app can be used to track your current position or your mobile’s current location .</a:t>
            </a:r>
          </a:p>
          <a:p>
            <a:pPr>
              <a:buNone/>
            </a:pPr>
            <a:endParaRPr lang="en-US" dirty="0" smtClean="0">
              <a:latin typeface="Arial Narrow" pitchFamily="34" charset="0"/>
            </a:endParaRPr>
          </a:p>
          <a:p>
            <a:r>
              <a:rPr lang="en-US" dirty="0" smtClean="0">
                <a:latin typeface="Arial Narrow" pitchFamily="34" charset="0"/>
              </a:rPr>
              <a:t>This custom app works offline based on GPS and you do not need internet connection to get your current location</a:t>
            </a:r>
            <a:r>
              <a:rPr lang="en-US" dirty="0" smtClean="0"/>
              <a:t>.</a:t>
            </a:r>
            <a:endParaRPr lang="en-US" dirty="0">
              <a:latin typeface="Arial Narrow" pitchFamily="34" charset="0"/>
            </a:endParaRPr>
          </a:p>
        </p:txBody>
      </p:sp>
      <p:sp>
        <p:nvSpPr>
          <p:cNvPr id="4" name="Slide Number Placeholder 3"/>
          <p:cNvSpPr>
            <a:spLocks noGrp="1"/>
          </p:cNvSpPr>
          <p:nvPr>
            <p:ph type="sldNum" sz="quarter" idx="15"/>
          </p:nvPr>
        </p:nvSpPr>
        <p:spPr/>
        <p:txBody>
          <a:bodyPr/>
          <a:lstStyle/>
          <a:p>
            <a:fld id="{FC502969-FC77-482D-9504-F90D608E8B6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7030A0"/>
                </a:solidFill>
                <a:latin typeface="Times New Roman" pitchFamily="18" charset="0"/>
                <a:cs typeface="Times New Roman" pitchFamily="18" charset="0"/>
              </a:rPr>
              <a:t>Application Area </a:t>
            </a:r>
            <a:endParaRPr lang="en-US" sz="4800" dirty="0">
              <a:solidFill>
                <a:srgbClr val="7030A0"/>
              </a:solidFill>
            </a:endParaRPr>
          </a:p>
        </p:txBody>
      </p:sp>
      <p:sp>
        <p:nvSpPr>
          <p:cNvPr id="3" name="Content Placeholder 2"/>
          <p:cNvSpPr>
            <a:spLocks noGrp="1"/>
          </p:cNvSpPr>
          <p:nvPr>
            <p:ph sz="quarter" idx="1"/>
          </p:nvPr>
        </p:nvSpPr>
        <p:spPr/>
        <p:txBody>
          <a:bodyPr>
            <a:normAutofit/>
          </a:bodyPr>
          <a:lstStyle/>
          <a:p>
            <a:r>
              <a:rPr lang="en-US" dirty="0" smtClean="0">
                <a:latin typeface="Arial Narrow" pitchFamily="34" charset="0"/>
              </a:rPr>
              <a:t>This app has following modules / application areas ----</a:t>
            </a:r>
          </a:p>
          <a:p>
            <a:r>
              <a:rPr lang="en-US" b="1" dirty="0" smtClean="0">
                <a:latin typeface="Arial Narrow" pitchFamily="34" charset="0"/>
              </a:rPr>
              <a:t>Current location </a:t>
            </a:r>
            <a:r>
              <a:rPr lang="en-US" dirty="0" smtClean="0">
                <a:latin typeface="Arial Narrow" pitchFamily="34" charset="0"/>
              </a:rPr>
              <a:t>– as soon as you start the app the current location of the mobile is fetched .</a:t>
            </a:r>
          </a:p>
          <a:p>
            <a:r>
              <a:rPr lang="en-US" b="1" dirty="0" smtClean="0">
                <a:latin typeface="Arial Narrow" pitchFamily="34" charset="0"/>
              </a:rPr>
              <a:t>Accurate position </a:t>
            </a:r>
            <a:r>
              <a:rPr lang="en-US" dirty="0" smtClean="0">
                <a:latin typeface="Arial Narrow" pitchFamily="34" charset="0"/>
              </a:rPr>
              <a:t>– this will tell you the name of that particular place .</a:t>
            </a:r>
          </a:p>
          <a:p>
            <a:r>
              <a:rPr lang="en-US" b="1" dirty="0" smtClean="0">
                <a:latin typeface="Arial Narrow" pitchFamily="34" charset="0"/>
              </a:rPr>
              <a:t>Direction</a:t>
            </a:r>
            <a:r>
              <a:rPr lang="en-US" dirty="0" smtClean="0">
                <a:latin typeface="Arial Narrow" pitchFamily="34" charset="0"/>
              </a:rPr>
              <a:t> – it will also tell you best way to reach the destination from source as provided by user .</a:t>
            </a:r>
          </a:p>
          <a:p>
            <a:r>
              <a:rPr lang="en-US" b="1" dirty="0" smtClean="0">
                <a:latin typeface="Arial Narrow" pitchFamily="34" charset="0"/>
              </a:rPr>
              <a:t>Search</a:t>
            </a:r>
            <a:r>
              <a:rPr lang="en-US" dirty="0" smtClean="0">
                <a:latin typeface="Arial Narrow" pitchFamily="34" charset="0"/>
              </a:rPr>
              <a:t> – one can also search for the places here .</a:t>
            </a:r>
          </a:p>
          <a:p>
            <a:r>
              <a:rPr lang="en-US" b="1" dirty="0" smtClean="0">
                <a:latin typeface="Arial Narrow" pitchFamily="34" charset="0"/>
              </a:rPr>
              <a:t>Security</a:t>
            </a:r>
            <a:r>
              <a:rPr lang="en-US" dirty="0" smtClean="0">
                <a:latin typeface="Arial Narrow" pitchFamily="34" charset="0"/>
              </a:rPr>
              <a:t> - Safety of user , To reduce mobile theft.</a:t>
            </a:r>
          </a:p>
          <a:p>
            <a:r>
              <a:rPr lang="en-US" dirty="0" smtClean="0">
                <a:latin typeface="Arial Narrow" pitchFamily="34" charset="0"/>
              </a:rPr>
              <a:t>For real-time tracking , To reduce personal suffering.</a:t>
            </a:r>
          </a:p>
          <a:p>
            <a:endParaRPr lang="en-US" dirty="0" smtClean="0"/>
          </a:p>
          <a:p>
            <a:endParaRPr lang="en-US" dirty="0" smtClean="0"/>
          </a:p>
        </p:txBody>
      </p:sp>
      <p:sp>
        <p:nvSpPr>
          <p:cNvPr id="4" name="Slide Number Placeholder 3"/>
          <p:cNvSpPr>
            <a:spLocks noGrp="1"/>
          </p:cNvSpPr>
          <p:nvPr>
            <p:ph type="sldNum" sz="quarter" idx="15"/>
          </p:nvPr>
        </p:nvSpPr>
        <p:spPr/>
        <p:txBody>
          <a:bodyPr/>
          <a:lstStyle/>
          <a:p>
            <a:fld id="{FC502969-FC77-482D-9504-F90D608E8B6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solidFill>
                  <a:srgbClr val="7030A0"/>
                </a:solidFill>
                <a:latin typeface="Times New Roman" pitchFamily="18" charset="0"/>
                <a:cs typeface="Times New Roman" pitchFamily="18" charset="0"/>
              </a:rPr>
              <a:t>Who are the End Users of this project?</a:t>
            </a:r>
            <a:endParaRPr lang="en-US" sz="3200" dirty="0">
              <a:solidFill>
                <a:srgbClr val="7030A0"/>
              </a:solidFill>
            </a:endParaRPr>
          </a:p>
        </p:txBody>
      </p:sp>
      <p:sp>
        <p:nvSpPr>
          <p:cNvPr id="3" name="Content Placeholder 2"/>
          <p:cNvSpPr>
            <a:spLocks noGrp="1"/>
          </p:cNvSpPr>
          <p:nvPr>
            <p:ph sz="quarter" idx="1"/>
          </p:nvPr>
        </p:nvSpPr>
        <p:spPr>
          <a:xfrm>
            <a:off x="685800" y="1984248"/>
            <a:ext cx="7467600" cy="4873752"/>
          </a:xfrm>
        </p:spPr>
        <p:txBody>
          <a:bodyPr/>
          <a:lstStyle/>
          <a:p>
            <a:pPr lvl="1"/>
            <a:r>
              <a:rPr lang="en-US" dirty="0" smtClean="0"/>
              <a:t>The end user can be anyone .</a:t>
            </a:r>
          </a:p>
          <a:p>
            <a:pPr lvl="1"/>
            <a:endParaRPr lang="en-US" dirty="0" smtClean="0"/>
          </a:p>
          <a:p>
            <a:pPr lvl="1">
              <a:buNone/>
            </a:pPr>
            <a:endParaRPr lang="en-US" dirty="0" smtClean="0"/>
          </a:p>
          <a:p>
            <a:pPr lvl="1"/>
            <a:r>
              <a:rPr lang="en-US" dirty="0" smtClean="0"/>
              <a:t>Those who all are using an android smart phone can use this app , to get location details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400" dirty="0" smtClean="0">
                <a:solidFill>
                  <a:srgbClr val="7030A0"/>
                </a:solidFill>
                <a:latin typeface="Times New Roman" pitchFamily="18" charset="0"/>
                <a:cs typeface="Times New Roman" pitchFamily="18" charset="0"/>
              </a:rPr>
              <a:t>Project Requirements</a:t>
            </a:r>
            <a:br>
              <a:rPr lang="en-IN" sz="4400" dirty="0" smtClean="0">
                <a:solidFill>
                  <a:srgbClr val="7030A0"/>
                </a:solidFill>
                <a:latin typeface="Times New Roman" pitchFamily="18" charset="0"/>
                <a:cs typeface="Times New Roman" pitchFamily="18" charset="0"/>
              </a:rPr>
            </a:br>
            <a:r>
              <a:rPr lang="en-IN" sz="3200" dirty="0" smtClean="0">
                <a:solidFill>
                  <a:srgbClr val="7030A0"/>
                </a:solidFill>
                <a:latin typeface="Times New Roman" pitchFamily="18" charset="0"/>
                <a:cs typeface="Times New Roman" pitchFamily="18" charset="0"/>
              </a:rPr>
              <a:t>(Developer’s End)</a:t>
            </a:r>
            <a:endParaRPr lang="en-US" sz="4000" dirty="0">
              <a:solidFill>
                <a:srgbClr val="7030A0"/>
              </a:solidFill>
            </a:endParaRPr>
          </a:p>
        </p:txBody>
      </p:sp>
      <p:sp>
        <p:nvSpPr>
          <p:cNvPr id="3" name="Content Placeholder 2"/>
          <p:cNvSpPr>
            <a:spLocks noGrp="1"/>
          </p:cNvSpPr>
          <p:nvPr>
            <p:ph sz="quarter" idx="1"/>
          </p:nvPr>
        </p:nvSpPr>
        <p:spPr/>
        <p:txBody>
          <a:bodyPr/>
          <a:lstStyle/>
          <a:p>
            <a:r>
              <a:rPr lang="en-IN" u="sng" dirty="0" smtClean="0">
                <a:solidFill>
                  <a:srgbClr val="FF0000"/>
                </a:solidFill>
                <a:latin typeface="Times New Roman" pitchFamily="18" charset="0"/>
                <a:cs typeface="Times New Roman" pitchFamily="18" charset="0"/>
              </a:rPr>
              <a:t>Software Required : </a:t>
            </a:r>
          </a:p>
          <a:p>
            <a:pPr lvl="2"/>
            <a:r>
              <a:rPr lang="en-US" dirty="0" smtClean="0"/>
              <a:t>Windows 10 </a:t>
            </a:r>
            <a:endParaRPr lang="en-US" sz="1200" dirty="0" smtClean="0"/>
          </a:p>
          <a:p>
            <a:pPr lvl="2"/>
            <a:r>
              <a:rPr lang="en-US" dirty="0" smtClean="0"/>
              <a:t>Android Studio </a:t>
            </a:r>
            <a:endParaRPr lang="en-US" sz="1200" dirty="0" smtClean="0"/>
          </a:p>
          <a:p>
            <a:pPr>
              <a:buNone/>
            </a:pPr>
            <a:endParaRPr lang="en-IN" u="sng" dirty="0" smtClean="0">
              <a:solidFill>
                <a:srgbClr val="FF0000"/>
              </a:solidFill>
              <a:latin typeface="Times New Roman" pitchFamily="18" charset="0"/>
              <a:cs typeface="Times New Roman" pitchFamily="18" charset="0"/>
            </a:endParaRPr>
          </a:p>
          <a:p>
            <a:r>
              <a:rPr lang="en-IN" u="sng" dirty="0" smtClean="0">
                <a:solidFill>
                  <a:srgbClr val="FF0000"/>
                </a:solidFill>
                <a:latin typeface="Times New Roman" pitchFamily="18" charset="0"/>
                <a:cs typeface="Times New Roman" pitchFamily="18" charset="0"/>
              </a:rPr>
              <a:t>Hardware Required :</a:t>
            </a:r>
          </a:p>
          <a:p>
            <a:pPr lvl="2"/>
            <a:r>
              <a:rPr lang="en-US" dirty="0" smtClean="0"/>
              <a:t>Processor – i3 or more</a:t>
            </a:r>
          </a:p>
          <a:p>
            <a:pPr lvl="2"/>
            <a:r>
              <a:rPr lang="en-US" dirty="0" smtClean="0"/>
              <a:t>Hard Disk – 250 GB</a:t>
            </a:r>
          </a:p>
          <a:p>
            <a:pPr lvl="2"/>
            <a:r>
              <a:rPr lang="en-US" dirty="0" smtClean="0"/>
              <a:t>Memory – min 2GB RAM </a:t>
            </a:r>
          </a:p>
          <a:p>
            <a:pPr lvl="2"/>
            <a:r>
              <a:rPr lang="en-US" dirty="0" smtClean="0"/>
              <a:t>In short a computer or laptop.</a:t>
            </a:r>
          </a:p>
          <a:p>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solidFill>
                  <a:srgbClr val="7030A0"/>
                </a:solidFill>
                <a:latin typeface="Times New Roman" pitchFamily="18" charset="0"/>
                <a:cs typeface="Times New Roman" pitchFamily="18" charset="0"/>
              </a:rPr>
              <a:t>Project Requirements</a:t>
            </a:r>
            <a:br>
              <a:rPr lang="en-IN" sz="4000" dirty="0" smtClean="0">
                <a:solidFill>
                  <a:srgbClr val="7030A0"/>
                </a:solidFill>
                <a:latin typeface="Times New Roman" pitchFamily="18" charset="0"/>
                <a:cs typeface="Times New Roman" pitchFamily="18" charset="0"/>
              </a:rPr>
            </a:br>
            <a:r>
              <a:rPr lang="en-IN" sz="4000" dirty="0" smtClean="0">
                <a:solidFill>
                  <a:srgbClr val="7030A0"/>
                </a:solidFill>
                <a:latin typeface="Times New Roman" pitchFamily="18" charset="0"/>
                <a:cs typeface="Times New Roman" pitchFamily="18" charset="0"/>
              </a:rPr>
              <a:t>(End User)</a:t>
            </a:r>
            <a:endParaRPr lang="en-US" sz="3600" dirty="0">
              <a:solidFill>
                <a:srgbClr val="7030A0"/>
              </a:solidFill>
            </a:endParaRPr>
          </a:p>
        </p:txBody>
      </p:sp>
      <p:sp>
        <p:nvSpPr>
          <p:cNvPr id="3" name="Content Placeholder 2"/>
          <p:cNvSpPr>
            <a:spLocks noGrp="1"/>
          </p:cNvSpPr>
          <p:nvPr>
            <p:ph sz="quarter" idx="1"/>
          </p:nvPr>
        </p:nvSpPr>
        <p:spPr/>
        <p:txBody>
          <a:bodyPr/>
          <a:lstStyle/>
          <a:p>
            <a:r>
              <a:rPr lang="en-IN" u="sng" dirty="0" smtClean="0">
                <a:solidFill>
                  <a:srgbClr val="FF0000"/>
                </a:solidFill>
                <a:latin typeface="Times New Roman" pitchFamily="18" charset="0"/>
                <a:cs typeface="Times New Roman" pitchFamily="18" charset="0"/>
              </a:rPr>
              <a:t>Software Required :</a:t>
            </a:r>
          </a:p>
          <a:p>
            <a:pPr lvl="2"/>
            <a:r>
              <a:rPr lang="en-IN" dirty="0" smtClean="0">
                <a:latin typeface="+mj-lt"/>
                <a:cs typeface="Times New Roman" pitchFamily="18" charset="0"/>
              </a:rPr>
              <a:t>Windows 10 if using in system </a:t>
            </a:r>
          </a:p>
          <a:p>
            <a:pPr lvl="2"/>
            <a:r>
              <a:rPr lang="en-IN" dirty="0" smtClean="0">
                <a:latin typeface="+mj-lt"/>
                <a:cs typeface="Times New Roman" pitchFamily="18" charset="0"/>
              </a:rPr>
              <a:t>Android version minimum 4.1 or more , if using in phone</a:t>
            </a:r>
          </a:p>
          <a:p>
            <a:pPr lvl="2"/>
            <a:r>
              <a:rPr lang="en-IN" dirty="0" smtClean="0">
                <a:latin typeface="+mj-lt"/>
                <a:cs typeface="Times New Roman" pitchFamily="18" charset="0"/>
              </a:rPr>
              <a:t>Internet Connection</a:t>
            </a:r>
          </a:p>
          <a:p>
            <a:pPr>
              <a:buNone/>
            </a:pPr>
            <a:r>
              <a:rPr lang="en-US" dirty="0" smtClean="0"/>
              <a:t>		</a:t>
            </a:r>
          </a:p>
          <a:p>
            <a:r>
              <a:rPr lang="en-IN" u="sng" dirty="0" smtClean="0">
                <a:solidFill>
                  <a:srgbClr val="FF0000"/>
                </a:solidFill>
                <a:latin typeface="Times New Roman" pitchFamily="18" charset="0"/>
                <a:cs typeface="Times New Roman" pitchFamily="18" charset="0"/>
              </a:rPr>
              <a:t>Hardware Required :</a:t>
            </a:r>
          </a:p>
          <a:p>
            <a:pPr lvl="2"/>
            <a:r>
              <a:rPr lang="en-US" dirty="0" smtClean="0"/>
              <a:t>An android smart phone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7030A0"/>
                </a:solidFill>
                <a:latin typeface="Times New Roman" pitchFamily="18" charset="0"/>
                <a:cs typeface="Times New Roman" pitchFamily="18" charset="0"/>
              </a:rPr>
              <a:t>Back End Details</a:t>
            </a:r>
            <a:endParaRPr lang="en-US" sz="4800" dirty="0">
              <a:solidFill>
                <a:srgbClr val="7030A0"/>
              </a:solidFill>
            </a:endParaRPr>
          </a:p>
        </p:txBody>
      </p:sp>
      <p:sp>
        <p:nvSpPr>
          <p:cNvPr id="3" name="Content Placeholder 2"/>
          <p:cNvSpPr>
            <a:spLocks noGrp="1"/>
          </p:cNvSpPr>
          <p:nvPr>
            <p:ph sz="quarter" idx="1"/>
          </p:nvPr>
        </p:nvSpPr>
        <p:spPr/>
        <p:txBody>
          <a:bodyPr/>
          <a:lstStyle/>
          <a:p>
            <a:r>
              <a:rPr lang="en-US" dirty="0" smtClean="0"/>
              <a:t>For making the web application we need –</a:t>
            </a:r>
          </a:p>
          <a:p>
            <a:pPr lvl="1"/>
            <a:r>
              <a:rPr lang="en-US" dirty="0" smtClean="0"/>
              <a:t>My </a:t>
            </a:r>
            <a:r>
              <a:rPr lang="en-US" dirty="0" err="1" smtClean="0"/>
              <a:t>Sql</a:t>
            </a:r>
            <a:r>
              <a:rPr lang="en-US" dirty="0" smtClean="0"/>
              <a:t> Server</a:t>
            </a:r>
          </a:p>
          <a:p>
            <a:pPr lvl="1"/>
            <a:r>
              <a:rPr lang="en-US" dirty="0" smtClean="0"/>
              <a:t>Visual Studio 2010</a:t>
            </a:r>
          </a:p>
          <a:p>
            <a:pPr>
              <a:buNone/>
            </a:pPr>
            <a:endParaRPr lang="en-US" dirty="0" smtClean="0"/>
          </a:p>
          <a:p>
            <a:r>
              <a:rPr lang="en-US" dirty="0" smtClean="0"/>
              <a:t>Otherwise the project is light weight . It doesn’t require backend . This will fetch the details directly from GPS , Location of phone and with help of Google API maps are shown .</a:t>
            </a: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7030A0"/>
                </a:solidFill>
                <a:latin typeface="Times New Roman" pitchFamily="18" charset="0"/>
                <a:cs typeface="Times New Roman" pitchFamily="18" charset="0"/>
              </a:rPr>
              <a:t>Front End Details</a:t>
            </a:r>
            <a:endParaRPr lang="en-US" sz="4800" dirty="0">
              <a:solidFill>
                <a:srgbClr val="7030A0"/>
              </a:solidFill>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How many Interfaces / Screens your Application will have?</a:t>
            </a:r>
          </a:p>
          <a:p>
            <a:pPr lvl="2"/>
            <a:r>
              <a:rPr lang="en-US" dirty="0" smtClean="0"/>
              <a:t>The first interface will be mobile phone . Then when clicking on app , the front page will start .</a:t>
            </a:r>
          </a:p>
          <a:p>
            <a:pPr lvl="2"/>
            <a:endParaRPr lang="en-US" dirty="0" smtClean="0"/>
          </a:p>
          <a:p>
            <a:pPr lvl="2"/>
            <a:r>
              <a:rPr lang="en-US" dirty="0" smtClean="0"/>
              <a:t>There are many screens .</a:t>
            </a:r>
          </a:p>
          <a:p>
            <a:pPr>
              <a:buNone/>
            </a:pPr>
            <a:endParaRPr lang="en-US" dirty="0" smtClean="0"/>
          </a:p>
          <a:p>
            <a:r>
              <a:rPr lang="en-US" dirty="0" smtClean="0">
                <a:latin typeface="Times New Roman" pitchFamily="18" charset="0"/>
                <a:cs typeface="Times New Roman" pitchFamily="18" charset="0"/>
              </a:rPr>
              <a:t>How each Interface / Screens will look like?</a:t>
            </a:r>
          </a:p>
          <a:p>
            <a:endParaRPr lang="en-US" dirty="0" smtClean="0">
              <a:latin typeface="Times New Roman" pitchFamily="18" charset="0"/>
              <a:cs typeface="Times New Roman" pitchFamily="18" charset="0"/>
            </a:endParaRPr>
          </a:p>
          <a:p>
            <a:pPr lvl="2"/>
            <a:r>
              <a:rPr lang="en-US" dirty="0" smtClean="0">
                <a:latin typeface="Times New Roman" pitchFamily="18" charset="0"/>
                <a:cs typeface="Times New Roman" pitchFamily="18" charset="0"/>
              </a:rPr>
              <a:t>The snapshot of the app , and screens is as follows ….</a:t>
            </a:r>
          </a:p>
          <a:p>
            <a:pPr>
              <a:buNone/>
            </a:pPr>
            <a:endParaRPr lang="en-US" dirty="0"/>
          </a:p>
        </p:txBody>
      </p:sp>
      <p:sp>
        <p:nvSpPr>
          <p:cNvPr id="4" name="Slide Number Placeholder 3"/>
          <p:cNvSpPr>
            <a:spLocks noGrp="1"/>
          </p:cNvSpPr>
          <p:nvPr>
            <p:ph type="sldNum" sz="quarter" idx="15"/>
          </p:nvPr>
        </p:nvSpPr>
        <p:spPr/>
        <p:txBody>
          <a:bodyPr/>
          <a:lstStyle/>
          <a:p>
            <a:fld id="{FC502969-FC77-482D-9504-F90D608E8B6F}"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895</TotalTime>
  <Words>722</Words>
  <Application>Microsoft Office PowerPoint</Application>
  <PresentationFormat>On-screen Show (4:3)</PresentationFormat>
  <Paragraphs>152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Location Teller App </vt:lpstr>
      <vt:lpstr>INDEX</vt:lpstr>
      <vt:lpstr>Objective</vt:lpstr>
      <vt:lpstr>Application Area </vt:lpstr>
      <vt:lpstr>Who are the End Users of this project?</vt:lpstr>
      <vt:lpstr>Project Requirements (Developer’s End)</vt:lpstr>
      <vt:lpstr>Project Requirements (End User)</vt:lpstr>
      <vt:lpstr>Back End Details</vt:lpstr>
      <vt:lpstr>Front End Details</vt:lpstr>
      <vt:lpstr>Slide 10</vt:lpstr>
      <vt:lpstr>Slide 11</vt:lpstr>
      <vt:lpstr>Slide 12</vt:lpstr>
      <vt:lpstr>Slide 13</vt:lpstr>
      <vt:lpstr>Slide 14</vt:lpstr>
      <vt:lpstr>Slide 15</vt:lpstr>
      <vt:lpstr>Slide 16</vt:lpstr>
      <vt:lpstr>Work Flow Diagram</vt:lpstr>
      <vt:lpstr>Slide 18</vt:lpstr>
      <vt:lpstr>Data Flow Diagram</vt:lpstr>
      <vt:lpstr>Slide 20</vt:lpstr>
      <vt:lpstr>Result &amp; Conclusion</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ASUS</dc:creator>
  <cp:lastModifiedBy>ASUS</cp:lastModifiedBy>
  <cp:revision>25</cp:revision>
  <dcterms:created xsi:type="dcterms:W3CDTF">2021-11-07T13:34:31Z</dcterms:created>
  <dcterms:modified xsi:type="dcterms:W3CDTF">2021-12-07T10:05:49Z</dcterms:modified>
</cp:coreProperties>
</file>