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7.xml.rels" ContentType="application/vnd.openxmlformats-package.relationships+xml"/>
  <Override PartName="/ppt/notesSlides/_rels/notesSlide1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jpeg" ContentType="image/jpeg"/>
  <Override PartName="/ppt/media/image12.jpeg" ContentType="image/jpeg"/>
  <Override PartName="/ppt/media/image19.png" ContentType="image/png"/>
  <Override PartName="/ppt/media/image13.jpeg" ContentType="image/jpe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167"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68"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69"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70"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71"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4C49208E-96D3-437C-8A8F-434A36DFB16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1143000" y="685800"/>
            <a:ext cx="4570920" cy="3427920"/>
          </a:xfrm>
          <a:prstGeom prst="rect">
            <a:avLst/>
          </a:prstGeom>
        </p:spPr>
      </p:sp>
      <p:sp>
        <p:nvSpPr>
          <p:cNvPr id="223" name="PlaceHolder 2"/>
          <p:cNvSpPr>
            <a:spLocks noGrp="1"/>
          </p:cNvSpPr>
          <p:nvPr>
            <p:ph type="body"/>
          </p:nvPr>
        </p:nvSpPr>
        <p:spPr>
          <a:xfrm>
            <a:off x="685800" y="4343400"/>
            <a:ext cx="5485320" cy="4113720"/>
          </a:xfrm>
          <a:prstGeom prst="rect">
            <a:avLst/>
          </a:prstGeom>
        </p:spPr>
        <p:txBody>
          <a:bodyPr lIns="0" rIns="0" tIns="0" bIns="0">
            <a:noAutofit/>
          </a:bodyPr>
          <a:p>
            <a:endParaRPr b="0" lang="en-US" sz="2000" spc="-1" strike="noStrike">
              <a:latin typeface="Arial"/>
            </a:endParaRPr>
          </a:p>
        </p:txBody>
      </p:sp>
      <p:sp>
        <p:nvSpPr>
          <p:cNvPr id="224" name="CustomShape 3"/>
          <p:cNvSpPr/>
          <p:nvPr/>
        </p:nvSpPr>
        <p:spPr>
          <a:xfrm>
            <a:off x="3884760" y="8685360"/>
            <a:ext cx="2970720" cy="456120"/>
          </a:xfrm>
          <a:prstGeom prst="rect">
            <a:avLst/>
          </a:pr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1143000" y="685800"/>
            <a:ext cx="4570920" cy="3427920"/>
          </a:xfrm>
          <a:prstGeom prst="rect">
            <a:avLst/>
          </a:prstGeom>
        </p:spPr>
      </p:sp>
      <p:sp>
        <p:nvSpPr>
          <p:cNvPr id="214" name="PlaceHolder 2"/>
          <p:cNvSpPr>
            <a:spLocks noGrp="1"/>
          </p:cNvSpPr>
          <p:nvPr>
            <p:ph type="body"/>
          </p:nvPr>
        </p:nvSpPr>
        <p:spPr>
          <a:xfrm>
            <a:off x="685800" y="4343400"/>
            <a:ext cx="5485320" cy="4113720"/>
          </a:xfrm>
          <a:prstGeom prst="rect">
            <a:avLst/>
          </a:prstGeom>
        </p:spPr>
        <p:txBody>
          <a:bodyPr lIns="0" rIns="0" tIns="0" bIns="0">
            <a:noAutofit/>
          </a:bodyPr>
          <a:p>
            <a:endParaRPr b="0" lang="en-US" sz="2000" spc="-1" strike="noStrike">
              <a:latin typeface="Arial"/>
            </a:endParaRPr>
          </a:p>
        </p:txBody>
      </p:sp>
      <p:sp>
        <p:nvSpPr>
          <p:cNvPr id="215" name="CustomShape 3"/>
          <p:cNvSpPr/>
          <p:nvPr/>
        </p:nvSpPr>
        <p:spPr>
          <a:xfrm>
            <a:off x="3884760" y="8685360"/>
            <a:ext cx="2970720" cy="456120"/>
          </a:xfrm>
          <a:prstGeom prst="rect">
            <a:avLst/>
          </a:pr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1143000" y="685800"/>
            <a:ext cx="4570920" cy="3427920"/>
          </a:xfrm>
          <a:prstGeom prst="rect">
            <a:avLst/>
          </a:prstGeom>
        </p:spPr>
      </p:sp>
      <p:sp>
        <p:nvSpPr>
          <p:cNvPr id="217" name="PlaceHolder 2"/>
          <p:cNvSpPr>
            <a:spLocks noGrp="1"/>
          </p:cNvSpPr>
          <p:nvPr>
            <p:ph type="body"/>
          </p:nvPr>
        </p:nvSpPr>
        <p:spPr>
          <a:xfrm>
            <a:off x="685800" y="4343400"/>
            <a:ext cx="5485320" cy="4113720"/>
          </a:xfrm>
          <a:prstGeom prst="rect">
            <a:avLst/>
          </a:prstGeom>
        </p:spPr>
        <p:txBody>
          <a:bodyPr lIns="0" rIns="0" tIns="0" bIns="0">
            <a:normAutofit/>
          </a:bodyPr>
          <a:p>
            <a:endParaRPr b="0" lang="en-US" sz="2000" spc="-1" strike="noStrike">
              <a:latin typeface="Arial"/>
            </a:endParaRPr>
          </a:p>
        </p:txBody>
      </p:sp>
      <p:sp>
        <p:nvSpPr>
          <p:cNvPr id="218" name="CustomShape 3"/>
          <p:cNvSpPr/>
          <p:nvPr/>
        </p:nvSpPr>
        <p:spPr>
          <a:xfrm>
            <a:off x="3884760" y="8685360"/>
            <a:ext cx="2970720" cy="456120"/>
          </a:xfrm>
          <a:prstGeom prst="rect">
            <a:avLst/>
          </a:prstGeom>
          <a:noFill/>
          <a:ln>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1143000" y="685800"/>
            <a:ext cx="4570920" cy="3427920"/>
          </a:xfrm>
          <a:prstGeom prst="rect">
            <a:avLst/>
          </a:prstGeom>
        </p:spPr>
      </p:sp>
      <p:sp>
        <p:nvSpPr>
          <p:cNvPr id="220" name="PlaceHolder 2"/>
          <p:cNvSpPr>
            <a:spLocks noGrp="1"/>
          </p:cNvSpPr>
          <p:nvPr>
            <p:ph type="body"/>
          </p:nvPr>
        </p:nvSpPr>
        <p:spPr>
          <a:xfrm>
            <a:off x="685800" y="4343400"/>
            <a:ext cx="5485320" cy="4113720"/>
          </a:xfrm>
          <a:prstGeom prst="rect">
            <a:avLst/>
          </a:prstGeom>
        </p:spPr>
        <p:txBody>
          <a:bodyPr lIns="0" rIns="0" tIns="0" bIns="0">
            <a:noAutofit/>
          </a:bodyPr>
          <a:p>
            <a:endParaRPr b="0" lang="en-US" sz="2000" spc="-1" strike="noStrike">
              <a:latin typeface="Arial"/>
            </a:endParaRPr>
          </a:p>
        </p:txBody>
      </p:sp>
      <p:sp>
        <p:nvSpPr>
          <p:cNvPr id="221" name="CustomShape 3"/>
          <p:cNvSpPr/>
          <p:nvPr/>
        </p:nvSpPr>
        <p:spPr>
          <a:xfrm>
            <a:off x="3884760" y="8685360"/>
            <a:ext cx="2970720" cy="45612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31" name="PlaceHolder 2"/>
          <p:cNvSpPr>
            <a:spLocks noGrp="1"/>
          </p:cNvSpPr>
          <p:nvPr>
            <p:ph type="body"/>
          </p:nvPr>
        </p:nvSpPr>
        <p:spPr>
          <a:xfrm>
            <a:off x="457200" y="1604520"/>
            <a:ext cx="822888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34"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subTitle"/>
          </p:nvPr>
        </p:nvSpPr>
        <p:spPr>
          <a:xfrm>
            <a:off x="457200" y="1604520"/>
            <a:ext cx="8228880" cy="39769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52" name="PlaceHolder 2"/>
          <p:cNvSpPr>
            <a:spLocks noGrp="1"/>
          </p:cNvSpPr>
          <p:nvPr>
            <p:ph type="body"/>
          </p:nvPr>
        </p:nvSpPr>
        <p:spPr>
          <a:xfrm>
            <a:off x="457200" y="1604520"/>
            <a:ext cx="82288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1667880"/>
            <a:ext cx="822852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59"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subTitle"/>
          </p:nvPr>
        </p:nvSpPr>
        <p:spPr>
          <a:xfrm>
            <a:off x="457200" y="1604520"/>
            <a:ext cx="8228880" cy="39769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63"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71" name="PlaceHolder 2"/>
          <p:cNvSpPr>
            <a:spLocks noGrp="1"/>
          </p:cNvSpPr>
          <p:nvPr>
            <p:ph type="body"/>
          </p:nvPr>
        </p:nvSpPr>
        <p:spPr>
          <a:xfrm>
            <a:off x="457200" y="1604520"/>
            <a:ext cx="822888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74"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7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8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subTitle"/>
          </p:nvPr>
        </p:nvSpPr>
        <p:spPr>
          <a:xfrm>
            <a:off x="457200" y="1604520"/>
            <a:ext cx="8228880" cy="39769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93" name="PlaceHolder 2"/>
          <p:cNvSpPr>
            <a:spLocks noGrp="1"/>
          </p:cNvSpPr>
          <p:nvPr>
            <p:ph type="body"/>
          </p:nvPr>
        </p:nvSpPr>
        <p:spPr>
          <a:xfrm>
            <a:off x="457200" y="1604520"/>
            <a:ext cx="82288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95"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82288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1667880"/>
            <a:ext cx="822852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00"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04"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08"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12" name="PlaceHolder 2"/>
          <p:cNvSpPr>
            <a:spLocks noGrp="1"/>
          </p:cNvSpPr>
          <p:nvPr>
            <p:ph type="body"/>
          </p:nvPr>
        </p:nvSpPr>
        <p:spPr>
          <a:xfrm>
            <a:off x="457200" y="1604520"/>
            <a:ext cx="8228880" cy="1896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15"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2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2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2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2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31" name="PlaceHolder 2"/>
          <p:cNvSpPr>
            <a:spLocks noGrp="1"/>
          </p:cNvSpPr>
          <p:nvPr>
            <p:ph type="subTitle"/>
          </p:nvPr>
        </p:nvSpPr>
        <p:spPr>
          <a:xfrm>
            <a:off x="457200" y="1604520"/>
            <a:ext cx="8228880" cy="39769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33" name="PlaceHolder 2"/>
          <p:cNvSpPr>
            <a:spLocks noGrp="1"/>
          </p:cNvSpPr>
          <p:nvPr>
            <p:ph type="body"/>
          </p:nvPr>
        </p:nvSpPr>
        <p:spPr>
          <a:xfrm>
            <a:off x="457200" y="1604520"/>
            <a:ext cx="82288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4"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35"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457200" y="1667880"/>
            <a:ext cx="822852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40"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
        <p:nvSpPr>
          <p:cNvPr id="142"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44"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48"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52" name="PlaceHolder 2"/>
          <p:cNvSpPr>
            <a:spLocks noGrp="1"/>
          </p:cNvSpPr>
          <p:nvPr>
            <p:ph type="body"/>
          </p:nvPr>
        </p:nvSpPr>
        <p:spPr>
          <a:xfrm>
            <a:off x="457200" y="1604520"/>
            <a:ext cx="8228880" cy="189684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55"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156"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157"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
        <p:nvSpPr>
          <p:cNvPr id="158" name="PlaceHolder 5"/>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6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6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6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6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6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6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1667880"/>
            <a:ext cx="822852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1667880"/>
            <a:ext cx="8228520" cy="114516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5000"/>
          </a:blip>
          <a:stretch>
            <a:fillRect/>
          </a:stretch>
        </a:blipFill>
      </p:bgPr>
    </p:bg>
    <p:spTree>
      <p:nvGrpSpPr>
        <p:cNvPr id="1" name=""/>
        <p:cNvGrpSpPr/>
        <p:nvPr/>
      </p:nvGrpSpPr>
      <p:grpSpPr>
        <a:xfrm>
          <a:off x="0" y="0"/>
          <a:ext cx="0" cy="0"/>
          <a:chOff x="0" y="0"/>
          <a:chExt cx="0" cy="0"/>
        </a:xfrm>
      </p:grpSpPr>
      <p:sp>
        <p:nvSpPr>
          <p:cNvPr id="0" name="CustomShape 1" hidden="1"/>
          <p:cNvSpPr/>
          <p:nvPr/>
        </p:nvSpPr>
        <p:spPr>
          <a:xfrm>
            <a:off x="0" y="0"/>
            <a:ext cx="9142920" cy="685692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 name="CustomShape 2" hidden="1"/>
          <p:cNvSpPr/>
          <p:nvPr/>
        </p:nvSpPr>
        <p:spPr>
          <a:xfrm>
            <a:off x="64080" y="69840"/>
            <a:ext cx="9012240" cy="6692400"/>
          </a:xfrm>
          <a:prstGeom prst="roundRect">
            <a:avLst>
              <a:gd name="adj" fmla="val 4929"/>
            </a:avLst>
          </a:prstGeom>
          <a:blipFill rotWithShape="0">
            <a:blip r:embed="rId3">
              <a:alphaModFix amt="15000"/>
            </a:blip>
            <a:stretch>
              <a:fillRect/>
            </a:stretch>
          </a:blipFill>
          <a:ln w="6480">
            <a:solidFill>
              <a:schemeClr val="tx1">
                <a:alpha val="100000"/>
              </a:schemeClr>
            </a:solidFill>
            <a:round/>
          </a:ln>
          <a:effectLst>
            <a:outerShdw algn="t" blurRad="38100" dir="5400000" dist="25560"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2920" cy="685692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2240" cy="6690960"/>
          </a:xfrm>
          <a:prstGeom prst="roundRect">
            <a:avLst>
              <a:gd name="adj" fmla="val 4929"/>
            </a:avLst>
          </a:prstGeom>
          <a:blipFill rotWithShape="0">
            <a:blip r:embed="rId4">
              <a:alphaModFix amt="15000"/>
            </a:blip>
            <a:stretch>
              <a:fillRect/>
            </a:stretch>
          </a:blipFill>
          <a:ln w="6480">
            <a:solidFill>
              <a:schemeClr val="tx1">
                <a:alpha val="100000"/>
              </a:schemeClr>
            </a:solidFill>
            <a:round/>
          </a:ln>
          <a:effectLst>
            <a:outerShdw algn="t" blurRad="38100" dir="5400000" dist="25560"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CustomShape 5"/>
          <p:cNvSpPr/>
          <p:nvPr/>
        </p:nvSpPr>
        <p:spPr>
          <a:xfrm>
            <a:off x="63000" y="1449360"/>
            <a:ext cx="9020520" cy="1526400"/>
          </a:xfrm>
          <a:prstGeom prst="rect">
            <a:avLst/>
          </a:prstGeom>
          <a:solidFill>
            <a:schemeClr val="accent1">
              <a:alpha val="100000"/>
            </a:schemeClr>
          </a:solidFill>
          <a:ln w="19080">
            <a:noFill/>
          </a:ln>
          <a:effectLst>
            <a:outerShdw algn="t" blurRad="38100" dir="5400000" dist="25560" rotWithShape="0">
              <a:srgbClr val="000000">
                <a:alpha val="5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63000" y="1396800"/>
            <a:ext cx="9020520" cy="119520"/>
          </a:xfrm>
          <a:prstGeom prst="rect">
            <a:avLst/>
          </a:prstGeom>
          <a:solidFill>
            <a:schemeClr val="accent1">
              <a:tint val="60000"/>
            </a:schemeClr>
          </a:solidFill>
          <a:ln w="19080">
            <a:noFill/>
          </a:ln>
          <a:effectLst>
            <a:outerShdw algn="t" blurRad="38100" dir="5400000" dist="25560" rotWithShape="0">
              <a:srgbClr val="000000">
                <a:alpha val="5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63000" y="2976480"/>
            <a:ext cx="9020520" cy="109440"/>
          </a:xfrm>
          <a:prstGeom prst="rect">
            <a:avLst/>
          </a:prstGeom>
          <a:solidFill>
            <a:schemeClr val="accent5"/>
          </a:solidFill>
          <a:ln w="19080">
            <a:noFill/>
          </a:ln>
          <a:effectLst>
            <a:outerShdw algn="t" blurRad="38100" dir="5400000" dist="25560" rotWithShape="0">
              <a:srgbClr val="000000">
                <a:alpha val="5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457200" y="1667880"/>
            <a:ext cx="822852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8" name="PlaceHolder 9"/>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5000"/>
          </a:blip>
          <a:stretch>
            <a:fillRect/>
          </a:stretch>
        </a:blipFill>
      </p:bgPr>
    </p:bg>
    <p:spTree>
      <p:nvGrpSpPr>
        <p:cNvPr id="1" name=""/>
        <p:cNvGrpSpPr/>
        <p:nvPr/>
      </p:nvGrpSpPr>
      <p:grpSpPr>
        <a:xfrm>
          <a:off x="0" y="0"/>
          <a:ext cx="0" cy="0"/>
          <a:chOff x="0" y="0"/>
          <a:chExt cx="0" cy="0"/>
        </a:xfrm>
      </p:grpSpPr>
      <p:sp>
        <p:nvSpPr>
          <p:cNvPr id="45" name="CustomShape 1" hidden="1"/>
          <p:cNvSpPr/>
          <p:nvPr/>
        </p:nvSpPr>
        <p:spPr>
          <a:xfrm>
            <a:off x="0" y="0"/>
            <a:ext cx="9142920" cy="685692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6" name="CustomShape 2" hidden="1"/>
          <p:cNvSpPr/>
          <p:nvPr/>
        </p:nvSpPr>
        <p:spPr>
          <a:xfrm>
            <a:off x="64080" y="69840"/>
            <a:ext cx="9012240" cy="6692400"/>
          </a:xfrm>
          <a:prstGeom prst="roundRect">
            <a:avLst>
              <a:gd name="adj" fmla="val 4929"/>
            </a:avLst>
          </a:prstGeom>
          <a:blipFill rotWithShape="0">
            <a:blip r:embed="rId3">
              <a:alphaModFix amt="15000"/>
            </a:blip>
            <a:stretch>
              <a:fillRect/>
            </a:stretch>
          </a:blipFill>
          <a:ln w="6480">
            <a:solidFill>
              <a:schemeClr val="tx1">
                <a:alpha val="100000"/>
              </a:schemeClr>
            </a:solidFill>
            <a:round/>
          </a:ln>
          <a:effectLst>
            <a:outerShdw algn="t" blurRad="38100" dir="5400000" dist="25560" rotWithShape="0">
              <a:srgbClr val="000000">
                <a:alpha val="50000"/>
              </a:srgbClr>
            </a:outerShdw>
          </a:effectLst>
        </p:spPr>
        <p:style>
          <a:lnRef idx="3">
            <a:schemeClr val="lt1"/>
          </a:lnRef>
          <a:fillRef idx="1001">
            <a:schemeClr val="lt1"/>
          </a:fillRef>
          <a:effectRef idx="1">
            <a:schemeClr val="accent1"/>
          </a:effectRef>
          <a:fontRef idx="minor"/>
        </p:style>
      </p:sp>
      <p:sp>
        <p:nvSpPr>
          <p:cNvPr id="47"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8"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5000"/>
          </a:blip>
          <a:stretch>
            <a:fillRect/>
          </a:stretch>
        </a:blipFill>
      </p:bgPr>
    </p:bg>
    <p:spTree>
      <p:nvGrpSpPr>
        <p:cNvPr id="1" name=""/>
        <p:cNvGrpSpPr/>
        <p:nvPr/>
      </p:nvGrpSpPr>
      <p:grpSpPr>
        <a:xfrm>
          <a:off x="0" y="0"/>
          <a:ext cx="0" cy="0"/>
          <a:chOff x="0" y="0"/>
          <a:chExt cx="0" cy="0"/>
        </a:xfrm>
      </p:grpSpPr>
      <p:sp>
        <p:nvSpPr>
          <p:cNvPr id="85" name="CustomShape 1" hidden="1"/>
          <p:cNvSpPr/>
          <p:nvPr/>
        </p:nvSpPr>
        <p:spPr>
          <a:xfrm>
            <a:off x="0" y="0"/>
            <a:ext cx="9142920" cy="685692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86" name="CustomShape 2" hidden="1"/>
          <p:cNvSpPr/>
          <p:nvPr/>
        </p:nvSpPr>
        <p:spPr>
          <a:xfrm>
            <a:off x="64080" y="69840"/>
            <a:ext cx="9012240" cy="6692400"/>
          </a:xfrm>
          <a:prstGeom prst="roundRect">
            <a:avLst>
              <a:gd name="adj" fmla="val 4929"/>
            </a:avLst>
          </a:prstGeom>
          <a:blipFill rotWithShape="0">
            <a:blip r:embed="rId3">
              <a:alphaModFix amt="15000"/>
            </a:blip>
            <a:stretch>
              <a:fillRect/>
            </a:stretch>
          </a:blipFill>
          <a:ln w="6480">
            <a:solidFill>
              <a:schemeClr val="tx1">
                <a:alpha val="100000"/>
              </a:schemeClr>
            </a:solidFill>
            <a:round/>
          </a:ln>
          <a:effectLst>
            <a:outerShdw algn="t" blurRad="38100" dir="5400000" dist="25560" rotWithShape="0">
              <a:srgbClr val="000000">
                <a:alpha val="50000"/>
              </a:srgbClr>
            </a:outerShdw>
          </a:effectLst>
        </p:spPr>
        <p:style>
          <a:lnRef idx="3">
            <a:schemeClr val="lt1"/>
          </a:lnRef>
          <a:fillRef idx="1001">
            <a:schemeClr val="lt1"/>
          </a:fillRef>
          <a:effectRef idx="1">
            <a:schemeClr val="accent1"/>
          </a:effectRef>
          <a:fontRef idx="minor"/>
        </p:style>
      </p:sp>
      <p:sp>
        <p:nvSpPr>
          <p:cNvPr id="87" name="PlaceHolder 3"/>
          <p:cNvSpPr>
            <a:spLocks noGrp="1"/>
          </p:cNvSpPr>
          <p:nvPr>
            <p:ph type="title"/>
          </p:nvPr>
        </p:nvSpPr>
        <p:spPr>
          <a:xfrm>
            <a:off x="457200" y="1667880"/>
            <a:ext cx="822852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88" name="PlaceHolder 4"/>
          <p:cNvSpPr>
            <a:spLocks noGrp="1"/>
          </p:cNvSpPr>
          <p:nvPr>
            <p:ph type="body"/>
          </p:nvPr>
        </p:nvSpPr>
        <p:spPr>
          <a:xfrm>
            <a:off x="45720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9" name="PlaceHolder 5"/>
          <p:cNvSpPr>
            <a:spLocks noGrp="1"/>
          </p:cNvSpPr>
          <p:nvPr>
            <p:ph type="body"/>
          </p:nvPr>
        </p:nvSpPr>
        <p:spPr>
          <a:xfrm>
            <a:off x="467424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5000"/>
          </a:blip>
          <a:stretch>
            <a:fillRect/>
          </a:stretch>
        </a:blipFill>
      </p:bgPr>
    </p:bg>
    <p:spTree>
      <p:nvGrpSpPr>
        <p:cNvPr id="1" name=""/>
        <p:cNvGrpSpPr/>
        <p:nvPr/>
      </p:nvGrpSpPr>
      <p:grpSpPr>
        <a:xfrm>
          <a:off x="0" y="0"/>
          <a:ext cx="0" cy="0"/>
          <a:chOff x="0" y="0"/>
          <a:chExt cx="0" cy="0"/>
        </a:xfrm>
      </p:grpSpPr>
      <p:sp>
        <p:nvSpPr>
          <p:cNvPr id="126" name="CustomShape 1" hidden="1"/>
          <p:cNvSpPr/>
          <p:nvPr/>
        </p:nvSpPr>
        <p:spPr>
          <a:xfrm>
            <a:off x="0" y="0"/>
            <a:ext cx="9142920" cy="685692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27" name="CustomShape 2" hidden="1"/>
          <p:cNvSpPr/>
          <p:nvPr/>
        </p:nvSpPr>
        <p:spPr>
          <a:xfrm>
            <a:off x="64080" y="69840"/>
            <a:ext cx="9012240" cy="6692400"/>
          </a:xfrm>
          <a:prstGeom prst="roundRect">
            <a:avLst>
              <a:gd name="adj" fmla="val 4929"/>
            </a:avLst>
          </a:prstGeom>
          <a:blipFill rotWithShape="0">
            <a:blip r:embed="rId3">
              <a:alphaModFix amt="15000"/>
            </a:blip>
            <a:stretch>
              <a:fillRect/>
            </a:stretch>
          </a:blipFill>
          <a:ln w="6480">
            <a:solidFill>
              <a:schemeClr val="tx1">
                <a:alpha val="100000"/>
              </a:schemeClr>
            </a:solidFill>
            <a:round/>
          </a:ln>
          <a:effectLst>
            <a:outerShdw algn="t" blurRad="38100" dir="5400000" dist="25560" rotWithShape="0">
              <a:srgbClr val="000000">
                <a:alpha val="50000"/>
              </a:srgbClr>
            </a:outerShdw>
          </a:effectLst>
        </p:spPr>
        <p:style>
          <a:lnRef idx="3">
            <a:schemeClr val="lt1"/>
          </a:lnRef>
          <a:fillRef idx="1001">
            <a:schemeClr val="lt1"/>
          </a:fillRef>
          <a:effectRef idx="1">
            <a:schemeClr val="accent1"/>
          </a:effectRef>
          <a:fontRef idx="minor"/>
        </p:style>
      </p:sp>
      <p:sp>
        <p:nvSpPr>
          <p:cNvPr id="128"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9"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8.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hyperlink" Target="https://www.tutorialspoint.com/php" TargetMode="External"/><Relationship Id="rId2" Type="http://schemas.openxmlformats.org/officeDocument/2006/relationships/hyperlink" Target="https://www.w3schools.com/html" TargetMode="External"/><Relationship Id="rId3" Type="http://schemas.openxmlformats.org/officeDocument/2006/relationships/hyperlink" Target="https://www.w3schools.com/css" TargetMode="External"/><Relationship Id="rId4" Type="http://schemas.openxmlformats.org/officeDocument/2006/relationships/hyperlink" Target="https://www.javatpoint.com/mysql-tutorial" TargetMode="External"/><Relationship Id="rId5" Type="http://schemas.openxmlformats.org/officeDocument/2006/relationships/hyperlink" Target="https://www.udemy.com/course/php-for-complete-beginners-includes-msql-object-oriented/" TargetMode="External"/><Relationship Id="rId6"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762120" y="1676520"/>
            <a:ext cx="7771320" cy="608400"/>
          </a:xfrm>
          <a:prstGeom prst="rect">
            <a:avLst/>
          </a:prstGeom>
          <a:noFill/>
          <a:ln>
            <a:noFill/>
          </a:ln>
        </p:spPr>
        <p:style>
          <a:lnRef idx="0"/>
          <a:fillRef idx="0"/>
          <a:effectRef idx="0"/>
          <a:fontRef idx="minor"/>
        </p:style>
        <p:txBody>
          <a:bodyPr lIns="90000" rIns="90000" tIns="45000" bIns="91440" anchor="ctr">
            <a:noAutofit/>
          </a:bodyPr>
          <a:p>
            <a:pPr algn="ctr">
              <a:lnSpc>
                <a:spcPct val="100000"/>
              </a:lnSpc>
            </a:pPr>
            <a:r>
              <a:rPr b="1" lang="en-US" sz="3200" spc="-1" strike="noStrike">
                <a:solidFill>
                  <a:srgbClr val="0070c0"/>
                </a:solidFill>
                <a:latin typeface="Times New Roman"/>
                <a:ea typeface="DejaVu Sans"/>
              </a:rPr>
              <a:t>Listen Up: Audiobook And Music Player Web Application</a:t>
            </a:r>
            <a:endParaRPr b="0" lang="en-US" sz="3200" spc="-1" strike="noStrike">
              <a:latin typeface="Arial"/>
            </a:endParaRPr>
          </a:p>
        </p:txBody>
      </p:sp>
      <p:sp>
        <p:nvSpPr>
          <p:cNvPr id="173" name="CustomShape 2"/>
          <p:cNvSpPr/>
          <p:nvPr/>
        </p:nvSpPr>
        <p:spPr>
          <a:xfrm>
            <a:off x="5562720" y="4952880"/>
            <a:ext cx="3351600" cy="1599120"/>
          </a:xfrm>
          <a:prstGeom prst="rect">
            <a:avLst/>
          </a:prstGeom>
          <a:noFill/>
          <a:ln>
            <a:noFill/>
          </a:ln>
        </p:spPr>
        <p:style>
          <a:lnRef idx="0"/>
          <a:fillRef idx="0"/>
          <a:effectRef idx="0"/>
          <a:fontRef idx="minor"/>
        </p:style>
      </p:sp>
      <p:sp>
        <p:nvSpPr>
          <p:cNvPr id="174" name="CustomShape 3"/>
          <p:cNvSpPr/>
          <p:nvPr/>
        </p:nvSpPr>
        <p:spPr>
          <a:xfrm>
            <a:off x="228600" y="5105520"/>
            <a:ext cx="3123000" cy="1522800"/>
          </a:xfrm>
          <a:prstGeom prst="rect">
            <a:avLst/>
          </a:prstGeom>
          <a:noFill/>
          <a:ln>
            <a:noFill/>
          </a:ln>
        </p:spPr>
        <p:style>
          <a:lnRef idx="0"/>
          <a:fillRef idx="0"/>
          <a:effectRef idx="0"/>
          <a:fontRef idx="minor"/>
        </p:style>
      </p:sp>
      <p:sp>
        <p:nvSpPr>
          <p:cNvPr id="175" name="CustomShape 4"/>
          <p:cNvSpPr/>
          <p:nvPr/>
        </p:nvSpPr>
        <p:spPr>
          <a:xfrm>
            <a:off x="762120" y="739800"/>
            <a:ext cx="7771320" cy="6307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2800" spc="-1" strike="noStrike">
                <a:solidFill>
                  <a:srgbClr val="000000"/>
                </a:solidFill>
                <a:latin typeface="Times New Roman"/>
                <a:ea typeface="DejaVu Sans"/>
              </a:rPr>
              <a:t>Major Project Report on</a:t>
            </a:r>
            <a:endParaRPr b="0" lang="en-US" sz="2800" spc="-1" strike="noStrike">
              <a:latin typeface="Arial"/>
            </a:endParaRPr>
          </a:p>
        </p:txBody>
      </p:sp>
      <p:sp>
        <p:nvSpPr>
          <p:cNvPr id="176" name="CustomShape 5"/>
          <p:cNvSpPr/>
          <p:nvPr/>
        </p:nvSpPr>
        <p:spPr>
          <a:xfrm>
            <a:off x="762120" y="2743200"/>
            <a:ext cx="7771320" cy="2361240"/>
          </a:xfrm>
          <a:prstGeom prst="rect">
            <a:avLst/>
          </a:prstGeom>
          <a:noFill/>
          <a:ln>
            <a:noFill/>
          </a:ln>
        </p:spPr>
        <p:style>
          <a:lnRef idx="0"/>
          <a:fillRef idx="0"/>
          <a:effectRef idx="0"/>
          <a:fontRef idx="minor"/>
        </p:style>
        <p:txBody>
          <a:bodyPr lIns="90000" rIns="90000" tIns="45000" bIns="45000" anchor="ctr">
            <a:normAutofit fontScale="35000"/>
          </a:bodyPr>
          <a:p>
            <a:pPr algn="ctr">
              <a:lnSpc>
                <a:spcPct val="120000"/>
              </a:lnSpc>
            </a:pPr>
            <a:r>
              <a:rPr b="1" lang="en-US" sz="3800" spc="-1" strike="noStrike">
                <a:solidFill>
                  <a:srgbClr val="000000"/>
                </a:solidFill>
                <a:latin typeface="Times New Roman"/>
                <a:ea typeface="DejaVu Sans"/>
              </a:rPr>
              <a:t>CSE 7</a:t>
            </a:r>
            <a:r>
              <a:rPr b="1" lang="en-US" sz="3800" spc="-1" strike="noStrike" baseline="30000">
                <a:solidFill>
                  <a:srgbClr val="000000"/>
                </a:solidFill>
                <a:latin typeface="Times New Roman"/>
                <a:ea typeface="DejaVu Sans"/>
              </a:rPr>
              <a:t>th</a:t>
            </a:r>
            <a:r>
              <a:rPr b="1" lang="en-US" sz="3800" spc="-1" strike="noStrike">
                <a:solidFill>
                  <a:srgbClr val="000000"/>
                </a:solidFill>
                <a:latin typeface="Times New Roman"/>
                <a:ea typeface="DejaVu Sans"/>
              </a:rPr>
              <a:t> Semester</a:t>
            </a:r>
            <a:endParaRPr b="0" lang="en-US" sz="3800" spc="-1" strike="noStrike">
              <a:latin typeface="Arial"/>
            </a:endParaRPr>
          </a:p>
          <a:p>
            <a:pPr algn="ctr">
              <a:lnSpc>
                <a:spcPct val="120000"/>
              </a:lnSpc>
            </a:pPr>
            <a:endParaRPr b="0" lang="en-US" sz="3800" spc="-1" strike="noStrike">
              <a:latin typeface="Arial"/>
            </a:endParaRPr>
          </a:p>
          <a:p>
            <a:pPr algn="ctr">
              <a:lnSpc>
                <a:spcPct val="120000"/>
              </a:lnSpc>
            </a:pPr>
            <a:r>
              <a:rPr b="0" lang="en-US" sz="2800" spc="-1" strike="noStrike">
                <a:solidFill>
                  <a:srgbClr val="000000"/>
                </a:solidFill>
                <a:latin typeface="Times New Roman"/>
                <a:ea typeface="DejaVu Sans"/>
              </a:rPr>
              <a:t>Department of Computer Science and Engineering,</a:t>
            </a:r>
            <a:endParaRPr b="0" lang="en-US" sz="2800" spc="-1" strike="noStrike">
              <a:latin typeface="Arial"/>
            </a:endParaRPr>
          </a:p>
          <a:p>
            <a:pPr algn="ctr">
              <a:lnSpc>
                <a:spcPct val="120000"/>
              </a:lnSpc>
            </a:pPr>
            <a:endParaRPr b="0" lang="en-US" sz="2800" spc="-1" strike="noStrike">
              <a:latin typeface="Arial"/>
            </a:endParaRPr>
          </a:p>
          <a:p>
            <a:pPr algn="ctr">
              <a:lnSpc>
                <a:spcPct val="120000"/>
              </a:lnSpc>
            </a:pPr>
            <a:r>
              <a:rPr b="1" lang="en-US" sz="2500" spc="-1" strike="noStrike">
                <a:solidFill>
                  <a:srgbClr val="000000"/>
                </a:solidFill>
                <a:latin typeface="Times New Roman"/>
                <a:ea typeface="DejaVu Sans"/>
              </a:rPr>
              <a:t>Batch 2019-2023</a:t>
            </a:r>
            <a:endParaRPr b="0" lang="en-US" sz="2500" spc="-1" strike="noStrike">
              <a:latin typeface="Arial"/>
            </a:endParaRPr>
          </a:p>
          <a:p>
            <a:pPr algn="ctr">
              <a:lnSpc>
                <a:spcPct val="120000"/>
              </a:lnSpc>
            </a:pPr>
            <a:endParaRPr b="0" lang="en-US" sz="2500" spc="-1" strike="noStrike">
              <a:latin typeface="Arial"/>
            </a:endParaRPr>
          </a:p>
          <a:p>
            <a:pPr algn="ctr">
              <a:lnSpc>
                <a:spcPct val="120000"/>
              </a:lnSpc>
            </a:pPr>
            <a:r>
              <a:rPr b="0" lang="en-US" sz="2800" spc="-1" strike="noStrike">
                <a:solidFill>
                  <a:srgbClr val="000000"/>
                </a:solidFill>
                <a:latin typeface="Times New Roman"/>
                <a:ea typeface="DejaVu Sans"/>
              </a:rPr>
              <a:t>Session Sept 2022 – Jan 2023</a:t>
            </a:r>
            <a:endParaRPr b="0" lang="en-US" sz="2800" spc="-1" strike="noStrike">
              <a:latin typeface="Arial"/>
            </a:endParaRPr>
          </a:p>
          <a:p>
            <a:pPr algn="ctr">
              <a:lnSpc>
                <a:spcPct val="120000"/>
              </a:lnSpc>
            </a:pPr>
            <a:endParaRPr b="0" lang="en-US" sz="2800" spc="-1" strike="noStrike">
              <a:latin typeface="Arial"/>
            </a:endParaRPr>
          </a:p>
          <a:p>
            <a:pPr algn="ctr">
              <a:lnSpc>
                <a:spcPct val="120000"/>
              </a:lnSpc>
            </a:pPr>
            <a:r>
              <a:rPr b="1" lang="en-US" sz="2800" spc="-1" strike="noStrike">
                <a:solidFill>
                  <a:srgbClr val="000000"/>
                </a:solidFill>
                <a:latin typeface="Times New Roman"/>
                <a:ea typeface="DejaVu Sans"/>
              </a:rPr>
              <a:t>Presentation Date: -</a:t>
            </a:r>
            <a:endParaRPr b="0" lang="en-US" sz="2800" spc="-1" strike="noStrike">
              <a:latin typeface="Arial"/>
            </a:endParaRPr>
          </a:p>
        </p:txBody>
      </p:sp>
      <p:sp>
        <p:nvSpPr>
          <p:cNvPr id="177" name="CustomShape 6"/>
          <p:cNvSpPr/>
          <p:nvPr/>
        </p:nvSpPr>
        <p:spPr>
          <a:xfrm>
            <a:off x="427680" y="365760"/>
            <a:ext cx="8533440" cy="455400"/>
          </a:xfrm>
          <a:prstGeom prst="rect">
            <a:avLst/>
          </a:prstGeom>
          <a:noFill/>
          <a:ln>
            <a:noFill/>
          </a:ln>
        </p:spPr>
        <p:style>
          <a:lnRef idx="0"/>
          <a:fillRef idx="0"/>
          <a:effectRef idx="0"/>
          <a:fontRef idx="minor"/>
        </p:style>
        <p:txBody>
          <a:bodyPr lIns="90000" rIns="90000" tIns="45000" bIns="45000">
            <a:spAutoFit/>
          </a:bodyPr>
          <a:p>
            <a:pPr algn="ctr">
              <a:lnSpc>
                <a:spcPct val="120000"/>
              </a:lnSpc>
            </a:pPr>
            <a:r>
              <a:rPr b="0" lang="en-US" sz="2000" spc="-1" strike="noStrike">
                <a:solidFill>
                  <a:srgbClr val="000000"/>
                </a:solidFill>
                <a:latin typeface="Times New Roman"/>
                <a:ea typeface="DejaVu Sans"/>
              </a:rPr>
              <a:t>Shri Shankaracharya Institute of Professional Management &amp; Technology, Raipur</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7" name="Picture 78" descr=""/>
          <p:cNvPicPr/>
          <p:nvPr/>
        </p:nvPicPr>
        <p:blipFill>
          <a:blip r:embed="rId1"/>
          <a:stretch/>
        </p:blipFill>
        <p:spPr>
          <a:xfrm>
            <a:off x="914400" y="1143000"/>
            <a:ext cx="7314120" cy="4494600"/>
          </a:xfrm>
          <a:prstGeom prst="rect">
            <a:avLst/>
          </a:prstGeom>
          <a:ln w="9360">
            <a:solidFill>
              <a:srgbClr val="000000"/>
            </a:solidFill>
            <a:miter/>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Picture 85" descr=""/>
          <p:cNvPicPr/>
          <p:nvPr/>
        </p:nvPicPr>
        <p:blipFill>
          <a:blip r:embed="rId1"/>
          <a:stretch/>
        </p:blipFill>
        <p:spPr>
          <a:xfrm>
            <a:off x="1143000" y="914400"/>
            <a:ext cx="7009200" cy="4951800"/>
          </a:xfrm>
          <a:prstGeom prst="rect">
            <a:avLst/>
          </a:prstGeom>
          <a:ln w="9360">
            <a:solidFill>
              <a:srgbClr val="000000"/>
            </a:solidFill>
            <a:miter/>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9" name="Picture 80" descr=""/>
          <p:cNvPicPr/>
          <p:nvPr/>
        </p:nvPicPr>
        <p:blipFill>
          <a:blip r:embed="rId1"/>
          <a:stretch/>
        </p:blipFill>
        <p:spPr>
          <a:xfrm>
            <a:off x="914400" y="990720"/>
            <a:ext cx="7161840" cy="5028120"/>
          </a:xfrm>
          <a:prstGeom prst="rect">
            <a:avLst/>
          </a:prstGeom>
          <a:ln w="9360">
            <a:solidFill>
              <a:srgbClr val="000000"/>
            </a:solidFill>
            <a:miter/>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914400" y="274680"/>
            <a:ext cx="7771320" cy="1141920"/>
          </a:xfrm>
          <a:prstGeom prst="rect">
            <a:avLst/>
          </a:prstGeom>
          <a:noFill/>
          <a:ln>
            <a:noFill/>
          </a:ln>
        </p:spPr>
        <p:style>
          <a:lnRef idx="0"/>
          <a:fillRef idx="0"/>
          <a:effectRef idx="0"/>
          <a:fontRef idx="minor"/>
        </p:style>
        <p:txBody>
          <a:bodyPr lIns="90000" rIns="90000" tIns="45000" bIns="91440" anchor="b">
            <a:normAutofit/>
          </a:bodyPr>
          <a:p>
            <a:pPr algn="ctr">
              <a:lnSpc>
                <a:spcPct val="100000"/>
              </a:lnSpc>
            </a:pPr>
            <a:r>
              <a:rPr b="0" lang="en-US" sz="6000" spc="-1" strike="noStrike">
                <a:solidFill>
                  <a:srgbClr val="696464"/>
                </a:solidFill>
                <a:latin typeface="Times New Roman"/>
                <a:ea typeface="DejaVu Sans"/>
              </a:rPr>
              <a:t>Snapshot</a:t>
            </a:r>
            <a:endParaRPr b="0" lang="en-US" sz="6000" spc="-1" strike="noStrike">
              <a:latin typeface="Arial"/>
            </a:endParaRPr>
          </a:p>
        </p:txBody>
      </p:sp>
      <p:sp>
        <p:nvSpPr>
          <p:cNvPr id="201" name="CustomShape 2"/>
          <p:cNvSpPr/>
          <p:nvPr/>
        </p:nvSpPr>
        <p:spPr>
          <a:xfrm>
            <a:off x="1066680" y="2666880"/>
            <a:ext cx="1675440" cy="529560"/>
          </a:xfrm>
          <a:prstGeom prst="rect">
            <a:avLst/>
          </a:prstGeom>
          <a:noFill/>
          <a:ln>
            <a:noFill/>
          </a:ln>
        </p:spPr>
        <p:style>
          <a:lnRef idx="0"/>
          <a:fillRef idx="0"/>
          <a:effectRef idx="0"/>
          <a:fontRef idx="minor"/>
        </p:style>
      </p:sp>
      <p:sp>
        <p:nvSpPr>
          <p:cNvPr id="202" name="CustomShape 3"/>
          <p:cNvSpPr/>
          <p:nvPr/>
        </p:nvSpPr>
        <p:spPr>
          <a:xfrm>
            <a:off x="9277200" y="3809520"/>
            <a:ext cx="2772720" cy="3212640"/>
          </a:xfrm>
          <a:prstGeom prst="rect">
            <a:avLst/>
          </a:prstGeom>
          <a:noFill/>
          <a:ln>
            <a:noFill/>
          </a:ln>
        </p:spPr>
        <p:style>
          <a:lnRef idx="0"/>
          <a:fillRef idx="0"/>
          <a:effectRef idx="0"/>
          <a:fontRef idx="minor"/>
        </p:style>
      </p:sp>
      <p:pic>
        <p:nvPicPr>
          <p:cNvPr id="203" name="Picture 51" descr=""/>
          <p:cNvPicPr/>
          <p:nvPr/>
        </p:nvPicPr>
        <p:blipFill>
          <a:blip r:embed="rId1"/>
          <a:stretch/>
        </p:blipFill>
        <p:spPr>
          <a:xfrm>
            <a:off x="280800" y="2133720"/>
            <a:ext cx="4238640" cy="3199320"/>
          </a:xfrm>
          <a:prstGeom prst="rect">
            <a:avLst/>
          </a:prstGeom>
          <a:ln>
            <a:noFill/>
          </a:ln>
        </p:spPr>
      </p:pic>
      <p:pic>
        <p:nvPicPr>
          <p:cNvPr id="204" name="Picture 71" descr=""/>
          <p:cNvPicPr/>
          <p:nvPr/>
        </p:nvPicPr>
        <p:blipFill>
          <a:blip r:embed="rId2"/>
          <a:stretch/>
        </p:blipFill>
        <p:spPr>
          <a:xfrm>
            <a:off x="4648320" y="2133720"/>
            <a:ext cx="4266000" cy="31993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5" name="Picture 5" descr=""/>
          <p:cNvPicPr/>
          <p:nvPr/>
        </p:nvPicPr>
        <p:blipFill>
          <a:blip r:embed="rId1"/>
          <a:stretch/>
        </p:blipFill>
        <p:spPr>
          <a:xfrm>
            <a:off x="228600" y="1307520"/>
            <a:ext cx="4037400" cy="3961440"/>
          </a:xfrm>
          <a:prstGeom prst="rect">
            <a:avLst/>
          </a:prstGeom>
          <a:ln>
            <a:noFill/>
          </a:ln>
        </p:spPr>
      </p:pic>
      <p:pic>
        <p:nvPicPr>
          <p:cNvPr id="206" name="Picture 8" descr=""/>
          <p:cNvPicPr/>
          <p:nvPr/>
        </p:nvPicPr>
        <p:blipFill>
          <a:blip r:embed="rId2"/>
          <a:stretch/>
        </p:blipFill>
        <p:spPr>
          <a:xfrm>
            <a:off x="4572000" y="1271160"/>
            <a:ext cx="4356360" cy="39855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Picture 19" descr=""/>
          <p:cNvPicPr/>
          <p:nvPr/>
        </p:nvPicPr>
        <p:blipFill>
          <a:blip r:embed="rId1"/>
          <a:stretch/>
        </p:blipFill>
        <p:spPr>
          <a:xfrm>
            <a:off x="304920" y="1676520"/>
            <a:ext cx="4113720" cy="3794760"/>
          </a:xfrm>
          <a:prstGeom prst="rect">
            <a:avLst/>
          </a:prstGeom>
          <a:ln>
            <a:noFill/>
          </a:ln>
        </p:spPr>
      </p:pic>
      <p:pic>
        <p:nvPicPr>
          <p:cNvPr id="208" name="Picture 15" descr=""/>
          <p:cNvPicPr/>
          <p:nvPr/>
        </p:nvPicPr>
        <p:blipFill>
          <a:blip r:embed="rId2"/>
          <a:stretch/>
        </p:blipFill>
        <p:spPr>
          <a:xfrm>
            <a:off x="4648320" y="1676520"/>
            <a:ext cx="4113720" cy="37947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762120" y="152280"/>
            <a:ext cx="7771320" cy="837000"/>
          </a:xfrm>
          <a:prstGeom prst="rect">
            <a:avLst/>
          </a:prstGeom>
          <a:noFill/>
          <a:ln>
            <a:noFill/>
          </a:ln>
        </p:spPr>
        <p:style>
          <a:lnRef idx="0"/>
          <a:fillRef idx="0"/>
          <a:effectRef idx="0"/>
          <a:fontRef idx="minor"/>
        </p:style>
        <p:txBody>
          <a:bodyPr lIns="90000" rIns="90000" tIns="45000" bIns="91440" anchor="ctr">
            <a:noAutofit/>
          </a:bodyPr>
          <a:p>
            <a:pPr algn="ctr">
              <a:lnSpc>
                <a:spcPct val="100000"/>
              </a:lnSpc>
            </a:pPr>
            <a:r>
              <a:rPr b="0" lang="en-US" sz="6000" spc="-1" strike="noStrike">
                <a:solidFill>
                  <a:srgbClr val="000000"/>
                </a:solidFill>
                <a:latin typeface="Times New Roman"/>
                <a:ea typeface="DejaVu Sans"/>
              </a:rPr>
              <a:t>Result &amp; Conclusion</a:t>
            </a:r>
            <a:endParaRPr b="0" lang="en-US" sz="6000" spc="-1" strike="noStrike">
              <a:latin typeface="Arial"/>
            </a:endParaRPr>
          </a:p>
        </p:txBody>
      </p:sp>
      <p:sp>
        <p:nvSpPr>
          <p:cNvPr id="210" name="CustomShape 2"/>
          <p:cNvSpPr/>
          <p:nvPr/>
        </p:nvSpPr>
        <p:spPr>
          <a:xfrm>
            <a:off x="647640" y="1295280"/>
            <a:ext cx="7999920" cy="46634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Times New Roman"/>
                <a:ea typeface="DejaVu Sans"/>
              </a:rPr>
              <a:t>Through this package we provide a fully customized web application. This system is an automated system so that the functional working of it is effective and time saving. In this modern era time is the most precious thing, so in context of time the new system will be effective to do a group of task in easy and secure manner.</a:t>
            </a:r>
            <a:endParaRPr b="0" lang="en-US" sz="2000" spc="-1" strike="noStrike">
              <a:latin typeface="Arial"/>
            </a:endParaRPr>
          </a:p>
          <a:p>
            <a:pPr algn="just">
              <a:lnSpc>
                <a:spcPct val="100000"/>
              </a:lnSpc>
            </a:pPr>
            <a:r>
              <a:rPr b="0" lang="en-US" sz="2000" spc="-1" strike="noStrike">
                <a:solidFill>
                  <a:srgbClr val="000000"/>
                </a:solidFill>
                <a:latin typeface="Times New Roman"/>
                <a:ea typeface="DejaVu Sans"/>
              </a:rPr>
              <a:t>It may help collecting perfect management in details. In a very short time, the collection will be obvious, simple and sensible. It will help a person to know the management of passed year perfectly and vividly. It also helps in current all works relative to  ListenUp: Audiobook and Music Player Web Application. It will be also reduced the cost of collecting the management &amp; collection procedure will go on smoothly. Our project aims at Business process automation, i.e. we have tried to computerize various processes of  ListenUp: Audiobook and Music Player Web Application. In computer system the person has to fill the various forms &amp; number of copies of the forms can be easily generated at a time.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33520" y="1600200"/>
            <a:ext cx="8076240" cy="1980000"/>
          </a:xfrm>
          <a:prstGeom prst="rect">
            <a:avLst/>
          </a:prstGeom>
          <a:noFill/>
          <a:ln>
            <a:noFill/>
          </a:ln>
        </p:spPr>
        <p:style>
          <a:lnRef idx="0"/>
          <a:fillRef idx="0"/>
          <a:effectRef idx="0"/>
          <a:fontRef idx="minor"/>
        </p:style>
        <p:txBody>
          <a:bodyPr lIns="90000" rIns="90000" tIns="45000" bIns="45000">
            <a:noAutofit/>
          </a:bodyPr>
          <a:p>
            <a:pPr algn="just">
              <a:lnSpc>
                <a:spcPct val="100000"/>
              </a:lnSpc>
              <a:spcBef>
                <a:spcPts val="581"/>
              </a:spcBef>
            </a:pPr>
            <a:r>
              <a:rPr b="1" lang="en-US" sz="1600" spc="-1" strike="noStrike">
                <a:solidFill>
                  <a:srgbClr val="000000"/>
                </a:solidFill>
                <a:latin typeface="Times New Roman"/>
                <a:ea typeface="DejaVu Sans"/>
              </a:rPr>
              <a:t>Web Resources</a:t>
            </a:r>
            <a:endParaRPr b="0" lang="en-US" sz="1600" spc="-1" strike="noStrike">
              <a:latin typeface="Arial"/>
            </a:endParaRPr>
          </a:p>
          <a:p>
            <a:pPr algn="just">
              <a:lnSpc>
                <a:spcPct val="100000"/>
              </a:lnSpc>
              <a:spcBef>
                <a:spcPts val="581"/>
              </a:spcBef>
            </a:pPr>
            <a:r>
              <a:rPr b="0" lang="en-US" sz="1400" spc="-1" strike="noStrike" u="sng">
                <a:solidFill>
                  <a:srgbClr val="cc9900"/>
                </a:solidFill>
                <a:uFillTx/>
                <a:latin typeface="Times New Roman"/>
                <a:ea typeface="DejaVu Sans"/>
                <a:hlinkClick r:id="rId1"/>
              </a:rPr>
              <a:t>https://www.tutorialspoint.com/php</a:t>
            </a:r>
            <a:endParaRPr b="0" lang="en-US" sz="1400" spc="-1" strike="noStrike">
              <a:latin typeface="Arial"/>
            </a:endParaRPr>
          </a:p>
          <a:p>
            <a:pPr algn="just">
              <a:lnSpc>
                <a:spcPct val="100000"/>
              </a:lnSpc>
              <a:spcBef>
                <a:spcPts val="581"/>
              </a:spcBef>
            </a:pPr>
            <a:r>
              <a:rPr b="0" lang="en-US" sz="1400" spc="-1" strike="noStrike" u="sng">
                <a:solidFill>
                  <a:srgbClr val="cc9900"/>
                </a:solidFill>
                <a:uFillTx/>
                <a:latin typeface="Times New Roman"/>
                <a:ea typeface="DejaVu Sans"/>
                <a:hlinkClick r:id="rId2"/>
              </a:rPr>
              <a:t>https://www.w3schools.com/html</a:t>
            </a:r>
            <a:endParaRPr b="0" lang="en-US" sz="1400" spc="-1" strike="noStrike">
              <a:latin typeface="Arial"/>
            </a:endParaRPr>
          </a:p>
          <a:p>
            <a:pPr algn="just">
              <a:lnSpc>
                <a:spcPct val="100000"/>
              </a:lnSpc>
              <a:spcBef>
                <a:spcPts val="581"/>
              </a:spcBef>
            </a:pPr>
            <a:r>
              <a:rPr b="0" lang="en-US" sz="1400" spc="-1" strike="noStrike" u="sng">
                <a:solidFill>
                  <a:srgbClr val="cc9900"/>
                </a:solidFill>
                <a:uFillTx/>
                <a:latin typeface="Times New Roman"/>
                <a:ea typeface="DejaVu Sans"/>
                <a:hlinkClick r:id="rId3"/>
              </a:rPr>
              <a:t>https://www.w3schools.com/css</a:t>
            </a:r>
            <a:endParaRPr b="0" lang="en-US" sz="1400" spc="-1" strike="noStrike">
              <a:latin typeface="Arial"/>
            </a:endParaRPr>
          </a:p>
          <a:p>
            <a:pPr algn="just">
              <a:lnSpc>
                <a:spcPct val="100000"/>
              </a:lnSpc>
              <a:spcBef>
                <a:spcPts val="581"/>
              </a:spcBef>
            </a:pPr>
            <a:r>
              <a:rPr b="0" lang="en-US" sz="1400" spc="-1" strike="noStrike" u="sng">
                <a:solidFill>
                  <a:srgbClr val="cc9900"/>
                </a:solidFill>
                <a:uFillTx/>
                <a:latin typeface="Times New Roman"/>
                <a:ea typeface="DejaVu Sans"/>
                <a:hlinkClick r:id="rId4"/>
              </a:rPr>
              <a:t>https://www.javatpoint.com/mysql-tutorial</a:t>
            </a:r>
            <a:endParaRPr b="0" lang="en-US" sz="1400" spc="-1" strike="noStrike">
              <a:latin typeface="Arial"/>
            </a:endParaRPr>
          </a:p>
          <a:p>
            <a:pPr algn="just">
              <a:lnSpc>
                <a:spcPct val="100000"/>
              </a:lnSpc>
              <a:spcBef>
                <a:spcPts val="581"/>
              </a:spcBef>
            </a:pPr>
            <a:r>
              <a:rPr b="0" lang="en-US" sz="1400" spc="-1" strike="noStrike" u="sng">
                <a:solidFill>
                  <a:srgbClr val="cc9900"/>
                </a:solidFill>
                <a:uFillTx/>
                <a:latin typeface="Times New Roman"/>
                <a:ea typeface="DejaVu Sans"/>
                <a:hlinkClick r:id="rId5"/>
              </a:rPr>
              <a:t>https://www.udemy.com/course/php-for-complete-beginners-includes-msql-object-oriented/</a:t>
            </a:r>
            <a:endParaRPr b="0" lang="en-US" sz="1400" spc="-1" strike="noStrike">
              <a:latin typeface="Arial"/>
            </a:endParaRPr>
          </a:p>
          <a:p>
            <a:pPr algn="just">
              <a:lnSpc>
                <a:spcPct val="100000"/>
              </a:lnSpc>
              <a:spcBef>
                <a:spcPts val="581"/>
              </a:spcBef>
            </a:pPr>
            <a:endParaRPr b="0" lang="en-US" sz="1400" spc="-1" strike="noStrike">
              <a:latin typeface="Arial"/>
            </a:endParaRPr>
          </a:p>
        </p:txBody>
      </p:sp>
      <p:sp>
        <p:nvSpPr>
          <p:cNvPr id="212" name="CustomShape 2"/>
          <p:cNvSpPr/>
          <p:nvPr/>
        </p:nvSpPr>
        <p:spPr>
          <a:xfrm>
            <a:off x="457200" y="54000"/>
            <a:ext cx="8228520" cy="1468800"/>
          </a:xfrm>
          <a:prstGeom prst="rect">
            <a:avLst/>
          </a:prstGeom>
          <a:noFill/>
          <a:ln>
            <a:noFill/>
          </a:ln>
        </p:spPr>
        <p:style>
          <a:lnRef idx="0"/>
          <a:fillRef idx="0"/>
          <a:effectRef idx="0"/>
          <a:fontRef idx="minor"/>
        </p:style>
        <p:txBody>
          <a:bodyPr lIns="90000" rIns="90000" tIns="45000" bIns="91440" anchor="ctr">
            <a:normAutofit fontScale="80000"/>
          </a:bodyPr>
          <a:p>
            <a:pPr algn="ctr">
              <a:lnSpc>
                <a:spcPct val="100000"/>
              </a:lnSpc>
            </a:pPr>
            <a:r>
              <a:rPr b="0" lang="en-US" sz="5400" spc="-1" strike="noStrike">
                <a:solidFill>
                  <a:srgbClr val="000000"/>
                </a:solidFill>
                <a:latin typeface="Times New Roman"/>
                <a:ea typeface="DejaVu Sans"/>
              </a:rPr>
              <a:t>References</a:t>
            </a:r>
            <a:b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914400" y="274680"/>
            <a:ext cx="7771320" cy="1141920"/>
          </a:xfrm>
          <a:prstGeom prst="rect">
            <a:avLst/>
          </a:prstGeom>
          <a:noFill/>
          <a:ln>
            <a:noFill/>
          </a:ln>
        </p:spPr>
        <p:style>
          <a:lnRef idx="0"/>
          <a:fillRef idx="0"/>
          <a:effectRef idx="0"/>
          <a:fontRef idx="minor"/>
        </p:style>
        <p:txBody>
          <a:bodyPr lIns="90000" rIns="90000" tIns="45000" bIns="91440" anchor="b">
            <a:noAutofit/>
          </a:bodyPr>
          <a:p>
            <a:pPr algn="ctr">
              <a:lnSpc>
                <a:spcPct val="100000"/>
              </a:lnSpc>
            </a:pPr>
            <a:r>
              <a:rPr b="0" lang="en-US" sz="6000" spc="-1" strike="noStrike">
                <a:solidFill>
                  <a:srgbClr val="000000"/>
                </a:solidFill>
                <a:latin typeface="Times New Roman"/>
                <a:ea typeface="DejaVu Sans"/>
              </a:rPr>
              <a:t>Index</a:t>
            </a:r>
            <a:endParaRPr b="0" lang="en-US" sz="6000" spc="-1" strike="noStrike">
              <a:latin typeface="Arial"/>
            </a:endParaRPr>
          </a:p>
        </p:txBody>
      </p:sp>
      <p:sp>
        <p:nvSpPr>
          <p:cNvPr id="179" name="CustomShape 2"/>
          <p:cNvSpPr/>
          <p:nvPr/>
        </p:nvSpPr>
        <p:spPr>
          <a:xfrm>
            <a:off x="914400" y="1447920"/>
            <a:ext cx="7771320" cy="4570920"/>
          </a:xfrm>
          <a:prstGeom prst="rect">
            <a:avLst/>
          </a:prstGeom>
          <a:noFill/>
          <a:ln>
            <a:noFill/>
          </a:ln>
        </p:spPr>
        <p:style>
          <a:lnRef idx="0"/>
          <a:fillRef idx="0"/>
          <a:effectRef idx="0"/>
          <a:fontRef idx="minor"/>
        </p:style>
        <p:txBody>
          <a:bodyPr lIns="90000" rIns="90000" tIns="45000" bIns="45000">
            <a:normAutofit/>
          </a:bodyPr>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Perpetua"/>
                <a:ea typeface="DejaVu Sans"/>
              </a:rPr>
              <a:t>Application Area</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Perpetua"/>
                <a:ea typeface="DejaVu Sans"/>
              </a:rPr>
              <a:t>Project Overview</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Perpetua"/>
                <a:ea typeface="DejaVu Sans"/>
              </a:rPr>
              <a:t>Project Requirements</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Perpetua"/>
                <a:ea typeface="DejaVu Sans"/>
              </a:rPr>
              <a:t>Database Details</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Perpetua"/>
                <a:ea typeface="DejaVu Sans"/>
              </a:rPr>
              <a:t>Back End &amp; Front End</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Perpetua"/>
                <a:ea typeface="DejaVu Sans"/>
              </a:rPr>
              <a:t>Project Flow Diagram</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Perpetua"/>
                <a:ea typeface="DejaVu Sans"/>
              </a:rPr>
              <a:t>Data Flow Diagram</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Perpetua"/>
                <a:ea typeface="DejaVu Sans"/>
              </a:rPr>
              <a:t>Snapshot</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Perpetua"/>
                <a:ea typeface="DejaVu Sans"/>
              </a:rPr>
              <a:t>Result &amp; Conclusion</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Perpetua"/>
                <a:ea typeface="DejaVu Sans"/>
              </a:rPr>
              <a:t>References</a:t>
            </a:r>
            <a:endParaRPr b="0" lang="en-US" sz="2600" spc="-1" strike="noStrike">
              <a:latin typeface="Arial"/>
            </a:endParaRPr>
          </a:p>
          <a:p>
            <a:pPr>
              <a:lnSpc>
                <a:spcPct val="100000"/>
              </a:lnSpc>
              <a:spcBef>
                <a:spcPts val="581"/>
              </a:spcBef>
            </a:pPr>
            <a:endParaRPr b="0" lang="en-US" sz="2600" spc="-1" strike="noStrike">
              <a:latin typeface="Arial"/>
            </a:endParaRPr>
          </a:p>
          <a:p>
            <a:pPr>
              <a:lnSpc>
                <a:spcPct val="100000"/>
              </a:lnSpc>
              <a:spcBef>
                <a:spcPts val="581"/>
              </a:spcBef>
            </a:pPr>
            <a:endParaRPr b="0" lang="en-US" sz="2600" spc="-1" strike="noStrike">
              <a:latin typeface="Arial"/>
            </a:endParaRPr>
          </a:p>
          <a:p>
            <a:pPr>
              <a:lnSpc>
                <a:spcPct val="100000"/>
              </a:lnSpc>
              <a:spcBef>
                <a:spcPts val="581"/>
              </a:spcBef>
            </a:pPr>
            <a:endParaRPr b="0" lang="en-US" sz="2600" spc="-1" strike="noStrike">
              <a:latin typeface="Arial"/>
            </a:endParaRPr>
          </a:p>
          <a:p>
            <a:pPr>
              <a:lnSpc>
                <a:spcPct val="100000"/>
              </a:lnSpc>
              <a:spcBef>
                <a:spcPts val="581"/>
              </a:spcBef>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33360" y="54000"/>
            <a:ext cx="8428680" cy="1468800"/>
          </a:xfrm>
          <a:prstGeom prst="rect">
            <a:avLst/>
          </a:prstGeom>
          <a:noFill/>
          <a:ln>
            <a:noFill/>
          </a:ln>
        </p:spPr>
        <p:style>
          <a:lnRef idx="0"/>
          <a:fillRef idx="0"/>
          <a:effectRef idx="0"/>
          <a:fontRef idx="minor"/>
        </p:style>
        <p:txBody>
          <a:bodyPr lIns="90000" rIns="90000" tIns="45000" bIns="91440" anchor="ctr">
            <a:normAutofit/>
          </a:bodyPr>
          <a:p>
            <a:pPr algn="ctr">
              <a:lnSpc>
                <a:spcPct val="100000"/>
              </a:lnSpc>
            </a:pPr>
            <a:r>
              <a:rPr b="0" lang="en-US" sz="6000" spc="-1" strike="noStrike">
                <a:solidFill>
                  <a:srgbClr val="000000"/>
                </a:solidFill>
                <a:latin typeface="Times New Roman"/>
                <a:ea typeface="DejaVu Sans"/>
              </a:rPr>
              <a:t>Application Area</a:t>
            </a:r>
            <a:endParaRPr b="0" lang="en-US" sz="6000" spc="-1" strike="noStrike">
              <a:latin typeface="Arial"/>
            </a:endParaRPr>
          </a:p>
        </p:txBody>
      </p:sp>
      <p:sp>
        <p:nvSpPr>
          <p:cNvPr id="181" name="CustomShape 2"/>
          <p:cNvSpPr/>
          <p:nvPr/>
        </p:nvSpPr>
        <p:spPr>
          <a:xfrm>
            <a:off x="609480" y="1295280"/>
            <a:ext cx="7999920" cy="5273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Times New Roman"/>
                <a:ea typeface="DejaVu Sans"/>
              </a:rPr>
              <a:t>The purpose of our project is to automate the existing manual system by the help of computerized equipment and full-fledged computer software, fulfilling their requirements, so that their valuable data/information can be stored for a longer period with easy accessing and manipulation of the same. The required software and hardware are easily available and easy to work with. Our web application can lead to error free, secure, reliable and fast management system. It can assist the user to concentrate on their other activities rather to concentrate on the record keeping. Thus it will help organization in better utilization of resources. The organization can maintain computerized records without redundant entries. That means that one need not be distracted by information that is not relevant, while being able to reach the information. The aim is to automate its existing manual system by the help of computerized equipment and full-fledged computer software, fulfilling their requirements, so that their valuable data/information can be stored for a longer period with easy accessing and manipulation of the same. Basically the project describes how to manage for good performance and better services for the clients.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33520" y="54000"/>
            <a:ext cx="8428680" cy="1240200"/>
          </a:xfrm>
          <a:prstGeom prst="rect">
            <a:avLst/>
          </a:prstGeom>
          <a:noFill/>
          <a:ln>
            <a:noFill/>
          </a:ln>
        </p:spPr>
        <p:style>
          <a:lnRef idx="0"/>
          <a:fillRef idx="0"/>
          <a:effectRef idx="0"/>
          <a:fontRef idx="minor"/>
        </p:style>
        <p:txBody>
          <a:bodyPr lIns="90000" rIns="90000" tIns="45000" bIns="91440" anchor="ctr">
            <a:normAutofit/>
          </a:bodyPr>
          <a:p>
            <a:pPr algn="ctr">
              <a:lnSpc>
                <a:spcPct val="100000"/>
              </a:lnSpc>
            </a:pPr>
            <a:r>
              <a:rPr b="0" lang="en-US" sz="6000" spc="-1" strike="noStrike">
                <a:solidFill>
                  <a:srgbClr val="000000"/>
                </a:solidFill>
                <a:latin typeface="Times New Roman"/>
                <a:ea typeface="DejaVu Sans"/>
              </a:rPr>
              <a:t>Project Overview</a:t>
            </a:r>
            <a:endParaRPr b="0" lang="en-US" sz="6000" spc="-1" strike="noStrike">
              <a:latin typeface="Arial"/>
            </a:endParaRPr>
          </a:p>
        </p:txBody>
      </p:sp>
      <p:sp>
        <p:nvSpPr>
          <p:cNvPr id="183" name="CustomShape 2"/>
          <p:cNvSpPr/>
          <p:nvPr/>
        </p:nvSpPr>
        <p:spPr>
          <a:xfrm>
            <a:off x="533520" y="1447920"/>
            <a:ext cx="8076240" cy="3748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Times New Roman"/>
                <a:ea typeface="DejaVu Sans"/>
              </a:rPr>
              <a:t>The "ListenUp: Audiobook and music player web application” has been developed to override the problems prevailing in the practicing manual system. This software is supported to eliminate and in some cases reduce the hardships faced by this existing system. The application is reduced as much as possible to avoid errors while entering the data. It also provides error message while entering invalid data. Thus by this all it proves it is user-friendly. Our web application can lead to error free, secure, reliable and fast management system. It can assist the user to concentrate on their other activities rather to concentrate on the record keeping. Thus it will help organization in better utilization of resources. Every organization, whether big or small, has challenges to overcome and managing the information of Album, Music/Audiobooks, Track, Customer, Album Type.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914400" y="274680"/>
            <a:ext cx="7771320" cy="1324440"/>
          </a:xfrm>
          <a:prstGeom prst="rect">
            <a:avLst/>
          </a:prstGeom>
          <a:noFill/>
          <a:ln>
            <a:noFill/>
          </a:ln>
        </p:spPr>
        <p:style>
          <a:lnRef idx="0"/>
          <a:fillRef idx="0"/>
          <a:effectRef idx="0"/>
          <a:fontRef idx="minor"/>
        </p:style>
        <p:txBody>
          <a:bodyPr lIns="90000" rIns="90000" tIns="45000" bIns="91440" anchor="b">
            <a:normAutofit fontScale="56000"/>
          </a:bodyPr>
          <a:p>
            <a:pPr algn="ctr">
              <a:lnSpc>
                <a:spcPct val="100000"/>
              </a:lnSpc>
            </a:pPr>
            <a:r>
              <a:rPr b="0" lang="en-US" sz="6000" spc="-1" strike="noStrike">
                <a:solidFill>
                  <a:srgbClr val="000000"/>
                </a:solidFill>
                <a:latin typeface="Times New Roman"/>
                <a:ea typeface="DejaVu Sans"/>
              </a:rPr>
              <a:t>Project Requirements</a:t>
            </a:r>
            <a:br/>
            <a:r>
              <a:rPr b="0" lang="en-US" sz="6000" spc="-1" strike="noStrike">
                <a:solidFill>
                  <a:srgbClr val="000000"/>
                </a:solidFill>
                <a:latin typeface="Times New Roman"/>
                <a:ea typeface="DejaVu Sans"/>
              </a:rPr>
              <a:t>(Developer)</a:t>
            </a:r>
            <a:endParaRPr b="0" lang="en-US" sz="6000" spc="-1" strike="noStrike">
              <a:latin typeface="Arial"/>
            </a:endParaRPr>
          </a:p>
        </p:txBody>
      </p:sp>
      <p:sp>
        <p:nvSpPr>
          <p:cNvPr id="185" name="CustomShape 2"/>
          <p:cNvSpPr/>
          <p:nvPr/>
        </p:nvSpPr>
        <p:spPr>
          <a:xfrm>
            <a:off x="914400" y="1600200"/>
            <a:ext cx="3747960" cy="4570920"/>
          </a:xfrm>
          <a:prstGeom prst="rect">
            <a:avLst/>
          </a:prstGeom>
          <a:noFill/>
          <a:ln>
            <a:noFill/>
          </a:ln>
        </p:spPr>
        <p:style>
          <a:lnRef idx="0"/>
          <a:fillRef idx="0"/>
          <a:effectRef idx="0"/>
          <a:fontRef idx="minor"/>
        </p:style>
        <p:txBody>
          <a:bodyPr lIns="90000" rIns="90000" tIns="45000" bIns="45000">
            <a:normAutofit fontScale="38000"/>
          </a:bodyPr>
          <a:p>
            <a:pPr>
              <a:lnSpc>
                <a:spcPct val="100000"/>
              </a:lnSpc>
              <a:spcBef>
                <a:spcPts val="581"/>
              </a:spcBef>
            </a:pPr>
            <a:r>
              <a:rPr b="1" lang="en-US" sz="2800" spc="-1" strike="noStrike">
                <a:solidFill>
                  <a:srgbClr val="000000"/>
                </a:solidFill>
                <a:latin typeface="Times New Roman"/>
                <a:ea typeface="DejaVu Sans"/>
              </a:rPr>
              <a:t>    </a:t>
            </a:r>
            <a:r>
              <a:rPr b="1" lang="en-US" sz="2800" spc="-1" strike="noStrike">
                <a:solidFill>
                  <a:srgbClr val="000000"/>
                </a:solidFill>
                <a:latin typeface="Times New Roman"/>
                <a:ea typeface="DejaVu Sans"/>
              </a:rPr>
              <a:t>Software requirements</a:t>
            </a:r>
            <a:endParaRPr b="0" lang="en-US" sz="28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Times New Roman"/>
                <a:ea typeface="DejaVu Sans"/>
              </a:rPr>
              <a:t>Operating System : Windows XP/7/8/8.1 or Linux </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Times New Roman"/>
                <a:ea typeface="DejaVu Sans"/>
              </a:rPr>
              <a:t>User Interface : HTML, CSS</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Times New Roman"/>
                <a:ea typeface="DejaVu Sans"/>
              </a:rPr>
              <a:t>Server-side Scripting : PHP Script</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Times New Roman"/>
                <a:ea typeface="DejaVu Sans"/>
              </a:rPr>
              <a:t>Client-side-Scripting : Java Script</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Times New Roman"/>
                <a:ea typeface="DejaVu Sans"/>
              </a:rPr>
              <a:t>Programming Language : PHP </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Times New Roman"/>
                <a:ea typeface="DejaVu Sans"/>
              </a:rPr>
              <a:t>Web Applications : XAMPP/WAMP/LAMP  Server </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Times New Roman"/>
                <a:ea typeface="DejaVu Sans"/>
              </a:rPr>
              <a:t>IDE/Workbench : Visual Studio Code</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Times New Roman"/>
                <a:ea typeface="DejaVu Sans"/>
              </a:rPr>
              <a:t>Database : MySQL </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Times New Roman"/>
                <a:ea typeface="DejaVu Sans"/>
              </a:rPr>
              <a:t>Server Deployment : Apache</a:t>
            </a:r>
            <a:endParaRPr b="0" lang="en-US" sz="2600" spc="-1" strike="noStrike">
              <a:latin typeface="Arial"/>
            </a:endParaRPr>
          </a:p>
          <a:p>
            <a:pPr>
              <a:lnSpc>
                <a:spcPct val="100000"/>
              </a:lnSpc>
              <a:spcBef>
                <a:spcPts val="581"/>
              </a:spcBef>
            </a:pPr>
            <a:endParaRPr b="0" lang="en-US" sz="2600" spc="-1" strike="noStrike">
              <a:latin typeface="Arial"/>
            </a:endParaRPr>
          </a:p>
        </p:txBody>
      </p:sp>
      <p:sp>
        <p:nvSpPr>
          <p:cNvPr id="186" name="CustomShape 3"/>
          <p:cNvSpPr/>
          <p:nvPr/>
        </p:nvSpPr>
        <p:spPr>
          <a:xfrm>
            <a:off x="4933800" y="1600200"/>
            <a:ext cx="3747960" cy="4418640"/>
          </a:xfrm>
          <a:prstGeom prst="rect">
            <a:avLst/>
          </a:prstGeom>
          <a:noFill/>
          <a:ln>
            <a:noFill/>
          </a:ln>
        </p:spPr>
        <p:style>
          <a:lnRef idx="0"/>
          <a:fillRef idx="0"/>
          <a:effectRef idx="0"/>
          <a:fontRef idx="minor"/>
        </p:style>
        <p:txBody>
          <a:bodyPr lIns="90000" rIns="90000" tIns="45000" bIns="45000">
            <a:normAutofit fontScale="85000"/>
          </a:bodyPr>
          <a:p>
            <a:pPr>
              <a:lnSpc>
                <a:spcPct val="100000"/>
              </a:lnSpc>
              <a:spcBef>
                <a:spcPts val="581"/>
              </a:spcBef>
            </a:pPr>
            <a:r>
              <a:rPr b="1" lang="en-US" sz="2600" spc="-1" strike="noStrike">
                <a:solidFill>
                  <a:srgbClr val="000000"/>
                </a:solidFill>
                <a:latin typeface="Perpetua"/>
                <a:ea typeface="DejaVu Sans"/>
              </a:rPr>
              <a:t>     </a:t>
            </a:r>
            <a:r>
              <a:rPr b="1" lang="en-US" sz="2600" spc="-1" strike="noStrike">
                <a:solidFill>
                  <a:srgbClr val="000000"/>
                </a:solidFill>
                <a:latin typeface="Times New Roman"/>
                <a:ea typeface="DejaVu Sans"/>
              </a:rPr>
              <a:t>Hardware requirements</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Times New Roman"/>
                <a:ea typeface="DejaVu Sans"/>
              </a:rPr>
              <a:t>Processor: Intel dual core or above</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Times New Roman"/>
                <a:ea typeface="DejaVu Sans"/>
              </a:rPr>
              <a:t>Processor Speed:1.0GHZ or above</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Times New Roman"/>
                <a:ea typeface="DejaVu Sans"/>
              </a:rPr>
              <a:t>RAM: 1 GB RAM or above</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Times New Roman"/>
                <a:ea typeface="DejaVu Sans"/>
              </a:rPr>
              <a:t>Hard Disk: 40 GB hard disk or above</a:t>
            </a:r>
            <a:endParaRPr b="0" lang="en-US" sz="2600" spc="-1" strike="noStrike">
              <a:latin typeface="Arial"/>
            </a:endParaRPr>
          </a:p>
          <a:p>
            <a:pPr marL="274320" indent="-273240">
              <a:lnSpc>
                <a:spcPct val="100000"/>
              </a:lnSpc>
              <a:spcBef>
                <a:spcPts val="581"/>
              </a:spcBef>
              <a:buClr>
                <a:srgbClr val="d34817"/>
              </a:buClr>
              <a:buSzPct val="85000"/>
              <a:buFont typeface="Wingdings 2" charset="2"/>
              <a:buChar char=""/>
            </a:pPr>
            <a:r>
              <a:rPr b="0" lang="en-US" sz="2600" spc="-1" strike="noStrike">
                <a:solidFill>
                  <a:srgbClr val="000000"/>
                </a:solidFill>
                <a:latin typeface="Times New Roman"/>
                <a:ea typeface="DejaVu Sans"/>
              </a:rPr>
              <a:t>Operating system: Windows 7 or above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1371600" y="274680"/>
            <a:ext cx="7771320" cy="1141920"/>
          </a:xfrm>
          <a:prstGeom prst="rect">
            <a:avLst/>
          </a:prstGeom>
          <a:noFill/>
          <a:ln>
            <a:noFill/>
          </a:ln>
        </p:spPr>
        <p:style>
          <a:lnRef idx="0"/>
          <a:fillRef idx="0"/>
          <a:effectRef idx="0"/>
          <a:fontRef idx="minor"/>
        </p:style>
        <p:txBody>
          <a:bodyPr lIns="90000" rIns="90000" tIns="45000" bIns="91440" anchor="b">
            <a:normAutofit/>
          </a:bodyPr>
          <a:p>
            <a:pPr>
              <a:lnSpc>
                <a:spcPct val="100000"/>
              </a:lnSpc>
            </a:pPr>
            <a:r>
              <a:rPr b="0" lang="en-US" sz="6000" spc="-1" strike="noStrike">
                <a:solidFill>
                  <a:srgbClr val="000000"/>
                </a:solidFill>
                <a:latin typeface="Times New Roman"/>
                <a:ea typeface="DejaVu Sans"/>
              </a:rPr>
              <a:t>Database Details</a:t>
            </a:r>
            <a:endParaRPr b="0" lang="en-US" sz="6000" spc="-1" strike="noStrike">
              <a:latin typeface="Arial"/>
            </a:endParaRPr>
          </a:p>
        </p:txBody>
      </p:sp>
      <p:graphicFrame>
        <p:nvGraphicFramePr>
          <p:cNvPr id="188" name="Table 2"/>
          <p:cNvGraphicFramePr/>
          <p:nvPr/>
        </p:nvGraphicFramePr>
        <p:xfrm>
          <a:off x="1523880" y="1397160"/>
          <a:ext cx="6095160" cy="2966040"/>
        </p:xfrm>
        <a:graphic>
          <a:graphicData uri="http://schemas.openxmlformats.org/drawingml/2006/table">
            <a:tbl>
              <a:tblPr/>
              <a:tblGrid>
                <a:gridCol w="3047760"/>
                <a:gridCol w="3047760"/>
              </a:tblGrid>
              <a:tr h="370800">
                <a:tc>
                  <a:txBody>
                    <a:bodyPr>
                      <a:noAutofit/>
                    </a:bodyPr>
                    <a:p>
                      <a:pPr>
                        <a:lnSpc>
                          <a:spcPct val="100000"/>
                        </a:lnSpc>
                      </a:pPr>
                      <a:r>
                        <a:rPr b="1" lang="en-US" sz="1800" spc="-1" strike="noStrike">
                          <a:solidFill>
                            <a:srgbClr val="ffffff"/>
                          </a:solidFill>
                          <a:latin typeface="Times New Roman"/>
                        </a:rPr>
                        <a:t>Tables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oAutofit/>
                    </a:bodyPr>
                    <a:p>
                      <a:pPr>
                        <a:lnSpc>
                          <a:spcPct val="100000"/>
                        </a:lnSpc>
                      </a:pPr>
                      <a:r>
                        <a:rPr b="1" lang="en-US" sz="1800" spc="-1" strike="noStrike">
                          <a:solidFill>
                            <a:srgbClr val="ffffff"/>
                          </a:solidFill>
                          <a:latin typeface="Times New Roman"/>
                        </a:rPr>
                        <a:t>Attributes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708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graphicFrame>
        <p:nvGraphicFramePr>
          <p:cNvPr id="189" name="Table 3"/>
          <p:cNvGraphicFramePr/>
          <p:nvPr/>
        </p:nvGraphicFramePr>
        <p:xfrm>
          <a:off x="990720" y="1397160"/>
          <a:ext cx="7619400" cy="4699440"/>
        </p:xfrm>
        <a:graphic>
          <a:graphicData uri="http://schemas.openxmlformats.org/drawingml/2006/table">
            <a:tbl>
              <a:tblPr/>
              <a:tblGrid>
                <a:gridCol w="475920"/>
                <a:gridCol w="2286000"/>
                <a:gridCol w="4857840"/>
              </a:tblGrid>
              <a:tr h="5418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oAutofit/>
                    </a:bodyPr>
                    <a:p>
                      <a:pPr>
                        <a:lnSpc>
                          <a:spcPct val="100000"/>
                        </a:lnSpc>
                      </a:pPr>
                      <a:r>
                        <a:rPr b="1" lang="en-US" sz="1800" spc="-1" strike="noStrike">
                          <a:solidFill>
                            <a:srgbClr val="ffffff"/>
                          </a:solidFill>
                          <a:latin typeface="Times New Roman"/>
                        </a:rPr>
                        <a:t>Tables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oAutofit/>
                    </a:bodyPr>
                    <a:p>
                      <a:pPr>
                        <a:lnSpc>
                          <a:spcPct val="100000"/>
                        </a:lnSpc>
                      </a:pPr>
                      <a:r>
                        <a:rPr b="1" lang="en-US" sz="1800" spc="-1" strike="noStrike">
                          <a:solidFill>
                            <a:srgbClr val="ffffff"/>
                          </a:solidFill>
                          <a:latin typeface="Times New Roman"/>
                        </a:rPr>
                        <a:t>Table Attribute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541800">
                <a:tc>
                  <a:txBody>
                    <a:bodyPr>
                      <a:noAutofit/>
                    </a:bodyPr>
                    <a:p>
                      <a:pPr>
                        <a:lnSpc>
                          <a:spcPct val="100000"/>
                        </a:lnSpc>
                      </a:pPr>
                      <a:r>
                        <a:rPr b="0" lang="en-US" sz="1800" spc="-1" strike="noStrike">
                          <a:solidFill>
                            <a:srgbClr val="000000"/>
                          </a:solidFill>
                          <a:latin typeface="Times New Roman"/>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oAutofit/>
                    </a:bodyPr>
                    <a:p>
                      <a:pPr>
                        <a:lnSpc>
                          <a:spcPct val="100000"/>
                        </a:lnSpc>
                      </a:pPr>
                      <a:r>
                        <a:rPr b="0" lang="en-US" sz="1800" spc="-1" strike="noStrike">
                          <a:solidFill>
                            <a:srgbClr val="000000"/>
                          </a:solidFill>
                          <a:latin typeface="Times New Roman"/>
                        </a:rPr>
                        <a:t>Albums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oAutofit/>
                    </a:bodyPr>
                    <a:p>
                      <a:pPr>
                        <a:lnSpc>
                          <a:spcPct val="100000"/>
                        </a:lnSpc>
                      </a:pPr>
                      <a:r>
                        <a:rPr b="0" lang="en-US" sz="1800" spc="-1" strike="noStrike">
                          <a:solidFill>
                            <a:srgbClr val="000000"/>
                          </a:solidFill>
                          <a:latin typeface="Times New Roman"/>
                        </a:rPr>
                        <a:t>id, title, artist, genre, artworkPath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541800">
                <a:tc>
                  <a:txBody>
                    <a:bodyPr>
                      <a:noAutofit/>
                    </a:bodyPr>
                    <a:p>
                      <a:pPr>
                        <a:lnSpc>
                          <a:spcPct val="100000"/>
                        </a:lnSpc>
                      </a:pPr>
                      <a:r>
                        <a:rPr b="0" lang="en-US" sz="1800" spc="-1" strike="noStrike">
                          <a:solidFill>
                            <a:srgbClr val="000000"/>
                          </a:solidFill>
                          <a:latin typeface="Times New Roman"/>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oAutofit/>
                    </a:bodyPr>
                    <a:p>
                      <a:pPr>
                        <a:lnSpc>
                          <a:spcPct val="100000"/>
                        </a:lnSpc>
                      </a:pPr>
                      <a:r>
                        <a:rPr b="0" lang="en-US" sz="1800" spc="-1" strike="noStrike">
                          <a:solidFill>
                            <a:srgbClr val="000000"/>
                          </a:solidFill>
                          <a:latin typeface="Times New Roman"/>
                        </a:rPr>
                        <a:t>Artist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oAutofit/>
                    </a:bodyPr>
                    <a:p>
                      <a:pPr>
                        <a:lnSpc>
                          <a:spcPct val="100000"/>
                        </a:lnSpc>
                      </a:pPr>
                      <a:r>
                        <a:rPr b="0" lang="en-US" sz="1800" spc="-1" strike="noStrike">
                          <a:solidFill>
                            <a:srgbClr val="000000"/>
                          </a:solidFill>
                          <a:latin typeface="Times New Roman"/>
                        </a:rPr>
                        <a:t>id, name, description, imageUrl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541800">
                <a:tc>
                  <a:txBody>
                    <a:bodyPr>
                      <a:noAutofit/>
                    </a:bodyPr>
                    <a:p>
                      <a:pPr>
                        <a:lnSpc>
                          <a:spcPct val="100000"/>
                        </a:lnSpc>
                      </a:pPr>
                      <a:r>
                        <a:rPr b="0" lang="en-US" sz="1800" spc="-1" strike="noStrike">
                          <a:solidFill>
                            <a:srgbClr val="000000"/>
                          </a:solidFill>
                          <a:latin typeface="Times New Roman"/>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oAutofit/>
                    </a:bodyPr>
                    <a:p>
                      <a:pPr>
                        <a:lnSpc>
                          <a:spcPct val="100000"/>
                        </a:lnSpc>
                      </a:pPr>
                      <a:r>
                        <a:rPr b="0" lang="en-US" sz="1800" spc="-1" strike="noStrike">
                          <a:solidFill>
                            <a:srgbClr val="000000"/>
                          </a:solidFill>
                          <a:latin typeface="Times New Roman"/>
                        </a:rPr>
                        <a:t>Genres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oAutofit/>
                    </a:bodyPr>
                    <a:p>
                      <a:pPr>
                        <a:lnSpc>
                          <a:spcPct val="100000"/>
                        </a:lnSpc>
                      </a:pPr>
                      <a:r>
                        <a:rPr b="0" lang="en-US" sz="1800" spc="-1" strike="noStrike">
                          <a:solidFill>
                            <a:srgbClr val="000000"/>
                          </a:solidFill>
                          <a:latin typeface="Times New Roman"/>
                        </a:rPr>
                        <a:t>id, name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541800">
                <a:tc>
                  <a:txBody>
                    <a:bodyPr>
                      <a:noAutofit/>
                    </a:bodyPr>
                    <a:p>
                      <a:pPr>
                        <a:lnSpc>
                          <a:spcPct val="100000"/>
                        </a:lnSpc>
                      </a:pPr>
                      <a:r>
                        <a:rPr b="0" lang="en-US" sz="1800" spc="-1" strike="noStrike">
                          <a:solidFill>
                            <a:srgbClr val="000000"/>
                          </a:solidFill>
                          <a:latin typeface="Times New Roman"/>
                        </a:rPr>
                        <a:t>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oAutofit/>
                    </a:bodyPr>
                    <a:p>
                      <a:pPr>
                        <a:lnSpc>
                          <a:spcPct val="100000"/>
                        </a:lnSpc>
                      </a:pPr>
                      <a:r>
                        <a:rPr b="0" lang="en-US" sz="1800" spc="-1" strike="noStrike">
                          <a:solidFill>
                            <a:srgbClr val="000000"/>
                          </a:solidFill>
                          <a:latin typeface="Times New Roman"/>
                        </a:rPr>
                        <a:t>Playlists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oAutofit/>
                    </a:bodyPr>
                    <a:p>
                      <a:pPr>
                        <a:lnSpc>
                          <a:spcPct val="100000"/>
                        </a:lnSpc>
                      </a:pPr>
                      <a:r>
                        <a:rPr b="0" lang="en-US" sz="1800" spc="-1" strike="noStrike">
                          <a:solidFill>
                            <a:srgbClr val="000000"/>
                          </a:solidFill>
                          <a:latin typeface="Times New Roman"/>
                        </a:rPr>
                        <a:t>id, name, owner, dateCreated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541800">
                <a:tc>
                  <a:txBody>
                    <a:bodyPr>
                      <a:noAutofit/>
                    </a:bodyPr>
                    <a:p>
                      <a:pPr>
                        <a:lnSpc>
                          <a:spcPct val="100000"/>
                        </a:lnSpc>
                      </a:pPr>
                      <a:r>
                        <a:rPr b="0" lang="en-US" sz="1800" spc="-1" strike="noStrike">
                          <a:solidFill>
                            <a:srgbClr val="000000"/>
                          </a:solidFill>
                          <a:latin typeface="Times New Roman"/>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oAutofit/>
                    </a:bodyPr>
                    <a:p>
                      <a:pPr>
                        <a:lnSpc>
                          <a:spcPct val="100000"/>
                        </a:lnSpc>
                      </a:pPr>
                      <a:r>
                        <a:rPr b="0" lang="en-US" sz="1800" spc="-1" strike="noStrike">
                          <a:solidFill>
                            <a:srgbClr val="000000"/>
                          </a:solidFill>
                          <a:latin typeface="Times New Roman"/>
                        </a:rPr>
                        <a:t>Playlistsongs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oAutofit/>
                    </a:bodyPr>
                    <a:p>
                      <a:pPr>
                        <a:lnSpc>
                          <a:spcPct val="100000"/>
                        </a:lnSpc>
                      </a:pPr>
                      <a:r>
                        <a:rPr b="0" lang="en-US" sz="1800" spc="-1" strike="noStrike">
                          <a:solidFill>
                            <a:srgbClr val="000000"/>
                          </a:solidFill>
                          <a:latin typeface="Times New Roman"/>
                        </a:rPr>
                        <a:t>id, songid, playlistId, playlistOrder</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851040">
                <a:tc>
                  <a:txBody>
                    <a:bodyPr>
                      <a:noAutofit/>
                    </a:bodyPr>
                    <a:p>
                      <a:pPr>
                        <a:lnSpc>
                          <a:spcPct val="100000"/>
                        </a:lnSpc>
                      </a:pPr>
                      <a:r>
                        <a:rPr b="0" lang="en-US" sz="1800" spc="-1" strike="noStrike">
                          <a:solidFill>
                            <a:srgbClr val="000000"/>
                          </a:solidFill>
                          <a:latin typeface="Times New Roman"/>
                        </a:rPr>
                        <a:t>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oAutofit/>
                    </a:bodyPr>
                    <a:p>
                      <a:pPr>
                        <a:lnSpc>
                          <a:spcPct val="100000"/>
                        </a:lnSpc>
                      </a:pPr>
                      <a:r>
                        <a:rPr b="0" lang="en-US" sz="1800" spc="-1" strike="noStrike">
                          <a:solidFill>
                            <a:srgbClr val="000000"/>
                          </a:solidFill>
                          <a:latin typeface="Times New Roman"/>
                        </a:rPr>
                        <a:t>Songs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oAutofit/>
                    </a:bodyPr>
                    <a:p>
                      <a:pPr>
                        <a:lnSpc>
                          <a:spcPct val="100000"/>
                        </a:lnSpc>
                      </a:pPr>
                      <a:r>
                        <a:rPr b="0" lang="en-US" sz="1800" spc="-1" strike="noStrike">
                          <a:solidFill>
                            <a:srgbClr val="000000"/>
                          </a:solidFill>
                          <a:latin typeface="Times New Roman"/>
                        </a:rPr>
                        <a:t>id, title, artist, artist1, artist2, artist3, artist4, album, genre, duration, path, albumOrder and plays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597960">
                <a:tc>
                  <a:txBody>
                    <a:bodyPr>
                      <a:noAutofit/>
                    </a:bodyPr>
                    <a:p>
                      <a:pPr>
                        <a:lnSpc>
                          <a:spcPct val="100000"/>
                        </a:lnSpc>
                      </a:pPr>
                      <a:r>
                        <a:rPr b="0" lang="en-US" sz="1800" spc="-1" strike="noStrike">
                          <a:solidFill>
                            <a:srgbClr val="000000"/>
                          </a:solidFill>
                          <a:latin typeface="Times New Roman"/>
                        </a:rPr>
                        <a:t>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oAutofit/>
                    </a:bodyPr>
                    <a:p>
                      <a:pPr>
                        <a:lnSpc>
                          <a:spcPct val="100000"/>
                        </a:lnSpc>
                      </a:pPr>
                      <a:r>
                        <a:rPr b="0" lang="en-US" sz="1800" spc="-1" strike="noStrike">
                          <a:solidFill>
                            <a:srgbClr val="000000"/>
                          </a:solidFill>
                          <a:latin typeface="Times New Roman"/>
                        </a:rPr>
                        <a:t>Users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oAutofit/>
                    </a:bodyPr>
                    <a:p>
                      <a:pPr>
                        <a:lnSpc>
                          <a:spcPct val="100000"/>
                        </a:lnSpc>
                      </a:pPr>
                      <a:r>
                        <a:rPr b="0" lang="en-US" sz="1800" spc="-1" strike="noStrike">
                          <a:solidFill>
                            <a:srgbClr val="000000"/>
                          </a:solidFill>
                          <a:latin typeface="Times New Roman"/>
                        </a:rPr>
                        <a:t>id, username, firstName, lastName, email, password, type, signUpDate, profilePic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914400" y="76320"/>
            <a:ext cx="7771320" cy="1599120"/>
          </a:xfrm>
          <a:prstGeom prst="rect">
            <a:avLst/>
          </a:prstGeom>
          <a:noFill/>
          <a:ln>
            <a:noFill/>
          </a:ln>
        </p:spPr>
        <p:style>
          <a:lnRef idx="0"/>
          <a:fillRef idx="0"/>
          <a:effectRef idx="0"/>
          <a:fontRef idx="minor"/>
        </p:style>
        <p:txBody>
          <a:bodyPr lIns="90000" rIns="90000" tIns="45000" bIns="91440" anchor="ctr">
            <a:noAutofit/>
          </a:bodyPr>
          <a:p>
            <a:pPr algn="ctr">
              <a:lnSpc>
                <a:spcPct val="100000"/>
              </a:lnSpc>
            </a:pPr>
            <a:r>
              <a:rPr b="0" lang="en-US" sz="6000" spc="-1" strike="noStrike">
                <a:solidFill>
                  <a:srgbClr val="000000"/>
                </a:solidFill>
                <a:latin typeface="Times New Roman"/>
                <a:ea typeface="DejaVu Sans"/>
              </a:rPr>
              <a:t>Back End &amp; Front End </a:t>
            </a:r>
            <a:endParaRPr b="0" lang="en-US" sz="6000" spc="-1" strike="noStrike">
              <a:latin typeface="Arial"/>
            </a:endParaRPr>
          </a:p>
        </p:txBody>
      </p:sp>
      <p:sp>
        <p:nvSpPr>
          <p:cNvPr id="191" name="CustomShape 2"/>
          <p:cNvSpPr/>
          <p:nvPr/>
        </p:nvSpPr>
        <p:spPr>
          <a:xfrm>
            <a:off x="533520" y="1752480"/>
            <a:ext cx="80762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000000"/>
                </a:solidFill>
                <a:latin typeface="Times New Roman"/>
                <a:ea typeface="DejaVu Sans"/>
              </a:rPr>
              <a:t>Front End: </a:t>
            </a:r>
            <a:endParaRPr b="0" lang="en-US" sz="1800" spc="-1" strike="noStrike">
              <a:latin typeface="Arial"/>
            </a:endParaRPr>
          </a:p>
          <a:p>
            <a:pPr marL="343080" indent="-342000" algn="just">
              <a:lnSpc>
                <a:spcPct val="100000"/>
              </a:lnSpc>
              <a:buClr>
                <a:srgbClr val="000000"/>
              </a:buClr>
              <a:buFont typeface="StarSymbol"/>
              <a:buAutoNum type="arabicPeriod"/>
            </a:pPr>
            <a:r>
              <a:rPr b="0" lang="en-US" sz="1800" spc="-1" strike="noStrike">
                <a:solidFill>
                  <a:srgbClr val="000000"/>
                </a:solidFill>
                <a:latin typeface="Times New Roman"/>
                <a:ea typeface="DejaVu Sans"/>
              </a:rPr>
              <a:t>PHP</a:t>
            </a:r>
            <a:endParaRPr b="0" lang="en-US" sz="1800" spc="-1" strike="noStrike">
              <a:latin typeface="Arial"/>
            </a:endParaRPr>
          </a:p>
          <a:p>
            <a:pPr marL="343080" indent="-342000" algn="just">
              <a:lnSpc>
                <a:spcPct val="100000"/>
              </a:lnSpc>
              <a:buClr>
                <a:srgbClr val="000000"/>
              </a:buClr>
              <a:buFont typeface="StarSymbol"/>
              <a:buAutoNum type="arabicPeriod"/>
            </a:pPr>
            <a:r>
              <a:rPr b="0" lang="en-US" sz="1800" spc="-1" strike="noStrike">
                <a:solidFill>
                  <a:srgbClr val="000000"/>
                </a:solidFill>
                <a:latin typeface="Times New Roman"/>
                <a:ea typeface="DejaVu Sans"/>
              </a:rPr>
              <a:t>HTML</a:t>
            </a:r>
            <a:endParaRPr b="0" lang="en-US" sz="1800" spc="-1" strike="noStrike">
              <a:latin typeface="Arial"/>
            </a:endParaRPr>
          </a:p>
          <a:p>
            <a:pPr marL="343080" indent="-342000" algn="just">
              <a:lnSpc>
                <a:spcPct val="100000"/>
              </a:lnSpc>
              <a:buClr>
                <a:srgbClr val="000000"/>
              </a:buClr>
              <a:buFont typeface="StarSymbol"/>
              <a:buAutoNum type="arabicPeriod"/>
            </a:pPr>
            <a:r>
              <a:rPr b="0" lang="en-US" sz="1800" spc="-1" strike="noStrike">
                <a:solidFill>
                  <a:srgbClr val="000000"/>
                </a:solidFill>
                <a:latin typeface="Times New Roman"/>
                <a:ea typeface="DejaVu Sans"/>
              </a:rPr>
              <a:t>CSS</a:t>
            </a:r>
            <a:endParaRPr b="0" lang="en-US" sz="1800" spc="-1" strike="noStrike">
              <a:latin typeface="Arial"/>
            </a:endParaRPr>
          </a:p>
          <a:p>
            <a:pPr marL="343080" indent="-342000" algn="just">
              <a:lnSpc>
                <a:spcPct val="100000"/>
              </a:lnSpc>
              <a:buClr>
                <a:srgbClr val="000000"/>
              </a:buClr>
              <a:buFont typeface="StarSymbol"/>
              <a:buAutoNum type="arabicPeriod"/>
            </a:pPr>
            <a:r>
              <a:rPr b="0" lang="en-US" sz="1800" spc="-1" strike="noStrike">
                <a:solidFill>
                  <a:srgbClr val="000000"/>
                </a:solidFill>
                <a:latin typeface="Times New Roman"/>
                <a:ea typeface="DejaVu Sans"/>
              </a:rPr>
              <a:t>JavaScript</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1" lang="en-US" sz="1800" spc="-1" strike="noStrike">
                <a:solidFill>
                  <a:srgbClr val="000000"/>
                </a:solidFill>
                <a:latin typeface="Times New Roman"/>
                <a:ea typeface="DejaVu Sans"/>
              </a:rPr>
              <a:t>Back End:</a:t>
            </a:r>
            <a:endParaRPr b="0" lang="en-US" sz="1800" spc="-1" strike="noStrike">
              <a:latin typeface="Arial"/>
            </a:endParaRPr>
          </a:p>
          <a:p>
            <a:pPr algn="just">
              <a:lnSpc>
                <a:spcPct val="100000"/>
              </a:lnSpc>
            </a:pPr>
            <a:r>
              <a:rPr b="0" lang="en-US" sz="1800" spc="-1" strike="noStrike">
                <a:solidFill>
                  <a:srgbClr val="000000"/>
                </a:solidFill>
                <a:latin typeface="Times New Roman"/>
                <a:ea typeface="DejaVu Sans"/>
              </a:rPr>
              <a:t>1. MYSQL 5.0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3352680" y="1219320"/>
            <a:ext cx="3123000" cy="4561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581"/>
              </a:spcBef>
            </a:pPr>
            <a:r>
              <a:rPr b="0" lang="en-US" sz="2400" spc="-1" strike="noStrike">
                <a:solidFill>
                  <a:srgbClr val="696464"/>
                </a:solidFill>
                <a:latin typeface="Perpetua"/>
                <a:ea typeface="DejaVu Sans"/>
              </a:rPr>
              <a:t>Flow Chart</a:t>
            </a:r>
            <a:endParaRPr b="0" lang="en-US" sz="2400" spc="-1" strike="noStrike">
              <a:latin typeface="Arial"/>
            </a:endParaRPr>
          </a:p>
        </p:txBody>
      </p:sp>
      <p:sp>
        <p:nvSpPr>
          <p:cNvPr id="193" name="CustomShape 2"/>
          <p:cNvSpPr/>
          <p:nvPr/>
        </p:nvSpPr>
        <p:spPr>
          <a:xfrm>
            <a:off x="685800" y="60120"/>
            <a:ext cx="7771320" cy="1294200"/>
          </a:xfrm>
          <a:prstGeom prst="rect">
            <a:avLst/>
          </a:prstGeom>
          <a:noFill/>
          <a:ln>
            <a:noFill/>
          </a:ln>
        </p:spPr>
        <p:style>
          <a:lnRef idx="0"/>
          <a:fillRef idx="0"/>
          <a:effectRef idx="0"/>
          <a:fontRef idx="minor"/>
        </p:style>
        <p:txBody>
          <a:bodyPr lIns="90000" rIns="90000" tIns="45000" bIns="91440" anchor="ctr">
            <a:noAutofit/>
          </a:bodyPr>
          <a:p>
            <a:pPr algn="ctr">
              <a:lnSpc>
                <a:spcPct val="100000"/>
              </a:lnSpc>
            </a:pPr>
            <a:r>
              <a:rPr b="0" lang="en-US" sz="6000" spc="-1" strike="noStrike">
                <a:solidFill>
                  <a:srgbClr val="000000"/>
                </a:solidFill>
                <a:latin typeface="Times New Roman"/>
                <a:ea typeface="DejaVu Sans"/>
              </a:rPr>
              <a:t>Project Flow Diagram</a:t>
            </a:r>
            <a:endParaRPr b="0" lang="en-US" sz="6000" spc="-1" strike="noStrike">
              <a:latin typeface="Arial"/>
            </a:endParaRPr>
          </a:p>
        </p:txBody>
      </p:sp>
      <p:pic>
        <p:nvPicPr>
          <p:cNvPr id="194" name="Picture 87" descr=""/>
          <p:cNvPicPr/>
          <p:nvPr/>
        </p:nvPicPr>
        <p:blipFill>
          <a:blip r:embed="rId1"/>
          <a:stretch/>
        </p:blipFill>
        <p:spPr>
          <a:xfrm>
            <a:off x="1295280" y="1676520"/>
            <a:ext cx="6094800" cy="4570920"/>
          </a:xfrm>
          <a:prstGeom prst="rect">
            <a:avLst/>
          </a:prstGeom>
          <a:ln w="9360">
            <a:solidFill>
              <a:srgbClr val="000000"/>
            </a:solidFill>
            <a:miter/>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697680" y="1676520"/>
            <a:ext cx="7771320" cy="1522800"/>
          </a:xfrm>
          <a:prstGeom prst="rect">
            <a:avLst/>
          </a:prstGeom>
          <a:noFill/>
          <a:ln>
            <a:noFill/>
          </a:ln>
        </p:spPr>
        <p:style>
          <a:lnRef idx="0"/>
          <a:fillRef idx="0"/>
          <a:effectRef idx="0"/>
          <a:fontRef idx="minor"/>
        </p:style>
        <p:txBody>
          <a:bodyPr lIns="90000" rIns="90000" tIns="45000" bIns="45000">
            <a:noAutofit/>
          </a:bodyPr>
          <a:p>
            <a:pPr marL="343080" indent="-342000" algn="just">
              <a:lnSpc>
                <a:spcPct val="100000"/>
              </a:lnSpc>
              <a:spcBef>
                <a:spcPts val="581"/>
              </a:spcBef>
              <a:buClr>
                <a:srgbClr val="d34817"/>
              </a:buClr>
              <a:buSzPct val="150000"/>
              <a:buFont typeface="Arial"/>
              <a:buChar char="•"/>
            </a:pPr>
            <a:r>
              <a:rPr b="0" lang="en-US" sz="2000" spc="-1" strike="noStrike">
                <a:solidFill>
                  <a:srgbClr val="000000"/>
                </a:solidFill>
                <a:latin typeface="Times New Roman"/>
                <a:ea typeface="DejaVu Sans"/>
              </a:rPr>
              <a:t>The DFD takes an input-process-output view of a system i.e data objects flow into the software are transformed by processing elements, and resultant data objects flow out of the software.</a:t>
            </a:r>
            <a:endParaRPr b="0" lang="en-US" sz="2000" spc="-1" strike="noStrike">
              <a:latin typeface="Arial"/>
            </a:endParaRPr>
          </a:p>
          <a:p>
            <a:pPr marL="343080" indent="-342000" algn="just">
              <a:lnSpc>
                <a:spcPct val="100000"/>
              </a:lnSpc>
              <a:spcBef>
                <a:spcPts val="581"/>
              </a:spcBef>
              <a:buClr>
                <a:srgbClr val="d34817"/>
              </a:buClr>
              <a:buSzPct val="150000"/>
              <a:buFont typeface="Arial"/>
              <a:buChar char="•"/>
            </a:pPr>
            <a:r>
              <a:rPr b="0" lang="en-US" sz="2000" spc="-1" strike="noStrike">
                <a:solidFill>
                  <a:srgbClr val="000000"/>
                </a:solidFill>
                <a:latin typeface="Times New Roman"/>
                <a:ea typeface="DejaVu Sans"/>
              </a:rPr>
              <a:t>Data objects represented by labelled arrows and transformation are represented by circles also called as bubbles. DFD is presented in hierarchical fashion. The first data flow model represents the system as a whole. Subsequent DFD refine the context diagram(level 0 DFD) providing increasing details with each subsequent level.</a:t>
            </a:r>
            <a:endParaRPr b="0" lang="en-US" sz="2000" spc="-1" strike="noStrike">
              <a:latin typeface="Arial"/>
            </a:endParaRPr>
          </a:p>
          <a:p>
            <a:pPr algn="just">
              <a:lnSpc>
                <a:spcPct val="100000"/>
              </a:lnSpc>
              <a:spcBef>
                <a:spcPts val="581"/>
              </a:spcBef>
            </a:pPr>
            <a:endParaRPr b="0" lang="en-US" sz="2000" spc="-1" strike="noStrike">
              <a:latin typeface="Arial"/>
            </a:endParaRPr>
          </a:p>
          <a:p>
            <a:pPr algn="just">
              <a:lnSpc>
                <a:spcPct val="100000"/>
              </a:lnSpc>
              <a:spcBef>
                <a:spcPts val="581"/>
              </a:spcBef>
            </a:pPr>
            <a:endParaRPr b="0" lang="en-US" sz="2000" spc="-1" strike="noStrike">
              <a:latin typeface="Arial"/>
            </a:endParaRPr>
          </a:p>
        </p:txBody>
      </p:sp>
      <p:sp>
        <p:nvSpPr>
          <p:cNvPr id="196" name="CustomShape 2"/>
          <p:cNvSpPr/>
          <p:nvPr/>
        </p:nvSpPr>
        <p:spPr>
          <a:xfrm>
            <a:off x="685800" y="76320"/>
            <a:ext cx="7771320" cy="1065600"/>
          </a:xfrm>
          <a:prstGeom prst="rect">
            <a:avLst/>
          </a:prstGeom>
          <a:noFill/>
          <a:ln>
            <a:noFill/>
          </a:ln>
        </p:spPr>
        <p:style>
          <a:lnRef idx="0"/>
          <a:fillRef idx="0"/>
          <a:effectRef idx="0"/>
          <a:fontRef idx="minor"/>
        </p:style>
        <p:txBody>
          <a:bodyPr lIns="90000" rIns="90000" tIns="45000" bIns="91440" anchor="ctr">
            <a:noAutofit/>
          </a:bodyPr>
          <a:p>
            <a:pPr algn="ctr">
              <a:lnSpc>
                <a:spcPct val="100000"/>
              </a:lnSpc>
            </a:pPr>
            <a:r>
              <a:rPr b="0" lang="en-US" sz="6000" spc="-1" strike="noStrike">
                <a:solidFill>
                  <a:srgbClr val="000000"/>
                </a:solidFill>
                <a:latin typeface="Times New Roman"/>
                <a:ea typeface="DejaVu Sans"/>
              </a:rPr>
              <a:t>Data Flow Diagram</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Concourse</Template>
  <TotalTime>10</TotalTime>
  <Application>Neat_Office/6.2.8.2$Windows_x86 LibreOffice_project/</Application>
  <Words>5491</Words>
  <Paragraphs>153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2012-01-24T13:52:00Z</dcterms:created>
  <dc:creator>Raj</dc:creator>
  <dc:description/>
  <dc:language>en-US</dc:language>
  <cp:lastModifiedBy/>
  <dcterms:modified xsi:type="dcterms:W3CDTF">2023-01-30T13:03:38Z</dcterms:modified>
  <cp:revision>144</cp:revision>
  <dc:subject/>
  <dc:title>Title of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ICV">
    <vt:lpwstr>43012A5222FC4D2782980909F80924D8</vt:lpwstr>
  </property>
  <property fmtid="{D5CDD505-2E9C-101B-9397-08002B2CF9AE}" pid="6" name="KSOProductBuildVer">
    <vt:lpwstr>1033-11.2.0.11042</vt:lpwstr>
  </property>
  <property fmtid="{D5CDD505-2E9C-101B-9397-08002B2CF9AE}" pid="7" name="LinksUpToDate">
    <vt:bool>0</vt:bool>
  </property>
  <property fmtid="{D5CDD505-2E9C-101B-9397-08002B2CF9AE}" pid="8" name="MMClips">
    <vt:i4>0</vt:i4>
  </property>
  <property fmtid="{D5CDD505-2E9C-101B-9397-08002B2CF9AE}" pid="9" name="Notes">
    <vt:i4>4</vt:i4>
  </property>
  <property fmtid="{D5CDD505-2E9C-101B-9397-08002B2CF9AE}" pid="10" name="PresentationFormat">
    <vt:lpwstr>On-screen Show (4:3)</vt:lpwstr>
  </property>
  <property fmtid="{D5CDD505-2E9C-101B-9397-08002B2CF9AE}" pid="11" name="ScaleCrop">
    <vt:bool>0</vt:bool>
  </property>
  <property fmtid="{D5CDD505-2E9C-101B-9397-08002B2CF9AE}" pid="12" name="ShareDoc">
    <vt:bool>0</vt:bool>
  </property>
  <property fmtid="{D5CDD505-2E9C-101B-9397-08002B2CF9AE}" pid="13" name="Slides">
    <vt:i4>17</vt:i4>
  </property>
</Properties>
</file>