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282" r:id="rId6"/>
    <p:sldId id="279" r:id="rId7"/>
    <p:sldId id="287" r:id="rId8"/>
    <p:sldId id="259" r:id="rId9"/>
    <p:sldId id="288" r:id="rId10"/>
    <p:sldId id="284" r:id="rId11"/>
    <p:sldId id="265" r:id="rId12"/>
    <p:sldId id="285" r:id="rId13"/>
    <p:sldId id="26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12/3/2021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cognitive-services/translator/quickstart-translator?tabs=csharp" TargetMode="External"/><Relationship Id="rId2" Type="http://schemas.openxmlformats.org/officeDocument/2006/relationships/hyperlink" Target="https://developer.android.com/training/volle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aksha-mandhan/Localizer" TargetMode="External"/><Relationship Id="rId2" Type="http://schemas.openxmlformats.org/officeDocument/2006/relationships/hyperlink" Target="https://docs.microsoft.com/en-in/azure/cognitive-services/translator/quickstart-translator?tabs=cshar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aksha-mandhan/Localizer-fe" TargetMode="External"/><Relationship Id="rId2" Type="http://schemas.openxmlformats.org/officeDocument/2006/relationships/hyperlink" Target="https://developer.android.com/training/volle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609600"/>
          </a:xfrm>
        </p:spPr>
        <p:txBody>
          <a:bodyPr>
            <a:noAutofit/>
          </a:bodyPr>
          <a:lstStyle/>
          <a:p>
            <a:r>
              <a:rPr lang="en-IN" sz="3200" b="1" i="1" dirty="0" smtClean="0">
                <a:solidFill>
                  <a:srgbClr val="0070C0"/>
                </a:solidFill>
              </a:rPr>
              <a:t>Localizer </a:t>
            </a:r>
            <a:r>
              <a:rPr lang="en-IN" sz="3200" b="1" dirty="0" smtClean="0">
                <a:solidFill>
                  <a:srgbClr val="0070C0"/>
                </a:solidFill>
              </a:rPr>
              <a:t/>
            </a:r>
            <a:br>
              <a:rPr lang="en-IN" sz="3200" b="1" dirty="0" smtClean="0">
                <a:solidFill>
                  <a:srgbClr val="0070C0"/>
                </a:solidFill>
              </a:rPr>
            </a:br>
            <a:r>
              <a:rPr lang="en-IN" sz="3200" b="1" dirty="0" smtClean="0">
                <a:solidFill>
                  <a:srgbClr val="0070C0"/>
                </a:solidFill>
              </a:rPr>
              <a:t>–a language translation app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2600" y="4953000"/>
            <a:ext cx="3352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Suraksha</a:t>
            </a:r>
            <a:r>
              <a:rPr kumimoji="0" lang="en-IN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Mandhan</a:t>
            </a:r>
            <a:endParaRPr kumimoji="0" lang="en-IN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Chahat</a:t>
            </a:r>
            <a:r>
              <a:rPr lang="en-IN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Tekwani</a:t>
            </a:r>
            <a:endParaRPr kumimoji="0" lang="en-IN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05400"/>
            <a:ext cx="31242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Taniya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Jain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(Professor, CSE Dept.)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smtClean="0">
                <a:latin typeface="Times New Roman" pitchFamily="18" charset="0"/>
                <a:ea typeface="+mj-ea"/>
                <a:cs typeface="Times New Roman" pitchFamily="18" charset="0"/>
              </a:rPr>
              <a:t>Minor </a:t>
            </a:r>
            <a:r>
              <a:rPr lang="en-IN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Project Report on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743201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CSE 7</a:t>
            </a:r>
            <a:r>
              <a:rPr lang="en-IN" sz="3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Batch 2018-2022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Session July – Dec 2021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Presentation Date: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1219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Project Flow Diagram</a:t>
            </a:r>
            <a:endParaRPr lang="en-IN" sz="44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661" y="1752600"/>
            <a:ext cx="87113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 flipV="1">
            <a:off x="914400" y="381000"/>
            <a:ext cx="5257800" cy="1524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Data Flow Diagram</a:t>
            </a:r>
            <a:endParaRPr lang="en-IN" sz="44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1143000"/>
            <a:ext cx="17526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Azure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Kubernetes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2590800"/>
            <a:ext cx="54102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Backend API for translation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181497" y="2323703"/>
            <a:ext cx="6858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715294" y="2323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838200" y="4191000"/>
            <a:ext cx="24384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Localizer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-</a:t>
            </a:r>
            <a:r>
              <a:rPr lang="en-US" b="1" dirty="0" smtClean="0">
                <a:solidFill>
                  <a:schemeClr val="tx1"/>
                </a:solidFill>
              </a:rPr>
              <a:t>Android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028701" y="3695699"/>
            <a:ext cx="990600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210594" y="37330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67000" y="3352800"/>
            <a:ext cx="159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Translated text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(JSON object)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48400" y="4267200"/>
            <a:ext cx="19812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</a:t>
            </a:r>
            <a:r>
              <a:rPr lang="en-US" sz="2400" b="1" dirty="0" smtClean="0">
                <a:solidFill>
                  <a:schemeClr val="tx1"/>
                </a:solidFill>
              </a:rPr>
              <a:t>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0800000">
            <a:off x="3276600" y="49530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7600" y="5029200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Choosen Language &amp; 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text to convert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stCxn id="18" idx="3"/>
            <a:endCxn id="18" idx="3"/>
          </p:cNvCxnSpPr>
          <p:nvPr/>
        </p:nvCxnSpPr>
        <p:spPr>
          <a:xfrm>
            <a:off x="3276600" y="46101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76600" y="4572000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29000" y="4191000"/>
            <a:ext cx="2739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 as text in the App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1219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8077200" cy="1524000"/>
          </a:xfrm>
        </p:spPr>
        <p:txBody>
          <a:bodyPr>
            <a:noAutofit/>
          </a:bodyPr>
          <a:lstStyle/>
          <a:p>
            <a:r>
              <a:rPr lang="en-US" sz="36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SNAPSHOT  </a:t>
            </a:r>
            <a:r>
              <a:rPr lang="en-US" sz="360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(GUI/INTERFACE)</a:t>
            </a:r>
            <a:endParaRPr lang="en-IN" sz="36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pic>
        <p:nvPicPr>
          <p:cNvPr id="4098" name="Picture 2" descr="Screenshot 2021-11-25 at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3853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63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Result &amp; Conclusion</a:t>
            </a:r>
            <a:endParaRPr lang="en-IN" sz="48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48006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Impact on society: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Using translation apps is an efficient way to eliminate language barriers and ensure communication between people who speak different languages.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Whether the communication is a simple message between friends or something more intricate, such as for conducting business or taking a trip abroad, there are many advantages to using a translation app.</a:t>
            </a:r>
          </a:p>
        </p:txBody>
      </p:sp>
      <p:pic>
        <p:nvPicPr>
          <p:cNvPr id="8194" name="Picture 2" descr="Language Translator Girl Using Social Media App Stock Vector - Illustration  of female, online: 1114981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95400"/>
            <a:ext cx="3411421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077200" cy="4038600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developer.android.com/training/volley</a:t>
            </a:r>
            <a:endParaRPr lang="en-IN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(Client SDK to make REST </a:t>
            </a:r>
            <a:r>
              <a:rPr lang="en-IN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calls)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3"/>
              </a:rPr>
              <a:t>docs.microsoft.com/en-in/azure/cognitive-services/translator/quickstart-translator?tabs=csharp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(Guide to setup Azure Microsoft  Text  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ranslator)</a:t>
            </a:r>
          </a:p>
          <a:p>
            <a:pPr algn="just">
              <a:buFont typeface="Arial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References</a:t>
            </a:r>
            <a:r>
              <a:rPr lang="en-IN" sz="110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IN" sz="110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</a:br>
            <a:endParaRPr lang="en-IN" sz="1100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219200" y="5105400"/>
            <a:ext cx="3124200" cy="76200"/>
          </a:xfrm>
          <a:prstGeom prst="mathMinu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429000" y="4648200"/>
            <a:ext cx="1219200" cy="914400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657600" y="5105400"/>
            <a:ext cx="3276600" cy="7620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96000"/>
            <a:ext cx="2514600" cy="365125"/>
          </a:xfrm>
        </p:spPr>
        <p:txBody>
          <a:bodyPr/>
          <a:lstStyle/>
          <a:p>
            <a:pPr algn="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16" y="53975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48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Application Area</a:t>
            </a:r>
            <a:endParaRPr lang="en-IN" sz="48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Motive 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help people translate text from one language to another in just a click       away, as translation helps a lot in easing out the communication between two person having different native origin.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Applications 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Translation helps in breaking language barriers by spreading information,   ideas, and knowledge effectively with people in different countries.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End Users: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Anyone who wants to get help in translating text from a source language to his/her desired language.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Project Overview</a:t>
            </a:r>
            <a:endParaRPr lang="en-US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ctr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An Android App that can be used to translate English text into any other language (51 different languages) chosen by the user in a single click.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4" descr="People using language translation app 2162938 Vector Art at Vecteez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752600"/>
            <a:ext cx="3829049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Project Requirements</a:t>
            </a:r>
            <a:br>
              <a:rPr lang="en-IN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en-IN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(Developer)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3962400" cy="4572000"/>
          </a:xfrm>
        </p:spPr>
        <p:txBody>
          <a:bodyPr/>
          <a:lstStyle/>
          <a:p>
            <a:pPr algn="ctr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Software  Required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VS Code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Image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Azure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Services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0" y="2286000"/>
            <a:ext cx="3749040" cy="4572000"/>
          </a:xfrm>
        </p:spPr>
        <p:txBody>
          <a:bodyPr/>
          <a:lstStyle/>
          <a:p>
            <a:pPr algn="ctr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Hardware Required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Laptop/computer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router for network connections.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Project Requirements</a:t>
            </a:r>
            <a:br>
              <a:rPr lang="en-IN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en-IN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(End User)</a:t>
            </a:r>
            <a:endParaRPr lang="en-IN" sz="44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8001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Required:</a:t>
            </a:r>
          </a:p>
          <a:p>
            <a:pPr algn="just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  Anyone who wants to use he app can simply download and   install the </a:t>
            </a:r>
            <a:r>
              <a:rPr lang="en-IN" sz="2200" dirty="0" err="1" smtClean="0">
                <a:latin typeface="Arial" pitchFamily="34" charset="0"/>
                <a:cs typeface="Arial" pitchFamily="34" charset="0"/>
              </a:rPr>
              <a:t>apk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file of our app from below link.</a:t>
            </a:r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  Link - </a:t>
            </a:r>
            <a:r>
              <a:rPr lang="en-IN" sz="22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https://github.com/Suraksha-mandhan/Localizer-fe</a:t>
            </a: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Required:</a:t>
            </a: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Android phone with an Android OS version 4.0 and higher.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Back End Details</a:t>
            </a:r>
            <a:endParaRPr lang="en-IN" sz="44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19071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To integrate with a translation engine we used Microsoft Translation engine. Steps to integrate with the Microsoft Cognitive Services can be found </a:t>
            </a:r>
            <a:r>
              <a:rPr lang="en-AU" sz="22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here</a:t>
            </a:r>
            <a:r>
              <a:rPr lang="en-AU" sz="22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We chose node.js for developing the backend as it is quick to develop and provides us with asynchronous functionalities.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We used Express.js to expose the REST API’s.</a:t>
            </a:r>
          </a:p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The container has been deployed in Azure </a:t>
            </a:r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service.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link: </a:t>
            </a:r>
            <a:r>
              <a:rPr lang="en-AU" sz="22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https://github.com/Suraksha-mandhan/Localizer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endParaRPr lang="en-US" sz="2400" dirty="0" smtClean="0"/>
          </a:p>
          <a:p>
            <a:r>
              <a:rPr lang="en-AU" sz="2400" dirty="0" smtClean="0"/>
              <a:t> 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AU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00600"/>
            <a:ext cx="8668333" cy="126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248400" cy="3508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We have exposed two API’s: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AU" sz="2800" b="1" dirty="0" smtClean="0">
                <a:latin typeface="Times New Roman" pitchFamily="18" charset="0"/>
                <a:cs typeface="Times New Roman" pitchFamily="18" charset="0"/>
              </a:rPr>
              <a:t>API 1: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Path - /languages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Content-Type – “application/</a:t>
            </a:r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Method - Http GET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i="1" dirty="0" smtClean="0">
                <a:latin typeface="Times New Roman" pitchFamily="18" charset="0"/>
                <a:cs typeface="Times New Roman" pitchFamily="18" charset="0"/>
              </a:rPr>
              <a:t>Response – Map of all supported languages.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AU" sz="2800" b="1" dirty="0" smtClean="0">
                <a:latin typeface="Times New Roman" pitchFamily="18" charset="0"/>
                <a:cs typeface="Times New Roman" pitchFamily="18" charset="0"/>
              </a:rPr>
              <a:t>API 2: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Path - /translate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Content-Type – “application/</a:t>
            </a:r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Method – Http POST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Request Body - { “text” : &lt;text to translate&gt;, “</a:t>
            </a:r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toLang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”: &lt;language of translation&gt; 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sz="2200" i="1" dirty="0" smtClean="0">
                <a:latin typeface="Times New Roman" pitchFamily="18" charset="0"/>
                <a:cs typeface="Times New Roman" pitchFamily="18" charset="0"/>
              </a:rPr>
              <a:t>Response – “The translated text in the requested language”.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600200"/>
          </a:xfrm>
        </p:spPr>
        <p:txBody>
          <a:bodyPr>
            <a:noAutofit/>
          </a:bodyPr>
          <a:lstStyle/>
          <a:p>
            <a:pPr algn="ctr"/>
            <a:r>
              <a:rPr lang="en-IN" sz="4800" b="0" dirty="0" smtClean="0">
                <a:solidFill>
                  <a:srgbClr val="000099"/>
                </a:solidFill>
                <a:latin typeface="Arial Rounded MT Bold" pitchFamily="34" charset="0"/>
                <a:cs typeface="Times New Roman" pitchFamily="18" charset="0"/>
              </a:rPr>
              <a:t>Front End Details</a:t>
            </a:r>
            <a:endParaRPr lang="en-IN" sz="4800" b="0" dirty="0">
              <a:solidFill>
                <a:srgbClr val="000099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07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 The frontend has been developed in JAVA.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 In order to integrate with the backend service we have used the Volley dependency library. More about Volley can be found </a:t>
            </a:r>
            <a:r>
              <a:rPr lang="en-AU" sz="22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here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AU" sz="22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link: </a:t>
            </a:r>
            <a:r>
              <a:rPr lang="en-AU" sz="22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https://github.com/Suraksha-mandhan/Localizer-fe</a:t>
            </a:r>
            <a:r>
              <a:rPr lang="en-A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8458200" cy="8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  <a:latin typeface="Arial Rounded MT Bold" pitchFamily="34" charset="0"/>
              </a:rPr>
              <a:t>Database Details</a:t>
            </a:r>
            <a:endParaRPr lang="en-US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Not Applicable</a:t>
            </a:r>
          </a:p>
          <a:p>
            <a:r>
              <a:rPr lang="en-US" dirty="0" smtClean="0">
                <a:latin typeface="Arial Rounded MT Bold" pitchFamily="34" charset="0"/>
              </a:rPr>
              <a:t>Third party Integration hosted on cloud.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513</TotalTime>
  <Words>475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Localizer  –a language translation app</vt:lpstr>
      <vt:lpstr>Application Area</vt:lpstr>
      <vt:lpstr>Project Overview</vt:lpstr>
      <vt:lpstr>Project Requirements (Developer)</vt:lpstr>
      <vt:lpstr>Project Requirements (End User)</vt:lpstr>
      <vt:lpstr>Back End Details</vt:lpstr>
      <vt:lpstr>Slide 7</vt:lpstr>
      <vt:lpstr>Front End Details</vt:lpstr>
      <vt:lpstr>Database Details</vt:lpstr>
      <vt:lpstr>Project Flow Diagram</vt:lpstr>
      <vt:lpstr>Data Flow Diagram</vt:lpstr>
      <vt:lpstr>SNAPSHOT  (GUI/INTERFACE)</vt:lpstr>
      <vt:lpstr>Result &amp; 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Raj</dc:creator>
  <cp:lastModifiedBy>dell</cp:lastModifiedBy>
  <cp:revision>136</cp:revision>
  <dcterms:created xsi:type="dcterms:W3CDTF">2012-01-24T13:52:50Z</dcterms:created>
  <dcterms:modified xsi:type="dcterms:W3CDTF">2021-12-03T17:46:42Z</dcterms:modified>
</cp:coreProperties>
</file>