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73066B4-29A5-431A-BD3F-859EFB8A802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VISUAL ANALYSIS OF 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1D37C9E-E66F-4C02-9BBB-F6F26C2ACDA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16-Jun-21 3:50:21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8B8026D-E35F-4D1A-B0D6-3B7388C92F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2021-06-16T10:50:23Z</dcterms:created>
  <dcterms:modified xsi:type="dcterms:W3CDTF">2021-06-16T10:50:23Z</dcterms:modified>
</cp:coreProperties>
</file>