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7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4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3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6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2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2/25/2022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0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52.234.218.26.nip.i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4F70-7D9B-4F4D-8100-0316E63D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2"/>
            <a:ext cx="10070592" cy="2891203"/>
          </a:xfrm>
        </p:spPr>
        <p:txBody>
          <a:bodyPr/>
          <a:lstStyle/>
          <a:p>
            <a:r>
              <a:rPr lang="en-US" sz="4800" dirty="0"/>
              <a:t>Deploying a </a:t>
            </a:r>
            <a:r>
              <a:rPr lang="en-US" sz="4800" dirty="0" err="1"/>
              <a:t>wordpress</a:t>
            </a:r>
            <a:r>
              <a:rPr lang="en-US" sz="4800" dirty="0"/>
              <a:t> website using azure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CE31B-76CE-476B-9870-76278810A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10070592" cy="20028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Mentor: </a:t>
            </a:r>
            <a:r>
              <a:rPr lang="en-US" dirty="0" err="1"/>
              <a:t>Dr.viveswaran</a:t>
            </a:r>
            <a:endParaRPr lang="en-US" dirty="0"/>
          </a:p>
          <a:p>
            <a:r>
              <a:rPr lang="en-US" dirty="0"/>
              <a:t>Team Name: </a:t>
            </a:r>
            <a:r>
              <a:rPr lang="en-US" dirty="0" err="1"/>
              <a:t>Teamalpha</a:t>
            </a:r>
            <a:r>
              <a:rPr lang="en-US" dirty="0"/>
              <a:t> </a:t>
            </a:r>
          </a:p>
          <a:p>
            <a:r>
              <a:rPr lang="en-IN" dirty="0"/>
              <a:t>                                                                              -by </a:t>
            </a:r>
          </a:p>
          <a:p>
            <a:r>
              <a:rPr lang="en-IN" dirty="0"/>
              <a:t>                                                                                   </a:t>
            </a:r>
            <a:r>
              <a:rPr lang="en-IN" dirty="0" err="1"/>
              <a:t>Shrinithi</a:t>
            </a:r>
            <a:r>
              <a:rPr lang="en-IN" dirty="0"/>
              <a:t> S(19EUEC141)</a:t>
            </a:r>
          </a:p>
          <a:p>
            <a:r>
              <a:rPr lang="en-IN" dirty="0"/>
              <a:t>                                                                                   Sneha M(19EUEC146)</a:t>
            </a:r>
          </a:p>
        </p:txBody>
      </p:sp>
    </p:spTree>
    <p:extLst>
      <p:ext uri="{BB962C8B-B14F-4D97-AF65-F5344CB8AC3E}">
        <p14:creationId xmlns:p14="http://schemas.microsoft.com/office/powerpoint/2010/main" val="1194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9BC-1FDE-4C64-BD54-80C05F24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38F7A-8FA1-4084-A7B6-CA547339F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27" b="4656"/>
          <a:stretch/>
        </p:blipFill>
        <p:spPr>
          <a:xfrm>
            <a:off x="1069849" y="1837679"/>
            <a:ext cx="10058399" cy="48560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EE2A37-4D50-43B0-B873-6BB6BD753FF9}"/>
              </a:ext>
            </a:extLst>
          </p:cNvPr>
          <p:cNvSpPr/>
          <p:nvPr/>
        </p:nvSpPr>
        <p:spPr>
          <a:xfrm>
            <a:off x="2814221" y="5326602"/>
            <a:ext cx="1855433" cy="9055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6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7566-76E6-41F2-9D3B-848D1951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049A8-4726-4307-8A93-C54966A44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66" b="10354"/>
          <a:stretch/>
        </p:blipFill>
        <p:spPr>
          <a:xfrm>
            <a:off x="1069848" y="1899821"/>
            <a:ext cx="10058399" cy="467853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F7867B-F3C6-42D4-BCD5-BF859945437B}"/>
              </a:ext>
            </a:extLst>
          </p:cNvPr>
          <p:cNvSpPr/>
          <p:nvPr/>
        </p:nvSpPr>
        <p:spPr>
          <a:xfrm>
            <a:off x="6258757" y="5530788"/>
            <a:ext cx="772358" cy="497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8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CE7B-9D23-4496-9A45-E7BE3ADE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1B19E-6D33-472B-B024-DF5D66CC3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3" r="17500" b="7066"/>
          <a:stretch/>
        </p:blipFill>
        <p:spPr>
          <a:xfrm>
            <a:off x="962695" y="1993836"/>
            <a:ext cx="10058400" cy="52991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BD825D-C1E7-435D-A5ED-5235D0ABCE1E}"/>
              </a:ext>
            </a:extLst>
          </p:cNvPr>
          <p:cNvSpPr/>
          <p:nvPr/>
        </p:nvSpPr>
        <p:spPr>
          <a:xfrm>
            <a:off x="2513862" y="1993836"/>
            <a:ext cx="1836196" cy="6243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5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22C2-B058-4815-A9F8-C607E67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B92AD-8E33-40A2-B9BA-3085B59F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49" t="16463" r="1314" b="12318"/>
          <a:stretch/>
        </p:blipFill>
        <p:spPr>
          <a:xfrm>
            <a:off x="0" y="1872611"/>
            <a:ext cx="6149267" cy="50475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61520-ED47-4C16-BC2B-87DA92C23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22265" r="1116" b="11327"/>
          <a:stretch/>
        </p:blipFill>
        <p:spPr>
          <a:xfrm>
            <a:off x="6468859" y="1810467"/>
            <a:ext cx="5723141" cy="50475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431A91-D152-41AC-9EBF-3CF5036B7AFC}"/>
              </a:ext>
            </a:extLst>
          </p:cNvPr>
          <p:cNvSpPr/>
          <p:nvPr/>
        </p:nvSpPr>
        <p:spPr>
          <a:xfrm>
            <a:off x="1882066" y="3293616"/>
            <a:ext cx="1047565" cy="6835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E838B-3D23-4AA1-A2B1-B90C051A7B2A}"/>
              </a:ext>
            </a:extLst>
          </p:cNvPr>
          <p:cNvSpPr/>
          <p:nvPr/>
        </p:nvSpPr>
        <p:spPr>
          <a:xfrm>
            <a:off x="8131947" y="2965142"/>
            <a:ext cx="1331650" cy="612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9862-461A-4C87-B703-FDCF65F7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61D76-B5E3-486C-840D-65771701B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49" t="23687" r="1438" b="12107"/>
          <a:stretch/>
        </p:blipFill>
        <p:spPr>
          <a:xfrm>
            <a:off x="0" y="2162866"/>
            <a:ext cx="6161103" cy="461967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11F387-473E-497E-BF76-541A79D8C4C6}"/>
              </a:ext>
            </a:extLst>
          </p:cNvPr>
          <p:cNvSpPr/>
          <p:nvPr/>
        </p:nvSpPr>
        <p:spPr>
          <a:xfrm>
            <a:off x="1908699" y="3240350"/>
            <a:ext cx="1171852" cy="506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3E9CA-7A94-4041-8E31-AFFB4C451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21489" r="1044" b="12234"/>
          <a:stretch/>
        </p:blipFill>
        <p:spPr>
          <a:xfrm>
            <a:off x="6439270" y="2162866"/>
            <a:ext cx="5752730" cy="46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5EBD-1D7A-475A-8FA1-AB0F46D3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Attestation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3ED01-B8D7-4613-96A9-8BACF9478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20" t="30481" r="21160" b="22186"/>
          <a:stretch/>
        </p:blipFill>
        <p:spPr>
          <a:xfrm>
            <a:off x="1" y="1806606"/>
            <a:ext cx="6454066" cy="51179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0D108-8AEA-49B4-BBB6-4949FAA01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11" t="42848" r="21214" b="8738"/>
          <a:stretch/>
        </p:blipFill>
        <p:spPr>
          <a:xfrm>
            <a:off x="6560599" y="1806606"/>
            <a:ext cx="5631402" cy="5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5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A2CC-D51A-481C-9786-9149A757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7A71-D5D2-465A-8556-4395FFCD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deployment</a:t>
            </a:r>
          </a:p>
          <a:p>
            <a:r>
              <a:rPr lang="en-US" dirty="0"/>
              <a:t>pay-as-you-go-pricing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High scalability</a:t>
            </a:r>
          </a:p>
          <a:p>
            <a:r>
              <a:rPr lang="en-US" dirty="0"/>
              <a:t>Easy </a:t>
            </a:r>
            <a:r>
              <a:rPr lang="en-US" dirty="0" err="1"/>
              <a:t>maintanence</a:t>
            </a:r>
            <a:endParaRPr lang="en-US" dirty="0"/>
          </a:p>
          <a:p>
            <a:r>
              <a:rPr lang="en-IN" dirty="0"/>
              <a:t>Secure</a:t>
            </a:r>
          </a:p>
          <a:p>
            <a:r>
              <a:rPr lang="en-IN" dirty="0"/>
              <a:t>Virtualisation</a:t>
            </a:r>
          </a:p>
          <a:p>
            <a:r>
              <a:rPr lang="en-IN" dirty="0"/>
              <a:t>Hybrid cloud</a:t>
            </a:r>
          </a:p>
        </p:txBody>
      </p:sp>
    </p:spTree>
    <p:extLst>
      <p:ext uri="{BB962C8B-B14F-4D97-AF65-F5344CB8AC3E}">
        <p14:creationId xmlns:p14="http://schemas.microsoft.com/office/powerpoint/2010/main" val="102019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6CCF-6912-4D40-85FB-37AF9361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38" y="1384916"/>
            <a:ext cx="7843509" cy="3355759"/>
          </a:xfrm>
        </p:spPr>
        <p:txBody>
          <a:bodyPr/>
          <a:lstStyle/>
          <a:p>
            <a:r>
              <a:rPr lang="en-US" dirty="0"/>
              <a:t>                                                                    </a:t>
            </a:r>
            <a:r>
              <a:rPr lang="en-US" sz="7200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3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0856-63FC-4054-8F2F-3E9D537C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59B1-8479-4449-AE24-6EF31989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platform services are domineering now-a-days mainly s-a-a-s, since the requires least management</a:t>
            </a:r>
          </a:p>
          <a:p>
            <a:r>
              <a:rPr lang="en-US" dirty="0"/>
              <a:t>Pay-as-you-go pricing model , increases optimized use of resources</a:t>
            </a:r>
          </a:p>
          <a:p>
            <a:r>
              <a:rPr lang="en-US" dirty="0"/>
              <a:t>Azure is one of the leading cloud platforms owned by Microsoft</a:t>
            </a:r>
          </a:p>
          <a:p>
            <a:r>
              <a:rPr lang="en-US" dirty="0"/>
              <a:t>Deploying a </a:t>
            </a:r>
            <a:r>
              <a:rPr lang="en-US" dirty="0" err="1"/>
              <a:t>wordpress</a:t>
            </a:r>
            <a:r>
              <a:rPr lang="en-US" dirty="0"/>
              <a:t> website is one of the simple example of its resources</a:t>
            </a:r>
          </a:p>
          <a:p>
            <a:r>
              <a:rPr lang="en-US" dirty="0"/>
              <a:t>This Project is a result of learning and testing the features of Azure Cloud wherein we have grasped knowledge about virtual </a:t>
            </a:r>
            <a:r>
              <a:rPr lang="en-US" dirty="0" err="1"/>
              <a:t>machines,v-net,subnet,nsg,image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,..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Keywords</a:t>
            </a:r>
            <a:r>
              <a:rPr lang="en-US" dirty="0"/>
              <a:t>: Resource group ,Hybrid </a:t>
            </a:r>
            <a:r>
              <a:rPr lang="en-US" dirty="0" err="1"/>
              <a:t>cloud,VM</a:t>
            </a:r>
            <a:r>
              <a:rPr lang="en-US" dirty="0"/>
              <a:t>, </a:t>
            </a:r>
            <a:r>
              <a:rPr lang="en-US" dirty="0" err="1"/>
              <a:t>wordpress</a:t>
            </a:r>
            <a:r>
              <a:rPr lang="en-US" dirty="0"/>
              <a:t> web, deployment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26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316-2FEE-4253-ACD4-1E69E0E5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42587-AE4E-4ADF-95D9-508688121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063" t="40625" r="14062" b="13542"/>
          <a:stretch>
            <a:fillRect/>
          </a:stretch>
        </p:blipFill>
        <p:spPr bwMode="auto">
          <a:xfrm>
            <a:off x="1063752" y="1979720"/>
            <a:ext cx="10546673" cy="455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767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448D6-AE58-4363-9906-CCDE1750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LINK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EA5765-A107-47BE-AE61-F75B488D1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5" b="4375"/>
          <a:stretch/>
        </p:blipFill>
        <p:spPr>
          <a:xfrm>
            <a:off x="0" y="0"/>
            <a:ext cx="838052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ABA07-1ECD-4731-B7C1-707AD1B3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hlinkClick r:id="rId3"/>
              </a:rPr>
              <a:t>http://52.234.218.26.nip.io/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856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C11F8D1-82C3-4E9A-B864-1B18CA56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38C20C2-14CB-40C8-830D-2E3BF73B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AZURE portal</a:t>
            </a:r>
          </a:p>
          <a:p>
            <a:r>
              <a:rPr lang="en-US" dirty="0" err="1"/>
              <a:t>Wordpress</a:t>
            </a:r>
            <a:r>
              <a:rPr lang="en-US" dirty="0"/>
              <a:t> by </a:t>
            </a:r>
            <a:r>
              <a:rPr lang="en-US" dirty="0" err="1"/>
              <a:t>bitnami</a:t>
            </a:r>
            <a:r>
              <a:rPr lang="en-US" dirty="0"/>
              <a:t> VM</a:t>
            </a:r>
          </a:p>
          <a:p>
            <a:r>
              <a:rPr lang="en-US" dirty="0"/>
              <a:t>Resource Group</a:t>
            </a:r>
          </a:p>
          <a:p>
            <a:pPr marL="0" indent="0">
              <a:buNone/>
            </a:pPr>
            <a:r>
              <a:rPr lang="en-US" dirty="0"/>
              <a:t>     - </a:t>
            </a:r>
            <a:r>
              <a:rPr lang="en-US" dirty="0" err="1"/>
              <a:t>vnet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-</a:t>
            </a:r>
            <a:r>
              <a:rPr lang="en-US" dirty="0" err="1"/>
              <a:t>vnet</a:t>
            </a:r>
            <a:r>
              <a:rPr lang="en-US" dirty="0"/>
              <a:t> bastion</a:t>
            </a:r>
          </a:p>
          <a:p>
            <a:pPr marL="0" indent="0">
              <a:buNone/>
            </a:pPr>
            <a:r>
              <a:rPr lang="en-US" dirty="0"/>
              <a:t>     -</a:t>
            </a:r>
            <a:r>
              <a:rPr lang="en-US" dirty="0" err="1"/>
              <a:t>vnet-ip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-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err="1"/>
              <a:t>vm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 -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 -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err="1"/>
              <a:t>nsg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 -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330(interface)</a:t>
            </a:r>
          </a:p>
          <a:p>
            <a:pPr>
              <a:buFontTx/>
              <a:buChar char="-"/>
            </a:pPr>
            <a:r>
              <a:rPr lang="en-US" dirty="0"/>
              <a:t>  -</a:t>
            </a:r>
            <a:r>
              <a:rPr lang="en-US" dirty="0" err="1"/>
              <a:t>wordpress</a:t>
            </a:r>
            <a:r>
              <a:rPr lang="en-US" dirty="0"/>
              <a:t> OS disk</a:t>
            </a:r>
            <a:endParaRPr lang="en-IN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E76B9628-FDD7-48FD-83C6-183E665C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9063" t="40625" r="14062" b="13542"/>
          <a:stretch>
            <a:fillRect/>
          </a:stretch>
        </p:blipFill>
        <p:spPr bwMode="auto">
          <a:xfrm>
            <a:off x="5246615" y="1819937"/>
            <a:ext cx="6480788" cy="455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005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197-34B6-49DB-B11E-C039997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A773-D53C-4282-A2D9-5034800C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resource group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wordpress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vmboot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diagnosticsserial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logpassword</a:t>
            </a:r>
            <a:r>
              <a:rPr lang="en-US" dirty="0">
                <a:sym typeface="Wingdings" panose="05000000000000000000" pitchFamily="2" charset="2"/>
              </a:rPr>
              <a:t> (wp-admin)</a:t>
            </a:r>
          </a:p>
          <a:p>
            <a:r>
              <a:rPr lang="en-US" dirty="0" err="1">
                <a:sym typeface="Wingdings" panose="05000000000000000000" pitchFamily="2" charset="2"/>
              </a:rPr>
              <a:t>Wordpress</a:t>
            </a:r>
            <a:r>
              <a:rPr lang="en-US" dirty="0">
                <a:sym typeface="Wingdings" panose="05000000000000000000" pitchFamily="2" charset="2"/>
              </a:rPr>
              <a:t> website – Network Admin and User blog</a:t>
            </a:r>
          </a:p>
          <a:p>
            <a:r>
              <a:rPr lang="en-US" dirty="0">
                <a:sym typeface="Wingdings" panose="05000000000000000000" pitchFamily="2" charset="2"/>
              </a:rPr>
              <a:t>Users- Super-Admin &amp; other users (add new)</a:t>
            </a:r>
          </a:p>
          <a:p>
            <a:r>
              <a:rPr lang="en-US" dirty="0" err="1">
                <a:sym typeface="Wingdings" panose="05000000000000000000" pitchFamily="2" charset="2"/>
              </a:rPr>
              <a:t>Media,library,all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page,add</a:t>
            </a:r>
            <a:r>
              <a:rPr lang="en-US" dirty="0">
                <a:sym typeface="Wingdings" panose="05000000000000000000" pitchFamily="2" charset="2"/>
              </a:rPr>
              <a:t> page</a:t>
            </a:r>
          </a:p>
          <a:p>
            <a:r>
              <a:rPr lang="en-US" dirty="0">
                <a:sym typeface="Wingdings" panose="05000000000000000000" pitchFamily="2" charset="2"/>
              </a:rPr>
              <a:t>Dashboard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         -site health status 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         –recent activity 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         –quick draft 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         –at a glance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         -</a:t>
            </a:r>
            <a:r>
              <a:rPr lang="en-US" sz="1600" dirty="0" err="1">
                <a:sym typeface="Wingdings" panose="05000000000000000000" pitchFamily="2" charset="2"/>
              </a:rPr>
              <a:t>wordpress</a:t>
            </a:r>
            <a:r>
              <a:rPr lang="en-US" sz="1600" dirty="0">
                <a:sym typeface="Wingdings" panose="05000000000000000000" pitchFamily="2" charset="2"/>
              </a:rPr>
              <a:t> events and news</a:t>
            </a:r>
          </a:p>
          <a:p>
            <a:pPr marL="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72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2C90-34F3-42FD-8FCA-73E84A66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C82FC-8E07-4DB3-92D8-FFFE779F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67" b="5094"/>
          <a:stretch/>
        </p:blipFill>
        <p:spPr>
          <a:xfrm>
            <a:off x="1069849" y="1846554"/>
            <a:ext cx="10052304" cy="481169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B7462-8810-43EF-BD18-AC8E1D03FC9F}"/>
              </a:ext>
            </a:extLst>
          </p:cNvPr>
          <p:cNvSpPr/>
          <p:nvPr/>
        </p:nvSpPr>
        <p:spPr>
          <a:xfrm>
            <a:off x="4740676" y="3116062"/>
            <a:ext cx="3195961" cy="17400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59B7-FD3B-4763-8E43-FF98A8BE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25338F-8A7D-409D-9EF7-A241279BD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87" b="4593"/>
          <a:stretch/>
        </p:blipFill>
        <p:spPr>
          <a:xfrm>
            <a:off x="1069849" y="1996899"/>
            <a:ext cx="10630920" cy="459863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E44E36-1B6F-4AF9-A7D0-61A5A3C97FA6}"/>
              </a:ext>
            </a:extLst>
          </p:cNvPr>
          <p:cNvSpPr/>
          <p:nvPr/>
        </p:nvSpPr>
        <p:spPr>
          <a:xfrm>
            <a:off x="355107" y="7102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B4551C-54B4-4759-9C00-5FAD0B720A78}"/>
              </a:ext>
            </a:extLst>
          </p:cNvPr>
          <p:cNvSpPr/>
          <p:nvPr/>
        </p:nvSpPr>
        <p:spPr>
          <a:xfrm>
            <a:off x="1069848" y="2485747"/>
            <a:ext cx="1100831" cy="2219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7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7F97-D8DA-423D-85BB-121A8B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&amp; user blog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9F661-D3A4-449D-BC0C-730755B98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5" b="4876"/>
          <a:stretch/>
        </p:blipFill>
        <p:spPr>
          <a:xfrm>
            <a:off x="1069849" y="2093976"/>
            <a:ext cx="10058400" cy="45465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14EF36-D2DB-472D-9230-B88659C6B3FA}"/>
              </a:ext>
            </a:extLst>
          </p:cNvPr>
          <p:cNvSpPr/>
          <p:nvPr/>
        </p:nvSpPr>
        <p:spPr>
          <a:xfrm>
            <a:off x="1278384" y="2485748"/>
            <a:ext cx="2485748" cy="47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54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</TotalTime>
  <Words>283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Georgia</vt:lpstr>
      <vt:lpstr>Trebuchet MS</vt:lpstr>
      <vt:lpstr>Wingdings</vt:lpstr>
      <vt:lpstr>Wood Type</vt:lpstr>
      <vt:lpstr>Deploying a wordpress website using azure</vt:lpstr>
      <vt:lpstr>ABSTRACT:</vt:lpstr>
      <vt:lpstr>Block diagram</vt:lpstr>
      <vt:lpstr>WEBSITE LINK</vt:lpstr>
      <vt:lpstr>TECH STACK</vt:lpstr>
      <vt:lpstr>WORKING</vt:lpstr>
      <vt:lpstr>Login</vt:lpstr>
      <vt:lpstr>Dashboard</vt:lpstr>
      <vt:lpstr>Admin &amp; user blog </vt:lpstr>
      <vt:lpstr>USERS</vt:lpstr>
      <vt:lpstr>Location summary</vt:lpstr>
      <vt:lpstr>Resources</vt:lpstr>
      <vt:lpstr>Metrics</vt:lpstr>
      <vt:lpstr>Metrics contd…</vt:lpstr>
      <vt:lpstr>Attestation</vt:lpstr>
      <vt:lpstr>Advantages</vt:lpstr>
      <vt:lpstr>                     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wordpress website using azure</dc:title>
  <dc:creator>swedha devaraj</dc:creator>
  <cp:lastModifiedBy>swedha devaraj</cp:lastModifiedBy>
  <cp:revision>5</cp:revision>
  <dcterms:created xsi:type="dcterms:W3CDTF">2022-02-25T15:13:23Z</dcterms:created>
  <dcterms:modified xsi:type="dcterms:W3CDTF">2022-02-25T17:13:17Z</dcterms:modified>
</cp:coreProperties>
</file>