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12" r:id="rId3"/>
    <p:sldId id="262" r:id="rId4"/>
    <p:sldId id="273" r:id="rId5"/>
    <p:sldId id="278" r:id="rId6"/>
    <p:sldId id="314" r:id="rId7"/>
    <p:sldId id="258" r:id="rId8"/>
    <p:sldId id="346" r:id="rId9"/>
    <p:sldId id="344" r:id="rId10"/>
    <p:sldId id="345" r:id="rId11"/>
    <p:sldId id="267" r:id="rId12"/>
    <p:sldId id="284" r:id="rId13"/>
    <p:sldId id="296" r:id="rId14"/>
    <p:sldId id="316" r:id="rId15"/>
    <p:sldId id="305" r:id="rId16"/>
    <p:sldId id="280" r:id="rId17"/>
    <p:sldId id="281" r:id="rId18"/>
    <p:sldId id="287" r:id="rId19"/>
    <p:sldId id="306" r:id="rId20"/>
    <p:sldId id="347" r:id="rId21"/>
    <p:sldId id="308" r:id="rId22"/>
    <p:sldId id="299" r:id="rId23"/>
    <p:sldId id="303" r:id="rId24"/>
    <p:sldId id="285" r:id="rId25"/>
    <p:sldId id="323" r:id="rId26"/>
    <p:sldId id="333" r:id="rId27"/>
    <p:sldId id="348" r:id="rId28"/>
    <p:sldId id="354" r:id="rId29"/>
    <p:sldId id="352" r:id="rId30"/>
    <p:sldId id="349" r:id="rId31"/>
    <p:sldId id="294" r:id="rId32"/>
    <p:sldId id="342" r:id="rId33"/>
    <p:sldId id="337" r:id="rId34"/>
    <p:sldId id="343" r:id="rId35"/>
    <p:sldId id="334" r:id="rId36"/>
    <p:sldId id="355" r:id="rId37"/>
    <p:sldId id="271" r:id="rId38"/>
    <p:sldId id="338" r:id="rId39"/>
    <p:sldId id="330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6" autoAdjust="0"/>
    <p:restoredTop sz="94660"/>
  </p:normalViewPr>
  <p:slideViewPr>
    <p:cSldViewPr>
      <p:cViewPr varScale="1">
        <p:scale>
          <a:sx n="61" d="100"/>
          <a:sy n="61" d="100"/>
        </p:scale>
        <p:origin x="-166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05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slide" Target="../slides/slide7.xml"/><Relationship Id="rId1" Type="http://schemas.openxmlformats.org/officeDocument/2006/relationships/slide" Target="../slides/slide3.xml"/><Relationship Id="rId4" Type="http://schemas.openxmlformats.org/officeDocument/2006/relationships/slide" Target="../slides/slide37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slide" Target="../slides/slide8.xml"/><Relationship Id="rId1" Type="http://schemas.openxmlformats.org/officeDocument/2006/relationships/slide" Target="../slides/slide9.xml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slide" Target="../slides/slide23.xml"/><Relationship Id="rId1" Type="http://schemas.openxmlformats.org/officeDocument/2006/relationships/slide" Target="../slides/slide35.xml"/><Relationship Id="rId5" Type="http://schemas.openxmlformats.org/officeDocument/2006/relationships/slide" Target="../slides/slide18.xml"/><Relationship Id="rId4" Type="http://schemas.openxmlformats.org/officeDocument/2006/relationships/slide" Target="../slides/slide19.xml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1.xml"/><Relationship Id="rId2" Type="http://schemas.openxmlformats.org/officeDocument/2006/relationships/slide" Target="../slides/slide21.xml"/><Relationship Id="rId1" Type="http://schemas.openxmlformats.org/officeDocument/2006/relationships/slide" Target="../slides/slide3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DCCB9A-DCC2-4476-87EC-DFA400CABB3D}" type="doc">
      <dgm:prSet loTypeId="urn:microsoft.com/office/officeart/2005/8/layout/hList6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7866BEC9-B940-4E15-8926-F385EEB2E1FB}">
      <dgm:prSet phldrT="[Text]"/>
      <dgm:spPr/>
      <dgm:t>
        <a:bodyPr/>
        <a:lstStyle/>
        <a:p>
          <a:r>
            <a:rPr lang="en-IN" dirty="0" smtClean="0"/>
            <a:t>Project Overview</a:t>
          </a:r>
          <a:endParaRPr lang="en-IN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9710C4C0-FF13-4EC5-A859-A003D8700DF5}" type="parTrans" cxnId="{7FBAAC8D-4489-4754-9820-726AE7F78AF9}">
      <dgm:prSet/>
      <dgm:spPr/>
      <dgm:t>
        <a:bodyPr/>
        <a:lstStyle/>
        <a:p>
          <a:endParaRPr lang="en-IN"/>
        </a:p>
      </dgm:t>
    </dgm:pt>
    <dgm:pt modelId="{0A1BE106-0626-41C1-89F9-E5641006C3E8}" type="sibTrans" cxnId="{7FBAAC8D-4489-4754-9820-726AE7F78AF9}">
      <dgm:prSet/>
      <dgm:spPr/>
      <dgm:t>
        <a:bodyPr/>
        <a:lstStyle/>
        <a:p>
          <a:endParaRPr lang="en-IN"/>
        </a:p>
      </dgm:t>
    </dgm:pt>
    <dgm:pt modelId="{E87B5FA1-8B81-4A5E-8362-9C4A8F536AA5}">
      <dgm:prSet phldrT="[Text]"/>
      <dgm:spPr/>
      <dgm:t>
        <a:bodyPr/>
        <a:lstStyle/>
        <a:p>
          <a:r>
            <a:rPr lang="en-IN" dirty="0" smtClean="0"/>
            <a:t>Functions and Features</a:t>
          </a:r>
          <a:endParaRPr lang="en-IN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4F0592BF-6151-463D-A002-5C30903B8488}" type="parTrans" cxnId="{60AB5350-F84B-4851-A850-8C7AC478C214}">
      <dgm:prSet/>
      <dgm:spPr/>
      <dgm:t>
        <a:bodyPr/>
        <a:lstStyle/>
        <a:p>
          <a:endParaRPr lang="en-IN"/>
        </a:p>
      </dgm:t>
    </dgm:pt>
    <dgm:pt modelId="{A5FF3E6A-C307-49FC-ADF0-29E64FD801B5}" type="sibTrans" cxnId="{60AB5350-F84B-4851-A850-8C7AC478C214}">
      <dgm:prSet/>
      <dgm:spPr/>
      <dgm:t>
        <a:bodyPr/>
        <a:lstStyle/>
        <a:p>
          <a:endParaRPr lang="en-IN"/>
        </a:p>
      </dgm:t>
    </dgm:pt>
    <dgm:pt modelId="{FFC4EB3C-BEB7-43D9-BF59-F0BBF7DB0D2D}">
      <dgm:prSet phldrT="[Text]"/>
      <dgm:spPr/>
      <dgm:t>
        <a:bodyPr/>
        <a:lstStyle/>
        <a:p>
          <a:r>
            <a:rPr lang="en-IN" dirty="0" smtClean="0"/>
            <a:t>Design and Implementation</a:t>
          </a:r>
          <a:endParaRPr lang="en-IN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681D24BB-1E1E-4898-A32D-05E6AAF7D54D}" type="parTrans" cxnId="{96F02D39-85D2-499E-B68E-BDF5C198A357}">
      <dgm:prSet/>
      <dgm:spPr/>
      <dgm:t>
        <a:bodyPr/>
        <a:lstStyle/>
        <a:p>
          <a:endParaRPr lang="en-IN"/>
        </a:p>
      </dgm:t>
    </dgm:pt>
    <dgm:pt modelId="{F2B191EC-6836-4ADB-80CC-70CAEB4482C9}" type="sibTrans" cxnId="{96F02D39-85D2-499E-B68E-BDF5C198A357}">
      <dgm:prSet/>
      <dgm:spPr/>
      <dgm:t>
        <a:bodyPr/>
        <a:lstStyle/>
        <a:p>
          <a:endParaRPr lang="en-IN"/>
        </a:p>
      </dgm:t>
    </dgm:pt>
    <dgm:pt modelId="{0FDD3FE3-BB80-45EF-9BBC-DCA01D2B7544}">
      <dgm:prSet phldrT="[Text]"/>
      <dgm:spPr/>
      <dgm:t>
        <a:bodyPr/>
        <a:lstStyle/>
        <a:p>
          <a:r>
            <a:rPr lang="en-IN" dirty="0" smtClean="0"/>
            <a:t>Shortcomings</a:t>
          </a:r>
        </a:p>
        <a:p>
          <a:r>
            <a:rPr lang="en-IN" dirty="0" smtClean="0"/>
            <a:t>And</a:t>
          </a:r>
        </a:p>
        <a:p>
          <a:r>
            <a:rPr lang="en-IN" dirty="0" smtClean="0"/>
            <a:t>Future Scope</a:t>
          </a:r>
          <a:endParaRPr lang="en-IN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0882CD31-782D-49B6-B593-CE3B94F15149}" type="parTrans" cxnId="{64D26D36-D50D-44ED-9108-3F002FC56469}">
      <dgm:prSet/>
      <dgm:spPr/>
      <dgm:t>
        <a:bodyPr/>
        <a:lstStyle/>
        <a:p>
          <a:endParaRPr lang="en-IN"/>
        </a:p>
      </dgm:t>
    </dgm:pt>
    <dgm:pt modelId="{524015AD-44C9-4AB7-B10C-73AB862E3983}" type="sibTrans" cxnId="{64D26D36-D50D-44ED-9108-3F002FC56469}">
      <dgm:prSet/>
      <dgm:spPr/>
      <dgm:t>
        <a:bodyPr/>
        <a:lstStyle/>
        <a:p>
          <a:endParaRPr lang="en-IN"/>
        </a:p>
      </dgm:t>
    </dgm:pt>
    <dgm:pt modelId="{46FBC2B7-1ACE-4783-BCB1-C0217E0CED03}" type="pres">
      <dgm:prSet presAssocID="{4BDCCB9A-DCC2-4476-87EC-DFA400CABB3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7B1C824-419E-41FD-9B66-9E61F2D5C3F1}" type="pres">
      <dgm:prSet presAssocID="{7866BEC9-B940-4E15-8926-F385EEB2E1F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614216B-2922-419F-B87F-413C2E6DDB0B}" type="pres">
      <dgm:prSet presAssocID="{0A1BE106-0626-41C1-89F9-E5641006C3E8}" presName="sibTrans" presStyleCnt="0"/>
      <dgm:spPr/>
    </dgm:pt>
    <dgm:pt modelId="{3073885C-9A78-4562-A64A-DF3D871F7CED}" type="pres">
      <dgm:prSet presAssocID="{E87B5FA1-8B81-4A5E-8362-9C4A8F536AA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18121A6-BB0C-4C7E-B43A-37B98BA06C6D}" type="pres">
      <dgm:prSet presAssocID="{A5FF3E6A-C307-49FC-ADF0-29E64FD801B5}" presName="sibTrans" presStyleCnt="0"/>
      <dgm:spPr/>
    </dgm:pt>
    <dgm:pt modelId="{755288C4-B16D-4FF2-B998-D35DD22ADA55}" type="pres">
      <dgm:prSet presAssocID="{FFC4EB3C-BEB7-43D9-BF59-F0BBF7DB0D2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DD67B1B-520E-4B16-ACF3-2181652B6D22}" type="pres">
      <dgm:prSet presAssocID="{F2B191EC-6836-4ADB-80CC-70CAEB4482C9}" presName="sibTrans" presStyleCnt="0"/>
      <dgm:spPr/>
    </dgm:pt>
    <dgm:pt modelId="{A979973F-E672-4516-80EB-A49EE469887E}" type="pres">
      <dgm:prSet presAssocID="{0FDD3FE3-BB80-45EF-9BBC-DCA01D2B754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D0F2FD1-B60B-493B-85A5-DB3A079C0A32}" type="presOf" srcId="{0FDD3FE3-BB80-45EF-9BBC-DCA01D2B7544}" destId="{A979973F-E672-4516-80EB-A49EE469887E}" srcOrd="0" destOrd="0" presId="urn:microsoft.com/office/officeart/2005/8/layout/hList6"/>
    <dgm:cxn modelId="{60AB5350-F84B-4851-A850-8C7AC478C214}" srcId="{4BDCCB9A-DCC2-4476-87EC-DFA400CABB3D}" destId="{E87B5FA1-8B81-4A5E-8362-9C4A8F536AA5}" srcOrd="1" destOrd="0" parTransId="{4F0592BF-6151-463D-A002-5C30903B8488}" sibTransId="{A5FF3E6A-C307-49FC-ADF0-29E64FD801B5}"/>
    <dgm:cxn modelId="{64D26D36-D50D-44ED-9108-3F002FC56469}" srcId="{4BDCCB9A-DCC2-4476-87EC-DFA400CABB3D}" destId="{0FDD3FE3-BB80-45EF-9BBC-DCA01D2B7544}" srcOrd="3" destOrd="0" parTransId="{0882CD31-782D-49B6-B593-CE3B94F15149}" sibTransId="{524015AD-44C9-4AB7-B10C-73AB862E3983}"/>
    <dgm:cxn modelId="{A8E8BD21-2363-4AB1-A984-A2DEB03F71E8}" type="presOf" srcId="{4BDCCB9A-DCC2-4476-87EC-DFA400CABB3D}" destId="{46FBC2B7-1ACE-4783-BCB1-C0217E0CED03}" srcOrd="0" destOrd="0" presId="urn:microsoft.com/office/officeart/2005/8/layout/hList6"/>
    <dgm:cxn modelId="{779A1760-5B9B-40D5-B87B-A2A8A4D07356}" type="presOf" srcId="{FFC4EB3C-BEB7-43D9-BF59-F0BBF7DB0D2D}" destId="{755288C4-B16D-4FF2-B998-D35DD22ADA55}" srcOrd="0" destOrd="0" presId="urn:microsoft.com/office/officeart/2005/8/layout/hList6"/>
    <dgm:cxn modelId="{96F02D39-85D2-499E-B68E-BDF5C198A357}" srcId="{4BDCCB9A-DCC2-4476-87EC-DFA400CABB3D}" destId="{FFC4EB3C-BEB7-43D9-BF59-F0BBF7DB0D2D}" srcOrd="2" destOrd="0" parTransId="{681D24BB-1E1E-4898-A32D-05E6AAF7D54D}" sibTransId="{F2B191EC-6836-4ADB-80CC-70CAEB4482C9}"/>
    <dgm:cxn modelId="{A66902AE-504A-4677-8EAA-ED1ACAD2AF19}" type="presOf" srcId="{E87B5FA1-8B81-4A5E-8362-9C4A8F536AA5}" destId="{3073885C-9A78-4562-A64A-DF3D871F7CED}" srcOrd="0" destOrd="0" presId="urn:microsoft.com/office/officeart/2005/8/layout/hList6"/>
    <dgm:cxn modelId="{3C6A90A6-E37F-4A5B-AF49-93A3E9B3DE01}" type="presOf" srcId="{7866BEC9-B940-4E15-8926-F385EEB2E1FB}" destId="{37B1C824-419E-41FD-9B66-9E61F2D5C3F1}" srcOrd="0" destOrd="0" presId="urn:microsoft.com/office/officeart/2005/8/layout/hList6"/>
    <dgm:cxn modelId="{7FBAAC8D-4489-4754-9820-726AE7F78AF9}" srcId="{4BDCCB9A-DCC2-4476-87EC-DFA400CABB3D}" destId="{7866BEC9-B940-4E15-8926-F385EEB2E1FB}" srcOrd="0" destOrd="0" parTransId="{9710C4C0-FF13-4EC5-A859-A003D8700DF5}" sibTransId="{0A1BE106-0626-41C1-89F9-E5641006C3E8}"/>
    <dgm:cxn modelId="{68FEB435-947D-4FA7-8653-613D2E998096}" type="presParOf" srcId="{46FBC2B7-1ACE-4783-BCB1-C0217E0CED03}" destId="{37B1C824-419E-41FD-9B66-9E61F2D5C3F1}" srcOrd="0" destOrd="0" presId="urn:microsoft.com/office/officeart/2005/8/layout/hList6"/>
    <dgm:cxn modelId="{054483F3-9749-4AE7-963F-81F4D2A7516C}" type="presParOf" srcId="{46FBC2B7-1ACE-4783-BCB1-C0217E0CED03}" destId="{F614216B-2922-419F-B87F-413C2E6DDB0B}" srcOrd="1" destOrd="0" presId="urn:microsoft.com/office/officeart/2005/8/layout/hList6"/>
    <dgm:cxn modelId="{E914E999-8AC6-4722-A814-158708F494D2}" type="presParOf" srcId="{46FBC2B7-1ACE-4783-BCB1-C0217E0CED03}" destId="{3073885C-9A78-4562-A64A-DF3D871F7CED}" srcOrd="2" destOrd="0" presId="urn:microsoft.com/office/officeart/2005/8/layout/hList6"/>
    <dgm:cxn modelId="{3C57B951-5446-45B0-BC1B-AAB1F1C0D12E}" type="presParOf" srcId="{46FBC2B7-1ACE-4783-BCB1-C0217E0CED03}" destId="{E18121A6-BB0C-4C7E-B43A-37B98BA06C6D}" srcOrd="3" destOrd="0" presId="urn:microsoft.com/office/officeart/2005/8/layout/hList6"/>
    <dgm:cxn modelId="{58DCDD3C-4E4A-44A9-8B55-DEC13B00CDF6}" type="presParOf" srcId="{46FBC2B7-1ACE-4783-BCB1-C0217E0CED03}" destId="{755288C4-B16D-4FF2-B998-D35DD22ADA55}" srcOrd="4" destOrd="0" presId="urn:microsoft.com/office/officeart/2005/8/layout/hList6"/>
    <dgm:cxn modelId="{C33312ED-3CED-4154-9E1B-B52E3AA435E4}" type="presParOf" srcId="{46FBC2B7-1ACE-4783-BCB1-C0217E0CED03}" destId="{7DD67B1B-520E-4B16-ACF3-2181652B6D22}" srcOrd="5" destOrd="0" presId="urn:microsoft.com/office/officeart/2005/8/layout/hList6"/>
    <dgm:cxn modelId="{338C963B-B142-433F-B625-F6105B6E6686}" type="presParOf" srcId="{46FBC2B7-1ACE-4783-BCB1-C0217E0CED03}" destId="{A979973F-E672-4516-80EB-A49EE469887E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5F9C257-9FBB-48ED-A6D6-7AEE9DB3278A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06ED970F-D316-4F9D-9B75-47C74CC3B402}">
      <dgm:prSet phldrT="[Text]" custT="1"/>
      <dgm:spPr/>
      <dgm:t>
        <a:bodyPr/>
        <a:lstStyle/>
        <a:p>
          <a:r>
            <a:rPr lang="en-IN" sz="3200" dirty="0" smtClean="0"/>
            <a:t>GPS</a:t>
          </a:r>
          <a:endParaRPr lang="en-IN" sz="3200" dirty="0"/>
        </a:p>
      </dgm:t>
    </dgm:pt>
    <dgm:pt modelId="{2696DFEA-88D1-4F4A-8595-A1806BF4808C}" type="parTrans" cxnId="{3E7C236D-18F9-4D05-BE48-855F2495BB2A}">
      <dgm:prSet/>
      <dgm:spPr/>
      <dgm:t>
        <a:bodyPr/>
        <a:lstStyle/>
        <a:p>
          <a:endParaRPr lang="en-IN"/>
        </a:p>
      </dgm:t>
    </dgm:pt>
    <dgm:pt modelId="{0D81C6B8-CF3D-4B39-B684-FD168994F679}" type="sibTrans" cxnId="{3E7C236D-18F9-4D05-BE48-855F2495BB2A}">
      <dgm:prSet/>
      <dgm:spPr/>
      <dgm:t>
        <a:bodyPr/>
        <a:lstStyle/>
        <a:p>
          <a:endParaRPr lang="en-IN"/>
        </a:p>
      </dgm:t>
    </dgm:pt>
    <dgm:pt modelId="{80EAB191-D13C-418C-B580-B1FEA7624527}">
      <dgm:prSet phldrT="[Text]" custT="1"/>
      <dgm:spPr/>
      <dgm:t>
        <a:bodyPr/>
        <a:lstStyle/>
        <a:p>
          <a:r>
            <a:rPr lang="en-IN" sz="2800" dirty="0" smtClean="0"/>
            <a:t>Marking Attendance</a:t>
          </a:r>
          <a:endParaRPr lang="en-IN" sz="2800" dirty="0"/>
        </a:p>
      </dgm:t>
    </dgm:pt>
    <dgm:pt modelId="{B9C94C48-237C-4BF7-BAE2-764C30DA0209}" type="parTrans" cxnId="{245EED79-AFB9-46C2-BE9B-7A9D3DACBB13}">
      <dgm:prSet/>
      <dgm:spPr/>
      <dgm:t>
        <a:bodyPr/>
        <a:lstStyle/>
        <a:p>
          <a:endParaRPr lang="en-IN"/>
        </a:p>
      </dgm:t>
    </dgm:pt>
    <dgm:pt modelId="{D783DBE5-21BB-4439-B4AE-3443055C384C}" type="sibTrans" cxnId="{245EED79-AFB9-46C2-BE9B-7A9D3DACBB13}">
      <dgm:prSet/>
      <dgm:spPr/>
      <dgm:t>
        <a:bodyPr/>
        <a:lstStyle/>
        <a:p>
          <a:endParaRPr lang="en-IN"/>
        </a:p>
      </dgm:t>
    </dgm:pt>
    <dgm:pt modelId="{02D7AE1C-F495-4187-89CA-75C81EC95C6C}">
      <dgm:prSet phldrT="[Text]" custT="1"/>
      <dgm:spPr/>
      <dgm:t>
        <a:bodyPr/>
        <a:lstStyle/>
        <a:p>
          <a:r>
            <a:rPr lang="en-IN" sz="2800" dirty="0" smtClean="0"/>
            <a:t>Location Tracking </a:t>
          </a:r>
          <a:endParaRPr lang="en-IN" sz="2800" dirty="0"/>
        </a:p>
      </dgm:t>
    </dgm:pt>
    <dgm:pt modelId="{9FDB7AD9-81D2-49C5-A3DF-E8A0E77448C5}" type="sibTrans" cxnId="{F7B6185C-D3C1-4A0E-BBE9-EB9213CF87C4}">
      <dgm:prSet/>
      <dgm:spPr/>
      <dgm:t>
        <a:bodyPr/>
        <a:lstStyle/>
        <a:p>
          <a:endParaRPr lang="en-IN"/>
        </a:p>
      </dgm:t>
    </dgm:pt>
    <dgm:pt modelId="{61BCCF0C-6C96-482A-97AE-7036CEE3733C}" type="parTrans" cxnId="{F7B6185C-D3C1-4A0E-BBE9-EB9213CF87C4}">
      <dgm:prSet/>
      <dgm:spPr/>
      <dgm:t>
        <a:bodyPr/>
        <a:lstStyle/>
        <a:p>
          <a:endParaRPr lang="en-IN"/>
        </a:p>
      </dgm:t>
    </dgm:pt>
    <dgm:pt modelId="{B083793D-F814-4C92-A82A-8DDA9E22E726}" type="pres">
      <dgm:prSet presAssocID="{F5F9C257-9FBB-48ED-A6D6-7AEE9DB3278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08889BF1-F7F8-4CC6-9981-5A60AD4ED5BF}" type="pres">
      <dgm:prSet presAssocID="{06ED970F-D316-4F9D-9B75-47C74CC3B402}" presName="hierRoot1" presStyleCnt="0">
        <dgm:presLayoutVars>
          <dgm:hierBranch val="init"/>
        </dgm:presLayoutVars>
      </dgm:prSet>
      <dgm:spPr/>
    </dgm:pt>
    <dgm:pt modelId="{0E88700B-0B8B-4C30-AA8C-A477E8CD2C80}" type="pres">
      <dgm:prSet presAssocID="{06ED970F-D316-4F9D-9B75-47C74CC3B402}" presName="rootComposite1" presStyleCnt="0"/>
      <dgm:spPr/>
    </dgm:pt>
    <dgm:pt modelId="{ACDFC080-932E-44A2-B7E9-AFCE9BC28F71}" type="pres">
      <dgm:prSet presAssocID="{06ED970F-D316-4F9D-9B75-47C74CC3B402}" presName="rootText1" presStyleLbl="node0" presStyleIdx="0" presStyleCnt="1" custLinFactNeighborX="-1656" custLinFactNeighborY="-12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E9ECEF1-8DDA-4A69-A4FD-FBBEC35B3141}" type="pres">
      <dgm:prSet presAssocID="{06ED970F-D316-4F9D-9B75-47C74CC3B402}" presName="rootConnector1" presStyleLbl="node1" presStyleIdx="0" presStyleCnt="0"/>
      <dgm:spPr/>
      <dgm:t>
        <a:bodyPr/>
        <a:lstStyle/>
        <a:p>
          <a:endParaRPr lang="en-IN"/>
        </a:p>
      </dgm:t>
    </dgm:pt>
    <dgm:pt modelId="{708A02A8-CF56-405A-A0E8-219D33C5255E}" type="pres">
      <dgm:prSet presAssocID="{06ED970F-D316-4F9D-9B75-47C74CC3B402}" presName="hierChild2" presStyleCnt="0"/>
      <dgm:spPr/>
    </dgm:pt>
    <dgm:pt modelId="{3534F866-6339-4EAB-9AB9-A64C0F84F22E}" type="pres">
      <dgm:prSet presAssocID="{B9C94C48-237C-4BF7-BAE2-764C30DA0209}" presName="Name37" presStyleLbl="parChTrans1D2" presStyleIdx="0" presStyleCnt="2"/>
      <dgm:spPr/>
      <dgm:t>
        <a:bodyPr/>
        <a:lstStyle/>
        <a:p>
          <a:endParaRPr lang="en-IN"/>
        </a:p>
      </dgm:t>
    </dgm:pt>
    <dgm:pt modelId="{6BA6803D-DF72-4003-A310-EF7736C8E62F}" type="pres">
      <dgm:prSet presAssocID="{80EAB191-D13C-418C-B580-B1FEA7624527}" presName="hierRoot2" presStyleCnt="0">
        <dgm:presLayoutVars>
          <dgm:hierBranch val="init"/>
        </dgm:presLayoutVars>
      </dgm:prSet>
      <dgm:spPr/>
    </dgm:pt>
    <dgm:pt modelId="{ED441521-66AF-4EB0-BE4D-7090DB65FEF4}" type="pres">
      <dgm:prSet presAssocID="{80EAB191-D13C-418C-B580-B1FEA7624527}" presName="rootComposite" presStyleCnt="0"/>
      <dgm:spPr/>
    </dgm:pt>
    <dgm:pt modelId="{2DBB29E9-F7E3-4E98-9BF0-7FAA458A548B}" type="pres">
      <dgm:prSet presAssocID="{80EAB191-D13C-418C-B580-B1FEA7624527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BEAF8E9-3D48-40F3-96B4-B0534ACFFED9}" type="pres">
      <dgm:prSet presAssocID="{80EAB191-D13C-418C-B580-B1FEA7624527}" presName="rootConnector" presStyleLbl="node2" presStyleIdx="0" presStyleCnt="2"/>
      <dgm:spPr/>
      <dgm:t>
        <a:bodyPr/>
        <a:lstStyle/>
        <a:p>
          <a:endParaRPr lang="en-IN"/>
        </a:p>
      </dgm:t>
    </dgm:pt>
    <dgm:pt modelId="{D6091396-FD4F-41C1-94F4-ADC211C3F69A}" type="pres">
      <dgm:prSet presAssocID="{80EAB191-D13C-418C-B580-B1FEA7624527}" presName="hierChild4" presStyleCnt="0"/>
      <dgm:spPr/>
    </dgm:pt>
    <dgm:pt modelId="{CEE27543-04DF-47A2-9101-E58D5842EB40}" type="pres">
      <dgm:prSet presAssocID="{80EAB191-D13C-418C-B580-B1FEA7624527}" presName="hierChild5" presStyleCnt="0"/>
      <dgm:spPr/>
    </dgm:pt>
    <dgm:pt modelId="{E5D16B20-A5D3-44D2-8D74-B1A62661BE89}" type="pres">
      <dgm:prSet presAssocID="{61BCCF0C-6C96-482A-97AE-7036CEE3733C}" presName="Name37" presStyleLbl="parChTrans1D2" presStyleIdx="1" presStyleCnt="2"/>
      <dgm:spPr/>
      <dgm:t>
        <a:bodyPr/>
        <a:lstStyle/>
        <a:p>
          <a:endParaRPr lang="en-IN"/>
        </a:p>
      </dgm:t>
    </dgm:pt>
    <dgm:pt modelId="{20E79D16-F2EA-4C70-BE52-CE3421D92112}" type="pres">
      <dgm:prSet presAssocID="{02D7AE1C-F495-4187-89CA-75C81EC95C6C}" presName="hierRoot2" presStyleCnt="0">
        <dgm:presLayoutVars>
          <dgm:hierBranch val="init"/>
        </dgm:presLayoutVars>
      </dgm:prSet>
      <dgm:spPr/>
    </dgm:pt>
    <dgm:pt modelId="{F177CF83-CC5E-4D56-B409-EA3E6B0A88E1}" type="pres">
      <dgm:prSet presAssocID="{02D7AE1C-F495-4187-89CA-75C81EC95C6C}" presName="rootComposite" presStyleCnt="0"/>
      <dgm:spPr/>
    </dgm:pt>
    <dgm:pt modelId="{5C65895D-1623-42B5-B470-95213FEFAE98}" type="pres">
      <dgm:prSet presAssocID="{02D7AE1C-F495-4187-89CA-75C81EC95C6C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BDAAD96-D6E4-4329-9B58-3772663CC0FC}" type="pres">
      <dgm:prSet presAssocID="{02D7AE1C-F495-4187-89CA-75C81EC95C6C}" presName="rootConnector" presStyleLbl="node2" presStyleIdx="1" presStyleCnt="2"/>
      <dgm:spPr/>
      <dgm:t>
        <a:bodyPr/>
        <a:lstStyle/>
        <a:p>
          <a:endParaRPr lang="en-IN"/>
        </a:p>
      </dgm:t>
    </dgm:pt>
    <dgm:pt modelId="{6387396F-B8F9-4E45-B874-A702A7CB4C00}" type="pres">
      <dgm:prSet presAssocID="{02D7AE1C-F495-4187-89CA-75C81EC95C6C}" presName="hierChild4" presStyleCnt="0"/>
      <dgm:spPr/>
    </dgm:pt>
    <dgm:pt modelId="{A801AB75-44F9-485A-BE55-939271257FBF}" type="pres">
      <dgm:prSet presAssocID="{02D7AE1C-F495-4187-89CA-75C81EC95C6C}" presName="hierChild5" presStyleCnt="0"/>
      <dgm:spPr/>
    </dgm:pt>
    <dgm:pt modelId="{C3D60BEC-B181-4625-8E1E-3575C9315A3B}" type="pres">
      <dgm:prSet presAssocID="{06ED970F-D316-4F9D-9B75-47C74CC3B402}" presName="hierChild3" presStyleCnt="0"/>
      <dgm:spPr/>
    </dgm:pt>
  </dgm:ptLst>
  <dgm:cxnLst>
    <dgm:cxn modelId="{16C8BC35-5A62-41D1-86CE-3019B42946CD}" type="presOf" srcId="{B9C94C48-237C-4BF7-BAE2-764C30DA0209}" destId="{3534F866-6339-4EAB-9AB9-A64C0F84F22E}" srcOrd="0" destOrd="0" presId="urn:microsoft.com/office/officeart/2005/8/layout/orgChart1"/>
    <dgm:cxn modelId="{F7B6185C-D3C1-4A0E-BBE9-EB9213CF87C4}" srcId="{06ED970F-D316-4F9D-9B75-47C74CC3B402}" destId="{02D7AE1C-F495-4187-89CA-75C81EC95C6C}" srcOrd="1" destOrd="0" parTransId="{61BCCF0C-6C96-482A-97AE-7036CEE3733C}" sibTransId="{9FDB7AD9-81D2-49C5-A3DF-E8A0E77448C5}"/>
    <dgm:cxn modelId="{780D3AD3-34F6-4BB2-903D-A4432006F2CC}" type="presOf" srcId="{02D7AE1C-F495-4187-89CA-75C81EC95C6C}" destId="{8BDAAD96-D6E4-4329-9B58-3772663CC0FC}" srcOrd="1" destOrd="0" presId="urn:microsoft.com/office/officeart/2005/8/layout/orgChart1"/>
    <dgm:cxn modelId="{D2EBE6AD-C865-4A2F-95A8-27D706DAECC7}" type="presOf" srcId="{61BCCF0C-6C96-482A-97AE-7036CEE3733C}" destId="{E5D16B20-A5D3-44D2-8D74-B1A62661BE89}" srcOrd="0" destOrd="0" presId="urn:microsoft.com/office/officeart/2005/8/layout/orgChart1"/>
    <dgm:cxn modelId="{5A853DBF-7B76-4646-AC22-00B1AE7DACC8}" type="presOf" srcId="{06ED970F-D316-4F9D-9B75-47C74CC3B402}" destId="{7E9ECEF1-8DDA-4A69-A4FD-FBBEC35B3141}" srcOrd="1" destOrd="0" presId="urn:microsoft.com/office/officeart/2005/8/layout/orgChart1"/>
    <dgm:cxn modelId="{56F19F3B-79D9-4BC0-939E-16E9F2FECDC3}" type="presOf" srcId="{F5F9C257-9FBB-48ED-A6D6-7AEE9DB3278A}" destId="{B083793D-F814-4C92-A82A-8DDA9E22E726}" srcOrd="0" destOrd="0" presId="urn:microsoft.com/office/officeart/2005/8/layout/orgChart1"/>
    <dgm:cxn modelId="{ACF7E711-61A7-422D-A1A8-B3566E700D03}" type="presOf" srcId="{80EAB191-D13C-418C-B580-B1FEA7624527}" destId="{DBEAF8E9-3D48-40F3-96B4-B0534ACFFED9}" srcOrd="1" destOrd="0" presId="urn:microsoft.com/office/officeart/2005/8/layout/orgChart1"/>
    <dgm:cxn modelId="{4274C40C-687A-4C2F-8BDF-8546B1B0958F}" type="presOf" srcId="{02D7AE1C-F495-4187-89CA-75C81EC95C6C}" destId="{5C65895D-1623-42B5-B470-95213FEFAE98}" srcOrd="0" destOrd="0" presId="urn:microsoft.com/office/officeart/2005/8/layout/orgChart1"/>
    <dgm:cxn modelId="{0D0CF290-11EF-4DFC-A70B-1C0836DB03B5}" type="presOf" srcId="{06ED970F-D316-4F9D-9B75-47C74CC3B402}" destId="{ACDFC080-932E-44A2-B7E9-AFCE9BC28F71}" srcOrd="0" destOrd="0" presId="urn:microsoft.com/office/officeart/2005/8/layout/orgChart1"/>
    <dgm:cxn modelId="{245EED79-AFB9-46C2-BE9B-7A9D3DACBB13}" srcId="{06ED970F-D316-4F9D-9B75-47C74CC3B402}" destId="{80EAB191-D13C-418C-B580-B1FEA7624527}" srcOrd="0" destOrd="0" parTransId="{B9C94C48-237C-4BF7-BAE2-764C30DA0209}" sibTransId="{D783DBE5-21BB-4439-B4AE-3443055C384C}"/>
    <dgm:cxn modelId="{26F88B38-8EA5-425E-B2C0-5A93C4055422}" type="presOf" srcId="{80EAB191-D13C-418C-B580-B1FEA7624527}" destId="{2DBB29E9-F7E3-4E98-9BF0-7FAA458A548B}" srcOrd="0" destOrd="0" presId="urn:microsoft.com/office/officeart/2005/8/layout/orgChart1"/>
    <dgm:cxn modelId="{3E7C236D-18F9-4D05-BE48-855F2495BB2A}" srcId="{F5F9C257-9FBB-48ED-A6D6-7AEE9DB3278A}" destId="{06ED970F-D316-4F9D-9B75-47C74CC3B402}" srcOrd="0" destOrd="0" parTransId="{2696DFEA-88D1-4F4A-8595-A1806BF4808C}" sibTransId="{0D81C6B8-CF3D-4B39-B684-FD168994F679}"/>
    <dgm:cxn modelId="{01751670-F049-4B27-A3A7-490C5ABA8918}" type="presParOf" srcId="{B083793D-F814-4C92-A82A-8DDA9E22E726}" destId="{08889BF1-F7F8-4CC6-9981-5A60AD4ED5BF}" srcOrd="0" destOrd="0" presId="urn:microsoft.com/office/officeart/2005/8/layout/orgChart1"/>
    <dgm:cxn modelId="{6B5A2A3A-4F17-48D8-BECE-433DE1E26BE3}" type="presParOf" srcId="{08889BF1-F7F8-4CC6-9981-5A60AD4ED5BF}" destId="{0E88700B-0B8B-4C30-AA8C-A477E8CD2C80}" srcOrd="0" destOrd="0" presId="urn:microsoft.com/office/officeart/2005/8/layout/orgChart1"/>
    <dgm:cxn modelId="{DDE93D1E-5018-468B-9192-D41C5AF01463}" type="presParOf" srcId="{0E88700B-0B8B-4C30-AA8C-A477E8CD2C80}" destId="{ACDFC080-932E-44A2-B7E9-AFCE9BC28F71}" srcOrd="0" destOrd="0" presId="urn:microsoft.com/office/officeart/2005/8/layout/orgChart1"/>
    <dgm:cxn modelId="{9705E644-CE74-4125-89FF-DD668EEE0884}" type="presParOf" srcId="{0E88700B-0B8B-4C30-AA8C-A477E8CD2C80}" destId="{7E9ECEF1-8DDA-4A69-A4FD-FBBEC35B3141}" srcOrd="1" destOrd="0" presId="urn:microsoft.com/office/officeart/2005/8/layout/orgChart1"/>
    <dgm:cxn modelId="{A81DCAED-38C2-4546-A55A-6A25546E46B0}" type="presParOf" srcId="{08889BF1-F7F8-4CC6-9981-5A60AD4ED5BF}" destId="{708A02A8-CF56-405A-A0E8-219D33C5255E}" srcOrd="1" destOrd="0" presId="urn:microsoft.com/office/officeart/2005/8/layout/orgChart1"/>
    <dgm:cxn modelId="{A8DC2E7E-0181-4D2B-AEAC-F3278375CA14}" type="presParOf" srcId="{708A02A8-CF56-405A-A0E8-219D33C5255E}" destId="{3534F866-6339-4EAB-9AB9-A64C0F84F22E}" srcOrd="0" destOrd="0" presId="urn:microsoft.com/office/officeart/2005/8/layout/orgChart1"/>
    <dgm:cxn modelId="{0651B0F1-77CC-4128-B744-E331CADCCF06}" type="presParOf" srcId="{708A02A8-CF56-405A-A0E8-219D33C5255E}" destId="{6BA6803D-DF72-4003-A310-EF7736C8E62F}" srcOrd="1" destOrd="0" presId="urn:microsoft.com/office/officeart/2005/8/layout/orgChart1"/>
    <dgm:cxn modelId="{F6F1C6CF-B78C-410C-A22C-998DBA10CAC1}" type="presParOf" srcId="{6BA6803D-DF72-4003-A310-EF7736C8E62F}" destId="{ED441521-66AF-4EB0-BE4D-7090DB65FEF4}" srcOrd="0" destOrd="0" presId="urn:microsoft.com/office/officeart/2005/8/layout/orgChart1"/>
    <dgm:cxn modelId="{E1DB11B7-8523-4EBC-A95A-60595488E7A7}" type="presParOf" srcId="{ED441521-66AF-4EB0-BE4D-7090DB65FEF4}" destId="{2DBB29E9-F7E3-4E98-9BF0-7FAA458A548B}" srcOrd="0" destOrd="0" presId="urn:microsoft.com/office/officeart/2005/8/layout/orgChart1"/>
    <dgm:cxn modelId="{0CD4FCFF-BE1A-40FF-941F-157780521F03}" type="presParOf" srcId="{ED441521-66AF-4EB0-BE4D-7090DB65FEF4}" destId="{DBEAF8E9-3D48-40F3-96B4-B0534ACFFED9}" srcOrd="1" destOrd="0" presId="urn:microsoft.com/office/officeart/2005/8/layout/orgChart1"/>
    <dgm:cxn modelId="{2B871A03-D452-4579-85D4-29D61A66D942}" type="presParOf" srcId="{6BA6803D-DF72-4003-A310-EF7736C8E62F}" destId="{D6091396-FD4F-41C1-94F4-ADC211C3F69A}" srcOrd="1" destOrd="0" presId="urn:microsoft.com/office/officeart/2005/8/layout/orgChart1"/>
    <dgm:cxn modelId="{B5DA628C-6C25-4911-B41F-367B8E7707CD}" type="presParOf" srcId="{6BA6803D-DF72-4003-A310-EF7736C8E62F}" destId="{CEE27543-04DF-47A2-9101-E58D5842EB40}" srcOrd="2" destOrd="0" presId="urn:microsoft.com/office/officeart/2005/8/layout/orgChart1"/>
    <dgm:cxn modelId="{4B9FA50A-D6B5-4649-872F-A7787E49A46A}" type="presParOf" srcId="{708A02A8-CF56-405A-A0E8-219D33C5255E}" destId="{E5D16B20-A5D3-44D2-8D74-B1A62661BE89}" srcOrd="2" destOrd="0" presId="urn:microsoft.com/office/officeart/2005/8/layout/orgChart1"/>
    <dgm:cxn modelId="{D9298CF0-98F5-4C4E-8BC0-94FA2EE48686}" type="presParOf" srcId="{708A02A8-CF56-405A-A0E8-219D33C5255E}" destId="{20E79D16-F2EA-4C70-BE52-CE3421D92112}" srcOrd="3" destOrd="0" presId="urn:microsoft.com/office/officeart/2005/8/layout/orgChart1"/>
    <dgm:cxn modelId="{F58FF3AF-2DCE-4BF5-ACFB-8BA73ADEDBAB}" type="presParOf" srcId="{20E79D16-F2EA-4C70-BE52-CE3421D92112}" destId="{F177CF83-CC5E-4D56-B409-EA3E6B0A88E1}" srcOrd="0" destOrd="0" presId="urn:microsoft.com/office/officeart/2005/8/layout/orgChart1"/>
    <dgm:cxn modelId="{DFEBEA27-9843-4449-BD58-EF4A380B8FB9}" type="presParOf" srcId="{F177CF83-CC5E-4D56-B409-EA3E6B0A88E1}" destId="{5C65895D-1623-42B5-B470-95213FEFAE98}" srcOrd="0" destOrd="0" presId="urn:microsoft.com/office/officeart/2005/8/layout/orgChart1"/>
    <dgm:cxn modelId="{6760B461-6561-4B5B-B1BB-18B2A92A5807}" type="presParOf" srcId="{F177CF83-CC5E-4D56-B409-EA3E6B0A88E1}" destId="{8BDAAD96-D6E4-4329-9B58-3772663CC0FC}" srcOrd="1" destOrd="0" presId="urn:microsoft.com/office/officeart/2005/8/layout/orgChart1"/>
    <dgm:cxn modelId="{F61FE30E-2CC2-4FE8-B5B3-E75DE16D915A}" type="presParOf" srcId="{20E79D16-F2EA-4C70-BE52-CE3421D92112}" destId="{6387396F-B8F9-4E45-B874-A702A7CB4C00}" srcOrd="1" destOrd="0" presId="urn:microsoft.com/office/officeart/2005/8/layout/orgChart1"/>
    <dgm:cxn modelId="{D846682A-4B52-4AF6-A342-903681967F9D}" type="presParOf" srcId="{20E79D16-F2EA-4C70-BE52-CE3421D92112}" destId="{A801AB75-44F9-485A-BE55-939271257FBF}" srcOrd="2" destOrd="0" presId="urn:microsoft.com/office/officeart/2005/8/layout/orgChart1"/>
    <dgm:cxn modelId="{0F9F9765-DD2E-4A7D-99E4-E322BD69DBFC}" type="presParOf" srcId="{08889BF1-F7F8-4CC6-9981-5A60AD4ED5BF}" destId="{C3D60BEC-B181-4625-8E1E-3575C9315A3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ED9B38E-1D5A-4359-AF9F-B1B56841D25A}" type="doc">
      <dgm:prSet loTypeId="urn:microsoft.com/office/officeart/2005/8/layout/hierarchy3" loCatId="hierarchy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en-IN"/>
        </a:p>
      </dgm:t>
    </dgm:pt>
    <dgm:pt modelId="{1C981340-26C1-4536-9377-9EDCCEF681D3}">
      <dgm:prSet phldrT="[Text]"/>
      <dgm:spPr/>
      <dgm:t>
        <a:bodyPr/>
        <a:lstStyle/>
        <a:p>
          <a:r>
            <a:rPr lang="en-IN" dirty="0" smtClean="0"/>
            <a:t>Collections</a:t>
          </a:r>
          <a:endParaRPr lang="en-IN" dirty="0"/>
        </a:p>
      </dgm:t>
    </dgm:pt>
    <dgm:pt modelId="{4A44C232-B8CE-4DF1-BCB1-3C8840BA4C46}" type="parTrans" cxnId="{65F59835-3BAF-4D48-947B-0EB2FAE54402}">
      <dgm:prSet/>
      <dgm:spPr/>
      <dgm:t>
        <a:bodyPr/>
        <a:lstStyle/>
        <a:p>
          <a:endParaRPr lang="en-IN"/>
        </a:p>
      </dgm:t>
    </dgm:pt>
    <dgm:pt modelId="{03B08C78-38D1-48B9-A397-4B68B69C94EE}" type="sibTrans" cxnId="{65F59835-3BAF-4D48-947B-0EB2FAE54402}">
      <dgm:prSet/>
      <dgm:spPr/>
      <dgm:t>
        <a:bodyPr/>
        <a:lstStyle/>
        <a:p>
          <a:endParaRPr lang="en-IN"/>
        </a:p>
      </dgm:t>
    </dgm:pt>
    <dgm:pt modelId="{37B9042D-846B-48D5-B267-66FC05D40248}">
      <dgm:prSet phldrT="[Text]"/>
      <dgm:spPr/>
      <dgm:t>
        <a:bodyPr/>
        <a:lstStyle/>
        <a:p>
          <a:r>
            <a:rPr lang="en-IN" b="0" cap="none" spc="150" smtClean="0">
              <a:ln w="11430"/>
              <a:effectLst/>
            </a:rPr>
            <a:t>announce</a:t>
          </a:r>
          <a:endParaRPr lang="en-IN" b="0" cap="none" spc="150" dirty="0">
            <a:ln w="11430"/>
            <a:effectLst/>
          </a:endParaRPr>
        </a:p>
      </dgm:t>
    </dgm:pt>
    <dgm:pt modelId="{F5824648-BCC7-4B4F-A1CA-422447BE566B}" type="parTrans" cxnId="{14E75A46-1345-46AD-9D67-7239A6200F57}">
      <dgm:prSet/>
      <dgm:spPr/>
      <dgm:t>
        <a:bodyPr/>
        <a:lstStyle/>
        <a:p>
          <a:endParaRPr lang="en-IN"/>
        </a:p>
      </dgm:t>
    </dgm:pt>
    <dgm:pt modelId="{A72B11D1-A513-4C5A-9223-9133DD6EF512}" type="sibTrans" cxnId="{14E75A46-1345-46AD-9D67-7239A6200F57}">
      <dgm:prSet/>
      <dgm:spPr/>
      <dgm:t>
        <a:bodyPr/>
        <a:lstStyle/>
        <a:p>
          <a:endParaRPr lang="en-IN"/>
        </a:p>
      </dgm:t>
    </dgm:pt>
    <dgm:pt modelId="{793EE691-341A-4423-8058-B2EB8C1510B6}">
      <dgm:prSet phldrT="[Text]"/>
      <dgm:spPr/>
      <dgm:t>
        <a:bodyPr/>
        <a:lstStyle/>
        <a:p>
          <a:r>
            <a:rPr lang="en-IN" b="0" dirty="0" smtClean="0"/>
            <a:t>expenditure</a:t>
          </a:r>
          <a:endParaRPr lang="en-IN" b="0" dirty="0"/>
        </a:p>
      </dgm:t>
    </dgm:pt>
    <dgm:pt modelId="{24851489-0DB0-45DE-9952-58ACADC14297}" type="parTrans" cxnId="{CEBBFC6F-70D7-425F-855C-3FA7DF08E30C}">
      <dgm:prSet/>
      <dgm:spPr/>
      <dgm:t>
        <a:bodyPr/>
        <a:lstStyle/>
        <a:p>
          <a:endParaRPr lang="en-IN"/>
        </a:p>
      </dgm:t>
    </dgm:pt>
    <dgm:pt modelId="{AE219328-76A3-4143-AE45-946925558106}" type="sibTrans" cxnId="{CEBBFC6F-70D7-425F-855C-3FA7DF08E30C}">
      <dgm:prSet/>
      <dgm:spPr/>
      <dgm:t>
        <a:bodyPr/>
        <a:lstStyle/>
        <a:p>
          <a:endParaRPr lang="en-IN"/>
        </a:p>
      </dgm:t>
    </dgm:pt>
    <dgm:pt modelId="{70C6265A-835B-45A8-89B3-608C8CADD650}">
      <dgm:prSet phldrT="[Text]"/>
      <dgm:spPr/>
      <dgm:t>
        <a:bodyPr/>
        <a:lstStyle/>
        <a:p>
          <a:r>
            <a:rPr lang="en-IN" dirty="0" smtClean="0"/>
            <a:t>mails</a:t>
          </a:r>
          <a:endParaRPr lang="en-IN" dirty="0"/>
        </a:p>
      </dgm:t>
    </dgm:pt>
    <dgm:pt modelId="{3CD1C3D1-CAE8-4C81-B52F-F68059AE2EDF}" type="parTrans" cxnId="{C7433CE7-D3D4-4AEA-9B68-77C5F0BD4077}">
      <dgm:prSet/>
      <dgm:spPr/>
      <dgm:t>
        <a:bodyPr/>
        <a:lstStyle/>
        <a:p>
          <a:endParaRPr lang="en-IN"/>
        </a:p>
      </dgm:t>
    </dgm:pt>
    <dgm:pt modelId="{25C94AC3-0B30-4DD4-BE7C-A3B26B5A7A8D}" type="sibTrans" cxnId="{C7433CE7-D3D4-4AEA-9B68-77C5F0BD4077}">
      <dgm:prSet/>
      <dgm:spPr/>
      <dgm:t>
        <a:bodyPr/>
        <a:lstStyle/>
        <a:p>
          <a:endParaRPr lang="en-IN"/>
        </a:p>
      </dgm:t>
    </dgm:pt>
    <dgm:pt modelId="{F3F5C495-5495-4ABC-BFE1-387B3A9C4636}">
      <dgm:prSet phldrT="[Text]"/>
      <dgm:spPr/>
      <dgm:t>
        <a:bodyPr/>
        <a:lstStyle/>
        <a:p>
          <a:r>
            <a:rPr lang="en-IN" dirty="0" err="1" smtClean="0"/>
            <a:t>placement_coordinators</a:t>
          </a:r>
          <a:endParaRPr lang="en-IN" dirty="0"/>
        </a:p>
      </dgm:t>
    </dgm:pt>
    <dgm:pt modelId="{AED6AC11-C193-4843-84B8-1EF5A4B4D015}" type="parTrans" cxnId="{49D8D04E-035D-43EE-9759-3448387A11A9}">
      <dgm:prSet/>
      <dgm:spPr/>
      <dgm:t>
        <a:bodyPr/>
        <a:lstStyle/>
        <a:p>
          <a:endParaRPr lang="en-IN"/>
        </a:p>
      </dgm:t>
    </dgm:pt>
    <dgm:pt modelId="{93948171-785C-4924-8DB8-04F30C283C05}" type="sibTrans" cxnId="{49D8D04E-035D-43EE-9759-3448387A11A9}">
      <dgm:prSet/>
      <dgm:spPr/>
      <dgm:t>
        <a:bodyPr/>
        <a:lstStyle/>
        <a:p>
          <a:endParaRPr lang="en-IN"/>
        </a:p>
      </dgm:t>
    </dgm:pt>
    <dgm:pt modelId="{78C8D0A6-EC93-415D-88FC-95A7AE8D192B}">
      <dgm:prSet phldrT="[Text]"/>
      <dgm:spPr/>
      <dgm:t>
        <a:bodyPr/>
        <a:lstStyle/>
        <a:p>
          <a:r>
            <a:rPr lang="en-IN" dirty="0" err="1" smtClean="0"/>
            <a:t>placement_events</a:t>
          </a:r>
          <a:endParaRPr lang="en-IN" dirty="0"/>
        </a:p>
      </dgm:t>
    </dgm:pt>
    <dgm:pt modelId="{60A08AF2-0F0B-4978-9EAD-8E5690FC8E66}" type="parTrans" cxnId="{160F22DC-D38B-47DB-A70A-71DDA6915027}">
      <dgm:prSet/>
      <dgm:spPr/>
      <dgm:t>
        <a:bodyPr/>
        <a:lstStyle/>
        <a:p>
          <a:endParaRPr lang="en-IN"/>
        </a:p>
      </dgm:t>
    </dgm:pt>
    <dgm:pt modelId="{22ED2974-4346-402F-8D9F-A3CDBC00DF64}" type="sibTrans" cxnId="{160F22DC-D38B-47DB-A70A-71DDA6915027}">
      <dgm:prSet/>
      <dgm:spPr/>
      <dgm:t>
        <a:bodyPr/>
        <a:lstStyle/>
        <a:p>
          <a:endParaRPr lang="en-IN"/>
        </a:p>
      </dgm:t>
    </dgm:pt>
    <dgm:pt modelId="{1C561FD3-7FBE-4B05-89B3-24A95AD451D4}">
      <dgm:prSet phldrT="[Text]"/>
      <dgm:spPr/>
      <dgm:t>
        <a:bodyPr/>
        <a:lstStyle/>
        <a:p>
          <a:r>
            <a:rPr lang="en-IN" dirty="0" smtClean="0"/>
            <a:t>students</a:t>
          </a:r>
          <a:endParaRPr lang="en-IN" dirty="0"/>
        </a:p>
      </dgm:t>
    </dgm:pt>
    <dgm:pt modelId="{DEDF9B46-4D7C-4F57-BFED-60415B825A08}" type="parTrans" cxnId="{57796B36-D9DF-425E-810B-B9F1B191B03C}">
      <dgm:prSet/>
      <dgm:spPr/>
      <dgm:t>
        <a:bodyPr/>
        <a:lstStyle/>
        <a:p>
          <a:endParaRPr lang="en-IN"/>
        </a:p>
      </dgm:t>
    </dgm:pt>
    <dgm:pt modelId="{FF03D237-5C0F-40E9-8E31-3E5FF0B6A52C}" type="sibTrans" cxnId="{57796B36-D9DF-425E-810B-B9F1B191B03C}">
      <dgm:prSet/>
      <dgm:spPr/>
      <dgm:t>
        <a:bodyPr/>
        <a:lstStyle/>
        <a:p>
          <a:endParaRPr lang="en-IN"/>
        </a:p>
      </dgm:t>
    </dgm:pt>
    <dgm:pt modelId="{C8D35C8D-0623-40DB-8FE6-AC610708EE09}">
      <dgm:prSet phldrT="[Text]"/>
      <dgm:spPr/>
      <dgm:t>
        <a:bodyPr/>
        <a:lstStyle/>
        <a:p>
          <a:r>
            <a:rPr lang="en-IN" dirty="0" smtClean="0"/>
            <a:t>company</a:t>
          </a:r>
          <a:endParaRPr lang="en-IN" dirty="0"/>
        </a:p>
      </dgm:t>
    </dgm:pt>
    <dgm:pt modelId="{8FC52A27-16E1-46E7-A68A-1E725C4C6AD5}" type="parTrans" cxnId="{6E71739C-3DD0-4D7C-8C86-A0921EF71F44}">
      <dgm:prSet/>
      <dgm:spPr/>
      <dgm:t>
        <a:bodyPr/>
        <a:lstStyle/>
        <a:p>
          <a:endParaRPr lang="en-IN"/>
        </a:p>
      </dgm:t>
    </dgm:pt>
    <dgm:pt modelId="{03470DA6-09BF-48A9-BF3E-3AA7FC4B90D2}" type="sibTrans" cxnId="{6E71739C-3DD0-4D7C-8C86-A0921EF71F44}">
      <dgm:prSet/>
      <dgm:spPr/>
      <dgm:t>
        <a:bodyPr/>
        <a:lstStyle/>
        <a:p>
          <a:endParaRPr lang="en-IN"/>
        </a:p>
      </dgm:t>
    </dgm:pt>
    <dgm:pt modelId="{FC7165B0-623D-44D1-AA32-F9E8B1E68AE4}" type="pres">
      <dgm:prSet presAssocID="{8ED9B38E-1D5A-4359-AF9F-B1B56841D25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3D291AF-EA31-403E-96A5-0F36B321D9CE}" type="pres">
      <dgm:prSet presAssocID="{1C981340-26C1-4536-9377-9EDCCEF681D3}" presName="root" presStyleCnt="0"/>
      <dgm:spPr/>
      <dgm:t>
        <a:bodyPr/>
        <a:lstStyle/>
        <a:p>
          <a:endParaRPr lang="en-US"/>
        </a:p>
      </dgm:t>
    </dgm:pt>
    <dgm:pt modelId="{BE539693-45F0-4859-9E3E-3F568407CBB8}" type="pres">
      <dgm:prSet presAssocID="{1C981340-26C1-4536-9377-9EDCCEF681D3}" presName="rootComposite" presStyleCnt="0"/>
      <dgm:spPr/>
      <dgm:t>
        <a:bodyPr/>
        <a:lstStyle/>
        <a:p>
          <a:endParaRPr lang="en-US"/>
        </a:p>
      </dgm:t>
    </dgm:pt>
    <dgm:pt modelId="{414507B1-DC28-4D81-BB1D-A24062BD1BC2}" type="pres">
      <dgm:prSet presAssocID="{1C981340-26C1-4536-9377-9EDCCEF681D3}" presName="rootText" presStyleLbl="node1" presStyleIdx="0" presStyleCnt="1" custScaleX="240927"/>
      <dgm:spPr/>
      <dgm:t>
        <a:bodyPr/>
        <a:lstStyle/>
        <a:p>
          <a:endParaRPr lang="en-IN"/>
        </a:p>
      </dgm:t>
    </dgm:pt>
    <dgm:pt modelId="{6A403230-B6E6-4252-BF43-01E4C9BA6FD6}" type="pres">
      <dgm:prSet presAssocID="{1C981340-26C1-4536-9377-9EDCCEF681D3}" presName="rootConnector" presStyleLbl="node1" presStyleIdx="0" presStyleCnt="1"/>
      <dgm:spPr/>
      <dgm:t>
        <a:bodyPr/>
        <a:lstStyle/>
        <a:p>
          <a:endParaRPr lang="en-US"/>
        </a:p>
      </dgm:t>
    </dgm:pt>
    <dgm:pt modelId="{11B7DEE1-C153-4C65-BDD8-BAF38E60E292}" type="pres">
      <dgm:prSet presAssocID="{1C981340-26C1-4536-9377-9EDCCEF681D3}" presName="childShape" presStyleCnt="0"/>
      <dgm:spPr/>
      <dgm:t>
        <a:bodyPr/>
        <a:lstStyle/>
        <a:p>
          <a:endParaRPr lang="en-US"/>
        </a:p>
      </dgm:t>
    </dgm:pt>
    <dgm:pt modelId="{1552E21E-3679-41F3-8EF6-9E478EB20670}" type="pres">
      <dgm:prSet presAssocID="{F5824648-BCC7-4B4F-A1CA-422447BE566B}" presName="Name13" presStyleLbl="parChTrans1D2" presStyleIdx="0" presStyleCnt="7"/>
      <dgm:spPr/>
      <dgm:t>
        <a:bodyPr/>
        <a:lstStyle/>
        <a:p>
          <a:endParaRPr lang="en-US"/>
        </a:p>
      </dgm:t>
    </dgm:pt>
    <dgm:pt modelId="{1076B20B-CB16-4713-BDE4-A8258069172F}" type="pres">
      <dgm:prSet presAssocID="{37B9042D-846B-48D5-B267-66FC05D40248}" presName="childText" presStyleLbl="bgAcc1" presStyleIdx="0" presStyleCnt="7" custScaleX="37434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9E388E4-58FA-423B-8F59-E897CC59FBA4}" type="pres">
      <dgm:prSet presAssocID="{24851489-0DB0-45DE-9952-58ACADC14297}" presName="Name13" presStyleLbl="parChTrans1D2" presStyleIdx="1" presStyleCnt="7"/>
      <dgm:spPr/>
      <dgm:t>
        <a:bodyPr/>
        <a:lstStyle/>
        <a:p>
          <a:endParaRPr lang="en-US"/>
        </a:p>
      </dgm:t>
    </dgm:pt>
    <dgm:pt modelId="{93F37986-AD6A-4BF9-B3F6-71D14FFB2254}" type="pres">
      <dgm:prSet presAssocID="{793EE691-341A-4423-8058-B2EB8C1510B6}" presName="childText" presStyleLbl="bgAcc1" presStyleIdx="1" presStyleCnt="7" custScaleX="37434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935E29E-543D-4DDB-B748-B9C6A7EE27F9}" type="pres">
      <dgm:prSet presAssocID="{8FC52A27-16E1-46E7-A68A-1E725C4C6AD5}" presName="Name13" presStyleLbl="parChTrans1D2" presStyleIdx="2" presStyleCnt="7"/>
      <dgm:spPr/>
      <dgm:t>
        <a:bodyPr/>
        <a:lstStyle/>
        <a:p>
          <a:endParaRPr lang="en-US"/>
        </a:p>
      </dgm:t>
    </dgm:pt>
    <dgm:pt modelId="{91A4A7DB-E2CC-4A2E-B571-70CAD80789CC}" type="pres">
      <dgm:prSet presAssocID="{C8D35C8D-0623-40DB-8FE6-AC610708EE09}" presName="childText" presStyleLbl="bgAcc1" presStyleIdx="2" presStyleCnt="7" custScaleX="3753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A6D114-F879-4A3D-933A-D6ADD049A5F0}" type="pres">
      <dgm:prSet presAssocID="{3CD1C3D1-CAE8-4C81-B52F-F68059AE2EDF}" presName="Name13" presStyleLbl="parChTrans1D2" presStyleIdx="3" presStyleCnt="7"/>
      <dgm:spPr/>
      <dgm:t>
        <a:bodyPr/>
        <a:lstStyle/>
        <a:p>
          <a:endParaRPr lang="en-US"/>
        </a:p>
      </dgm:t>
    </dgm:pt>
    <dgm:pt modelId="{CB7BE682-E521-42A1-ACFE-8B16B1952AC8}" type="pres">
      <dgm:prSet presAssocID="{70C6265A-835B-45A8-89B3-608C8CADD650}" presName="childText" presStyleLbl="bgAcc1" presStyleIdx="3" presStyleCnt="7" custScaleX="37444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D090127-7534-419C-88C8-BBA0B601521B}" type="pres">
      <dgm:prSet presAssocID="{AED6AC11-C193-4843-84B8-1EF5A4B4D015}" presName="Name13" presStyleLbl="parChTrans1D2" presStyleIdx="4" presStyleCnt="7"/>
      <dgm:spPr/>
      <dgm:t>
        <a:bodyPr/>
        <a:lstStyle/>
        <a:p>
          <a:endParaRPr lang="en-US"/>
        </a:p>
      </dgm:t>
    </dgm:pt>
    <dgm:pt modelId="{64F0E955-D7C0-41DE-9B13-49A08D2C7E76}" type="pres">
      <dgm:prSet presAssocID="{F3F5C495-5495-4ABC-BFE1-387B3A9C4636}" presName="childText" presStyleLbl="bgAcc1" presStyleIdx="4" presStyleCnt="7" custScaleX="37533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7A5C91B-A1F7-4452-A584-336F48EA3121}" type="pres">
      <dgm:prSet presAssocID="{60A08AF2-0F0B-4978-9EAD-8E5690FC8E66}" presName="Name13" presStyleLbl="parChTrans1D2" presStyleIdx="5" presStyleCnt="7"/>
      <dgm:spPr/>
      <dgm:t>
        <a:bodyPr/>
        <a:lstStyle/>
        <a:p>
          <a:endParaRPr lang="en-US"/>
        </a:p>
      </dgm:t>
    </dgm:pt>
    <dgm:pt modelId="{BAB6160E-8B5C-46E8-9F8E-00FCB5734363}" type="pres">
      <dgm:prSet presAssocID="{78C8D0A6-EC93-415D-88FC-95A7AE8D192B}" presName="childText" presStyleLbl="bgAcc1" presStyleIdx="5" presStyleCnt="7" custScaleX="37533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DD76446-C4BC-4B43-B492-EB77D8A7BB8A}" type="pres">
      <dgm:prSet presAssocID="{DEDF9B46-4D7C-4F57-BFED-60415B825A08}" presName="Name13" presStyleLbl="parChTrans1D2" presStyleIdx="6" presStyleCnt="7"/>
      <dgm:spPr/>
      <dgm:t>
        <a:bodyPr/>
        <a:lstStyle/>
        <a:p>
          <a:endParaRPr lang="en-US"/>
        </a:p>
      </dgm:t>
    </dgm:pt>
    <dgm:pt modelId="{7113F47C-48C5-48D2-9A8D-6588FD5F6F92}" type="pres">
      <dgm:prSet presAssocID="{1C561FD3-7FBE-4B05-89B3-24A95AD451D4}" presName="childText" presStyleLbl="bgAcc1" presStyleIdx="6" presStyleCnt="7" custScaleX="37494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C10F806-B8BA-44CA-829A-E1FDC52ECC5D}" type="presOf" srcId="{DEDF9B46-4D7C-4F57-BFED-60415B825A08}" destId="{EDD76446-C4BC-4B43-B492-EB77D8A7BB8A}" srcOrd="0" destOrd="0" presId="urn:microsoft.com/office/officeart/2005/8/layout/hierarchy3"/>
    <dgm:cxn modelId="{223CE616-1495-4909-BDFD-B30A9837C180}" type="presOf" srcId="{3CD1C3D1-CAE8-4C81-B52F-F68059AE2EDF}" destId="{2DA6D114-F879-4A3D-933A-D6ADD049A5F0}" srcOrd="0" destOrd="0" presId="urn:microsoft.com/office/officeart/2005/8/layout/hierarchy3"/>
    <dgm:cxn modelId="{2DDA6220-0CCE-480C-993B-C87F4B33CEBD}" type="presOf" srcId="{8FC52A27-16E1-46E7-A68A-1E725C4C6AD5}" destId="{2935E29E-543D-4DDB-B748-B9C6A7EE27F9}" srcOrd="0" destOrd="0" presId="urn:microsoft.com/office/officeart/2005/8/layout/hierarchy3"/>
    <dgm:cxn modelId="{65F59835-3BAF-4D48-947B-0EB2FAE54402}" srcId="{8ED9B38E-1D5A-4359-AF9F-B1B56841D25A}" destId="{1C981340-26C1-4536-9377-9EDCCEF681D3}" srcOrd="0" destOrd="0" parTransId="{4A44C232-B8CE-4DF1-BCB1-3C8840BA4C46}" sibTransId="{03B08C78-38D1-48B9-A397-4B68B69C94EE}"/>
    <dgm:cxn modelId="{14E75A46-1345-46AD-9D67-7239A6200F57}" srcId="{1C981340-26C1-4536-9377-9EDCCEF681D3}" destId="{37B9042D-846B-48D5-B267-66FC05D40248}" srcOrd="0" destOrd="0" parTransId="{F5824648-BCC7-4B4F-A1CA-422447BE566B}" sibTransId="{A72B11D1-A513-4C5A-9223-9133DD6EF512}"/>
    <dgm:cxn modelId="{CBB91B58-55F6-4C36-BCC6-81AFEB4E8172}" type="presOf" srcId="{78C8D0A6-EC93-415D-88FC-95A7AE8D192B}" destId="{BAB6160E-8B5C-46E8-9F8E-00FCB5734363}" srcOrd="0" destOrd="0" presId="urn:microsoft.com/office/officeart/2005/8/layout/hierarchy3"/>
    <dgm:cxn modelId="{6E71739C-3DD0-4D7C-8C86-A0921EF71F44}" srcId="{1C981340-26C1-4536-9377-9EDCCEF681D3}" destId="{C8D35C8D-0623-40DB-8FE6-AC610708EE09}" srcOrd="2" destOrd="0" parTransId="{8FC52A27-16E1-46E7-A68A-1E725C4C6AD5}" sibTransId="{03470DA6-09BF-48A9-BF3E-3AA7FC4B90D2}"/>
    <dgm:cxn modelId="{57796B36-D9DF-425E-810B-B9F1B191B03C}" srcId="{1C981340-26C1-4536-9377-9EDCCEF681D3}" destId="{1C561FD3-7FBE-4B05-89B3-24A95AD451D4}" srcOrd="6" destOrd="0" parTransId="{DEDF9B46-4D7C-4F57-BFED-60415B825A08}" sibTransId="{FF03D237-5C0F-40E9-8E31-3E5FF0B6A52C}"/>
    <dgm:cxn modelId="{756670A8-9C0B-4EA1-80A2-39F480F28793}" type="presOf" srcId="{F3F5C495-5495-4ABC-BFE1-387B3A9C4636}" destId="{64F0E955-D7C0-41DE-9B13-49A08D2C7E76}" srcOrd="0" destOrd="0" presId="urn:microsoft.com/office/officeart/2005/8/layout/hierarchy3"/>
    <dgm:cxn modelId="{95D91324-2A20-4CD5-9411-F790FBB590A1}" type="presOf" srcId="{24851489-0DB0-45DE-9952-58ACADC14297}" destId="{59E388E4-58FA-423B-8F59-E897CC59FBA4}" srcOrd="0" destOrd="0" presId="urn:microsoft.com/office/officeart/2005/8/layout/hierarchy3"/>
    <dgm:cxn modelId="{D462B0D5-D73B-4D41-A5B4-FBCC02DA828F}" type="presOf" srcId="{AED6AC11-C193-4843-84B8-1EF5A4B4D015}" destId="{0D090127-7534-419C-88C8-BBA0B601521B}" srcOrd="0" destOrd="0" presId="urn:microsoft.com/office/officeart/2005/8/layout/hierarchy3"/>
    <dgm:cxn modelId="{3AC431E6-F7EC-4FF3-AB2A-022A5467323A}" type="presOf" srcId="{1C981340-26C1-4536-9377-9EDCCEF681D3}" destId="{414507B1-DC28-4D81-BB1D-A24062BD1BC2}" srcOrd="0" destOrd="0" presId="urn:microsoft.com/office/officeart/2005/8/layout/hierarchy3"/>
    <dgm:cxn modelId="{730F6C43-8CAF-4AEA-95F7-395E90A8B8A8}" type="presOf" srcId="{F5824648-BCC7-4B4F-A1CA-422447BE566B}" destId="{1552E21E-3679-41F3-8EF6-9E478EB20670}" srcOrd="0" destOrd="0" presId="urn:microsoft.com/office/officeart/2005/8/layout/hierarchy3"/>
    <dgm:cxn modelId="{781DE1F4-C9E7-430D-97DC-D845152C5380}" type="presOf" srcId="{C8D35C8D-0623-40DB-8FE6-AC610708EE09}" destId="{91A4A7DB-E2CC-4A2E-B571-70CAD80789CC}" srcOrd="0" destOrd="0" presId="urn:microsoft.com/office/officeart/2005/8/layout/hierarchy3"/>
    <dgm:cxn modelId="{03CEF76B-741A-4E38-BF9A-AB8FF312D983}" type="presOf" srcId="{793EE691-341A-4423-8058-B2EB8C1510B6}" destId="{93F37986-AD6A-4BF9-B3F6-71D14FFB2254}" srcOrd="0" destOrd="0" presId="urn:microsoft.com/office/officeart/2005/8/layout/hierarchy3"/>
    <dgm:cxn modelId="{AC9A6658-E45A-4AB3-AE69-0850C073794A}" type="presOf" srcId="{1C981340-26C1-4536-9377-9EDCCEF681D3}" destId="{6A403230-B6E6-4252-BF43-01E4C9BA6FD6}" srcOrd="1" destOrd="0" presId="urn:microsoft.com/office/officeart/2005/8/layout/hierarchy3"/>
    <dgm:cxn modelId="{49D8D04E-035D-43EE-9759-3448387A11A9}" srcId="{1C981340-26C1-4536-9377-9EDCCEF681D3}" destId="{F3F5C495-5495-4ABC-BFE1-387B3A9C4636}" srcOrd="4" destOrd="0" parTransId="{AED6AC11-C193-4843-84B8-1EF5A4B4D015}" sibTransId="{93948171-785C-4924-8DB8-04F30C283C05}"/>
    <dgm:cxn modelId="{A0A76BD2-15E3-452C-B6D8-35B66B083D29}" type="presOf" srcId="{8ED9B38E-1D5A-4359-AF9F-B1B56841D25A}" destId="{FC7165B0-623D-44D1-AA32-F9E8B1E68AE4}" srcOrd="0" destOrd="0" presId="urn:microsoft.com/office/officeart/2005/8/layout/hierarchy3"/>
    <dgm:cxn modelId="{737EB476-DCDC-4604-B3E3-459623531F6C}" type="presOf" srcId="{60A08AF2-0F0B-4978-9EAD-8E5690FC8E66}" destId="{37A5C91B-A1F7-4452-A584-336F48EA3121}" srcOrd="0" destOrd="0" presId="urn:microsoft.com/office/officeart/2005/8/layout/hierarchy3"/>
    <dgm:cxn modelId="{C7433CE7-D3D4-4AEA-9B68-77C5F0BD4077}" srcId="{1C981340-26C1-4536-9377-9EDCCEF681D3}" destId="{70C6265A-835B-45A8-89B3-608C8CADD650}" srcOrd="3" destOrd="0" parTransId="{3CD1C3D1-CAE8-4C81-B52F-F68059AE2EDF}" sibTransId="{25C94AC3-0B30-4DD4-BE7C-A3B26B5A7A8D}"/>
    <dgm:cxn modelId="{160F22DC-D38B-47DB-A70A-71DDA6915027}" srcId="{1C981340-26C1-4536-9377-9EDCCEF681D3}" destId="{78C8D0A6-EC93-415D-88FC-95A7AE8D192B}" srcOrd="5" destOrd="0" parTransId="{60A08AF2-0F0B-4978-9EAD-8E5690FC8E66}" sibTransId="{22ED2974-4346-402F-8D9F-A3CDBC00DF64}"/>
    <dgm:cxn modelId="{99C7D39C-8640-40E0-A93B-8F404DBBCDBD}" type="presOf" srcId="{37B9042D-846B-48D5-B267-66FC05D40248}" destId="{1076B20B-CB16-4713-BDE4-A8258069172F}" srcOrd="0" destOrd="0" presId="urn:microsoft.com/office/officeart/2005/8/layout/hierarchy3"/>
    <dgm:cxn modelId="{E5EECCFC-9AD8-4D3D-9D65-A20E5D6C42FD}" type="presOf" srcId="{70C6265A-835B-45A8-89B3-608C8CADD650}" destId="{CB7BE682-E521-42A1-ACFE-8B16B1952AC8}" srcOrd="0" destOrd="0" presId="urn:microsoft.com/office/officeart/2005/8/layout/hierarchy3"/>
    <dgm:cxn modelId="{CEBBFC6F-70D7-425F-855C-3FA7DF08E30C}" srcId="{1C981340-26C1-4536-9377-9EDCCEF681D3}" destId="{793EE691-341A-4423-8058-B2EB8C1510B6}" srcOrd="1" destOrd="0" parTransId="{24851489-0DB0-45DE-9952-58ACADC14297}" sibTransId="{AE219328-76A3-4143-AE45-946925558106}"/>
    <dgm:cxn modelId="{EF07D297-EECD-48B6-88C1-5D07CDFB833A}" type="presOf" srcId="{1C561FD3-7FBE-4B05-89B3-24A95AD451D4}" destId="{7113F47C-48C5-48D2-9A8D-6588FD5F6F92}" srcOrd="0" destOrd="0" presId="urn:microsoft.com/office/officeart/2005/8/layout/hierarchy3"/>
    <dgm:cxn modelId="{3CD69023-A6E1-477F-BA2D-1C60D89510B9}" type="presParOf" srcId="{FC7165B0-623D-44D1-AA32-F9E8B1E68AE4}" destId="{63D291AF-EA31-403E-96A5-0F36B321D9CE}" srcOrd="0" destOrd="0" presId="urn:microsoft.com/office/officeart/2005/8/layout/hierarchy3"/>
    <dgm:cxn modelId="{685553CF-98EB-4EB5-BDA9-6EFE364C2FC2}" type="presParOf" srcId="{63D291AF-EA31-403E-96A5-0F36B321D9CE}" destId="{BE539693-45F0-4859-9E3E-3F568407CBB8}" srcOrd="0" destOrd="0" presId="urn:microsoft.com/office/officeart/2005/8/layout/hierarchy3"/>
    <dgm:cxn modelId="{4EA52EEC-89C8-4327-8B61-A4C3C9C50E05}" type="presParOf" srcId="{BE539693-45F0-4859-9E3E-3F568407CBB8}" destId="{414507B1-DC28-4D81-BB1D-A24062BD1BC2}" srcOrd="0" destOrd="0" presId="urn:microsoft.com/office/officeart/2005/8/layout/hierarchy3"/>
    <dgm:cxn modelId="{09D3CBBE-B785-405B-AA49-C80EB4F5D8AE}" type="presParOf" srcId="{BE539693-45F0-4859-9E3E-3F568407CBB8}" destId="{6A403230-B6E6-4252-BF43-01E4C9BA6FD6}" srcOrd="1" destOrd="0" presId="urn:microsoft.com/office/officeart/2005/8/layout/hierarchy3"/>
    <dgm:cxn modelId="{08EB9500-122F-4010-9243-0C2FFB50BDF0}" type="presParOf" srcId="{63D291AF-EA31-403E-96A5-0F36B321D9CE}" destId="{11B7DEE1-C153-4C65-BDD8-BAF38E60E292}" srcOrd="1" destOrd="0" presId="urn:microsoft.com/office/officeart/2005/8/layout/hierarchy3"/>
    <dgm:cxn modelId="{AE9C6AC3-68DC-4F5E-B894-CE36DF49ED38}" type="presParOf" srcId="{11B7DEE1-C153-4C65-BDD8-BAF38E60E292}" destId="{1552E21E-3679-41F3-8EF6-9E478EB20670}" srcOrd="0" destOrd="0" presId="urn:microsoft.com/office/officeart/2005/8/layout/hierarchy3"/>
    <dgm:cxn modelId="{7793C19A-B5E8-4B01-A097-C7B8E1D919AC}" type="presParOf" srcId="{11B7DEE1-C153-4C65-BDD8-BAF38E60E292}" destId="{1076B20B-CB16-4713-BDE4-A8258069172F}" srcOrd="1" destOrd="0" presId="urn:microsoft.com/office/officeart/2005/8/layout/hierarchy3"/>
    <dgm:cxn modelId="{3B5C873A-A208-4680-A7C5-0416A74D15F5}" type="presParOf" srcId="{11B7DEE1-C153-4C65-BDD8-BAF38E60E292}" destId="{59E388E4-58FA-423B-8F59-E897CC59FBA4}" srcOrd="2" destOrd="0" presId="urn:microsoft.com/office/officeart/2005/8/layout/hierarchy3"/>
    <dgm:cxn modelId="{F5413CFE-2781-4363-9893-54CA1ECCBB93}" type="presParOf" srcId="{11B7DEE1-C153-4C65-BDD8-BAF38E60E292}" destId="{93F37986-AD6A-4BF9-B3F6-71D14FFB2254}" srcOrd="3" destOrd="0" presId="urn:microsoft.com/office/officeart/2005/8/layout/hierarchy3"/>
    <dgm:cxn modelId="{4F7D10C1-A4FE-4B62-99CD-55F52CA3B953}" type="presParOf" srcId="{11B7DEE1-C153-4C65-BDD8-BAF38E60E292}" destId="{2935E29E-543D-4DDB-B748-B9C6A7EE27F9}" srcOrd="4" destOrd="0" presId="urn:microsoft.com/office/officeart/2005/8/layout/hierarchy3"/>
    <dgm:cxn modelId="{927CBBAA-97D7-452F-8EE6-94A2F9338F7C}" type="presParOf" srcId="{11B7DEE1-C153-4C65-BDD8-BAF38E60E292}" destId="{91A4A7DB-E2CC-4A2E-B571-70CAD80789CC}" srcOrd="5" destOrd="0" presId="urn:microsoft.com/office/officeart/2005/8/layout/hierarchy3"/>
    <dgm:cxn modelId="{7D17143E-395E-471F-BE2D-C2A1B1A83B84}" type="presParOf" srcId="{11B7DEE1-C153-4C65-BDD8-BAF38E60E292}" destId="{2DA6D114-F879-4A3D-933A-D6ADD049A5F0}" srcOrd="6" destOrd="0" presId="urn:microsoft.com/office/officeart/2005/8/layout/hierarchy3"/>
    <dgm:cxn modelId="{98B8CB33-784E-4C83-88B3-04157667AD2F}" type="presParOf" srcId="{11B7DEE1-C153-4C65-BDD8-BAF38E60E292}" destId="{CB7BE682-E521-42A1-ACFE-8B16B1952AC8}" srcOrd="7" destOrd="0" presId="urn:microsoft.com/office/officeart/2005/8/layout/hierarchy3"/>
    <dgm:cxn modelId="{E0B7B117-EFBF-4C22-A659-E24CBC937719}" type="presParOf" srcId="{11B7DEE1-C153-4C65-BDD8-BAF38E60E292}" destId="{0D090127-7534-419C-88C8-BBA0B601521B}" srcOrd="8" destOrd="0" presId="urn:microsoft.com/office/officeart/2005/8/layout/hierarchy3"/>
    <dgm:cxn modelId="{B3FC4D60-FED1-4806-BEBC-C6EDF35EF175}" type="presParOf" srcId="{11B7DEE1-C153-4C65-BDD8-BAF38E60E292}" destId="{64F0E955-D7C0-41DE-9B13-49A08D2C7E76}" srcOrd="9" destOrd="0" presId="urn:microsoft.com/office/officeart/2005/8/layout/hierarchy3"/>
    <dgm:cxn modelId="{90AB1B98-A6B6-445D-A161-96EA2DC91600}" type="presParOf" srcId="{11B7DEE1-C153-4C65-BDD8-BAF38E60E292}" destId="{37A5C91B-A1F7-4452-A584-336F48EA3121}" srcOrd="10" destOrd="0" presId="urn:microsoft.com/office/officeart/2005/8/layout/hierarchy3"/>
    <dgm:cxn modelId="{1C82DD4C-F7A4-436C-BBAF-A71CF466D60C}" type="presParOf" srcId="{11B7DEE1-C153-4C65-BDD8-BAF38E60E292}" destId="{BAB6160E-8B5C-46E8-9F8E-00FCB5734363}" srcOrd="11" destOrd="0" presId="urn:microsoft.com/office/officeart/2005/8/layout/hierarchy3"/>
    <dgm:cxn modelId="{3AC31BCD-C4E5-4347-92ED-08A440E695A8}" type="presParOf" srcId="{11B7DEE1-C153-4C65-BDD8-BAF38E60E292}" destId="{EDD76446-C4BC-4B43-B492-EB77D8A7BB8A}" srcOrd="12" destOrd="0" presId="urn:microsoft.com/office/officeart/2005/8/layout/hierarchy3"/>
    <dgm:cxn modelId="{8302B462-4998-4C9D-B081-D8AB1A5F885C}" type="presParOf" srcId="{11B7DEE1-C153-4C65-BDD8-BAF38E60E292}" destId="{7113F47C-48C5-48D2-9A8D-6588FD5F6F92}" srcOrd="1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79C18D-82AD-4E20-BB75-6845E4B81CAE}" type="doc">
      <dgm:prSet loTypeId="urn:microsoft.com/office/officeart/2005/8/layout/hList6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037E39BA-6E54-4E67-A148-D60673D52B17}">
      <dgm:prSet phldrT="[Text]"/>
      <dgm:spPr/>
      <dgm:t>
        <a:bodyPr/>
        <a:lstStyle/>
        <a:p>
          <a:r>
            <a:rPr lang="en-IN" b="1" dirty="0" smtClean="0"/>
            <a:t>FACULTY</a:t>
          </a:r>
          <a:endParaRPr lang="en-IN" b="1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556433AA-C254-4107-99AA-A9B2AC0E5178}" type="parTrans" cxnId="{F4AE1BAA-5575-4881-8BA0-50E5EBF98116}">
      <dgm:prSet/>
      <dgm:spPr/>
      <dgm:t>
        <a:bodyPr/>
        <a:lstStyle/>
        <a:p>
          <a:endParaRPr lang="en-IN"/>
        </a:p>
      </dgm:t>
    </dgm:pt>
    <dgm:pt modelId="{D87118E6-D45C-4F99-870A-D6AAF1FDA03E}" type="sibTrans" cxnId="{F4AE1BAA-5575-4881-8BA0-50E5EBF98116}">
      <dgm:prSet/>
      <dgm:spPr/>
      <dgm:t>
        <a:bodyPr/>
        <a:lstStyle/>
        <a:p>
          <a:endParaRPr lang="en-IN"/>
        </a:p>
      </dgm:t>
    </dgm:pt>
    <dgm:pt modelId="{BAF08532-ED46-4080-946C-B821BE7B1178}">
      <dgm:prSet phldrT="[Text]"/>
      <dgm:spPr/>
      <dgm:t>
        <a:bodyPr/>
        <a:lstStyle/>
        <a:p>
          <a:r>
            <a:rPr lang="en-IN" b="1" dirty="0" smtClean="0"/>
            <a:t>PLACEMENT</a:t>
          </a:r>
        </a:p>
        <a:p>
          <a:r>
            <a:rPr lang="en-IN" b="1" dirty="0" smtClean="0"/>
            <a:t>COORDINATORS</a:t>
          </a:r>
          <a:endParaRPr lang="en-IN" b="1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2348E187-A909-4845-A307-818EA33855FB}" type="parTrans" cxnId="{4F7C46D0-4263-4110-8D92-6EEF9B6EF412}">
      <dgm:prSet/>
      <dgm:spPr/>
      <dgm:t>
        <a:bodyPr/>
        <a:lstStyle/>
        <a:p>
          <a:endParaRPr lang="en-IN"/>
        </a:p>
      </dgm:t>
    </dgm:pt>
    <dgm:pt modelId="{CA3ECCA4-8E74-4B55-9F47-FF394EFD7A0B}" type="sibTrans" cxnId="{4F7C46D0-4263-4110-8D92-6EEF9B6EF412}">
      <dgm:prSet/>
      <dgm:spPr/>
      <dgm:t>
        <a:bodyPr/>
        <a:lstStyle/>
        <a:p>
          <a:endParaRPr lang="en-IN"/>
        </a:p>
      </dgm:t>
    </dgm:pt>
    <dgm:pt modelId="{696CD445-8F7A-4E19-A11F-A728A9858EB1}">
      <dgm:prSet phldrT="[Text]"/>
      <dgm:spPr/>
      <dgm:t>
        <a:bodyPr/>
        <a:lstStyle/>
        <a:p>
          <a:r>
            <a:rPr lang="en-IN" b="1" dirty="0" smtClean="0"/>
            <a:t>STUDENTS</a:t>
          </a:r>
          <a:endParaRPr lang="en-IN" b="1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1CDA8212-0D17-49CF-A534-4A1A80D439B1}" type="parTrans" cxnId="{C0050DE2-30C9-472C-ADD9-1FDE8DF08775}">
      <dgm:prSet/>
      <dgm:spPr/>
      <dgm:t>
        <a:bodyPr/>
        <a:lstStyle/>
        <a:p>
          <a:endParaRPr lang="en-IN"/>
        </a:p>
      </dgm:t>
    </dgm:pt>
    <dgm:pt modelId="{7EE3C9AB-86C3-4B9A-8D68-2A391F8B7268}" type="sibTrans" cxnId="{C0050DE2-30C9-472C-ADD9-1FDE8DF08775}">
      <dgm:prSet/>
      <dgm:spPr/>
      <dgm:t>
        <a:bodyPr/>
        <a:lstStyle/>
        <a:p>
          <a:endParaRPr lang="en-IN"/>
        </a:p>
      </dgm:t>
    </dgm:pt>
    <dgm:pt modelId="{29D1D5DE-3FD2-41CB-B9B9-C1C668347C9A}" type="pres">
      <dgm:prSet presAssocID="{DB79C18D-82AD-4E20-BB75-6845E4B81CA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F5D6826-0AD8-4C1F-8BA5-35686BB30F08}" type="pres">
      <dgm:prSet presAssocID="{037E39BA-6E54-4E67-A148-D60673D52B1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0F60E97-076E-4D29-9093-8B941EB64545}" type="pres">
      <dgm:prSet presAssocID="{D87118E6-D45C-4F99-870A-D6AAF1FDA03E}" presName="sibTrans" presStyleCnt="0"/>
      <dgm:spPr/>
      <dgm:t>
        <a:bodyPr/>
        <a:lstStyle/>
        <a:p>
          <a:endParaRPr lang="en-IN"/>
        </a:p>
      </dgm:t>
    </dgm:pt>
    <dgm:pt modelId="{F9B2AA4B-F4FB-486F-883B-2E93C3C2E027}" type="pres">
      <dgm:prSet presAssocID="{BAF08532-ED46-4080-946C-B821BE7B117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2E8A9A6-F4A5-4F96-B333-5977C5979B7F}" type="pres">
      <dgm:prSet presAssocID="{CA3ECCA4-8E74-4B55-9F47-FF394EFD7A0B}" presName="sibTrans" presStyleCnt="0"/>
      <dgm:spPr/>
      <dgm:t>
        <a:bodyPr/>
        <a:lstStyle/>
        <a:p>
          <a:endParaRPr lang="en-IN"/>
        </a:p>
      </dgm:t>
    </dgm:pt>
    <dgm:pt modelId="{AA4FFC22-99A9-42EE-9B80-770A8774A0F3}" type="pres">
      <dgm:prSet presAssocID="{696CD445-8F7A-4E19-A11F-A728A9858EB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4AE1BAA-5575-4881-8BA0-50E5EBF98116}" srcId="{DB79C18D-82AD-4E20-BB75-6845E4B81CAE}" destId="{037E39BA-6E54-4E67-A148-D60673D52B17}" srcOrd="0" destOrd="0" parTransId="{556433AA-C254-4107-99AA-A9B2AC0E5178}" sibTransId="{D87118E6-D45C-4F99-870A-D6AAF1FDA03E}"/>
    <dgm:cxn modelId="{4F7C46D0-4263-4110-8D92-6EEF9B6EF412}" srcId="{DB79C18D-82AD-4E20-BB75-6845E4B81CAE}" destId="{BAF08532-ED46-4080-946C-B821BE7B1178}" srcOrd="1" destOrd="0" parTransId="{2348E187-A909-4845-A307-818EA33855FB}" sibTransId="{CA3ECCA4-8E74-4B55-9F47-FF394EFD7A0B}"/>
    <dgm:cxn modelId="{7477FE9F-8657-434E-9E0F-E0FE2DB1B109}" type="presOf" srcId="{BAF08532-ED46-4080-946C-B821BE7B1178}" destId="{F9B2AA4B-F4FB-486F-883B-2E93C3C2E027}" srcOrd="0" destOrd="0" presId="urn:microsoft.com/office/officeart/2005/8/layout/hList6"/>
    <dgm:cxn modelId="{C0050DE2-30C9-472C-ADD9-1FDE8DF08775}" srcId="{DB79C18D-82AD-4E20-BB75-6845E4B81CAE}" destId="{696CD445-8F7A-4E19-A11F-A728A9858EB1}" srcOrd="2" destOrd="0" parTransId="{1CDA8212-0D17-49CF-A534-4A1A80D439B1}" sibTransId="{7EE3C9AB-86C3-4B9A-8D68-2A391F8B7268}"/>
    <dgm:cxn modelId="{E7D425C4-5D8C-47F5-8607-715D41D1400B}" type="presOf" srcId="{696CD445-8F7A-4E19-A11F-A728A9858EB1}" destId="{AA4FFC22-99A9-42EE-9B80-770A8774A0F3}" srcOrd="0" destOrd="0" presId="urn:microsoft.com/office/officeart/2005/8/layout/hList6"/>
    <dgm:cxn modelId="{52164CCE-817F-4836-972A-331FEE89A96C}" type="presOf" srcId="{037E39BA-6E54-4E67-A148-D60673D52B17}" destId="{0F5D6826-0AD8-4C1F-8BA5-35686BB30F08}" srcOrd="0" destOrd="0" presId="urn:microsoft.com/office/officeart/2005/8/layout/hList6"/>
    <dgm:cxn modelId="{6BF2910B-A008-46F0-900E-8A0D0D5FCA7F}" type="presOf" srcId="{DB79C18D-82AD-4E20-BB75-6845E4B81CAE}" destId="{29D1D5DE-3FD2-41CB-B9B9-C1C668347C9A}" srcOrd="0" destOrd="0" presId="urn:microsoft.com/office/officeart/2005/8/layout/hList6"/>
    <dgm:cxn modelId="{35A7B78A-CAF4-47F1-A5BF-A4CD9BD5FB77}" type="presParOf" srcId="{29D1D5DE-3FD2-41CB-B9B9-C1C668347C9A}" destId="{0F5D6826-0AD8-4C1F-8BA5-35686BB30F08}" srcOrd="0" destOrd="0" presId="urn:microsoft.com/office/officeart/2005/8/layout/hList6"/>
    <dgm:cxn modelId="{44185D87-4F8E-4894-A846-0DE24C242E19}" type="presParOf" srcId="{29D1D5DE-3FD2-41CB-B9B9-C1C668347C9A}" destId="{30F60E97-076E-4D29-9093-8B941EB64545}" srcOrd="1" destOrd="0" presId="urn:microsoft.com/office/officeart/2005/8/layout/hList6"/>
    <dgm:cxn modelId="{3125885C-617D-4A4B-A6AD-6DDE4352D71E}" type="presParOf" srcId="{29D1D5DE-3FD2-41CB-B9B9-C1C668347C9A}" destId="{F9B2AA4B-F4FB-486F-883B-2E93C3C2E027}" srcOrd="2" destOrd="0" presId="urn:microsoft.com/office/officeart/2005/8/layout/hList6"/>
    <dgm:cxn modelId="{56EECB52-ECE1-46D5-AFB3-2B2895412E97}" type="presParOf" srcId="{29D1D5DE-3FD2-41CB-B9B9-C1C668347C9A}" destId="{02E8A9A6-F4A5-4F96-B333-5977C5979B7F}" srcOrd="3" destOrd="0" presId="urn:microsoft.com/office/officeart/2005/8/layout/hList6"/>
    <dgm:cxn modelId="{99A7943F-9F5C-4253-AECF-53816EDAE093}" type="presParOf" srcId="{29D1D5DE-3FD2-41CB-B9B9-C1C668347C9A}" destId="{AA4FFC22-99A9-42EE-9B80-770A8774A0F3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6EDE95-4397-46A7-9E94-A551AE1DBF41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22D5B70F-4922-4BD1-A50E-E8FD41F2C785}">
      <dgm:prSet/>
      <dgm:spPr/>
      <dgm:t>
        <a:bodyPr/>
        <a:lstStyle/>
        <a:p>
          <a:pPr rtl="0"/>
          <a:r>
            <a:rPr lang="en-IN" dirty="0" smtClean="0"/>
            <a:t>Mail Handling</a:t>
          </a:r>
          <a:endParaRPr lang="en-IN" dirty="0"/>
        </a:p>
      </dgm:t>
    </dgm:pt>
    <dgm:pt modelId="{4C8C6B95-76B7-4D44-A030-37230728E5A6}" type="parTrans" cxnId="{6112990C-355E-4FFF-98BC-5FCFFA0661D2}">
      <dgm:prSet/>
      <dgm:spPr/>
      <dgm:t>
        <a:bodyPr/>
        <a:lstStyle/>
        <a:p>
          <a:endParaRPr lang="en-IN"/>
        </a:p>
      </dgm:t>
    </dgm:pt>
    <dgm:pt modelId="{D1DF6F84-5E5A-4AE4-BB9B-CB98186046F4}" type="sibTrans" cxnId="{6112990C-355E-4FFF-98BC-5FCFFA0661D2}">
      <dgm:prSet/>
      <dgm:spPr/>
      <dgm:t>
        <a:bodyPr/>
        <a:lstStyle/>
        <a:p>
          <a:endParaRPr lang="en-IN"/>
        </a:p>
      </dgm:t>
    </dgm:pt>
    <dgm:pt modelId="{8F2DC9EF-B05A-4DB6-832A-AABEFFCE649A}">
      <dgm:prSet/>
      <dgm:spPr/>
      <dgm:t>
        <a:bodyPr/>
        <a:lstStyle/>
        <a:p>
          <a:pPr rtl="0"/>
          <a:r>
            <a:rPr lang="en-IN" dirty="0" smtClean="0"/>
            <a:t>Unread Mails</a:t>
          </a:r>
          <a:endParaRPr lang="en-IN" dirty="0"/>
        </a:p>
      </dgm:t>
    </dgm:pt>
    <dgm:pt modelId="{81CD91A6-BBB0-4AD9-B58B-B77E0EEE4405}" type="parTrans" cxnId="{700A323A-04CE-49D6-94AB-AE3C473CB6F4}">
      <dgm:prSet/>
      <dgm:spPr/>
      <dgm:t>
        <a:bodyPr/>
        <a:lstStyle/>
        <a:p>
          <a:endParaRPr lang="en-IN"/>
        </a:p>
      </dgm:t>
    </dgm:pt>
    <dgm:pt modelId="{035C3415-A08E-448B-B0DF-BCA7B0A72DED}" type="sibTrans" cxnId="{700A323A-04CE-49D6-94AB-AE3C473CB6F4}">
      <dgm:prSet/>
      <dgm:spPr/>
      <dgm:t>
        <a:bodyPr/>
        <a:lstStyle/>
        <a:p>
          <a:endParaRPr lang="en-IN"/>
        </a:p>
      </dgm:t>
    </dgm:pt>
    <dgm:pt modelId="{EB4B79EF-F2B2-4262-B83F-CB23AF29A295}">
      <dgm:prSet/>
      <dgm:spPr/>
      <dgm:t>
        <a:bodyPr/>
        <a:lstStyle/>
        <a:p>
          <a:pPr rtl="0"/>
          <a:r>
            <a:rPr lang="en-IN" dirty="0" smtClean="0"/>
            <a:t>Data Management</a:t>
          </a:r>
          <a:endParaRPr lang="en-IN" dirty="0"/>
        </a:p>
      </dgm:t>
    </dgm:pt>
    <dgm:pt modelId="{06B693EC-FDE2-4F4E-880D-318BCB075747}" type="parTrans" cxnId="{BC18134C-BD5A-4D6D-A678-E06751BFE6E0}">
      <dgm:prSet/>
      <dgm:spPr/>
      <dgm:t>
        <a:bodyPr/>
        <a:lstStyle/>
        <a:p>
          <a:endParaRPr lang="en-IN"/>
        </a:p>
      </dgm:t>
    </dgm:pt>
    <dgm:pt modelId="{5181E0E9-6DEF-443E-BC25-54E43EB1BB2A}" type="sibTrans" cxnId="{BC18134C-BD5A-4D6D-A678-E06751BFE6E0}">
      <dgm:prSet/>
      <dgm:spPr/>
      <dgm:t>
        <a:bodyPr/>
        <a:lstStyle/>
        <a:p>
          <a:endParaRPr lang="en-IN"/>
        </a:p>
      </dgm:t>
    </dgm:pt>
    <dgm:pt modelId="{8692CCBB-8AD8-4479-8594-CEF3D9DDA80A}">
      <dgm:prSet/>
      <dgm:spPr/>
      <dgm:t>
        <a:bodyPr/>
        <a:lstStyle/>
        <a:p>
          <a:pPr rtl="0"/>
          <a:r>
            <a:rPr lang="en-IN" dirty="0" smtClean="0"/>
            <a:t>Fund Management</a:t>
          </a:r>
          <a:endParaRPr lang="en-IN" dirty="0"/>
        </a:p>
      </dgm:t>
    </dgm:pt>
    <dgm:pt modelId="{3D3CADFD-E4F1-4082-BCBA-4B439F1132C0}" type="parTrans" cxnId="{60905970-3FD8-412C-943E-FA53D2AD773F}">
      <dgm:prSet/>
      <dgm:spPr/>
      <dgm:t>
        <a:bodyPr/>
        <a:lstStyle/>
        <a:p>
          <a:endParaRPr lang="en-IN"/>
        </a:p>
      </dgm:t>
    </dgm:pt>
    <dgm:pt modelId="{4AFF831D-29B4-4F97-B6A8-19A759C6E8E5}" type="sibTrans" cxnId="{60905970-3FD8-412C-943E-FA53D2AD773F}">
      <dgm:prSet/>
      <dgm:spPr/>
      <dgm:t>
        <a:bodyPr/>
        <a:lstStyle/>
        <a:p>
          <a:endParaRPr lang="en-IN"/>
        </a:p>
      </dgm:t>
    </dgm:pt>
    <dgm:pt modelId="{D9D962D0-DD53-4C4C-8F64-837061C8AED4}">
      <dgm:prSet/>
      <dgm:spPr/>
      <dgm:t>
        <a:bodyPr/>
        <a:lstStyle/>
        <a:p>
          <a:pPr rtl="0"/>
          <a:r>
            <a:rPr lang="en-IN" dirty="0" smtClean="0"/>
            <a:t>Undue Advantage of Placement Drives</a:t>
          </a:r>
          <a:endParaRPr lang="en-IN" dirty="0"/>
        </a:p>
      </dgm:t>
    </dgm:pt>
    <dgm:pt modelId="{147F4359-B5EB-431D-B5B2-7C0AA5A5A0E0}" type="parTrans" cxnId="{46939F93-FF19-4BDD-B75D-173ED4261028}">
      <dgm:prSet/>
      <dgm:spPr/>
      <dgm:t>
        <a:bodyPr/>
        <a:lstStyle/>
        <a:p>
          <a:endParaRPr lang="en-IN"/>
        </a:p>
      </dgm:t>
    </dgm:pt>
    <dgm:pt modelId="{97E3F2F8-F32C-468B-96F8-C51038BFE6C4}" type="sibTrans" cxnId="{46939F93-FF19-4BDD-B75D-173ED4261028}">
      <dgm:prSet/>
      <dgm:spPr/>
      <dgm:t>
        <a:bodyPr/>
        <a:lstStyle/>
        <a:p>
          <a:endParaRPr lang="en-IN"/>
        </a:p>
      </dgm:t>
    </dgm:pt>
    <dgm:pt modelId="{BB99B329-69A6-4312-9C16-C10D377F0610}">
      <dgm:prSet/>
      <dgm:spPr/>
      <dgm:t>
        <a:bodyPr/>
        <a:lstStyle/>
        <a:p>
          <a:pPr rtl="0"/>
          <a:r>
            <a:rPr lang="en-IN" dirty="0" smtClean="0"/>
            <a:t>No Registration Mechanism</a:t>
          </a:r>
          <a:endParaRPr lang="en-IN" dirty="0"/>
        </a:p>
      </dgm:t>
    </dgm:pt>
    <dgm:pt modelId="{1A21BAD9-9816-47CA-A34E-AD00264C480A}" type="parTrans" cxnId="{545B4138-9145-48BA-A459-B18A449CD9A7}">
      <dgm:prSet/>
      <dgm:spPr/>
      <dgm:t>
        <a:bodyPr/>
        <a:lstStyle/>
        <a:p>
          <a:endParaRPr lang="en-IN"/>
        </a:p>
      </dgm:t>
    </dgm:pt>
    <dgm:pt modelId="{CCE028A2-5998-4146-A67A-797BA8067707}" type="sibTrans" cxnId="{545B4138-9145-48BA-A459-B18A449CD9A7}">
      <dgm:prSet/>
      <dgm:spPr/>
      <dgm:t>
        <a:bodyPr/>
        <a:lstStyle/>
        <a:p>
          <a:endParaRPr lang="en-IN"/>
        </a:p>
      </dgm:t>
    </dgm:pt>
    <dgm:pt modelId="{BABAD7EC-043F-4259-805C-6AA422719A76}" type="pres">
      <dgm:prSet presAssocID="{CA6EDE95-4397-46A7-9E94-A551AE1DBF4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1100278-2627-4F94-BB27-223780BC331F}" type="pres">
      <dgm:prSet presAssocID="{22D5B70F-4922-4BD1-A50E-E8FD41F2C785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5A83EF7-F209-40FB-BE0C-CDCDA1648771}" type="pres">
      <dgm:prSet presAssocID="{D1DF6F84-5E5A-4AE4-BB9B-CB98186046F4}" presName="spacer" presStyleCnt="0"/>
      <dgm:spPr/>
      <dgm:t>
        <a:bodyPr/>
        <a:lstStyle/>
        <a:p>
          <a:endParaRPr lang="en-IN"/>
        </a:p>
      </dgm:t>
    </dgm:pt>
    <dgm:pt modelId="{3727E07F-D2B0-40DD-8402-75B7725A9B10}" type="pres">
      <dgm:prSet presAssocID="{8F2DC9EF-B05A-4DB6-832A-AABEFFCE649A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582DB0B-E7C7-4224-829E-1D34125BB45A}" type="pres">
      <dgm:prSet presAssocID="{035C3415-A08E-448B-B0DF-BCA7B0A72DED}" presName="spacer" presStyleCnt="0"/>
      <dgm:spPr/>
      <dgm:t>
        <a:bodyPr/>
        <a:lstStyle/>
        <a:p>
          <a:endParaRPr lang="en-IN"/>
        </a:p>
      </dgm:t>
    </dgm:pt>
    <dgm:pt modelId="{633BB37A-B3FC-4520-9394-D7BDBCCDA121}" type="pres">
      <dgm:prSet presAssocID="{EB4B79EF-F2B2-4262-B83F-CB23AF29A295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EDD24E3-F22F-4EA1-96B6-A848ADCD7C32}" type="pres">
      <dgm:prSet presAssocID="{5181E0E9-6DEF-443E-BC25-54E43EB1BB2A}" presName="spacer" presStyleCnt="0"/>
      <dgm:spPr/>
      <dgm:t>
        <a:bodyPr/>
        <a:lstStyle/>
        <a:p>
          <a:endParaRPr lang="en-IN"/>
        </a:p>
      </dgm:t>
    </dgm:pt>
    <dgm:pt modelId="{6172967E-2522-4646-B8BE-ADB2278605C7}" type="pres">
      <dgm:prSet presAssocID="{8692CCBB-8AD8-4479-8594-CEF3D9DDA80A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3960A9B-7D59-4F76-90B9-466D03DE5847}" type="pres">
      <dgm:prSet presAssocID="{4AFF831D-29B4-4F97-B6A8-19A759C6E8E5}" presName="spacer" presStyleCnt="0"/>
      <dgm:spPr/>
      <dgm:t>
        <a:bodyPr/>
        <a:lstStyle/>
        <a:p>
          <a:endParaRPr lang="en-IN"/>
        </a:p>
      </dgm:t>
    </dgm:pt>
    <dgm:pt modelId="{61BB9F1A-22FF-4CF5-B2DA-E8AD3797EC77}" type="pres">
      <dgm:prSet presAssocID="{D9D962D0-DD53-4C4C-8F64-837061C8AED4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11897D7-8ACA-4BCC-A94B-CFC7470218A3}" type="pres">
      <dgm:prSet presAssocID="{97E3F2F8-F32C-468B-96F8-C51038BFE6C4}" presName="spacer" presStyleCnt="0"/>
      <dgm:spPr/>
    </dgm:pt>
    <dgm:pt modelId="{F4471861-B953-4AC0-8060-D6D7CEA23BCD}" type="pres">
      <dgm:prSet presAssocID="{BB99B329-69A6-4312-9C16-C10D377F0610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DD5EC3B-8728-43E7-8E54-80625DF16CE0}" type="presOf" srcId="{BB99B329-69A6-4312-9C16-C10D377F0610}" destId="{F4471861-B953-4AC0-8060-D6D7CEA23BCD}" srcOrd="0" destOrd="0" presId="urn:microsoft.com/office/officeart/2005/8/layout/vList2"/>
    <dgm:cxn modelId="{60905970-3FD8-412C-943E-FA53D2AD773F}" srcId="{CA6EDE95-4397-46A7-9E94-A551AE1DBF41}" destId="{8692CCBB-8AD8-4479-8594-CEF3D9DDA80A}" srcOrd="3" destOrd="0" parTransId="{3D3CADFD-E4F1-4082-BCBA-4B439F1132C0}" sibTransId="{4AFF831D-29B4-4F97-B6A8-19A759C6E8E5}"/>
    <dgm:cxn modelId="{545B4138-9145-48BA-A459-B18A449CD9A7}" srcId="{CA6EDE95-4397-46A7-9E94-A551AE1DBF41}" destId="{BB99B329-69A6-4312-9C16-C10D377F0610}" srcOrd="5" destOrd="0" parTransId="{1A21BAD9-9816-47CA-A34E-AD00264C480A}" sibTransId="{CCE028A2-5998-4146-A67A-797BA8067707}"/>
    <dgm:cxn modelId="{61D52EEC-7630-40B8-B52E-A8B63F291F5D}" type="presOf" srcId="{8692CCBB-8AD8-4479-8594-CEF3D9DDA80A}" destId="{6172967E-2522-4646-B8BE-ADB2278605C7}" srcOrd="0" destOrd="0" presId="urn:microsoft.com/office/officeart/2005/8/layout/vList2"/>
    <dgm:cxn modelId="{700A323A-04CE-49D6-94AB-AE3C473CB6F4}" srcId="{CA6EDE95-4397-46A7-9E94-A551AE1DBF41}" destId="{8F2DC9EF-B05A-4DB6-832A-AABEFFCE649A}" srcOrd="1" destOrd="0" parTransId="{81CD91A6-BBB0-4AD9-B58B-B77E0EEE4405}" sibTransId="{035C3415-A08E-448B-B0DF-BCA7B0A72DED}"/>
    <dgm:cxn modelId="{BC18134C-BD5A-4D6D-A678-E06751BFE6E0}" srcId="{CA6EDE95-4397-46A7-9E94-A551AE1DBF41}" destId="{EB4B79EF-F2B2-4262-B83F-CB23AF29A295}" srcOrd="2" destOrd="0" parTransId="{06B693EC-FDE2-4F4E-880D-318BCB075747}" sibTransId="{5181E0E9-6DEF-443E-BC25-54E43EB1BB2A}"/>
    <dgm:cxn modelId="{4DA6D1A3-D5F4-4789-98B9-58B9703A833D}" type="presOf" srcId="{CA6EDE95-4397-46A7-9E94-A551AE1DBF41}" destId="{BABAD7EC-043F-4259-805C-6AA422719A76}" srcOrd="0" destOrd="0" presId="urn:microsoft.com/office/officeart/2005/8/layout/vList2"/>
    <dgm:cxn modelId="{2E49A4A4-1670-42E3-BE40-ECB9F03AE446}" type="presOf" srcId="{D9D962D0-DD53-4C4C-8F64-837061C8AED4}" destId="{61BB9F1A-22FF-4CF5-B2DA-E8AD3797EC77}" srcOrd="0" destOrd="0" presId="urn:microsoft.com/office/officeart/2005/8/layout/vList2"/>
    <dgm:cxn modelId="{5AB26BC8-77B7-4170-B38C-CE84FDC52C80}" type="presOf" srcId="{22D5B70F-4922-4BD1-A50E-E8FD41F2C785}" destId="{21100278-2627-4F94-BB27-223780BC331F}" srcOrd="0" destOrd="0" presId="urn:microsoft.com/office/officeart/2005/8/layout/vList2"/>
    <dgm:cxn modelId="{41019DD6-EFC4-4332-BFA5-57D82A702B6F}" type="presOf" srcId="{EB4B79EF-F2B2-4262-B83F-CB23AF29A295}" destId="{633BB37A-B3FC-4520-9394-D7BDBCCDA121}" srcOrd="0" destOrd="0" presId="urn:microsoft.com/office/officeart/2005/8/layout/vList2"/>
    <dgm:cxn modelId="{46939F93-FF19-4BDD-B75D-173ED4261028}" srcId="{CA6EDE95-4397-46A7-9E94-A551AE1DBF41}" destId="{D9D962D0-DD53-4C4C-8F64-837061C8AED4}" srcOrd="4" destOrd="0" parTransId="{147F4359-B5EB-431D-B5B2-7C0AA5A5A0E0}" sibTransId="{97E3F2F8-F32C-468B-96F8-C51038BFE6C4}"/>
    <dgm:cxn modelId="{F7F4D72A-4D63-4D36-956C-CFC573E3D252}" type="presOf" srcId="{8F2DC9EF-B05A-4DB6-832A-AABEFFCE649A}" destId="{3727E07F-D2B0-40DD-8402-75B7725A9B10}" srcOrd="0" destOrd="0" presId="urn:microsoft.com/office/officeart/2005/8/layout/vList2"/>
    <dgm:cxn modelId="{6112990C-355E-4FFF-98BC-5FCFFA0661D2}" srcId="{CA6EDE95-4397-46A7-9E94-A551AE1DBF41}" destId="{22D5B70F-4922-4BD1-A50E-E8FD41F2C785}" srcOrd="0" destOrd="0" parTransId="{4C8C6B95-76B7-4D44-A030-37230728E5A6}" sibTransId="{D1DF6F84-5E5A-4AE4-BB9B-CB98186046F4}"/>
    <dgm:cxn modelId="{D82D7F6A-7AAF-428B-B85D-095B69BAF9E8}" type="presParOf" srcId="{BABAD7EC-043F-4259-805C-6AA422719A76}" destId="{21100278-2627-4F94-BB27-223780BC331F}" srcOrd="0" destOrd="0" presId="urn:microsoft.com/office/officeart/2005/8/layout/vList2"/>
    <dgm:cxn modelId="{EF35444B-A7F9-4CF9-8B76-C1F7E636B253}" type="presParOf" srcId="{BABAD7EC-043F-4259-805C-6AA422719A76}" destId="{25A83EF7-F209-40FB-BE0C-CDCDA1648771}" srcOrd="1" destOrd="0" presId="urn:microsoft.com/office/officeart/2005/8/layout/vList2"/>
    <dgm:cxn modelId="{62239CC4-7F94-456C-BE39-143BD897E1DB}" type="presParOf" srcId="{BABAD7EC-043F-4259-805C-6AA422719A76}" destId="{3727E07F-D2B0-40DD-8402-75B7725A9B10}" srcOrd="2" destOrd="0" presId="urn:microsoft.com/office/officeart/2005/8/layout/vList2"/>
    <dgm:cxn modelId="{C08B6974-7F29-4605-8654-38D2C1D42FA4}" type="presParOf" srcId="{BABAD7EC-043F-4259-805C-6AA422719A76}" destId="{3582DB0B-E7C7-4224-829E-1D34125BB45A}" srcOrd="3" destOrd="0" presId="urn:microsoft.com/office/officeart/2005/8/layout/vList2"/>
    <dgm:cxn modelId="{5262732F-4873-4C24-8FA1-1FCEBCD655DF}" type="presParOf" srcId="{BABAD7EC-043F-4259-805C-6AA422719A76}" destId="{633BB37A-B3FC-4520-9394-D7BDBCCDA121}" srcOrd="4" destOrd="0" presId="urn:microsoft.com/office/officeart/2005/8/layout/vList2"/>
    <dgm:cxn modelId="{870975F4-CCA3-430D-A91C-5C20587BD456}" type="presParOf" srcId="{BABAD7EC-043F-4259-805C-6AA422719A76}" destId="{9EDD24E3-F22F-4EA1-96B6-A848ADCD7C32}" srcOrd="5" destOrd="0" presId="urn:microsoft.com/office/officeart/2005/8/layout/vList2"/>
    <dgm:cxn modelId="{CBDE08AE-4756-4E9C-AEC5-C07724EF5089}" type="presParOf" srcId="{BABAD7EC-043F-4259-805C-6AA422719A76}" destId="{6172967E-2522-4646-B8BE-ADB2278605C7}" srcOrd="6" destOrd="0" presId="urn:microsoft.com/office/officeart/2005/8/layout/vList2"/>
    <dgm:cxn modelId="{E21D7BF0-3C08-43BF-A5B2-221CD49956B8}" type="presParOf" srcId="{BABAD7EC-043F-4259-805C-6AA422719A76}" destId="{E3960A9B-7D59-4F76-90B9-466D03DE5847}" srcOrd="7" destOrd="0" presId="urn:microsoft.com/office/officeart/2005/8/layout/vList2"/>
    <dgm:cxn modelId="{37B44788-6457-4EAA-9F06-901AC94B8299}" type="presParOf" srcId="{BABAD7EC-043F-4259-805C-6AA422719A76}" destId="{61BB9F1A-22FF-4CF5-B2DA-E8AD3797EC77}" srcOrd="8" destOrd="0" presId="urn:microsoft.com/office/officeart/2005/8/layout/vList2"/>
    <dgm:cxn modelId="{06B38023-DB13-4741-948C-B90338A894E4}" type="presParOf" srcId="{BABAD7EC-043F-4259-805C-6AA422719A76}" destId="{C11897D7-8ACA-4BCC-A94B-CFC7470218A3}" srcOrd="9" destOrd="0" presId="urn:microsoft.com/office/officeart/2005/8/layout/vList2"/>
    <dgm:cxn modelId="{27F7BB55-76B1-4FE7-9F2A-11B7CB3F5D52}" type="presParOf" srcId="{BABAD7EC-043F-4259-805C-6AA422719A76}" destId="{F4471861-B953-4AC0-8060-D6D7CEA23BC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D9B38E-1D5A-4359-AF9F-B1B56841D25A}" type="doc">
      <dgm:prSet loTypeId="urn:microsoft.com/office/officeart/2005/8/layout/hierarchy3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1C981340-26C1-4536-9377-9EDCCEF681D3}">
      <dgm:prSet phldrT="[Text]"/>
      <dgm:spPr/>
      <dgm:t>
        <a:bodyPr/>
        <a:lstStyle/>
        <a:p>
          <a:r>
            <a:rPr lang="en-IN" dirty="0" smtClean="0"/>
            <a:t>Placement Coordinator</a:t>
          </a:r>
          <a:endParaRPr lang="en-IN" dirty="0"/>
        </a:p>
      </dgm:t>
    </dgm:pt>
    <dgm:pt modelId="{4A44C232-B8CE-4DF1-BCB1-3C8840BA4C46}" type="parTrans" cxnId="{65F59835-3BAF-4D48-947B-0EB2FAE54402}">
      <dgm:prSet/>
      <dgm:spPr/>
      <dgm:t>
        <a:bodyPr/>
        <a:lstStyle/>
        <a:p>
          <a:endParaRPr lang="en-IN"/>
        </a:p>
      </dgm:t>
    </dgm:pt>
    <dgm:pt modelId="{03B08C78-38D1-48B9-A397-4B68B69C94EE}" type="sibTrans" cxnId="{65F59835-3BAF-4D48-947B-0EB2FAE54402}">
      <dgm:prSet/>
      <dgm:spPr/>
      <dgm:t>
        <a:bodyPr/>
        <a:lstStyle/>
        <a:p>
          <a:endParaRPr lang="en-IN"/>
        </a:p>
      </dgm:t>
    </dgm:pt>
    <dgm:pt modelId="{37B9042D-846B-48D5-B267-66FC05D40248}">
      <dgm:prSet phldrT="[Text]"/>
      <dgm:spPr/>
      <dgm:t>
        <a:bodyPr/>
        <a:lstStyle/>
        <a:p>
          <a:r>
            <a:rPr lang="en-IN" dirty="0" smtClean="0"/>
            <a:t>Mail Handling</a:t>
          </a:r>
          <a:endParaRPr lang="en-IN" dirty="0"/>
        </a:p>
      </dgm:t>
    </dgm:pt>
    <dgm:pt modelId="{F5824648-BCC7-4B4F-A1CA-422447BE566B}" type="parTrans" cxnId="{14E75A46-1345-46AD-9D67-7239A6200F57}">
      <dgm:prSet/>
      <dgm:spPr/>
      <dgm:t>
        <a:bodyPr/>
        <a:lstStyle/>
        <a:p>
          <a:endParaRPr lang="en-IN"/>
        </a:p>
      </dgm:t>
    </dgm:pt>
    <dgm:pt modelId="{A72B11D1-A513-4C5A-9223-9133DD6EF512}" type="sibTrans" cxnId="{14E75A46-1345-46AD-9D67-7239A6200F57}">
      <dgm:prSet/>
      <dgm:spPr/>
      <dgm:t>
        <a:bodyPr/>
        <a:lstStyle/>
        <a:p>
          <a:endParaRPr lang="en-IN"/>
        </a:p>
      </dgm:t>
    </dgm:pt>
    <dgm:pt modelId="{793EE691-341A-4423-8058-B2EB8C1510B6}">
      <dgm:prSet phldrT="[Text]"/>
      <dgm:spPr/>
      <dgm:t>
        <a:bodyPr/>
        <a:lstStyle/>
        <a:p>
          <a:r>
            <a:rPr lang="en-IN" dirty="0" smtClean="0"/>
            <a:t>Making Announcements  to send Information</a:t>
          </a:r>
          <a:endParaRPr lang="en-IN" dirty="0"/>
        </a:p>
      </dgm:t>
    </dgm:pt>
    <dgm:pt modelId="{24851489-0DB0-45DE-9952-58ACADC14297}" type="parTrans" cxnId="{CEBBFC6F-70D7-425F-855C-3FA7DF08E30C}">
      <dgm:prSet/>
      <dgm:spPr/>
      <dgm:t>
        <a:bodyPr/>
        <a:lstStyle/>
        <a:p>
          <a:endParaRPr lang="en-IN"/>
        </a:p>
      </dgm:t>
    </dgm:pt>
    <dgm:pt modelId="{AE219328-76A3-4143-AE45-946925558106}" type="sibTrans" cxnId="{CEBBFC6F-70D7-425F-855C-3FA7DF08E30C}">
      <dgm:prSet/>
      <dgm:spPr/>
      <dgm:t>
        <a:bodyPr/>
        <a:lstStyle/>
        <a:p>
          <a:endParaRPr lang="en-IN"/>
        </a:p>
      </dgm:t>
    </dgm:pt>
    <dgm:pt modelId="{70C6265A-835B-45A8-89B3-608C8CADD650}">
      <dgm:prSet phldrT="[Text]"/>
      <dgm:spPr/>
      <dgm:t>
        <a:bodyPr/>
        <a:lstStyle/>
        <a:p>
          <a:r>
            <a:rPr lang="en-IN" dirty="0" smtClean="0"/>
            <a:t>Announcement Log</a:t>
          </a:r>
          <a:endParaRPr lang="en-IN" dirty="0"/>
        </a:p>
      </dgm:t>
    </dgm:pt>
    <dgm:pt modelId="{3CD1C3D1-CAE8-4C81-B52F-F68059AE2EDF}" type="parTrans" cxnId="{C7433CE7-D3D4-4AEA-9B68-77C5F0BD4077}">
      <dgm:prSet/>
      <dgm:spPr/>
      <dgm:t>
        <a:bodyPr/>
        <a:lstStyle/>
        <a:p>
          <a:endParaRPr lang="en-IN"/>
        </a:p>
      </dgm:t>
    </dgm:pt>
    <dgm:pt modelId="{25C94AC3-0B30-4DD4-BE7C-A3B26B5A7A8D}" type="sibTrans" cxnId="{C7433CE7-D3D4-4AEA-9B68-77C5F0BD4077}">
      <dgm:prSet/>
      <dgm:spPr/>
      <dgm:t>
        <a:bodyPr/>
        <a:lstStyle/>
        <a:p>
          <a:endParaRPr lang="en-IN"/>
        </a:p>
      </dgm:t>
    </dgm:pt>
    <dgm:pt modelId="{F3F5C495-5495-4ABC-BFE1-387B3A9C4636}">
      <dgm:prSet phldrT="[Text]"/>
      <dgm:spPr/>
      <dgm:t>
        <a:bodyPr/>
        <a:lstStyle/>
        <a:p>
          <a:r>
            <a:rPr lang="en-IN" dirty="0" smtClean="0"/>
            <a:t>Managing Expenditure </a:t>
          </a:r>
          <a:endParaRPr lang="en-IN" dirty="0"/>
        </a:p>
      </dgm:t>
    </dgm:pt>
    <dgm:pt modelId="{AED6AC11-C193-4843-84B8-1EF5A4B4D015}" type="parTrans" cxnId="{49D8D04E-035D-43EE-9759-3448387A11A9}">
      <dgm:prSet/>
      <dgm:spPr/>
      <dgm:t>
        <a:bodyPr/>
        <a:lstStyle/>
        <a:p>
          <a:endParaRPr lang="en-IN"/>
        </a:p>
      </dgm:t>
    </dgm:pt>
    <dgm:pt modelId="{93948171-785C-4924-8DB8-04F30C283C05}" type="sibTrans" cxnId="{49D8D04E-035D-43EE-9759-3448387A11A9}">
      <dgm:prSet/>
      <dgm:spPr/>
      <dgm:t>
        <a:bodyPr/>
        <a:lstStyle/>
        <a:p>
          <a:endParaRPr lang="en-IN"/>
        </a:p>
      </dgm:t>
    </dgm:pt>
    <dgm:pt modelId="{78C8D0A6-EC93-415D-88FC-95A7AE8D192B}">
      <dgm:prSet phldrT="[Text]"/>
      <dgm:spPr/>
      <dgm:t>
        <a:bodyPr/>
        <a:lstStyle/>
        <a:p>
          <a:r>
            <a:rPr lang="en-IN" dirty="0" smtClean="0"/>
            <a:t>Direct Access to Student and Company Information</a:t>
          </a:r>
          <a:endParaRPr lang="en-IN" dirty="0"/>
        </a:p>
      </dgm:t>
    </dgm:pt>
    <dgm:pt modelId="{60A08AF2-0F0B-4978-9EAD-8E5690FC8E66}" type="parTrans" cxnId="{160F22DC-D38B-47DB-A70A-71DDA6915027}">
      <dgm:prSet/>
      <dgm:spPr/>
      <dgm:t>
        <a:bodyPr/>
        <a:lstStyle/>
        <a:p>
          <a:endParaRPr lang="en-IN"/>
        </a:p>
      </dgm:t>
    </dgm:pt>
    <dgm:pt modelId="{22ED2974-4346-402F-8D9F-A3CDBC00DF64}" type="sibTrans" cxnId="{160F22DC-D38B-47DB-A70A-71DDA6915027}">
      <dgm:prSet/>
      <dgm:spPr/>
      <dgm:t>
        <a:bodyPr/>
        <a:lstStyle/>
        <a:p>
          <a:endParaRPr lang="en-IN"/>
        </a:p>
      </dgm:t>
    </dgm:pt>
    <dgm:pt modelId="{1C561FD3-7FBE-4B05-89B3-24A95AD451D4}">
      <dgm:prSet phldrT="[Text]"/>
      <dgm:spPr/>
      <dgm:t>
        <a:bodyPr/>
        <a:lstStyle/>
        <a:p>
          <a:r>
            <a:rPr lang="en-IN" dirty="0" smtClean="0"/>
            <a:t>Enabling G.P.S. Attendance</a:t>
          </a:r>
          <a:endParaRPr lang="en-IN" dirty="0"/>
        </a:p>
      </dgm:t>
    </dgm:pt>
    <dgm:pt modelId="{DEDF9B46-4D7C-4F57-BFED-60415B825A08}" type="parTrans" cxnId="{57796B36-D9DF-425E-810B-B9F1B191B03C}">
      <dgm:prSet/>
      <dgm:spPr/>
      <dgm:t>
        <a:bodyPr/>
        <a:lstStyle/>
        <a:p>
          <a:endParaRPr lang="en-IN"/>
        </a:p>
      </dgm:t>
    </dgm:pt>
    <dgm:pt modelId="{FF03D237-5C0F-40E9-8E31-3E5FF0B6A52C}" type="sibTrans" cxnId="{57796B36-D9DF-425E-810B-B9F1B191B03C}">
      <dgm:prSet/>
      <dgm:spPr/>
      <dgm:t>
        <a:bodyPr/>
        <a:lstStyle/>
        <a:p>
          <a:endParaRPr lang="en-IN"/>
        </a:p>
      </dgm:t>
    </dgm:pt>
    <dgm:pt modelId="{78F05CB5-86AA-4D57-9117-8EB55AF95628}">
      <dgm:prSet phldrT="[Text]"/>
      <dgm:spPr/>
      <dgm:t>
        <a:bodyPr/>
        <a:lstStyle/>
        <a:p>
          <a:r>
            <a:rPr lang="en-IN" dirty="0" smtClean="0"/>
            <a:t>Managing Student and Company Data</a:t>
          </a:r>
          <a:endParaRPr lang="en-IN" dirty="0"/>
        </a:p>
      </dgm:t>
    </dgm:pt>
    <dgm:pt modelId="{73297B84-C138-4E38-8E4B-C09F5523D8AB}" type="parTrans" cxnId="{C13F8B42-CAFF-4548-8FDF-4B327E4927BF}">
      <dgm:prSet/>
      <dgm:spPr/>
      <dgm:t>
        <a:bodyPr/>
        <a:lstStyle/>
        <a:p>
          <a:endParaRPr lang="en-IN"/>
        </a:p>
      </dgm:t>
    </dgm:pt>
    <dgm:pt modelId="{79BB03F7-72FA-4642-8B97-00833F385D6D}" type="sibTrans" cxnId="{C13F8B42-CAFF-4548-8FDF-4B327E4927BF}">
      <dgm:prSet/>
      <dgm:spPr/>
      <dgm:t>
        <a:bodyPr/>
        <a:lstStyle/>
        <a:p>
          <a:endParaRPr lang="en-IN"/>
        </a:p>
      </dgm:t>
    </dgm:pt>
    <dgm:pt modelId="{25F687A0-3532-4516-8986-1C4917BFDEB5}">
      <dgm:prSet phldrT="[Text]"/>
      <dgm:spPr/>
      <dgm:t>
        <a:bodyPr/>
        <a:lstStyle/>
        <a:p>
          <a:r>
            <a:rPr lang="en-IN" dirty="0" smtClean="0"/>
            <a:t>Tracking Student’s Location</a:t>
          </a:r>
          <a:endParaRPr lang="en-IN" dirty="0"/>
        </a:p>
      </dgm:t>
    </dgm:pt>
    <dgm:pt modelId="{83C921CE-7891-483B-BC9B-6C9D2121FFEA}" type="parTrans" cxnId="{04C908F5-6183-4799-BB2E-73E96FB301F7}">
      <dgm:prSet/>
      <dgm:spPr/>
      <dgm:t>
        <a:bodyPr/>
        <a:lstStyle/>
        <a:p>
          <a:endParaRPr lang="en-IN"/>
        </a:p>
      </dgm:t>
    </dgm:pt>
    <dgm:pt modelId="{3E9F7300-29F1-454E-A0DF-C9EF6CFFCC25}" type="sibTrans" cxnId="{04C908F5-6183-4799-BB2E-73E96FB301F7}">
      <dgm:prSet/>
      <dgm:spPr/>
      <dgm:t>
        <a:bodyPr/>
        <a:lstStyle/>
        <a:p>
          <a:endParaRPr lang="en-IN"/>
        </a:p>
      </dgm:t>
    </dgm:pt>
    <dgm:pt modelId="{C8D35C8D-0623-40DB-8FE6-AC610708EE09}">
      <dgm:prSet phldrT="[Text]"/>
      <dgm:spPr/>
      <dgm:t>
        <a:bodyPr/>
        <a:lstStyle/>
        <a:p>
          <a:r>
            <a:rPr lang="en-IN" dirty="0" smtClean="0"/>
            <a:t>Sending Notifications</a:t>
          </a:r>
          <a:endParaRPr lang="en-IN" dirty="0"/>
        </a:p>
      </dgm:t>
    </dgm:pt>
    <dgm:pt modelId="{8FC52A27-16E1-46E7-A68A-1E725C4C6AD5}" type="parTrans" cxnId="{6E71739C-3DD0-4D7C-8C86-A0921EF71F44}">
      <dgm:prSet/>
      <dgm:spPr/>
      <dgm:t>
        <a:bodyPr/>
        <a:lstStyle/>
        <a:p>
          <a:endParaRPr lang="en-IN"/>
        </a:p>
      </dgm:t>
    </dgm:pt>
    <dgm:pt modelId="{03470DA6-09BF-48A9-BF3E-3AA7FC4B90D2}" type="sibTrans" cxnId="{6E71739C-3DD0-4D7C-8C86-A0921EF71F44}">
      <dgm:prSet/>
      <dgm:spPr/>
      <dgm:t>
        <a:bodyPr/>
        <a:lstStyle/>
        <a:p>
          <a:endParaRPr lang="en-IN"/>
        </a:p>
      </dgm:t>
    </dgm:pt>
    <dgm:pt modelId="{2BD94837-3F9F-448B-A371-A1A4C5292762}">
      <dgm:prSet phldrT="[Text]"/>
      <dgm:spPr/>
      <dgm:t>
        <a:bodyPr/>
        <a:lstStyle/>
        <a:p>
          <a:r>
            <a:rPr lang="en-IN" dirty="0" smtClean="0"/>
            <a:t>Managing Student Registrations</a:t>
          </a:r>
          <a:endParaRPr lang="en-IN" dirty="0"/>
        </a:p>
      </dgm:t>
    </dgm:pt>
    <dgm:pt modelId="{E3788A15-983D-42A4-BC2F-12AA0FAEE010}" type="parTrans" cxnId="{99449F16-D909-4DB6-A5E5-1324FB1E5E8D}">
      <dgm:prSet/>
      <dgm:spPr/>
      <dgm:t>
        <a:bodyPr/>
        <a:lstStyle/>
        <a:p>
          <a:endParaRPr lang="en-IN"/>
        </a:p>
      </dgm:t>
    </dgm:pt>
    <dgm:pt modelId="{03CF67C0-DDBF-4685-9514-A25C0D19BD89}" type="sibTrans" cxnId="{99449F16-D909-4DB6-A5E5-1324FB1E5E8D}">
      <dgm:prSet/>
      <dgm:spPr/>
      <dgm:t>
        <a:bodyPr/>
        <a:lstStyle/>
        <a:p>
          <a:endParaRPr lang="en-IN"/>
        </a:p>
      </dgm:t>
    </dgm:pt>
    <dgm:pt modelId="{FC7165B0-623D-44D1-AA32-F9E8B1E68AE4}" type="pres">
      <dgm:prSet presAssocID="{8ED9B38E-1D5A-4359-AF9F-B1B56841D25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3D291AF-EA31-403E-96A5-0F36B321D9CE}" type="pres">
      <dgm:prSet presAssocID="{1C981340-26C1-4536-9377-9EDCCEF681D3}" presName="root" presStyleCnt="0"/>
      <dgm:spPr/>
    </dgm:pt>
    <dgm:pt modelId="{BE539693-45F0-4859-9E3E-3F568407CBB8}" type="pres">
      <dgm:prSet presAssocID="{1C981340-26C1-4536-9377-9EDCCEF681D3}" presName="rootComposite" presStyleCnt="0"/>
      <dgm:spPr/>
    </dgm:pt>
    <dgm:pt modelId="{414507B1-DC28-4D81-BB1D-A24062BD1BC2}" type="pres">
      <dgm:prSet presAssocID="{1C981340-26C1-4536-9377-9EDCCEF681D3}" presName="rootText" presStyleLbl="node1" presStyleIdx="0" presStyleCnt="1" custScaleX="240927"/>
      <dgm:spPr/>
      <dgm:t>
        <a:bodyPr/>
        <a:lstStyle/>
        <a:p>
          <a:endParaRPr lang="en-IN"/>
        </a:p>
      </dgm:t>
    </dgm:pt>
    <dgm:pt modelId="{6A403230-B6E6-4252-BF43-01E4C9BA6FD6}" type="pres">
      <dgm:prSet presAssocID="{1C981340-26C1-4536-9377-9EDCCEF681D3}" presName="rootConnector" presStyleLbl="node1" presStyleIdx="0" presStyleCnt="1"/>
      <dgm:spPr/>
      <dgm:t>
        <a:bodyPr/>
        <a:lstStyle/>
        <a:p>
          <a:endParaRPr lang="en-US"/>
        </a:p>
      </dgm:t>
    </dgm:pt>
    <dgm:pt modelId="{11B7DEE1-C153-4C65-BDD8-BAF38E60E292}" type="pres">
      <dgm:prSet presAssocID="{1C981340-26C1-4536-9377-9EDCCEF681D3}" presName="childShape" presStyleCnt="0"/>
      <dgm:spPr/>
    </dgm:pt>
    <dgm:pt modelId="{1552E21E-3679-41F3-8EF6-9E478EB20670}" type="pres">
      <dgm:prSet presAssocID="{F5824648-BCC7-4B4F-A1CA-422447BE566B}" presName="Name13" presStyleLbl="parChTrans1D2" presStyleIdx="0" presStyleCnt="10"/>
      <dgm:spPr/>
      <dgm:t>
        <a:bodyPr/>
        <a:lstStyle/>
        <a:p>
          <a:endParaRPr lang="en-US"/>
        </a:p>
      </dgm:t>
    </dgm:pt>
    <dgm:pt modelId="{1076B20B-CB16-4713-BDE4-A8258069172F}" type="pres">
      <dgm:prSet presAssocID="{37B9042D-846B-48D5-B267-66FC05D40248}" presName="childText" presStyleLbl="bgAcc1" presStyleIdx="0" presStyleCnt="10" custScaleX="37434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9E388E4-58FA-423B-8F59-E897CC59FBA4}" type="pres">
      <dgm:prSet presAssocID="{24851489-0DB0-45DE-9952-58ACADC14297}" presName="Name13" presStyleLbl="parChTrans1D2" presStyleIdx="1" presStyleCnt="10"/>
      <dgm:spPr/>
      <dgm:t>
        <a:bodyPr/>
        <a:lstStyle/>
        <a:p>
          <a:endParaRPr lang="en-US"/>
        </a:p>
      </dgm:t>
    </dgm:pt>
    <dgm:pt modelId="{93F37986-AD6A-4BF9-B3F6-71D14FFB2254}" type="pres">
      <dgm:prSet presAssocID="{793EE691-341A-4423-8058-B2EB8C1510B6}" presName="childText" presStyleLbl="bgAcc1" presStyleIdx="1" presStyleCnt="10" custScaleX="37434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935E29E-543D-4DDB-B748-B9C6A7EE27F9}" type="pres">
      <dgm:prSet presAssocID="{8FC52A27-16E1-46E7-A68A-1E725C4C6AD5}" presName="Name13" presStyleLbl="parChTrans1D2" presStyleIdx="2" presStyleCnt="10"/>
      <dgm:spPr/>
      <dgm:t>
        <a:bodyPr/>
        <a:lstStyle/>
        <a:p>
          <a:endParaRPr lang="en-US"/>
        </a:p>
      </dgm:t>
    </dgm:pt>
    <dgm:pt modelId="{91A4A7DB-E2CC-4A2E-B571-70CAD80789CC}" type="pres">
      <dgm:prSet presAssocID="{C8D35C8D-0623-40DB-8FE6-AC610708EE09}" presName="childText" presStyleLbl="bgAcc1" presStyleIdx="2" presStyleCnt="10" custScaleX="3753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A6D114-F879-4A3D-933A-D6ADD049A5F0}" type="pres">
      <dgm:prSet presAssocID="{3CD1C3D1-CAE8-4C81-B52F-F68059AE2EDF}" presName="Name13" presStyleLbl="parChTrans1D2" presStyleIdx="3" presStyleCnt="10"/>
      <dgm:spPr/>
      <dgm:t>
        <a:bodyPr/>
        <a:lstStyle/>
        <a:p>
          <a:endParaRPr lang="en-US"/>
        </a:p>
      </dgm:t>
    </dgm:pt>
    <dgm:pt modelId="{CB7BE682-E521-42A1-ACFE-8B16B1952AC8}" type="pres">
      <dgm:prSet presAssocID="{70C6265A-835B-45A8-89B3-608C8CADD650}" presName="childText" presStyleLbl="bgAcc1" presStyleIdx="3" presStyleCnt="10" custScaleX="37444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D090127-7534-419C-88C8-BBA0B601521B}" type="pres">
      <dgm:prSet presAssocID="{AED6AC11-C193-4843-84B8-1EF5A4B4D015}" presName="Name13" presStyleLbl="parChTrans1D2" presStyleIdx="4" presStyleCnt="10"/>
      <dgm:spPr/>
      <dgm:t>
        <a:bodyPr/>
        <a:lstStyle/>
        <a:p>
          <a:endParaRPr lang="en-US"/>
        </a:p>
      </dgm:t>
    </dgm:pt>
    <dgm:pt modelId="{64F0E955-D7C0-41DE-9B13-49A08D2C7E76}" type="pres">
      <dgm:prSet presAssocID="{F3F5C495-5495-4ABC-BFE1-387B3A9C4636}" presName="childText" presStyleLbl="bgAcc1" presStyleIdx="4" presStyleCnt="10" custScaleX="37533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7A5C91B-A1F7-4452-A584-336F48EA3121}" type="pres">
      <dgm:prSet presAssocID="{60A08AF2-0F0B-4978-9EAD-8E5690FC8E66}" presName="Name13" presStyleLbl="parChTrans1D2" presStyleIdx="5" presStyleCnt="10"/>
      <dgm:spPr/>
      <dgm:t>
        <a:bodyPr/>
        <a:lstStyle/>
        <a:p>
          <a:endParaRPr lang="en-US"/>
        </a:p>
      </dgm:t>
    </dgm:pt>
    <dgm:pt modelId="{BAB6160E-8B5C-46E8-9F8E-00FCB5734363}" type="pres">
      <dgm:prSet presAssocID="{78C8D0A6-EC93-415D-88FC-95A7AE8D192B}" presName="childText" presStyleLbl="bgAcc1" presStyleIdx="5" presStyleCnt="10" custScaleX="37533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DD76446-C4BC-4B43-B492-EB77D8A7BB8A}" type="pres">
      <dgm:prSet presAssocID="{DEDF9B46-4D7C-4F57-BFED-60415B825A08}" presName="Name13" presStyleLbl="parChTrans1D2" presStyleIdx="6" presStyleCnt="10"/>
      <dgm:spPr/>
      <dgm:t>
        <a:bodyPr/>
        <a:lstStyle/>
        <a:p>
          <a:endParaRPr lang="en-US"/>
        </a:p>
      </dgm:t>
    </dgm:pt>
    <dgm:pt modelId="{7113F47C-48C5-48D2-9A8D-6588FD5F6F92}" type="pres">
      <dgm:prSet presAssocID="{1C561FD3-7FBE-4B05-89B3-24A95AD451D4}" presName="childText" presStyleLbl="bgAcc1" presStyleIdx="6" presStyleCnt="10" custScaleX="37494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01C0A7A-2F6A-48D1-AA8A-C4640619D7D3}" type="pres">
      <dgm:prSet presAssocID="{73297B84-C138-4E38-8E4B-C09F5523D8AB}" presName="Name13" presStyleLbl="parChTrans1D2" presStyleIdx="7" presStyleCnt="10"/>
      <dgm:spPr/>
      <dgm:t>
        <a:bodyPr/>
        <a:lstStyle/>
        <a:p>
          <a:endParaRPr lang="en-US"/>
        </a:p>
      </dgm:t>
    </dgm:pt>
    <dgm:pt modelId="{DE2F8112-6741-4620-AA04-43EAA3690EE2}" type="pres">
      <dgm:prSet presAssocID="{78F05CB5-86AA-4D57-9117-8EB55AF95628}" presName="childText" presStyleLbl="bgAcc1" presStyleIdx="7" presStyleCnt="10" custScaleX="37533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A9F00C3-18C5-4757-892C-CB959C21F1D2}" type="pres">
      <dgm:prSet presAssocID="{83C921CE-7891-483B-BC9B-6C9D2121FFEA}" presName="Name13" presStyleLbl="parChTrans1D2" presStyleIdx="8" presStyleCnt="10"/>
      <dgm:spPr/>
      <dgm:t>
        <a:bodyPr/>
        <a:lstStyle/>
        <a:p>
          <a:endParaRPr lang="en-US"/>
        </a:p>
      </dgm:t>
    </dgm:pt>
    <dgm:pt modelId="{2447E4B8-DEB4-48F0-97D6-3DDEC18187C8}" type="pres">
      <dgm:prSet presAssocID="{25F687A0-3532-4516-8986-1C4917BFDEB5}" presName="childText" presStyleLbl="bgAcc1" presStyleIdx="8" presStyleCnt="10" custScaleX="37605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828A66F-53F2-483E-A90C-6707CEF33DE2}" type="pres">
      <dgm:prSet presAssocID="{E3788A15-983D-42A4-BC2F-12AA0FAEE010}" presName="Name13" presStyleLbl="parChTrans1D2" presStyleIdx="9" presStyleCnt="10"/>
      <dgm:spPr/>
      <dgm:t>
        <a:bodyPr/>
        <a:lstStyle/>
        <a:p>
          <a:endParaRPr lang="en-US"/>
        </a:p>
      </dgm:t>
    </dgm:pt>
    <dgm:pt modelId="{4CEF88B4-AD6D-4F60-97D3-CBDE54550D96}" type="pres">
      <dgm:prSet presAssocID="{2BD94837-3F9F-448B-A371-A1A4C5292762}" presName="childText" presStyleLbl="bgAcc1" presStyleIdx="9" presStyleCnt="10" custScaleX="37605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D877BEF-B0D0-498F-8E8D-55CB3E90CD95}" type="presOf" srcId="{70C6265A-835B-45A8-89B3-608C8CADD650}" destId="{CB7BE682-E521-42A1-ACFE-8B16B1952AC8}" srcOrd="0" destOrd="0" presId="urn:microsoft.com/office/officeart/2005/8/layout/hierarchy3"/>
    <dgm:cxn modelId="{04C908F5-6183-4799-BB2E-73E96FB301F7}" srcId="{1C981340-26C1-4536-9377-9EDCCEF681D3}" destId="{25F687A0-3532-4516-8986-1C4917BFDEB5}" srcOrd="8" destOrd="0" parTransId="{83C921CE-7891-483B-BC9B-6C9D2121FFEA}" sibTransId="{3E9F7300-29F1-454E-A0DF-C9EF6CFFCC25}"/>
    <dgm:cxn modelId="{2FF4FD52-C1B3-495A-8571-78DB9C8AD0FA}" type="presOf" srcId="{73297B84-C138-4E38-8E4B-C09F5523D8AB}" destId="{801C0A7A-2F6A-48D1-AA8A-C4640619D7D3}" srcOrd="0" destOrd="0" presId="urn:microsoft.com/office/officeart/2005/8/layout/hierarchy3"/>
    <dgm:cxn modelId="{7CAC18D4-68D4-4073-9770-F17DE7CD19F6}" type="presOf" srcId="{2BD94837-3F9F-448B-A371-A1A4C5292762}" destId="{4CEF88B4-AD6D-4F60-97D3-CBDE54550D96}" srcOrd="0" destOrd="0" presId="urn:microsoft.com/office/officeart/2005/8/layout/hierarchy3"/>
    <dgm:cxn modelId="{47567B8C-E0AE-46C6-ADDC-C9ABB0B96659}" type="presOf" srcId="{25F687A0-3532-4516-8986-1C4917BFDEB5}" destId="{2447E4B8-DEB4-48F0-97D6-3DDEC18187C8}" srcOrd="0" destOrd="0" presId="urn:microsoft.com/office/officeart/2005/8/layout/hierarchy3"/>
    <dgm:cxn modelId="{F453A01A-51E5-4F2A-B743-8E88973FCB7A}" type="presOf" srcId="{78F05CB5-86AA-4D57-9117-8EB55AF95628}" destId="{DE2F8112-6741-4620-AA04-43EAA3690EE2}" srcOrd="0" destOrd="0" presId="urn:microsoft.com/office/officeart/2005/8/layout/hierarchy3"/>
    <dgm:cxn modelId="{0838D012-7509-472C-9A62-BF817138B32A}" type="presOf" srcId="{37B9042D-846B-48D5-B267-66FC05D40248}" destId="{1076B20B-CB16-4713-BDE4-A8258069172F}" srcOrd="0" destOrd="0" presId="urn:microsoft.com/office/officeart/2005/8/layout/hierarchy3"/>
    <dgm:cxn modelId="{211AB94A-020F-4C30-AAE3-93DD68607621}" type="presOf" srcId="{60A08AF2-0F0B-4978-9EAD-8E5690FC8E66}" destId="{37A5C91B-A1F7-4452-A584-336F48EA3121}" srcOrd="0" destOrd="0" presId="urn:microsoft.com/office/officeart/2005/8/layout/hierarchy3"/>
    <dgm:cxn modelId="{EB21AE66-0015-48B4-9341-155A74901098}" type="presOf" srcId="{793EE691-341A-4423-8058-B2EB8C1510B6}" destId="{93F37986-AD6A-4BF9-B3F6-71D14FFB2254}" srcOrd="0" destOrd="0" presId="urn:microsoft.com/office/officeart/2005/8/layout/hierarchy3"/>
    <dgm:cxn modelId="{45250B71-2AB3-43C8-A3CD-CD46490AC90D}" type="presOf" srcId="{AED6AC11-C193-4843-84B8-1EF5A4B4D015}" destId="{0D090127-7534-419C-88C8-BBA0B601521B}" srcOrd="0" destOrd="0" presId="urn:microsoft.com/office/officeart/2005/8/layout/hierarchy3"/>
    <dgm:cxn modelId="{AAD2E891-5A69-4BEB-9538-62C9C08F14F2}" type="presOf" srcId="{8ED9B38E-1D5A-4359-AF9F-B1B56841D25A}" destId="{FC7165B0-623D-44D1-AA32-F9E8B1E68AE4}" srcOrd="0" destOrd="0" presId="urn:microsoft.com/office/officeart/2005/8/layout/hierarchy3"/>
    <dgm:cxn modelId="{160F22DC-D38B-47DB-A70A-71DDA6915027}" srcId="{1C981340-26C1-4536-9377-9EDCCEF681D3}" destId="{78C8D0A6-EC93-415D-88FC-95A7AE8D192B}" srcOrd="5" destOrd="0" parTransId="{60A08AF2-0F0B-4978-9EAD-8E5690FC8E66}" sibTransId="{22ED2974-4346-402F-8D9F-A3CDBC00DF64}"/>
    <dgm:cxn modelId="{CEBBFC6F-70D7-425F-855C-3FA7DF08E30C}" srcId="{1C981340-26C1-4536-9377-9EDCCEF681D3}" destId="{793EE691-341A-4423-8058-B2EB8C1510B6}" srcOrd="1" destOrd="0" parTransId="{24851489-0DB0-45DE-9952-58ACADC14297}" sibTransId="{AE219328-76A3-4143-AE45-946925558106}"/>
    <dgm:cxn modelId="{C13F8B42-CAFF-4548-8FDF-4B327E4927BF}" srcId="{1C981340-26C1-4536-9377-9EDCCEF681D3}" destId="{78F05CB5-86AA-4D57-9117-8EB55AF95628}" srcOrd="7" destOrd="0" parTransId="{73297B84-C138-4E38-8E4B-C09F5523D8AB}" sibTransId="{79BB03F7-72FA-4642-8B97-00833F385D6D}"/>
    <dgm:cxn modelId="{99449F16-D909-4DB6-A5E5-1324FB1E5E8D}" srcId="{1C981340-26C1-4536-9377-9EDCCEF681D3}" destId="{2BD94837-3F9F-448B-A371-A1A4C5292762}" srcOrd="9" destOrd="0" parTransId="{E3788A15-983D-42A4-BC2F-12AA0FAEE010}" sibTransId="{03CF67C0-DDBF-4685-9514-A25C0D19BD89}"/>
    <dgm:cxn modelId="{6E71739C-3DD0-4D7C-8C86-A0921EF71F44}" srcId="{1C981340-26C1-4536-9377-9EDCCEF681D3}" destId="{C8D35C8D-0623-40DB-8FE6-AC610708EE09}" srcOrd="2" destOrd="0" parTransId="{8FC52A27-16E1-46E7-A68A-1E725C4C6AD5}" sibTransId="{03470DA6-09BF-48A9-BF3E-3AA7FC4B90D2}"/>
    <dgm:cxn modelId="{7ED917B4-B7AC-4C28-A46B-2B79C80BEA8C}" type="presOf" srcId="{F5824648-BCC7-4B4F-A1CA-422447BE566B}" destId="{1552E21E-3679-41F3-8EF6-9E478EB20670}" srcOrd="0" destOrd="0" presId="urn:microsoft.com/office/officeart/2005/8/layout/hierarchy3"/>
    <dgm:cxn modelId="{14E75A46-1345-46AD-9D67-7239A6200F57}" srcId="{1C981340-26C1-4536-9377-9EDCCEF681D3}" destId="{37B9042D-846B-48D5-B267-66FC05D40248}" srcOrd="0" destOrd="0" parTransId="{F5824648-BCC7-4B4F-A1CA-422447BE566B}" sibTransId="{A72B11D1-A513-4C5A-9223-9133DD6EF512}"/>
    <dgm:cxn modelId="{9013705F-E68A-40AA-B1D3-5036A9D9BE36}" type="presOf" srcId="{E3788A15-983D-42A4-BC2F-12AA0FAEE010}" destId="{8828A66F-53F2-483E-A90C-6707CEF33DE2}" srcOrd="0" destOrd="0" presId="urn:microsoft.com/office/officeart/2005/8/layout/hierarchy3"/>
    <dgm:cxn modelId="{FE3BCAEA-D1AB-4A8A-9F89-6B2F16EF7351}" type="presOf" srcId="{24851489-0DB0-45DE-9952-58ACADC14297}" destId="{59E388E4-58FA-423B-8F59-E897CC59FBA4}" srcOrd="0" destOrd="0" presId="urn:microsoft.com/office/officeart/2005/8/layout/hierarchy3"/>
    <dgm:cxn modelId="{99A2F51D-D28F-4C40-BB0F-83E0D461B0F8}" type="presOf" srcId="{78C8D0A6-EC93-415D-88FC-95A7AE8D192B}" destId="{BAB6160E-8B5C-46E8-9F8E-00FCB5734363}" srcOrd="0" destOrd="0" presId="urn:microsoft.com/office/officeart/2005/8/layout/hierarchy3"/>
    <dgm:cxn modelId="{5F36BDEB-9860-4AEB-A33A-A0B9B0B7F5A9}" type="presOf" srcId="{1C981340-26C1-4536-9377-9EDCCEF681D3}" destId="{414507B1-DC28-4D81-BB1D-A24062BD1BC2}" srcOrd="0" destOrd="0" presId="urn:microsoft.com/office/officeart/2005/8/layout/hierarchy3"/>
    <dgm:cxn modelId="{05716FB7-BF25-4686-B5A2-6324B5D5DC42}" type="presOf" srcId="{F3F5C495-5495-4ABC-BFE1-387B3A9C4636}" destId="{64F0E955-D7C0-41DE-9B13-49A08D2C7E76}" srcOrd="0" destOrd="0" presId="urn:microsoft.com/office/officeart/2005/8/layout/hierarchy3"/>
    <dgm:cxn modelId="{65F59835-3BAF-4D48-947B-0EB2FAE54402}" srcId="{8ED9B38E-1D5A-4359-AF9F-B1B56841D25A}" destId="{1C981340-26C1-4536-9377-9EDCCEF681D3}" srcOrd="0" destOrd="0" parTransId="{4A44C232-B8CE-4DF1-BCB1-3C8840BA4C46}" sibTransId="{03B08C78-38D1-48B9-A397-4B68B69C94EE}"/>
    <dgm:cxn modelId="{283D6CD8-FE0B-4065-92DB-DCC9239ED756}" type="presOf" srcId="{1C981340-26C1-4536-9377-9EDCCEF681D3}" destId="{6A403230-B6E6-4252-BF43-01E4C9BA6FD6}" srcOrd="1" destOrd="0" presId="urn:microsoft.com/office/officeart/2005/8/layout/hierarchy3"/>
    <dgm:cxn modelId="{5EF264DF-8AAE-44EB-9E77-FE20F92682CA}" type="presOf" srcId="{C8D35C8D-0623-40DB-8FE6-AC610708EE09}" destId="{91A4A7DB-E2CC-4A2E-B571-70CAD80789CC}" srcOrd="0" destOrd="0" presId="urn:microsoft.com/office/officeart/2005/8/layout/hierarchy3"/>
    <dgm:cxn modelId="{57796B36-D9DF-425E-810B-B9F1B191B03C}" srcId="{1C981340-26C1-4536-9377-9EDCCEF681D3}" destId="{1C561FD3-7FBE-4B05-89B3-24A95AD451D4}" srcOrd="6" destOrd="0" parTransId="{DEDF9B46-4D7C-4F57-BFED-60415B825A08}" sibTransId="{FF03D237-5C0F-40E9-8E31-3E5FF0B6A52C}"/>
    <dgm:cxn modelId="{6BB03B58-D431-40E1-86EF-B3F3DE25B064}" type="presOf" srcId="{83C921CE-7891-483B-BC9B-6C9D2121FFEA}" destId="{5A9F00C3-18C5-4757-892C-CB959C21F1D2}" srcOrd="0" destOrd="0" presId="urn:microsoft.com/office/officeart/2005/8/layout/hierarchy3"/>
    <dgm:cxn modelId="{49D8D04E-035D-43EE-9759-3448387A11A9}" srcId="{1C981340-26C1-4536-9377-9EDCCEF681D3}" destId="{F3F5C495-5495-4ABC-BFE1-387B3A9C4636}" srcOrd="4" destOrd="0" parTransId="{AED6AC11-C193-4843-84B8-1EF5A4B4D015}" sibTransId="{93948171-785C-4924-8DB8-04F30C283C05}"/>
    <dgm:cxn modelId="{B6DBF37D-89DC-44A5-ADFC-F6E0C1AD25D5}" type="presOf" srcId="{1C561FD3-7FBE-4B05-89B3-24A95AD451D4}" destId="{7113F47C-48C5-48D2-9A8D-6588FD5F6F92}" srcOrd="0" destOrd="0" presId="urn:microsoft.com/office/officeart/2005/8/layout/hierarchy3"/>
    <dgm:cxn modelId="{B0209AF7-A985-4BD6-9A1B-4DB9F74C7BDB}" type="presOf" srcId="{DEDF9B46-4D7C-4F57-BFED-60415B825A08}" destId="{EDD76446-C4BC-4B43-B492-EB77D8A7BB8A}" srcOrd="0" destOrd="0" presId="urn:microsoft.com/office/officeart/2005/8/layout/hierarchy3"/>
    <dgm:cxn modelId="{EE7E965D-833A-4F5B-974E-BE6C0AB483A1}" type="presOf" srcId="{8FC52A27-16E1-46E7-A68A-1E725C4C6AD5}" destId="{2935E29E-543D-4DDB-B748-B9C6A7EE27F9}" srcOrd="0" destOrd="0" presId="urn:microsoft.com/office/officeart/2005/8/layout/hierarchy3"/>
    <dgm:cxn modelId="{09280B0F-55DA-44E0-B62E-E215EBD18D3C}" type="presOf" srcId="{3CD1C3D1-CAE8-4C81-B52F-F68059AE2EDF}" destId="{2DA6D114-F879-4A3D-933A-D6ADD049A5F0}" srcOrd="0" destOrd="0" presId="urn:microsoft.com/office/officeart/2005/8/layout/hierarchy3"/>
    <dgm:cxn modelId="{C7433CE7-D3D4-4AEA-9B68-77C5F0BD4077}" srcId="{1C981340-26C1-4536-9377-9EDCCEF681D3}" destId="{70C6265A-835B-45A8-89B3-608C8CADD650}" srcOrd="3" destOrd="0" parTransId="{3CD1C3D1-CAE8-4C81-B52F-F68059AE2EDF}" sibTransId="{25C94AC3-0B30-4DD4-BE7C-A3B26B5A7A8D}"/>
    <dgm:cxn modelId="{E37F888B-FC5F-4354-A581-21DD0F0289DF}" type="presParOf" srcId="{FC7165B0-623D-44D1-AA32-F9E8B1E68AE4}" destId="{63D291AF-EA31-403E-96A5-0F36B321D9CE}" srcOrd="0" destOrd="0" presId="urn:microsoft.com/office/officeart/2005/8/layout/hierarchy3"/>
    <dgm:cxn modelId="{669A4374-5AC4-4CDF-9ABB-D2BD3B8E61A9}" type="presParOf" srcId="{63D291AF-EA31-403E-96A5-0F36B321D9CE}" destId="{BE539693-45F0-4859-9E3E-3F568407CBB8}" srcOrd="0" destOrd="0" presId="urn:microsoft.com/office/officeart/2005/8/layout/hierarchy3"/>
    <dgm:cxn modelId="{F258A57B-FC73-42BD-8D46-421D56CB200E}" type="presParOf" srcId="{BE539693-45F0-4859-9E3E-3F568407CBB8}" destId="{414507B1-DC28-4D81-BB1D-A24062BD1BC2}" srcOrd="0" destOrd="0" presId="urn:microsoft.com/office/officeart/2005/8/layout/hierarchy3"/>
    <dgm:cxn modelId="{76DAD9D5-221B-403E-9106-4C7D743E6431}" type="presParOf" srcId="{BE539693-45F0-4859-9E3E-3F568407CBB8}" destId="{6A403230-B6E6-4252-BF43-01E4C9BA6FD6}" srcOrd="1" destOrd="0" presId="urn:microsoft.com/office/officeart/2005/8/layout/hierarchy3"/>
    <dgm:cxn modelId="{965CB6E5-47E2-458C-84E8-812AA7D1E3D3}" type="presParOf" srcId="{63D291AF-EA31-403E-96A5-0F36B321D9CE}" destId="{11B7DEE1-C153-4C65-BDD8-BAF38E60E292}" srcOrd="1" destOrd="0" presId="urn:microsoft.com/office/officeart/2005/8/layout/hierarchy3"/>
    <dgm:cxn modelId="{8C5F6AF0-9774-4584-9CAD-005F9E034A50}" type="presParOf" srcId="{11B7DEE1-C153-4C65-BDD8-BAF38E60E292}" destId="{1552E21E-3679-41F3-8EF6-9E478EB20670}" srcOrd="0" destOrd="0" presId="urn:microsoft.com/office/officeart/2005/8/layout/hierarchy3"/>
    <dgm:cxn modelId="{3BA1AD5F-EFC6-48AA-AD83-A03D9E1B1C1C}" type="presParOf" srcId="{11B7DEE1-C153-4C65-BDD8-BAF38E60E292}" destId="{1076B20B-CB16-4713-BDE4-A8258069172F}" srcOrd="1" destOrd="0" presId="urn:microsoft.com/office/officeart/2005/8/layout/hierarchy3"/>
    <dgm:cxn modelId="{69A82E4A-413E-4D37-83FD-028DF7683831}" type="presParOf" srcId="{11B7DEE1-C153-4C65-BDD8-BAF38E60E292}" destId="{59E388E4-58FA-423B-8F59-E897CC59FBA4}" srcOrd="2" destOrd="0" presId="urn:microsoft.com/office/officeart/2005/8/layout/hierarchy3"/>
    <dgm:cxn modelId="{81E3059E-FF95-4AE9-B77D-99B62B271CDC}" type="presParOf" srcId="{11B7DEE1-C153-4C65-BDD8-BAF38E60E292}" destId="{93F37986-AD6A-4BF9-B3F6-71D14FFB2254}" srcOrd="3" destOrd="0" presId="urn:microsoft.com/office/officeart/2005/8/layout/hierarchy3"/>
    <dgm:cxn modelId="{3770946D-F864-4446-97D8-5B50A7FBC198}" type="presParOf" srcId="{11B7DEE1-C153-4C65-BDD8-BAF38E60E292}" destId="{2935E29E-543D-4DDB-B748-B9C6A7EE27F9}" srcOrd="4" destOrd="0" presId="urn:microsoft.com/office/officeart/2005/8/layout/hierarchy3"/>
    <dgm:cxn modelId="{1C5C8E22-7A3E-4F85-A3A2-1F434F9298A8}" type="presParOf" srcId="{11B7DEE1-C153-4C65-BDD8-BAF38E60E292}" destId="{91A4A7DB-E2CC-4A2E-B571-70CAD80789CC}" srcOrd="5" destOrd="0" presId="urn:microsoft.com/office/officeart/2005/8/layout/hierarchy3"/>
    <dgm:cxn modelId="{FAE9CBB1-6092-4213-AD80-312596888C10}" type="presParOf" srcId="{11B7DEE1-C153-4C65-BDD8-BAF38E60E292}" destId="{2DA6D114-F879-4A3D-933A-D6ADD049A5F0}" srcOrd="6" destOrd="0" presId="urn:microsoft.com/office/officeart/2005/8/layout/hierarchy3"/>
    <dgm:cxn modelId="{1E934C63-F242-4991-8A3D-E1CE21088856}" type="presParOf" srcId="{11B7DEE1-C153-4C65-BDD8-BAF38E60E292}" destId="{CB7BE682-E521-42A1-ACFE-8B16B1952AC8}" srcOrd="7" destOrd="0" presId="urn:microsoft.com/office/officeart/2005/8/layout/hierarchy3"/>
    <dgm:cxn modelId="{75B4F9F3-64B6-4BA1-A7B6-FF4199EFD01E}" type="presParOf" srcId="{11B7DEE1-C153-4C65-BDD8-BAF38E60E292}" destId="{0D090127-7534-419C-88C8-BBA0B601521B}" srcOrd="8" destOrd="0" presId="urn:microsoft.com/office/officeart/2005/8/layout/hierarchy3"/>
    <dgm:cxn modelId="{FB11740E-B972-4EDB-BA17-D178C8EED6EE}" type="presParOf" srcId="{11B7DEE1-C153-4C65-BDD8-BAF38E60E292}" destId="{64F0E955-D7C0-41DE-9B13-49A08D2C7E76}" srcOrd="9" destOrd="0" presId="urn:microsoft.com/office/officeart/2005/8/layout/hierarchy3"/>
    <dgm:cxn modelId="{F3AA8765-944F-4D3D-ACA1-4F043998843F}" type="presParOf" srcId="{11B7DEE1-C153-4C65-BDD8-BAF38E60E292}" destId="{37A5C91B-A1F7-4452-A584-336F48EA3121}" srcOrd="10" destOrd="0" presId="urn:microsoft.com/office/officeart/2005/8/layout/hierarchy3"/>
    <dgm:cxn modelId="{F951B12A-D9D6-4B52-9652-47DBF5E0A8D1}" type="presParOf" srcId="{11B7DEE1-C153-4C65-BDD8-BAF38E60E292}" destId="{BAB6160E-8B5C-46E8-9F8E-00FCB5734363}" srcOrd="11" destOrd="0" presId="urn:microsoft.com/office/officeart/2005/8/layout/hierarchy3"/>
    <dgm:cxn modelId="{77B213EC-76AD-465A-B090-D4861176FCBC}" type="presParOf" srcId="{11B7DEE1-C153-4C65-BDD8-BAF38E60E292}" destId="{EDD76446-C4BC-4B43-B492-EB77D8A7BB8A}" srcOrd="12" destOrd="0" presId="urn:microsoft.com/office/officeart/2005/8/layout/hierarchy3"/>
    <dgm:cxn modelId="{B47EF8AE-A9EC-48CC-922D-4CF722A7253A}" type="presParOf" srcId="{11B7DEE1-C153-4C65-BDD8-BAF38E60E292}" destId="{7113F47C-48C5-48D2-9A8D-6588FD5F6F92}" srcOrd="13" destOrd="0" presId="urn:microsoft.com/office/officeart/2005/8/layout/hierarchy3"/>
    <dgm:cxn modelId="{FABF4624-34C4-4052-A2D6-9A3C9988F025}" type="presParOf" srcId="{11B7DEE1-C153-4C65-BDD8-BAF38E60E292}" destId="{801C0A7A-2F6A-48D1-AA8A-C4640619D7D3}" srcOrd="14" destOrd="0" presId="urn:microsoft.com/office/officeart/2005/8/layout/hierarchy3"/>
    <dgm:cxn modelId="{59600CA5-6DA6-425B-8644-F9671985B386}" type="presParOf" srcId="{11B7DEE1-C153-4C65-BDD8-BAF38E60E292}" destId="{DE2F8112-6741-4620-AA04-43EAA3690EE2}" srcOrd="15" destOrd="0" presId="urn:microsoft.com/office/officeart/2005/8/layout/hierarchy3"/>
    <dgm:cxn modelId="{0272BF61-EC70-41C0-97E3-9C8DB42C8D86}" type="presParOf" srcId="{11B7DEE1-C153-4C65-BDD8-BAF38E60E292}" destId="{5A9F00C3-18C5-4757-892C-CB959C21F1D2}" srcOrd="16" destOrd="0" presId="urn:microsoft.com/office/officeart/2005/8/layout/hierarchy3"/>
    <dgm:cxn modelId="{66BA4A94-5B12-4B52-AA69-6BA5500DA42B}" type="presParOf" srcId="{11B7DEE1-C153-4C65-BDD8-BAF38E60E292}" destId="{2447E4B8-DEB4-48F0-97D6-3DDEC18187C8}" srcOrd="17" destOrd="0" presId="urn:microsoft.com/office/officeart/2005/8/layout/hierarchy3"/>
    <dgm:cxn modelId="{24338CE4-2066-4B86-A37B-C49A87FCF314}" type="presParOf" srcId="{11B7DEE1-C153-4C65-BDD8-BAF38E60E292}" destId="{8828A66F-53F2-483E-A90C-6707CEF33DE2}" srcOrd="18" destOrd="0" presId="urn:microsoft.com/office/officeart/2005/8/layout/hierarchy3"/>
    <dgm:cxn modelId="{B87F25AC-3C36-4344-95CA-91F9837B680E}" type="presParOf" srcId="{11B7DEE1-C153-4C65-BDD8-BAF38E60E292}" destId="{4CEF88B4-AD6D-4F60-97D3-CBDE54550D96}" srcOrd="1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ED9B38E-1D5A-4359-AF9F-B1B56841D25A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C981340-26C1-4536-9377-9EDCCEF681D3}">
      <dgm:prSet phldrT="[Text]"/>
      <dgm:spPr/>
      <dgm:t>
        <a:bodyPr/>
        <a:lstStyle/>
        <a:p>
          <a:r>
            <a:rPr lang="en-IN" dirty="0" smtClean="0"/>
            <a:t>Faculty</a:t>
          </a:r>
          <a:endParaRPr lang="en-IN" dirty="0"/>
        </a:p>
      </dgm:t>
    </dgm:pt>
    <dgm:pt modelId="{4A44C232-B8CE-4DF1-BCB1-3C8840BA4C46}" type="parTrans" cxnId="{65F59835-3BAF-4D48-947B-0EB2FAE54402}">
      <dgm:prSet/>
      <dgm:spPr/>
      <dgm:t>
        <a:bodyPr/>
        <a:lstStyle/>
        <a:p>
          <a:endParaRPr lang="en-IN"/>
        </a:p>
      </dgm:t>
    </dgm:pt>
    <dgm:pt modelId="{03B08C78-38D1-48B9-A397-4B68B69C94EE}" type="sibTrans" cxnId="{65F59835-3BAF-4D48-947B-0EB2FAE54402}">
      <dgm:prSet/>
      <dgm:spPr/>
      <dgm:t>
        <a:bodyPr/>
        <a:lstStyle/>
        <a:p>
          <a:endParaRPr lang="en-IN"/>
        </a:p>
      </dgm:t>
    </dgm:pt>
    <dgm:pt modelId="{37B9042D-846B-48D5-B267-66FC05D40248}">
      <dgm:prSet phldrT="[Text]"/>
      <dgm:spPr/>
      <dgm:t>
        <a:bodyPr/>
        <a:lstStyle/>
        <a:p>
          <a:r>
            <a:rPr lang="en-IN" dirty="0" smtClean="0"/>
            <a:t>Track Student Location</a:t>
          </a:r>
          <a:endParaRPr lang="en-IN" dirty="0"/>
        </a:p>
      </dgm:t>
    </dgm:pt>
    <dgm:pt modelId="{F5824648-BCC7-4B4F-A1CA-422447BE566B}" type="parTrans" cxnId="{14E75A46-1345-46AD-9D67-7239A6200F57}">
      <dgm:prSet/>
      <dgm:spPr/>
      <dgm:t>
        <a:bodyPr/>
        <a:lstStyle/>
        <a:p>
          <a:endParaRPr lang="en-IN"/>
        </a:p>
      </dgm:t>
    </dgm:pt>
    <dgm:pt modelId="{A72B11D1-A513-4C5A-9223-9133DD6EF512}" type="sibTrans" cxnId="{14E75A46-1345-46AD-9D67-7239A6200F57}">
      <dgm:prSet/>
      <dgm:spPr/>
      <dgm:t>
        <a:bodyPr/>
        <a:lstStyle/>
        <a:p>
          <a:endParaRPr lang="en-IN"/>
        </a:p>
      </dgm:t>
    </dgm:pt>
    <dgm:pt modelId="{793EE691-341A-4423-8058-B2EB8C1510B6}">
      <dgm:prSet phldrT="[Text]"/>
      <dgm:spPr/>
      <dgm:t>
        <a:bodyPr/>
        <a:lstStyle/>
        <a:p>
          <a:r>
            <a:rPr lang="en-IN" dirty="0" smtClean="0"/>
            <a:t>Announcements and Notifications</a:t>
          </a:r>
          <a:endParaRPr lang="en-IN" dirty="0"/>
        </a:p>
      </dgm:t>
    </dgm:pt>
    <dgm:pt modelId="{24851489-0DB0-45DE-9952-58ACADC14297}" type="parTrans" cxnId="{CEBBFC6F-70D7-425F-855C-3FA7DF08E30C}">
      <dgm:prSet/>
      <dgm:spPr/>
      <dgm:t>
        <a:bodyPr/>
        <a:lstStyle/>
        <a:p>
          <a:endParaRPr lang="en-IN"/>
        </a:p>
      </dgm:t>
    </dgm:pt>
    <dgm:pt modelId="{AE219328-76A3-4143-AE45-946925558106}" type="sibTrans" cxnId="{CEBBFC6F-70D7-425F-855C-3FA7DF08E30C}">
      <dgm:prSet/>
      <dgm:spPr/>
      <dgm:t>
        <a:bodyPr/>
        <a:lstStyle/>
        <a:p>
          <a:endParaRPr lang="en-IN"/>
        </a:p>
      </dgm:t>
    </dgm:pt>
    <dgm:pt modelId="{5424B381-9AE5-4995-9C42-DFC5672A6CE7}">
      <dgm:prSet phldrT="[Text]"/>
      <dgm:spPr/>
      <dgm:t>
        <a:bodyPr/>
        <a:lstStyle/>
        <a:p>
          <a:r>
            <a:rPr lang="en-IN" dirty="0" smtClean="0"/>
            <a:t>Direct Access to Student and Company Information</a:t>
          </a:r>
          <a:endParaRPr lang="en-IN" dirty="0"/>
        </a:p>
      </dgm:t>
    </dgm:pt>
    <dgm:pt modelId="{412B7093-1133-45CD-99BD-33238279791A}" type="parTrans" cxnId="{A76B33A7-4308-4611-8B84-2FDC29797DBF}">
      <dgm:prSet/>
      <dgm:spPr/>
      <dgm:t>
        <a:bodyPr/>
        <a:lstStyle/>
        <a:p>
          <a:endParaRPr lang="en-IN"/>
        </a:p>
      </dgm:t>
    </dgm:pt>
    <dgm:pt modelId="{B881CEA8-85CB-46DA-8386-B289C54EA6FE}" type="sibTrans" cxnId="{A76B33A7-4308-4611-8B84-2FDC29797DBF}">
      <dgm:prSet/>
      <dgm:spPr/>
      <dgm:t>
        <a:bodyPr/>
        <a:lstStyle/>
        <a:p>
          <a:endParaRPr lang="en-IN"/>
        </a:p>
      </dgm:t>
    </dgm:pt>
    <dgm:pt modelId="{70C6265A-835B-45A8-89B3-608C8CADD650}">
      <dgm:prSet phldrT="[Text]"/>
      <dgm:spPr/>
      <dgm:t>
        <a:bodyPr/>
        <a:lstStyle/>
        <a:p>
          <a:r>
            <a:rPr lang="en-IN" dirty="0" smtClean="0"/>
            <a:t>Announcement Log</a:t>
          </a:r>
          <a:endParaRPr lang="en-IN" dirty="0"/>
        </a:p>
      </dgm:t>
    </dgm:pt>
    <dgm:pt modelId="{3CD1C3D1-CAE8-4C81-B52F-F68059AE2EDF}" type="parTrans" cxnId="{C7433CE7-D3D4-4AEA-9B68-77C5F0BD4077}">
      <dgm:prSet/>
      <dgm:spPr/>
      <dgm:t>
        <a:bodyPr/>
        <a:lstStyle/>
        <a:p>
          <a:endParaRPr lang="en-IN"/>
        </a:p>
      </dgm:t>
    </dgm:pt>
    <dgm:pt modelId="{25C94AC3-0B30-4DD4-BE7C-A3B26B5A7A8D}" type="sibTrans" cxnId="{C7433CE7-D3D4-4AEA-9B68-77C5F0BD4077}">
      <dgm:prSet/>
      <dgm:spPr/>
      <dgm:t>
        <a:bodyPr/>
        <a:lstStyle/>
        <a:p>
          <a:endParaRPr lang="en-IN"/>
        </a:p>
      </dgm:t>
    </dgm:pt>
    <dgm:pt modelId="{F3F5C495-5495-4ABC-BFE1-387B3A9C4636}">
      <dgm:prSet phldrT="[Text]"/>
      <dgm:spPr/>
      <dgm:t>
        <a:bodyPr/>
        <a:lstStyle/>
        <a:p>
          <a:r>
            <a:rPr lang="en-IN" dirty="0" smtClean="0"/>
            <a:t>Tracking Expenditure </a:t>
          </a:r>
          <a:endParaRPr lang="en-IN" dirty="0"/>
        </a:p>
      </dgm:t>
    </dgm:pt>
    <dgm:pt modelId="{AED6AC11-C193-4843-84B8-1EF5A4B4D015}" type="parTrans" cxnId="{49D8D04E-035D-43EE-9759-3448387A11A9}">
      <dgm:prSet/>
      <dgm:spPr/>
      <dgm:t>
        <a:bodyPr/>
        <a:lstStyle/>
        <a:p>
          <a:endParaRPr lang="en-IN"/>
        </a:p>
      </dgm:t>
    </dgm:pt>
    <dgm:pt modelId="{93948171-785C-4924-8DB8-04F30C283C05}" type="sibTrans" cxnId="{49D8D04E-035D-43EE-9759-3448387A11A9}">
      <dgm:prSet/>
      <dgm:spPr/>
      <dgm:t>
        <a:bodyPr/>
        <a:lstStyle/>
        <a:p>
          <a:endParaRPr lang="en-IN"/>
        </a:p>
      </dgm:t>
    </dgm:pt>
    <dgm:pt modelId="{FC7165B0-623D-44D1-AA32-F9E8B1E68AE4}" type="pres">
      <dgm:prSet presAssocID="{8ED9B38E-1D5A-4359-AF9F-B1B56841D25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3D291AF-EA31-403E-96A5-0F36B321D9CE}" type="pres">
      <dgm:prSet presAssocID="{1C981340-26C1-4536-9377-9EDCCEF681D3}" presName="root" presStyleCnt="0"/>
      <dgm:spPr/>
    </dgm:pt>
    <dgm:pt modelId="{BE539693-45F0-4859-9E3E-3F568407CBB8}" type="pres">
      <dgm:prSet presAssocID="{1C981340-26C1-4536-9377-9EDCCEF681D3}" presName="rootComposite" presStyleCnt="0"/>
      <dgm:spPr/>
    </dgm:pt>
    <dgm:pt modelId="{414507B1-DC28-4D81-BB1D-A24062BD1BC2}" type="pres">
      <dgm:prSet presAssocID="{1C981340-26C1-4536-9377-9EDCCEF681D3}" presName="rootText" presStyleLbl="node1" presStyleIdx="0" presStyleCnt="1" custScaleX="162394"/>
      <dgm:spPr/>
      <dgm:t>
        <a:bodyPr/>
        <a:lstStyle/>
        <a:p>
          <a:endParaRPr lang="en-US"/>
        </a:p>
      </dgm:t>
    </dgm:pt>
    <dgm:pt modelId="{6A403230-B6E6-4252-BF43-01E4C9BA6FD6}" type="pres">
      <dgm:prSet presAssocID="{1C981340-26C1-4536-9377-9EDCCEF681D3}" presName="rootConnector" presStyleLbl="node1" presStyleIdx="0" presStyleCnt="1"/>
      <dgm:spPr/>
      <dgm:t>
        <a:bodyPr/>
        <a:lstStyle/>
        <a:p>
          <a:endParaRPr lang="en-US"/>
        </a:p>
      </dgm:t>
    </dgm:pt>
    <dgm:pt modelId="{11B7DEE1-C153-4C65-BDD8-BAF38E60E292}" type="pres">
      <dgm:prSet presAssocID="{1C981340-26C1-4536-9377-9EDCCEF681D3}" presName="childShape" presStyleCnt="0"/>
      <dgm:spPr/>
    </dgm:pt>
    <dgm:pt modelId="{1552E21E-3679-41F3-8EF6-9E478EB20670}" type="pres">
      <dgm:prSet presAssocID="{F5824648-BCC7-4B4F-A1CA-422447BE566B}" presName="Name13" presStyleLbl="parChTrans1D2" presStyleIdx="0" presStyleCnt="5"/>
      <dgm:spPr/>
      <dgm:t>
        <a:bodyPr/>
        <a:lstStyle/>
        <a:p>
          <a:endParaRPr lang="en-US"/>
        </a:p>
      </dgm:t>
    </dgm:pt>
    <dgm:pt modelId="{1076B20B-CB16-4713-BDE4-A8258069172F}" type="pres">
      <dgm:prSet presAssocID="{37B9042D-846B-48D5-B267-66FC05D40248}" presName="childText" presStyleLbl="bgAcc1" presStyleIdx="0" presStyleCnt="5" custScaleX="3743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E388E4-58FA-423B-8F59-E897CC59FBA4}" type="pres">
      <dgm:prSet presAssocID="{24851489-0DB0-45DE-9952-58ACADC14297}" presName="Name13" presStyleLbl="parChTrans1D2" presStyleIdx="1" presStyleCnt="5"/>
      <dgm:spPr/>
      <dgm:t>
        <a:bodyPr/>
        <a:lstStyle/>
        <a:p>
          <a:endParaRPr lang="en-US"/>
        </a:p>
      </dgm:t>
    </dgm:pt>
    <dgm:pt modelId="{93F37986-AD6A-4BF9-B3F6-71D14FFB2254}" type="pres">
      <dgm:prSet presAssocID="{793EE691-341A-4423-8058-B2EB8C1510B6}" presName="childText" presStyleLbl="bgAcc1" presStyleIdx="1" presStyleCnt="5" custScaleX="37434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DA6D114-F879-4A3D-933A-D6ADD049A5F0}" type="pres">
      <dgm:prSet presAssocID="{3CD1C3D1-CAE8-4C81-B52F-F68059AE2EDF}" presName="Name13" presStyleLbl="parChTrans1D2" presStyleIdx="2" presStyleCnt="5"/>
      <dgm:spPr/>
      <dgm:t>
        <a:bodyPr/>
        <a:lstStyle/>
        <a:p>
          <a:endParaRPr lang="en-US"/>
        </a:p>
      </dgm:t>
    </dgm:pt>
    <dgm:pt modelId="{CB7BE682-E521-42A1-ACFE-8B16B1952AC8}" type="pres">
      <dgm:prSet presAssocID="{70C6265A-835B-45A8-89B3-608C8CADD650}" presName="childText" presStyleLbl="bgAcc1" presStyleIdx="2" presStyleCnt="5" custScaleX="37444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7DAEDDC-EC43-4EF4-BEA6-003313B1B170}" type="pres">
      <dgm:prSet presAssocID="{412B7093-1133-45CD-99BD-33238279791A}" presName="Name13" presStyleLbl="parChTrans1D2" presStyleIdx="3" presStyleCnt="5"/>
      <dgm:spPr/>
      <dgm:t>
        <a:bodyPr/>
        <a:lstStyle/>
        <a:p>
          <a:endParaRPr lang="en-US"/>
        </a:p>
      </dgm:t>
    </dgm:pt>
    <dgm:pt modelId="{0937E330-8A73-4E06-B800-4ECBA6B2B3D4}" type="pres">
      <dgm:prSet presAssocID="{5424B381-9AE5-4995-9C42-DFC5672A6CE7}" presName="childText" presStyleLbl="bgAcc1" presStyleIdx="3" presStyleCnt="5" custScaleX="37444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D090127-7534-419C-88C8-BBA0B601521B}" type="pres">
      <dgm:prSet presAssocID="{AED6AC11-C193-4843-84B8-1EF5A4B4D015}" presName="Name13" presStyleLbl="parChTrans1D2" presStyleIdx="4" presStyleCnt="5"/>
      <dgm:spPr/>
      <dgm:t>
        <a:bodyPr/>
        <a:lstStyle/>
        <a:p>
          <a:endParaRPr lang="en-US"/>
        </a:p>
      </dgm:t>
    </dgm:pt>
    <dgm:pt modelId="{64F0E955-D7C0-41DE-9B13-49A08D2C7E76}" type="pres">
      <dgm:prSet presAssocID="{F3F5C495-5495-4ABC-BFE1-387B3A9C4636}" presName="childText" presStyleLbl="bgAcc1" presStyleIdx="4" presStyleCnt="5" custScaleX="3757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6C5592-6327-4F43-A327-9D6E1182FDDF}" type="presOf" srcId="{1C981340-26C1-4536-9377-9EDCCEF681D3}" destId="{6A403230-B6E6-4252-BF43-01E4C9BA6FD6}" srcOrd="1" destOrd="0" presId="urn:microsoft.com/office/officeart/2005/8/layout/hierarchy3"/>
    <dgm:cxn modelId="{2D2A8723-96CE-41B5-A9DA-45D116B6F667}" type="presOf" srcId="{AED6AC11-C193-4843-84B8-1EF5A4B4D015}" destId="{0D090127-7534-419C-88C8-BBA0B601521B}" srcOrd="0" destOrd="0" presId="urn:microsoft.com/office/officeart/2005/8/layout/hierarchy3"/>
    <dgm:cxn modelId="{B774A5AC-CD79-4F82-B926-4CB1BBB9F77F}" type="presOf" srcId="{8ED9B38E-1D5A-4359-AF9F-B1B56841D25A}" destId="{FC7165B0-623D-44D1-AA32-F9E8B1E68AE4}" srcOrd="0" destOrd="0" presId="urn:microsoft.com/office/officeart/2005/8/layout/hierarchy3"/>
    <dgm:cxn modelId="{65F59835-3BAF-4D48-947B-0EB2FAE54402}" srcId="{8ED9B38E-1D5A-4359-AF9F-B1B56841D25A}" destId="{1C981340-26C1-4536-9377-9EDCCEF681D3}" srcOrd="0" destOrd="0" parTransId="{4A44C232-B8CE-4DF1-BCB1-3C8840BA4C46}" sibTransId="{03B08C78-38D1-48B9-A397-4B68B69C94EE}"/>
    <dgm:cxn modelId="{C3C53E58-CB8D-4660-8339-F2AA96A19F92}" type="presOf" srcId="{24851489-0DB0-45DE-9952-58ACADC14297}" destId="{59E388E4-58FA-423B-8F59-E897CC59FBA4}" srcOrd="0" destOrd="0" presId="urn:microsoft.com/office/officeart/2005/8/layout/hierarchy3"/>
    <dgm:cxn modelId="{14E75A46-1345-46AD-9D67-7239A6200F57}" srcId="{1C981340-26C1-4536-9377-9EDCCEF681D3}" destId="{37B9042D-846B-48D5-B267-66FC05D40248}" srcOrd="0" destOrd="0" parTransId="{F5824648-BCC7-4B4F-A1CA-422447BE566B}" sibTransId="{A72B11D1-A513-4C5A-9223-9133DD6EF512}"/>
    <dgm:cxn modelId="{F3F3CDC0-F354-40E8-B462-6EA29A910112}" type="presOf" srcId="{5424B381-9AE5-4995-9C42-DFC5672A6CE7}" destId="{0937E330-8A73-4E06-B800-4ECBA6B2B3D4}" srcOrd="0" destOrd="0" presId="urn:microsoft.com/office/officeart/2005/8/layout/hierarchy3"/>
    <dgm:cxn modelId="{A76B33A7-4308-4611-8B84-2FDC29797DBF}" srcId="{1C981340-26C1-4536-9377-9EDCCEF681D3}" destId="{5424B381-9AE5-4995-9C42-DFC5672A6CE7}" srcOrd="3" destOrd="0" parTransId="{412B7093-1133-45CD-99BD-33238279791A}" sibTransId="{B881CEA8-85CB-46DA-8386-B289C54EA6FE}"/>
    <dgm:cxn modelId="{7E2FD8A0-A8D7-49C3-8C19-465FC133D069}" type="presOf" srcId="{70C6265A-835B-45A8-89B3-608C8CADD650}" destId="{CB7BE682-E521-42A1-ACFE-8B16B1952AC8}" srcOrd="0" destOrd="0" presId="urn:microsoft.com/office/officeart/2005/8/layout/hierarchy3"/>
    <dgm:cxn modelId="{DE60E140-6935-456D-B8F2-0EF9BF4011B4}" type="presOf" srcId="{F5824648-BCC7-4B4F-A1CA-422447BE566B}" destId="{1552E21E-3679-41F3-8EF6-9E478EB20670}" srcOrd="0" destOrd="0" presId="urn:microsoft.com/office/officeart/2005/8/layout/hierarchy3"/>
    <dgm:cxn modelId="{49D8D04E-035D-43EE-9759-3448387A11A9}" srcId="{1C981340-26C1-4536-9377-9EDCCEF681D3}" destId="{F3F5C495-5495-4ABC-BFE1-387B3A9C4636}" srcOrd="4" destOrd="0" parTransId="{AED6AC11-C193-4843-84B8-1EF5A4B4D015}" sibTransId="{93948171-785C-4924-8DB8-04F30C283C05}"/>
    <dgm:cxn modelId="{4C1909D4-6CAD-4824-93DB-329574C62E7E}" type="presOf" srcId="{1C981340-26C1-4536-9377-9EDCCEF681D3}" destId="{414507B1-DC28-4D81-BB1D-A24062BD1BC2}" srcOrd="0" destOrd="0" presId="urn:microsoft.com/office/officeart/2005/8/layout/hierarchy3"/>
    <dgm:cxn modelId="{08E2F342-3178-4C9F-A23D-59290DE0E7BF}" type="presOf" srcId="{412B7093-1133-45CD-99BD-33238279791A}" destId="{A7DAEDDC-EC43-4EF4-BEA6-003313B1B170}" srcOrd="0" destOrd="0" presId="urn:microsoft.com/office/officeart/2005/8/layout/hierarchy3"/>
    <dgm:cxn modelId="{49C4E4F7-4FE6-4AFB-B12F-E55C9EA9376E}" type="presOf" srcId="{793EE691-341A-4423-8058-B2EB8C1510B6}" destId="{93F37986-AD6A-4BF9-B3F6-71D14FFB2254}" srcOrd="0" destOrd="0" presId="urn:microsoft.com/office/officeart/2005/8/layout/hierarchy3"/>
    <dgm:cxn modelId="{3B5BC99D-2A66-49AA-8E8E-9F34292F434A}" type="presOf" srcId="{3CD1C3D1-CAE8-4C81-B52F-F68059AE2EDF}" destId="{2DA6D114-F879-4A3D-933A-D6ADD049A5F0}" srcOrd="0" destOrd="0" presId="urn:microsoft.com/office/officeart/2005/8/layout/hierarchy3"/>
    <dgm:cxn modelId="{C7433CE7-D3D4-4AEA-9B68-77C5F0BD4077}" srcId="{1C981340-26C1-4536-9377-9EDCCEF681D3}" destId="{70C6265A-835B-45A8-89B3-608C8CADD650}" srcOrd="2" destOrd="0" parTransId="{3CD1C3D1-CAE8-4C81-B52F-F68059AE2EDF}" sibTransId="{25C94AC3-0B30-4DD4-BE7C-A3B26B5A7A8D}"/>
    <dgm:cxn modelId="{0A26F542-8B7D-4659-A888-25531ED51E05}" type="presOf" srcId="{37B9042D-846B-48D5-B267-66FC05D40248}" destId="{1076B20B-CB16-4713-BDE4-A8258069172F}" srcOrd="0" destOrd="0" presId="urn:microsoft.com/office/officeart/2005/8/layout/hierarchy3"/>
    <dgm:cxn modelId="{665025DB-DA9B-4C73-A7E4-9B4C65CFDC06}" type="presOf" srcId="{F3F5C495-5495-4ABC-BFE1-387B3A9C4636}" destId="{64F0E955-D7C0-41DE-9B13-49A08D2C7E76}" srcOrd="0" destOrd="0" presId="urn:microsoft.com/office/officeart/2005/8/layout/hierarchy3"/>
    <dgm:cxn modelId="{CEBBFC6F-70D7-425F-855C-3FA7DF08E30C}" srcId="{1C981340-26C1-4536-9377-9EDCCEF681D3}" destId="{793EE691-341A-4423-8058-B2EB8C1510B6}" srcOrd="1" destOrd="0" parTransId="{24851489-0DB0-45DE-9952-58ACADC14297}" sibTransId="{AE219328-76A3-4143-AE45-946925558106}"/>
    <dgm:cxn modelId="{93721F9E-F96A-47DE-964D-05E33CE73C4B}" type="presParOf" srcId="{FC7165B0-623D-44D1-AA32-F9E8B1E68AE4}" destId="{63D291AF-EA31-403E-96A5-0F36B321D9CE}" srcOrd="0" destOrd="0" presId="urn:microsoft.com/office/officeart/2005/8/layout/hierarchy3"/>
    <dgm:cxn modelId="{DE69568A-EFB9-4547-A464-9A9C2E607DDA}" type="presParOf" srcId="{63D291AF-EA31-403E-96A5-0F36B321D9CE}" destId="{BE539693-45F0-4859-9E3E-3F568407CBB8}" srcOrd="0" destOrd="0" presId="urn:microsoft.com/office/officeart/2005/8/layout/hierarchy3"/>
    <dgm:cxn modelId="{CB409EB9-21AD-4953-A25A-69AFFEDF5BAB}" type="presParOf" srcId="{BE539693-45F0-4859-9E3E-3F568407CBB8}" destId="{414507B1-DC28-4D81-BB1D-A24062BD1BC2}" srcOrd="0" destOrd="0" presId="urn:microsoft.com/office/officeart/2005/8/layout/hierarchy3"/>
    <dgm:cxn modelId="{16898D00-83DB-459F-B3A0-98AA01604369}" type="presParOf" srcId="{BE539693-45F0-4859-9E3E-3F568407CBB8}" destId="{6A403230-B6E6-4252-BF43-01E4C9BA6FD6}" srcOrd="1" destOrd="0" presId="urn:microsoft.com/office/officeart/2005/8/layout/hierarchy3"/>
    <dgm:cxn modelId="{F07D928E-CC0C-4C5C-A4CF-906F19D14DB3}" type="presParOf" srcId="{63D291AF-EA31-403E-96A5-0F36B321D9CE}" destId="{11B7DEE1-C153-4C65-BDD8-BAF38E60E292}" srcOrd="1" destOrd="0" presId="urn:microsoft.com/office/officeart/2005/8/layout/hierarchy3"/>
    <dgm:cxn modelId="{6EE654CD-2C36-451B-B9D1-78632831450B}" type="presParOf" srcId="{11B7DEE1-C153-4C65-BDD8-BAF38E60E292}" destId="{1552E21E-3679-41F3-8EF6-9E478EB20670}" srcOrd="0" destOrd="0" presId="urn:microsoft.com/office/officeart/2005/8/layout/hierarchy3"/>
    <dgm:cxn modelId="{A1B12E85-0BB9-4DA4-B926-CB6466D22F13}" type="presParOf" srcId="{11B7DEE1-C153-4C65-BDD8-BAF38E60E292}" destId="{1076B20B-CB16-4713-BDE4-A8258069172F}" srcOrd="1" destOrd="0" presId="urn:microsoft.com/office/officeart/2005/8/layout/hierarchy3"/>
    <dgm:cxn modelId="{9BA7AA88-4066-415A-B173-2F8833041B6B}" type="presParOf" srcId="{11B7DEE1-C153-4C65-BDD8-BAF38E60E292}" destId="{59E388E4-58FA-423B-8F59-E897CC59FBA4}" srcOrd="2" destOrd="0" presId="urn:microsoft.com/office/officeart/2005/8/layout/hierarchy3"/>
    <dgm:cxn modelId="{CD6A3317-18BA-438F-BB00-1AC9FF5F33B6}" type="presParOf" srcId="{11B7DEE1-C153-4C65-BDD8-BAF38E60E292}" destId="{93F37986-AD6A-4BF9-B3F6-71D14FFB2254}" srcOrd="3" destOrd="0" presId="urn:microsoft.com/office/officeart/2005/8/layout/hierarchy3"/>
    <dgm:cxn modelId="{0C8EE910-CEB7-4793-BACF-A72202DF52C3}" type="presParOf" srcId="{11B7DEE1-C153-4C65-BDD8-BAF38E60E292}" destId="{2DA6D114-F879-4A3D-933A-D6ADD049A5F0}" srcOrd="4" destOrd="0" presId="urn:microsoft.com/office/officeart/2005/8/layout/hierarchy3"/>
    <dgm:cxn modelId="{AFB7895A-CA83-416A-A6C5-DAFA758DA1BD}" type="presParOf" srcId="{11B7DEE1-C153-4C65-BDD8-BAF38E60E292}" destId="{CB7BE682-E521-42A1-ACFE-8B16B1952AC8}" srcOrd="5" destOrd="0" presId="urn:microsoft.com/office/officeart/2005/8/layout/hierarchy3"/>
    <dgm:cxn modelId="{7B1F9C10-20CA-4FDF-910B-7C14F850B48F}" type="presParOf" srcId="{11B7DEE1-C153-4C65-BDD8-BAF38E60E292}" destId="{A7DAEDDC-EC43-4EF4-BEA6-003313B1B170}" srcOrd="6" destOrd="0" presId="urn:microsoft.com/office/officeart/2005/8/layout/hierarchy3"/>
    <dgm:cxn modelId="{02F5D1EC-3DDB-4F20-9BF5-0CB0FDFE479A}" type="presParOf" srcId="{11B7DEE1-C153-4C65-BDD8-BAF38E60E292}" destId="{0937E330-8A73-4E06-B800-4ECBA6B2B3D4}" srcOrd="7" destOrd="0" presId="urn:microsoft.com/office/officeart/2005/8/layout/hierarchy3"/>
    <dgm:cxn modelId="{E0132B4A-9119-4D96-BCD8-111F60A26C26}" type="presParOf" srcId="{11B7DEE1-C153-4C65-BDD8-BAF38E60E292}" destId="{0D090127-7534-419C-88C8-BBA0B601521B}" srcOrd="8" destOrd="0" presId="urn:microsoft.com/office/officeart/2005/8/layout/hierarchy3"/>
    <dgm:cxn modelId="{13E0B774-7E37-4841-801F-EBF6B074B23B}" type="presParOf" srcId="{11B7DEE1-C153-4C65-BDD8-BAF38E60E292}" destId="{64F0E955-D7C0-41DE-9B13-49A08D2C7E76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ED9B38E-1D5A-4359-AF9F-B1B56841D25A}" type="doc">
      <dgm:prSet loTypeId="urn:microsoft.com/office/officeart/2005/8/layout/hierarchy3" loCatId="hierarchy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IN"/>
        </a:p>
      </dgm:t>
    </dgm:pt>
    <dgm:pt modelId="{1C981340-26C1-4536-9377-9EDCCEF681D3}">
      <dgm:prSet phldrT="[Text]"/>
      <dgm:spPr/>
      <dgm:t>
        <a:bodyPr/>
        <a:lstStyle/>
        <a:p>
          <a:r>
            <a:rPr lang="en-IN" dirty="0" smtClean="0"/>
            <a:t>Student</a:t>
          </a:r>
          <a:endParaRPr lang="en-IN" dirty="0"/>
        </a:p>
      </dgm:t>
    </dgm:pt>
    <dgm:pt modelId="{4A44C232-B8CE-4DF1-BCB1-3C8840BA4C46}" type="parTrans" cxnId="{65F59835-3BAF-4D48-947B-0EB2FAE54402}">
      <dgm:prSet/>
      <dgm:spPr/>
      <dgm:t>
        <a:bodyPr/>
        <a:lstStyle/>
        <a:p>
          <a:endParaRPr lang="en-IN"/>
        </a:p>
      </dgm:t>
    </dgm:pt>
    <dgm:pt modelId="{03B08C78-38D1-48B9-A397-4B68B69C94EE}" type="sibTrans" cxnId="{65F59835-3BAF-4D48-947B-0EB2FAE54402}">
      <dgm:prSet/>
      <dgm:spPr/>
      <dgm:t>
        <a:bodyPr/>
        <a:lstStyle/>
        <a:p>
          <a:endParaRPr lang="en-IN"/>
        </a:p>
      </dgm:t>
    </dgm:pt>
    <dgm:pt modelId="{37B9042D-846B-48D5-B267-66FC05D40248}">
      <dgm:prSet phldrT="[Text]"/>
      <dgm:spPr/>
      <dgm:t>
        <a:bodyPr/>
        <a:lstStyle/>
        <a:p>
          <a:r>
            <a:rPr lang="en-IN" dirty="0" smtClean="0"/>
            <a:t>Register For Placement Drives</a:t>
          </a:r>
          <a:endParaRPr lang="en-IN" dirty="0"/>
        </a:p>
      </dgm:t>
    </dgm:pt>
    <dgm:pt modelId="{F5824648-BCC7-4B4F-A1CA-422447BE566B}" type="parTrans" cxnId="{14E75A46-1345-46AD-9D67-7239A6200F57}">
      <dgm:prSet/>
      <dgm:spPr/>
      <dgm:t>
        <a:bodyPr/>
        <a:lstStyle/>
        <a:p>
          <a:endParaRPr lang="en-IN"/>
        </a:p>
      </dgm:t>
    </dgm:pt>
    <dgm:pt modelId="{A72B11D1-A513-4C5A-9223-9133DD6EF512}" type="sibTrans" cxnId="{14E75A46-1345-46AD-9D67-7239A6200F57}">
      <dgm:prSet/>
      <dgm:spPr/>
      <dgm:t>
        <a:bodyPr/>
        <a:lstStyle/>
        <a:p>
          <a:endParaRPr lang="en-IN"/>
        </a:p>
      </dgm:t>
    </dgm:pt>
    <dgm:pt modelId="{793EE691-341A-4423-8058-B2EB8C1510B6}">
      <dgm:prSet phldrT="[Text]"/>
      <dgm:spPr/>
      <dgm:t>
        <a:bodyPr/>
        <a:lstStyle/>
        <a:p>
          <a:r>
            <a:rPr lang="en-IN" dirty="0" smtClean="0"/>
            <a:t>Announcements and Notifications</a:t>
          </a:r>
          <a:endParaRPr lang="en-IN" dirty="0"/>
        </a:p>
      </dgm:t>
    </dgm:pt>
    <dgm:pt modelId="{24851489-0DB0-45DE-9952-58ACADC14297}" type="parTrans" cxnId="{CEBBFC6F-70D7-425F-855C-3FA7DF08E30C}">
      <dgm:prSet/>
      <dgm:spPr/>
      <dgm:t>
        <a:bodyPr/>
        <a:lstStyle/>
        <a:p>
          <a:endParaRPr lang="en-IN"/>
        </a:p>
      </dgm:t>
    </dgm:pt>
    <dgm:pt modelId="{AE219328-76A3-4143-AE45-946925558106}" type="sibTrans" cxnId="{CEBBFC6F-70D7-425F-855C-3FA7DF08E30C}">
      <dgm:prSet/>
      <dgm:spPr/>
      <dgm:t>
        <a:bodyPr/>
        <a:lstStyle/>
        <a:p>
          <a:endParaRPr lang="en-IN"/>
        </a:p>
      </dgm:t>
    </dgm:pt>
    <dgm:pt modelId="{5424B381-9AE5-4995-9C42-DFC5672A6CE7}">
      <dgm:prSet phldrT="[Text]"/>
      <dgm:spPr/>
      <dgm:t>
        <a:bodyPr/>
        <a:lstStyle/>
        <a:p>
          <a:r>
            <a:rPr lang="en-IN" dirty="0" smtClean="0"/>
            <a:t>Direct Access to Company Information</a:t>
          </a:r>
          <a:endParaRPr lang="en-IN" dirty="0"/>
        </a:p>
      </dgm:t>
    </dgm:pt>
    <dgm:pt modelId="{412B7093-1133-45CD-99BD-33238279791A}" type="parTrans" cxnId="{A76B33A7-4308-4611-8B84-2FDC29797DBF}">
      <dgm:prSet/>
      <dgm:spPr/>
      <dgm:t>
        <a:bodyPr/>
        <a:lstStyle/>
        <a:p>
          <a:endParaRPr lang="en-IN"/>
        </a:p>
      </dgm:t>
    </dgm:pt>
    <dgm:pt modelId="{B881CEA8-85CB-46DA-8386-B289C54EA6FE}" type="sibTrans" cxnId="{A76B33A7-4308-4611-8B84-2FDC29797DBF}">
      <dgm:prSet/>
      <dgm:spPr/>
      <dgm:t>
        <a:bodyPr/>
        <a:lstStyle/>
        <a:p>
          <a:endParaRPr lang="en-IN"/>
        </a:p>
      </dgm:t>
    </dgm:pt>
    <dgm:pt modelId="{70C6265A-835B-45A8-89B3-608C8CADD650}">
      <dgm:prSet phldrT="[Text]"/>
      <dgm:spPr/>
      <dgm:t>
        <a:bodyPr/>
        <a:lstStyle/>
        <a:p>
          <a:r>
            <a:rPr lang="en-IN" dirty="0" smtClean="0"/>
            <a:t>Announcement Log</a:t>
          </a:r>
          <a:endParaRPr lang="en-IN" dirty="0"/>
        </a:p>
      </dgm:t>
    </dgm:pt>
    <dgm:pt modelId="{3CD1C3D1-CAE8-4C81-B52F-F68059AE2EDF}" type="parTrans" cxnId="{C7433CE7-D3D4-4AEA-9B68-77C5F0BD4077}">
      <dgm:prSet/>
      <dgm:spPr/>
      <dgm:t>
        <a:bodyPr/>
        <a:lstStyle/>
        <a:p>
          <a:endParaRPr lang="en-IN"/>
        </a:p>
      </dgm:t>
    </dgm:pt>
    <dgm:pt modelId="{25C94AC3-0B30-4DD4-BE7C-A3B26B5A7A8D}" type="sibTrans" cxnId="{C7433CE7-D3D4-4AEA-9B68-77C5F0BD4077}">
      <dgm:prSet/>
      <dgm:spPr/>
      <dgm:t>
        <a:bodyPr/>
        <a:lstStyle/>
        <a:p>
          <a:endParaRPr lang="en-IN"/>
        </a:p>
      </dgm:t>
    </dgm:pt>
    <dgm:pt modelId="{F3F5C495-5495-4ABC-BFE1-387B3A9C4636}">
      <dgm:prSet phldrT="[Text]"/>
      <dgm:spPr/>
      <dgm:t>
        <a:bodyPr/>
        <a:lstStyle/>
        <a:p>
          <a:r>
            <a:rPr lang="en-IN" dirty="0" smtClean="0"/>
            <a:t>Tracking Expenditure </a:t>
          </a:r>
          <a:endParaRPr lang="en-IN" dirty="0"/>
        </a:p>
      </dgm:t>
    </dgm:pt>
    <dgm:pt modelId="{AED6AC11-C193-4843-84B8-1EF5A4B4D015}" type="parTrans" cxnId="{49D8D04E-035D-43EE-9759-3448387A11A9}">
      <dgm:prSet/>
      <dgm:spPr/>
      <dgm:t>
        <a:bodyPr/>
        <a:lstStyle/>
        <a:p>
          <a:endParaRPr lang="en-IN"/>
        </a:p>
      </dgm:t>
    </dgm:pt>
    <dgm:pt modelId="{93948171-785C-4924-8DB8-04F30C283C05}" type="sibTrans" cxnId="{49D8D04E-035D-43EE-9759-3448387A11A9}">
      <dgm:prSet/>
      <dgm:spPr/>
      <dgm:t>
        <a:bodyPr/>
        <a:lstStyle/>
        <a:p>
          <a:endParaRPr lang="en-IN"/>
        </a:p>
      </dgm:t>
    </dgm:pt>
    <dgm:pt modelId="{78C8D0A6-EC93-415D-88FC-95A7AE8D192B}">
      <dgm:prSet phldrT="[Text]"/>
      <dgm:spPr/>
      <dgm:t>
        <a:bodyPr/>
        <a:lstStyle/>
        <a:p>
          <a:r>
            <a:rPr lang="en-IN" dirty="0" smtClean="0"/>
            <a:t>Hiring Predictor</a:t>
          </a:r>
          <a:endParaRPr lang="en-IN" dirty="0"/>
        </a:p>
      </dgm:t>
    </dgm:pt>
    <dgm:pt modelId="{60A08AF2-0F0B-4978-9EAD-8E5690FC8E66}" type="parTrans" cxnId="{160F22DC-D38B-47DB-A70A-71DDA6915027}">
      <dgm:prSet/>
      <dgm:spPr/>
      <dgm:t>
        <a:bodyPr/>
        <a:lstStyle/>
        <a:p>
          <a:endParaRPr lang="en-IN"/>
        </a:p>
      </dgm:t>
    </dgm:pt>
    <dgm:pt modelId="{22ED2974-4346-402F-8D9F-A3CDBC00DF64}" type="sibTrans" cxnId="{160F22DC-D38B-47DB-A70A-71DDA6915027}">
      <dgm:prSet/>
      <dgm:spPr/>
      <dgm:t>
        <a:bodyPr/>
        <a:lstStyle/>
        <a:p>
          <a:endParaRPr lang="en-IN"/>
        </a:p>
      </dgm:t>
    </dgm:pt>
    <dgm:pt modelId="{FC7165B0-623D-44D1-AA32-F9E8B1E68AE4}" type="pres">
      <dgm:prSet presAssocID="{8ED9B38E-1D5A-4359-AF9F-B1B56841D25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3D291AF-EA31-403E-96A5-0F36B321D9CE}" type="pres">
      <dgm:prSet presAssocID="{1C981340-26C1-4536-9377-9EDCCEF681D3}" presName="root" presStyleCnt="0"/>
      <dgm:spPr/>
    </dgm:pt>
    <dgm:pt modelId="{BE539693-45F0-4859-9E3E-3F568407CBB8}" type="pres">
      <dgm:prSet presAssocID="{1C981340-26C1-4536-9377-9EDCCEF681D3}" presName="rootComposite" presStyleCnt="0"/>
      <dgm:spPr/>
    </dgm:pt>
    <dgm:pt modelId="{414507B1-DC28-4D81-BB1D-A24062BD1BC2}" type="pres">
      <dgm:prSet presAssocID="{1C981340-26C1-4536-9377-9EDCCEF681D3}" presName="rootText" presStyleLbl="node1" presStyleIdx="0" presStyleCnt="1" custScaleX="157171"/>
      <dgm:spPr/>
      <dgm:t>
        <a:bodyPr/>
        <a:lstStyle/>
        <a:p>
          <a:endParaRPr lang="en-IN"/>
        </a:p>
      </dgm:t>
    </dgm:pt>
    <dgm:pt modelId="{6A403230-B6E6-4252-BF43-01E4C9BA6FD6}" type="pres">
      <dgm:prSet presAssocID="{1C981340-26C1-4536-9377-9EDCCEF681D3}" presName="rootConnector" presStyleLbl="node1" presStyleIdx="0" presStyleCnt="1"/>
      <dgm:spPr/>
      <dgm:t>
        <a:bodyPr/>
        <a:lstStyle/>
        <a:p>
          <a:endParaRPr lang="en-US"/>
        </a:p>
      </dgm:t>
    </dgm:pt>
    <dgm:pt modelId="{11B7DEE1-C153-4C65-BDD8-BAF38E60E292}" type="pres">
      <dgm:prSet presAssocID="{1C981340-26C1-4536-9377-9EDCCEF681D3}" presName="childShape" presStyleCnt="0"/>
      <dgm:spPr/>
    </dgm:pt>
    <dgm:pt modelId="{1552E21E-3679-41F3-8EF6-9E478EB20670}" type="pres">
      <dgm:prSet presAssocID="{F5824648-BCC7-4B4F-A1CA-422447BE566B}" presName="Name13" presStyleLbl="parChTrans1D2" presStyleIdx="0" presStyleCnt="6"/>
      <dgm:spPr/>
      <dgm:t>
        <a:bodyPr/>
        <a:lstStyle/>
        <a:p>
          <a:endParaRPr lang="en-US"/>
        </a:p>
      </dgm:t>
    </dgm:pt>
    <dgm:pt modelId="{1076B20B-CB16-4713-BDE4-A8258069172F}" type="pres">
      <dgm:prSet presAssocID="{37B9042D-846B-48D5-B267-66FC05D40248}" presName="childText" presStyleLbl="bgAcc1" presStyleIdx="0" presStyleCnt="6" custScaleX="37434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9E388E4-58FA-423B-8F59-E897CC59FBA4}" type="pres">
      <dgm:prSet presAssocID="{24851489-0DB0-45DE-9952-58ACADC14297}" presName="Name13" presStyleLbl="parChTrans1D2" presStyleIdx="1" presStyleCnt="6"/>
      <dgm:spPr/>
      <dgm:t>
        <a:bodyPr/>
        <a:lstStyle/>
        <a:p>
          <a:endParaRPr lang="en-US"/>
        </a:p>
      </dgm:t>
    </dgm:pt>
    <dgm:pt modelId="{93F37986-AD6A-4BF9-B3F6-71D14FFB2254}" type="pres">
      <dgm:prSet presAssocID="{793EE691-341A-4423-8058-B2EB8C1510B6}" presName="childText" presStyleLbl="bgAcc1" presStyleIdx="1" presStyleCnt="6" custScaleX="37434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DA6D114-F879-4A3D-933A-D6ADD049A5F0}" type="pres">
      <dgm:prSet presAssocID="{3CD1C3D1-CAE8-4C81-B52F-F68059AE2EDF}" presName="Name13" presStyleLbl="parChTrans1D2" presStyleIdx="2" presStyleCnt="6"/>
      <dgm:spPr/>
      <dgm:t>
        <a:bodyPr/>
        <a:lstStyle/>
        <a:p>
          <a:endParaRPr lang="en-US"/>
        </a:p>
      </dgm:t>
    </dgm:pt>
    <dgm:pt modelId="{CB7BE682-E521-42A1-ACFE-8B16B1952AC8}" type="pres">
      <dgm:prSet presAssocID="{70C6265A-835B-45A8-89B3-608C8CADD650}" presName="childText" presStyleLbl="bgAcc1" presStyleIdx="2" presStyleCnt="6" custScaleX="37444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7DAEDDC-EC43-4EF4-BEA6-003313B1B170}" type="pres">
      <dgm:prSet presAssocID="{412B7093-1133-45CD-99BD-33238279791A}" presName="Name13" presStyleLbl="parChTrans1D2" presStyleIdx="3" presStyleCnt="6"/>
      <dgm:spPr/>
      <dgm:t>
        <a:bodyPr/>
        <a:lstStyle/>
        <a:p>
          <a:endParaRPr lang="en-US"/>
        </a:p>
      </dgm:t>
    </dgm:pt>
    <dgm:pt modelId="{0937E330-8A73-4E06-B800-4ECBA6B2B3D4}" type="pres">
      <dgm:prSet presAssocID="{5424B381-9AE5-4995-9C42-DFC5672A6CE7}" presName="childText" presStyleLbl="bgAcc1" presStyleIdx="3" presStyleCnt="6" custScaleX="37444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D090127-7534-419C-88C8-BBA0B601521B}" type="pres">
      <dgm:prSet presAssocID="{AED6AC11-C193-4843-84B8-1EF5A4B4D015}" presName="Name13" presStyleLbl="parChTrans1D2" presStyleIdx="4" presStyleCnt="6"/>
      <dgm:spPr/>
      <dgm:t>
        <a:bodyPr/>
        <a:lstStyle/>
        <a:p>
          <a:endParaRPr lang="en-US"/>
        </a:p>
      </dgm:t>
    </dgm:pt>
    <dgm:pt modelId="{64F0E955-D7C0-41DE-9B13-49A08D2C7E76}" type="pres">
      <dgm:prSet presAssocID="{F3F5C495-5495-4ABC-BFE1-387B3A9C4636}" presName="childText" presStyleLbl="bgAcc1" presStyleIdx="4" presStyleCnt="6" custScaleX="3753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A5C91B-A1F7-4452-A584-336F48EA3121}" type="pres">
      <dgm:prSet presAssocID="{60A08AF2-0F0B-4978-9EAD-8E5690FC8E66}" presName="Name13" presStyleLbl="parChTrans1D2" presStyleIdx="5" presStyleCnt="6"/>
      <dgm:spPr/>
      <dgm:t>
        <a:bodyPr/>
        <a:lstStyle/>
        <a:p>
          <a:endParaRPr lang="en-US"/>
        </a:p>
      </dgm:t>
    </dgm:pt>
    <dgm:pt modelId="{BAB6160E-8B5C-46E8-9F8E-00FCB5734363}" type="pres">
      <dgm:prSet presAssocID="{78C8D0A6-EC93-415D-88FC-95A7AE8D192B}" presName="childText" presStyleLbl="bgAcc1" presStyleIdx="5" presStyleCnt="6" custScaleX="3753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EB0740-4AFF-408F-9447-9B1849B01828}" type="presOf" srcId="{793EE691-341A-4423-8058-B2EB8C1510B6}" destId="{93F37986-AD6A-4BF9-B3F6-71D14FFB2254}" srcOrd="0" destOrd="0" presId="urn:microsoft.com/office/officeart/2005/8/layout/hierarchy3"/>
    <dgm:cxn modelId="{4F87DFE6-9893-414F-A17A-C50E1F929A1E}" type="presOf" srcId="{F5824648-BCC7-4B4F-A1CA-422447BE566B}" destId="{1552E21E-3679-41F3-8EF6-9E478EB20670}" srcOrd="0" destOrd="0" presId="urn:microsoft.com/office/officeart/2005/8/layout/hierarchy3"/>
    <dgm:cxn modelId="{49D8D04E-035D-43EE-9759-3448387A11A9}" srcId="{1C981340-26C1-4536-9377-9EDCCEF681D3}" destId="{F3F5C495-5495-4ABC-BFE1-387B3A9C4636}" srcOrd="4" destOrd="0" parTransId="{AED6AC11-C193-4843-84B8-1EF5A4B4D015}" sibTransId="{93948171-785C-4924-8DB8-04F30C283C05}"/>
    <dgm:cxn modelId="{696C84C9-C769-4889-AB20-9BAAA034DC20}" type="presOf" srcId="{1C981340-26C1-4536-9377-9EDCCEF681D3}" destId="{6A403230-B6E6-4252-BF43-01E4C9BA6FD6}" srcOrd="1" destOrd="0" presId="urn:microsoft.com/office/officeart/2005/8/layout/hierarchy3"/>
    <dgm:cxn modelId="{D129DB87-1F2C-4385-9706-26437A6E082E}" type="presOf" srcId="{60A08AF2-0F0B-4978-9EAD-8E5690FC8E66}" destId="{37A5C91B-A1F7-4452-A584-336F48EA3121}" srcOrd="0" destOrd="0" presId="urn:microsoft.com/office/officeart/2005/8/layout/hierarchy3"/>
    <dgm:cxn modelId="{BABD3034-2D2C-4C84-9AD6-3A1351B9DA75}" type="presOf" srcId="{F3F5C495-5495-4ABC-BFE1-387B3A9C4636}" destId="{64F0E955-D7C0-41DE-9B13-49A08D2C7E76}" srcOrd="0" destOrd="0" presId="urn:microsoft.com/office/officeart/2005/8/layout/hierarchy3"/>
    <dgm:cxn modelId="{7A5DA43D-6AE4-418C-9562-1A1AC9B80107}" type="presOf" srcId="{37B9042D-846B-48D5-B267-66FC05D40248}" destId="{1076B20B-CB16-4713-BDE4-A8258069172F}" srcOrd="0" destOrd="0" presId="urn:microsoft.com/office/officeart/2005/8/layout/hierarchy3"/>
    <dgm:cxn modelId="{C7433CE7-D3D4-4AEA-9B68-77C5F0BD4077}" srcId="{1C981340-26C1-4536-9377-9EDCCEF681D3}" destId="{70C6265A-835B-45A8-89B3-608C8CADD650}" srcOrd="2" destOrd="0" parTransId="{3CD1C3D1-CAE8-4C81-B52F-F68059AE2EDF}" sibTransId="{25C94AC3-0B30-4DD4-BE7C-A3B26B5A7A8D}"/>
    <dgm:cxn modelId="{65F59835-3BAF-4D48-947B-0EB2FAE54402}" srcId="{8ED9B38E-1D5A-4359-AF9F-B1B56841D25A}" destId="{1C981340-26C1-4536-9377-9EDCCEF681D3}" srcOrd="0" destOrd="0" parTransId="{4A44C232-B8CE-4DF1-BCB1-3C8840BA4C46}" sibTransId="{03B08C78-38D1-48B9-A397-4B68B69C94EE}"/>
    <dgm:cxn modelId="{FB0D28CC-6580-4D22-8199-23417D562C7A}" type="presOf" srcId="{8ED9B38E-1D5A-4359-AF9F-B1B56841D25A}" destId="{FC7165B0-623D-44D1-AA32-F9E8B1E68AE4}" srcOrd="0" destOrd="0" presId="urn:microsoft.com/office/officeart/2005/8/layout/hierarchy3"/>
    <dgm:cxn modelId="{F3779AE0-BC58-43D1-875D-D19DD26BD741}" type="presOf" srcId="{78C8D0A6-EC93-415D-88FC-95A7AE8D192B}" destId="{BAB6160E-8B5C-46E8-9F8E-00FCB5734363}" srcOrd="0" destOrd="0" presId="urn:microsoft.com/office/officeart/2005/8/layout/hierarchy3"/>
    <dgm:cxn modelId="{CEBBFC6F-70D7-425F-855C-3FA7DF08E30C}" srcId="{1C981340-26C1-4536-9377-9EDCCEF681D3}" destId="{793EE691-341A-4423-8058-B2EB8C1510B6}" srcOrd="1" destOrd="0" parTransId="{24851489-0DB0-45DE-9952-58ACADC14297}" sibTransId="{AE219328-76A3-4143-AE45-946925558106}"/>
    <dgm:cxn modelId="{EAC4012E-4A7C-4391-9386-2B07D2D2828D}" type="presOf" srcId="{5424B381-9AE5-4995-9C42-DFC5672A6CE7}" destId="{0937E330-8A73-4E06-B800-4ECBA6B2B3D4}" srcOrd="0" destOrd="0" presId="urn:microsoft.com/office/officeart/2005/8/layout/hierarchy3"/>
    <dgm:cxn modelId="{24520335-A233-480A-9B22-D58613F76D3B}" type="presOf" srcId="{412B7093-1133-45CD-99BD-33238279791A}" destId="{A7DAEDDC-EC43-4EF4-BEA6-003313B1B170}" srcOrd="0" destOrd="0" presId="urn:microsoft.com/office/officeart/2005/8/layout/hierarchy3"/>
    <dgm:cxn modelId="{160F22DC-D38B-47DB-A70A-71DDA6915027}" srcId="{1C981340-26C1-4536-9377-9EDCCEF681D3}" destId="{78C8D0A6-EC93-415D-88FC-95A7AE8D192B}" srcOrd="5" destOrd="0" parTransId="{60A08AF2-0F0B-4978-9EAD-8E5690FC8E66}" sibTransId="{22ED2974-4346-402F-8D9F-A3CDBC00DF64}"/>
    <dgm:cxn modelId="{C97C9080-3D66-44BB-A3DE-874AD8D44A04}" type="presOf" srcId="{AED6AC11-C193-4843-84B8-1EF5A4B4D015}" destId="{0D090127-7534-419C-88C8-BBA0B601521B}" srcOrd="0" destOrd="0" presId="urn:microsoft.com/office/officeart/2005/8/layout/hierarchy3"/>
    <dgm:cxn modelId="{2C6D0295-C08D-4C38-9A53-F31D1C4EA828}" type="presOf" srcId="{70C6265A-835B-45A8-89B3-608C8CADD650}" destId="{CB7BE682-E521-42A1-ACFE-8B16B1952AC8}" srcOrd="0" destOrd="0" presId="urn:microsoft.com/office/officeart/2005/8/layout/hierarchy3"/>
    <dgm:cxn modelId="{B8B62EE8-3B6D-4230-8F82-254C1075C838}" type="presOf" srcId="{24851489-0DB0-45DE-9952-58ACADC14297}" destId="{59E388E4-58FA-423B-8F59-E897CC59FBA4}" srcOrd="0" destOrd="0" presId="urn:microsoft.com/office/officeart/2005/8/layout/hierarchy3"/>
    <dgm:cxn modelId="{97A1AFB9-7DF5-4A3C-9367-1138160C5053}" type="presOf" srcId="{1C981340-26C1-4536-9377-9EDCCEF681D3}" destId="{414507B1-DC28-4D81-BB1D-A24062BD1BC2}" srcOrd="0" destOrd="0" presId="urn:microsoft.com/office/officeart/2005/8/layout/hierarchy3"/>
    <dgm:cxn modelId="{F3C6B519-51FF-4F2F-98F7-DAAFAB10AB09}" type="presOf" srcId="{3CD1C3D1-CAE8-4C81-B52F-F68059AE2EDF}" destId="{2DA6D114-F879-4A3D-933A-D6ADD049A5F0}" srcOrd="0" destOrd="0" presId="urn:microsoft.com/office/officeart/2005/8/layout/hierarchy3"/>
    <dgm:cxn modelId="{A76B33A7-4308-4611-8B84-2FDC29797DBF}" srcId="{1C981340-26C1-4536-9377-9EDCCEF681D3}" destId="{5424B381-9AE5-4995-9C42-DFC5672A6CE7}" srcOrd="3" destOrd="0" parTransId="{412B7093-1133-45CD-99BD-33238279791A}" sibTransId="{B881CEA8-85CB-46DA-8386-B289C54EA6FE}"/>
    <dgm:cxn modelId="{14E75A46-1345-46AD-9D67-7239A6200F57}" srcId="{1C981340-26C1-4536-9377-9EDCCEF681D3}" destId="{37B9042D-846B-48D5-B267-66FC05D40248}" srcOrd="0" destOrd="0" parTransId="{F5824648-BCC7-4B4F-A1CA-422447BE566B}" sibTransId="{A72B11D1-A513-4C5A-9223-9133DD6EF512}"/>
    <dgm:cxn modelId="{E9D0CE46-7301-4A8E-BF99-5A01C54C8308}" type="presParOf" srcId="{FC7165B0-623D-44D1-AA32-F9E8B1E68AE4}" destId="{63D291AF-EA31-403E-96A5-0F36B321D9CE}" srcOrd="0" destOrd="0" presId="urn:microsoft.com/office/officeart/2005/8/layout/hierarchy3"/>
    <dgm:cxn modelId="{D36418D1-8D94-4766-913E-BE956CE4C30D}" type="presParOf" srcId="{63D291AF-EA31-403E-96A5-0F36B321D9CE}" destId="{BE539693-45F0-4859-9E3E-3F568407CBB8}" srcOrd="0" destOrd="0" presId="urn:microsoft.com/office/officeart/2005/8/layout/hierarchy3"/>
    <dgm:cxn modelId="{335251F2-0AD2-4F7A-B02A-1E8222C89AA3}" type="presParOf" srcId="{BE539693-45F0-4859-9E3E-3F568407CBB8}" destId="{414507B1-DC28-4D81-BB1D-A24062BD1BC2}" srcOrd="0" destOrd="0" presId="urn:microsoft.com/office/officeart/2005/8/layout/hierarchy3"/>
    <dgm:cxn modelId="{CDA9DCCD-B2A8-4D0D-B636-D1829FC6536F}" type="presParOf" srcId="{BE539693-45F0-4859-9E3E-3F568407CBB8}" destId="{6A403230-B6E6-4252-BF43-01E4C9BA6FD6}" srcOrd="1" destOrd="0" presId="urn:microsoft.com/office/officeart/2005/8/layout/hierarchy3"/>
    <dgm:cxn modelId="{5A91827A-92F2-4311-B251-75E59245C090}" type="presParOf" srcId="{63D291AF-EA31-403E-96A5-0F36B321D9CE}" destId="{11B7DEE1-C153-4C65-BDD8-BAF38E60E292}" srcOrd="1" destOrd="0" presId="urn:microsoft.com/office/officeart/2005/8/layout/hierarchy3"/>
    <dgm:cxn modelId="{FAAD876B-F8A3-483F-B9F0-28E9BCB85143}" type="presParOf" srcId="{11B7DEE1-C153-4C65-BDD8-BAF38E60E292}" destId="{1552E21E-3679-41F3-8EF6-9E478EB20670}" srcOrd="0" destOrd="0" presId="urn:microsoft.com/office/officeart/2005/8/layout/hierarchy3"/>
    <dgm:cxn modelId="{10B638EF-3480-4A05-B5F9-F659AD59FD45}" type="presParOf" srcId="{11B7DEE1-C153-4C65-BDD8-BAF38E60E292}" destId="{1076B20B-CB16-4713-BDE4-A8258069172F}" srcOrd="1" destOrd="0" presId="urn:microsoft.com/office/officeart/2005/8/layout/hierarchy3"/>
    <dgm:cxn modelId="{A6CDA9D8-1E15-476F-B884-8581CF4D01B1}" type="presParOf" srcId="{11B7DEE1-C153-4C65-BDD8-BAF38E60E292}" destId="{59E388E4-58FA-423B-8F59-E897CC59FBA4}" srcOrd="2" destOrd="0" presId="urn:microsoft.com/office/officeart/2005/8/layout/hierarchy3"/>
    <dgm:cxn modelId="{B3CF6657-E5D3-4A8E-A903-4BB7A45D723D}" type="presParOf" srcId="{11B7DEE1-C153-4C65-BDD8-BAF38E60E292}" destId="{93F37986-AD6A-4BF9-B3F6-71D14FFB2254}" srcOrd="3" destOrd="0" presId="urn:microsoft.com/office/officeart/2005/8/layout/hierarchy3"/>
    <dgm:cxn modelId="{806AA57D-26A1-4DF5-A812-91575638DEEA}" type="presParOf" srcId="{11B7DEE1-C153-4C65-BDD8-BAF38E60E292}" destId="{2DA6D114-F879-4A3D-933A-D6ADD049A5F0}" srcOrd="4" destOrd="0" presId="urn:microsoft.com/office/officeart/2005/8/layout/hierarchy3"/>
    <dgm:cxn modelId="{63DD0CF4-F6B7-40EF-98FB-1C2C09F0FC3D}" type="presParOf" srcId="{11B7DEE1-C153-4C65-BDD8-BAF38E60E292}" destId="{CB7BE682-E521-42A1-ACFE-8B16B1952AC8}" srcOrd="5" destOrd="0" presId="urn:microsoft.com/office/officeart/2005/8/layout/hierarchy3"/>
    <dgm:cxn modelId="{C7BB6EB3-7A89-4606-90F2-4204E4CEF58F}" type="presParOf" srcId="{11B7DEE1-C153-4C65-BDD8-BAF38E60E292}" destId="{A7DAEDDC-EC43-4EF4-BEA6-003313B1B170}" srcOrd="6" destOrd="0" presId="urn:microsoft.com/office/officeart/2005/8/layout/hierarchy3"/>
    <dgm:cxn modelId="{98E545D1-CC8D-4243-9075-0F74E4B7252F}" type="presParOf" srcId="{11B7DEE1-C153-4C65-BDD8-BAF38E60E292}" destId="{0937E330-8A73-4E06-B800-4ECBA6B2B3D4}" srcOrd="7" destOrd="0" presId="urn:microsoft.com/office/officeart/2005/8/layout/hierarchy3"/>
    <dgm:cxn modelId="{FE95444F-1BE4-4316-AC85-8E3F481C49B9}" type="presParOf" srcId="{11B7DEE1-C153-4C65-BDD8-BAF38E60E292}" destId="{0D090127-7534-419C-88C8-BBA0B601521B}" srcOrd="8" destOrd="0" presId="urn:microsoft.com/office/officeart/2005/8/layout/hierarchy3"/>
    <dgm:cxn modelId="{B366F469-4F70-45C7-84BF-015C9F19B046}" type="presParOf" srcId="{11B7DEE1-C153-4C65-BDD8-BAF38E60E292}" destId="{64F0E955-D7C0-41DE-9B13-49A08D2C7E76}" srcOrd="9" destOrd="0" presId="urn:microsoft.com/office/officeart/2005/8/layout/hierarchy3"/>
    <dgm:cxn modelId="{C025F10B-5EEF-417F-9208-D2957AAB0159}" type="presParOf" srcId="{11B7DEE1-C153-4C65-BDD8-BAF38E60E292}" destId="{37A5C91B-A1F7-4452-A584-336F48EA3121}" srcOrd="10" destOrd="0" presId="urn:microsoft.com/office/officeart/2005/8/layout/hierarchy3"/>
    <dgm:cxn modelId="{D7CBD972-DFD6-45D7-B84E-5CB6905D5DCF}" type="presParOf" srcId="{11B7DEE1-C153-4C65-BDD8-BAF38E60E292}" destId="{BAB6160E-8B5C-46E8-9F8E-00FCB5734363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89F0350-B684-4595-9F77-4DB689519119}" type="doc">
      <dgm:prSet loTypeId="urn:microsoft.com/office/officeart/2005/8/layout/hList1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IN"/>
        </a:p>
      </dgm:t>
    </dgm:pt>
    <dgm:pt modelId="{6ADBA206-A6A0-42DC-ABE0-629B958B9327}">
      <dgm:prSet/>
      <dgm:spPr/>
      <dgm:t>
        <a:bodyPr/>
        <a:lstStyle/>
        <a:p>
          <a:pPr rtl="0"/>
          <a:r>
            <a:rPr lang="en-IN" dirty="0" smtClean="0"/>
            <a:t>Firebase Services we will be using :</a:t>
          </a:r>
          <a:endParaRPr lang="en-IN" dirty="0"/>
        </a:p>
      </dgm:t>
    </dgm:pt>
    <dgm:pt modelId="{801A6597-0BC4-4887-A767-B194BB9BC5C2}" type="parTrans" cxnId="{3AA9D248-371F-4810-ACB9-15514B9D0C30}">
      <dgm:prSet/>
      <dgm:spPr/>
      <dgm:t>
        <a:bodyPr/>
        <a:lstStyle/>
        <a:p>
          <a:endParaRPr lang="en-IN"/>
        </a:p>
      </dgm:t>
    </dgm:pt>
    <dgm:pt modelId="{0A533DDA-EFE6-455E-A0B5-8EF2CBF4D843}" type="sibTrans" cxnId="{3AA9D248-371F-4810-ACB9-15514B9D0C30}">
      <dgm:prSet/>
      <dgm:spPr/>
      <dgm:t>
        <a:bodyPr/>
        <a:lstStyle/>
        <a:p>
          <a:endParaRPr lang="en-IN"/>
        </a:p>
      </dgm:t>
    </dgm:pt>
    <dgm:pt modelId="{C45227B3-714B-40C0-93E5-53A5F1012F6D}">
      <dgm:prSet/>
      <dgm:spPr/>
      <dgm:t>
        <a:bodyPr/>
        <a:lstStyle/>
        <a:p>
          <a:pPr rtl="0"/>
          <a:r>
            <a:rPr lang="en-IN" dirty="0" smtClean="0"/>
            <a:t>Authentication</a:t>
          </a:r>
          <a:endParaRPr lang="en-IN" dirty="0"/>
        </a:p>
      </dgm:t>
      <dgm:extLst/>
    </dgm:pt>
    <dgm:pt modelId="{F270771B-F556-442F-9CDE-ADA2D66056B1}" type="parTrans" cxnId="{E028EDD4-6A81-43D6-BB3D-5BB29C7FE340}">
      <dgm:prSet/>
      <dgm:spPr/>
      <dgm:t>
        <a:bodyPr/>
        <a:lstStyle/>
        <a:p>
          <a:endParaRPr lang="en-IN"/>
        </a:p>
      </dgm:t>
    </dgm:pt>
    <dgm:pt modelId="{EDBEBF13-D949-4E74-B28B-8C8B9CCCC512}" type="sibTrans" cxnId="{E028EDD4-6A81-43D6-BB3D-5BB29C7FE340}">
      <dgm:prSet/>
      <dgm:spPr/>
      <dgm:t>
        <a:bodyPr/>
        <a:lstStyle/>
        <a:p>
          <a:endParaRPr lang="en-IN"/>
        </a:p>
      </dgm:t>
    </dgm:pt>
    <dgm:pt modelId="{04A281EC-6EF1-419C-887E-FA1B0C76DD90}">
      <dgm:prSet/>
      <dgm:spPr/>
      <dgm:t>
        <a:bodyPr/>
        <a:lstStyle/>
        <a:p>
          <a:pPr rtl="0"/>
          <a:r>
            <a:rPr lang="en-IN" dirty="0" smtClean="0"/>
            <a:t>Cloud Firestore Database</a:t>
          </a:r>
          <a:endParaRPr lang="en-IN" dirty="0"/>
        </a:p>
      </dgm:t>
      <dgm:extLst/>
    </dgm:pt>
    <dgm:pt modelId="{10D40C6A-C689-4706-844A-EFAA44A6F58F}" type="parTrans" cxnId="{4484A701-0DDB-464B-8402-C48EECE2C212}">
      <dgm:prSet/>
      <dgm:spPr/>
      <dgm:t>
        <a:bodyPr/>
        <a:lstStyle/>
        <a:p>
          <a:endParaRPr lang="en-IN"/>
        </a:p>
      </dgm:t>
    </dgm:pt>
    <dgm:pt modelId="{5D0AF1F4-A240-439D-8492-08518DA3F78C}" type="sibTrans" cxnId="{4484A701-0DDB-464B-8402-C48EECE2C212}">
      <dgm:prSet/>
      <dgm:spPr/>
      <dgm:t>
        <a:bodyPr/>
        <a:lstStyle/>
        <a:p>
          <a:endParaRPr lang="en-IN"/>
        </a:p>
      </dgm:t>
    </dgm:pt>
    <dgm:pt modelId="{68BABC93-1706-4113-B231-0C4898AE07A2}">
      <dgm:prSet/>
      <dgm:spPr/>
      <dgm:t>
        <a:bodyPr/>
        <a:lstStyle/>
        <a:p>
          <a:pPr rtl="0"/>
          <a:r>
            <a:rPr lang="en-IN" dirty="0" smtClean="0"/>
            <a:t>ML Kit</a:t>
          </a:r>
          <a:endParaRPr lang="en-IN" dirty="0"/>
        </a:p>
      </dgm:t>
      <dgm:extLst/>
    </dgm:pt>
    <dgm:pt modelId="{C8FE327C-13B8-4424-890E-9B081E0D2082}" type="parTrans" cxnId="{68FCA596-D6CE-4EB2-AF28-13380B63C08A}">
      <dgm:prSet/>
      <dgm:spPr/>
      <dgm:t>
        <a:bodyPr/>
        <a:lstStyle/>
        <a:p>
          <a:endParaRPr lang="en-IN"/>
        </a:p>
      </dgm:t>
    </dgm:pt>
    <dgm:pt modelId="{DA117B01-B26C-4051-90C2-B34E2CF6640F}" type="sibTrans" cxnId="{68FCA596-D6CE-4EB2-AF28-13380B63C08A}">
      <dgm:prSet/>
      <dgm:spPr/>
      <dgm:t>
        <a:bodyPr/>
        <a:lstStyle/>
        <a:p>
          <a:endParaRPr lang="en-IN"/>
        </a:p>
      </dgm:t>
    </dgm:pt>
    <dgm:pt modelId="{FC2E26CA-F8A1-4B8B-8933-DDCE301F24F0}">
      <dgm:prSet/>
      <dgm:spPr/>
      <dgm:t>
        <a:bodyPr/>
        <a:lstStyle/>
        <a:p>
          <a:pPr rtl="0"/>
          <a:r>
            <a:rPr lang="en-IN" dirty="0" smtClean="0"/>
            <a:t>Cloud Functions</a:t>
          </a:r>
          <a:endParaRPr lang="en-IN" dirty="0"/>
        </a:p>
      </dgm:t>
      <dgm:extLst/>
    </dgm:pt>
    <dgm:pt modelId="{279E46C6-5505-40DC-B4A9-16EE8A801979}" type="parTrans" cxnId="{2353CD87-7B4A-491E-8906-1D547057A996}">
      <dgm:prSet/>
      <dgm:spPr/>
      <dgm:t>
        <a:bodyPr/>
        <a:lstStyle/>
        <a:p>
          <a:endParaRPr lang="en-IN"/>
        </a:p>
      </dgm:t>
    </dgm:pt>
    <dgm:pt modelId="{B7D57B8A-9C8E-4AED-B6C8-EB4C130EA7E3}" type="sibTrans" cxnId="{2353CD87-7B4A-491E-8906-1D547057A996}">
      <dgm:prSet/>
      <dgm:spPr/>
      <dgm:t>
        <a:bodyPr/>
        <a:lstStyle/>
        <a:p>
          <a:endParaRPr lang="en-IN"/>
        </a:p>
      </dgm:t>
    </dgm:pt>
    <dgm:pt modelId="{871FFD88-0140-42F7-A64B-33475C1F7999}">
      <dgm:prSet/>
      <dgm:spPr/>
      <dgm:t>
        <a:bodyPr/>
        <a:lstStyle/>
        <a:p>
          <a:pPr rtl="0"/>
          <a:r>
            <a:rPr lang="en-IN" dirty="0" smtClean="0"/>
            <a:t>Cloud Messaging</a:t>
          </a:r>
          <a:endParaRPr lang="en-IN" dirty="0"/>
        </a:p>
      </dgm:t>
      <dgm:extLst/>
    </dgm:pt>
    <dgm:pt modelId="{037BB95F-D9F8-443D-93A2-C0A5EACBAD3A}" type="parTrans" cxnId="{B462DB04-9350-4F1F-94B6-9AD871BBED53}">
      <dgm:prSet/>
      <dgm:spPr/>
      <dgm:t>
        <a:bodyPr/>
        <a:lstStyle/>
        <a:p>
          <a:endParaRPr lang="en-IN"/>
        </a:p>
      </dgm:t>
    </dgm:pt>
    <dgm:pt modelId="{E883E02F-908C-4E30-A13A-9A4AB1C79BAB}" type="sibTrans" cxnId="{B462DB04-9350-4F1F-94B6-9AD871BBED53}">
      <dgm:prSet/>
      <dgm:spPr/>
      <dgm:t>
        <a:bodyPr/>
        <a:lstStyle/>
        <a:p>
          <a:endParaRPr lang="en-IN"/>
        </a:p>
      </dgm:t>
    </dgm:pt>
    <dgm:pt modelId="{5081FE76-EA00-4DF4-9736-FAB1B8AA566E}">
      <dgm:prSet/>
      <dgm:spPr/>
      <dgm:t>
        <a:bodyPr/>
        <a:lstStyle/>
        <a:p>
          <a:pPr rtl="0"/>
          <a:r>
            <a:rPr lang="en-IN" dirty="0" smtClean="0"/>
            <a:t>Test Lab</a:t>
          </a:r>
          <a:endParaRPr lang="en-IN" dirty="0"/>
        </a:p>
      </dgm:t>
      <dgm:extLst/>
    </dgm:pt>
    <dgm:pt modelId="{B6B9ED96-434D-4AA1-8BB9-21C0D73EF0B1}" type="parTrans" cxnId="{9D814878-566C-4AA0-BF2B-8235B58F2286}">
      <dgm:prSet/>
      <dgm:spPr/>
      <dgm:t>
        <a:bodyPr/>
        <a:lstStyle/>
        <a:p>
          <a:endParaRPr lang="en-IN"/>
        </a:p>
      </dgm:t>
    </dgm:pt>
    <dgm:pt modelId="{C37BB5E1-DD32-4860-A331-EC3058EDEE11}" type="sibTrans" cxnId="{9D814878-566C-4AA0-BF2B-8235B58F2286}">
      <dgm:prSet/>
      <dgm:spPr/>
      <dgm:t>
        <a:bodyPr/>
        <a:lstStyle/>
        <a:p>
          <a:endParaRPr lang="en-IN"/>
        </a:p>
      </dgm:t>
    </dgm:pt>
    <dgm:pt modelId="{A2283EED-042F-479E-A9CD-F3AF7C602F86}" type="pres">
      <dgm:prSet presAssocID="{089F0350-B684-4595-9F77-4DB68951911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026826F-79AE-4BFA-9595-836118C07A03}" type="pres">
      <dgm:prSet presAssocID="{6ADBA206-A6A0-42DC-ABE0-629B958B9327}" presName="composite" presStyleCnt="0"/>
      <dgm:spPr/>
      <dgm:t>
        <a:bodyPr/>
        <a:lstStyle/>
        <a:p>
          <a:endParaRPr lang="en-IN"/>
        </a:p>
      </dgm:t>
    </dgm:pt>
    <dgm:pt modelId="{6814E109-5F74-4828-8AE1-6DE52CBB8C6F}" type="pres">
      <dgm:prSet presAssocID="{6ADBA206-A6A0-42DC-ABE0-629B958B9327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D69D92E-D6DE-4CB1-A091-0A2DE8741C0A}" type="pres">
      <dgm:prSet presAssocID="{6ADBA206-A6A0-42DC-ABE0-629B958B9327}" presName="desTx" presStyleLbl="alignAccFollowNode1" presStyleIdx="0" presStyleCnt="1" custLinFactNeighborX="3390" custLinFactNeighborY="26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353CD87-7B4A-491E-8906-1D547057A996}" srcId="{6ADBA206-A6A0-42DC-ABE0-629B958B9327}" destId="{FC2E26CA-F8A1-4B8B-8933-DDCE301F24F0}" srcOrd="3" destOrd="0" parTransId="{279E46C6-5505-40DC-B4A9-16EE8A801979}" sibTransId="{B7D57B8A-9C8E-4AED-B6C8-EB4C130EA7E3}"/>
    <dgm:cxn modelId="{B462DB04-9350-4F1F-94B6-9AD871BBED53}" srcId="{6ADBA206-A6A0-42DC-ABE0-629B958B9327}" destId="{871FFD88-0140-42F7-A64B-33475C1F7999}" srcOrd="4" destOrd="0" parTransId="{037BB95F-D9F8-443D-93A2-C0A5EACBAD3A}" sibTransId="{E883E02F-908C-4E30-A13A-9A4AB1C79BAB}"/>
    <dgm:cxn modelId="{02C10599-CB5E-4D63-886E-F924EB8B3CFD}" type="presOf" srcId="{6ADBA206-A6A0-42DC-ABE0-629B958B9327}" destId="{6814E109-5F74-4828-8AE1-6DE52CBB8C6F}" srcOrd="0" destOrd="0" presId="urn:microsoft.com/office/officeart/2005/8/layout/hList1"/>
    <dgm:cxn modelId="{9D814878-566C-4AA0-BF2B-8235B58F2286}" srcId="{6ADBA206-A6A0-42DC-ABE0-629B958B9327}" destId="{5081FE76-EA00-4DF4-9736-FAB1B8AA566E}" srcOrd="5" destOrd="0" parTransId="{B6B9ED96-434D-4AA1-8BB9-21C0D73EF0B1}" sibTransId="{C37BB5E1-DD32-4860-A331-EC3058EDEE11}"/>
    <dgm:cxn modelId="{2B814AD0-E5E4-4BE2-8E9A-1950EB6A7F6E}" type="presOf" srcId="{FC2E26CA-F8A1-4B8B-8933-DDCE301F24F0}" destId="{0D69D92E-D6DE-4CB1-A091-0A2DE8741C0A}" srcOrd="0" destOrd="3" presId="urn:microsoft.com/office/officeart/2005/8/layout/hList1"/>
    <dgm:cxn modelId="{E028EDD4-6A81-43D6-BB3D-5BB29C7FE340}" srcId="{6ADBA206-A6A0-42DC-ABE0-629B958B9327}" destId="{C45227B3-714B-40C0-93E5-53A5F1012F6D}" srcOrd="0" destOrd="0" parTransId="{F270771B-F556-442F-9CDE-ADA2D66056B1}" sibTransId="{EDBEBF13-D949-4E74-B28B-8C8B9CCCC512}"/>
    <dgm:cxn modelId="{8B1D4A9F-5D59-4066-B6FE-C76DB0D3DF96}" type="presOf" srcId="{5081FE76-EA00-4DF4-9736-FAB1B8AA566E}" destId="{0D69D92E-D6DE-4CB1-A091-0A2DE8741C0A}" srcOrd="0" destOrd="5" presId="urn:microsoft.com/office/officeart/2005/8/layout/hList1"/>
    <dgm:cxn modelId="{7F855454-0E24-4A59-9476-09E7506047FF}" type="presOf" srcId="{C45227B3-714B-40C0-93E5-53A5F1012F6D}" destId="{0D69D92E-D6DE-4CB1-A091-0A2DE8741C0A}" srcOrd="0" destOrd="0" presId="urn:microsoft.com/office/officeart/2005/8/layout/hList1"/>
    <dgm:cxn modelId="{BFC3A0F4-57E8-4962-8415-21A60FDD4E51}" type="presOf" srcId="{04A281EC-6EF1-419C-887E-FA1B0C76DD90}" destId="{0D69D92E-D6DE-4CB1-A091-0A2DE8741C0A}" srcOrd="0" destOrd="1" presId="urn:microsoft.com/office/officeart/2005/8/layout/hList1"/>
    <dgm:cxn modelId="{68FCA596-D6CE-4EB2-AF28-13380B63C08A}" srcId="{6ADBA206-A6A0-42DC-ABE0-629B958B9327}" destId="{68BABC93-1706-4113-B231-0C4898AE07A2}" srcOrd="2" destOrd="0" parTransId="{C8FE327C-13B8-4424-890E-9B081E0D2082}" sibTransId="{DA117B01-B26C-4051-90C2-B34E2CF6640F}"/>
    <dgm:cxn modelId="{FF5E406F-3E1B-4478-B8FA-D0033037123A}" type="presOf" srcId="{871FFD88-0140-42F7-A64B-33475C1F7999}" destId="{0D69D92E-D6DE-4CB1-A091-0A2DE8741C0A}" srcOrd="0" destOrd="4" presId="urn:microsoft.com/office/officeart/2005/8/layout/hList1"/>
    <dgm:cxn modelId="{443FD403-7D9F-4537-9ED0-C41CA1456371}" type="presOf" srcId="{089F0350-B684-4595-9F77-4DB689519119}" destId="{A2283EED-042F-479E-A9CD-F3AF7C602F86}" srcOrd="0" destOrd="0" presId="urn:microsoft.com/office/officeart/2005/8/layout/hList1"/>
    <dgm:cxn modelId="{55119F58-C2AD-4F55-801A-846DFE9A74F8}" type="presOf" srcId="{68BABC93-1706-4113-B231-0C4898AE07A2}" destId="{0D69D92E-D6DE-4CB1-A091-0A2DE8741C0A}" srcOrd="0" destOrd="2" presId="urn:microsoft.com/office/officeart/2005/8/layout/hList1"/>
    <dgm:cxn modelId="{4484A701-0DDB-464B-8402-C48EECE2C212}" srcId="{6ADBA206-A6A0-42DC-ABE0-629B958B9327}" destId="{04A281EC-6EF1-419C-887E-FA1B0C76DD90}" srcOrd="1" destOrd="0" parTransId="{10D40C6A-C689-4706-844A-EFAA44A6F58F}" sibTransId="{5D0AF1F4-A240-439D-8492-08518DA3F78C}"/>
    <dgm:cxn modelId="{3AA9D248-371F-4810-ACB9-15514B9D0C30}" srcId="{089F0350-B684-4595-9F77-4DB689519119}" destId="{6ADBA206-A6A0-42DC-ABE0-629B958B9327}" srcOrd="0" destOrd="0" parTransId="{801A6597-0BC4-4887-A767-B194BB9BC5C2}" sibTransId="{0A533DDA-EFE6-455E-A0B5-8EF2CBF4D843}"/>
    <dgm:cxn modelId="{1640C56D-A144-4374-AF9C-63556C8592C0}" type="presParOf" srcId="{A2283EED-042F-479E-A9CD-F3AF7C602F86}" destId="{2026826F-79AE-4BFA-9595-836118C07A03}" srcOrd="0" destOrd="0" presId="urn:microsoft.com/office/officeart/2005/8/layout/hList1"/>
    <dgm:cxn modelId="{4803FC7D-72E7-4568-B0AD-2FF43811E08D}" type="presParOf" srcId="{2026826F-79AE-4BFA-9595-836118C07A03}" destId="{6814E109-5F74-4828-8AE1-6DE52CBB8C6F}" srcOrd="0" destOrd="0" presId="urn:microsoft.com/office/officeart/2005/8/layout/hList1"/>
    <dgm:cxn modelId="{D91F7B76-7957-4062-9DB7-7BCDEFE6032B}" type="presParOf" srcId="{2026826F-79AE-4BFA-9595-836118C07A03}" destId="{0D69D92E-D6DE-4CB1-A091-0A2DE8741C0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526EA72-8AAF-4274-8D54-5975EC5CD290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C01426DC-C252-4B9E-9C48-659AA0933BE4}">
      <dgm:prSet phldrT="[Text]" custT="1"/>
      <dgm:spPr/>
      <dgm:t>
        <a:bodyPr/>
        <a:lstStyle/>
        <a:p>
          <a:r>
            <a:rPr lang="en-IN" sz="2800" b="1" u="none" dirty="0" smtClean="0"/>
            <a:t>Student and Company Queries</a:t>
          </a:r>
          <a:endParaRPr lang="en-IN" sz="2800" b="1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49E49019-1838-467C-B2C4-296E38FEA0A0}" type="parTrans" cxnId="{C9038560-4C5C-4B4E-BDBD-E8D016D36A93}">
      <dgm:prSet/>
      <dgm:spPr/>
      <dgm:t>
        <a:bodyPr/>
        <a:lstStyle/>
        <a:p>
          <a:endParaRPr lang="en-IN"/>
        </a:p>
      </dgm:t>
    </dgm:pt>
    <dgm:pt modelId="{1182F1E3-C31B-40F9-B0A1-433EE66F95A5}" type="sibTrans" cxnId="{C9038560-4C5C-4B4E-BDBD-E8D016D36A93}">
      <dgm:prSet/>
      <dgm:spPr/>
      <dgm:t>
        <a:bodyPr/>
        <a:lstStyle/>
        <a:p>
          <a:endParaRPr lang="en-IN"/>
        </a:p>
      </dgm:t>
    </dgm:pt>
    <dgm:pt modelId="{72E6D803-8724-439B-83AD-910C3185AA7C}">
      <dgm:prSet phldrT="[Text]" custT="1"/>
      <dgm:spPr/>
      <dgm:t>
        <a:bodyPr/>
        <a:lstStyle/>
        <a:p>
          <a:r>
            <a:rPr lang="en-IN" sz="2800" b="1" u="none" dirty="0" smtClean="0"/>
            <a:t>Live</a:t>
          </a:r>
          <a:r>
            <a:rPr lang="en-IN" sz="2800" b="1" u="none" baseline="0" dirty="0" smtClean="0"/>
            <a:t> Location </a:t>
          </a:r>
          <a:r>
            <a:rPr lang="en-IN" sz="2800" b="1" baseline="0" dirty="0" smtClean="0"/>
            <a:t>Tracking</a:t>
          </a:r>
          <a:endParaRPr lang="en-IN" sz="2800" b="1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790CD981-7D7C-4D1C-A7D6-15A8B023A6AD}" type="parTrans" cxnId="{A30F9D0D-19DA-4125-A554-58DA1DBC3CBE}">
      <dgm:prSet/>
      <dgm:spPr/>
      <dgm:t>
        <a:bodyPr/>
        <a:lstStyle/>
        <a:p>
          <a:endParaRPr lang="en-IN"/>
        </a:p>
      </dgm:t>
    </dgm:pt>
    <dgm:pt modelId="{5E441D8C-E274-45B1-91E2-6E89A3234EA4}" type="sibTrans" cxnId="{A30F9D0D-19DA-4125-A554-58DA1DBC3CBE}">
      <dgm:prSet/>
      <dgm:spPr/>
      <dgm:t>
        <a:bodyPr/>
        <a:lstStyle/>
        <a:p>
          <a:endParaRPr lang="en-IN"/>
        </a:p>
      </dgm:t>
    </dgm:pt>
    <dgm:pt modelId="{0A0A854B-26E4-4347-AA2E-BBDEE2B1AF41}">
      <dgm:prSet phldrT="[Text]" custT="1"/>
      <dgm:spPr/>
      <dgm:t>
        <a:bodyPr/>
        <a:lstStyle/>
        <a:p>
          <a:r>
            <a:rPr lang="en-IN" sz="2800" b="1" dirty="0" smtClean="0"/>
            <a:t>Real-Time </a:t>
          </a:r>
          <a:r>
            <a:rPr lang="en-IN" sz="2800" b="1" u="none" dirty="0" smtClean="0"/>
            <a:t>Database</a:t>
          </a:r>
          <a:endParaRPr lang="en-IN" sz="2400" b="1" u="none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C500896F-EA31-4A9E-871D-C3C7B7E7C79D}" type="parTrans" cxnId="{4156B494-7989-45F2-98BC-66FA6195D523}">
      <dgm:prSet/>
      <dgm:spPr/>
      <dgm:t>
        <a:bodyPr/>
        <a:lstStyle/>
        <a:p>
          <a:endParaRPr lang="en-IN"/>
        </a:p>
      </dgm:t>
    </dgm:pt>
    <dgm:pt modelId="{BE8A2711-4F64-46A9-BCD8-896F7A5BCD49}" type="sibTrans" cxnId="{4156B494-7989-45F2-98BC-66FA6195D523}">
      <dgm:prSet/>
      <dgm:spPr/>
      <dgm:t>
        <a:bodyPr/>
        <a:lstStyle/>
        <a:p>
          <a:endParaRPr lang="en-IN"/>
        </a:p>
      </dgm:t>
    </dgm:pt>
    <dgm:pt modelId="{F6F98A10-E76B-4E20-80EB-E1D8F381E9DA}">
      <dgm:prSet phldrT="[Text]"/>
      <dgm:spPr/>
      <dgm:t>
        <a:bodyPr/>
        <a:lstStyle/>
        <a:p>
          <a:endParaRPr lang="en-IN" dirty="0"/>
        </a:p>
      </dgm:t>
    </dgm:pt>
    <dgm:pt modelId="{DD3E6958-173E-46AC-9EBB-E4D536995F78}" type="parTrans" cxnId="{669F3CF9-BC06-41DC-9372-5E3B6BCA9414}">
      <dgm:prSet/>
      <dgm:spPr/>
      <dgm:t>
        <a:bodyPr/>
        <a:lstStyle/>
        <a:p>
          <a:endParaRPr lang="en-IN"/>
        </a:p>
      </dgm:t>
    </dgm:pt>
    <dgm:pt modelId="{AB09B310-24C5-4F14-B08C-078CCE18CA2A}" type="sibTrans" cxnId="{669F3CF9-BC06-41DC-9372-5E3B6BCA9414}">
      <dgm:prSet/>
      <dgm:spPr/>
      <dgm:t>
        <a:bodyPr/>
        <a:lstStyle/>
        <a:p>
          <a:endParaRPr lang="en-IN"/>
        </a:p>
      </dgm:t>
    </dgm:pt>
    <dgm:pt modelId="{2AF5DEBF-9D2C-4185-98A4-1B42BE75AA92}">
      <dgm:prSet phldrT="[Text]" custT="1"/>
      <dgm:spPr/>
      <dgm:t>
        <a:bodyPr/>
        <a:lstStyle/>
        <a:p>
          <a:r>
            <a:rPr lang="en-IN" sz="2800" b="1" u="none" dirty="0" smtClean="0"/>
            <a:t>Login and Registration </a:t>
          </a:r>
          <a:r>
            <a:rPr lang="en-IN" sz="2800" b="1" dirty="0" smtClean="0"/>
            <a:t>of Students, Teachers and Faculty</a:t>
          </a:r>
          <a:endParaRPr lang="en-IN" sz="2800" b="1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B26FE6E-E013-4A87-B10D-B47E8DCD19F2}" type="parTrans" cxnId="{62EF5F5F-5AD0-4F42-8045-407787DCB8E9}">
      <dgm:prSet/>
      <dgm:spPr/>
      <dgm:t>
        <a:bodyPr/>
        <a:lstStyle/>
        <a:p>
          <a:endParaRPr lang="en-IN"/>
        </a:p>
      </dgm:t>
    </dgm:pt>
    <dgm:pt modelId="{E3B4B849-4418-47B6-A24F-DC505E62F5A8}" type="sibTrans" cxnId="{62EF5F5F-5AD0-4F42-8045-407787DCB8E9}">
      <dgm:prSet/>
      <dgm:spPr/>
      <dgm:t>
        <a:bodyPr/>
        <a:lstStyle/>
        <a:p>
          <a:endParaRPr lang="en-IN"/>
        </a:p>
      </dgm:t>
    </dgm:pt>
    <dgm:pt modelId="{470F78AE-DD99-4B08-BBAF-E0441DA6324A}">
      <dgm:prSet phldrT="[Text]"/>
      <dgm:spPr/>
      <dgm:t>
        <a:bodyPr/>
        <a:lstStyle/>
        <a:p>
          <a:endParaRPr lang="en-IN" dirty="0"/>
        </a:p>
      </dgm:t>
    </dgm:pt>
    <dgm:pt modelId="{A6DE0C00-8B8F-483B-8B49-3AF3CF5DC8FC}" type="parTrans" cxnId="{757CB23B-9C31-4C3A-A37C-9FAFA87A2029}">
      <dgm:prSet/>
      <dgm:spPr/>
      <dgm:t>
        <a:bodyPr/>
        <a:lstStyle/>
        <a:p>
          <a:endParaRPr lang="en-IN"/>
        </a:p>
      </dgm:t>
    </dgm:pt>
    <dgm:pt modelId="{7FB4CABB-9B01-4BA6-AC6F-1E30D0F8D8A3}" type="sibTrans" cxnId="{757CB23B-9C31-4C3A-A37C-9FAFA87A2029}">
      <dgm:prSet/>
      <dgm:spPr/>
      <dgm:t>
        <a:bodyPr/>
        <a:lstStyle/>
        <a:p>
          <a:endParaRPr lang="en-IN"/>
        </a:p>
      </dgm:t>
    </dgm:pt>
    <dgm:pt modelId="{DECCC665-2BCD-4EA0-A9BE-67A9CC0AA343}">
      <dgm:prSet phldrT="[Text]" custT="1"/>
      <dgm:spPr/>
      <dgm:t>
        <a:bodyPr/>
        <a:lstStyle/>
        <a:p>
          <a:r>
            <a:rPr lang="en-IN" sz="2800" b="1" dirty="0" smtClean="0"/>
            <a:t>Simplified </a:t>
          </a:r>
          <a:r>
            <a:rPr lang="en-IN" sz="2800" b="1" u="none" dirty="0" smtClean="0"/>
            <a:t>Mail Handling </a:t>
          </a:r>
          <a:r>
            <a:rPr lang="en-IN" sz="2800" b="1" dirty="0" smtClean="0"/>
            <a:t>for Placement Co-ordinators</a:t>
          </a:r>
          <a:endParaRPr lang="en-IN" sz="2800" b="1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C86DE81B-34CE-4E81-B33A-0BE89301725A}" type="parTrans" cxnId="{4261A0D2-4365-4BDF-80FC-E00843AB491D}">
      <dgm:prSet/>
      <dgm:spPr/>
      <dgm:t>
        <a:bodyPr/>
        <a:lstStyle/>
        <a:p>
          <a:endParaRPr lang="en-IN"/>
        </a:p>
      </dgm:t>
    </dgm:pt>
    <dgm:pt modelId="{27B2F237-BFEF-44C3-9765-ED26A776BE38}" type="sibTrans" cxnId="{4261A0D2-4365-4BDF-80FC-E00843AB491D}">
      <dgm:prSet/>
      <dgm:spPr/>
      <dgm:t>
        <a:bodyPr/>
        <a:lstStyle/>
        <a:p>
          <a:endParaRPr lang="en-IN"/>
        </a:p>
      </dgm:t>
    </dgm:pt>
    <dgm:pt modelId="{437A7813-E5DE-4AA1-B788-82911626AE8A}">
      <dgm:prSet phldrT="[Text]"/>
      <dgm:spPr/>
      <dgm:t>
        <a:bodyPr/>
        <a:lstStyle/>
        <a:p>
          <a:endParaRPr lang="en-IN" dirty="0"/>
        </a:p>
      </dgm:t>
    </dgm:pt>
    <dgm:pt modelId="{7D0C7DD9-EAF0-4620-A574-D7D10C2D1C39}" type="parTrans" cxnId="{7A19975A-67B5-4561-B6BE-7502F7F468DE}">
      <dgm:prSet/>
      <dgm:spPr/>
      <dgm:t>
        <a:bodyPr/>
        <a:lstStyle/>
        <a:p>
          <a:endParaRPr lang="en-IN"/>
        </a:p>
      </dgm:t>
    </dgm:pt>
    <dgm:pt modelId="{4BC8DC1C-8C3A-4F86-9245-D26EC386F7B7}" type="sibTrans" cxnId="{7A19975A-67B5-4561-B6BE-7502F7F468DE}">
      <dgm:prSet/>
      <dgm:spPr/>
      <dgm:t>
        <a:bodyPr/>
        <a:lstStyle/>
        <a:p>
          <a:endParaRPr lang="en-IN"/>
        </a:p>
      </dgm:t>
    </dgm:pt>
    <dgm:pt modelId="{5BAD27D0-D1D4-491A-9982-38CDCE670595}">
      <dgm:prSet phldrT="[Text]" custT="1"/>
      <dgm:spPr/>
      <dgm:t>
        <a:bodyPr/>
        <a:lstStyle/>
        <a:p>
          <a:endParaRPr lang="en-US"/>
        </a:p>
      </dgm:t>
      <dgm:extLst/>
    </dgm:pt>
    <dgm:pt modelId="{D0E0F82F-FDF0-4018-B754-9A2FE94AC6E0}" type="parTrans" cxnId="{907C1062-9931-4762-8338-DF98E2022780}">
      <dgm:prSet/>
      <dgm:spPr/>
      <dgm:t>
        <a:bodyPr/>
        <a:lstStyle/>
        <a:p>
          <a:endParaRPr lang="en-IN"/>
        </a:p>
      </dgm:t>
    </dgm:pt>
    <dgm:pt modelId="{F8FBEF6B-E5B4-418B-92AB-9EDBDA9FD616}" type="sibTrans" cxnId="{907C1062-9931-4762-8338-DF98E2022780}">
      <dgm:prSet/>
      <dgm:spPr/>
      <dgm:t>
        <a:bodyPr/>
        <a:lstStyle/>
        <a:p>
          <a:endParaRPr lang="en-IN"/>
        </a:p>
      </dgm:t>
    </dgm:pt>
    <dgm:pt modelId="{F776182E-D963-4502-9254-DF5DE7965482}" type="pres">
      <dgm:prSet presAssocID="{1526EA72-8AAF-4274-8D54-5975EC5CD290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8AECDC1-36AA-4140-943D-44E1C956EECA}" type="pres">
      <dgm:prSet presAssocID="{1526EA72-8AAF-4274-8D54-5975EC5CD290}" presName="dummyMaxCanvas" presStyleCnt="0">
        <dgm:presLayoutVars/>
      </dgm:prSet>
      <dgm:spPr/>
      <dgm:t>
        <a:bodyPr/>
        <a:lstStyle/>
        <a:p>
          <a:endParaRPr lang="en-IN"/>
        </a:p>
      </dgm:t>
    </dgm:pt>
    <dgm:pt modelId="{98F4E067-D64F-410C-8167-6F8D4B3D29BD}" type="pres">
      <dgm:prSet presAssocID="{1526EA72-8AAF-4274-8D54-5975EC5CD290}" presName="FiveNodes_1" presStyleLbl="node1" presStyleIdx="0" presStyleCnt="5" custLinFactNeighborY="-423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0988A8A-74D5-4F6D-B429-246ABC47310B}" type="pres">
      <dgm:prSet presAssocID="{1526EA72-8AAF-4274-8D54-5975EC5CD290}" presName="FiveNodes_2" presStyleLbl="node1" presStyleIdx="1" presStyleCnt="5" custLinFactNeighborY="326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D10B05A-19C4-47DB-A157-33ACC76199F9}" type="pres">
      <dgm:prSet presAssocID="{1526EA72-8AAF-4274-8D54-5975EC5CD290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C33E980-CC15-4E12-9A54-7133F0954248}" type="pres">
      <dgm:prSet presAssocID="{1526EA72-8AAF-4274-8D54-5975EC5CD290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5F03CDD-96A9-4360-B051-8BF4FDB751EF}" type="pres">
      <dgm:prSet presAssocID="{1526EA72-8AAF-4274-8D54-5975EC5CD290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4D0222C-0F94-4391-ABD8-0F5B6BA34982}" type="pres">
      <dgm:prSet presAssocID="{1526EA72-8AAF-4274-8D54-5975EC5CD290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DE63373-36C6-4867-A6EB-542879E667A6}" type="pres">
      <dgm:prSet presAssocID="{1526EA72-8AAF-4274-8D54-5975EC5CD290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4A7D793-EC9C-450D-BEFD-FAFB2E334FDE}" type="pres">
      <dgm:prSet presAssocID="{1526EA72-8AAF-4274-8D54-5975EC5CD290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3448B2C-3894-41BD-B2D6-4DCCC273B6A1}" type="pres">
      <dgm:prSet presAssocID="{1526EA72-8AAF-4274-8D54-5975EC5CD290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103317F-BCA8-48E0-AF14-4E6C99D71E66}" type="pres">
      <dgm:prSet presAssocID="{1526EA72-8AAF-4274-8D54-5975EC5CD290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D6F208D-AEE8-421D-863B-5D8E6D8F949E}" type="pres">
      <dgm:prSet presAssocID="{1526EA72-8AAF-4274-8D54-5975EC5CD290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9E908C3-CED2-4DEA-9864-2C1489FE7343}" type="pres">
      <dgm:prSet presAssocID="{1526EA72-8AAF-4274-8D54-5975EC5CD290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16B0AE9-53E6-4B41-A5B5-E81D74AEAD41}" type="pres">
      <dgm:prSet presAssocID="{1526EA72-8AAF-4274-8D54-5975EC5CD290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B6507C4-8087-447F-8576-4EEF4A4E5F23}" type="pres">
      <dgm:prSet presAssocID="{1526EA72-8AAF-4274-8D54-5975EC5CD290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30F9D0D-19DA-4125-A554-58DA1DBC3CBE}" srcId="{1526EA72-8AAF-4274-8D54-5975EC5CD290}" destId="{72E6D803-8724-439B-83AD-910C3185AA7C}" srcOrd="3" destOrd="0" parTransId="{790CD981-7D7C-4D1C-A7D6-15A8B023A6AD}" sibTransId="{5E441D8C-E274-45B1-91E2-6E89A3234EA4}"/>
    <dgm:cxn modelId="{95979F5E-E0D9-4CB6-9E28-9E7653B5EE9A}" type="presOf" srcId="{2AF5DEBF-9D2C-4185-98A4-1B42BE75AA92}" destId="{D103317F-BCA8-48E0-AF14-4E6C99D71E66}" srcOrd="1" destOrd="0" presId="urn:microsoft.com/office/officeart/2005/8/layout/vProcess5"/>
    <dgm:cxn modelId="{E2C29CE8-DA2E-4FAE-8E56-26241CE9599B}" type="presOf" srcId="{E3B4B849-4418-47B6-A24F-DC505E62F5A8}" destId="{44D0222C-0F94-4391-ABD8-0F5B6BA34982}" srcOrd="0" destOrd="0" presId="urn:microsoft.com/office/officeart/2005/8/layout/vProcess5"/>
    <dgm:cxn modelId="{2B1CC6F8-C99B-461B-90D2-B7C5AAEF4D53}" type="presOf" srcId="{5E441D8C-E274-45B1-91E2-6E89A3234EA4}" destId="{43448B2C-3894-41BD-B2D6-4DCCC273B6A1}" srcOrd="0" destOrd="0" presId="urn:microsoft.com/office/officeart/2005/8/layout/vProcess5"/>
    <dgm:cxn modelId="{4261A0D2-4365-4BDF-80FC-E00843AB491D}" srcId="{1526EA72-8AAF-4274-8D54-5975EC5CD290}" destId="{DECCC665-2BCD-4EA0-A9BE-67A9CC0AA343}" srcOrd="1" destOrd="0" parTransId="{C86DE81B-34CE-4E81-B33A-0BE89301725A}" sibTransId="{27B2F237-BFEF-44C3-9765-ED26A776BE38}"/>
    <dgm:cxn modelId="{963D6EC5-7C83-4F2B-B629-01E4DFACC2EA}" type="presOf" srcId="{C01426DC-C252-4B9E-9C48-659AA0933BE4}" destId="{D9E908C3-CED2-4DEA-9864-2C1489FE7343}" srcOrd="1" destOrd="0" presId="urn:microsoft.com/office/officeart/2005/8/layout/vProcess5"/>
    <dgm:cxn modelId="{907C1062-9931-4762-8338-DF98E2022780}" srcId="{1526EA72-8AAF-4274-8D54-5975EC5CD290}" destId="{5BAD27D0-D1D4-491A-9982-38CDCE670595}" srcOrd="5" destOrd="0" parTransId="{D0E0F82F-FDF0-4018-B754-9A2FE94AC6E0}" sibTransId="{F8FBEF6B-E5B4-418B-92AB-9EDBDA9FD616}"/>
    <dgm:cxn modelId="{DDA6A241-5F12-437F-8506-863B40CBC196}" type="presOf" srcId="{0A0A854B-26E4-4347-AA2E-BBDEE2B1AF41}" destId="{FB6507C4-8087-447F-8576-4EEF4A4E5F23}" srcOrd="1" destOrd="0" presId="urn:microsoft.com/office/officeart/2005/8/layout/vProcess5"/>
    <dgm:cxn modelId="{305E0B58-AA45-4C00-A908-40DF27BAA78C}" type="presOf" srcId="{2AF5DEBF-9D2C-4185-98A4-1B42BE75AA92}" destId="{98F4E067-D64F-410C-8167-6F8D4B3D29BD}" srcOrd="0" destOrd="0" presId="urn:microsoft.com/office/officeart/2005/8/layout/vProcess5"/>
    <dgm:cxn modelId="{C9BFD049-A812-476F-8414-4A9D10E03B17}" type="presOf" srcId="{1526EA72-8AAF-4274-8D54-5975EC5CD290}" destId="{F776182E-D963-4502-9254-DF5DE7965482}" srcOrd="0" destOrd="0" presId="urn:microsoft.com/office/officeart/2005/8/layout/vProcess5"/>
    <dgm:cxn modelId="{0343BEF7-E124-4288-B4E8-E808B488F464}" type="presOf" srcId="{72E6D803-8724-439B-83AD-910C3185AA7C}" destId="{916B0AE9-53E6-4B41-A5B5-E81D74AEAD41}" srcOrd="1" destOrd="0" presId="urn:microsoft.com/office/officeart/2005/8/layout/vProcess5"/>
    <dgm:cxn modelId="{91904694-5013-4832-970C-D1EE0F90F785}" type="presOf" srcId="{1182F1E3-C31B-40F9-B0A1-433EE66F95A5}" destId="{34A7D793-EC9C-450D-BEFD-FAFB2E334FDE}" srcOrd="0" destOrd="0" presId="urn:microsoft.com/office/officeart/2005/8/layout/vProcess5"/>
    <dgm:cxn modelId="{8999373F-6906-4BA9-8F4F-7A900790D9A2}" type="presOf" srcId="{72E6D803-8724-439B-83AD-910C3185AA7C}" destId="{CC33E980-CC15-4E12-9A54-7133F0954248}" srcOrd="0" destOrd="0" presId="urn:microsoft.com/office/officeart/2005/8/layout/vProcess5"/>
    <dgm:cxn modelId="{7A19975A-67B5-4561-B6BE-7502F7F468DE}" srcId="{1526EA72-8AAF-4274-8D54-5975EC5CD290}" destId="{437A7813-E5DE-4AA1-B788-82911626AE8A}" srcOrd="6" destOrd="0" parTransId="{7D0C7DD9-EAF0-4620-A574-D7D10C2D1C39}" sibTransId="{4BC8DC1C-8C3A-4F86-9245-D26EC386F7B7}"/>
    <dgm:cxn modelId="{EEE68AAD-F961-4E93-8A2C-070807951515}" type="presOf" srcId="{DECCC665-2BCD-4EA0-A9BE-67A9CC0AA343}" destId="{5D6F208D-AEE8-421D-863B-5D8E6D8F949E}" srcOrd="1" destOrd="0" presId="urn:microsoft.com/office/officeart/2005/8/layout/vProcess5"/>
    <dgm:cxn modelId="{62EF5F5F-5AD0-4F42-8045-407787DCB8E9}" srcId="{1526EA72-8AAF-4274-8D54-5975EC5CD290}" destId="{2AF5DEBF-9D2C-4185-98A4-1B42BE75AA92}" srcOrd="0" destOrd="0" parTransId="{EB26FE6E-E013-4A87-B10D-B47E8DCD19F2}" sibTransId="{E3B4B849-4418-47B6-A24F-DC505E62F5A8}"/>
    <dgm:cxn modelId="{6251A660-62BE-4766-ABCF-320481270440}" type="presOf" srcId="{C01426DC-C252-4B9E-9C48-659AA0933BE4}" destId="{3D10B05A-19C4-47DB-A157-33ACC76199F9}" srcOrd="0" destOrd="0" presId="urn:microsoft.com/office/officeart/2005/8/layout/vProcess5"/>
    <dgm:cxn modelId="{669F3CF9-BC06-41DC-9372-5E3B6BCA9414}" srcId="{1526EA72-8AAF-4274-8D54-5975EC5CD290}" destId="{F6F98A10-E76B-4E20-80EB-E1D8F381E9DA}" srcOrd="8" destOrd="0" parTransId="{DD3E6958-173E-46AC-9EBB-E4D536995F78}" sibTransId="{AB09B310-24C5-4F14-B08C-078CCE18CA2A}"/>
    <dgm:cxn modelId="{757CB23B-9C31-4C3A-A37C-9FAFA87A2029}" srcId="{1526EA72-8AAF-4274-8D54-5975EC5CD290}" destId="{470F78AE-DD99-4B08-BBAF-E0441DA6324A}" srcOrd="7" destOrd="0" parTransId="{A6DE0C00-8B8F-483B-8B49-3AF3CF5DC8FC}" sibTransId="{7FB4CABB-9B01-4BA6-AC6F-1E30D0F8D8A3}"/>
    <dgm:cxn modelId="{EE59D017-E3B0-4EED-92F3-BD1ACF3F442C}" type="presOf" srcId="{0A0A854B-26E4-4347-AA2E-BBDEE2B1AF41}" destId="{D5F03CDD-96A9-4360-B051-8BF4FDB751EF}" srcOrd="0" destOrd="0" presId="urn:microsoft.com/office/officeart/2005/8/layout/vProcess5"/>
    <dgm:cxn modelId="{69FD954F-7D78-4E91-9219-B5CDEF7DB80A}" type="presOf" srcId="{27B2F237-BFEF-44C3-9765-ED26A776BE38}" destId="{1DE63373-36C6-4867-A6EB-542879E667A6}" srcOrd="0" destOrd="0" presId="urn:microsoft.com/office/officeart/2005/8/layout/vProcess5"/>
    <dgm:cxn modelId="{C9038560-4C5C-4B4E-BDBD-E8D016D36A93}" srcId="{1526EA72-8AAF-4274-8D54-5975EC5CD290}" destId="{C01426DC-C252-4B9E-9C48-659AA0933BE4}" srcOrd="2" destOrd="0" parTransId="{49E49019-1838-467C-B2C4-296E38FEA0A0}" sibTransId="{1182F1E3-C31B-40F9-B0A1-433EE66F95A5}"/>
    <dgm:cxn modelId="{A489707E-5711-472F-B05F-9E0EEF979746}" type="presOf" srcId="{DECCC665-2BCD-4EA0-A9BE-67A9CC0AA343}" destId="{10988A8A-74D5-4F6D-B429-246ABC47310B}" srcOrd="0" destOrd="0" presId="urn:microsoft.com/office/officeart/2005/8/layout/vProcess5"/>
    <dgm:cxn modelId="{4156B494-7989-45F2-98BC-66FA6195D523}" srcId="{1526EA72-8AAF-4274-8D54-5975EC5CD290}" destId="{0A0A854B-26E4-4347-AA2E-BBDEE2B1AF41}" srcOrd="4" destOrd="0" parTransId="{C500896F-EA31-4A9E-871D-C3C7B7E7C79D}" sibTransId="{BE8A2711-4F64-46A9-BCD8-896F7A5BCD49}"/>
    <dgm:cxn modelId="{238C92B4-52C9-4620-96DD-D5FC76D679ED}" type="presParOf" srcId="{F776182E-D963-4502-9254-DF5DE7965482}" destId="{98AECDC1-36AA-4140-943D-44E1C956EECA}" srcOrd="0" destOrd="0" presId="urn:microsoft.com/office/officeart/2005/8/layout/vProcess5"/>
    <dgm:cxn modelId="{796621F8-FA38-45C2-A8EB-9F4D85B27651}" type="presParOf" srcId="{F776182E-D963-4502-9254-DF5DE7965482}" destId="{98F4E067-D64F-410C-8167-6F8D4B3D29BD}" srcOrd="1" destOrd="0" presId="urn:microsoft.com/office/officeart/2005/8/layout/vProcess5"/>
    <dgm:cxn modelId="{64ED334E-653B-4279-9AC4-849727DCDE29}" type="presParOf" srcId="{F776182E-D963-4502-9254-DF5DE7965482}" destId="{10988A8A-74D5-4F6D-B429-246ABC47310B}" srcOrd="2" destOrd="0" presId="urn:microsoft.com/office/officeart/2005/8/layout/vProcess5"/>
    <dgm:cxn modelId="{43C86197-ACAD-4211-B758-B72B4783AA60}" type="presParOf" srcId="{F776182E-D963-4502-9254-DF5DE7965482}" destId="{3D10B05A-19C4-47DB-A157-33ACC76199F9}" srcOrd="3" destOrd="0" presId="urn:microsoft.com/office/officeart/2005/8/layout/vProcess5"/>
    <dgm:cxn modelId="{8A557CD9-D422-4454-A708-514762301BE9}" type="presParOf" srcId="{F776182E-D963-4502-9254-DF5DE7965482}" destId="{CC33E980-CC15-4E12-9A54-7133F0954248}" srcOrd="4" destOrd="0" presId="urn:microsoft.com/office/officeart/2005/8/layout/vProcess5"/>
    <dgm:cxn modelId="{C96A9A69-A1D5-4017-A422-28EEA89CD331}" type="presParOf" srcId="{F776182E-D963-4502-9254-DF5DE7965482}" destId="{D5F03CDD-96A9-4360-B051-8BF4FDB751EF}" srcOrd="5" destOrd="0" presId="urn:microsoft.com/office/officeart/2005/8/layout/vProcess5"/>
    <dgm:cxn modelId="{5F8FE926-9653-43E2-833C-7ED4F46A2587}" type="presParOf" srcId="{F776182E-D963-4502-9254-DF5DE7965482}" destId="{44D0222C-0F94-4391-ABD8-0F5B6BA34982}" srcOrd="6" destOrd="0" presId="urn:microsoft.com/office/officeart/2005/8/layout/vProcess5"/>
    <dgm:cxn modelId="{47CCC16F-78B3-45D5-A426-FEDBF2CE55F2}" type="presParOf" srcId="{F776182E-D963-4502-9254-DF5DE7965482}" destId="{1DE63373-36C6-4867-A6EB-542879E667A6}" srcOrd="7" destOrd="0" presId="urn:microsoft.com/office/officeart/2005/8/layout/vProcess5"/>
    <dgm:cxn modelId="{6A6929CE-2C22-40B9-8310-C9FE4BCBF29F}" type="presParOf" srcId="{F776182E-D963-4502-9254-DF5DE7965482}" destId="{34A7D793-EC9C-450D-BEFD-FAFB2E334FDE}" srcOrd="8" destOrd="0" presId="urn:microsoft.com/office/officeart/2005/8/layout/vProcess5"/>
    <dgm:cxn modelId="{3DFFA5F6-D824-4EB2-B33D-EE132BFE3EFC}" type="presParOf" srcId="{F776182E-D963-4502-9254-DF5DE7965482}" destId="{43448B2C-3894-41BD-B2D6-4DCCC273B6A1}" srcOrd="9" destOrd="0" presId="urn:microsoft.com/office/officeart/2005/8/layout/vProcess5"/>
    <dgm:cxn modelId="{8E8ED245-B823-4870-BDFB-A2910278A25A}" type="presParOf" srcId="{F776182E-D963-4502-9254-DF5DE7965482}" destId="{D103317F-BCA8-48E0-AF14-4E6C99D71E66}" srcOrd="10" destOrd="0" presId="urn:microsoft.com/office/officeart/2005/8/layout/vProcess5"/>
    <dgm:cxn modelId="{30DFEECA-C197-4E0D-8E7E-754188B3C15A}" type="presParOf" srcId="{F776182E-D963-4502-9254-DF5DE7965482}" destId="{5D6F208D-AEE8-421D-863B-5D8E6D8F949E}" srcOrd="11" destOrd="0" presId="urn:microsoft.com/office/officeart/2005/8/layout/vProcess5"/>
    <dgm:cxn modelId="{B3596A28-D362-4C7E-AFAB-138795362A03}" type="presParOf" srcId="{F776182E-D963-4502-9254-DF5DE7965482}" destId="{D9E908C3-CED2-4DEA-9864-2C1489FE7343}" srcOrd="12" destOrd="0" presId="urn:microsoft.com/office/officeart/2005/8/layout/vProcess5"/>
    <dgm:cxn modelId="{5B96E1A7-B3AF-4A92-813C-6DA7775FA24F}" type="presParOf" srcId="{F776182E-D963-4502-9254-DF5DE7965482}" destId="{916B0AE9-53E6-4B41-A5B5-E81D74AEAD41}" srcOrd="13" destOrd="0" presId="urn:microsoft.com/office/officeart/2005/8/layout/vProcess5"/>
    <dgm:cxn modelId="{A17CD23B-5402-4492-BF7A-5A52996260BA}" type="presParOf" srcId="{F776182E-D963-4502-9254-DF5DE7965482}" destId="{FB6507C4-8087-447F-8576-4EEF4A4E5F23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526EA72-8AAF-4274-8D54-5975EC5CD290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C01426DC-C252-4B9E-9C48-659AA0933BE4}">
      <dgm:prSet phldrT="[Text]" custT="1"/>
      <dgm:spPr/>
      <dgm:t>
        <a:bodyPr/>
        <a:lstStyle/>
        <a:p>
          <a:r>
            <a:rPr lang="en-IN" sz="3200" b="1" dirty="0" smtClean="0"/>
            <a:t>Expenditure Management</a:t>
          </a:r>
          <a:endParaRPr lang="en-IN" sz="3200" b="1" u="none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49E49019-1838-467C-B2C4-296E38FEA0A0}" type="parTrans" cxnId="{C9038560-4C5C-4B4E-BDBD-E8D016D36A93}">
      <dgm:prSet/>
      <dgm:spPr/>
      <dgm:t>
        <a:bodyPr/>
        <a:lstStyle/>
        <a:p>
          <a:endParaRPr lang="en-IN"/>
        </a:p>
      </dgm:t>
    </dgm:pt>
    <dgm:pt modelId="{1182F1E3-C31B-40F9-B0A1-433EE66F95A5}" type="sibTrans" cxnId="{C9038560-4C5C-4B4E-BDBD-E8D016D36A93}">
      <dgm:prSet/>
      <dgm:spPr/>
      <dgm:t>
        <a:bodyPr/>
        <a:lstStyle/>
        <a:p>
          <a:endParaRPr lang="en-IN"/>
        </a:p>
      </dgm:t>
    </dgm:pt>
    <dgm:pt modelId="{72E6D803-8724-439B-83AD-910C3185AA7C}">
      <dgm:prSet phldrT="[Text]"/>
      <dgm:spPr/>
      <dgm:t>
        <a:bodyPr/>
        <a:lstStyle/>
        <a:p>
          <a:r>
            <a:rPr lang="en-IN" b="1" u="none" dirty="0" smtClean="0"/>
            <a:t>Student Registrations  for Placement Drives</a:t>
          </a:r>
          <a:endParaRPr lang="en-IN" b="1" u="none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790CD981-7D7C-4D1C-A7D6-15A8B023A6AD}" type="parTrans" cxnId="{A30F9D0D-19DA-4125-A554-58DA1DBC3CBE}">
      <dgm:prSet/>
      <dgm:spPr/>
      <dgm:t>
        <a:bodyPr/>
        <a:lstStyle/>
        <a:p>
          <a:endParaRPr lang="en-IN"/>
        </a:p>
      </dgm:t>
    </dgm:pt>
    <dgm:pt modelId="{5E441D8C-E274-45B1-91E2-6E89A3234EA4}" type="sibTrans" cxnId="{A30F9D0D-19DA-4125-A554-58DA1DBC3CBE}">
      <dgm:prSet/>
      <dgm:spPr/>
      <dgm:t>
        <a:bodyPr/>
        <a:lstStyle/>
        <a:p>
          <a:endParaRPr lang="en-IN"/>
        </a:p>
      </dgm:t>
    </dgm:pt>
    <dgm:pt modelId="{0A0A854B-26E4-4347-AA2E-BBDEE2B1AF41}">
      <dgm:prSet phldrT="[Text]" custT="1"/>
      <dgm:spPr>
        <a:solidFill>
          <a:srgbClr val="FFC000"/>
        </a:solidFill>
      </dgm:spPr>
      <dgm:t>
        <a:bodyPr/>
        <a:lstStyle/>
        <a:p>
          <a:r>
            <a:rPr lang="en-IN" sz="3200" b="1" u="none" dirty="0" smtClean="0"/>
            <a:t>Artificially Intelligent Hiring Prediction</a:t>
          </a:r>
          <a:endParaRPr lang="en-IN" sz="2000" b="1" u="none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C500896F-EA31-4A9E-871D-C3C7B7E7C79D}" type="parTrans" cxnId="{4156B494-7989-45F2-98BC-66FA6195D523}">
      <dgm:prSet/>
      <dgm:spPr/>
      <dgm:t>
        <a:bodyPr/>
        <a:lstStyle/>
        <a:p>
          <a:endParaRPr lang="en-IN"/>
        </a:p>
      </dgm:t>
    </dgm:pt>
    <dgm:pt modelId="{BE8A2711-4F64-46A9-BCD8-896F7A5BCD49}" type="sibTrans" cxnId="{4156B494-7989-45F2-98BC-66FA6195D523}">
      <dgm:prSet/>
      <dgm:spPr/>
      <dgm:t>
        <a:bodyPr/>
        <a:lstStyle/>
        <a:p>
          <a:endParaRPr lang="en-IN"/>
        </a:p>
      </dgm:t>
    </dgm:pt>
    <dgm:pt modelId="{F6F98A10-E76B-4E20-80EB-E1D8F381E9DA}">
      <dgm:prSet phldrT="[Text]"/>
      <dgm:spPr/>
      <dgm:t>
        <a:bodyPr/>
        <a:lstStyle/>
        <a:p>
          <a:endParaRPr lang="en-IN" dirty="0"/>
        </a:p>
      </dgm:t>
    </dgm:pt>
    <dgm:pt modelId="{DD3E6958-173E-46AC-9EBB-E4D536995F78}" type="parTrans" cxnId="{669F3CF9-BC06-41DC-9372-5E3B6BCA9414}">
      <dgm:prSet/>
      <dgm:spPr/>
      <dgm:t>
        <a:bodyPr/>
        <a:lstStyle/>
        <a:p>
          <a:endParaRPr lang="en-IN"/>
        </a:p>
      </dgm:t>
    </dgm:pt>
    <dgm:pt modelId="{AB09B310-24C5-4F14-B08C-078CCE18CA2A}" type="sibTrans" cxnId="{669F3CF9-BC06-41DC-9372-5E3B6BCA9414}">
      <dgm:prSet/>
      <dgm:spPr/>
      <dgm:t>
        <a:bodyPr/>
        <a:lstStyle/>
        <a:p>
          <a:endParaRPr lang="en-IN"/>
        </a:p>
      </dgm:t>
    </dgm:pt>
    <dgm:pt modelId="{2AF5DEBF-9D2C-4185-98A4-1B42BE75AA92}">
      <dgm:prSet phldrT="[Text]" custT="1"/>
      <dgm:spPr>
        <a:solidFill>
          <a:srgbClr val="FF0000"/>
        </a:solidFill>
      </dgm:spPr>
      <dgm:t>
        <a:bodyPr/>
        <a:lstStyle/>
        <a:p>
          <a:r>
            <a:rPr lang="en-IN" sz="3200" b="1" u="none" dirty="0" smtClean="0"/>
            <a:t>GPS based Attendance</a:t>
          </a:r>
          <a:endParaRPr lang="en-IN" sz="3200" b="1" u="none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EB26FE6E-E013-4A87-B10D-B47E8DCD19F2}" type="parTrans" cxnId="{62EF5F5F-5AD0-4F42-8045-407787DCB8E9}">
      <dgm:prSet/>
      <dgm:spPr/>
      <dgm:t>
        <a:bodyPr/>
        <a:lstStyle/>
        <a:p>
          <a:endParaRPr lang="en-IN"/>
        </a:p>
      </dgm:t>
    </dgm:pt>
    <dgm:pt modelId="{E3B4B849-4418-47B6-A24F-DC505E62F5A8}" type="sibTrans" cxnId="{62EF5F5F-5AD0-4F42-8045-407787DCB8E9}">
      <dgm:prSet/>
      <dgm:spPr/>
      <dgm:t>
        <a:bodyPr/>
        <a:lstStyle/>
        <a:p>
          <a:endParaRPr lang="en-IN"/>
        </a:p>
      </dgm:t>
    </dgm:pt>
    <dgm:pt modelId="{470F78AE-DD99-4B08-BBAF-E0441DA6324A}">
      <dgm:prSet phldrT="[Text]"/>
      <dgm:spPr/>
      <dgm:t>
        <a:bodyPr/>
        <a:lstStyle/>
        <a:p>
          <a:endParaRPr lang="en-IN" dirty="0"/>
        </a:p>
      </dgm:t>
    </dgm:pt>
    <dgm:pt modelId="{A6DE0C00-8B8F-483B-8B49-3AF3CF5DC8FC}" type="parTrans" cxnId="{757CB23B-9C31-4C3A-A37C-9FAFA87A2029}">
      <dgm:prSet/>
      <dgm:spPr/>
      <dgm:t>
        <a:bodyPr/>
        <a:lstStyle/>
        <a:p>
          <a:endParaRPr lang="en-IN"/>
        </a:p>
      </dgm:t>
    </dgm:pt>
    <dgm:pt modelId="{7FB4CABB-9B01-4BA6-AC6F-1E30D0F8D8A3}" type="sibTrans" cxnId="{757CB23B-9C31-4C3A-A37C-9FAFA87A2029}">
      <dgm:prSet/>
      <dgm:spPr/>
      <dgm:t>
        <a:bodyPr/>
        <a:lstStyle/>
        <a:p>
          <a:endParaRPr lang="en-IN"/>
        </a:p>
      </dgm:t>
    </dgm:pt>
    <dgm:pt modelId="{DECCC665-2BCD-4EA0-A9BE-67A9CC0AA343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IN" sz="2800" b="1" u="none" dirty="0" smtClean="0"/>
            <a:t>Announcements, Notifications and Announcement Log </a:t>
          </a:r>
          <a:endParaRPr lang="en-IN" sz="2800" b="1" u="none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C86DE81B-34CE-4E81-B33A-0BE89301725A}" type="parTrans" cxnId="{4261A0D2-4365-4BDF-80FC-E00843AB491D}">
      <dgm:prSet/>
      <dgm:spPr/>
      <dgm:t>
        <a:bodyPr/>
        <a:lstStyle/>
        <a:p>
          <a:endParaRPr lang="en-IN"/>
        </a:p>
      </dgm:t>
    </dgm:pt>
    <dgm:pt modelId="{27B2F237-BFEF-44C3-9765-ED26A776BE38}" type="sibTrans" cxnId="{4261A0D2-4365-4BDF-80FC-E00843AB491D}">
      <dgm:prSet/>
      <dgm:spPr/>
      <dgm:t>
        <a:bodyPr/>
        <a:lstStyle/>
        <a:p>
          <a:endParaRPr lang="en-IN"/>
        </a:p>
      </dgm:t>
    </dgm:pt>
    <dgm:pt modelId="{437A7813-E5DE-4AA1-B788-82911626AE8A}">
      <dgm:prSet phldrT="[Text]"/>
      <dgm:spPr/>
      <dgm:t>
        <a:bodyPr/>
        <a:lstStyle/>
        <a:p>
          <a:endParaRPr lang="en-IN" dirty="0"/>
        </a:p>
      </dgm:t>
    </dgm:pt>
    <dgm:pt modelId="{7D0C7DD9-EAF0-4620-A574-D7D10C2D1C39}" type="parTrans" cxnId="{7A19975A-67B5-4561-B6BE-7502F7F468DE}">
      <dgm:prSet/>
      <dgm:spPr/>
      <dgm:t>
        <a:bodyPr/>
        <a:lstStyle/>
        <a:p>
          <a:endParaRPr lang="en-IN"/>
        </a:p>
      </dgm:t>
    </dgm:pt>
    <dgm:pt modelId="{4BC8DC1C-8C3A-4F86-9245-D26EC386F7B7}" type="sibTrans" cxnId="{7A19975A-67B5-4561-B6BE-7502F7F468DE}">
      <dgm:prSet/>
      <dgm:spPr/>
      <dgm:t>
        <a:bodyPr/>
        <a:lstStyle/>
        <a:p>
          <a:endParaRPr lang="en-IN"/>
        </a:p>
      </dgm:t>
    </dgm:pt>
    <dgm:pt modelId="{F776182E-D963-4502-9254-DF5DE7965482}" type="pres">
      <dgm:prSet presAssocID="{1526EA72-8AAF-4274-8D54-5975EC5CD290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8AECDC1-36AA-4140-943D-44E1C956EECA}" type="pres">
      <dgm:prSet presAssocID="{1526EA72-8AAF-4274-8D54-5975EC5CD290}" presName="dummyMaxCanvas" presStyleCnt="0">
        <dgm:presLayoutVars/>
      </dgm:prSet>
      <dgm:spPr/>
      <dgm:t>
        <a:bodyPr/>
        <a:lstStyle/>
        <a:p>
          <a:endParaRPr lang="en-IN"/>
        </a:p>
      </dgm:t>
    </dgm:pt>
    <dgm:pt modelId="{98F4E067-D64F-410C-8167-6F8D4B3D29BD}" type="pres">
      <dgm:prSet presAssocID="{1526EA72-8AAF-4274-8D54-5975EC5CD290}" presName="FiveNodes_1" presStyleLbl="node1" presStyleIdx="0" presStyleCnt="5" custLinFactNeighborY="-423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0988A8A-74D5-4F6D-B429-246ABC47310B}" type="pres">
      <dgm:prSet presAssocID="{1526EA72-8AAF-4274-8D54-5975EC5CD290}" presName="FiveNodes_2" presStyleLbl="node1" presStyleIdx="1" presStyleCnt="5" custLinFactNeighborY="150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D10B05A-19C4-47DB-A157-33ACC76199F9}" type="pres">
      <dgm:prSet presAssocID="{1526EA72-8AAF-4274-8D54-5975EC5CD290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C33E980-CC15-4E12-9A54-7133F0954248}" type="pres">
      <dgm:prSet presAssocID="{1526EA72-8AAF-4274-8D54-5975EC5CD290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5F03CDD-96A9-4360-B051-8BF4FDB751EF}" type="pres">
      <dgm:prSet presAssocID="{1526EA72-8AAF-4274-8D54-5975EC5CD290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4D0222C-0F94-4391-ABD8-0F5B6BA34982}" type="pres">
      <dgm:prSet presAssocID="{1526EA72-8AAF-4274-8D54-5975EC5CD290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DE63373-36C6-4867-A6EB-542879E667A6}" type="pres">
      <dgm:prSet presAssocID="{1526EA72-8AAF-4274-8D54-5975EC5CD290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4A7D793-EC9C-450D-BEFD-FAFB2E334FDE}" type="pres">
      <dgm:prSet presAssocID="{1526EA72-8AAF-4274-8D54-5975EC5CD290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3448B2C-3894-41BD-B2D6-4DCCC273B6A1}" type="pres">
      <dgm:prSet presAssocID="{1526EA72-8AAF-4274-8D54-5975EC5CD290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103317F-BCA8-48E0-AF14-4E6C99D71E66}" type="pres">
      <dgm:prSet presAssocID="{1526EA72-8AAF-4274-8D54-5975EC5CD290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D6F208D-AEE8-421D-863B-5D8E6D8F949E}" type="pres">
      <dgm:prSet presAssocID="{1526EA72-8AAF-4274-8D54-5975EC5CD290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9E908C3-CED2-4DEA-9864-2C1489FE7343}" type="pres">
      <dgm:prSet presAssocID="{1526EA72-8AAF-4274-8D54-5975EC5CD290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16B0AE9-53E6-4B41-A5B5-E81D74AEAD41}" type="pres">
      <dgm:prSet presAssocID="{1526EA72-8AAF-4274-8D54-5975EC5CD290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B6507C4-8087-447F-8576-4EEF4A4E5F23}" type="pres">
      <dgm:prSet presAssocID="{1526EA72-8AAF-4274-8D54-5975EC5CD290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357D30D-B8E5-4B5F-8923-068506CFD1EE}" type="presOf" srcId="{72E6D803-8724-439B-83AD-910C3185AA7C}" destId="{916B0AE9-53E6-4B41-A5B5-E81D74AEAD41}" srcOrd="1" destOrd="0" presId="urn:microsoft.com/office/officeart/2005/8/layout/vProcess5"/>
    <dgm:cxn modelId="{A30F9D0D-19DA-4125-A554-58DA1DBC3CBE}" srcId="{1526EA72-8AAF-4274-8D54-5975EC5CD290}" destId="{72E6D803-8724-439B-83AD-910C3185AA7C}" srcOrd="3" destOrd="0" parTransId="{790CD981-7D7C-4D1C-A7D6-15A8B023A6AD}" sibTransId="{5E441D8C-E274-45B1-91E2-6E89A3234EA4}"/>
    <dgm:cxn modelId="{A79B8B34-E955-447B-9302-2796744C56F5}" type="presOf" srcId="{C01426DC-C252-4B9E-9C48-659AA0933BE4}" destId="{3D10B05A-19C4-47DB-A157-33ACC76199F9}" srcOrd="0" destOrd="0" presId="urn:microsoft.com/office/officeart/2005/8/layout/vProcess5"/>
    <dgm:cxn modelId="{0CECA809-7B28-47ED-AF84-DC7309F8B8AD}" type="presOf" srcId="{E3B4B849-4418-47B6-A24F-DC505E62F5A8}" destId="{44D0222C-0F94-4391-ABD8-0F5B6BA34982}" srcOrd="0" destOrd="0" presId="urn:microsoft.com/office/officeart/2005/8/layout/vProcess5"/>
    <dgm:cxn modelId="{39C38DDE-5123-422F-9AA5-A52C4FC4A248}" type="presOf" srcId="{1526EA72-8AAF-4274-8D54-5975EC5CD290}" destId="{F776182E-D963-4502-9254-DF5DE7965482}" srcOrd="0" destOrd="0" presId="urn:microsoft.com/office/officeart/2005/8/layout/vProcess5"/>
    <dgm:cxn modelId="{3B9BA032-3847-4CD8-9935-7A4E967138E8}" type="presOf" srcId="{27B2F237-BFEF-44C3-9765-ED26A776BE38}" destId="{1DE63373-36C6-4867-A6EB-542879E667A6}" srcOrd="0" destOrd="0" presId="urn:microsoft.com/office/officeart/2005/8/layout/vProcess5"/>
    <dgm:cxn modelId="{76F208AB-3DF7-43BB-B801-9FF19BEDF6B0}" type="presOf" srcId="{DECCC665-2BCD-4EA0-A9BE-67A9CC0AA343}" destId="{5D6F208D-AEE8-421D-863B-5D8E6D8F949E}" srcOrd="1" destOrd="0" presId="urn:microsoft.com/office/officeart/2005/8/layout/vProcess5"/>
    <dgm:cxn modelId="{4261A0D2-4365-4BDF-80FC-E00843AB491D}" srcId="{1526EA72-8AAF-4274-8D54-5975EC5CD290}" destId="{DECCC665-2BCD-4EA0-A9BE-67A9CC0AA343}" srcOrd="1" destOrd="0" parTransId="{C86DE81B-34CE-4E81-B33A-0BE89301725A}" sibTransId="{27B2F237-BFEF-44C3-9765-ED26A776BE38}"/>
    <dgm:cxn modelId="{E3D91C44-CAA8-4F5E-853D-CFAF936DABE8}" type="presOf" srcId="{C01426DC-C252-4B9E-9C48-659AA0933BE4}" destId="{D9E908C3-CED2-4DEA-9864-2C1489FE7343}" srcOrd="1" destOrd="0" presId="urn:microsoft.com/office/officeart/2005/8/layout/vProcess5"/>
    <dgm:cxn modelId="{53358452-322B-400C-959C-9D91AF35D983}" type="presOf" srcId="{DECCC665-2BCD-4EA0-A9BE-67A9CC0AA343}" destId="{10988A8A-74D5-4F6D-B429-246ABC47310B}" srcOrd="0" destOrd="0" presId="urn:microsoft.com/office/officeart/2005/8/layout/vProcess5"/>
    <dgm:cxn modelId="{10D26D4F-62CE-43A6-9378-CC66785BF2DF}" type="presOf" srcId="{72E6D803-8724-439B-83AD-910C3185AA7C}" destId="{CC33E980-CC15-4E12-9A54-7133F0954248}" srcOrd="0" destOrd="0" presId="urn:microsoft.com/office/officeart/2005/8/layout/vProcess5"/>
    <dgm:cxn modelId="{B4DEE67F-CC31-4F7F-A735-AEEB142C2F94}" type="presOf" srcId="{2AF5DEBF-9D2C-4185-98A4-1B42BE75AA92}" destId="{98F4E067-D64F-410C-8167-6F8D4B3D29BD}" srcOrd="0" destOrd="0" presId="urn:microsoft.com/office/officeart/2005/8/layout/vProcess5"/>
    <dgm:cxn modelId="{A030EED4-18AF-47BA-B5F5-C5C01CFD94FD}" type="presOf" srcId="{0A0A854B-26E4-4347-AA2E-BBDEE2B1AF41}" destId="{FB6507C4-8087-447F-8576-4EEF4A4E5F23}" srcOrd="1" destOrd="0" presId="urn:microsoft.com/office/officeart/2005/8/layout/vProcess5"/>
    <dgm:cxn modelId="{57B0711C-123F-4E73-A4A9-F60759DD0502}" type="presOf" srcId="{1182F1E3-C31B-40F9-B0A1-433EE66F95A5}" destId="{34A7D793-EC9C-450D-BEFD-FAFB2E334FDE}" srcOrd="0" destOrd="0" presId="urn:microsoft.com/office/officeart/2005/8/layout/vProcess5"/>
    <dgm:cxn modelId="{478F581C-8616-4D72-AA02-5E04A2368F74}" type="presOf" srcId="{2AF5DEBF-9D2C-4185-98A4-1B42BE75AA92}" destId="{D103317F-BCA8-48E0-AF14-4E6C99D71E66}" srcOrd="1" destOrd="0" presId="urn:microsoft.com/office/officeart/2005/8/layout/vProcess5"/>
    <dgm:cxn modelId="{BA941617-EDA3-49F3-87F3-75534F03FDFA}" type="presOf" srcId="{5E441D8C-E274-45B1-91E2-6E89A3234EA4}" destId="{43448B2C-3894-41BD-B2D6-4DCCC273B6A1}" srcOrd="0" destOrd="0" presId="urn:microsoft.com/office/officeart/2005/8/layout/vProcess5"/>
    <dgm:cxn modelId="{7A19975A-67B5-4561-B6BE-7502F7F468DE}" srcId="{1526EA72-8AAF-4274-8D54-5975EC5CD290}" destId="{437A7813-E5DE-4AA1-B788-82911626AE8A}" srcOrd="5" destOrd="0" parTransId="{7D0C7DD9-EAF0-4620-A574-D7D10C2D1C39}" sibTransId="{4BC8DC1C-8C3A-4F86-9245-D26EC386F7B7}"/>
    <dgm:cxn modelId="{62EF5F5F-5AD0-4F42-8045-407787DCB8E9}" srcId="{1526EA72-8AAF-4274-8D54-5975EC5CD290}" destId="{2AF5DEBF-9D2C-4185-98A4-1B42BE75AA92}" srcOrd="0" destOrd="0" parTransId="{EB26FE6E-E013-4A87-B10D-B47E8DCD19F2}" sibTransId="{E3B4B849-4418-47B6-A24F-DC505E62F5A8}"/>
    <dgm:cxn modelId="{669F3CF9-BC06-41DC-9372-5E3B6BCA9414}" srcId="{1526EA72-8AAF-4274-8D54-5975EC5CD290}" destId="{F6F98A10-E76B-4E20-80EB-E1D8F381E9DA}" srcOrd="7" destOrd="0" parTransId="{DD3E6958-173E-46AC-9EBB-E4D536995F78}" sibTransId="{AB09B310-24C5-4F14-B08C-078CCE18CA2A}"/>
    <dgm:cxn modelId="{45244ED4-4046-48A6-B3C0-FB5E9ED0A926}" type="presOf" srcId="{0A0A854B-26E4-4347-AA2E-BBDEE2B1AF41}" destId="{D5F03CDD-96A9-4360-B051-8BF4FDB751EF}" srcOrd="0" destOrd="0" presId="urn:microsoft.com/office/officeart/2005/8/layout/vProcess5"/>
    <dgm:cxn modelId="{757CB23B-9C31-4C3A-A37C-9FAFA87A2029}" srcId="{1526EA72-8AAF-4274-8D54-5975EC5CD290}" destId="{470F78AE-DD99-4B08-BBAF-E0441DA6324A}" srcOrd="6" destOrd="0" parTransId="{A6DE0C00-8B8F-483B-8B49-3AF3CF5DC8FC}" sibTransId="{7FB4CABB-9B01-4BA6-AC6F-1E30D0F8D8A3}"/>
    <dgm:cxn modelId="{C9038560-4C5C-4B4E-BDBD-E8D016D36A93}" srcId="{1526EA72-8AAF-4274-8D54-5975EC5CD290}" destId="{C01426DC-C252-4B9E-9C48-659AA0933BE4}" srcOrd="2" destOrd="0" parTransId="{49E49019-1838-467C-B2C4-296E38FEA0A0}" sibTransId="{1182F1E3-C31B-40F9-B0A1-433EE66F95A5}"/>
    <dgm:cxn modelId="{4156B494-7989-45F2-98BC-66FA6195D523}" srcId="{1526EA72-8AAF-4274-8D54-5975EC5CD290}" destId="{0A0A854B-26E4-4347-AA2E-BBDEE2B1AF41}" srcOrd="4" destOrd="0" parTransId="{C500896F-EA31-4A9E-871D-C3C7B7E7C79D}" sibTransId="{BE8A2711-4F64-46A9-BCD8-896F7A5BCD49}"/>
    <dgm:cxn modelId="{487A5529-7E4F-404B-B967-972BD553562D}" type="presParOf" srcId="{F776182E-D963-4502-9254-DF5DE7965482}" destId="{98AECDC1-36AA-4140-943D-44E1C956EECA}" srcOrd="0" destOrd="0" presId="urn:microsoft.com/office/officeart/2005/8/layout/vProcess5"/>
    <dgm:cxn modelId="{2C254B24-312E-40D3-97D6-06ED8E546AAC}" type="presParOf" srcId="{F776182E-D963-4502-9254-DF5DE7965482}" destId="{98F4E067-D64F-410C-8167-6F8D4B3D29BD}" srcOrd="1" destOrd="0" presId="urn:microsoft.com/office/officeart/2005/8/layout/vProcess5"/>
    <dgm:cxn modelId="{F56CA379-BF6D-4653-9D9B-B7AA1CEB39CF}" type="presParOf" srcId="{F776182E-D963-4502-9254-DF5DE7965482}" destId="{10988A8A-74D5-4F6D-B429-246ABC47310B}" srcOrd="2" destOrd="0" presId="urn:microsoft.com/office/officeart/2005/8/layout/vProcess5"/>
    <dgm:cxn modelId="{B024DD9E-FFB3-4F63-B2AA-8055A638C73E}" type="presParOf" srcId="{F776182E-D963-4502-9254-DF5DE7965482}" destId="{3D10B05A-19C4-47DB-A157-33ACC76199F9}" srcOrd="3" destOrd="0" presId="urn:microsoft.com/office/officeart/2005/8/layout/vProcess5"/>
    <dgm:cxn modelId="{BA2BA9EA-2F2A-4334-AA84-8AC237C22BE4}" type="presParOf" srcId="{F776182E-D963-4502-9254-DF5DE7965482}" destId="{CC33E980-CC15-4E12-9A54-7133F0954248}" srcOrd="4" destOrd="0" presId="urn:microsoft.com/office/officeart/2005/8/layout/vProcess5"/>
    <dgm:cxn modelId="{8F068414-CAFF-49F0-B6C1-ADE93FE3C395}" type="presParOf" srcId="{F776182E-D963-4502-9254-DF5DE7965482}" destId="{D5F03CDD-96A9-4360-B051-8BF4FDB751EF}" srcOrd="5" destOrd="0" presId="urn:microsoft.com/office/officeart/2005/8/layout/vProcess5"/>
    <dgm:cxn modelId="{E19FDE1B-9BC7-4883-A827-94271857C9AA}" type="presParOf" srcId="{F776182E-D963-4502-9254-DF5DE7965482}" destId="{44D0222C-0F94-4391-ABD8-0F5B6BA34982}" srcOrd="6" destOrd="0" presId="urn:microsoft.com/office/officeart/2005/8/layout/vProcess5"/>
    <dgm:cxn modelId="{712969F2-5617-4EF7-A272-FF9D58D9FD65}" type="presParOf" srcId="{F776182E-D963-4502-9254-DF5DE7965482}" destId="{1DE63373-36C6-4867-A6EB-542879E667A6}" srcOrd="7" destOrd="0" presId="urn:microsoft.com/office/officeart/2005/8/layout/vProcess5"/>
    <dgm:cxn modelId="{56F2EB8F-E3BC-486F-BCD0-71D715C4F1B2}" type="presParOf" srcId="{F776182E-D963-4502-9254-DF5DE7965482}" destId="{34A7D793-EC9C-450D-BEFD-FAFB2E334FDE}" srcOrd="8" destOrd="0" presId="urn:microsoft.com/office/officeart/2005/8/layout/vProcess5"/>
    <dgm:cxn modelId="{A34D3392-EA61-47D5-9A1A-26310C5CF89A}" type="presParOf" srcId="{F776182E-D963-4502-9254-DF5DE7965482}" destId="{43448B2C-3894-41BD-B2D6-4DCCC273B6A1}" srcOrd="9" destOrd="0" presId="urn:microsoft.com/office/officeart/2005/8/layout/vProcess5"/>
    <dgm:cxn modelId="{4C087884-CF6D-46B7-B710-DE965D7F0B39}" type="presParOf" srcId="{F776182E-D963-4502-9254-DF5DE7965482}" destId="{D103317F-BCA8-48E0-AF14-4E6C99D71E66}" srcOrd="10" destOrd="0" presId="urn:microsoft.com/office/officeart/2005/8/layout/vProcess5"/>
    <dgm:cxn modelId="{7078A715-B386-43CA-B1D7-0FAC747FE82D}" type="presParOf" srcId="{F776182E-D963-4502-9254-DF5DE7965482}" destId="{5D6F208D-AEE8-421D-863B-5D8E6D8F949E}" srcOrd="11" destOrd="0" presId="urn:microsoft.com/office/officeart/2005/8/layout/vProcess5"/>
    <dgm:cxn modelId="{C1577097-ECE3-4D9F-B897-9EE9BDDFFA23}" type="presParOf" srcId="{F776182E-D963-4502-9254-DF5DE7965482}" destId="{D9E908C3-CED2-4DEA-9864-2C1489FE7343}" srcOrd="12" destOrd="0" presId="urn:microsoft.com/office/officeart/2005/8/layout/vProcess5"/>
    <dgm:cxn modelId="{77124383-9BA7-4FA5-ADC9-8B2381E44E7F}" type="presParOf" srcId="{F776182E-D963-4502-9254-DF5DE7965482}" destId="{916B0AE9-53E6-4B41-A5B5-E81D74AEAD41}" srcOrd="13" destOrd="0" presId="urn:microsoft.com/office/officeart/2005/8/layout/vProcess5"/>
    <dgm:cxn modelId="{9FF75260-CB94-4057-AC97-6EA022A92516}" type="presParOf" srcId="{F776182E-D963-4502-9254-DF5DE7965482}" destId="{FB6507C4-8087-447F-8576-4EEF4A4E5F23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1C824-419E-41FD-9B66-9E61F2D5C3F1}">
      <dsp:nvSpPr>
        <dsp:cNvPr id="0" name=""/>
        <dsp:cNvSpPr/>
      </dsp:nvSpPr>
      <dsp:spPr>
        <a:xfrm rot="16200000">
          <a:off x="-998709" y="1000785"/>
          <a:ext cx="4038600" cy="2037029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5279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/>
            <a:t>Project Overview</a:t>
          </a:r>
          <a:endParaRPr lang="en-IN" sz="2100" kern="1200" dirty="0"/>
        </a:p>
      </dsp:txBody>
      <dsp:txXfrm rot="5400000">
        <a:off x="2076" y="807720"/>
        <a:ext cx="2037029" cy="2423160"/>
      </dsp:txXfrm>
    </dsp:sp>
    <dsp:sp modelId="{3073885C-9A78-4562-A64A-DF3D871F7CED}">
      <dsp:nvSpPr>
        <dsp:cNvPr id="0" name=""/>
        <dsp:cNvSpPr/>
      </dsp:nvSpPr>
      <dsp:spPr>
        <a:xfrm rot="16200000">
          <a:off x="1191096" y="1000785"/>
          <a:ext cx="4038600" cy="2037029"/>
        </a:xfrm>
        <a:prstGeom prst="flowChartManualOperation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5279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/>
            <a:t>Functions and Features</a:t>
          </a:r>
          <a:endParaRPr lang="en-IN" sz="2100" kern="1200" dirty="0"/>
        </a:p>
      </dsp:txBody>
      <dsp:txXfrm rot="5400000">
        <a:off x="2191881" y="807720"/>
        <a:ext cx="2037029" cy="2423160"/>
      </dsp:txXfrm>
    </dsp:sp>
    <dsp:sp modelId="{755288C4-B16D-4FF2-B998-D35DD22ADA55}">
      <dsp:nvSpPr>
        <dsp:cNvPr id="0" name=""/>
        <dsp:cNvSpPr/>
      </dsp:nvSpPr>
      <dsp:spPr>
        <a:xfrm rot="16200000">
          <a:off x="3380903" y="1000785"/>
          <a:ext cx="4038600" cy="2037029"/>
        </a:xfrm>
        <a:prstGeom prst="flowChartManualOperation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5279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/>
            <a:t>Design and Implementation</a:t>
          </a:r>
          <a:endParaRPr lang="en-IN" sz="2100" kern="1200" dirty="0"/>
        </a:p>
      </dsp:txBody>
      <dsp:txXfrm rot="5400000">
        <a:off x="4381688" y="807720"/>
        <a:ext cx="2037029" cy="2423160"/>
      </dsp:txXfrm>
    </dsp:sp>
    <dsp:sp modelId="{A979973F-E672-4516-80EB-A49EE469887E}">
      <dsp:nvSpPr>
        <dsp:cNvPr id="0" name=""/>
        <dsp:cNvSpPr/>
      </dsp:nvSpPr>
      <dsp:spPr>
        <a:xfrm rot="16200000">
          <a:off x="5570709" y="1000785"/>
          <a:ext cx="4038600" cy="2037029"/>
        </a:xfrm>
        <a:prstGeom prst="flowChartManualOperation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5279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/>
            <a:t>Shortcomings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/>
            <a:t>And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/>
            <a:t>Future Scope</a:t>
          </a:r>
          <a:endParaRPr lang="en-IN" sz="2100" kern="1200" dirty="0"/>
        </a:p>
      </dsp:txBody>
      <dsp:txXfrm rot="5400000">
        <a:off x="6571494" y="807720"/>
        <a:ext cx="2037029" cy="242316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D16B20-A5D3-44D2-8D74-B1A62661BE89}">
      <dsp:nvSpPr>
        <dsp:cNvPr id="0" name=""/>
        <dsp:cNvSpPr/>
      </dsp:nvSpPr>
      <dsp:spPr>
        <a:xfrm>
          <a:off x="2745879" y="1069474"/>
          <a:ext cx="1329479" cy="4505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925"/>
              </a:lnTo>
              <a:lnTo>
                <a:pt x="1329479" y="225925"/>
              </a:lnTo>
              <a:lnTo>
                <a:pt x="1329479" y="450514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34F866-6339-4EAB-9AB9-A64C0F84F22E}">
      <dsp:nvSpPr>
        <dsp:cNvPr id="0" name=""/>
        <dsp:cNvSpPr/>
      </dsp:nvSpPr>
      <dsp:spPr>
        <a:xfrm>
          <a:off x="1487241" y="1069474"/>
          <a:ext cx="1258637" cy="450514"/>
        </a:xfrm>
        <a:custGeom>
          <a:avLst/>
          <a:gdLst/>
          <a:ahLst/>
          <a:cxnLst/>
          <a:rect l="0" t="0" r="0" b="0"/>
          <a:pathLst>
            <a:path>
              <a:moveTo>
                <a:pt x="1258637" y="0"/>
              </a:moveTo>
              <a:lnTo>
                <a:pt x="1258637" y="225925"/>
              </a:lnTo>
              <a:lnTo>
                <a:pt x="0" y="225925"/>
              </a:lnTo>
              <a:lnTo>
                <a:pt x="0" y="450514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DFC080-932E-44A2-B7E9-AFCE9BC28F71}">
      <dsp:nvSpPr>
        <dsp:cNvPr id="0" name=""/>
        <dsp:cNvSpPr/>
      </dsp:nvSpPr>
      <dsp:spPr>
        <a:xfrm>
          <a:off x="1676409" y="4"/>
          <a:ext cx="2138939" cy="10694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kern="1200" dirty="0" smtClean="0"/>
            <a:t>GPS</a:t>
          </a:r>
          <a:endParaRPr lang="en-IN" sz="3200" kern="1200" dirty="0"/>
        </a:p>
      </dsp:txBody>
      <dsp:txXfrm>
        <a:off x="1676409" y="4"/>
        <a:ext cx="2138939" cy="1069469"/>
      </dsp:txXfrm>
    </dsp:sp>
    <dsp:sp modelId="{2DBB29E9-F7E3-4E98-9BF0-7FAA458A548B}">
      <dsp:nvSpPr>
        <dsp:cNvPr id="0" name=""/>
        <dsp:cNvSpPr/>
      </dsp:nvSpPr>
      <dsp:spPr>
        <a:xfrm>
          <a:off x="417772" y="1519988"/>
          <a:ext cx="2138939" cy="10694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/>
            <a:t>Marking Attendance</a:t>
          </a:r>
          <a:endParaRPr lang="en-IN" sz="2800" kern="1200" dirty="0"/>
        </a:p>
      </dsp:txBody>
      <dsp:txXfrm>
        <a:off x="417772" y="1519988"/>
        <a:ext cx="2138939" cy="1069469"/>
      </dsp:txXfrm>
    </dsp:sp>
    <dsp:sp modelId="{5C65895D-1623-42B5-B470-95213FEFAE98}">
      <dsp:nvSpPr>
        <dsp:cNvPr id="0" name=""/>
        <dsp:cNvSpPr/>
      </dsp:nvSpPr>
      <dsp:spPr>
        <a:xfrm>
          <a:off x="3005888" y="1519988"/>
          <a:ext cx="2138939" cy="10694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/>
            <a:t>Location Tracking </a:t>
          </a:r>
          <a:endParaRPr lang="en-IN" sz="2800" kern="1200" dirty="0"/>
        </a:p>
      </dsp:txBody>
      <dsp:txXfrm>
        <a:off x="3005888" y="1519988"/>
        <a:ext cx="2138939" cy="106946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4507B1-DC28-4D81-BB1D-A24062BD1BC2}">
      <dsp:nvSpPr>
        <dsp:cNvPr id="0" name=""/>
        <dsp:cNvSpPr/>
      </dsp:nvSpPr>
      <dsp:spPr>
        <a:xfrm>
          <a:off x="1710826" y="4553"/>
          <a:ext cx="3008198" cy="624296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500" kern="1200" dirty="0" smtClean="0"/>
            <a:t>Collections</a:t>
          </a:r>
          <a:endParaRPr lang="en-IN" sz="3500" kern="1200" dirty="0"/>
        </a:p>
      </dsp:txBody>
      <dsp:txXfrm>
        <a:off x="1729111" y="22838"/>
        <a:ext cx="2971628" cy="587726"/>
      </dsp:txXfrm>
    </dsp:sp>
    <dsp:sp modelId="{1552E21E-3679-41F3-8EF6-9E478EB20670}">
      <dsp:nvSpPr>
        <dsp:cNvPr id="0" name=""/>
        <dsp:cNvSpPr/>
      </dsp:nvSpPr>
      <dsp:spPr>
        <a:xfrm>
          <a:off x="2011646" y="628849"/>
          <a:ext cx="300819" cy="4682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8222"/>
              </a:lnTo>
              <a:lnTo>
                <a:pt x="300819" y="468222"/>
              </a:lnTo>
            </a:path>
          </a:pathLst>
        </a:custGeom>
        <a:noFill/>
        <a:ln w="254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76B20B-CB16-4713-BDE4-A8258069172F}">
      <dsp:nvSpPr>
        <dsp:cNvPr id="0" name=""/>
        <dsp:cNvSpPr/>
      </dsp:nvSpPr>
      <dsp:spPr>
        <a:xfrm>
          <a:off x="2312466" y="784924"/>
          <a:ext cx="3739188" cy="6242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0" kern="1200" cap="none" spc="150" smtClean="0">
              <a:ln w="11430"/>
              <a:effectLst/>
            </a:rPr>
            <a:t>announce</a:t>
          </a:r>
          <a:endParaRPr lang="en-IN" sz="2800" b="0" kern="1200" cap="none" spc="150" dirty="0">
            <a:ln w="11430"/>
            <a:effectLst/>
          </a:endParaRPr>
        </a:p>
      </dsp:txBody>
      <dsp:txXfrm>
        <a:off x="2330751" y="803209"/>
        <a:ext cx="3702618" cy="587726"/>
      </dsp:txXfrm>
    </dsp:sp>
    <dsp:sp modelId="{59E388E4-58FA-423B-8F59-E897CC59FBA4}">
      <dsp:nvSpPr>
        <dsp:cNvPr id="0" name=""/>
        <dsp:cNvSpPr/>
      </dsp:nvSpPr>
      <dsp:spPr>
        <a:xfrm>
          <a:off x="2011646" y="628849"/>
          <a:ext cx="300819" cy="12485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8593"/>
              </a:lnTo>
              <a:lnTo>
                <a:pt x="300819" y="1248593"/>
              </a:lnTo>
            </a:path>
          </a:pathLst>
        </a:custGeom>
        <a:noFill/>
        <a:ln w="254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F37986-AD6A-4BF9-B3F6-71D14FFB2254}">
      <dsp:nvSpPr>
        <dsp:cNvPr id="0" name=""/>
        <dsp:cNvSpPr/>
      </dsp:nvSpPr>
      <dsp:spPr>
        <a:xfrm>
          <a:off x="2312466" y="1565295"/>
          <a:ext cx="3739188" cy="6242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hueOff val="0"/>
              <a:satOff val="0"/>
              <a:lumOff val="0"/>
              <a:alphaOff val="-66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0" kern="1200" dirty="0" smtClean="0"/>
            <a:t>expenditure</a:t>
          </a:r>
          <a:endParaRPr lang="en-IN" sz="2800" b="0" kern="1200" dirty="0"/>
        </a:p>
      </dsp:txBody>
      <dsp:txXfrm>
        <a:off x="2330751" y="1583580"/>
        <a:ext cx="3702618" cy="587726"/>
      </dsp:txXfrm>
    </dsp:sp>
    <dsp:sp modelId="{2935E29E-543D-4DDB-B748-B9C6A7EE27F9}">
      <dsp:nvSpPr>
        <dsp:cNvPr id="0" name=""/>
        <dsp:cNvSpPr/>
      </dsp:nvSpPr>
      <dsp:spPr>
        <a:xfrm>
          <a:off x="2011646" y="628849"/>
          <a:ext cx="300819" cy="20289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8964"/>
              </a:lnTo>
              <a:lnTo>
                <a:pt x="300819" y="2028964"/>
              </a:lnTo>
            </a:path>
          </a:pathLst>
        </a:custGeom>
        <a:noFill/>
        <a:ln w="254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A4A7DB-E2CC-4A2E-B571-70CAD80789CC}">
      <dsp:nvSpPr>
        <dsp:cNvPr id="0" name=""/>
        <dsp:cNvSpPr/>
      </dsp:nvSpPr>
      <dsp:spPr>
        <a:xfrm>
          <a:off x="2312466" y="2345666"/>
          <a:ext cx="3749106" cy="6242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hueOff val="0"/>
              <a:satOff val="0"/>
              <a:lumOff val="0"/>
              <a:alphaOff val="-133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/>
            <a:t>company</a:t>
          </a:r>
          <a:endParaRPr lang="en-IN" sz="2800" kern="1200" dirty="0"/>
        </a:p>
      </dsp:txBody>
      <dsp:txXfrm>
        <a:off x="2330751" y="2363951"/>
        <a:ext cx="3712536" cy="587726"/>
      </dsp:txXfrm>
    </dsp:sp>
    <dsp:sp modelId="{2DA6D114-F879-4A3D-933A-D6ADD049A5F0}">
      <dsp:nvSpPr>
        <dsp:cNvPr id="0" name=""/>
        <dsp:cNvSpPr/>
      </dsp:nvSpPr>
      <dsp:spPr>
        <a:xfrm>
          <a:off x="2011646" y="628849"/>
          <a:ext cx="300819" cy="2809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09335"/>
              </a:lnTo>
              <a:lnTo>
                <a:pt x="300819" y="2809335"/>
              </a:lnTo>
            </a:path>
          </a:pathLst>
        </a:custGeom>
        <a:noFill/>
        <a:ln w="254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BE682-E521-42A1-ACFE-8B16B1952AC8}">
      <dsp:nvSpPr>
        <dsp:cNvPr id="0" name=""/>
        <dsp:cNvSpPr/>
      </dsp:nvSpPr>
      <dsp:spPr>
        <a:xfrm>
          <a:off x="2312466" y="3126037"/>
          <a:ext cx="3740196" cy="6242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/>
            <a:t>mails</a:t>
          </a:r>
          <a:endParaRPr lang="en-IN" sz="2800" kern="1200" dirty="0"/>
        </a:p>
      </dsp:txBody>
      <dsp:txXfrm>
        <a:off x="2330751" y="3144322"/>
        <a:ext cx="3703626" cy="587726"/>
      </dsp:txXfrm>
    </dsp:sp>
    <dsp:sp modelId="{0D090127-7534-419C-88C8-BBA0B601521B}">
      <dsp:nvSpPr>
        <dsp:cNvPr id="0" name=""/>
        <dsp:cNvSpPr/>
      </dsp:nvSpPr>
      <dsp:spPr>
        <a:xfrm>
          <a:off x="2011646" y="628849"/>
          <a:ext cx="300819" cy="35897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9706"/>
              </a:lnTo>
              <a:lnTo>
                <a:pt x="300819" y="3589706"/>
              </a:lnTo>
            </a:path>
          </a:pathLst>
        </a:custGeom>
        <a:noFill/>
        <a:ln w="254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F0E955-D7C0-41DE-9B13-49A08D2C7E76}">
      <dsp:nvSpPr>
        <dsp:cNvPr id="0" name=""/>
        <dsp:cNvSpPr/>
      </dsp:nvSpPr>
      <dsp:spPr>
        <a:xfrm>
          <a:off x="2312466" y="3906408"/>
          <a:ext cx="3749106" cy="6242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hueOff val="0"/>
              <a:satOff val="0"/>
              <a:lumOff val="0"/>
              <a:alphaOff val="-266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err="1" smtClean="0"/>
            <a:t>placement_coordinators</a:t>
          </a:r>
          <a:endParaRPr lang="en-IN" sz="2800" kern="1200" dirty="0"/>
        </a:p>
      </dsp:txBody>
      <dsp:txXfrm>
        <a:off x="2330751" y="3924693"/>
        <a:ext cx="3712536" cy="587726"/>
      </dsp:txXfrm>
    </dsp:sp>
    <dsp:sp modelId="{37A5C91B-A1F7-4452-A584-336F48EA3121}">
      <dsp:nvSpPr>
        <dsp:cNvPr id="0" name=""/>
        <dsp:cNvSpPr/>
      </dsp:nvSpPr>
      <dsp:spPr>
        <a:xfrm>
          <a:off x="2011646" y="628849"/>
          <a:ext cx="300819" cy="43700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70077"/>
              </a:lnTo>
              <a:lnTo>
                <a:pt x="300819" y="4370077"/>
              </a:lnTo>
            </a:path>
          </a:pathLst>
        </a:custGeom>
        <a:noFill/>
        <a:ln w="254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B6160E-8B5C-46E8-9F8E-00FCB5734363}">
      <dsp:nvSpPr>
        <dsp:cNvPr id="0" name=""/>
        <dsp:cNvSpPr/>
      </dsp:nvSpPr>
      <dsp:spPr>
        <a:xfrm>
          <a:off x="2312466" y="4686779"/>
          <a:ext cx="3749106" cy="6242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hueOff val="0"/>
              <a:satOff val="0"/>
              <a:lumOff val="0"/>
              <a:alphaOff val="-333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err="1" smtClean="0"/>
            <a:t>placement_events</a:t>
          </a:r>
          <a:endParaRPr lang="en-IN" sz="2800" kern="1200" dirty="0"/>
        </a:p>
      </dsp:txBody>
      <dsp:txXfrm>
        <a:off x="2330751" y="4705064"/>
        <a:ext cx="3712536" cy="587726"/>
      </dsp:txXfrm>
    </dsp:sp>
    <dsp:sp modelId="{EDD76446-C4BC-4B43-B492-EB77D8A7BB8A}">
      <dsp:nvSpPr>
        <dsp:cNvPr id="0" name=""/>
        <dsp:cNvSpPr/>
      </dsp:nvSpPr>
      <dsp:spPr>
        <a:xfrm>
          <a:off x="2011646" y="628849"/>
          <a:ext cx="300819" cy="51504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50448"/>
              </a:lnTo>
              <a:lnTo>
                <a:pt x="300819" y="5150448"/>
              </a:lnTo>
            </a:path>
          </a:pathLst>
        </a:custGeom>
        <a:noFill/>
        <a:ln w="254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13F47C-48C5-48D2-9A8D-6588FD5F6F92}">
      <dsp:nvSpPr>
        <dsp:cNvPr id="0" name=""/>
        <dsp:cNvSpPr/>
      </dsp:nvSpPr>
      <dsp:spPr>
        <a:xfrm>
          <a:off x="2312466" y="5467150"/>
          <a:ext cx="3745241" cy="6242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/>
            <a:t>students</a:t>
          </a:r>
          <a:endParaRPr lang="en-IN" sz="2800" kern="1200" dirty="0"/>
        </a:p>
      </dsp:txBody>
      <dsp:txXfrm>
        <a:off x="2330751" y="5485435"/>
        <a:ext cx="3708671" cy="5877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5D6826-0AD8-4C1F-8BA5-35686BB30F08}">
      <dsp:nvSpPr>
        <dsp:cNvPr id="0" name=""/>
        <dsp:cNvSpPr/>
      </dsp:nvSpPr>
      <dsp:spPr>
        <a:xfrm rot="16200000">
          <a:off x="-624160" y="624978"/>
          <a:ext cx="3378200" cy="2128242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0535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b="1" kern="1200" dirty="0" smtClean="0"/>
            <a:t>FACULTY</a:t>
          </a:r>
          <a:endParaRPr lang="en-IN" sz="2100" b="1" kern="1200" dirty="0"/>
        </a:p>
      </dsp:txBody>
      <dsp:txXfrm rot="5400000">
        <a:off x="819" y="675639"/>
        <a:ext cx="2128242" cy="2026920"/>
      </dsp:txXfrm>
    </dsp:sp>
    <dsp:sp modelId="{F9B2AA4B-F4FB-486F-883B-2E93C3C2E027}">
      <dsp:nvSpPr>
        <dsp:cNvPr id="0" name=""/>
        <dsp:cNvSpPr/>
      </dsp:nvSpPr>
      <dsp:spPr>
        <a:xfrm rot="16200000">
          <a:off x="1663700" y="624978"/>
          <a:ext cx="3378200" cy="2128242"/>
        </a:xfrm>
        <a:prstGeom prst="flowChartManualOperation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0535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b="1" kern="1200" dirty="0" smtClean="0"/>
            <a:t>PLACEMENT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b="1" kern="1200" dirty="0" smtClean="0"/>
            <a:t>COORDINATORS</a:t>
          </a:r>
          <a:endParaRPr lang="en-IN" sz="2100" b="1" kern="1200" dirty="0"/>
        </a:p>
      </dsp:txBody>
      <dsp:txXfrm rot="5400000">
        <a:off x="2288679" y="675639"/>
        <a:ext cx="2128242" cy="2026920"/>
      </dsp:txXfrm>
    </dsp:sp>
    <dsp:sp modelId="{AA4FFC22-99A9-42EE-9B80-770A8774A0F3}">
      <dsp:nvSpPr>
        <dsp:cNvPr id="0" name=""/>
        <dsp:cNvSpPr/>
      </dsp:nvSpPr>
      <dsp:spPr>
        <a:xfrm rot="16200000">
          <a:off x="3951560" y="624978"/>
          <a:ext cx="3378200" cy="2128242"/>
        </a:xfrm>
        <a:prstGeom prst="flowChartManualOperation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0535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b="1" kern="1200" dirty="0" smtClean="0"/>
            <a:t>STUDENTS</a:t>
          </a:r>
          <a:endParaRPr lang="en-IN" sz="2100" b="1" kern="1200" dirty="0"/>
        </a:p>
      </dsp:txBody>
      <dsp:txXfrm rot="5400000">
        <a:off x="4576539" y="675639"/>
        <a:ext cx="2128242" cy="20269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00278-2627-4F94-BB27-223780BC331F}">
      <dsp:nvSpPr>
        <dsp:cNvPr id="0" name=""/>
        <dsp:cNvSpPr/>
      </dsp:nvSpPr>
      <dsp:spPr>
        <a:xfrm>
          <a:off x="0" y="46641"/>
          <a:ext cx="8229600" cy="6715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/>
            <a:t>Mail Handling</a:t>
          </a:r>
          <a:endParaRPr lang="en-IN" sz="2800" kern="1200" dirty="0"/>
        </a:p>
      </dsp:txBody>
      <dsp:txXfrm>
        <a:off x="32784" y="79425"/>
        <a:ext cx="8164032" cy="606012"/>
      </dsp:txXfrm>
    </dsp:sp>
    <dsp:sp modelId="{3727E07F-D2B0-40DD-8402-75B7725A9B10}">
      <dsp:nvSpPr>
        <dsp:cNvPr id="0" name=""/>
        <dsp:cNvSpPr/>
      </dsp:nvSpPr>
      <dsp:spPr>
        <a:xfrm>
          <a:off x="0" y="798861"/>
          <a:ext cx="8229600" cy="6715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/>
            <a:t>Unread Mails</a:t>
          </a:r>
          <a:endParaRPr lang="en-IN" sz="2800" kern="1200" dirty="0"/>
        </a:p>
      </dsp:txBody>
      <dsp:txXfrm>
        <a:off x="32784" y="831645"/>
        <a:ext cx="8164032" cy="606012"/>
      </dsp:txXfrm>
    </dsp:sp>
    <dsp:sp modelId="{633BB37A-B3FC-4520-9394-D7BDBCCDA121}">
      <dsp:nvSpPr>
        <dsp:cNvPr id="0" name=""/>
        <dsp:cNvSpPr/>
      </dsp:nvSpPr>
      <dsp:spPr>
        <a:xfrm>
          <a:off x="0" y="1551081"/>
          <a:ext cx="8229600" cy="6715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/>
            <a:t>Data Management</a:t>
          </a:r>
          <a:endParaRPr lang="en-IN" sz="2800" kern="1200" dirty="0"/>
        </a:p>
      </dsp:txBody>
      <dsp:txXfrm>
        <a:off x="32784" y="1583865"/>
        <a:ext cx="8164032" cy="606012"/>
      </dsp:txXfrm>
    </dsp:sp>
    <dsp:sp modelId="{6172967E-2522-4646-B8BE-ADB2278605C7}">
      <dsp:nvSpPr>
        <dsp:cNvPr id="0" name=""/>
        <dsp:cNvSpPr/>
      </dsp:nvSpPr>
      <dsp:spPr>
        <a:xfrm>
          <a:off x="0" y="2303301"/>
          <a:ext cx="8229600" cy="6715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/>
            <a:t>Fund Management</a:t>
          </a:r>
          <a:endParaRPr lang="en-IN" sz="2800" kern="1200" dirty="0"/>
        </a:p>
      </dsp:txBody>
      <dsp:txXfrm>
        <a:off x="32784" y="2336085"/>
        <a:ext cx="8164032" cy="606012"/>
      </dsp:txXfrm>
    </dsp:sp>
    <dsp:sp modelId="{61BB9F1A-22FF-4CF5-B2DA-E8AD3797EC77}">
      <dsp:nvSpPr>
        <dsp:cNvPr id="0" name=""/>
        <dsp:cNvSpPr/>
      </dsp:nvSpPr>
      <dsp:spPr>
        <a:xfrm>
          <a:off x="0" y="3055521"/>
          <a:ext cx="8229600" cy="6715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/>
            <a:t>Undue Advantage of Placement Drives</a:t>
          </a:r>
          <a:endParaRPr lang="en-IN" sz="2800" kern="1200" dirty="0"/>
        </a:p>
      </dsp:txBody>
      <dsp:txXfrm>
        <a:off x="32784" y="3088305"/>
        <a:ext cx="8164032" cy="606012"/>
      </dsp:txXfrm>
    </dsp:sp>
    <dsp:sp modelId="{F4471861-B953-4AC0-8060-D6D7CEA23BCD}">
      <dsp:nvSpPr>
        <dsp:cNvPr id="0" name=""/>
        <dsp:cNvSpPr/>
      </dsp:nvSpPr>
      <dsp:spPr>
        <a:xfrm>
          <a:off x="0" y="3807741"/>
          <a:ext cx="8229600" cy="6715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/>
            <a:t>No Registration Mechanism</a:t>
          </a:r>
          <a:endParaRPr lang="en-IN" sz="2800" kern="1200" dirty="0"/>
        </a:p>
      </dsp:txBody>
      <dsp:txXfrm>
        <a:off x="32784" y="3840525"/>
        <a:ext cx="8164032" cy="6060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4507B1-DC28-4D81-BB1D-A24062BD1BC2}">
      <dsp:nvSpPr>
        <dsp:cNvPr id="0" name=""/>
        <dsp:cNvSpPr/>
      </dsp:nvSpPr>
      <dsp:spPr>
        <a:xfrm>
          <a:off x="2347160" y="2978"/>
          <a:ext cx="2282503" cy="4736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Placement Coordinator</a:t>
          </a:r>
          <a:endParaRPr lang="en-IN" sz="1800" kern="1200" dirty="0"/>
        </a:p>
      </dsp:txBody>
      <dsp:txXfrm>
        <a:off x="2361034" y="16852"/>
        <a:ext cx="2254755" cy="445944"/>
      </dsp:txXfrm>
    </dsp:sp>
    <dsp:sp modelId="{1552E21E-3679-41F3-8EF6-9E478EB20670}">
      <dsp:nvSpPr>
        <dsp:cNvPr id="0" name=""/>
        <dsp:cNvSpPr/>
      </dsp:nvSpPr>
      <dsp:spPr>
        <a:xfrm>
          <a:off x="2575410" y="476670"/>
          <a:ext cx="228250" cy="355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5269"/>
              </a:lnTo>
              <a:lnTo>
                <a:pt x="228250" y="355269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76B20B-CB16-4713-BDE4-A8258069172F}">
      <dsp:nvSpPr>
        <dsp:cNvPr id="0" name=""/>
        <dsp:cNvSpPr/>
      </dsp:nvSpPr>
      <dsp:spPr>
        <a:xfrm>
          <a:off x="2803661" y="595093"/>
          <a:ext cx="2837149" cy="473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Mail Handling</a:t>
          </a:r>
          <a:endParaRPr lang="en-IN" sz="1400" kern="1200" dirty="0"/>
        </a:p>
      </dsp:txBody>
      <dsp:txXfrm>
        <a:off x="2817535" y="608967"/>
        <a:ext cx="2809401" cy="445944"/>
      </dsp:txXfrm>
    </dsp:sp>
    <dsp:sp modelId="{59E388E4-58FA-423B-8F59-E897CC59FBA4}">
      <dsp:nvSpPr>
        <dsp:cNvPr id="0" name=""/>
        <dsp:cNvSpPr/>
      </dsp:nvSpPr>
      <dsp:spPr>
        <a:xfrm>
          <a:off x="2575410" y="476670"/>
          <a:ext cx="228250" cy="9473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7384"/>
              </a:lnTo>
              <a:lnTo>
                <a:pt x="228250" y="947384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F37986-AD6A-4BF9-B3F6-71D14FFB2254}">
      <dsp:nvSpPr>
        <dsp:cNvPr id="0" name=""/>
        <dsp:cNvSpPr/>
      </dsp:nvSpPr>
      <dsp:spPr>
        <a:xfrm>
          <a:off x="2803661" y="1187208"/>
          <a:ext cx="2837149" cy="473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Making Announcements  to send Information</a:t>
          </a:r>
          <a:endParaRPr lang="en-IN" sz="1400" kern="1200" dirty="0"/>
        </a:p>
      </dsp:txBody>
      <dsp:txXfrm>
        <a:off x="2817535" y="1201082"/>
        <a:ext cx="2809401" cy="445944"/>
      </dsp:txXfrm>
    </dsp:sp>
    <dsp:sp modelId="{2935E29E-543D-4DDB-B748-B9C6A7EE27F9}">
      <dsp:nvSpPr>
        <dsp:cNvPr id="0" name=""/>
        <dsp:cNvSpPr/>
      </dsp:nvSpPr>
      <dsp:spPr>
        <a:xfrm>
          <a:off x="2575410" y="476670"/>
          <a:ext cx="228250" cy="153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9499"/>
              </a:lnTo>
              <a:lnTo>
                <a:pt x="228250" y="1539499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A4A7DB-E2CC-4A2E-B571-70CAD80789CC}">
      <dsp:nvSpPr>
        <dsp:cNvPr id="0" name=""/>
        <dsp:cNvSpPr/>
      </dsp:nvSpPr>
      <dsp:spPr>
        <a:xfrm>
          <a:off x="2803661" y="1779323"/>
          <a:ext cx="2844675" cy="473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Sending Notifications</a:t>
          </a:r>
          <a:endParaRPr lang="en-IN" sz="1400" kern="1200" dirty="0"/>
        </a:p>
      </dsp:txBody>
      <dsp:txXfrm>
        <a:off x="2817535" y="1793197"/>
        <a:ext cx="2816927" cy="445944"/>
      </dsp:txXfrm>
    </dsp:sp>
    <dsp:sp modelId="{2DA6D114-F879-4A3D-933A-D6ADD049A5F0}">
      <dsp:nvSpPr>
        <dsp:cNvPr id="0" name=""/>
        <dsp:cNvSpPr/>
      </dsp:nvSpPr>
      <dsp:spPr>
        <a:xfrm>
          <a:off x="2575410" y="476670"/>
          <a:ext cx="228250" cy="21316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1614"/>
              </a:lnTo>
              <a:lnTo>
                <a:pt x="228250" y="2131614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BE682-E521-42A1-ACFE-8B16B1952AC8}">
      <dsp:nvSpPr>
        <dsp:cNvPr id="0" name=""/>
        <dsp:cNvSpPr/>
      </dsp:nvSpPr>
      <dsp:spPr>
        <a:xfrm>
          <a:off x="2803661" y="2371438"/>
          <a:ext cx="2837915" cy="473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Announcement Log</a:t>
          </a:r>
          <a:endParaRPr lang="en-IN" sz="1400" kern="1200" dirty="0"/>
        </a:p>
      </dsp:txBody>
      <dsp:txXfrm>
        <a:off x="2817535" y="2385312"/>
        <a:ext cx="2810167" cy="445944"/>
      </dsp:txXfrm>
    </dsp:sp>
    <dsp:sp modelId="{0D090127-7534-419C-88C8-BBA0B601521B}">
      <dsp:nvSpPr>
        <dsp:cNvPr id="0" name=""/>
        <dsp:cNvSpPr/>
      </dsp:nvSpPr>
      <dsp:spPr>
        <a:xfrm>
          <a:off x="2575410" y="476670"/>
          <a:ext cx="228250" cy="27237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23729"/>
              </a:lnTo>
              <a:lnTo>
                <a:pt x="228250" y="2723729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F0E955-D7C0-41DE-9B13-49A08D2C7E76}">
      <dsp:nvSpPr>
        <dsp:cNvPr id="0" name=""/>
        <dsp:cNvSpPr/>
      </dsp:nvSpPr>
      <dsp:spPr>
        <a:xfrm>
          <a:off x="2803661" y="2963553"/>
          <a:ext cx="2844675" cy="473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Managing Expenditure </a:t>
          </a:r>
          <a:endParaRPr lang="en-IN" sz="1400" kern="1200" dirty="0"/>
        </a:p>
      </dsp:txBody>
      <dsp:txXfrm>
        <a:off x="2817535" y="2977427"/>
        <a:ext cx="2816927" cy="445944"/>
      </dsp:txXfrm>
    </dsp:sp>
    <dsp:sp modelId="{37A5C91B-A1F7-4452-A584-336F48EA3121}">
      <dsp:nvSpPr>
        <dsp:cNvPr id="0" name=""/>
        <dsp:cNvSpPr/>
      </dsp:nvSpPr>
      <dsp:spPr>
        <a:xfrm>
          <a:off x="2575410" y="476670"/>
          <a:ext cx="228250" cy="33158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15844"/>
              </a:lnTo>
              <a:lnTo>
                <a:pt x="228250" y="3315844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B6160E-8B5C-46E8-9F8E-00FCB5734363}">
      <dsp:nvSpPr>
        <dsp:cNvPr id="0" name=""/>
        <dsp:cNvSpPr/>
      </dsp:nvSpPr>
      <dsp:spPr>
        <a:xfrm>
          <a:off x="2803661" y="3555669"/>
          <a:ext cx="2844675" cy="473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Direct Access to Student and Company Information</a:t>
          </a:r>
          <a:endParaRPr lang="en-IN" sz="1400" kern="1200" dirty="0"/>
        </a:p>
      </dsp:txBody>
      <dsp:txXfrm>
        <a:off x="2817535" y="3569543"/>
        <a:ext cx="2816927" cy="445944"/>
      </dsp:txXfrm>
    </dsp:sp>
    <dsp:sp modelId="{EDD76446-C4BC-4B43-B492-EB77D8A7BB8A}">
      <dsp:nvSpPr>
        <dsp:cNvPr id="0" name=""/>
        <dsp:cNvSpPr/>
      </dsp:nvSpPr>
      <dsp:spPr>
        <a:xfrm>
          <a:off x="2575410" y="476670"/>
          <a:ext cx="228250" cy="39079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07959"/>
              </a:lnTo>
              <a:lnTo>
                <a:pt x="228250" y="3907959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13F47C-48C5-48D2-9A8D-6588FD5F6F92}">
      <dsp:nvSpPr>
        <dsp:cNvPr id="0" name=""/>
        <dsp:cNvSpPr/>
      </dsp:nvSpPr>
      <dsp:spPr>
        <a:xfrm>
          <a:off x="2803661" y="4147784"/>
          <a:ext cx="2841742" cy="473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Enabling G.P.S. Attendance</a:t>
          </a:r>
          <a:endParaRPr lang="en-IN" sz="1400" kern="1200" dirty="0"/>
        </a:p>
      </dsp:txBody>
      <dsp:txXfrm>
        <a:off x="2817535" y="4161658"/>
        <a:ext cx="2813994" cy="445944"/>
      </dsp:txXfrm>
    </dsp:sp>
    <dsp:sp modelId="{801C0A7A-2F6A-48D1-AA8A-C4640619D7D3}">
      <dsp:nvSpPr>
        <dsp:cNvPr id="0" name=""/>
        <dsp:cNvSpPr/>
      </dsp:nvSpPr>
      <dsp:spPr>
        <a:xfrm>
          <a:off x="2575410" y="476670"/>
          <a:ext cx="228250" cy="4500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00074"/>
              </a:lnTo>
              <a:lnTo>
                <a:pt x="228250" y="4500074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2F8112-6741-4620-AA04-43EAA3690EE2}">
      <dsp:nvSpPr>
        <dsp:cNvPr id="0" name=""/>
        <dsp:cNvSpPr/>
      </dsp:nvSpPr>
      <dsp:spPr>
        <a:xfrm>
          <a:off x="2803661" y="4739899"/>
          <a:ext cx="2844675" cy="473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Managing Student and Company Data</a:t>
          </a:r>
          <a:endParaRPr lang="en-IN" sz="1400" kern="1200" dirty="0"/>
        </a:p>
      </dsp:txBody>
      <dsp:txXfrm>
        <a:off x="2817535" y="4753773"/>
        <a:ext cx="2816927" cy="445944"/>
      </dsp:txXfrm>
    </dsp:sp>
    <dsp:sp modelId="{5A9F00C3-18C5-4757-892C-CB959C21F1D2}">
      <dsp:nvSpPr>
        <dsp:cNvPr id="0" name=""/>
        <dsp:cNvSpPr/>
      </dsp:nvSpPr>
      <dsp:spPr>
        <a:xfrm>
          <a:off x="2575410" y="476670"/>
          <a:ext cx="228250" cy="5092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92189"/>
              </a:lnTo>
              <a:lnTo>
                <a:pt x="228250" y="5092189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47E4B8-DEB4-48F0-97D6-3DDEC18187C8}">
      <dsp:nvSpPr>
        <dsp:cNvPr id="0" name=""/>
        <dsp:cNvSpPr/>
      </dsp:nvSpPr>
      <dsp:spPr>
        <a:xfrm>
          <a:off x="2803661" y="5332014"/>
          <a:ext cx="2850178" cy="473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Tracking Student’s Location</a:t>
          </a:r>
          <a:endParaRPr lang="en-IN" sz="1400" kern="1200" dirty="0"/>
        </a:p>
      </dsp:txBody>
      <dsp:txXfrm>
        <a:off x="2817535" y="5345888"/>
        <a:ext cx="2822430" cy="445944"/>
      </dsp:txXfrm>
    </dsp:sp>
    <dsp:sp modelId="{8828A66F-53F2-483E-A90C-6707CEF33DE2}">
      <dsp:nvSpPr>
        <dsp:cNvPr id="0" name=""/>
        <dsp:cNvSpPr/>
      </dsp:nvSpPr>
      <dsp:spPr>
        <a:xfrm>
          <a:off x="2575410" y="476670"/>
          <a:ext cx="228250" cy="5684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84304"/>
              </a:lnTo>
              <a:lnTo>
                <a:pt x="228250" y="5684304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EF88B4-AD6D-4F60-97D3-CBDE54550D96}">
      <dsp:nvSpPr>
        <dsp:cNvPr id="0" name=""/>
        <dsp:cNvSpPr/>
      </dsp:nvSpPr>
      <dsp:spPr>
        <a:xfrm>
          <a:off x="2803661" y="5924129"/>
          <a:ext cx="2850178" cy="473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Managing Student Registrations</a:t>
          </a:r>
          <a:endParaRPr lang="en-IN" sz="1400" kern="1200" dirty="0"/>
        </a:p>
      </dsp:txBody>
      <dsp:txXfrm>
        <a:off x="2817535" y="5938003"/>
        <a:ext cx="2822430" cy="4459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4507B1-DC28-4D81-BB1D-A24062BD1BC2}">
      <dsp:nvSpPr>
        <dsp:cNvPr id="0" name=""/>
        <dsp:cNvSpPr/>
      </dsp:nvSpPr>
      <dsp:spPr>
        <a:xfrm>
          <a:off x="1095309" y="649"/>
          <a:ext cx="2832733" cy="872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345" tIns="62230" rIns="93345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900" kern="1200" dirty="0" smtClean="0"/>
            <a:t>Faculty</a:t>
          </a:r>
          <a:endParaRPr lang="en-IN" sz="4900" kern="1200" dirty="0"/>
        </a:p>
      </dsp:txBody>
      <dsp:txXfrm>
        <a:off x="1120854" y="26194"/>
        <a:ext cx="2781643" cy="821089"/>
      </dsp:txXfrm>
    </dsp:sp>
    <dsp:sp modelId="{1552E21E-3679-41F3-8EF6-9E478EB20670}">
      <dsp:nvSpPr>
        <dsp:cNvPr id="0" name=""/>
        <dsp:cNvSpPr/>
      </dsp:nvSpPr>
      <dsp:spPr>
        <a:xfrm>
          <a:off x="1378582" y="872829"/>
          <a:ext cx="283273" cy="654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4134"/>
              </a:lnTo>
              <a:lnTo>
                <a:pt x="283273" y="6541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76B20B-CB16-4713-BDE4-A8258069172F}">
      <dsp:nvSpPr>
        <dsp:cNvPr id="0" name=""/>
        <dsp:cNvSpPr/>
      </dsp:nvSpPr>
      <dsp:spPr>
        <a:xfrm>
          <a:off x="1661855" y="1090874"/>
          <a:ext cx="5223865" cy="8721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 smtClean="0"/>
            <a:t>Track Student Location</a:t>
          </a:r>
          <a:endParaRPr lang="en-IN" sz="2600" kern="1200" dirty="0"/>
        </a:p>
      </dsp:txBody>
      <dsp:txXfrm>
        <a:off x="1687400" y="1116419"/>
        <a:ext cx="5172775" cy="821089"/>
      </dsp:txXfrm>
    </dsp:sp>
    <dsp:sp modelId="{59E388E4-58FA-423B-8F59-E897CC59FBA4}">
      <dsp:nvSpPr>
        <dsp:cNvPr id="0" name=""/>
        <dsp:cNvSpPr/>
      </dsp:nvSpPr>
      <dsp:spPr>
        <a:xfrm>
          <a:off x="1378582" y="872829"/>
          <a:ext cx="283273" cy="17443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4358"/>
              </a:lnTo>
              <a:lnTo>
                <a:pt x="283273" y="17443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F37986-AD6A-4BF9-B3F6-71D14FFB2254}">
      <dsp:nvSpPr>
        <dsp:cNvPr id="0" name=""/>
        <dsp:cNvSpPr/>
      </dsp:nvSpPr>
      <dsp:spPr>
        <a:xfrm>
          <a:off x="1661855" y="2181098"/>
          <a:ext cx="5223865" cy="8721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 smtClean="0"/>
            <a:t>Announcements and Notifications</a:t>
          </a:r>
          <a:endParaRPr lang="en-IN" sz="2600" kern="1200" dirty="0"/>
        </a:p>
      </dsp:txBody>
      <dsp:txXfrm>
        <a:off x="1687400" y="2206643"/>
        <a:ext cx="5172775" cy="821089"/>
      </dsp:txXfrm>
    </dsp:sp>
    <dsp:sp modelId="{2DA6D114-F879-4A3D-933A-D6ADD049A5F0}">
      <dsp:nvSpPr>
        <dsp:cNvPr id="0" name=""/>
        <dsp:cNvSpPr/>
      </dsp:nvSpPr>
      <dsp:spPr>
        <a:xfrm>
          <a:off x="1378582" y="872829"/>
          <a:ext cx="283273" cy="283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4582"/>
              </a:lnTo>
              <a:lnTo>
                <a:pt x="283273" y="28345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BE682-E521-42A1-ACFE-8B16B1952AC8}">
      <dsp:nvSpPr>
        <dsp:cNvPr id="0" name=""/>
        <dsp:cNvSpPr/>
      </dsp:nvSpPr>
      <dsp:spPr>
        <a:xfrm>
          <a:off x="1661855" y="3271322"/>
          <a:ext cx="5225275" cy="8721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 smtClean="0"/>
            <a:t>Announcement Log</a:t>
          </a:r>
          <a:endParaRPr lang="en-IN" sz="2600" kern="1200" dirty="0"/>
        </a:p>
      </dsp:txBody>
      <dsp:txXfrm>
        <a:off x="1687400" y="3296867"/>
        <a:ext cx="5174185" cy="821089"/>
      </dsp:txXfrm>
    </dsp:sp>
    <dsp:sp modelId="{A7DAEDDC-EC43-4EF4-BEA6-003313B1B170}">
      <dsp:nvSpPr>
        <dsp:cNvPr id="0" name=""/>
        <dsp:cNvSpPr/>
      </dsp:nvSpPr>
      <dsp:spPr>
        <a:xfrm>
          <a:off x="1378582" y="872829"/>
          <a:ext cx="283273" cy="3924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4806"/>
              </a:lnTo>
              <a:lnTo>
                <a:pt x="283273" y="39248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37E330-8A73-4E06-B800-4ECBA6B2B3D4}">
      <dsp:nvSpPr>
        <dsp:cNvPr id="0" name=""/>
        <dsp:cNvSpPr/>
      </dsp:nvSpPr>
      <dsp:spPr>
        <a:xfrm>
          <a:off x="1661855" y="4361546"/>
          <a:ext cx="5225289" cy="8721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 smtClean="0"/>
            <a:t>Direct Access to Student and Company Information</a:t>
          </a:r>
          <a:endParaRPr lang="en-IN" sz="2600" kern="1200" dirty="0"/>
        </a:p>
      </dsp:txBody>
      <dsp:txXfrm>
        <a:off x="1687400" y="4387091"/>
        <a:ext cx="5174199" cy="821089"/>
      </dsp:txXfrm>
    </dsp:sp>
    <dsp:sp modelId="{0D090127-7534-419C-88C8-BBA0B601521B}">
      <dsp:nvSpPr>
        <dsp:cNvPr id="0" name=""/>
        <dsp:cNvSpPr/>
      </dsp:nvSpPr>
      <dsp:spPr>
        <a:xfrm>
          <a:off x="1378582" y="872829"/>
          <a:ext cx="283273" cy="5015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15031"/>
              </a:lnTo>
              <a:lnTo>
                <a:pt x="283273" y="50150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F0E955-D7C0-41DE-9B13-49A08D2C7E76}">
      <dsp:nvSpPr>
        <dsp:cNvPr id="0" name=""/>
        <dsp:cNvSpPr/>
      </dsp:nvSpPr>
      <dsp:spPr>
        <a:xfrm>
          <a:off x="1661855" y="5451770"/>
          <a:ext cx="5243835" cy="8721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 smtClean="0"/>
            <a:t>Tracking Expenditure </a:t>
          </a:r>
          <a:endParaRPr lang="en-IN" sz="2600" kern="1200" dirty="0"/>
        </a:p>
      </dsp:txBody>
      <dsp:txXfrm>
        <a:off x="1687400" y="5477315"/>
        <a:ext cx="5192745" cy="82108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4507B1-DC28-4D81-BB1D-A24062BD1BC2}">
      <dsp:nvSpPr>
        <dsp:cNvPr id="0" name=""/>
        <dsp:cNvSpPr/>
      </dsp:nvSpPr>
      <dsp:spPr>
        <a:xfrm>
          <a:off x="1564269" y="2716"/>
          <a:ext cx="2308737" cy="734466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105" tIns="52070" rIns="78105" bIns="5207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100" kern="1200" dirty="0" smtClean="0"/>
            <a:t>Student</a:t>
          </a:r>
          <a:endParaRPr lang="en-IN" sz="4100" kern="1200" dirty="0"/>
        </a:p>
      </dsp:txBody>
      <dsp:txXfrm>
        <a:off x="1585781" y="24228"/>
        <a:ext cx="2265713" cy="691442"/>
      </dsp:txXfrm>
    </dsp:sp>
    <dsp:sp modelId="{1552E21E-3679-41F3-8EF6-9E478EB20670}">
      <dsp:nvSpPr>
        <dsp:cNvPr id="0" name=""/>
        <dsp:cNvSpPr/>
      </dsp:nvSpPr>
      <dsp:spPr>
        <a:xfrm>
          <a:off x="1795142" y="737182"/>
          <a:ext cx="230873" cy="5508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0850"/>
              </a:lnTo>
              <a:lnTo>
                <a:pt x="230873" y="550850"/>
              </a:lnTo>
            </a:path>
          </a:pathLst>
        </a:custGeom>
        <a:noFill/>
        <a:ln w="25400" cap="flat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76B20B-CB16-4713-BDE4-A8258069172F}">
      <dsp:nvSpPr>
        <dsp:cNvPr id="0" name=""/>
        <dsp:cNvSpPr/>
      </dsp:nvSpPr>
      <dsp:spPr>
        <a:xfrm>
          <a:off x="2026016" y="920799"/>
          <a:ext cx="4399044" cy="7344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smtClean="0"/>
            <a:t>Register For Placement Drives</a:t>
          </a:r>
          <a:endParaRPr lang="en-IN" sz="2200" kern="1200" dirty="0"/>
        </a:p>
      </dsp:txBody>
      <dsp:txXfrm>
        <a:off x="2047528" y="942311"/>
        <a:ext cx="4356020" cy="691442"/>
      </dsp:txXfrm>
    </dsp:sp>
    <dsp:sp modelId="{59E388E4-58FA-423B-8F59-E897CC59FBA4}">
      <dsp:nvSpPr>
        <dsp:cNvPr id="0" name=""/>
        <dsp:cNvSpPr/>
      </dsp:nvSpPr>
      <dsp:spPr>
        <a:xfrm>
          <a:off x="1795142" y="737182"/>
          <a:ext cx="230873" cy="14689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8933"/>
              </a:lnTo>
              <a:lnTo>
                <a:pt x="230873" y="1468933"/>
              </a:lnTo>
            </a:path>
          </a:pathLst>
        </a:custGeom>
        <a:noFill/>
        <a:ln w="25400" cap="flat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F37986-AD6A-4BF9-B3F6-71D14FFB2254}">
      <dsp:nvSpPr>
        <dsp:cNvPr id="0" name=""/>
        <dsp:cNvSpPr/>
      </dsp:nvSpPr>
      <dsp:spPr>
        <a:xfrm>
          <a:off x="2026016" y="1838883"/>
          <a:ext cx="4399044" cy="7344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-35312"/>
              <a:satOff val="-873"/>
              <a:lumOff val="49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smtClean="0"/>
            <a:t>Announcements and Notifications</a:t>
          </a:r>
          <a:endParaRPr lang="en-IN" sz="2200" kern="1200" dirty="0"/>
        </a:p>
      </dsp:txBody>
      <dsp:txXfrm>
        <a:off x="2047528" y="1860395"/>
        <a:ext cx="4356020" cy="691442"/>
      </dsp:txXfrm>
    </dsp:sp>
    <dsp:sp modelId="{2DA6D114-F879-4A3D-933A-D6ADD049A5F0}">
      <dsp:nvSpPr>
        <dsp:cNvPr id="0" name=""/>
        <dsp:cNvSpPr/>
      </dsp:nvSpPr>
      <dsp:spPr>
        <a:xfrm>
          <a:off x="1795142" y="737182"/>
          <a:ext cx="230873" cy="23870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7017"/>
              </a:lnTo>
              <a:lnTo>
                <a:pt x="230873" y="2387017"/>
              </a:lnTo>
            </a:path>
          </a:pathLst>
        </a:custGeom>
        <a:noFill/>
        <a:ln w="25400" cap="flat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BE682-E521-42A1-ACFE-8B16B1952AC8}">
      <dsp:nvSpPr>
        <dsp:cNvPr id="0" name=""/>
        <dsp:cNvSpPr/>
      </dsp:nvSpPr>
      <dsp:spPr>
        <a:xfrm>
          <a:off x="2026016" y="2756966"/>
          <a:ext cx="4400231" cy="7344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-70623"/>
              <a:satOff val="-1746"/>
              <a:lumOff val="99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smtClean="0"/>
            <a:t>Announcement Log</a:t>
          </a:r>
          <a:endParaRPr lang="en-IN" sz="2200" kern="1200" dirty="0"/>
        </a:p>
      </dsp:txBody>
      <dsp:txXfrm>
        <a:off x="2047528" y="2778478"/>
        <a:ext cx="4357207" cy="691442"/>
      </dsp:txXfrm>
    </dsp:sp>
    <dsp:sp modelId="{A7DAEDDC-EC43-4EF4-BEA6-003313B1B170}">
      <dsp:nvSpPr>
        <dsp:cNvPr id="0" name=""/>
        <dsp:cNvSpPr/>
      </dsp:nvSpPr>
      <dsp:spPr>
        <a:xfrm>
          <a:off x="1795142" y="737182"/>
          <a:ext cx="230873" cy="33051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05100"/>
              </a:lnTo>
              <a:lnTo>
                <a:pt x="230873" y="3305100"/>
              </a:lnTo>
            </a:path>
          </a:pathLst>
        </a:custGeom>
        <a:noFill/>
        <a:ln w="25400" cap="flat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37E330-8A73-4E06-B800-4ECBA6B2B3D4}">
      <dsp:nvSpPr>
        <dsp:cNvPr id="0" name=""/>
        <dsp:cNvSpPr/>
      </dsp:nvSpPr>
      <dsp:spPr>
        <a:xfrm>
          <a:off x="2026016" y="3675050"/>
          <a:ext cx="4400243" cy="7344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-105935"/>
              <a:satOff val="-2619"/>
              <a:lumOff val="1499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smtClean="0"/>
            <a:t>Direct Access to Company Information</a:t>
          </a:r>
          <a:endParaRPr lang="en-IN" sz="2200" kern="1200" dirty="0"/>
        </a:p>
      </dsp:txBody>
      <dsp:txXfrm>
        <a:off x="2047528" y="3696562"/>
        <a:ext cx="4357219" cy="691442"/>
      </dsp:txXfrm>
    </dsp:sp>
    <dsp:sp modelId="{0D090127-7534-419C-88C8-BBA0B601521B}">
      <dsp:nvSpPr>
        <dsp:cNvPr id="0" name=""/>
        <dsp:cNvSpPr/>
      </dsp:nvSpPr>
      <dsp:spPr>
        <a:xfrm>
          <a:off x="1795142" y="737182"/>
          <a:ext cx="230873" cy="42231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23184"/>
              </a:lnTo>
              <a:lnTo>
                <a:pt x="230873" y="4223184"/>
              </a:lnTo>
            </a:path>
          </a:pathLst>
        </a:custGeom>
        <a:noFill/>
        <a:ln w="25400" cap="flat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F0E955-D7C0-41DE-9B13-49A08D2C7E76}">
      <dsp:nvSpPr>
        <dsp:cNvPr id="0" name=""/>
        <dsp:cNvSpPr/>
      </dsp:nvSpPr>
      <dsp:spPr>
        <a:xfrm>
          <a:off x="2026016" y="4593133"/>
          <a:ext cx="4410714" cy="7344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-141246"/>
              <a:satOff val="-3492"/>
              <a:lumOff val="199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smtClean="0"/>
            <a:t>Tracking Expenditure </a:t>
          </a:r>
          <a:endParaRPr lang="en-IN" sz="2200" kern="1200" dirty="0"/>
        </a:p>
      </dsp:txBody>
      <dsp:txXfrm>
        <a:off x="2047528" y="4614645"/>
        <a:ext cx="4367690" cy="691442"/>
      </dsp:txXfrm>
    </dsp:sp>
    <dsp:sp modelId="{37A5C91B-A1F7-4452-A584-336F48EA3121}">
      <dsp:nvSpPr>
        <dsp:cNvPr id="0" name=""/>
        <dsp:cNvSpPr/>
      </dsp:nvSpPr>
      <dsp:spPr>
        <a:xfrm>
          <a:off x="1795142" y="737182"/>
          <a:ext cx="230873" cy="51412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41267"/>
              </a:lnTo>
              <a:lnTo>
                <a:pt x="230873" y="5141267"/>
              </a:lnTo>
            </a:path>
          </a:pathLst>
        </a:custGeom>
        <a:noFill/>
        <a:ln w="25400" cap="flat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B6160E-8B5C-46E8-9F8E-00FCB5734363}">
      <dsp:nvSpPr>
        <dsp:cNvPr id="0" name=""/>
        <dsp:cNvSpPr/>
      </dsp:nvSpPr>
      <dsp:spPr>
        <a:xfrm>
          <a:off x="2026016" y="5511217"/>
          <a:ext cx="4410714" cy="7344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-176558"/>
              <a:satOff val="-4365"/>
              <a:lumOff val="249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smtClean="0"/>
            <a:t>Hiring Predictor</a:t>
          </a:r>
          <a:endParaRPr lang="en-IN" sz="2200" kern="1200" dirty="0"/>
        </a:p>
      </dsp:txBody>
      <dsp:txXfrm>
        <a:off x="2047528" y="5532729"/>
        <a:ext cx="4367690" cy="69144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14E109-5F74-4828-8AE1-6DE52CBB8C6F}">
      <dsp:nvSpPr>
        <dsp:cNvPr id="0" name=""/>
        <dsp:cNvSpPr/>
      </dsp:nvSpPr>
      <dsp:spPr>
        <a:xfrm>
          <a:off x="0" y="51000"/>
          <a:ext cx="8305800" cy="10080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500" kern="1200" dirty="0" smtClean="0"/>
            <a:t>Firebase Services we will be using :</a:t>
          </a:r>
          <a:endParaRPr lang="en-IN" sz="3500" kern="1200" dirty="0"/>
        </a:p>
      </dsp:txBody>
      <dsp:txXfrm>
        <a:off x="0" y="51000"/>
        <a:ext cx="8305800" cy="1008000"/>
      </dsp:txXfrm>
    </dsp:sp>
    <dsp:sp modelId="{0D69D92E-D6DE-4CB1-A091-0A2DE8741C0A}">
      <dsp:nvSpPr>
        <dsp:cNvPr id="0" name=""/>
        <dsp:cNvSpPr/>
      </dsp:nvSpPr>
      <dsp:spPr>
        <a:xfrm>
          <a:off x="0" y="1069260"/>
          <a:ext cx="8305800" cy="384300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500" kern="1200" dirty="0" smtClean="0"/>
            <a:t>Authentication</a:t>
          </a:r>
          <a:endParaRPr lang="en-IN" sz="3500" kern="1200" dirty="0"/>
        </a:p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500" kern="1200" dirty="0" smtClean="0"/>
            <a:t>Cloud Firestore Database</a:t>
          </a:r>
          <a:endParaRPr lang="en-IN" sz="3500" kern="1200" dirty="0"/>
        </a:p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500" kern="1200" dirty="0" smtClean="0"/>
            <a:t>ML Kit</a:t>
          </a:r>
          <a:endParaRPr lang="en-IN" sz="3500" kern="1200" dirty="0"/>
        </a:p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500" kern="1200" dirty="0" smtClean="0"/>
            <a:t>Cloud Functions</a:t>
          </a:r>
          <a:endParaRPr lang="en-IN" sz="3500" kern="1200" dirty="0"/>
        </a:p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500" kern="1200" dirty="0" smtClean="0"/>
            <a:t>Cloud Messaging</a:t>
          </a:r>
          <a:endParaRPr lang="en-IN" sz="3500" kern="1200" dirty="0"/>
        </a:p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500" kern="1200" dirty="0" smtClean="0"/>
            <a:t>Test Lab</a:t>
          </a:r>
          <a:endParaRPr lang="en-IN" sz="3500" kern="1200" dirty="0"/>
        </a:p>
      </dsp:txBody>
      <dsp:txXfrm>
        <a:off x="0" y="1069260"/>
        <a:ext cx="8305800" cy="3843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F4E067-D64F-410C-8167-6F8D4B3D29BD}">
      <dsp:nvSpPr>
        <dsp:cNvPr id="0" name=""/>
        <dsp:cNvSpPr/>
      </dsp:nvSpPr>
      <dsp:spPr>
        <a:xfrm>
          <a:off x="0" y="0"/>
          <a:ext cx="6806184" cy="115157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1" u="none" kern="1200" dirty="0" smtClean="0"/>
            <a:t>Login and Registration </a:t>
          </a:r>
          <a:r>
            <a:rPr lang="en-IN" sz="2800" b="1" kern="1200" dirty="0" smtClean="0"/>
            <a:t>of Students, Teachers and Faculty</a:t>
          </a:r>
          <a:endParaRPr lang="en-IN" sz="2800" b="1" kern="1200" dirty="0"/>
        </a:p>
      </dsp:txBody>
      <dsp:txXfrm>
        <a:off x="33728" y="33728"/>
        <a:ext cx="5428814" cy="1084116"/>
      </dsp:txXfrm>
    </dsp:sp>
    <dsp:sp modelId="{10988A8A-74D5-4F6D-B429-246ABC47310B}">
      <dsp:nvSpPr>
        <dsp:cNvPr id="0" name=""/>
        <dsp:cNvSpPr/>
      </dsp:nvSpPr>
      <dsp:spPr>
        <a:xfrm>
          <a:off x="508254" y="1349123"/>
          <a:ext cx="6806184" cy="1151572"/>
        </a:xfrm>
        <a:prstGeom prst="roundRect">
          <a:avLst>
            <a:gd name="adj" fmla="val 10000"/>
          </a:avLst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1" kern="1200" dirty="0" smtClean="0"/>
            <a:t>Simplified </a:t>
          </a:r>
          <a:r>
            <a:rPr lang="en-IN" sz="2800" b="1" u="none" kern="1200" dirty="0" smtClean="0"/>
            <a:t>Mail Handling </a:t>
          </a:r>
          <a:r>
            <a:rPr lang="en-IN" sz="2800" b="1" kern="1200" dirty="0" smtClean="0"/>
            <a:t>for Placement Co-ordinators</a:t>
          </a:r>
          <a:endParaRPr lang="en-IN" sz="2800" b="1" kern="1200" dirty="0"/>
        </a:p>
      </dsp:txBody>
      <dsp:txXfrm>
        <a:off x="541982" y="1382851"/>
        <a:ext cx="5481951" cy="1084116"/>
      </dsp:txXfrm>
    </dsp:sp>
    <dsp:sp modelId="{3D10B05A-19C4-47DB-A157-33ACC76199F9}">
      <dsp:nvSpPr>
        <dsp:cNvPr id="0" name=""/>
        <dsp:cNvSpPr/>
      </dsp:nvSpPr>
      <dsp:spPr>
        <a:xfrm>
          <a:off x="1016508" y="2623026"/>
          <a:ext cx="6806184" cy="1151572"/>
        </a:xfrm>
        <a:prstGeom prst="roundRect">
          <a:avLst>
            <a:gd name="adj" fmla="val 1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1" u="none" kern="1200" dirty="0" smtClean="0"/>
            <a:t>Student and Company Queries</a:t>
          </a:r>
          <a:endParaRPr lang="en-IN" sz="2800" b="1" kern="1200" dirty="0"/>
        </a:p>
      </dsp:txBody>
      <dsp:txXfrm>
        <a:off x="1050236" y="2656754"/>
        <a:ext cx="5481951" cy="1084116"/>
      </dsp:txXfrm>
    </dsp:sp>
    <dsp:sp modelId="{CC33E980-CC15-4E12-9A54-7133F0954248}">
      <dsp:nvSpPr>
        <dsp:cNvPr id="0" name=""/>
        <dsp:cNvSpPr/>
      </dsp:nvSpPr>
      <dsp:spPr>
        <a:xfrm>
          <a:off x="1524761" y="3934539"/>
          <a:ext cx="6806184" cy="1151572"/>
        </a:xfrm>
        <a:prstGeom prst="roundRect">
          <a:avLst>
            <a:gd name="adj" fmla="val 10000"/>
          </a:avLst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1" u="none" kern="1200" dirty="0" smtClean="0"/>
            <a:t>Live</a:t>
          </a:r>
          <a:r>
            <a:rPr lang="en-IN" sz="2800" b="1" u="none" kern="1200" baseline="0" dirty="0" smtClean="0"/>
            <a:t> Location </a:t>
          </a:r>
          <a:r>
            <a:rPr lang="en-IN" sz="2800" b="1" kern="1200" baseline="0" dirty="0" smtClean="0"/>
            <a:t>Tracking</a:t>
          </a:r>
          <a:endParaRPr lang="en-IN" sz="2800" b="1" kern="1200" dirty="0"/>
        </a:p>
      </dsp:txBody>
      <dsp:txXfrm>
        <a:off x="1558489" y="3968267"/>
        <a:ext cx="5481951" cy="1084116"/>
      </dsp:txXfrm>
    </dsp:sp>
    <dsp:sp modelId="{D5F03CDD-96A9-4360-B051-8BF4FDB751EF}">
      <dsp:nvSpPr>
        <dsp:cNvPr id="0" name=""/>
        <dsp:cNvSpPr/>
      </dsp:nvSpPr>
      <dsp:spPr>
        <a:xfrm>
          <a:off x="2033016" y="5246052"/>
          <a:ext cx="6806184" cy="1151572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1" kern="1200" dirty="0" smtClean="0"/>
            <a:t>Real-Time </a:t>
          </a:r>
          <a:r>
            <a:rPr lang="en-IN" sz="2800" b="1" u="none" kern="1200" dirty="0" smtClean="0"/>
            <a:t>Database</a:t>
          </a:r>
          <a:endParaRPr lang="en-IN" sz="2400" b="1" u="none" kern="1200" dirty="0"/>
        </a:p>
      </dsp:txBody>
      <dsp:txXfrm>
        <a:off x="2066744" y="5279780"/>
        <a:ext cx="5481951" cy="1084116"/>
      </dsp:txXfrm>
    </dsp:sp>
    <dsp:sp modelId="{44D0222C-0F94-4391-ABD8-0F5B6BA34982}">
      <dsp:nvSpPr>
        <dsp:cNvPr id="0" name=""/>
        <dsp:cNvSpPr/>
      </dsp:nvSpPr>
      <dsp:spPr>
        <a:xfrm>
          <a:off x="6057661" y="841287"/>
          <a:ext cx="748522" cy="74852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400" kern="1200"/>
        </a:p>
      </dsp:txBody>
      <dsp:txXfrm>
        <a:off x="6226078" y="841287"/>
        <a:ext cx="411688" cy="563263"/>
      </dsp:txXfrm>
    </dsp:sp>
    <dsp:sp modelId="{1DE63373-36C6-4867-A6EB-542879E667A6}">
      <dsp:nvSpPr>
        <dsp:cNvPr id="0" name=""/>
        <dsp:cNvSpPr/>
      </dsp:nvSpPr>
      <dsp:spPr>
        <a:xfrm>
          <a:off x="6565915" y="2152800"/>
          <a:ext cx="748522" cy="74852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3580161"/>
            <a:satOff val="16084"/>
            <a:lumOff val="1106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400" kern="1200"/>
        </a:p>
      </dsp:txBody>
      <dsp:txXfrm>
        <a:off x="6734332" y="2152800"/>
        <a:ext cx="411688" cy="563263"/>
      </dsp:txXfrm>
    </dsp:sp>
    <dsp:sp modelId="{34A7D793-EC9C-450D-BEFD-FAFB2E334FDE}">
      <dsp:nvSpPr>
        <dsp:cNvPr id="0" name=""/>
        <dsp:cNvSpPr/>
      </dsp:nvSpPr>
      <dsp:spPr>
        <a:xfrm>
          <a:off x="7074169" y="3445121"/>
          <a:ext cx="748522" cy="74852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7160321"/>
            <a:satOff val="32169"/>
            <a:lumOff val="2211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400" kern="1200"/>
        </a:p>
      </dsp:txBody>
      <dsp:txXfrm>
        <a:off x="7242586" y="3445121"/>
        <a:ext cx="411688" cy="563263"/>
      </dsp:txXfrm>
    </dsp:sp>
    <dsp:sp modelId="{43448B2C-3894-41BD-B2D6-4DCCC273B6A1}">
      <dsp:nvSpPr>
        <dsp:cNvPr id="0" name=""/>
        <dsp:cNvSpPr/>
      </dsp:nvSpPr>
      <dsp:spPr>
        <a:xfrm>
          <a:off x="7582423" y="4769429"/>
          <a:ext cx="748522" cy="74852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400" kern="1200"/>
        </a:p>
      </dsp:txBody>
      <dsp:txXfrm>
        <a:off x="7750840" y="4769429"/>
        <a:ext cx="411688" cy="56326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F4E067-D64F-410C-8167-6F8D4B3D29BD}">
      <dsp:nvSpPr>
        <dsp:cNvPr id="0" name=""/>
        <dsp:cNvSpPr/>
      </dsp:nvSpPr>
      <dsp:spPr>
        <a:xfrm>
          <a:off x="0" y="0"/>
          <a:ext cx="6806184" cy="1137856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b="1" u="none" kern="1200" dirty="0" smtClean="0"/>
            <a:t>GPS based Attendance</a:t>
          </a:r>
          <a:endParaRPr lang="en-IN" sz="3200" b="1" u="none" kern="1200" dirty="0"/>
        </a:p>
      </dsp:txBody>
      <dsp:txXfrm>
        <a:off x="33327" y="33327"/>
        <a:ext cx="5445218" cy="1071202"/>
      </dsp:txXfrm>
    </dsp:sp>
    <dsp:sp modelId="{10988A8A-74D5-4F6D-B429-246ABC47310B}">
      <dsp:nvSpPr>
        <dsp:cNvPr id="0" name=""/>
        <dsp:cNvSpPr/>
      </dsp:nvSpPr>
      <dsp:spPr>
        <a:xfrm>
          <a:off x="508254" y="1312971"/>
          <a:ext cx="6806184" cy="1137856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1" u="none" kern="1200" dirty="0" smtClean="0"/>
            <a:t>Announcements, Notifications and Announcement Log </a:t>
          </a:r>
          <a:endParaRPr lang="en-IN" sz="2800" b="1" u="none" kern="1200" dirty="0"/>
        </a:p>
      </dsp:txBody>
      <dsp:txXfrm>
        <a:off x="541581" y="1346298"/>
        <a:ext cx="5491669" cy="1071202"/>
      </dsp:txXfrm>
    </dsp:sp>
    <dsp:sp modelId="{3D10B05A-19C4-47DB-A157-33ACC76199F9}">
      <dsp:nvSpPr>
        <dsp:cNvPr id="0" name=""/>
        <dsp:cNvSpPr/>
      </dsp:nvSpPr>
      <dsp:spPr>
        <a:xfrm>
          <a:off x="1016508" y="2591784"/>
          <a:ext cx="6806184" cy="113785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b="1" kern="1200" dirty="0" smtClean="0"/>
            <a:t>Expenditure Management</a:t>
          </a:r>
          <a:endParaRPr lang="en-IN" sz="3200" b="1" u="none" kern="1200" dirty="0"/>
        </a:p>
      </dsp:txBody>
      <dsp:txXfrm>
        <a:off x="1049835" y="2625111"/>
        <a:ext cx="5491669" cy="1071202"/>
      </dsp:txXfrm>
    </dsp:sp>
    <dsp:sp modelId="{CC33E980-CC15-4E12-9A54-7133F0954248}">
      <dsp:nvSpPr>
        <dsp:cNvPr id="0" name=""/>
        <dsp:cNvSpPr/>
      </dsp:nvSpPr>
      <dsp:spPr>
        <a:xfrm>
          <a:off x="1524761" y="3887676"/>
          <a:ext cx="6806184" cy="113785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b="1" u="none" kern="1200" dirty="0" smtClean="0"/>
            <a:t>Student Registrations  for Placement Drives</a:t>
          </a:r>
          <a:endParaRPr lang="en-IN" sz="3000" b="1" u="none" kern="1200" dirty="0"/>
        </a:p>
      </dsp:txBody>
      <dsp:txXfrm>
        <a:off x="1558088" y="3921003"/>
        <a:ext cx="5491669" cy="1071202"/>
      </dsp:txXfrm>
    </dsp:sp>
    <dsp:sp modelId="{D5F03CDD-96A9-4360-B051-8BF4FDB751EF}">
      <dsp:nvSpPr>
        <dsp:cNvPr id="0" name=""/>
        <dsp:cNvSpPr/>
      </dsp:nvSpPr>
      <dsp:spPr>
        <a:xfrm>
          <a:off x="2033016" y="5183568"/>
          <a:ext cx="6806184" cy="1137856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b="1" u="none" kern="1200" dirty="0" smtClean="0"/>
            <a:t>Artificially Intelligent Hiring Prediction</a:t>
          </a:r>
          <a:endParaRPr lang="en-IN" sz="2000" b="1" u="none" kern="1200" dirty="0"/>
        </a:p>
      </dsp:txBody>
      <dsp:txXfrm>
        <a:off x="2066343" y="5216895"/>
        <a:ext cx="5491669" cy="1071202"/>
      </dsp:txXfrm>
    </dsp:sp>
    <dsp:sp modelId="{44D0222C-0F94-4391-ABD8-0F5B6BA34982}">
      <dsp:nvSpPr>
        <dsp:cNvPr id="0" name=""/>
        <dsp:cNvSpPr/>
      </dsp:nvSpPr>
      <dsp:spPr>
        <a:xfrm>
          <a:off x="6066577" y="831267"/>
          <a:ext cx="739606" cy="7396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300" kern="1200"/>
        </a:p>
      </dsp:txBody>
      <dsp:txXfrm>
        <a:off x="6232988" y="831267"/>
        <a:ext cx="406784" cy="556554"/>
      </dsp:txXfrm>
    </dsp:sp>
    <dsp:sp modelId="{1DE63373-36C6-4867-A6EB-542879E667A6}">
      <dsp:nvSpPr>
        <dsp:cNvPr id="0" name=""/>
        <dsp:cNvSpPr/>
      </dsp:nvSpPr>
      <dsp:spPr>
        <a:xfrm>
          <a:off x="6574831" y="2127159"/>
          <a:ext cx="739606" cy="73960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300" kern="1200"/>
        </a:p>
      </dsp:txBody>
      <dsp:txXfrm>
        <a:off x="6741242" y="2127159"/>
        <a:ext cx="406784" cy="556554"/>
      </dsp:txXfrm>
    </dsp:sp>
    <dsp:sp modelId="{34A7D793-EC9C-450D-BEFD-FAFB2E334FDE}">
      <dsp:nvSpPr>
        <dsp:cNvPr id="0" name=""/>
        <dsp:cNvSpPr/>
      </dsp:nvSpPr>
      <dsp:spPr>
        <a:xfrm>
          <a:off x="7083085" y="3404087"/>
          <a:ext cx="739606" cy="739606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300" kern="1200"/>
        </a:p>
      </dsp:txBody>
      <dsp:txXfrm>
        <a:off x="7249496" y="3404087"/>
        <a:ext cx="406784" cy="556554"/>
      </dsp:txXfrm>
    </dsp:sp>
    <dsp:sp modelId="{43448B2C-3894-41BD-B2D6-4DCCC273B6A1}">
      <dsp:nvSpPr>
        <dsp:cNvPr id="0" name=""/>
        <dsp:cNvSpPr/>
      </dsp:nvSpPr>
      <dsp:spPr>
        <a:xfrm>
          <a:off x="7591339" y="4712622"/>
          <a:ext cx="739606" cy="73960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300" kern="1200"/>
        </a:p>
      </dsp:txBody>
      <dsp:txXfrm>
        <a:off x="7757750" y="4712622"/>
        <a:ext cx="406784" cy="5565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8.xml"/><Relationship Id="rId7" Type="http://schemas.openxmlformats.org/officeDocument/2006/relationships/slide" Target="slide2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9.xml"/><Relationship Id="rId7" Type="http://schemas.openxmlformats.org/officeDocument/2006/relationships/slide" Target="slide2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" Target="slide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2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../Downloads/my_train_data.csv" TargetMode="External"/><Relationship Id="rId2" Type="http://schemas.openxmlformats.org/officeDocument/2006/relationships/hyperlink" Target="Tensor%20Flow%20Example/My_Neural_Network.p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../Downloads/my_test_new.csv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0318" y="878338"/>
            <a:ext cx="6781800" cy="120430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700" b="1" dirty="0" smtClean="0"/>
              <a:t>MAJOR PROJECT</a:t>
            </a:r>
            <a:r>
              <a:rPr lang="en-IN" dirty="0" smtClean="0"/>
              <a:t> 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52" y="2057400"/>
            <a:ext cx="6358731" cy="4191000"/>
          </a:xfrm>
        </p:spPr>
        <p:txBody>
          <a:bodyPr>
            <a:normAutofit fontScale="47500" lnSpcReduction="20000"/>
          </a:bodyPr>
          <a:lstStyle/>
          <a:p>
            <a:pPr algn="ctr"/>
            <a:endParaRPr lang="en-IN" b="0" dirty="0" smtClean="0"/>
          </a:p>
          <a:p>
            <a:pPr algn="ctr"/>
            <a:endParaRPr lang="en-IN" b="0" dirty="0" smtClean="0"/>
          </a:p>
          <a:p>
            <a:pPr algn="ctr"/>
            <a:endParaRPr lang="en-IN" b="0" dirty="0"/>
          </a:p>
          <a:p>
            <a:pPr algn="ctr"/>
            <a:endParaRPr lang="en-IN" b="0" dirty="0" smtClean="0"/>
          </a:p>
          <a:p>
            <a:pPr algn="ctr"/>
            <a:endParaRPr lang="en-IN" b="0" dirty="0"/>
          </a:p>
          <a:p>
            <a:pPr algn="ctr"/>
            <a:endParaRPr lang="en-IN" b="0" dirty="0" smtClean="0"/>
          </a:p>
          <a:p>
            <a:pPr algn="ctr"/>
            <a:endParaRPr lang="en-IN" b="0" dirty="0"/>
          </a:p>
          <a:p>
            <a:pPr algn="ctr"/>
            <a:endParaRPr lang="en-IN" b="0" dirty="0" smtClean="0"/>
          </a:p>
          <a:p>
            <a:pPr algn="ctr"/>
            <a:r>
              <a:rPr lang="en-IN" b="0" dirty="0" smtClean="0">
                <a:solidFill>
                  <a:schemeClr val="tx1"/>
                </a:solidFill>
              </a:rPr>
              <a:t>Under The Supervision of </a:t>
            </a:r>
            <a:endParaRPr lang="en-IN" sz="2200" b="0" dirty="0" smtClean="0">
              <a:solidFill>
                <a:schemeClr val="tx1"/>
              </a:solidFill>
            </a:endParaRPr>
          </a:p>
          <a:p>
            <a:pPr algn="ctr"/>
            <a:r>
              <a:rPr lang="en-IN" sz="5900" dirty="0" err="1" smtClean="0">
                <a:solidFill>
                  <a:schemeClr val="tx1"/>
                </a:solidFill>
              </a:rPr>
              <a:t>Mr.</a:t>
            </a:r>
            <a:r>
              <a:rPr lang="en-IN" sz="5900" dirty="0" smtClean="0">
                <a:solidFill>
                  <a:schemeClr val="tx1"/>
                </a:solidFill>
              </a:rPr>
              <a:t> P.K. </a:t>
            </a:r>
            <a:r>
              <a:rPr lang="en-IN" sz="5900" dirty="0" err="1" smtClean="0">
                <a:solidFill>
                  <a:schemeClr val="tx1"/>
                </a:solidFill>
              </a:rPr>
              <a:t>Hazra</a:t>
            </a:r>
            <a:endParaRPr lang="en-IN" sz="5900" dirty="0">
              <a:solidFill>
                <a:schemeClr val="tx1"/>
              </a:solidFill>
            </a:endParaRPr>
          </a:p>
          <a:p>
            <a:pPr algn="ctr"/>
            <a:endParaRPr lang="en-IN" dirty="0" smtClean="0">
              <a:solidFill>
                <a:schemeClr val="tx1"/>
              </a:solidFill>
            </a:endParaRP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GROUP 1</a:t>
            </a:r>
          </a:p>
          <a:p>
            <a:r>
              <a:rPr lang="en-US" sz="3800" b="1" dirty="0">
                <a:solidFill>
                  <a:schemeClr val="tx1"/>
                </a:solidFill>
              </a:rPr>
              <a:t>Ayush Malik ( 1723907)</a:t>
            </a:r>
            <a:endParaRPr lang="en-IN" sz="3800" b="1" dirty="0">
              <a:solidFill>
                <a:schemeClr val="tx1"/>
              </a:solidFill>
            </a:endParaRPr>
          </a:p>
          <a:p>
            <a:r>
              <a:rPr lang="en-US" sz="3800" b="1" dirty="0">
                <a:solidFill>
                  <a:schemeClr val="tx1"/>
                </a:solidFill>
              </a:rPr>
              <a:t>Rana Ibrahimi ( 1723926)</a:t>
            </a:r>
            <a:endParaRPr lang="en-IN" sz="3800" b="1" dirty="0">
              <a:solidFill>
                <a:schemeClr val="tx1"/>
              </a:solidFill>
            </a:endParaRPr>
          </a:p>
          <a:p>
            <a:r>
              <a:rPr lang="en-US" sz="3800" b="1" dirty="0">
                <a:solidFill>
                  <a:schemeClr val="tx1"/>
                </a:solidFill>
              </a:rPr>
              <a:t>Shivani Tiwary ( 1723934)</a:t>
            </a:r>
            <a:endParaRPr lang="en-IN" sz="3800" b="1" dirty="0">
              <a:solidFill>
                <a:schemeClr val="tx1"/>
              </a:solidFill>
            </a:endParaRPr>
          </a:p>
          <a:p>
            <a:pPr algn="ctr"/>
            <a:endParaRPr lang="en-IN" b="0" dirty="0" smtClean="0"/>
          </a:p>
          <a:p>
            <a:endParaRPr lang="en-IN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589" y="2105891"/>
            <a:ext cx="1343258" cy="132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52034862"/>
              </p:ext>
            </p:extLst>
          </p:nvPr>
        </p:nvGraphicFramePr>
        <p:xfrm>
          <a:off x="533400" y="228600"/>
          <a:ext cx="8001000" cy="624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257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783" y="1828800"/>
            <a:ext cx="4114800" cy="2286000"/>
          </a:xfrm>
        </p:spPr>
        <p:txBody>
          <a:bodyPr/>
          <a:lstStyle/>
          <a:p>
            <a:r>
              <a:rPr lang="en-IN" dirty="0" smtClean="0"/>
              <a:t>Design and</a:t>
            </a:r>
            <a:br>
              <a:rPr lang="en-IN" dirty="0" smtClean="0"/>
            </a:br>
            <a:r>
              <a:rPr lang="en-IN" dirty="0" smtClean="0"/>
              <a:t>Implementation</a:t>
            </a:r>
            <a:endParaRPr lang="en-IN" dirty="0"/>
          </a:p>
        </p:txBody>
      </p:sp>
      <p:pic>
        <p:nvPicPr>
          <p:cNvPr id="4" name="Picture Placeholder 38" descr="Person using smart Tablet">
            <a:hlinkClick r:id="rId2" action="ppaction://hlinksldjump"/>
            <a:extLst>
              <a:ext uri="{FF2B5EF4-FFF2-40B4-BE49-F238E27FC236}">
                <a16:creationId xmlns:a16="http://schemas.microsoft.com/office/drawing/2014/main" xmlns="" id="{BA6D7FF8-B03E-48E8-9A54-F677EBB6C0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2590800" y="-8810"/>
            <a:ext cx="7406905" cy="7019210"/>
          </a:xfrm>
          <a:custGeom>
            <a:avLst/>
            <a:gdLst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4878432 h 4878432"/>
              <a:gd name="connsiteX14" fmla="*/ 4570834 w 5251939"/>
              <a:gd name="connsiteY14" fmla="*/ 3563909 h 4878432"/>
              <a:gd name="connsiteX15" fmla="*/ 3890895 w 5251939"/>
              <a:gd name="connsiteY15" fmla="*/ 3563909 h 4878432"/>
              <a:gd name="connsiteX16" fmla="*/ 3890895 w 5251939"/>
              <a:gd name="connsiteY16" fmla="*/ 4878432 h 4878432"/>
              <a:gd name="connsiteX17" fmla="*/ 3297114 w 5251939"/>
              <a:gd name="connsiteY17" fmla="*/ 4878432 h 4878432"/>
              <a:gd name="connsiteX18" fmla="*/ 3297114 w 5251939"/>
              <a:gd name="connsiteY18" fmla="*/ 3911406 h 4878432"/>
              <a:gd name="connsiteX19" fmla="*/ 2617175 w 5251939"/>
              <a:gd name="connsiteY19" fmla="*/ 3911406 h 4878432"/>
              <a:gd name="connsiteX20" fmla="*/ 2617175 w 5251939"/>
              <a:gd name="connsiteY20" fmla="*/ 4324451 h 4878432"/>
              <a:gd name="connsiteX21" fmla="*/ 1968893 w 5251939"/>
              <a:gd name="connsiteY21" fmla="*/ 4324451 h 4878432"/>
              <a:gd name="connsiteX22" fmla="*/ 1968893 w 5251939"/>
              <a:gd name="connsiteY22" fmla="*/ 4878432 h 4878432"/>
              <a:gd name="connsiteX23" fmla="*/ 1312985 w 5251939"/>
              <a:gd name="connsiteY23" fmla="*/ 4878432 h 4878432"/>
              <a:gd name="connsiteX24" fmla="*/ 1312985 w 5251939"/>
              <a:gd name="connsiteY24" fmla="*/ 4324451 h 4878432"/>
              <a:gd name="connsiteX25" fmla="*/ 642230 w 5251939"/>
              <a:gd name="connsiteY25" fmla="*/ 4324451 h 4878432"/>
              <a:gd name="connsiteX26" fmla="*/ 642230 w 5251939"/>
              <a:gd name="connsiteY26" fmla="*/ 3624890 h 4878432"/>
              <a:gd name="connsiteX27" fmla="*/ 0 w 5251939"/>
              <a:gd name="connsiteY27" fmla="*/ 3624890 h 4878432"/>
              <a:gd name="connsiteX28" fmla="*/ 0 w 5251939"/>
              <a:gd name="connsiteY28" fmla="*/ 375409 h 4878432"/>
              <a:gd name="connsiteX29" fmla="*/ 633046 w 5251939"/>
              <a:gd name="connsiteY29" fmla="*/ 375409 h 4878432"/>
              <a:gd name="connsiteX30" fmla="*/ 633046 w 5251939"/>
              <a:gd name="connsiteY30" fmla="*/ 1379096 h 4878432"/>
              <a:gd name="connsiteX31" fmla="*/ 1312985 w 5251939"/>
              <a:gd name="connsiteY31" fmla="*/ 1379096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3563909 h 4878432"/>
              <a:gd name="connsiteX14" fmla="*/ 3890895 w 5251939"/>
              <a:gd name="connsiteY14" fmla="*/ 3563909 h 4878432"/>
              <a:gd name="connsiteX15" fmla="*/ 3890895 w 5251939"/>
              <a:gd name="connsiteY15" fmla="*/ 4878432 h 4878432"/>
              <a:gd name="connsiteX16" fmla="*/ 3297114 w 5251939"/>
              <a:gd name="connsiteY16" fmla="*/ 4878432 h 4878432"/>
              <a:gd name="connsiteX17" fmla="*/ 3297114 w 5251939"/>
              <a:gd name="connsiteY17" fmla="*/ 3911406 h 4878432"/>
              <a:gd name="connsiteX18" fmla="*/ 2617175 w 5251939"/>
              <a:gd name="connsiteY18" fmla="*/ 3911406 h 4878432"/>
              <a:gd name="connsiteX19" fmla="*/ 2617175 w 5251939"/>
              <a:gd name="connsiteY19" fmla="*/ 4324451 h 4878432"/>
              <a:gd name="connsiteX20" fmla="*/ 1968893 w 5251939"/>
              <a:gd name="connsiteY20" fmla="*/ 4324451 h 4878432"/>
              <a:gd name="connsiteX21" fmla="*/ 1968893 w 5251939"/>
              <a:gd name="connsiteY21" fmla="*/ 4878432 h 4878432"/>
              <a:gd name="connsiteX22" fmla="*/ 1312985 w 5251939"/>
              <a:gd name="connsiteY22" fmla="*/ 4878432 h 4878432"/>
              <a:gd name="connsiteX23" fmla="*/ 1312985 w 5251939"/>
              <a:gd name="connsiteY23" fmla="*/ 4324451 h 4878432"/>
              <a:gd name="connsiteX24" fmla="*/ 642230 w 5251939"/>
              <a:gd name="connsiteY24" fmla="*/ 4324451 h 4878432"/>
              <a:gd name="connsiteX25" fmla="*/ 642230 w 5251939"/>
              <a:gd name="connsiteY25" fmla="*/ 3624890 h 4878432"/>
              <a:gd name="connsiteX26" fmla="*/ 0 w 5251939"/>
              <a:gd name="connsiteY26" fmla="*/ 3624890 h 4878432"/>
              <a:gd name="connsiteX27" fmla="*/ 0 w 5251939"/>
              <a:gd name="connsiteY27" fmla="*/ 375409 h 4878432"/>
              <a:gd name="connsiteX28" fmla="*/ 633046 w 5251939"/>
              <a:gd name="connsiteY28" fmla="*/ 375409 h 4878432"/>
              <a:gd name="connsiteX29" fmla="*/ 633046 w 5251939"/>
              <a:gd name="connsiteY29" fmla="*/ 1379096 h 4878432"/>
              <a:gd name="connsiteX30" fmla="*/ 1312985 w 5251939"/>
              <a:gd name="connsiteY30" fmla="*/ 1379096 h 4878432"/>
              <a:gd name="connsiteX31" fmla="*/ 1312985 w 5251939"/>
              <a:gd name="connsiteY31" fmla="*/ 0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0834 w 5251939"/>
              <a:gd name="connsiteY12" fmla="*/ 3563909 h 4878432"/>
              <a:gd name="connsiteX13" fmla="*/ 3890895 w 5251939"/>
              <a:gd name="connsiteY13" fmla="*/ 3563909 h 4878432"/>
              <a:gd name="connsiteX14" fmla="*/ 3890895 w 5251939"/>
              <a:gd name="connsiteY14" fmla="*/ 4878432 h 4878432"/>
              <a:gd name="connsiteX15" fmla="*/ 3297114 w 5251939"/>
              <a:gd name="connsiteY15" fmla="*/ 4878432 h 4878432"/>
              <a:gd name="connsiteX16" fmla="*/ 3297114 w 5251939"/>
              <a:gd name="connsiteY16" fmla="*/ 3911406 h 4878432"/>
              <a:gd name="connsiteX17" fmla="*/ 2617175 w 5251939"/>
              <a:gd name="connsiteY17" fmla="*/ 3911406 h 4878432"/>
              <a:gd name="connsiteX18" fmla="*/ 2617175 w 5251939"/>
              <a:gd name="connsiteY18" fmla="*/ 4324451 h 4878432"/>
              <a:gd name="connsiteX19" fmla="*/ 1968893 w 5251939"/>
              <a:gd name="connsiteY19" fmla="*/ 4324451 h 4878432"/>
              <a:gd name="connsiteX20" fmla="*/ 1968893 w 5251939"/>
              <a:gd name="connsiteY20" fmla="*/ 4878432 h 4878432"/>
              <a:gd name="connsiteX21" fmla="*/ 1312985 w 5251939"/>
              <a:gd name="connsiteY21" fmla="*/ 4878432 h 4878432"/>
              <a:gd name="connsiteX22" fmla="*/ 1312985 w 5251939"/>
              <a:gd name="connsiteY22" fmla="*/ 4324451 h 4878432"/>
              <a:gd name="connsiteX23" fmla="*/ 642230 w 5251939"/>
              <a:gd name="connsiteY23" fmla="*/ 4324451 h 4878432"/>
              <a:gd name="connsiteX24" fmla="*/ 642230 w 5251939"/>
              <a:gd name="connsiteY24" fmla="*/ 3624890 h 4878432"/>
              <a:gd name="connsiteX25" fmla="*/ 0 w 5251939"/>
              <a:gd name="connsiteY25" fmla="*/ 3624890 h 4878432"/>
              <a:gd name="connsiteX26" fmla="*/ 0 w 5251939"/>
              <a:gd name="connsiteY26" fmla="*/ 375409 h 4878432"/>
              <a:gd name="connsiteX27" fmla="*/ 633046 w 5251939"/>
              <a:gd name="connsiteY27" fmla="*/ 375409 h 4878432"/>
              <a:gd name="connsiteX28" fmla="*/ 633046 w 5251939"/>
              <a:gd name="connsiteY28" fmla="*/ 1379096 h 4878432"/>
              <a:gd name="connsiteX29" fmla="*/ 1312985 w 5251939"/>
              <a:gd name="connsiteY29" fmla="*/ 1379096 h 4878432"/>
              <a:gd name="connsiteX30" fmla="*/ 1312985 w 5251939"/>
              <a:gd name="connsiteY30" fmla="*/ 0 h 487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51939" h="4878432">
                <a:moveTo>
                  <a:pt x="1312985" y="0"/>
                </a:moveTo>
                <a:lnTo>
                  <a:pt x="1975340" y="0"/>
                </a:lnTo>
                <a:lnTo>
                  <a:pt x="1975340" y="982231"/>
                </a:lnTo>
                <a:lnTo>
                  <a:pt x="2648832" y="982231"/>
                </a:lnTo>
                <a:lnTo>
                  <a:pt x="2648832" y="1148083"/>
                </a:lnTo>
                <a:lnTo>
                  <a:pt x="3328771" y="1148083"/>
                </a:lnTo>
                <a:lnTo>
                  <a:pt x="3328771" y="0"/>
                </a:lnTo>
                <a:lnTo>
                  <a:pt x="4572000" y="0"/>
                </a:lnTo>
                <a:lnTo>
                  <a:pt x="4572000" y="1000460"/>
                </a:lnTo>
                <a:lnTo>
                  <a:pt x="5251939" y="1000460"/>
                </a:lnTo>
                <a:lnTo>
                  <a:pt x="5251939" y="4279967"/>
                </a:lnTo>
                <a:lnTo>
                  <a:pt x="4572000" y="4279967"/>
                </a:lnTo>
                <a:cubicBezTo>
                  <a:pt x="4571611" y="4041281"/>
                  <a:pt x="4571223" y="3802595"/>
                  <a:pt x="4570834" y="3563909"/>
                </a:cubicBezTo>
                <a:lnTo>
                  <a:pt x="3890895" y="3563909"/>
                </a:lnTo>
                <a:lnTo>
                  <a:pt x="3890895" y="4878432"/>
                </a:lnTo>
                <a:lnTo>
                  <a:pt x="3297114" y="4878432"/>
                </a:lnTo>
                <a:lnTo>
                  <a:pt x="3297114" y="3911406"/>
                </a:lnTo>
                <a:lnTo>
                  <a:pt x="2617175" y="3911406"/>
                </a:lnTo>
                <a:lnTo>
                  <a:pt x="2617175" y="4324451"/>
                </a:lnTo>
                <a:lnTo>
                  <a:pt x="1968893" y="4324451"/>
                </a:lnTo>
                <a:lnTo>
                  <a:pt x="1968893" y="4878432"/>
                </a:lnTo>
                <a:lnTo>
                  <a:pt x="1312985" y="4878432"/>
                </a:lnTo>
                <a:lnTo>
                  <a:pt x="1312985" y="4324451"/>
                </a:lnTo>
                <a:lnTo>
                  <a:pt x="642230" y="4324451"/>
                </a:lnTo>
                <a:lnTo>
                  <a:pt x="642230" y="3624890"/>
                </a:lnTo>
                <a:lnTo>
                  <a:pt x="0" y="3624890"/>
                </a:lnTo>
                <a:lnTo>
                  <a:pt x="0" y="375409"/>
                </a:lnTo>
                <a:lnTo>
                  <a:pt x="633046" y="375409"/>
                </a:lnTo>
                <a:lnTo>
                  <a:pt x="633046" y="1379096"/>
                </a:lnTo>
                <a:lnTo>
                  <a:pt x="1312985" y="1379096"/>
                </a:lnTo>
                <a:lnTo>
                  <a:pt x="1312985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5239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6145"/>
            <a:ext cx="9144000" cy="3835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008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" t="4427" r="-1903" b="-4427"/>
          <a:stretch/>
        </p:blipFill>
        <p:spPr bwMode="auto">
          <a:xfrm>
            <a:off x="-137160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226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237" y="13624"/>
            <a:ext cx="8229600" cy="1143000"/>
          </a:xfrm>
        </p:spPr>
        <p:txBody>
          <a:bodyPr/>
          <a:lstStyle/>
          <a:p>
            <a:r>
              <a:rPr lang="en-IN" b="1" dirty="0" smtClean="0"/>
              <a:t>Application Setup</a:t>
            </a:r>
            <a:endParaRPr lang="en-IN" b="1" dirty="0"/>
          </a:p>
        </p:txBody>
      </p:sp>
      <p:grpSp>
        <p:nvGrpSpPr>
          <p:cNvPr id="61" name="Group 60"/>
          <p:cNvGrpSpPr/>
          <p:nvPr/>
        </p:nvGrpSpPr>
        <p:grpSpPr>
          <a:xfrm>
            <a:off x="0" y="1052928"/>
            <a:ext cx="9187318" cy="5748880"/>
            <a:chOff x="1023482" y="1487161"/>
            <a:chExt cx="7577948" cy="5023719"/>
          </a:xfrm>
        </p:grpSpPr>
        <p:grpSp>
          <p:nvGrpSpPr>
            <p:cNvPr id="37" name="Canvas 20"/>
            <p:cNvGrpSpPr/>
            <p:nvPr/>
          </p:nvGrpSpPr>
          <p:grpSpPr>
            <a:xfrm>
              <a:off x="1023482" y="1487161"/>
              <a:ext cx="7362141" cy="5023719"/>
              <a:chOff x="0" y="0"/>
              <a:chExt cx="6416420" cy="4492625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0" y="0"/>
                <a:ext cx="6242685" cy="4492625"/>
              </a:xfrm>
              <a:prstGeom prst="rect">
                <a:avLst/>
              </a:prstGeom>
            </p:spPr>
          </p:sp>
          <p:cxnSp>
            <p:nvCxnSpPr>
              <p:cNvPr id="44" name="Straight Arrow Connector 43"/>
              <p:cNvCxnSpPr/>
              <p:nvPr/>
            </p:nvCxnSpPr>
            <p:spPr>
              <a:xfrm flipH="1">
                <a:off x="3040141" y="1263444"/>
                <a:ext cx="224" cy="448135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headEnd type="triangle"/>
                <a:tailEnd type="triangle"/>
              </a:ln>
              <a:effectLst/>
            </p:spPr>
          </p:cxnSp>
          <p:cxnSp>
            <p:nvCxnSpPr>
              <p:cNvPr id="45" name="Elbow Connector 44"/>
              <p:cNvCxnSpPr/>
              <p:nvPr/>
            </p:nvCxnSpPr>
            <p:spPr>
              <a:xfrm rot="5400000" flipH="1" flipV="1">
                <a:off x="600208" y="1064342"/>
                <a:ext cx="2264995" cy="1759730"/>
              </a:xfrm>
              <a:prstGeom prst="bentConnector2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headEnd type="triangle"/>
                <a:tailEnd type="triangle"/>
              </a:ln>
              <a:effectLst/>
            </p:spPr>
          </p:cxnSp>
          <p:cxnSp>
            <p:nvCxnSpPr>
              <p:cNvPr id="46" name="Straight Arrow Connector 45"/>
              <p:cNvCxnSpPr>
                <a:endCxn id="58" idx="0"/>
              </p:cNvCxnSpPr>
              <p:nvPr/>
            </p:nvCxnSpPr>
            <p:spPr>
              <a:xfrm>
                <a:off x="3467904" y="870952"/>
                <a:ext cx="1396637" cy="1915325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headEnd type="triangle"/>
                <a:tailEnd type="triangle"/>
              </a:ln>
              <a:effectLst/>
            </p:spPr>
          </p:cxnSp>
          <p:cxnSp>
            <p:nvCxnSpPr>
              <p:cNvPr id="47" name="Elbow Connector 46"/>
              <p:cNvCxnSpPr/>
              <p:nvPr/>
            </p:nvCxnSpPr>
            <p:spPr>
              <a:xfrm rot="10800000">
                <a:off x="3467167" y="811256"/>
                <a:ext cx="2327142" cy="2206072"/>
              </a:xfrm>
              <a:prstGeom prst="bentConnector3">
                <a:avLst>
                  <a:gd name="adj1" fmla="val -24"/>
                </a:avLst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headEnd type="triangle"/>
                <a:tailEnd type="triangle"/>
              </a:ln>
              <a:effectLst/>
            </p:spPr>
          </p:cxnSp>
          <p:sp>
            <p:nvSpPr>
              <p:cNvPr id="48" name="TextBox 28"/>
              <p:cNvSpPr txBox="1"/>
              <p:nvPr/>
            </p:nvSpPr>
            <p:spPr>
              <a:xfrm>
                <a:off x="298164" y="3951756"/>
                <a:ext cx="1109352" cy="467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Times New Roman"/>
                    <a:cs typeface="Times New Roman"/>
                  </a:rPr>
                  <a:t>Placement </a:t>
                </a:r>
                <a:endParaRPr kumimoji="0" lang="en-IN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Times New Roman"/>
                    <a:cs typeface="Times New Roman"/>
                  </a:rPr>
                  <a:t>Coordinators</a:t>
                </a:r>
                <a:endParaRPr kumimoji="0" lang="en-IN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endParaRPr>
              </a:p>
            </p:txBody>
          </p:sp>
          <p:sp>
            <p:nvSpPr>
              <p:cNvPr id="49" name="TextBox 28"/>
              <p:cNvSpPr txBox="1"/>
              <p:nvPr/>
            </p:nvSpPr>
            <p:spPr>
              <a:xfrm>
                <a:off x="4462921" y="4048088"/>
                <a:ext cx="654050" cy="275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Times New Roman"/>
                    <a:cs typeface="Times New Roman"/>
                  </a:rPr>
                  <a:t>Faculty</a:t>
                </a:r>
                <a:endParaRPr kumimoji="0" lang="en-IN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endParaRPr>
              </a:p>
            </p:txBody>
          </p:sp>
          <p:sp>
            <p:nvSpPr>
              <p:cNvPr id="50" name="TextBox 28"/>
              <p:cNvSpPr txBox="1"/>
              <p:nvPr/>
            </p:nvSpPr>
            <p:spPr>
              <a:xfrm>
                <a:off x="5489558" y="4048089"/>
                <a:ext cx="926862" cy="275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Times New Roman"/>
                    <a:cs typeface="Times New Roman"/>
                  </a:rPr>
                  <a:t>Students</a:t>
                </a:r>
                <a:endParaRPr kumimoji="0" lang="en-IN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endParaRPr>
              </a:p>
            </p:txBody>
          </p:sp>
          <p:sp>
            <p:nvSpPr>
              <p:cNvPr id="51" name="TextBox 28"/>
              <p:cNvSpPr txBox="1"/>
              <p:nvPr/>
            </p:nvSpPr>
            <p:spPr>
              <a:xfrm>
                <a:off x="2475441" y="2768441"/>
                <a:ext cx="1206500" cy="6605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Times New Roman"/>
                    <a:cs typeface="Times New Roman"/>
                  </a:rPr>
                  <a:t>Super User</a:t>
                </a:r>
                <a:endParaRPr kumimoji="0" lang="en-IN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Times New Roman"/>
                    <a:cs typeface="Times New Roman"/>
                  </a:rPr>
                  <a:t>(Firebase Console)</a:t>
                </a:r>
                <a:endParaRPr kumimoji="0" lang="en-IN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endParaRPr>
              </a:p>
            </p:txBody>
          </p:sp>
          <p:sp>
            <p:nvSpPr>
              <p:cNvPr id="52" name="TextBox 28"/>
              <p:cNvSpPr txBox="1"/>
              <p:nvPr/>
            </p:nvSpPr>
            <p:spPr>
              <a:xfrm>
                <a:off x="2135002" y="71170"/>
                <a:ext cx="18102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Times New Roman"/>
                    <a:cs typeface="Times New Roman"/>
                  </a:rPr>
                  <a:t>Firebase Server</a:t>
                </a:r>
                <a:endParaRPr kumimoji="0" lang="en-IN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endParaRPr>
              </a:p>
            </p:txBody>
          </p:sp>
        </p:grpSp>
        <p:pic>
          <p:nvPicPr>
            <p:cNvPr id="5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825" t="58927" r="29285" b="54"/>
            <a:stretch/>
          </p:blipFill>
          <p:spPr bwMode="auto">
            <a:xfrm>
              <a:off x="3625917" y="3462190"/>
              <a:ext cx="1771590" cy="11926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3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689" t="5600" r="35314" b="54800"/>
            <a:stretch/>
          </p:blipFill>
          <p:spPr bwMode="auto">
            <a:xfrm>
              <a:off x="4021122" y="1928265"/>
              <a:ext cx="883639" cy="9331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849" t="73906" r="1402" b="2288"/>
            <a:stretch/>
          </p:blipFill>
          <p:spPr bwMode="auto">
            <a:xfrm>
              <a:off x="7853887" y="4861181"/>
              <a:ext cx="747543" cy="9318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7" t="73774" r="84468" b="2157"/>
            <a:stretch/>
          </p:blipFill>
          <p:spPr bwMode="auto">
            <a:xfrm>
              <a:off x="1648732" y="4933637"/>
              <a:ext cx="706582" cy="942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775" t="64094" r="13274" b="2943"/>
            <a:stretch/>
          </p:blipFill>
          <p:spPr bwMode="auto">
            <a:xfrm>
              <a:off x="6144196" y="4602816"/>
              <a:ext cx="921629" cy="1290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7" t="73774" r="84468" b="2157"/>
            <a:stretch/>
          </p:blipFill>
          <p:spPr bwMode="auto">
            <a:xfrm>
              <a:off x="7147305" y="4849906"/>
              <a:ext cx="706582" cy="942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9601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3128564"/>
              </p:ext>
            </p:extLst>
          </p:nvPr>
        </p:nvGraphicFramePr>
        <p:xfrm>
          <a:off x="381000" y="990600"/>
          <a:ext cx="83058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156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0017963"/>
              </p:ext>
            </p:extLst>
          </p:nvPr>
        </p:nvGraphicFramePr>
        <p:xfrm>
          <a:off x="152400" y="152400"/>
          <a:ext cx="8839200" cy="6397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4" descr="Image result for home clipart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228600"/>
            <a:ext cx="613788" cy="576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84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2630180"/>
              </p:ext>
            </p:extLst>
          </p:nvPr>
        </p:nvGraphicFramePr>
        <p:xfrm>
          <a:off x="152400" y="228600"/>
          <a:ext cx="8839200" cy="632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4" descr="Image result for home clipart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941" y="306561"/>
            <a:ext cx="613788" cy="576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38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4637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IN" sz="4000" b="1" dirty="0" smtClean="0"/>
              <a:t>Mail Handling Module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58213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 smtClean="0"/>
              <a:t>One of the main tasks for the Placement Coordinators ( PCs) is mail handling.</a:t>
            </a:r>
          </a:p>
          <a:p>
            <a:pPr marL="0" indent="0">
              <a:buNone/>
            </a:pPr>
            <a:r>
              <a:rPr lang="en-IN" dirty="0" smtClean="0"/>
              <a:t>Many times , the mails sent are repetitive in nature. This functionality simplifies the task of sending mails which are repetitive in nature and have similar content.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The application simplifies 3 types of mails :</a:t>
            </a:r>
          </a:p>
          <a:p>
            <a:pPr marL="457200" indent="-457200">
              <a:buFont typeface="+mj-lt"/>
              <a:buAutoNum type="arabicPeriod"/>
            </a:pPr>
            <a:endParaRPr lang="en-IN" b="1" dirty="0" smtClean="0"/>
          </a:p>
          <a:p>
            <a:pPr marL="457200" indent="-457200">
              <a:buFont typeface="+mj-lt"/>
              <a:buAutoNum type="arabicPeriod"/>
            </a:pPr>
            <a:r>
              <a:rPr lang="en-IN" b="1" dirty="0" smtClean="0"/>
              <a:t>Placement Invites : </a:t>
            </a:r>
            <a:r>
              <a:rPr lang="en-IN" dirty="0" smtClean="0"/>
              <a:t>These are the mails sent to the companies giving them details about the department and its students.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IN" b="1" dirty="0"/>
              <a:t>Faculty Company </a:t>
            </a:r>
            <a:r>
              <a:rPr lang="en-IN" b="1" dirty="0" smtClean="0"/>
              <a:t>Information : </a:t>
            </a:r>
            <a:r>
              <a:rPr lang="en-IN" dirty="0" smtClean="0"/>
              <a:t>These request permissions for various rooms for the upcoming placement drives. It also gives the details of the upcoming companies to the Faculty.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IN" b="1" dirty="0"/>
              <a:t>Student Company </a:t>
            </a:r>
            <a:r>
              <a:rPr lang="en-IN" b="1" dirty="0" smtClean="0"/>
              <a:t>Information : </a:t>
            </a:r>
            <a:r>
              <a:rPr lang="en-IN" dirty="0" smtClean="0"/>
              <a:t>It gives the students information about the upcoming placement drives. This includes information such as company name, package offered, job location, etc.</a:t>
            </a:r>
          </a:p>
          <a:p>
            <a:pPr marL="457200" indent="-457200">
              <a:buFont typeface="+mj-lt"/>
              <a:buAutoNum type="arabicPeriod"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This module will accept  some simple information from the PC. It will automatically compile the mail message and then send it to a pre-defined user base.</a:t>
            </a:r>
          </a:p>
          <a:p>
            <a:pPr marL="0" indent="0">
              <a:buNone/>
            </a:pPr>
            <a:endParaRPr lang="en-IN" dirty="0" smtClean="0"/>
          </a:p>
          <a:p>
            <a:pPr>
              <a:buFont typeface="Wingdings" pitchFamily="2" charset="2"/>
              <a:buChar char="q"/>
            </a:pPr>
            <a:r>
              <a:rPr lang="en-IN" sz="3600" b="1" dirty="0" smtClean="0"/>
              <a:t>We implement this module using Gmail and Intents.</a:t>
            </a:r>
            <a:endParaRPr lang="en-IN" sz="3600" b="1" dirty="0"/>
          </a:p>
        </p:txBody>
      </p:sp>
      <p:pic>
        <p:nvPicPr>
          <p:cNvPr id="11266" name="Picture 2">
            <a:hlinkClick r:id="rId2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95" t="31882" r="42347" b="49493"/>
          <a:stretch/>
        </p:blipFill>
        <p:spPr bwMode="auto">
          <a:xfrm>
            <a:off x="7239000" y="152400"/>
            <a:ext cx="1600200" cy="99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008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 smtClean="0"/>
              <a:t>Login and Authentication</a:t>
            </a:r>
            <a:endParaRPr lang="en-IN" b="1" dirty="0"/>
          </a:p>
        </p:txBody>
      </p:sp>
      <p:pic>
        <p:nvPicPr>
          <p:cNvPr id="1026" name="Picture 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8976" y="1752600"/>
            <a:ext cx="94488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02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r>
              <a:rPr lang="en-IN" b="1" dirty="0" smtClean="0"/>
              <a:t>Our Discussion Today</a:t>
            </a:r>
            <a:endParaRPr lang="en-IN" b="1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93703555"/>
              </p:ext>
            </p:extLst>
          </p:nvPr>
        </p:nvGraphicFramePr>
        <p:xfrm>
          <a:off x="228600" y="1524000"/>
          <a:ext cx="86106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509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6775" y="490327"/>
            <a:ext cx="8614345" cy="5072273"/>
            <a:chOff x="286775" y="490327"/>
            <a:chExt cx="8614345" cy="5072273"/>
          </a:xfrm>
        </p:grpSpPr>
        <p:grpSp>
          <p:nvGrpSpPr>
            <p:cNvPr id="4" name="Group 3"/>
            <p:cNvGrpSpPr/>
            <p:nvPr/>
          </p:nvGrpSpPr>
          <p:grpSpPr>
            <a:xfrm>
              <a:off x="286775" y="2477532"/>
              <a:ext cx="8614345" cy="3085068"/>
              <a:chOff x="915705" y="1986453"/>
              <a:chExt cx="8614345" cy="2567776"/>
            </a:xfrm>
          </p:grpSpPr>
          <p:pic>
            <p:nvPicPr>
              <p:cNvPr id="5" name="Picture 4">
                <a:hlinkClick r:id="rId2" action="ppaction://hlinksldjump"/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7940" t="76742" r="4162" b="4373"/>
              <a:stretch/>
            </p:blipFill>
            <p:spPr bwMode="auto">
              <a:xfrm>
                <a:off x="1022705" y="2224064"/>
                <a:ext cx="1186192" cy="1622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" name="Picture 3">
                <a:hlinkClick r:id="rId2" action="ppaction://hlinksldjump"/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689" t="5600" r="35314" b="54800"/>
              <a:stretch/>
            </p:blipFill>
            <p:spPr bwMode="auto">
              <a:xfrm>
                <a:off x="4157104" y="1986453"/>
                <a:ext cx="1895973" cy="17432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" name="TextBox 28"/>
              <p:cNvSpPr txBox="1"/>
              <p:nvPr/>
            </p:nvSpPr>
            <p:spPr>
              <a:xfrm>
                <a:off x="4269319" y="3781506"/>
                <a:ext cx="1676400" cy="563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IN" sz="1400" b="1" dirty="0">
                    <a:solidFill>
                      <a:srgbClr val="000000"/>
                    </a:solidFill>
                    <a:ea typeface="Times New Roman"/>
                    <a:cs typeface="Times New Roman"/>
                  </a:rPr>
                  <a:t>Firebase </a:t>
                </a:r>
                <a:r>
                  <a:rPr lang="en-IN" sz="1400" b="1" dirty="0" smtClean="0">
                    <a:solidFill>
                      <a:srgbClr val="000000"/>
                    </a:solidFill>
                    <a:ea typeface="Times New Roman"/>
                    <a:cs typeface="Times New Roman"/>
                  </a:rPr>
                  <a:t>Cloud</a:t>
                </a:r>
              </a:p>
              <a:p>
                <a:pPr algn="ctr">
                  <a:defRPr/>
                </a:pPr>
                <a:r>
                  <a:rPr lang="en-IN" sz="1400" b="1" dirty="0" smtClean="0">
                    <a:solidFill>
                      <a:srgbClr val="000000"/>
                    </a:solidFill>
                    <a:ea typeface="Times New Roman"/>
                    <a:cs typeface="Times New Roman"/>
                  </a:rPr>
                  <a:t> Firestore</a:t>
                </a:r>
                <a:endParaRPr lang="en-IN" sz="2000" b="1" kern="0" dirty="0">
                  <a:solidFill>
                    <a:sysClr val="windowText" lastClr="000000"/>
                  </a:solidFill>
                  <a:latin typeface="Times New Roman"/>
                  <a:ea typeface="Times New Roman"/>
                </a:endParaRPr>
              </a:p>
            </p:txBody>
          </p:sp>
          <p:sp>
            <p:nvSpPr>
              <p:cNvPr id="8" name="TextBox 28"/>
              <p:cNvSpPr txBox="1"/>
              <p:nvPr/>
            </p:nvSpPr>
            <p:spPr>
              <a:xfrm>
                <a:off x="6449403" y="3283417"/>
                <a:ext cx="1401943" cy="563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IN" sz="1400" b="1" dirty="0" smtClean="0">
                    <a:solidFill>
                      <a:srgbClr val="000000"/>
                    </a:solidFill>
                    <a:ea typeface="Times New Roman"/>
                    <a:cs typeface="Times New Roman"/>
                  </a:rPr>
                  <a:t> Allow / Deny </a:t>
                </a:r>
              </a:p>
              <a:p>
                <a:pPr algn="ctr">
                  <a:defRPr/>
                </a:pPr>
                <a:r>
                  <a:rPr lang="en-IN" sz="1400" b="1" dirty="0" smtClean="0">
                    <a:solidFill>
                      <a:srgbClr val="000000"/>
                    </a:solidFill>
                    <a:ea typeface="Times New Roman"/>
                    <a:cs typeface="Times New Roman"/>
                  </a:rPr>
                  <a:t>Access</a:t>
                </a:r>
              </a:p>
            </p:txBody>
          </p:sp>
          <p:sp>
            <p:nvSpPr>
              <p:cNvPr id="13" name="TextBox 28"/>
              <p:cNvSpPr txBox="1"/>
              <p:nvPr/>
            </p:nvSpPr>
            <p:spPr>
              <a:xfrm>
                <a:off x="2557412" y="2352229"/>
                <a:ext cx="1131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IN" sz="1400" b="1" dirty="0" smtClean="0">
                    <a:solidFill>
                      <a:srgbClr val="000000"/>
                    </a:solidFill>
                    <a:ea typeface="Times New Roman"/>
                    <a:cs typeface="Times New Roman"/>
                  </a:rPr>
                  <a:t>E-mail</a:t>
                </a:r>
              </a:p>
            </p:txBody>
          </p:sp>
          <p:sp>
            <p:nvSpPr>
              <p:cNvPr id="14" name="TextBox 28"/>
              <p:cNvSpPr txBox="1"/>
              <p:nvPr/>
            </p:nvSpPr>
            <p:spPr>
              <a:xfrm>
                <a:off x="6147406" y="2340369"/>
                <a:ext cx="1872208" cy="331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IN" sz="1400" b="1" dirty="0" smtClean="0">
                    <a:solidFill>
                      <a:srgbClr val="000000"/>
                    </a:solidFill>
                    <a:ea typeface="Times New Roman"/>
                    <a:cs typeface="Times New Roman"/>
                  </a:rPr>
                  <a:t>User Credentials</a:t>
                </a:r>
              </a:p>
            </p:txBody>
          </p:sp>
          <p:sp>
            <p:nvSpPr>
              <p:cNvPr id="15" name="TextBox 28"/>
              <p:cNvSpPr txBox="1"/>
              <p:nvPr/>
            </p:nvSpPr>
            <p:spPr>
              <a:xfrm>
                <a:off x="8087989" y="3845453"/>
                <a:ext cx="1442061" cy="4354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IN" sz="1400" b="1" dirty="0" smtClean="0">
                    <a:solidFill>
                      <a:srgbClr val="000000"/>
                    </a:solidFill>
                    <a:ea typeface="Times New Roman"/>
                    <a:cs typeface="Times New Roman"/>
                  </a:rPr>
                  <a:t>User </a:t>
                </a:r>
              </a:p>
              <a:p>
                <a:pPr algn="ctr">
                  <a:defRPr/>
                </a:pPr>
                <a:r>
                  <a:rPr lang="en-IN" sz="1400" b="1" dirty="0" smtClean="0">
                    <a:solidFill>
                      <a:srgbClr val="000000"/>
                    </a:solidFill>
                    <a:ea typeface="Times New Roman"/>
                    <a:cs typeface="Times New Roman"/>
                  </a:rPr>
                  <a:t>Sign In</a:t>
                </a: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2340425" y="2651536"/>
                <a:ext cx="1717505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915705" y="3990682"/>
                <a:ext cx="1293193" cy="563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IN" sz="1400" b="1" dirty="0" smtClean="0">
                    <a:solidFill>
                      <a:srgbClr val="000000"/>
                    </a:solidFill>
                    <a:ea typeface="Times New Roman"/>
                    <a:cs typeface="Times New Roman"/>
                  </a:rPr>
                  <a:t>New User</a:t>
                </a:r>
              </a:p>
              <a:p>
                <a:pPr algn="ctr">
                  <a:defRPr/>
                </a:pPr>
                <a:r>
                  <a:rPr lang="en-IN" sz="1400" b="1" dirty="0" smtClean="0">
                    <a:solidFill>
                      <a:srgbClr val="000000"/>
                    </a:solidFill>
                    <a:ea typeface="Times New Roman"/>
                    <a:cs typeface="Times New Roman"/>
                  </a:rPr>
                  <a:t>Sign Up</a:t>
                </a: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 flipH="1">
                <a:off x="2362607" y="3370416"/>
                <a:ext cx="172052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2253601" y="2882986"/>
                <a:ext cx="18295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IN" sz="1400" b="1" dirty="0" smtClean="0">
                    <a:solidFill>
                      <a:srgbClr val="000000"/>
                    </a:solidFill>
                    <a:ea typeface="Times New Roman"/>
                    <a:cs typeface="Times New Roman"/>
                  </a:rPr>
                  <a:t>E-mail </a:t>
                </a:r>
              </a:p>
              <a:p>
                <a:pPr algn="ctr">
                  <a:defRPr/>
                </a:pPr>
                <a:r>
                  <a:rPr lang="en-IN" sz="1400" b="1" dirty="0" smtClean="0">
                    <a:solidFill>
                      <a:srgbClr val="000000"/>
                    </a:solidFill>
                    <a:ea typeface="Times New Roman"/>
                    <a:cs typeface="Times New Roman"/>
                  </a:rPr>
                  <a:t>Found / Not Found</a:t>
                </a:r>
              </a:p>
            </p:txBody>
          </p:sp>
          <p:sp>
            <p:nvSpPr>
              <p:cNvPr id="30" name="TextBox 28"/>
              <p:cNvSpPr txBox="1"/>
              <p:nvPr/>
            </p:nvSpPr>
            <p:spPr>
              <a:xfrm>
                <a:off x="2362607" y="3406205"/>
                <a:ext cx="17205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IN" sz="1400" b="1" dirty="0" smtClean="0">
                    <a:solidFill>
                      <a:srgbClr val="000000"/>
                    </a:solidFill>
                    <a:ea typeface="Times New Roman"/>
                    <a:cs typeface="Times New Roman"/>
                  </a:rPr>
                  <a:t>Allow / Deny</a:t>
                </a:r>
              </a:p>
              <a:p>
                <a:pPr algn="ctr">
                  <a:defRPr/>
                </a:pPr>
                <a:r>
                  <a:rPr lang="en-IN" sz="1400" b="1" dirty="0" smtClean="0">
                    <a:solidFill>
                      <a:srgbClr val="000000"/>
                    </a:solidFill>
                    <a:ea typeface="Times New Roman"/>
                    <a:cs typeface="Times New Roman"/>
                  </a:rPr>
                  <a:t>Registration</a:t>
                </a:r>
              </a:p>
            </p:txBody>
          </p:sp>
        </p:grpSp>
        <p:cxnSp>
          <p:nvCxnSpPr>
            <p:cNvPr id="56" name="Elbow Connector 55"/>
            <p:cNvCxnSpPr/>
            <p:nvPr/>
          </p:nvCxnSpPr>
          <p:spPr>
            <a:xfrm flipV="1">
              <a:off x="894439" y="1044158"/>
              <a:ext cx="2767084" cy="1411853"/>
            </a:xfrm>
            <a:prstGeom prst="bentConnector3">
              <a:avLst>
                <a:gd name="adj1" fmla="val -267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4229100" y="1334340"/>
              <a:ext cx="0" cy="83148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28"/>
            <p:cNvSpPr txBox="1"/>
            <p:nvPr/>
          </p:nvSpPr>
          <p:spPr>
            <a:xfrm>
              <a:off x="2593939" y="1632656"/>
              <a:ext cx="1635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IN" sz="1400" b="1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Verification E-mail</a:t>
              </a:r>
            </a:p>
          </p:txBody>
        </p:sp>
        <p:cxnSp>
          <p:nvCxnSpPr>
            <p:cNvPr id="121" name="Straight Connector 120"/>
            <p:cNvCxnSpPr/>
            <p:nvPr/>
          </p:nvCxnSpPr>
          <p:spPr>
            <a:xfrm>
              <a:off x="2764089" y="2266689"/>
              <a:ext cx="3429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121">
              <a:hlinkClick r:id="rId2" action="ppaction://hlinksldjump"/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940" t="76742" r="4162" b="4373"/>
            <a:stretch/>
          </p:blipFill>
          <p:spPr bwMode="auto">
            <a:xfrm>
              <a:off x="7558157" y="2763011"/>
              <a:ext cx="1204843" cy="1798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" name="Picture 2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173" t="31882" r="42347" b="49493"/>
            <a:stretch/>
          </p:blipFill>
          <p:spPr bwMode="auto">
            <a:xfrm>
              <a:off x="3912194" y="490327"/>
              <a:ext cx="1132790" cy="819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8" name="TextBox 28"/>
            <p:cNvSpPr txBox="1"/>
            <p:nvPr/>
          </p:nvSpPr>
          <p:spPr>
            <a:xfrm>
              <a:off x="947384" y="1632656"/>
              <a:ext cx="12651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IN" sz="1400" b="1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Verify E-mail</a:t>
              </a:r>
            </a:p>
          </p:txBody>
        </p:sp>
        <p:cxnSp>
          <p:nvCxnSpPr>
            <p:cNvPr id="145" name="Straight Arrow Connector 144"/>
            <p:cNvCxnSpPr/>
            <p:nvPr/>
          </p:nvCxnSpPr>
          <p:spPr>
            <a:xfrm>
              <a:off x="4660708" y="1337402"/>
              <a:ext cx="0" cy="83148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28"/>
            <p:cNvSpPr txBox="1"/>
            <p:nvPr/>
          </p:nvSpPr>
          <p:spPr>
            <a:xfrm>
              <a:off x="4660708" y="1632656"/>
              <a:ext cx="13121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IN" sz="1400" b="1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E-mail </a:t>
              </a:r>
              <a:r>
                <a:rPr lang="en-IN" sz="1400" b="1" dirty="0">
                  <a:solidFill>
                    <a:srgbClr val="000000"/>
                  </a:solidFill>
                  <a:ea typeface="Times New Roman"/>
                  <a:cs typeface="Times New Roman"/>
                </a:rPr>
                <a:t>Verified</a:t>
              </a:r>
              <a:endParaRPr lang="en-IN" sz="1400" b="1" dirty="0" smtClean="0">
                <a:solidFill>
                  <a:srgbClr val="000000"/>
                </a:solidFill>
                <a:ea typeface="Times New Roman"/>
                <a:cs typeface="Times New Roman"/>
              </a:endParaRPr>
            </a:p>
          </p:txBody>
        </p:sp>
        <p:cxnSp>
          <p:nvCxnSpPr>
            <p:cNvPr id="147" name="Straight Arrow Connector 146"/>
            <p:cNvCxnSpPr/>
            <p:nvPr/>
          </p:nvCxnSpPr>
          <p:spPr>
            <a:xfrm flipH="1">
              <a:off x="5518476" y="3276600"/>
              <a:ext cx="172052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>
              <a:off x="5557204" y="4038600"/>
              <a:ext cx="171750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555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33586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/>
              <a:t>A</a:t>
            </a:r>
            <a:r>
              <a:rPr lang="en-IN" b="1" dirty="0" smtClean="0"/>
              <a:t>nnouncements</a:t>
            </a:r>
            <a:br>
              <a:rPr lang="en-IN" b="1" dirty="0" smtClean="0"/>
            </a:br>
            <a:r>
              <a:rPr lang="en-IN" b="1" dirty="0" smtClean="0"/>
              <a:t>Student Registrations</a:t>
            </a:r>
            <a:br>
              <a:rPr lang="en-IN" b="1" dirty="0" smtClean="0"/>
            </a:br>
            <a:r>
              <a:rPr lang="en-IN" b="1" dirty="0" smtClean="0"/>
              <a:t>G.P.S. Attendance</a:t>
            </a:r>
            <a:endParaRPr lang="en-IN" b="1" dirty="0"/>
          </a:p>
        </p:txBody>
      </p:sp>
      <p:pic>
        <p:nvPicPr>
          <p:cNvPr id="1026" name="Picture 2" descr="Image result for Notificati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057400"/>
            <a:ext cx="9144000" cy="383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30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5105" y="128602"/>
            <a:ext cx="9118902" cy="6737310"/>
            <a:chOff x="45105" y="128602"/>
            <a:chExt cx="9118902" cy="6737310"/>
          </a:xfrm>
        </p:grpSpPr>
        <p:pic>
          <p:nvPicPr>
            <p:cNvPr id="6" name="Picture 4">
              <a:hlinkClick r:id="rId2" action="ppaction://hlinksldjump"/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940" t="76742" r="4162" b="4373"/>
            <a:stretch/>
          </p:blipFill>
          <p:spPr bwMode="auto">
            <a:xfrm>
              <a:off x="8582982" y="4588790"/>
              <a:ext cx="581025" cy="10001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6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85" t="75589" r="86869" b="4626"/>
            <a:stretch/>
          </p:blipFill>
          <p:spPr bwMode="auto">
            <a:xfrm>
              <a:off x="879669" y="4713132"/>
              <a:ext cx="471487" cy="785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49" t="75556" r="86328" b="4299"/>
            <a:stretch/>
          </p:blipFill>
          <p:spPr bwMode="auto">
            <a:xfrm>
              <a:off x="2122682" y="4589375"/>
              <a:ext cx="514350" cy="800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228" t="77369" r="3999" b="4401"/>
            <a:stretch/>
          </p:blipFill>
          <p:spPr bwMode="auto">
            <a:xfrm>
              <a:off x="4433710" y="4748118"/>
              <a:ext cx="561975" cy="840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3">
              <a:hlinkClick r:id="rId2" action="ppaction://hlinksldjump"/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689" t="5600" r="35314" b="54800"/>
            <a:stretch/>
          </p:blipFill>
          <p:spPr bwMode="auto">
            <a:xfrm>
              <a:off x="5742320" y="1798250"/>
              <a:ext cx="1676400" cy="16709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1" name="Curved Connector 10"/>
            <p:cNvCxnSpPr>
              <a:stCxn id="8" idx="3"/>
              <a:endCxn id="8" idx="0"/>
            </p:cNvCxnSpPr>
            <p:nvPr/>
          </p:nvCxnSpPr>
          <p:spPr>
            <a:xfrm flipH="1" flipV="1">
              <a:off x="2379857" y="4589375"/>
              <a:ext cx="257175" cy="400050"/>
            </a:xfrm>
            <a:prstGeom prst="curvedConnector4">
              <a:avLst>
                <a:gd name="adj1" fmla="val -88889"/>
                <a:gd name="adj2" fmla="val 157143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7" idx="3"/>
              <a:endCxn id="7" idx="0"/>
            </p:cNvCxnSpPr>
            <p:nvPr/>
          </p:nvCxnSpPr>
          <p:spPr>
            <a:xfrm flipH="1" flipV="1">
              <a:off x="1115413" y="4713132"/>
              <a:ext cx="235743" cy="392906"/>
            </a:xfrm>
            <a:prstGeom prst="curvedConnector4">
              <a:avLst>
                <a:gd name="adj1" fmla="val -96970"/>
                <a:gd name="adj2" fmla="val 158182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10" idx="1"/>
              <a:endCxn id="22" idx="3"/>
            </p:cNvCxnSpPr>
            <p:nvPr/>
          </p:nvCxnSpPr>
          <p:spPr>
            <a:xfrm rot="10800000" flipV="1">
              <a:off x="1921840" y="2633723"/>
              <a:ext cx="3820481" cy="1573090"/>
            </a:xfrm>
            <a:prstGeom prst="curvedConnector2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endCxn id="10" idx="3"/>
            </p:cNvCxnSpPr>
            <p:nvPr/>
          </p:nvCxnSpPr>
          <p:spPr>
            <a:xfrm rot="16200000" flipV="1">
              <a:off x="7113979" y="2938465"/>
              <a:ext cx="1955067" cy="1345583"/>
            </a:xfrm>
            <a:prstGeom prst="curvedConnector2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0" idx="1"/>
              <a:endCxn id="9" idx="0"/>
            </p:cNvCxnSpPr>
            <p:nvPr/>
          </p:nvCxnSpPr>
          <p:spPr>
            <a:xfrm rot="10800000" flipV="1">
              <a:off x="4714698" y="2633722"/>
              <a:ext cx="1027622" cy="2114395"/>
            </a:xfrm>
            <a:prstGeom prst="curvedConnector2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28"/>
            <p:cNvSpPr txBox="1"/>
            <p:nvPr/>
          </p:nvSpPr>
          <p:spPr>
            <a:xfrm>
              <a:off x="5388618" y="3504627"/>
              <a:ext cx="25182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Times New Roman"/>
                  <a:cs typeface="Times New Roman"/>
                </a:rPr>
                <a:t>Firebase </a:t>
              </a:r>
              <a:r>
                <a:rPr kumimoji="0" lang="en-IN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Times New Roman"/>
                  <a:cs typeface="Times New Roman"/>
                </a:rPr>
                <a:t>Cloud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1" i="0" u="none" strike="noStrike" kern="12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Times New Roman"/>
                  <a:cs typeface="Times New Roman"/>
                </a:rPr>
                <a:t> Firestore</a:t>
              </a:r>
              <a:endParaRPr kumimoji="0" lang="en-IN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5734" y="6558135"/>
              <a:ext cx="25182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Times New Roman"/>
                  <a:cs typeface="Times New Roman"/>
                </a:rPr>
                <a:t>Selected</a:t>
              </a:r>
              <a:r>
                <a:rPr kumimoji="0" lang="en-IN" sz="1400" b="1" i="0" u="none" strike="noStrike" kern="12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Times New Roman"/>
                  <a:cs typeface="Times New Roman"/>
                </a:rPr>
                <a:t> Users</a:t>
              </a:r>
              <a:endParaRPr kumimoji="0" lang="en-IN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sp>
          <p:nvSpPr>
            <p:cNvPr id="18" name="TextBox 28"/>
            <p:cNvSpPr txBox="1"/>
            <p:nvPr/>
          </p:nvSpPr>
          <p:spPr>
            <a:xfrm>
              <a:off x="455734" y="5509769"/>
              <a:ext cx="12591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N" sz="1400" b="1" dirty="0">
                  <a:solidFill>
                    <a:srgbClr val="000000"/>
                  </a:solidFill>
                  <a:latin typeface="Calibri"/>
                  <a:ea typeface="Times New Roman"/>
                  <a:cs typeface="Times New Roman"/>
                </a:rPr>
                <a:t>L</a:t>
              </a:r>
              <a:r>
                <a:rPr kumimoji="0" lang="en-IN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Times New Roman"/>
                  <a:cs typeface="Times New Roman"/>
                </a:rPr>
                <a:t>ocal</a:t>
              </a:r>
              <a:endParaRPr kumimoji="0" lang="en-I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Times New Roman"/>
                <a:cs typeface="Times New Roman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N" sz="1400" b="1" dirty="0" smtClean="0">
                  <a:solidFill>
                    <a:srgbClr val="000000"/>
                  </a:solidFill>
                  <a:latin typeface="Calibri"/>
                  <a:ea typeface="Times New Roman"/>
                  <a:cs typeface="Times New Roman"/>
                </a:rPr>
                <a:t>Action</a:t>
              </a:r>
              <a:endParaRPr kumimoji="0" lang="en-IN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sp>
          <p:nvSpPr>
            <p:cNvPr id="19" name="TextBox 28"/>
            <p:cNvSpPr txBox="1"/>
            <p:nvPr/>
          </p:nvSpPr>
          <p:spPr>
            <a:xfrm>
              <a:off x="1750302" y="5357365"/>
              <a:ext cx="12591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N" sz="1400" b="1" dirty="0" smtClean="0">
                  <a:solidFill>
                    <a:srgbClr val="000000"/>
                  </a:solidFill>
                  <a:latin typeface="Calibri"/>
                  <a:ea typeface="Times New Roman"/>
                  <a:cs typeface="Times New Roman"/>
                </a:rPr>
                <a:t>L</a:t>
              </a:r>
              <a:r>
                <a:rPr kumimoji="0" lang="en-IN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Times New Roman"/>
                  <a:cs typeface="Times New Roman"/>
                </a:rPr>
                <a:t>ocal</a:t>
              </a:r>
              <a:endParaRPr kumimoji="0" lang="en-I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Times New Roman"/>
                <a:cs typeface="Times New Roman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N" sz="1400" b="1" dirty="0" smtClean="0">
                  <a:solidFill>
                    <a:srgbClr val="000000"/>
                  </a:solidFill>
                  <a:latin typeface="Calibri"/>
                  <a:ea typeface="Times New Roman"/>
                  <a:cs typeface="Times New Roman"/>
                </a:rPr>
                <a:t>Action</a:t>
              </a:r>
              <a:endParaRPr kumimoji="0" lang="en-IN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sp>
          <p:nvSpPr>
            <p:cNvPr id="20" name="TextBox 28"/>
            <p:cNvSpPr txBox="1"/>
            <p:nvPr/>
          </p:nvSpPr>
          <p:spPr>
            <a:xfrm>
              <a:off x="3858855" y="2633723"/>
              <a:ext cx="1405843" cy="537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Times New Roman"/>
                <a:cs typeface="Times New Roman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N" sz="1400" b="1" noProof="0" dirty="0" smtClean="0">
                  <a:solidFill>
                    <a:srgbClr val="000000"/>
                  </a:solidFill>
                  <a:latin typeface="Calibri"/>
                  <a:ea typeface="Times New Roman"/>
                  <a:cs typeface="Times New Roman"/>
                </a:rPr>
                <a:t>Event Triggered</a:t>
              </a:r>
              <a:endParaRPr kumimoji="0" lang="en-IN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sp>
          <p:nvSpPr>
            <p:cNvPr id="21" name="TextBox 28"/>
            <p:cNvSpPr txBox="1"/>
            <p:nvPr/>
          </p:nvSpPr>
          <p:spPr>
            <a:xfrm>
              <a:off x="7516553" y="3974468"/>
              <a:ext cx="125910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N" sz="1400" b="1" noProof="0" dirty="0" smtClean="0">
                  <a:solidFill>
                    <a:srgbClr val="000000"/>
                  </a:solidFill>
                  <a:latin typeface="Calibri"/>
                  <a:ea typeface="Times New Roman"/>
                  <a:cs typeface="Times New Roman"/>
                </a:rPr>
                <a:t>Writes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N" sz="1400" b="1" noProof="0" dirty="0" smtClean="0">
                  <a:solidFill>
                    <a:srgbClr val="000000"/>
                  </a:solidFill>
                  <a:latin typeface="Calibri"/>
                  <a:ea typeface="Times New Roman"/>
                  <a:cs typeface="Times New Roman"/>
                </a:rPr>
                <a:t>To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1" i="0" u="none" strike="noStrike" kern="1200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Times New Roman"/>
                  <a:cs typeface="Times New Roman"/>
                </a:rPr>
                <a:t>Database</a:t>
              </a:r>
              <a:endParaRPr kumimoji="0" lang="en-I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22" name="Cloud 21"/>
            <p:cNvSpPr/>
            <p:nvPr/>
          </p:nvSpPr>
          <p:spPr>
            <a:xfrm>
              <a:off x="217633" y="4066333"/>
              <a:ext cx="3408411" cy="2456986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3" name="Picture 2" descr="Image result for Firebase Cloud Functions logo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00" r="54129"/>
            <a:stretch/>
          </p:blipFill>
          <p:spPr bwMode="auto">
            <a:xfrm>
              <a:off x="3675543" y="526933"/>
              <a:ext cx="1615333" cy="1430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6" descr="Image result for cloud messaging logo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748" y="320723"/>
              <a:ext cx="1636934" cy="16369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5" name="Curved Connector 24"/>
            <p:cNvCxnSpPr/>
            <p:nvPr/>
          </p:nvCxnSpPr>
          <p:spPr>
            <a:xfrm rot="16200000" flipV="1">
              <a:off x="5651361" y="774642"/>
              <a:ext cx="493436" cy="1339143"/>
            </a:xfrm>
            <a:prstGeom prst="curvedConnector2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8"/>
            <p:cNvSpPr txBox="1"/>
            <p:nvPr/>
          </p:nvSpPr>
          <p:spPr>
            <a:xfrm>
              <a:off x="3190515" y="1798250"/>
              <a:ext cx="25182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Times New Roman"/>
                  <a:cs typeface="Times New Roman"/>
                </a:rPr>
                <a:t>Firebase </a:t>
              </a:r>
              <a:r>
                <a:rPr kumimoji="0" lang="en-IN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Times New Roman"/>
                  <a:cs typeface="Times New Roman"/>
                </a:rPr>
                <a:t>Cloud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1" i="0" u="none" strike="noStrike" kern="12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Times New Roman"/>
                  <a:cs typeface="Times New Roman"/>
                </a:rPr>
                <a:t> Functions</a:t>
              </a:r>
              <a:endParaRPr kumimoji="0" lang="en-IN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sp>
          <p:nvSpPr>
            <p:cNvPr id="27" name="TextBox 28"/>
            <p:cNvSpPr txBox="1"/>
            <p:nvPr/>
          </p:nvSpPr>
          <p:spPr>
            <a:xfrm>
              <a:off x="6018557" y="767356"/>
              <a:ext cx="1405843" cy="537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Times New Roman"/>
                <a:cs typeface="Times New Roman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N" sz="1400" b="1" noProof="0" dirty="0" smtClean="0">
                  <a:solidFill>
                    <a:srgbClr val="000000"/>
                  </a:solidFill>
                  <a:latin typeface="Calibri"/>
                  <a:ea typeface="Times New Roman"/>
                  <a:cs typeface="Times New Roman"/>
                </a:rPr>
                <a:t>Event Triggered</a:t>
              </a:r>
              <a:endParaRPr kumimoji="0" lang="en-IN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45105" y="1949091"/>
              <a:ext cx="25182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1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Times New Roman"/>
                  <a:cs typeface="Times New Roman"/>
                </a:defRPr>
              </a:lvl1pPr>
            </a:lstStyle>
            <a:p>
              <a:r>
                <a:rPr lang="en-IN" dirty="0"/>
                <a:t>Firebase Cloud</a:t>
              </a:r>
            </a:p>
            <a:p>
              <a:r>
                <a:rPr lang="en-IN" dirty="0"/>
                <a:t> Messaging Service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87735" y="674275"/>
              <a:ext cx="14058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Times New Roman"/>
                <a:cs typeface="Times New Roman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N" sz="1400" b="1" dirty="0" smtClean="0">
                  <a:solidFill>
                    <a:srgbClr val="000000"/>
                  </a:solidFill>
                  <a:latin typeface="Calibri"/>
                  <a:ea typeface="Times New Roman"/>
                  <a:cs typeface="Times New Roman"/>
                </a:rPr>
                <a:t>Calls</a:t>
              </a:r>
              <a:endParaRPr kumimoji="0" lang="en-IN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cxnSp>
          <p:nvCxnSpPr>
            <p:cNvPr id="30" name="Curved Connector 29"/>
            <p:cNvCxnSpPr>
              <a:stCxn id="23" idx="1"/>
            </p:cNvCxnSpPr>
            <p:nvPr/>
          </p:nvCxnSpPr>
          <p:spPr>
            <a:xfrm rot="10800000" flipV="1">
              <a:off x="2019037" y="1242294"/>
              <a:ext cx="1656506" cy="62519"/>
            </a:xfrm>
            <a:prstGeom prst="curvedConnector3">
              <a:avLst>
                <a:gd name="adj1" fmla="val 97315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24" idx="0"/>
              <a:endCxn id="6" idx="0"/>
            </p:cNvCxnSpPr>
            <p:nvPr/>
          </p:nvCxnSpPr>
          <p:spPr>
            <a:xfrm rot="16200000" flipH="1">
              <a:off x="2954821" y="-1329884"/>
              <a:ext cx="4268067" cy="7569280"/>
            </a:xfrm>
            <a:prstGeom prst="bentConnector3">
              <a:avLst>
                <a:gd name="adj1" fmla="val -5356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8" idx="2"/>
            </p:cNvCxnSpPr>
            <p:nvPr/>
          </p:nvCxnSpPr>
          <p:spPr>
            <a:xfrm>
              <a:off x="1304215" y="2472311"/>
              <a:ext cx="205314" cy="164177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2187735" y="2321470"/>
              <a:ext cx="2295474" cy="239166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28"/>
            <p:cNvSpPr txBox="1"/>
            <p:nvPr/>
          </p:nvSpPr>
          <p:spPr>
            <a:xfrm>
              <a:off x="3829744" y="128602"/>
              <a:ext cx="25182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Times New Roman"/>
                  <a:cs typeface="Times New Roman"/>
                </a:rPr>
                <a:t>Push Notifications</a:t>
              </a:r>
            </a:p>
          </p:txBody>
        </p:sp>
        <p:sp>
          <p:nvSpPr>
            <p:cNvPr id="35" name="TextBox 28"/>
            <p:cNvSpPr txBox="1"/>
            <p:nvPr/>
          </p:nvSpPr>
          <p:spPr>
            <a:xfrm>
              <a:off x="837383" y="2713874"/>
              <a:ext cx="25182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Times New Roman"/>
                  <a:cs typeface="Times New Roman"/>
                </a:rPr>
                <a:t>Push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Times New Roman"/>
                  <a:cs typeface="Times New Roman"/>
                </a:rPr>
                <a:t>Notifications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909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3" t="18986" r="353" b="-18986"/>
          <a:stretch/>
        </p:blipFill>
        <p:spPr bwMode="auto">
          <a:xfrm>
            <a:off x="-20100" y="1360303"/>
            <a:ext cx="9164100" cy="800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" y="53654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4000" b="1" dirty="0" smtClean="0">
                <a:latin typeface="+mj-lt"/>
              </a:rPr>
              <a:t>G.P.S. Attendance</a:t>
            </a:r>
            <a:r>
              <a:rPr lang="en-IN" sz="4000" b="1" dirty="0">
                <a:latin typeface="+mj-lt"/>
              </a:rPr>
              <a:t/>
            </a:r>
            <a:br>
              <a:rPr lang="en-IN" sz="4000" b="1" dirty="0">
                <a:latin typeface="+mj-lt"/>
              </a:rPr>
            </a:br>
            <a:r>
              <a:rPr lang="en-IN" sz="4000" b="1" dirty="0" smtClean="0">
                <a:latin typeface="+mj-lt"/>
              </a:rPr>
              <a:t>Location Tracking</a:t>
            </a:r>
            <a:endParaRPr lang="en-IN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3192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>
            <a:normAutofit fontScale="77500" lnSpcReduction="20000"/>
          </a:bodyPr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b="1" dirty="0" smtClean="0"/>
              <a:t>Marking Attendance</a:t>
            </a:r>
            <a:r>
              <a:rPr lang="en-IN" dirty="0" smtClean="0"/>
              <a:t> : The Placement </a:t>
            </a:r>
            <a:r>
              <a:rPr lang="en-IN" dirty="0"/>
              <a:t>C</a:t>
            </a:r>
            <a:r>
              <a:rPr lang="en-IN" dirty="0" smtClean="0"/>
              <a:t>oordinator will activate the attendance in a GPS based location boundary around his/her cell phone (Placement Drive Premises ). When a Student enters this boundary with his/ her registered cell phone, only then he/she will be able to submit his/her attendance.</a:t>
            </a:r>
          </a:p>
          <a:p>
            <a:r>
              <a:rPr lang="en-IN" b="1" dirty="0" smtClean="0"/>
              <a:t>Location Tracking </a:t>
            </a:r>
            <a:r>
              <a:rPr lang="en-IN" dirty="0" smtClean="0"/>
              <a:t>: During the specified time of any particular placement drive, the Faculty/ Placement </a:t>
            </a:r>
            <a:r>
              <a:rPr lang="en-IN" dirty="0"/>
              <a:t>C</a:t>
            </a:r>
            <a:r>
              <a:rPr lang="en-IN" dirty="0" smtClean="0"/>
              <a:t>oordinator will be able to monitor the location of all the students. This utility can be used to ensure transparency.</a:t>
            </a:r>
            <a:endParaRPr lang="en-IN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0220467"/>
              </p:ext>
            </p:extLst>
          </p:nvPr>
        </p:nvGraphicFramePr>
        <p:xfrm>
          <a:off x="1981200" y="19050"/>
          <a:ext cx="5562600" cy="259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008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8872" y="415362"/>
            <a:ext cx="9354971" cy="5472441"/>
            <a:chOff x="-88872" y="415362"/>
            <a:chExt cx="9354971" cy="5472441"/>
          </a:xfrm>
        </p:grpSpPr>
        <p:pic>
          <p:nvPicPr>
            <p:cNvPr id="9" name="Picture 4">
              <a:hlinkClick r:id="rId2" action="ppaction://hlinksldjump"/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940" t="76742" r="4162" b="4373"/>
            <a:stretch/>
          </p:blipFill>
          <p:spPr bwMode="auto">
            <a:xfrm>
              <a:off x="4665423" y="4039927"/>
              <a:ext cx="936104" cy="1611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3">
              <a:hlinkClick r:id="rId2" action="ppaction://hlinksldjump"/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689" t="5600" r="35314" b="54800"/>
            <a:stretch/>
          </p:blipFill>
          <p:spPr bwMode="auto">
            <a:xfrm>
              <a:off x="884834" y="415362"/>
              <a:ext cx="1676400" cy="16709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TextBox 28"/>
            <p:cNvSpPr txBox="1"/>
            <p:nvPr/>
          </p:nvSpPr>
          <p:spPr>
            <a:xfrm>
              <a:off x="432969" y="2086307"/>
              <a:ext cx="25182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Times New Roman"/>
                  <a:cs typeface="Times New Roman"/>
                </a:rPr>
                <a:t>Firebase </a:t>
              </a:r>
              <a:r>
                <a:rPr kumimoji="0" lang="en-IN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Times New Roman"/>
                  <a:cs typeface="Times New Roman"/>
                </a:rPr>
                <a:t>Cloud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1" i="0" u="none" strike="noStrike" kern="12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Times New Roman"/>
                  <a:cs typeface="Times New Roman"/>
                </a:rPr>
                <a:t> Firestore</a:t>
              </a:r>
              <a:endParaRPr kumimoji="0" lang="en-IN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sp>
          <p:nvSpPr>
            <p:cNvPr id="12" name="TextBox 28"/>
            <p:cNvSpPr txBox="1"/>
            <p:nvPr/>
          </p:nvSpPr>
          <p:spPr>
            <a:xfrm>
              <a:off x="3291397" y="2778513"/>
              <a:ext cx="23458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N" sz="1400" b="1" noProof="0" dirty="0" smtClean="0">
                  <a:solidFill>
                    <a:srgbClr val="000000"/>
                  </a:solidFill>
                  <a:latin typeface="Calibri"/>
                  <a:ea typeface="Times New Roman"/>
                  <a:cs typeface="Times New Roman"/>
                </a:rPr>
                <a:t> Gets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N" sz="1400" b="1" noProof="0" dirty="0" smtClean="0">
                  <a:solidFill>
                    <a:srgbClr val="000000"/>
                  </a:solidFill>
                  <a:latin typeface="Calibri"/>
                  <a:ea typeface="Times New Roman"/>
                  <a:cs typeface="Times New Roman"/>
                </a:rPr>
                <a:t> Latitude-Longitude </a:t>
              </a:r>
            </a:p>
          </p:txBody>
        </p:sp>
        <p:pic>
          <p:nvPicPr>
            <p:cNvPr id="13" name="Picture 2" descr="Image result for android service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824" t="8066" r="28870" b="9619"/>
            <a:stretch/>
          </p:blipFill>
          <p:spPr bwMode="auto">
            <a:xfrm>
              <a:off x="5925054" y="1146899"/>
              <a:ext cx="1620180" cy="14905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28"/>
            <p:cNvSpPr txBox="1"/>
            <p:nvPr/>
          </p:nvSpPr>
          <p:spPr>
            <a:xfrm>
              <a:off x="5457002" y="2624625"/>
              <a:ext cx="25182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N" sz="1400" b="1" dirty="0" smtClean="0">
                  <a:solidFill>
                    <a:srgbClr val="000000"/>
                  </a:solidFill>
                  <a:latin typeface="Calibri"/>
                  <a:ea typeface="Times New Roman"/>
                  <a:cs typeface="Times New Roman"/>
                </a:rPr>
                <a:t>Service</a:t>
              </a:r>
              <a:endParaRPr kumimoji="0" lang="en-IN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pic>
          <p:nvPicPr>
            <p:cNvPr id="15" name="Picture 3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096" t="12979" b="10254"/>
            <a:stretch/>
          </p:blipFill>
          <p:spPr bwMode="auto">
            <a:xfrm>
              <a:off x="7411012" y="4001617"/>
              <a:ext cx="1218542" cy="1544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TextBox 28"/>
            <p:cNvSpPr txBox="1"/>
            <p:nvPr/>
          </p:nvSpPr>
          <p:spPr>
            <a:xfrm>
              <a:off x="5637276" y="4744830"/>
              <a:ext cx="18722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N" sz="1400" b="1" noProof="0" dirty="0" smtClean="0">
                  <a:solidFill>
                    <a:srgbClr val="000000"/>
                  </a:solidFill>
                  <a:latin typeface="Calibri"/>
                  <a:ea typeface="Times New Roman"/>
                  <a:cs typeface="Times New Roman"/>
                </a:rPr>
                <a:t>Boot Completed</a:t>
              </a:r>
            </a:p>
          </p:txBody>
        </p:sp>
        <p:sp>
          <p:nvSpPr>
            <p:cNvPr id="17" name="TextBox 28"/>
            <p:cNvSpPr txBox="1"/>
            <p:nvPr/>
          </p:nvSpPr>
          <p:spPr>
            <a:xfrm>
              <a:off x="4139787" y="5580026"/>
              <a:ext cx="18722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N" sz="1400" b="1" dirty="0" smtClean="0">
                  <a:solidFill>
                    <a:srgbClr val="000000"/>
                  </a:solidFill>
                  <a:latin typeface="Calibri"/>
                  <a:ea typeface="Times New Roman"/>
                  <a:cs typeface="Times New Roman"/>
                </a:rPr>
                <a:t>Student</a:t>
              </a:r>
              <a:endParaRPr lang="en-IN" sz="1400" b="1" noProof="0" dirty="0" smtClean="0">
                <a:solidFill>
                  <a:srgbClr val="000000"/>
                </a:solidFill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8" name="TextBox 28"/>
            <p:cNvSpPr txBox="1"/>
            <p:nvPr/>
          </p:nvSpPr>
          <p:spPr>
            <a:xfrm>
              <a:off x="7157056" y="5545800"/>
              <a:ext cx="18722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N" sz="1400" b="1" noProof="0" dirty="0" smtClean="0">
                  <a:solidFill>
                    <a:srgbClr val="000000"/>
                  </a:solidFill>
                  <a:latin typeface="Calibri"/>
                  <a:ea typeface="Times New Roman"/>
                  <a:cs typeface="Times New Roman"/>
                </a:rPr>
                <a:t>Broad Cast Receiver</a:t>
              </a:r>
            </a:p>
          </p:txBody>
        </p:sp>
        <p:sp>
          <p:nvSpPr>
            <p:cNvPr id="19" name="TextBox 28"/>
            <p:cNvSpPr txBox="1"/>
            <p:nvPr/>
          </p:nvSpPr>
          <p:spPr>
            <a:xfrm>
              <a:off x="3551979" y="1055292"/>
              <a:ext cx="22268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N" sz="1400" b="1" noProof="0" dirty="0" smtClean="0">
                  <a:solidFill>
                    <a:srgbClr val="000000"/>
                  </a:solidFill>
                  <a:latin typeface="Calibri"/>
                  <a:ea typeface="Times New Roman"/>
                  <a:cs typeface="Times New Roman"/>
                </a:rPr>
                <a:t>Writes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N" sz="1400" b="1" noProof="0" dirty="0" smtClean="0">
                  <a:solidFill>
                    <a:srgbClr val="000000"/>
                  </a:solidFill>
                  <a:latin typeface="Calibri"/>
                  <a:ea typeface="Times New Roman"/>
                  <a:cs typeface="Times New Roman"/>
                </a:rPr>
                <a:t>Latitude-Longitude 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5601527" y="5157192"/>
              <a:ext cx="194370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6760657" y="3058163"/>
              <a:ext cx="0" cy="151216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8"/>
            <p:cNvSpPr txBox="1"/>
            <p:nvPr/>
          </p:nvSpPr>
          <p:spPr>
            <a:xfrm>
              <a:off x="5133475" y="3695819"/>
              <a:ext cx="25182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N" sz="1400" b="1" dirty="0" smtClean="0">
                  <a:solidFill>
                    <a:srgbClr val="000000"/>
                  </a:solidFill>
                  <a:latin typeface="Calibri"/>
                  <a:ea typeface="Times New Roman"/>
                  <a:cs typeface="Times New Roman"/>
                </a:rPr>
                <a:t>Start</a:t>
              </a:r>
              <a:endParaRPr kumimoji="0" lang="en-IN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cxnSp>
          <p:nvCxnSpPr>
            <p:cNvPr id="23" name="Curved Connector 22"/>
            <p:cNvCxnSpPr/>
            <p:nvPr/>
          </p:nvCxnSpPr>
          <p:spPr>
            <a:xfrm rot="5400000" flipH="1" flipV="1">
              <a:off x="4491950" y="2570269"/>
              <a:ext cx="2147734" cy="791579"/>
            </a:xfrm>
            <a:prstGeom prst="curvedConnector2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3" idx="3"/>
              <a:endCxn id="13" idx="0"/>
            </p:cNvCxnSpPr>
            <p:nvPr/>
          </p:nvCxnSpPr>
          <p:spPr>
            <a:xfrm flipH="1" flipV="1">
              <a:off x="6735144" y="1146899"/>
              <a:ext cx="810090" cy="745294"/>
            </a:xfrm>
            <a:prstGeom prst="curvedConnector4">
              <a:avLst>
                <a:gd name="adj1" fmla="val -28219"/>
                <a:gd name="adj2" fmla="val 130672"/>
              </a:avLst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8"/>
            <p:cNvSpPr txBox="1"/>
            <p:nvPr/>
          </p:nvSpPr>
          <p:spPr>
            <a:xfrm>
              <a:off x="6920220" y="579701"/>
              <a:ext cx="23458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N" sz="1400" b="1" noProof="0" dirty="0" smtClean="0">
                  <a:solidFill>
                    <a:srgbClr val="000000"/>
                  </a:solidFill>
                  <a:latin typeface="Calibri"/>
                  <a:ea typeface="Times New Roman"/>
                  <a:cs typeface="Times New Roman"/>
                </a:rPr>
                <a:t>Runs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N" sz="1400" b="1" noProof="0" dirty="0" smtClean="0">
                  <a:solidFill>
                    <a:srgbClr val="000000"/>
                  </a:solidFill>
                  <a:latin typeface="Calibri"/>
                  <a:ea typeface="Times New Roman"/>
                  <a:cs typeface="Times New Roman"/>
                </a:rPr>
                <a:t> Periodically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H="1">
              <a:off x="2561234" y="1578511"/>
              <a:ext cx="34970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49" t="75556" r="86328" b="4299"/>
            <a:stretch/>
          </p:blipFill>
          <p:spPr bwMode="auto">
            <a:xfrm>
              <a:off x="755576" y="4090392"/>
              <a:ext cx="685800" cy="1066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7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775" t="64094" r="13274" b="2943"/>
            <a:stretch/>
          </p:blipFill>
          <p:spPr bwMode="auto">
            <a:xfrm>
              <a:off x="1609932" y="3849707"/>
              <a:ext cx="1119816" cy="14660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" name="TextBox 28"/>
            <p:cNvSpPr txBox="1"/>
            <p:nvPr/>
          </p:nvSpPr>
          <p:spPr>
            <a:xfrm>
              <a:off x="1233736" y="5336075"/>
              <a:ext cx="18722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N" sz="1400" b="1" noProof="0" dirty="0" smtClean="0">
                  <a:solidFill>
                    <a:srgbClr val="000000"/>
                  </a:solidFill>
                  <a:latin typeface="Calibri"/>
                  <a:ea typeface="Times New Roman"/>
                  <a:cs typeface="Times New Roman"/>
                </a:rPr>
                <a:t>Faculty</a:t>
              </a:r>
            </a:p>
          </p:txBody>
        </p:sp>
        <p:sp>
          <p:nvSpPr>
            <p:cNvPr id="30" name="TextBox 28"/>
            <p:cNvSpPr txBox="1"/>
            <p:nvPr/>
          </p:nvSpPr>
          <p:spPr>
            <a:xfrm>
              <a:off x="162372" y="5210694"/>
              <a:ext cx="1872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N" sz="1400" b="1" noProof="0" dirty="0" smtClean="0">
                  <a:solidFill>
                    <a:srgbClr val="000000"/>
                  </a:solidFill>
                  <a:latin typeface="Calibri"/>
                  <a:ea typeface="Times New Roman"/>
                  <a:cs typeface="Times New Roman"/>
                </a:rPr>
                <a:t>Placement Coordinator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1449036" y="2683922"/>
              <a:ext cx="0" cy="101189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1835696" y="2685719"/>
              <a:ext cx="0" cy="101189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28"/>
            <p:cNvSpPr txBox="1"/>
            <p:nvPr/>
          </p:nvSpPr>
          <p:spPr>
            <a:xfrm>
              <a:off x="-88872" y="3038825"/>
              <a:ext cx="22268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N" sz="1400" b="1" dirty="0" smtClean="0">
                  <a:solidFill>
                    <a:srgbClr val="000000"/>
                  </a:solidFill>
                  <a:latin typeface="Calibri"/>
                  <a:ea typeface="Times New Roman"/>
                  <a:cs typeface="Times New Roman"/>
                </a:rPr>
                <a:t>Get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N" sz="1400" b="1" dirty="0" smtClean="0">
                  <a:solidFill>
                    <a:srgbClr val="000000"/>
                  </a:solidFill>
                  <a:latin typeface="Calibri"/>
                  <a:ea typeface="Times New Roman"/>
                  <a:cs typeface="Times New Roman"/>
                </a:rPr>
                <a:t>Location</a:t>
              </a:r>
              <a:endParaRPr lang="en-IN" sz="1400" b="1" noProof="0" dirty="0" smtClean="0">
                <a:solidFill>
                  <a:srgbClr val="000000"/>
                </a:solidFill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34" name="TextBox 28"/>
            <p:cNvSpPr txBox="1"/>
            <p:nvPr/>
          </p:nvSpPr>
          <p:spPr>
            <a:xfrm>
              <a:off x="1178770" y="3026161"/>
              <a:ext cx="22268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N" sz="1400" b="1" dirty="0" smtClean="0">
                  <a:solidFill>
                    <a:srgbClr val="000000"/>
                  </a:solidFill>
                  <a:latin typeface="Calibri"/>
                  <a:ea typeface="Times New Roman"/>
                  <a:cs typeface="Times New Roman"/>
                </a:rPr>
                <a:t>Request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N" sz="1400" b="1" dirty="0" smtClean="0">
                  <a:solidFill>
                    <a:srgbClr val="000000"/>
                  </a:solidFill>
                  <a:latin typeface="Calibri"/>
                  <a:ea typeface="Times New Roman"/>
                  <a:cs typeface="Times New Roman"/>
                </a:rPr>
                <a:t>Location</a:t>
              </a:r>
              <a:endParaRPr lang="en-IN" sz="1400" b="1" noProof="0" dirty="0" smtClean="0">
                <a:solidFill>
                  <a:srgbClr val="000000"/>
                </a:solidFill>
                <a:latin typeface="Calibri"/>
                <a:ea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422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 smtClean="0"/>
              <a:t>Real-time Database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pic>
        <p:nvPicPr>
          <p:cNvPr id="4" name="Picture 2" descr="Image result for Database">
            <a:hlinkClick r:id="rId2" action="ppaction://hlinksldjump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508" y="1316182"/>
            <a:ext cx="7315200" cy="554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99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34636"/>
            <a:ext cx="3886200" cy="917575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/>
              <a:t>Cloud</a:t>
            </a:r>
            <a:r>
              <a:rPr lang="en-US" sz="4000" dirty="0" smtClean="0"/>
              <a:t> </a:t>
            </a:r>
            <a:r>
              <a:rPr lang="en-US" sz="4000" b="1" dirty="0" err="1" smtClean="0"/>
              <a:t>Firestore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280160"/>
            <a:ext cx="7848600" cy="4968239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Cloud </a:t>
            </a:r>
            <a:r>
              <a:rPr lang="en-US" dirty="0" err="1">
                <a:solidFill>
                  <a:schemeClr val="tx1"/>
                </a:solidFill>
              </a:rPr>
              <a:t>Firestore</a:t>
            </a:r>
            <a:r>
              <a:rPr lang="en-US" dirty="0">
                <a:solidFill>
                  <a:schemeClr val="tx1"/>
                </a:solidFill>
              </a:rPr>
              <a:t> is a </a:t>
            </a:r>
            <a:r>
              <a:rPr lang="en-US" dirty="0" err="1">
                <a:solidFill>
                  <a:schemeClr val="tx1"/>
                </a:solidFill>
              </a:rPr>
              <a:t>NoSQL</a:t>
            </a:r>
            <a:r>
              <a:rPr lang="en-US" dirty="0">
                <a:solidFill>
                  <a:schemeClr val="tx1"/>
                </a:solidFill>
              </a:rPr>
              <a:t>, document-oriented </a:t>
            </a:r>
            <a:r>
              <a:rPr lang="en-US" dirty="0" smtClean="0">
                <a:solidFill>
                  <a:schemeClr val="tx1"/>
                </a:solidFill>
              </a:rPr>
              <a:t>database which stores </a:t>
            </a:r>
            <a:r>
              <a:rPr lang="en-US" dirty="0">
                <a:solidFill>
                  <a:schemeClr val="tx1"/>
                </a:solidFill>
              </a:rPr>
              <a:t>data in documents arranged in </a:t>
            </a:r>
            <a:r>
              <a:rPr lang="en-US" dirty="0" smtClean="0">
                <a:solidFill>
                  <a:schemeClr val="tx1"/>
                </a:solidFill>
              </a:rPr>
              <a:t>collections.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Simple </a:t>
            </a:r>
            <a:r>
              <a:rPr lang="en-US" dirty="0">
                <a:solidFill>
                  <a:schemeClr val="tx1"/>
                </a:solidFill>
              </a:rPr>
              <a:t>data is stored in documents, </a:t>
            </a:r>
            <a:r>
              <a:rPr lang="en-US" dirty="0" smtClean="0">
                <a:solidFill>
                  <a:schemeClr val="tx1"/>
                </a:solidFill>
              </a:rPr>
              <a:t>Complex hierarchical </a:t>
            </a:r>
            <a:r>
              <a:rPr lang="en-US" dirty="0">
                <a:solidFill>
                  <a:schemeClr val="tx1"/>
                </a:solidFill>
              </a:rPr>
              <a:t>data is conveniently organized </a:t>
            </a:r>
            <a:r>
              <a:rPr lang="en-US" dirty="0" smtClean="0">
                <a:solidFill>
                  <a:schemeClr val="tx1"/>
                </a:solidFill>
              </a:rPr>
              <a:t>using sub collections </a:t>
            </a:r>
            <a:r>
              <a:rPr lang="en-US" dirty="0">
                <a:solidFill>
                  <a:schemeClr val="tx1"/>
                </a:solidFill>
              </a:rPr>
              <a:t>within documents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Each </a:t>
            </a:r>
            <a:r>
              <a:rPr lang="en-US" i="1" dirty="0">
                <a:solidFill>
                  <a:schemeClr val="tx1"/>
                </a:solidFill>
              </a:rPr>
              <a:t>document</a:t>
            </a:r>
            <a:r>
              <a:rPr lang="en-US" dirty="0">
                <a:solidFill>
                  <a:schemeClr val="tx1"/>
                </a:solidFill>
              </a:rPr>
              <a:t> contains a set of key-value pairs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9" t="5600" r="35314" b="59459"/>
          <a:stretch/>
        </p:blipFill>
        <p:spPr bwMode="auto">
          <a:xfrm>
            <a:off x="7620000" y="137161"/>
            <a:ext cx="129962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78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" t="3050" r="2909" b="2565"/>
          <a:stretch/>
        </p:blipFill>
        <p:spPr>
          <a:xfrm>
            <a:off x="0" y="762000"/>
            <a:ext cx="8839200" cy="489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59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589143447"/>
              </p:ext>
            </p:extLst>
          </p:nvPr>
        </p:nvGraphicFramePr>
        <p:xfrm>
          <a:off x="685800" y="381000"/>
          <a:ext cx="77724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473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0" y="1371600"/>
            <a:ext cx="2855913" cy="3025775"/>
          </a:xfrm>
        </p:spPr>
        <p:txBody>
          <a:bodyPr/>
          <a:lstStyle/>
          <a:p>
            <a:r>
              <a:rPr lang="en-IN" dirty="0" smtClean="0"/>
              <a:t>Project</a:t>
            </a:r>
            <a:br>
              <a:rPr lang="en-IN" dirty="0" smtClean="0"/>
            </a:br>
            <a:r>
              <a:rPr lang="en-IN" dirty="0" smtClean="0"/>
              <a:t>Overview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Placeholder 6" descr="Iphone Floating taking image">
            <a:hlinkClick r:id="rId2" action="ppaction://hlinksldjump"/>
            <a:extLst>
              <a:ext uri="{FF2B5EF4-FFF2-40B4-BE49-F238E27FC236}">
                <a16:creationId xmlns:a16="http://schemas.microsoft.com/office/drawing/2014/main" xmlns="" id="{7BE52127-9518-4872-A0A9-09A7D0871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6096000" cy="6858000"/>
          </a:xfrm>
          <a:prstGeom prst="parallelogram">
            <a:avLst/>
          </a:prstGeom>
        </p:spPr>
      </p:pic>
    </p:spTree>
    <p:extLst>
      <p:ext uri="{BB962C8B-B14F-4D97-AF65-F5344CB8AC3E}">
        <p14:creationId xmlns:p14="http://schemas.microsoft.com/office/powerpoint/2010/main" val="252723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33400"/>
            <a:ext cx="8001000" cy="52578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Any Changes </a:t>
            </a:r>
            <a:r>
              <a:rPr lang="en-US" dirty="0">
                <a:solidFill>
                  <a:schemeClr val="tx1"/>
                </a:solidFill>
              </a:rPr>
              <a:t>made to the </a:t>
            </a:r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i="1" dirty="0" smtClean="0">
                <a:solidFill>
                  <a:schemeClr val="tx1"/>
                </a:solidFill>
              </a:rPr>
              <a:t>loud </a:t>
            </a:r>
            <a:r>
              <a:rPr lang="en-US" i="1" dirty="0">
                <a:solidFill>
                  <a:schemeClr val="tx1"/>
                </a:solidFill>
              </a:rPr>
              <a:t>F</a:t>
            </a:r>
            <a:r>
              <a:rPr lang="en-US" i="1" dirty="0" smtClean="0">
                <a:solidFill>
                  <a:schemeClr val="tx1"/>
                </a:solidFill>
              </a:rPr>
              <a:t>irestore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database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are immediately reflected across all the </a:t>
            </a:r>
            <a:r>
              <a:rPr lang="en-US" dirty="0" smtClean="0">
                <a:solidFill>
                  <a:schemeClr val="tx1"/>
                </a:solidFill>
              </a:rPr>
              <a:t>devices as soon as they are connected to the Internet.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Application senses change in database </a:t>
            </a:r>
            <a:r>
              <a:rPr lang="en-US" dirty="0">
                <a:solidFill>
                  <a:schemeClr val="tx1"/>
                </a:solidFill>
              </a:rPr>
              <a:t>using </a:t>
            </a:r>
            <a:r>
              <a:rPr lang="en-US" i="1" dirty="0">
                <a:solidFill>
                  <a:schemeClr val="tx1"/>
                </a:solidFill>
              </a:rPr>
              <a:t>event listeners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Firebase Cloud Functions are called by the event triggered due to change in the database.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Application </a:t>
            </a:r>
            <a:r>
              <a:rPr lang="en-US" dirty="0" smtClean="0">
                <a:solidFill>
                  <a:schemeClr val="tx1"/>
                </a:solidFill>
              </a:rPr>
              <a:t>uses above mechanism to serve many functions.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47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Artificial Intellig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850" y="0"/>
            <a:ext cx="10229850" cy="6877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591550" cy="2819400"/>
          </a:xfrm>
        </p:spPr>
        <p:txBody>
          <a:bodyPr>
            <a:normAutofit/>
          </a:bodyPr>
          <a:lstStyle/>
          <a:p>
            <a:pPr algn="l"/>
            <a:r>
              <a:rPr lang="en-IN" b="1" dirty="0" smtClean="0">
                <a:solidFill>
                  <a:schemeClr val="bg1"/>
                </a:solidFill>
              </a:rPr>
              <a:t>Hiring Predictor</a:t>
            </a:r>
            <a:r>
              <a:rPr lang="en-IN" b="1" dirty="0">
                <a:solidFill>
                  <a:schemeClr val="bg1"/>
                </a:solidFill>
              </a:rPr>
              <a:t/>
            </a:r>
            <a:br>
              <a:rPr lang="en-IN" b="1" dirty="0">
                <a:solidFill>
                  <a:schemeClr val="bg1"/>
                </a:solidFill>
              </a:rPr>
            </a:b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3" name="Picture 2" descr="C:\Users\Ayush Malik\AppData\Local\Microsoft\Windows\INetCache\IE\4DOKP5RS\1024px-Gtk-go-back-ltr.svg[1]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027" y="53340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52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IN" dirty="0"/>
              <a:t>We have built an </a:t>
            </a:r>
            <a:r>
              <a:rPr lang="en-IN" b="1" dirty="0"/>
              <a:t>Artificial Neural Network (ANN)</a:t>
            </a:r>
            <a:r>
              <a:rPr lang="en-IN" dirty="0"/>
              <a:t> to predict if a student will be hired in his/her placement drive or not. 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r>
              <a:rPr lang="en-US" dirty="0"/>
              <a:t>The ANN is built in </a:t>
            </a:r>
            <a:r>
              <a:rPr lang="en-US" b="1" dirty="0"/>
              <a:t>Python</a:t>
            </a:r>
            <a:r>
              <a:rPr lang="en-US" dirty="0"/>
              <a:t> using </a:t>
            </a:r>
            <a:r>
              <a:rPr lang="en-US" b="1" dirty="0" err="1"/>
              <a:t>TensorFlow</a:t>
            </a:r>
            <a:r>
              <a:rPr lang="en-US" dirty="0"/>
              <a:t> Library. It is trained using a training dataset. The model which was obtained after training is saved as a </a:t>
            </a:r>
            <a:r>
              <a:rPr lang="en-US" b="1" dirty="0"/>
              <a:t>Tensor Flow Lite (.</a:t>
            </a:r>
            <a:r>
              <a:rPr lang="en-US" b="1" dirty="0" err="1"/>
              <a:t>tflite</a:t>
            </a:r>
            <a:r>
              <a:rPr lang="en-US" b="1" dirty="0"/>
              <a:t>) </a:t>
            </a:r>
            <a:r>
              <a:rPr lang="en-US" dirty="0"/>
              <a:t>model in </a:t>
            </a:r>
            <a:r>
              <a:rPr lang="en-US" dirty="0" smtClean="0"/>
              <a:t>Firebase using </a:t>
            </a:r>
            <a:r>
              <a:rPr lang="en-US" b="1" dirty="0" smtClean="0"/>
              <a:t>Firebase ML Kit </a:t>
            </a:r>
            <a:r>
              <a:rPr lang="en-US" b="1" dirty="0" smtClean="0">
                <a:solidFill>
                  <a:srgbClr val="FF0000"/>
                </a:solidFill>
              </a:rPr>
              <a:t>(Beta)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11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1150095"/>
              </p:ext>
            </p:extLst>
          </p:nvPr>
        </p:nvGraphicFramePr>
        <p:xfrm>
          <a:off x="152400" y="152400"/>
          <a:ext cx="8763000" cy="65930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5513"/>
                <a:gridCol w="2295987"/>
                <a:gridCol w="4381500"/>
              </a:tblGrid>
              <a:tr h="3038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 dirty="0">
                          <a:effectLst/>
                        </a:rPr>
                        <a:t>Attribute</a:t>
                      </a:r>
                      <a:endParaRPr lang="en-IN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1379" marR="513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>
                          <a:effectLst/>
                        </a:rPr>
                        <a:t>Domain</a:t>
                      </a:r>
                      <a:endParaRPr lang="en-IN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1379" marR="513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>
                          <a:effectLst/>
                        </a:rPr>
                        <a:t>Interpretation</a:t>
                      </a:r>
                      <a:endParaRPr lang="en-IN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1379" marR="51379" marT="0" marB="0"/>
                </a:tc>
              </a:tr>
              <a:tr h="11138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>
                          <a:effectLst/>
                        </a:rPr>
                        <a:t>Score</a:t>
                      </a:r>
                      <a:endParaRPr lang="en-IN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1379" marR="513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>
                          <a:effectLst/>
                        </a:rPr>
                        <a:t>Whole Numbers from 0 to 100 (including 0 and 100)</a:t>
                      </a:r>
                      <a:endParaRPr lang="en-IN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1379" marR="513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 dirty="0">
                          <a:effectLst/>
                        </a:rPr>
                        <a:t>Percentage of the student in post-graduation</a:t>
                      </a:r>
                      <a:endParaRPr lang="en-IN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1379" marR="51379" marT="0" marB="0"/>
                </a:tc>
              </a:tr>
              <a:tr h="3038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>
                          <a:effectLst/>
                        </a:rPr>
                        <a:t>Gender</a:t>
                      </a:r>
                      <a:endParaRPr lang="en-IN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1379" marR="513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>
                          <a:effectLst/>
                        </a:rPr>
                        <a:t>{0,1}</a:t>
                      </a:r>
                      <a:endParaRPr lang="en-IN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1379" marR="513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 dirty="0">
                          <a:effectLst/>
                        </a:rPr>
                        <a:t>0- Male, 1-Female</a:t>
                      </a:r>
                      <a:endParaRPr lang="en-IN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1379" marR="51379" marT="0" marB="0"/>
                </a:tc>
              </a:tr>
              <a:tr h="6811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>
                          <a:effectLst/>
                        </a:rPr>
                        <a:t>Language</a:t>
                      </a:r>
                      <a:endParaRPr lang="en-IN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1379" marR="513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>
                          <a:effectLst/>
                        </a:rPr>
                        <a:t>{1,2,3,4}</a:t>
                      </a:r>
                      <a:endParaRPr lang="en-IN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1379" marR="513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>
                          <a:effectLst/>
                        </a:rPr>
                        <a:t>Preferred programming language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>
                          <a:effectLst/>
                        </a:rPr>
                        <a:t>1-C++, 2- Java, 3-Python, 4-Other</a:t>
                      </a:r>
                      <a:endParaRPr lang="en-IN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1379" marR="51379" marT="0" marB="0"/>
                </a:tc>
              </a:tr>
              <a:tr h="5947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>
                          <a:effectLst/>
                        </a:rPr>
                        <a:t>Communication Skills</a:t>
                      </a:r>
                      <a:endParaRPr lang="en-IN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1379" marR="513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>
                          <a:effectLst/>
                        </a:rPr>
                        <a:t>{1,2,3}</a:t>
                      </a:r>
                      <a:endParaRPr lang="en-IN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1379" marR="513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>
                          <a:effectLst/>
                        </a:rPr>
                        <a:t>1-Average, 2-Good, 3-Excellent</a:t>
                      </a:r>
                      <a:endParaRPr lang="en-IN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1379" marR="51379" marT="0" marB="0"/>
                </a:tc>
              </a:tr>
              <a:tr h="12889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>
                          <a:effectLst/>
                        </a:rPr>
                        <a:t>LessMarks</a:t>
                      </a:r>
                      <a:endParaRPr lang="en-IN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1379" marR="513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>
                          <a:effectLst/>
                        </a:rPr>
                        <a:t>{0,1}</a:t>
                      </a:r>
                      <a:endParaRPr lang="en-IN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1379" marR="513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>
                          <a:effectLst/>
                        </a:rPr>
                        <a:t>0-Student didn’t get less than 70% marks in 10</a:t>
                      </a:r>
                      <a:r>
                        <a:rPr lang="en-IN" sz="1800" baseline="30000">
                          <a:effectLst/>
                        </a:rPr>
                        <a:t>th</a:t>
                      </a:r>
                      <a:r>
                        <a:rPr lang="en-IN" sz="1800">
                          <a:effectLst/>
                        </a:rPr>
                        <a:t> or 12</a:t>
                      </a:r>
                      <a:r>
                        <a:rPr lang="en-IN" sz="1800" baseline="30000">
                          <a:effectLst/>
                        </a:rPr>
                        <a:t>th</a:t>
                      </a:r>
                      <a:endParaRPr lang="en-IN" sz="18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>
                          <a:effectLst/>
                        </a:rPr>
                        <a:t>1-Student got less than 70% marks in 10</a:t>
                      </a:r>
                      <a:r>
                        <a:rPr lang="en-IN" sz="1800" baseline="30000">
                          <a:effectLst/>
                        </a:rPr>
                        <a:t>th</a:t>
                      </a:r>
                      <a:r>
                        <a:rPr lang="en-IN" sz="1800">
                          <a:effectLst/>
                        </a:rPr>
                        <a:t> or 12</a:t>
                      </a:r>
                      <a:r>
                        <a:rPr lang="en-IN" sz="1800" baseline="30000">
                          <a:effectLst/>
                        </a:rPr>
                        <a:t>th</a:t>
                      </a:r>
                      <a:endParaRPr lang="en-IN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1379" marR="51379" marT="0" marB="0"/>
                </a:tc>
              </a:tr>
              <a:tr h="5947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>
                          <a:effectLst/>
                        </a:rPr>
                        <a:t>Technical Knowledge</a:t>
                      </a:r>
                      <a:endParaRPr lang="en-IN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1379" marR="513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>
                          <a:effectLst/>
                        </a:rPr>
                        <a:t>{1,2,3,4,5}</a:t>
                      </a:r>
                      <a:endParaRPr lang="en-IN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1379" marR="513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>
                          <a:effectLst/>
                        </a:rPr>
                        <a:t>1-Poor ; 5-Excellent</a:t>
                      </a:r>
                      <a:endParaRPr lang="en-IN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1379" marR="51379" marT="0" marB="0"/>
                </a:tc>
              </a:tr>
              <a:tr h="3038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>
                          <a:effectLst/>
                        </a:rPr>
                        <a:t>Coding Skills</a:t>
                      </a:r>
                      <a:endParaRPr lang="en-IN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1379" marR="513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>
                          <a:effectLst/>
                        </a:rPr>
                        <a:t>{1,2,3,4,5}</a:t>
                      </a:r>
                      <a:endParaRPr lang="en-IN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1379" marR="513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>
                          <a:effectLst/>
                        </a:rPr>
                        <a:t>1-Poor ; 5-Excellent</a:t>
                      </a:r>
                      <a:endParaRPr lang="en-IN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1379" marR="51379" marT="0" marB="0"/>
                </a:tc>
              </a:tr>
              <a:tr h="3038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>
                          <a:effectLst/>
                        </a:rPr>
                        <a:t>Course</a:t>
                      </a:r>
                      <a:endParaRPr lang="en-IN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1379" marR="513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>
                          <a:effectLst/>
                        </a:rPr>
                        <a:t>{0,1}</a:t>
                      </a:r>
                      <a:endParaRPr lang="en-IN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1379" marR="513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 dirty="0" smtClean="0">
                          <a:effectLst/>
                        </a:rPr>
                        <a:t>0-M.C.A. </a:t>
                      </a:r>
                      <a:r>
                        <a:rPr lang="en-IN" sz="1800">
                          <a:effectLst/>
                        </a:rPr>
                        <a:t>, </a:t>
                      </a:r>
                      <a:r>
                        <a:rPr lang="en-IN" sz="1800" smtClean="0">
                          <a:effectLst/>
                        </a:rPr>
                        <a:t>1-M.Sc.</a:t>
                      </a:r>
                      <a:endParaRPr lang="en-IN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1379" marR="51379" marT="0" marB="0"/>
                </a:tc>
              </a:tr>
              <a:tr h="6077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>
                          <a:effectLst/>
                        </a:rPr>
                        <a:t>Projects</a:t>
                      </a:r>
                      <a:endParaRPr lang="en-IN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1379" marR="513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>
                          <a:effectLst/>
                        </a:rPr>
                        <a:t>Whole Numbers</a:t>
                      </a:r>
                      <a:endParaRPr lang="en-IN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1379" marR="513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 dirty="0">
                          <a:effectLst/>
                        </a:rPr>
                        <a:t>It indicates the number of projects a student has worked on</a:t>
                      </a:r>
                      <a:endParaRPr lang="en-IN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1379" marR="51379" marT="0" marB="0"/>
                </a:tc>
              </a:tr>
              <a:tr h="3038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>
                          <a:effectLst/>
                        </a:rPr>
                        <a:t>Hired</a:t>
                      </a:r>
                      <a:endParaRPr lang="en-IN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1379" marR="513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>
                          <a:effectLst/>
                        </a:rPr>
                        <a:t>{0,1}</a:t>
                      </a:r>
                      <a:endParaRPr lang="en-IN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1379" marR="513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 dirty="0">
                          <a:effectLst/>
                        </a:rPr>
                        <a:t>0-Not Hired,1-Hired</a:t>
                      </a:r>
                      <a:endParaRPr lang="en-IN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1379" marR="51379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36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IN" dirty="0" smtClean="0"/>
              <a:t>Link to Python Code </a:t>
            </a:r>
          </a:p>
          <a:p>
            <a:pPr marL="0" indent="0" algn="ctr">
              <a:buNone/>
            </a:pPr>
            <a:r>
              <a:rPr lang="en-IN" dirty="0" smtClean="0">
                <a:hlinkClick r:id="rId2" action="ppaction://hlinkfile"/>
              </a:rPr>
              <a:t>Tensor Flow Example\My_Neural_Network.py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Link to Training Dataset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smtClean="0">
                <a:hlinkClick r:id="rId3" action="ppaction://hlinkfile"/>
              </a:rPr>
              <a:t>..\Downloads\my_train_data.csv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Link to </a:t>
            </a:r>
            <a:r>
              <a:rPr lang="en-IN" dirty="0"/>
              <a:t>T</a:t>
            </a:r>
            <a:r>
              <a:rPr lang="en-IN" dirty="0" smtClean="0"/>
              <a:t>esting Dataset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</a:t>
            </a:r>
            <a:r>
              <a:rPr lang="en-IN" dirty="0" smtClean="0">
                <a:hlinkClick r:id="rId4" action="ppaction://hlinkfile"/>
              </a:rPr>
              <a:t>..\Downloads\my_test_new.csv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684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057400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IN" b="1" dirty="0"/>
              <a:t>Student and </a:t>
            </a:r>
            <a:r>
              <a:rPr lang="en-IN" b="1" dirty="0" smtClean="0"/>
              <a:t>Company </a:t>
            </a:r>
            <a:r>
              <a:rPr lang="en-IN" b="1" dirty="0"/>
              <a:t>Queries</a:t>
            </a:r>
            <a:br>
              <a:rPr lang="en-IN" b="1" dirty="0"/>
            </a:br>
            <a:r>
              <a:rPr lang="en-IN" b="1" dirty="0"/>
              <a:t>Announcement Log</a:t>
            </a:r>
            <a:br>
              <a:rPr lang="en-IN" b="1" dirty="0"/>
            </a:br>
            <a:r>
              <a:rPr lang="en-IN" b="1" dirty="0"/>
              <a:t>Expenditure Management</a:t>
            </a:r>
            <a:endParaRPr lang="en-IN" dirty="0"/>
          </a:p>
        </p:txBody>
      </p:sp>
      <p:pic>
        <p:nvPicPr>
          <p:cNvPr id="6148" name="Picture 4" descr="Image result for Database Queries Logo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362200"/>
            <a:ext cx="4727575" cy="4192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14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85800"/>
            <a:ext cx="2630446" cy="468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685800"/>
            <a:ext cx="2215687" cy="468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685800"/>
            <a:ext cx="26325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40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5" descr="Large Image of person at laptop in internet cafe">
            <a:hlinkClick r:id="rId2" action="ppaction://hlinksldjump"/>
            <a:extLst>
              <a:ext uri="{FF2B5EF4-FFF2-40B4-BE49-F238E27FC236}">
                <a16:creationId xmlns:a16="http://schemas.microsoft.com/office/drawing/2014/main" xmlns="" id="{BFA823F4-1B6F-4E9F-8515-0F87A0C174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563"/>
          <a:stretch/>
        </p:blipFill>
        <p:spPr>
          <a:xfrm>
            <a:off x="-2667000" y="0"/>
            <a:ext cx="77343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7300" y="1524000"/>
            <a:ext cx="4076700" cy="4629150"/>
          </a:xfrm>
        </p:spPr>
        <p:txBody>
          <a:bodyPr>
            <a:normAutofit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Shortcomings</a:t>
            </a:r>
            <a:br>
              <a:rPr lang="en-IN" dirty="0" smtClean="0"/>
            </a:br>
            <a:r>
              <a:rPr lang="en-IN" dirty="0" smtClean="0"/>
              <a:t>and</a:t>
            </a:r>
            <a:br>
              <a:rPr lang="en-IN" dirty="0" smtClean="0"/>
            </a:br>
            <a:r>
              <a:rPr lang="en-IN" dirty="0" smtClean="0"/>
              <a:t>future Scope </a:t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84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"/>
            <a:ext cx="8458200" cy="640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000" b="1" dirty="0" smtClean="0"/>
              <a:t>Issues to be solved before deployment</a:t>
            </a:r>
          </a:p>
          <a:p>
            <a:r>
              <a:rPr lang="en-IN" dirty="0" smtClean="0"/>
              <a:t>Database Security</a:t>
            </a:r>
          </a:p>
          <a:p>
            <a:r>
              <a:rPr lang="en-IN" dirty="0" smtClean="0"/>
              <a:t>Cost Estimation</a:t>
            </a:r>
          </a:p>
          <a:p>
            <a:r>
              <a:rPr lang="en-IN" dirty="0" smtClean="0"/>
              <a:t>Beta-testing</a:t>
            </a:r>
          </a:p>
          <a:p>
            <a:pPr marL="0" indent="0">
              <a:buNone/>
            </a:pPr>
            <a:r>
              <a:rPr lang="en-IN" sz="4000" b="1" dirty="0" smtClean="0"/>
              <a:t>Future Work</a:t>
            </a:r>
          </a:p>
          <a:p>
            <a:r>
              <a:rPr lang="en-IN" dirty="0" smtClean="0"/>
              <a:t>Additional functionalities</a:t>
            </a:r>
          </a:p>
          <a:p>
            <a:r>
              <a:rPr lang="en-IN" dirty="0" err="1"/>
              <a:t>iOS</a:t>
            </a:r>
            <a:r>
              <a:rPr lang="en-IN" dirty="0"/>
              <a:t> and non-smartphone </a:t>
            </a:r>
            <a:r>
              <a:rPr lang="en-IN" dirty="0" smtClean="0"/>
              <a:t>users</a:t>
            </a:r>
          </a:p>
          <a:p>
            <a:r>
              <a:rPr lang="en-IN" dirty="0" smtClean="0"/>
              <a:t>Improved data input validations</a:t>
            </a:r>
          </a:p>
          <a:p>
            <a:pPr marL="0" indent="0">
              <a:buNone/>
            </a:pPr>
            <a:r>
              <a:rPr lang="en-IN" sz="4000" b="1" dirty="0" smtClean="0"/>
              <a:t>Others</a:t>
            </a:r>
          </a:p>
          <a:p>
            <a:r>
              <a:rPr lang="en-IN" dirty="0" smtClean="0"/>
              <a:t>Improvement of Hiring Predictor</a:t>
            </a:r>
            <a:endParaRPr lang="en-IN" b="1" dirty="0" smtClean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51583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THANK YOU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86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dirty="0" smtClean="0"/>
              <a:t>Department Of Computer Science Placement Application</a:t>
            </a:r>
            <a:endParaRPr lang="en-IN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0" y="1600200"/>
            <a:ext cx="9464040" cy="4436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982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"/>
            <a:ext cx="7467600" cy="6629400"/>
          </a:xfrm>
        </p:spPr>
        <p:txBody>
          <a:bodyPr/>
          <a:lstStyle/>
          <a:p>
            <a:r>
              <a:rPr lang="en-US" dirty="0" smtClean="0"/>
              <a:t>We have designed an Android Application which simplifies </a:t>
            </a:r>
            <a:r>
              <a:rPr lang="en-US" dirty="0"/>
              <a:t>the placement process of Department Of Computer Science, University of Delhi.</a:t>
            </a:r>
            <a:endParaRPr lang="en-IN" dirty="0"/>
          </a:p>
          <a:p>
            <a:r>
              <a:rPr lang="en-US" dirty="0"/>
              <a:t>The application is going to target 3 set of </a:t>
            </a:r>
            <a:r>
              <a:rPr lang="en-US" dirty="0" smtClean="0"/>
              <a:t>Users.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49037021"/>
              </p:ext>
            </p:extLst>
          </p:nvPr>
        </p:nvGraphicFramePr>
        <p:xfrm>
          <a:off x="1143000" y="3479800"/>
          <a:ext cx="6705600" cy="337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031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Problems Faced in Current System</a:t>
            </a:r>
            <a:endParaRPr lang="en-IN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882125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548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0" y="2514600"/>
            <a:ext cx="4114800" cy="4016375"/>
          </a:xfrm>
        </p:spPr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Functionalities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57800" y="4038600"/>
            <a:ext cx="3581400" cy="2133600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7" name="Picture Placeholder 6" descr="Abstract Coding&#10;">
            <a:hlinkClick r:id="rId2" action="ppaction://hlinksldjump"/>
            <a:extLst>
              <a:ext uri="{FF2B5EF4-FFF2-40B4-BE49-F238E27FC236}">
                <a16:creationId xmlns:a16="http://schemas.microsoft.com/office/drawing/2014/main" xmlns="" id="{5F76566E-36EF-4E0C-8563-ABC2D25923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3177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41833225"/>
              </p:ext>
            </p:extLst>
          </p:nvPr>
        </p:nvGraphicFramePr>
        <p:xfrm>
          <a:off x="381000" y="152400"/>
          <a:ext cx="80010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257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7383520"/>
              </p:ext>
            </p:extLst>
          </p:nvPr>
        </p:nvGraphicFramePr>
        <p:xfrm>
          <a:off x="533400" y="228600"/>
          <a:ext cx="8001000" cy="632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60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1843</TotalTime>
  <Words>990</Words>
  <Application>Microsoft Office PowerPoint</Application>
  <PresentationFormat>On-screen Show (4:3)</PresentationFormat>
  <Paragraphs>250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MAJOR PROJECT  </vt:lpstr>
      <vt:lpstr>Our Discussion Today</vt:lpstr>
      <vt:lpstr>Project Overview</vt:lpstr>
      <vt:lpstr>Department Of Computer Science Placement Application</vt:lpstr>
      <vt:lpstr>PowerPoint Presentation</vt:lpstr>
      <vt:lpstr>Problems Faced in Current System</vt:lpstr>
      <vt:lpstr> Functionalities</vt:lpstr>
      <vt:lpstr>PowerPoint Presentation</vt:lpstr>
      <vt:lpstr>PowerPoint Presentation</vt:lpstr>
      <vt:lpstr>PowerPoint Presentation</vt:lpstr>
      <vt:lpstr>Design and Implementation</vt:lpstr>
      <vt:lpstr>PowerPoint Presentation</vt:lpstr>
      <vt:lpstr>PowerPoint Presentation</vt:lpstr>
      <vt:lpstr>Application Setup</vt:lpstr>
      <vt:lpstr>PowerPoint Presentation</vt:lpstr>
      <vt:lpstr>PowerPoint Presentation</vt:lpstr>
      <vt:lpstr>PowerPoint Presentation</vt:lpstr>
      <vt:lpstr>Mail Handling Module</vt:lpstr>
      <vt:lpstr>Login and Authentication</vt:lpstr>
      <vt:lpstr>PowerPoint Presentation</vt:lpstr>
      <vt:lpstr>Announcements Student Registrations G.P.S. Attendance</vt:lpstr>
      <vt:lpstr>PowerPoint Presentation</vt:lpstr>
      <vt:lpstr>PowerPoint Presentation</vt:lpstr>
      <vt:lpstr>PowerPoint Presentation</vt:lpstr>
      <vt:lpstr>PowerPoint Presentation</vt:lpstr>
      <vt:lpstr>Real-time Database </vt:lpstr>
      <vt:lpstr>Cloud Firestore</vt:lpstr>
      <vt:lpstr>PowerPoint Presentation</vt:lpstr>
      <vt:lpstr>PowerPoint Presentation</vt:lpstr>
      <vt:lpstr>PowerPoint Presentation</vt:lpstr>
      <vt:lpstr>Hiring Predictor </vt:lpstr>
      <vt:lpstr>PowerPoint Presentation</vt:lpstr>
      <vt:lpstr>PowerPoint Presentation</vt:lpstr>
      <vt:lpstr>PowerPoint Presentation</vt:lpstr>
      <vt:lpstr>Student and Company Queries Announcement Log Expenditure Management</vt:lpstr>
      <vt:lpstr>PowerPoint Presentation</vt:lpstr>
      <vt:lpstr> Shortcomings and future Scope  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Ayush Malik</dc:creator>
  <cp:lastModifiedBy>Ayush Malik</cp:lastModifiedBy>
  <cp:revision>211</cp:revision>
  <dcterms:created xsi:type="dcterms:W3CDTF">2006-08-16T00:00:00Z</dcterms:created>
  <dcterms:modified xsi:type="dcterms:W3CDTF">2019-05-27T17:31:25Z</dcterms:modified>
</cp:coreProperties>
</file>