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5652595f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5652595f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5652595f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5652595f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5652595f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5652595f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5652595f1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5652595f1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d5652595f1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d5652595f1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5652595f1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d5652595f1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5652595f1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5652595f1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Inventory </a:t>
            </a:r>
            <a:r>
              <a:rPr lang="en-GB" dirty="0" smtClean="0"/>
              <a:t>Control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(A React Js Spring Boot Project)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A </a:t>
            </a:r>
            <a:r>
              <a:rPr lang="en-GB" sz="1500" smtClean="0">
                <a:solidFill>
                  <a:schemeClr val="dk2"/>
                </a:solidFill>
              </a:rPr>
              <a:t>Inventory control </a:t>
            </a:r>
            <a:r>
              <a:rPr lang="en-GB" sz="1500" dirty="0">
                <a:solidFill>
                  <a:schemeClr val="dk2"/>
                </a:solidFill>
              </a:rPr>
              <a:t>is the process </a:t>
            </a:r>
            <a:r>
              <a:rPr lang="en-GB" sz="1500" dirty="0" smtClean="0"/>
              <a:t>that</a:t>
            </a:r>
            <a:r>
              <a:rPr lang="en-GB" sz="1500" dirty="0" smtClean="0">
                <a:solidFill>
                  <a:schemeClr val="dk2"/>
                </a:solidFill>
              </a:rPr>
              <a:t> </a:t>
            </a:r>
            <a:r>
              <a:rPr lang="en-GB" sz="1500" dirty="0" smtClean="0"/>
              <a:t>controls</a:t>
            </a:r>
            <a:r>
              <a:rPr lang="en-GB" sz="1500" dirty="0" smtClean="0">
                <a:solidFill>
                  <a:schemeClr val="dk2"/>
                </a:solidFill>
              </a:rPr>
              <a:t> </a:t>
            </a:r>
            <a:r>
              <a:rPr lang="en-GB" sz="1500" dirty="0">
                <a:solidFill>
                  <a:schemeClr val="dk2"/>
                </a:solidFill>
              </a:rPr>
              <a:t>the stocks or products that a business plans to sell. </a:t>
            </a:r>
            <a:endParaRPr sz="15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A record of the product is maintained by this  Inventory Management System.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DETAIL OF INVENTORY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BACK END</a:t>
            </a:r>
            <a:endParaRPr sz="15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	The </a:t>
            </a:r>
            <a:r>
              <a:rPr lang="en-GB" sz="1500" dirty="0" smtClean="0">
                <a:solidFill>
                  <a:schemeClr val="dk2"/>
                </a:solidFill>
              </a:rPr>
              <a:t>backend</a:t>
            </a:r>
            <a:r>
              <a:rPr lang="en-GB" sz="1500" dirty="0">
                <a:solidFill>
                  <a:schemeClr val="dk2"/>
                </a:solidFill>
              </a:rPr>
              <a:t>, which runs as a Spring Boot programme and provides administrative and product logic.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FRONT END</a:t>
            </a:r>
            <a:endParaRPr sz="15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	React is used in the development of </a:t>
            </a:r>
            <a:r>
              <a:rPr lang="en-GB" sz="1500" dirty="0" smtClean="0">
                <a:solidFill>
                  <a:schemeClr val="dk2"/>
                </a:solidFill>
              </a:rPr>
              <a:t>front </a:t>
            </a:r>
            <a:r>
              <a:rPr lang="en-GB" sz="1500" dirty="0">
                <a:solidFill>
                  <a:schemeClr val="dk2"/>
                </a:solidFill>
              </a:rPr>
              <a:t>end, which redirects to the home page where you can view the operations to carry out.</a:t>
            </a:r>
            <a:endParaRPr sz="15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INVENTORY DETAIL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SPRING BOOT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	Model: Product and Admin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	Repository: Product and Admin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	Service: Product, ProductImpl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	Controller: Product and Admin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REACT JS</a:t>
            </a:r>
            <a:endParaRPr sz="15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	Component: Add and Edit Product</a:t>
            </a:r>
            <a:endParaRPr sz="1500">
              <a:solidFill>
                <a:schemeClr val="dk2"/>
              </a:solidFill>
            </a:endParaRPr>
          </a:p>
          <a:p>
            <a:pPr marL="914400" lvl="0" indent="45720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dk2"/>
                </a:solidFill>
              </a:rPr>
              <a:t>     Home and Navigation</a:t>
            </a:r>
            <a:endParaRPr sz="1500">
              <a:solidFill>
                <a:schemeClr val="dk2"/>
              </a:solidFill>
            </a:endParaRPr>
          </a:p>
          <a:p>
            <a:pPr marL="0" lvl="0" indent="45720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 dirty="0" smtClean="0">
                <a:solidFill>
                  <a:schemeClr val="dk2"/>
                </a:solidFill>
              </a:rPr>
              <a:t>	Service</a:t>
            </a:r>
            <a:r>
              <a:rPr lang="en-GB" sz="1500" dirty="0">
                <a:solidFill>
                  <a:schemeClr val="dk2"/>
                </a:solidFill>
              </a:rPr>
              <a:t>: Product		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350" y="147263"/>
            <a:ext cx="6465300" cy="48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/>
              <a:t>The main objective of the Inventory </a:t>
            </a:r>
            <a:r>
              <a:rPr lang="en-GB" sz="1500" dirty="0" smtClean="0"/>
              <a:t>Control</a:t>
            </a:r>
            <a:r>
              <a:rPr lang="en-GB" sz="1500" dirty="0" smtClean="0"/>
              <a:t> </a:t>
            </a:r>
            <a:r>
              <a:rPr lang="en-GB" sz="1500" dirty="0"/>
              <a:t>is </a:t>
            </a:r>
            <a:r>
              <a:rPr lang="en-GB" sz="1500" dirty="0" smtClean="0"/>
              <a:t>to check the </a:t>
            </a:r>
            <a:r>
              <a:rPr lang="en-GB" sz="1500" dirty="0"/>
              <a:t>product </a:t>
            </a:r>
            <a:r>
              <a:rPr lang="en-GB" sz="1500" dirty="0" smtClean="0"/>
              <a:t>if available or not.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 dirty="0"/>
              <a:t>It enables you to ensure that the stock or product required for production is available so that production does not suffer.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USED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React Js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Spring Boot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MySql</a:t>
            </a:r>
            <a:endParaRPr sz="15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900" y="2325400"/>
            <a:ext cx="1725275" cy="12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349" y="2325400"/>
            <a:ext cx="2317312" cy="12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2852" y="2228759"/>
            <a:ext cx="2514800" cy="12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105</Words>
  <PresentationFormat>On-screen Show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Roboto</vt:lpstr>
      <vt:lpstr>Geometric</vt:lpstr>
      <vt:lpstr>Inventory Control</vt:lpstr>
      <vt:lpstr>INTRODUCTION</vt:lpstr>
      <vt:lpstr>DETAIL OF INVENTORY</vt:lpstr>
      <vt:lpstr>INVENTORY DETAIL</vt:lpstr>
      <vt:lpstr>Slide 5</vt:lpstr>
      <vt:lpstr>OBJECTIVE</vt:lpstr>
      <vt:lpstr>TOOLS USED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</dc:title>
  <cp:lastModifiedBy>HP</cp:lastModifiedBy>
  <cp:revision>10</cp:revision>
  <dcterms:modified xsi:type="dcterms:W3CDTF">2023-01-16T08:46:48Z</dcterms:modified>
</cp:coreProperties>
</file>