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7" r:id="rId11"/>
    <p:sldId id="265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265" autoAdjust="0"/>
    <p:restoredTop sz="94660"/>
  </p:normalViewPr>
  <p:slideViewPr>
    <p:cSldViewPr>
      <p:cViewPr>
        <p:scale>
          <a:sx n="66" d="100"/>
          <a:sy n="66" d="100"/>
        </p:scale>
        <p:origin x="-1506" y="-2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31112-3D4B-43F1-AB52-54C90BB1909F}" type="datetimeFigureOut">
              <a:rPr lang="en-US" smtClean="0"/>
              <a:pPr/>
              <a:t>7/1/2016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EF0E9-43A0-46D7-9A8F-4CA6006A161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31112-3D4B-43F1-AB52-54C90BB1909F}" type="datetimeFigureOut">
              <a:rPr lang="en-US" smtClean="0"/>
              <a:pPr/>
              <a:t>7/1/2016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EF0E9-43A0-46D7-9A8F-4CA6006A161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31112-3D4B-43F1-AB52-54C90BB1909F}" type="datetimeFigureOut">
              <a:rPr lang="en-US" smtClean="0"/>
              <a:pPr/>
              <a:t>7/1/2016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EF0E9-43A0-46D7-9A8F-4CA6006A161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31112-3D4B-43F1-AB52-54C90BB1909F}" type="datetimeFigureOut">
              <a:rPr lang="en-US" smtClean="0"/>
              <a:pPr/>
              <a:t>7/1/2016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EF0E9-43A0-46D7-9A8F-4CA6006A161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31112-3D4B-43F1-AB52-54C90BB1909F}" type="datetimeFigureOut">
              <a:rPr lang="en-US" smtClean="0"/>
              <a:pPr/>
              <a:t>7/1/2016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EF0E9-43A0-46D7-9A8F-4CA6006A161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31112-3D4B-43F1-AB52-54C90BB1909F}" type="datetimeFigureOut">
              <a:rPr lang="en-US" smtClean="0"/>
              <a:pPr/>
              <a:t>7/1/2016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EF0E9-43A0-46D7-9A8F-4CA6006A161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31112-3D4B-43F1-AB52-54C90BB1909F}" type="datetimeFigureOut">
              <a:rPr lang="en-US" smtClean="0"/>
              <a:pPr/>
              <a:t>7/1/2016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EF0E9-43A0-46D7-9A8F-4CA6006A161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31112-3D4B-43F1-AB52-54C90BB1909F}" type="datetimeFigureOut">
              <a:rPr lang="en-US" smtClean="0"/>
              <a:pPr/>
              <a:t>7/1/2016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EF0E9-43A0-46D7-9A8F-4CA6006A161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31112-3D4B-43F1-AB52-54C90BB1909F}" type="datetimeFigureOut">
              <a:rPr lang="en-US" smtClean="0"/>
              <a:pPr/>
              <a:t>7/1/2016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EF0E9-43A0-46D7-9A8F-4CA6006A161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31112-3D4B-43F1-AB52-54C90BB1909F}" type="datetimeFigureOut">
              <a:rPr lang="en-US" smtClean="0"/>
              <a:pPr/>
              <a:t>7/1/2016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EF0E9-43A0-46D7-9A8F-4CA6006A161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31112-3D4B-43F1-AB52-54C90BB1909F}" type="datetimeFigureOut">
              <a:rPr lang="en-US" smtClean="0"/>
              <a:pPr/>
              <a:t>7/1/2016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EF0E9-43A0-46D7-9A8F-4CA6006A161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F31112-3D4B-43F1-AB52-54C90BB1909F}" type="datetimeFigureOut">
              <a:rPr lang="en-US" smtClean="0"/>
              <a:pPr/>
              <a:t>7/1/2016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EEF0E9-43A0-46D7-9A8F-4CA6006A1613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571744"/>
            <a:ext cx="9144000" cy="1470025"/>
          </a:xfrm>
        </p:spPr>
        <p:txBody>
          <a:bodyPr>
            <a:normAutofit/>
          </a:bodyPr>
          <a:lstStyle/>
          <a:p>
            <a:r>
              <a:rPr lang="en-IN" sz="7200" dirty="0" smtClean="0"/>
              <a:t>VELLORE MAPPING </a:t>
            </a:r>
            <a:endParaRPr lang="en-IN" sz="7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428868"/>
            <a:ext cx="9144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dirty="0" smtClean="0">
                <a:latin typeface="Calibri" pitchFamily="34" charset="0"/>
              </a:rPr>
              <a:t>OUR APPLICATION OF A* ALGORITHM</a:t>
            </a:r>
            <a:endParaRPr lang="en-IN" sz="6000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Our Map of Vellore</a:t>
            </a:r>
            <a:endParaRPr lang="en-IN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370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2960"/>
                <a:gridCol w="822960"/>
                <a:gridCol w="822960"/>
                <a:gridCol w="822960"/>
                <a:gridCol w="822960"/>
                <a:gridCol w="822960"/>
                <a:gridCol w="822960"/>
                <a:gridCol w="822960"/>
                <a:gridCol w="822960"/>
                <a:gridCol w="822960"/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VIT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Ga.Ng</a:t>
                      </a:r>
                      <a:r>
                        <a:rPr lang="en-IN" dirty="0" smtClean="0"/>
                        <a:t>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Kang.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Vk.Ng</a:t>
                      </a:r>
                      <a:r>
                        <a:rPr lang="en-IN" dirty="0" smtClean="0"/>
                        <a:t>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Sa.Ng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Ma.Ng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CMC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Th.Ng</a:t>
                      </a:r>
                      <a:r>
                        <a:rPr lang="en-IN" dirty="0" smtClean="0"/>
                        <a:t>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Ba.Ng</a:t>
                      </a:r>
                      <a:r>
                        <a:rPr lang="en-IN" dirty="0" smtClean="0"/>
                        <a:t>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Ar.Rd</a:t>
                      </a:r>
                      <a:r>
                        <a:rPr lang="en-IN" dirty="0" smtClean="0"/>
                        <a:t>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Ma.Ng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Az. Rd.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RV. Rd.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Ka.Ng</a:t>
                      </a:r>
                      <a:r>
                        <a:rPr lang="en-IN" dirty="0" smtClean="0"/>
                        <a:t>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Mu.Ng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T-B Rd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How do we find the path?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Dividing the city into an array we mark the areas with traffic as obstacles</a:t>
            </a:r>
          </a:p>
          <a:p>
            <a:r>
              <a:rPr lang="en-IN" dirty="0" smtClean="0"/>
              <a:t>Areas with no/less traffic are used instead</a:t>
            </a:r>
          </a:p>
          <a:p>
            <a:r>
              <a:rPr lang="en-IN" dirty="0" smtClean="0"/>
              <a:t>Then we plot a path around these obstacles using A* </a:t>
            </a:r>
            <a:r>
              <a:rPr lang="en-IN" dirty="0" smtClean="0"/>
              <a:t>Algorithm</a:t>
            </a:r>
            <a:endParaRPr lang="en-IN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User\Desktop\Projects\concave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57750" y="1285860"/>
            <a:ext cx="4286250" cy="302895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Need for efficient </a:t>
            </a:r>
            <a:r>
              <a:rPr lang="en-IN" dirty="0" err="1" smtClean="0"/>
              <a:t>pathfinding</a:t>
            </a:r>
            <a:r>
              <a:rPr lang="en-IN" dirty="0" smtClean="0"/>
              <a:t>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Red path doesn’t scan and                    continues moving till it                               detects an obstacle. It,                             thereby, ends up taking                                        a much larger path                                                         </a:t>
            </a:r>
          </a:p>
          <a:p>
            <a:r>
              <a:rPr lang="en-IN" dirty="0" smtClean="0"/>
              <a:t>Blue path scans the whole area ahead of time and detects an obstacle. So, it employs a much smaller path and saves time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Best </a:t>
            </a:r>
            <a:r>
              <a:rPr lang="en-IN" dirty="0" err="1" smtClean="0"/>
              <a:t>Pathfinding</a:t>
            </a:r>
            <a:r>
              <a:rPr lang="en-IN" dirty="0" smtClean="0"/>
              <a:t> Algorithms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dirty="0" smtClean="0"/>
              <a:t>   There are few algorithms out there which are the most commonly used ones for </a:t>
            </a:r>
            <a:r>
              <a:rPr lang="en-IN" dirty="0" err="1" smtClean="0"/>
              <a:t>pathfinding</a:t>
            </a:r>
            <a:r>
              <a:rPr lang="en-IN" dirty="0" smtClean="0"/>
              <a:t>. These algorithms are used  for their speed or/and efficiency in finding the shortest path.</a:t>
            </a:r>
          </a:p>
          <a:p>
            <a:r>
              <a:rPr lang="en-IN" dirty="0" err="1" smtClean="0"/>
              <a:t>Dijkstra’s</a:t>
            </a:r>
            <a:r>
              <a:rPr lang="en-IN" dirty="0" smtClean="0"/>
              <a:t> Algorithm</a:t>
            </a:r>
          </a:p>
          <a:p>
            <a:r>
              <a:rPr lang="en-IN" dirty="0" smtClean="0"/>
              <a:t>Greedy Best-First-Search</a:t>
            </a:r>
          </a:p>
          <a:p>
            <a:r>
              <a:rPr lang="en-IN" dirty="0" smtClean="0"/>
              <a:t>A* Algorithm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User\Desktop\Projects\dijkstra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72100" y="1357298"/>
            <a:ext cx="3571900" cy="255329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Dijkstra’s</a:t>
            </a:r>
            <a:r>
              <a:rPr lang="en-IN" dirty="0"/>
              <a:t> </a:t>
            </a:r>
            <a:r>
              <a:rPr lang="en-IN" dirty="0" smtClean="0"/>
              <a:t>Algorithm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00634"/>
          </a:xfrm>
        </p:spPr>
        <p:txBody>
          <a:bodyPr>
            <a:normAutofit/>
          </a:bodyPr>
          <a:lstStyle/>
          <a:p>
            <a:r>
              <a:rPr lang="en-IN" sz="2800" dirty="0" smtClean="0"/>
              <a:t>Works by visiting vertices in the                              graph starting with the object’s                           starting point</a:t>
            </a:r>
          </a:p>
          <a:p>
            <a:r>
              <a:rPr lang="en-IN" sz="2800" dirty="0" smtClean="0"/>
              <a:t>Examines the closest not yet                            examined vertex, adding its                                 vertices to the set of vertices to be examined</a:t>
            </a:r>
          </a:p>
          <a:p>
            <a:r>
              <a:rPr lang="en-IN" sz="2800" dirty="0" smtClean="0"/>
              <a:t>Expands </a:t>
            </a:r>
            <a:r>
              <a:rPr lang="en-IN" sz="2800" dirty="0"/>
              <a:t>outwards from the starting point until it reaches the </a:t>
            </a:r>
            <a:r>
              <a:rPr lang="en-IN" sz="2800" dirty="0" smtClean="0"/>
              <a:t>goal</a:t>
            </a:r>
          </a:p>
          <a:p>
            <a:r>
              <a:rPr lang="en-IN" sz="2800" dirty="0" smtClean="0"/>
              <a:t>Guaranteed </a:t>
            </a:r>
            <a:r>
              <a:rPr lang="en-IN" sz="2800" dirty="0"/>
              <a:t>to find </a:t>
            </a:r>
            <a:r>
              <a:rPr lang="en-IN" sz="2800" dirty="0" smtClean="0"/>
              <a:t>the </a:t>
            </a:r>
            <a:r>
              <a:rPr lang="en-IN" sz="2800" dirty="0"/>
              <a:t>shortest path from the starting point to the goal</a:t>
            </a:r>
            <a:endParaRPr lang="en-IN" sz="2800" dirty="0" smtClean="0"/>
          </a:p>
          <a:p>
            <a:endParaRPr lang="en-IN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User\Desktop\Projects\best-first-search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628" y="1428736"/>
            <a:ext cx="4143372" cy="292895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Greedy Best-First-Search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 smtClean="0"/>
              <a:t>Uses an estimate called                                       heuristic value</a:t>
            </a:r>
          </a:p>
          <a:p>
            <a:r>
              <a:rPr lang="en-IN" sz="2800" dirty="0" smtClean="0"/>
              <a:t>Selects </a:t>
            </a:r>
            <a:r>
              <a:rPr lang="en-IN" sz="2800" dirty="0"/>
              <a:t>the vertex closest to </a:t>
            </a:r>
            <a:r>
              <a:rPr lang="en-IN" sz="2800" dirty="0" smtClean="0"/>
              <a:t>                                       the goal</a:t>
            </a:r>
          </a:p>
          <a:p>
            <a:r>
              <a:rPr lang="en-IN" sz="2800" dirty="0" smtClean="0"/>
              <a:t>Not</a:t>
            </a:r>
            <a:r>
              <a:rPr lang="en-IN" sz="2800" dirty="0"/>
              <a:t> guaranteed to find </a:t>
            </a:r>
            <a:r>
              <a:rPr lang="en-IN" sz="2800" dirty="0" smtClean="0"/>
              <a:t>the                                 shortest path</a:t>
            </a:r>
          </a:p>
          <a:p>
            <a:r>
              <a:rPr lang="en-IN" sz="2800" dirty="0" smtClean="0"/>
              <a:t>Runs </a:t>
            </a:r>
            <a:r>
              <a:rPr lang="en-IN" sz="2800" dirty="0"/>
              <a:t>much quicker than </a:t>
            </a:r>
            <a:r>
              <a:rPr lang="en-IN" sz="2800" dirty="0" err="1"/>
              <a:t>Dijkstra’s</a:t>
            </a:r>
            <a:r>
              <a:rPr lang="en-IN" sz="2800" dirty="0"/>
              <a:t> algorithm because it uses the heuristic function to guide its way towards the goal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User\Desktop\Projects\a-sta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72066" y="1285860"/>
            <a:ext cx="4071934" cy="2910736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A* Algorithm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Most </a:t>
            </a:r>
            <a:r>
              <a:rPr lang="en-IN" dirty="0"/>
              <a:t>popular choice for </a:t>
            </a:r>
            <a:r>
              <a:rPr lang="en-IN" dirty="0" smtClean="0"/>
              <a:t>                               </a:t>
            </a:r>
            <a:r>
              <a:rPr lang="en-IN" dirty="0" err="1" smtClean="0"/>
              <a:t>pathfinding</a:t>
            </a:r>
            <a:r>
              <a:rPr lang="en-IN" dirty="0" smtClean="0"/>
              <a:t> due to its                                          flexibility </a:t>
            </a:r>
          </a:p>
          <a:p>
            <a:r>
              <a:rPr lang="en-IN" dirty="0" smtClean="0"/>
              <a:t>Combines best features                                      of both </a:t>
            </a:r>
            <a:r>
              <a:rPr lang="en-IN" dirty="0" err="1" smtClean="0"/>
              <a:t>Dijkstra’s</a:t>
            </a:r>
            <a:r>
              <a:rPr lang="en-IN" dirty="0" smtClean="0"/>
              <a:t> and                                 Greedy Best-First-Search Algorithm</a:t>
            </a:r>
          </a:p>
          <a:p>
            <a:r>
              <a:rPr lang="en-IN" dirty="0" smtClean="0"/>
              <a:t>Finds the shortest path possible while using a heuristic value to guide itself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Use of Heuristic Value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428736"/>
            <a:ext cx="8229600" cy="5043510"/>
          </a:xfrm>
        </p:spPr>
        <p:txBody>
          <a:bodyPr>
            <a:normAutofit/>
          </a:bodyPr>
          <a:lstStyle/>
          <a:p>
            <a:pPr algn="ctr">
              <a:buNone/>
            </a:pPr>
            <a:endParaRPr lang="en-IN" dirty="0" smtClean="0"/>
          </a:p>
          <a:p>
            <a:pPr algn="ctr">
              <a:buNone/>
            </a:pPr>
            <a:r>
              <a:rPr lang="en-IN" dirty="0" smtClean="0"/>
              <a:t>f   =   g   +   h </a:t>
            </a:r>
          </a:p>
          <a:p>
            <a:pPr algn="ctr"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f : Cost Function</a:t>
            </a:r>
          </a:p>
          <a:p>
            <a:pPr>
              <a:buNone/>
            </a:pPr>
            <a:endParaRPr lang="en-IN" dirty="0"/>
          </a:p>
          <a:p>
            <a:pPr>
              <a:buNone/>
            </a:pPr>
            <a:r>
              <a:rPr lang="en-IN" dirty="0" smtClean="0"/>
              <a:t>g : Distance </a:t>
            </a:r>
            <a:r>
              <a:rPr lang="en-IN" dirty="0"/>
              <a:t>from the starting point</a:t>
            </a: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h : Linear distance to the goal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User\Desktop\New Note.png"/>
          <p:cNvPicPr>
            <a:picLocks noChangeAspect="1" noChangeArrowheads="1"/>
          </p:cNvPicPr>
          <p:nvPr/>
        </p:nvPicPr>
        <p:blipFill>
          <a:blip r:embed="rId2"/>
          <a:srcRect t="6064" r="3125" b="10250"/>
          <a:stretch>
            <a:fillRect/>
          </a:stretch>
        </p:blipFill>
        <p:spPr bwMode="auto">
          <a:xfrm>
            <a:off x="857224" y="571480"/>
            <a:ext cx="7643866" cy="567125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Area Mapped</a:t>
            </a:r>
            <a:endParaRPr lang="en-IN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IN" dirty="0" err="1" smtClean="0"/>
              <a:t>Dijkstra’s</a:t>
            </a:r>
            <a:r>
              <a:rPr lang="en-IN" dirty="0" smtClean="0"/>
              <a:t> Algorithm</a:t>
            </a:r>
            <a:endParaRPr lang="en-IN" dirty="0"/>
          </a:p>
        </p:txBody>
      </p:sp>
      <p:pic>
        <p:nvPicPr>
          <p:cNvPr id="12" name="Content Placeholder 11" descr="dijkstra-trap.pn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57200" y="2706498"/>
            <a:ext cx="3900486" cy="2788180"/>
          </a:xfrm>
        </p:spPr>
      </p:pic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IN" dirty="0" smtClean="0"/>
              <a:t>A* Algorithm</a:t>
            </a:r>
            <a:endParaRPr lang="en-IN" dirty="0"/>
          </a:p>
        </p:txBody>
      </p:sp>
      <p:pic>
        <p:nvPicPr>
          <p:cNvPr id="13" name="Content Placeholder 12" descr="a-star-trap.png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4857752" y="2714620"/>
            <a:ext cx="3900486" cy="2788181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690</TotalTime>
  <Words>321</Words>
  <Application>Microsoft Office PowerPoint</Application>
  <PresentationFormat>On-screen Show (4:3)</PresentationFormat>
  <Paragraphs>57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VELLORE MAPPING </vt:lpstr>
      <vt:lpstr>Need for efficient pathfinding?</vt:lpstr>
      <vt:lpstr>Best Pathfinding Algorithms</vt:lpstr>
      <vt:lpstr>Dijkstra’s Algorithm</vt:lpstr>
      <vt:lpstr>Greedy Best-First-Search</vt:lpstr>
      <vt:lpstr>A* Algorithm</vt:lpstr>
      <vt:lpstr>Use of Heuristic Value</vt:lpstr>
      <vt:lpstr>Slide 8</vt:lpstr>
      <vt:lpstr>Area Mapped</vt:lpstr>
      <vt:lpstr>Slide 10</vt:lpstr>
      <vt:lpstr>Our Map of Vellore</vt:lpstr>
      <vt:lpstr>How do we find the path?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VELLORE MAPPING</dc:title>
  <dc:creator>Black Widow</dc:creator>
  <cp:lastModifiedBy>Black Widow</cp:lastModifiedBy>
  <cp:revision>33</cp:revision>
  <dcterms:created xsi:type="dcterms:W3CDTF">2016-04-26T15:53:13Z</dcterms:created>
  <dcterms:modified xsi:type="dcterms:W3CDTF">2016-06-30T21:34:35Z</dcterms:modified>
</cp:coreProperties>
</file>