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Lst>
  <p:notesMasterIdLst>
    <p:notesMasterId r:id="rId12"/>
  </p:notesMasterIdLst>
  <p:sldIdLst>
    <p:sldId id="256" r:id="rId2"/>
    <p:sldId id="257" r:id="rId3"/>
    <p:sldId id="258" r:id="rId4"/>
    <p:sldId id="259" r:id="rId5"/>
    <p:sldId id="260" r:id="rId6"/>
    <p:sldId id="261" r:id="rId7"/>
    <p:sldId id="286" r:id="rId8"/>
    <p:sldId id="287" r:id="rId9"/>
    <p:sldId id="262" r:id="rId10"/>
    <p:sldId id="263"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311">
          <p15:clr>
            <a:srgbClr val="EA4335"/>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6F7711-85AF-498F-9A03-CA337C10AD57}">
  <a:tblStyle styleId="{B56F7711-85AF-498F-9A03-CA337C10AD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946" y="72"/>
      </p:cViewPr>
      <p:guideLst>
        <p:guide pos="5311"/>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4"/>
        <p:cNvGrpSpPr/>
        <p:nvPr/>
      </p:nvGrpSpPr>
      <p:grpSpPr>
        <a:xfrm>
          <a:off x="0" y="0"/>
          <a:ext cx="0" cy="0"/>
          <a:chOff x="0" y="0"/>
          <a:chExt cx="0" cy="0"/>
        </a:xfrm>
      </p:grpSpPr>
      <p:sp>
        <p:nvSpPr>
          <p:cNvPr id="2635" name="Google Shape;2635;g10b651380e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6" name="Google Shape;2636;g10b651380e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2"/>
        <p:cNvGrpSpPr/>
        <p:nvPr/>
      </p:nvGrpSpPr>
      <p:grpSpPr>
        <a:xfrm>
          <a:off x="0" y="0"/>
          <a:ext cx="0" cy="0"/>
          <a:chOff x="0" y="0"/>
          <a:chExt cx="0" cy="0"/>
        </a:xfrm>
      </p:grpSpPr>
      <p:sp>
        <p:nvSpPr>
          <p:cNvPr id="2723" name="Google Shape;2723;g10aca425eb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4" name="Google Shape;2724;g10aca425eb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g10a69f0788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3" name="Google Shape;2653;g10a69f0788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10b651380e3_0_1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10b651380e3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10b651380e3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78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10b651380e3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4611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b651380e3_0_2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b651380e3_0_2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a:endParaRPr/>
          </a:p>
        </p:txBody>
      </p:sp>
      <p:sp>
        <p:nvSpPr>
          <p:cNvPr id="10" name="Google Shape;10;p2"/>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a:endParaRPr/>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31" name="Google Shape;31;p2"/>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rot="10800000" flipH="1">
            <a:off x="4980106" y="-10605742"/>
            <a:ext cx="3769563" cy="11358057"/>
            <a:chOff x="-2722250" y="-1079764"/>
            <a:chExt cx="3769563" cy="11358057"/>
          </a:xfrm>
        </p:grpSpPr>
        <p:sp>
          <p:nvSpPr>
            <p:cNvPr id="49" name="Google Shape;49;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63"/>
        <p:cNvGrpSpPr/>
        <p:nvPr/>
      </p:nvGrpSpPr>
      <p:grpSpPr>
        <a:xfrm>
          <a:off x="0" y="0"/>
          <a:ext cx="0" cy="0"/>
          <a:chOff x="0" y="0"/>
          <a:chExt cx="0" cy="0"/>
        </a:xfrm>
      </p:grpSpPr>
      <p:sp>
        <p:nvSpPr>
          <p:cNvPr id="2464" name="Google Shape;2464;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2465" name="Google Shape;2465;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35"/>
          <p:cNvGrpSpPr/>
          <p:nvPr/>
        </p:nvGrpSpPr>
        <p:grpSpPr>
          <a:xfrm rot="10800000" flipH="1">
            <a:off x="8591775" y="-1202836"/>
            <a:ext cx="4222888" cy="4088811"/>
            <a:chOff x="8129425" y="2555026"/>
            <a:chExt cx="4222888" cy="4088811"/>
          </a:xfrm>
        </p:grpSpPr>
        <p:sp>
          <p:nvSpPr>
            <p:cNvPr id="2491" name="Google Shape;2491;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9" name="Google Shape;2509;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0" name="Google Shape;2510;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4" name="Google Shape;2514;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6" name="Google Shape;2516;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9" name="Google Shape;2519;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21" name="Google Shape;2521;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1" name="Google Shape;2541;p3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4" name="Google Shape;2544;p3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36"/>
          <p:cNvGrpSpPr/>
          <p:nvPr/>
        </p:nvGrpSpPr>
        <p:grpSpPr>
          <a:xfrm rot="-5400000" flipH="1">
            <a:off x="14326746" y="-8155174"/>
            <a:ext cx="5570272" cy="18162622"/>
            <a:chOff x="-3170262" y="3452177"/>
            <a:chExt cx="3721951" cy="12135923"/>
          </a:xfrm>
        </p:grpSpPr>
        <p:sp>
          <p:nvSpPr>
            <p:cNvPr id="2564" name="Google Shape;2564;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4" name="Google Shape;2624;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5" name="Google Shape;2625;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6" name="Google Shape;2626;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3"/>
          <p:cNvSpPr txBox="1">
            <a:spLocks noGrp="1"/>
          </p:cNvSpPr>
          <p:nvPr>
            <p:ph type="title"/>
          </p:nvPr>
        </p:nvSpPr>
        <p:spPr>
          <a:xfrm>
            <a:off x="2206800" y="2374150"/>
            <a:ext cx="4730400" cy="68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65" name="Google Shape;65;p3"/>
          <p:cNvSpPr txBox="1">
            <a:spLocks noGrp="1"/>
          </p:cNvSpPr>
          <p:nvPr>
            <p:ph type="subTitle" idx="1"/>
          </p:nvPr>
        </p:nvSpPr>
        <p:spPr>
          <a:xfrm>
            <a:off x="3137400" y="3519025"/>
            <a:ext cx="2869200" cy="6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
        <p:nvSpPr>
          <p:cNvPr id="66" name="Google Shape;66;p3"/>
          <p:cNvSpPr txBox="1">
            <a:spLocks noGrp="1"/>
          </p:cNvSpPr>
          <p:nvPr>
            <p:ph type="title" idx="2" hasCustomPrompt="1"/>
          </p:nvPr>
        </p:nvSpPr>
        <p:spPr>
          <a:xfrm>
            <a:off x="2206800" y="1223888"/>
            <a:ext cx="4730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7" name="Google Shape;67;p3"/>
          <p:cNvSpPr/>
          <p:nvPr/>
        </p:nvSpPr>
        <p:spPr>
          <a:xfrm rot="-2716073">
            <a:off x="207070"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92764"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3"/>
          <p:cNvGrpSpPr/>
          <p:nvPr/>
        </p:nvGrpSpPr>
        <p:grpSpPr>
          <a:xfrm>
            <a:off x="-1624871" y="-4592"/>
            <a:ext cx="5178842" cy="5178453"/>
            <a:chOff x="-1624871" y="-4592"/>
            <a:chExt cx="5178842" cy="5178453"/>
          </a:xfrm>
        </p:grpSpPr>
        <p:sp>
          <p:nvSpPr>
            <p:cNvPr id="77" name="Google Shape;77;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3"/>
          <p:cNvSpPr/>
          <p:nvPr/>
        </p:nvSpPr>
        <p:spPr>
          <a:xfrm rot="-2716073">
            <a:off x="207058"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3"/>
          <p:cNvGrpSpPr/>
          <p:nvPr/>
        </p:nvGrpSpPr>
        <p:grpSpPr>
          <a:xfrm>
            <a:off x="-1064015" y="2306598"/>
            <a:ext cx="3021722" cy="3146276"/>
            <a:chOff x="-1064015" y="2306598"/>
            <a:chExt cx="3021722" cy="3146276"/>
          </a:xfrm>
        </p:grpSpPr>
        <p:sp>
          <p:nvSpPr>
            <p:cNvPr id="82" name="Google Shape;82;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3"/>
          <p:cNvGrpSpPr/>
          <p:nvPr/>
        </p:nvGrpSpPr>
        <p:grpSpPr>
          <a:xfrm>
            <a:off x="758062" y="2741287"/>
            <a:ext cx="1247068" cy="1340554"/>
            <a:chOff x="758062" y="2741287"/>
            <a:chExt cx="1247068" cy="1340554"/>
          </a:xfrm>
        </p:grpSpPr>
        <p:sp>
          <p:nvSpPr>
            <p:cNvPr id="89" name="Google Shape;89;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3"/>
          <p:cNvSpPr/>
          <p:nvPr/>
        </p:nvSpPr>
        <p:spPr>
          <a:xfrm>
            <a:off x="592751"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8083927">
            <a:off x="8055138"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10800000">
            <a:off x="8440836"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5590029" y="-11612"/>
            <a:ext cx="5178842" cy="5178453"/>
            <a:chOff x="5590029" y="-11612"/>
            <a:chExt cx="5178842" cy="5178453"/>
          </a:xfrm>
        </p:grpSpPr>
        <p:sp>
          <p:nvSpPr>
            <p:cNvPr id="110" name="Google Shape;110;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083927">
            <a:off x="8055150"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3"/>
          <p:cNvGrpSpPr/>
          <p:nvPr/>
        </p:nvGrpSpPr>
        <p:grpSpPr>
          <a:xfrm>
            <a:off x="7186293" y="-290625"/>
            <a:ext cx="3021722" cy="3146276"/>
            <a:chOff x="7186293" y="-290625"/>
            <a:chExt cx="3021722" cy="3146276"/>
          </a:xfrm>
        </p:grpSpPr>
        <p:sp>
          <p:nvSpPr>
            <p:cNvPr id="116" name="Google Shape;116;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10800000">
            <a:off x="8440849"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30" name="Google Shape;130;p4"/>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31" name="Google Shape;131;p4"/>
          <p:cNvGrpSpPr/>
          <p:nvPr/>
        </p:nvGrpSpPr>
        <p:grpSpPr>
          <a:xfrm>
            <a:off x="-3170262" y="3452177"/>
            <a:ext cx="3721951" cy="12135923"/>
            <a:chOff x="-3170262" y="3452177"/>
            <a:chExt cx="3721951" cy="12135923"/>
          </a:xfrm>
        </p:grpSpPr>
        <p:sp>
          <p:nvSpPr>
            <p:cNvPr id="132" name="Google Shape;132;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4"/>
          <p:cNvGrpSpPr/>
          <p:nvPr/>
        </p:nvGrpSpPr>
        <p:grpSpPr>
          <a:xfrm>
            <a:off x="8681163" y="-2011948"/>
            <a:ext cx="3721951" cy="12135923"/>
            <a:chOff x="-3170262" y="3452177"/>
            <a:chExt cx="3721951" cy="12135923"/>
          </a:xfrm>
        </p:grpSpPr>
        <p:sp>
          <p:nvSpPr>
            <p:cNvPr id="189" name="Google Shape;189;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4"/>
          <p:cNvGrpSpPr/>
          <p:nvPr/>
        </p:nvGrpSpPr>
        <p:grpSpPr>
          <a:xfrm>
            <a:off x="-1081045" y="-1072813"/>
            <a:ext cx="3021722" cy="3146276"/>
            <a:chOff x="-1081045" y="-1072813"/>
            <a:chExt cx="3021722" cy="3146276"/>
          </a:xfrm>
        </p:grpSpPr>
        <p:sp>
          <p:nvSpPr>
            <p:cNvPr id="244" name="Google Shape;244;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2"/>
        <p:cNvGrpSpPr/>
        <p:nvPr/>
      </p:nvGrpSpPr>
      <p:grpSpPr>
        <a:xfrm>
          <a:off x="0" y="0"/>
          <a:ext cx="0" cy="0"/>
          <a:chOff x="0" y="0"/>
          <a:chExt cx="0" cy="0"/>
        </a:xfrm>
      </p:grpSpPr>
      <p:sp>
        <p:nvSpPr>
          <p:cNvPr id="253" name="Google Shape;253;p5"/>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54" name="Google Shape;254;p5"/>
          <p:cNvSpPr txBox="1">
            <a:spLocks noGrp="1"/>
          </p:cNvSpPr>
          <p:nvPr>
            <p:ph type="subTitle" idx="1"/>
          </p:nvPr>
        </p:nvSpPr>
        <p:spPr>
          <a:xfrm>
            <a:off x="192817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5"/>
          <p:cNvSpPr txBox="1">
            <a:spLocks noGrp="1"/>
          </p:cNvSpPr>
          <p:nvPr>
            <p:ph type="subTitle" idx="2"/>
          </p:nvPr>
        </p:nvSpPr>
        <p:spPr>
          <a:xfrm>
            <a:off x="192817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6" name="Google Shape;256;p5"/>
          <p:cNvSpPr txBox="1">
            <a:spLocks noGrp="1"/>
          </p:cNvSpPr>
          <p:nvPr>
            <p:ph type="subTitle" idx="3"/>
          </p:nvPr>
        </p:nvSpPr>
        <p:spPr>
          <a:xfrm>
            <a:off x="490132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5"/>
          <p:cNvSpPr txBox="1">
            <a:spLocks noGrp="1"/>
          </p:cNvSpPr>
          <p:nvPr>
            <p:ph type="subTitle" idx="4"/>
          </p:nvPr>
        </p:nvSpPr>
        <p:spPr>
          <a:xfrm>
            <a:off x="490132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8" name="Google Shape;258;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9" name="Google Shape;259;p5"/>
          <p:cNvGrpSpPr/>
          <p:nvPr/>
        </p:nvGrpSpPr>
        <p:grpSpPr>
          <a:xfrm>
            <a:off x="-2459612" y="638961"/>
            <a:ext cx="3769563" cy="11358057"/>
            <a:chOff x="-2722250" y="-1079764"/>
            <a:chExt cx="3769563" cy="11358057"/>
          </a:xfrm>
        </p:grpSpPr>
        <p:sp>
          <p:nvSpPr>
            <p:cNvPr id="260" name="Google Shape;260;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5"/>
          <p:cNvGrpSpPr/>
          <p:nvPr/>
        </p:nvGrpSpPr>
        <p:grpSpPr>
          <a:xfrm>
            <a:off x="-444950" y="2746461"/>
            <a:ext cx="1158175" cy="2819114"/>
            <a:chOff x="-444950" y="2746461"/>
            <a:chExt cx="1158175" cy="2819114"/>
          </a:xfrm>
        </p:grpSpPr>
        <p:sp>
          <p:nvSpPr>
            <p:cNvPr id="275" name="Google Shape;275;p5"/>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6" name="Google Shape;276;p5"/>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9" name="Google Shape;279;p5"/>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5"/>
          <p:cNvGrpSpPr/>
          <p:nvPr/>
        </p:nvGrpSpPr>
        <p:grpSpPr>
          <a:xfrm>
            <a:off x="8118013" y="1690211"/>
            <a:ext cx="3769563" cy="11358057"/>
            <a:chOff x="-2722250" y="-1079764"/>
            <a:chExt cx="3769563" cy="11358057"/>
          </a:xfrm>
        </p:grpSpPr>
        <p:sp>
          <p:nvSpPr>
            <p:cNvPr id="284" name="Google Shape;284;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5"/>
          <p:cNvGrpSpPr/>
          <p:nvPr/>
        </p:nvGrpSpPr>
        <p:grpSpPr>
          <a:xfrm rot="-5400000" flipH="1">
            <a:off x="14326746" y="-8155174"/>
            <a:ext cx="5570272" cy="18162622"/>
            <a:chOff x="-3170262" y="3452177"/>
            <a:chExt cx="3721951" cy="12135923"/>
          </a:xfrm>
        </p:grpSpPr>
        <p:sp>
          <p:nvSpPr>
            <p:cNvPr id="299" name="Google Shape;299;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356" name="Google Shape;356;p5"/>
          <p:cNvGrpSpPr/>
          <p:nvPr/>
        </p:nvGrpSpPr>
        <p:grpSpPr>
          <a:xfrm>
            <a:off x="8342610" y="-1257510"/>
            <a:ext cx="1632765" cy="4501735"/>
            <a:chOff x="8342610" y="-1257510"/>
            <a:chExt cx="1632765" cy="4501735"/>
          </a:xfrm>
        </p:grpSpPr>
        <p:sp>
          <p:nvSpPr>
            <p:cNvPr id="357" name="Google Shape;357;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59" name="Google Shape;359;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60" name="Google Shape;360;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0"/>
        <p:cNvGrpSpPr/>
        <p:nvPr/>
      </p:nvGrpSpPr>
      <p:grpSpPr>
        <a:xfrm>
          <a:off x="0" y="0"/>
          <a:ext cx="0" cy="0"/>
          <a:chOff x="0" y="0"/>
          <a:chExt cx="0" cy="0"/>
        </a:xfrm>
      </p:grpSpPr>
      <p:grpSp>
        <p:nvGrpSpPr>
          <p:cNvPr id="441" name="Google Shape;441;p7"/>
          <p:cNvGrpSpPr/>
          <p:nvPr/>
        </p:nvGrpSpPr>
        <p:grpSpPr>
          <a:xfrm rot="5400000">
            <a:off x="2682300" y="624611"/>
            <a:ext cx="3769563" cy="11358057"/>
            <a:chOff x="-2722250" y="-1079764"/>
            <a:chExt cx="3769563" cy="11358057"/>
          </a:xfrm>
        </p:grpSpPr>
        <p:sp>
          <p:nvSpPr>
            <p:cNvPr id="442" name="Google Shape;442;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7"/>
          <p:cNvGrpSpPr/>
          <p:nvPr/>
        </p:nvGrpSpPr>
        <p:grpSpPr>
          <a:xfrm>
            <a:off x="8129425" y="-110899"/>
            <a:ext cx="4222888" cy="4088811"/>
            <a:chOff x="8129425" y="2555026"/>
            <a:chExt cx="4222888" cy="4088811"/>
          </a:xfrm>
        </p:grpSpPr>
        <p:sp>
          <p:nvSpPr>
            <p:cNvPr id="457" name="Google Shape;457;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7"/>
          <p:cNvGrpSpPr/>
          <p:nvPr/>
        </p:nvGrpSpPr>
        <p:grpSpPr>
          <a:xfrm>
            <a:off x="-2635762" y="-5215852"/>
            <a:ext cx="3769563" cy="11358057"/>
            <a:chOff x="-2635762" y="-5215852"/>
            <a:chExt cx="3769563" cy="11358057"/>
          </a:xfrm>
        </p:grpSpPr>
        <p:sp>
          <p:nvSpPr>
            <p:cNvPr id="466" name="Google Shape;466;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7"/>
          <p:cNvSpPr txBox="1">
            <a:spLocks noGrp="1"/>
          </p:cNvSpPr>
          <p:nvPr>
            <p:ph type="title"/>
          </p:nvPr>
        </p:nvSpPr>
        <p:spPr>
          <a:xfrm>
            <a:off x="1690050" y="438850"/>
            <a:ext cx="5763900" cy="1181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83" name="Google Shape;483;p7"/>
          <p:cNvSpPr txBox="1">
            <a:spLocks noGrp="1"/>
          </p:cNvSpPr>
          <p:nvPr>
            <p:ph type="body" idx="1"/>
          </p:nvPr>
        </p:nvSpPr>
        <p:spPr>
          <a:xfrm>
            <a:off x="2541150" y="2050375"/>
            <a:ext cx="4061700" cy="1968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4"/>
        <p:cNvGrpSpPr/>
        <p:nvPr/>
      </p:nvGrpSpPr>
      <p:grpSpPr>
        <a:xfrm>
          <a:off x="0" y="0"/>
          <a:ext cx="0" cy="0"/>
          <a:chOff x="0" y="0"/>
          <a:chExt cx="0" cy="0"/>
        </a:xfrm>
      </p:grpSpPr>
      <p:sp>
        <p:nvSpPr>
          <p:cNvPr id="535" name="Google Shape;535;p9"/>
          <p:cNvSpPr txBox="1">
            <a:spLocks noGrp="1"/>
          </p:cNvSpPr>
          <p:nvPr>
            <p:ph type="title"/>
          </p:nvPr>
        </p:nvSpPr>
        <p:spPr>
          <a:xfrm>
            <a:off x="2344500" y="1378869"/>
            <a:ext cx="4455000" cy="628200"/>
          </a:xfrm>
          <a:prstGeom prst="rect">
            <a:avLst/>
          </a:prstGeom>
        </p:spPr>
        <p:txBody>
          <a:bodyPr spcFirstLastPara="1" wrap="square" lIns="91425" tIns="91425" rIns="91425" bIns="91425" anchor="t"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536" name="Google Shape;536;p9"/>
          <p:cNvSpPr txBox="1">
            <a:spLocks noGrp="1"/>
          </p:cNvSpPr>
          <p:nvPr>
            <p:ph type="subTitle" idx="1"/>
          </p:nvPr>
        </p:nvSpPr>
        <p:spPr>
          <a:xfrm>
            <a:off x="2549400" y="2544981"/>
            <a:ext cx="4045200" cy="120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a:endParaRPr/>
          </a:p>
        </p:txBody>
      </p:sp>
      <p:sp>
        <p:nvSpPr>
          <p:cNvPr id="537" name="Google Shape;537;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538" name="Google Shape;538;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39" name="Google Shape;539;p9"/>
          <p:cNvGrpSpPr/>
          <p:nvPr/>
        </p:nvGrpSpPr>
        <p:grpSpPr>
          <a:xfrm flipH="1">
            <a:off x="-2783025" y="2555026"/>
            <a:ext cx="4222888" cy="4088811"/>
            <a:chOff x="8129425" y="2555026"/>
            <a:chExt cx="4222888" cy="4088811"/>
          </a:xfrm>
        </p:grpSpPr>
        <p:sp>
          <p:nvSpPr>
            <p:cNvPr id="540" name="Google Shape;540;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9"/>
          <p:cNvGrpSpPr/>
          <p:nvPr/>
        </p:nvGrpSpPr>
        <p:grpSpPr>
          <a:xfrm flipH="1">
            <a:off x="-2986745" y="907371"/>
            <a:ext cx="3769563" cy="11358057"/>
            <a:chOff x="-2722250" y="-1079764"/>
            <a:chExt cx="3769563" cy="11358057"/>
          </a:xfrm>
        </p:grpSpPr>
        <p:sp>
          <p:nvSpPr>
            <p:cNvPr id="549" name="Google Shape;549;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9"/>
          <p:cNvGrpSpPr/>
          <p:nvPr/>
        </p:nvGrpSpPr>
        <p:grpSpPr>
          <a:xfrm rot="10800000" flipH="1">
            <a:off x="8591775" y="-1202836"/>
            <a:ext cx="4222888" cy="4088811"/>
            <a:chOff x="8129425" y="2555026"/>
            <a:chExt cx="4222888" cy="4088811"/>
          </a:xfrm>
        </p:grpSpPr>
        <p:sp>
          <p:nvSpPr>
            <p:cNvPr id="564" name="Google Shape;564;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9"/>
          <p:cNvGrpSpPr/>
          <p:nvPr/>
        </p:nvGrpSpPr>
        <p:grpSpPr>
          <a:xfrm>
            <a:off x="824987" y="359239"/>
            <a:ext cx="117523" cy="719798"/>
            <a:chOff x="824987" y="359239"/>
            <a:chExt cx="117523" cy="719798"/>
          </a:xfrm>
        </p:grpSpPr>
        <p:sp>
          <p:nvSpPr>
            <p:cNvPr id="574" name="Google Shape;574;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3" name="Google Shape;583;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4" name="Google Shape;584;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85" name="Google Shape;585;p9"/>
          <p:cNvGrpSpPr/>
          <p:nvPr/>
        </p:nvGrpSpPr>
        <p:grpSpPr>
          <a:xfrm>
            <a:off x="8202950" y="1983213"/>
            <a:ext cx="237939" cy="3223487"/>
            <a:chOff x="8202950" y="1983213"/>
            <a:chExt cx="237939" cy="3223487"/>
          </a:xfrm>
        </p:grpSpPr>
        <p:sp>
          <p:nvSpPr>
            <p:cNvPr id="586" name="Google Shape;586;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7" name="Google Shape;587;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9" name="Google Shape;589;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9"/>
          <p:cNvGrpSpPr/>
          <p:nvPr/>
        </p:nvGrpSpPr>
        <p:grpSpPr>
          <a:xfrm>
            <a:off x="7704114" y="-97112"/>
            <a:ext cx="261061" cy="3913266"/>
            <a:chOff x="7704114" y="-97112"/>
            <a:chExt cx="261061" cy="3913266"/>
          </a:xfrm>
        </p:grpSpPr>
        <p:sp>
          <p:nvSpPr>
            <p:cNvPr id="591" name="Google Shape;591;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2" name="Google Shape;592;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4" name="Google Shape;594;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0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03"/>
        <p:cNvGrpSpPr/>
        <p:nvPr/>
      </p:nvGrpSpPr>
      <p:grpSpPr>
        <a:xfrm>
          <a:off x="0" y="0"/>
          <a:ext cx="0" cy="0"/>
          <a:chOff x="0" y="0"/>
          <a:chExt cx="0" cy="0"/>
        </a:xfrm>
      </p:grpSpPr>
      <p:sp>
        <p:nvSpPr>
          <p:cNvPr id="704" name="Google Shape;704;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705" name="Google Shape;705;p13"/>
          <p:cNvSpPr txBox="1">
            <a:spLocks noGrp="1"/>
          </p:cNvSpPr>
          <p:nvPr>
            <p:ph type="subTitle" idx="1"/>
          </p:nvPr>
        </p:nvSpPr>
        <p:spPr>
          <a:xfrm>
            <a:off x="1975600"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6" name="Google Shape;706;p13"/>
          <p:cNvSpPr txBox="1">
            <a:spLocks noGrp="1"/>
          </p:cNvSpPr>
          <p:nvPr>
            <p:ph type="subTitle" idx="2"/>
          </p:nvPr>
        </p:nvSpPr>
        <p:spPr>
          <a:xfrm>
            <a:off x="1975600"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07" name="Google Shape;707;p13"/>
          <p:cNvSpPr txBox="1">
            <a:spLocks noGrp="1"/>
          </p:cNvSpPr>
          <p:nvPr>
            <p:ph type="title" idx="3" hasCustomPrompt="1"/>
          </p:nvPr>
        </p:nvSpPr>
        <p:spPr>
          <a:xfrm>
            <a:off x="1049261"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8" name="Google Shape;708;p13"/>
          <p:cNvSpPr txBox="1">
            <a:spLocks noGrp="1"/>
          </p:cNvSpPr>
          <p:nvPr>
            <p:ph type="title" idx="4" hasCustomPrompt="1"/>
          </p:nvPr>
        </p:nvSpPr>
        <p:spPr>
          <a:xfrm>
            <a:off x="4904736"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9" name="Google Shape;709;p13"/>
          <p:cNvSpPr txBox="1">
            <a:spLocks noGrp="1"/>
          </p:cNvSpPr>
          <p:nvPr>
            <p:ph type="title" idx="5" hasCustomPrompt="1"/>
          </p:nvPr>
        </p:nvSpPr>
        <p:spPr>
          <a:xfrm>
            <a:off x="1049261"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0" name="Google Shape;710;p13"/>
          <p:cNvSpPr txBox="1">
            <a:spLocks noGrp="1"/>
          </p:cNvSpPr>
          <p:nvPr>
            <p:ph type="title" idx="6" hasCustomPrompt="1"/>
          </p:nvPr>
        </p:nvSpPr>
        <p:spPr>
          <a:xfrm>
            <a:off x="4904736"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1" name="Google Shape;711;p13"/>
          <p:cNvSpPr txBox="1">
            <a:spLocks noGrp="1"/>
          </p:cNvSpPr>
          <p:nvPr>
            <p:ph type="subTitle" idx="7"/>
          </p:nvPr>
        </p:nvSpPr>
        <p:spPr>
          <a:xfrm>
            <a:off x="1975600"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2" name="Google Shape;712;p13"/>
          <p:cNvSpPr txBox="1">
            <a:spLocks noGrp="1"/>
          </p:cNvSpPr>
          <p:nvPr>
            <p:ph type="subTitle" idx="8"/>
          </p:nvPr>
        </p:nvSpPr>
        <p:spPr>
          <a:xfrm>
            <a:off x="1975600"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3" name="Google Shape;713;p13"/>
          <p:cNvSpPr txBox="1">
            <a:spLocks noGrp="1"/>
          </p:cNvSpPr>
          <p:nvPr>
            <p:ph type="subTitle" idx="9"/>
          </p:nvPr>
        </p:nvSpPr>
        <p:spPr>
          <a:xfrm>
            <a:off x="5831075"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4" name="Google Shape;714;p13"/>
          <p:cNvSpPr txBox="1">
            <a:spLocks noGrp="1"/>
          </p:cNvSpPr>
          <p:nvPr>
            <p:ph type="subTitle" idx="13"/>
          </p:nvPr>
        </p:nvSpPr>
        <p:spPr>
          <a:xfrm>
            <a:off x="5831075"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5" name="Google Shape;715;p13"/>
          <p:cNvSpPr txBox="1">
            <a:spLocks noGrp="1"/>
          </p:cNvSpPr>
          <p:nvPr>
            <p:ph type="subTitle" idx="14"/>
          </p:nvPr>
        </p:nvSpPr>
        <p:spPr>
          <a:xfrm>
            <a:off x="5831075"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6" name="Google Shape;716;p13"/>
          <p:cNvSpPr txBox="1">
            <a:spLocks noGrp="1"/>
          </p:cNvSpPr>
          <p:nvPr>
            <p:ph type="subTitle" idx="15"/>
          </p:nvPr>
        </p:nvSpPr>
        <p:spPr>
          <a:xfrm>
            <a:off x="5831075"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717" name="Google Shape;717;p13"/>
          <p:cNvGrpSpPr/>
          <p:nvPr/>
        </p:nvGrpSpPr>
        <p:grpSpPr>
          <a:xfrm>
            <a:off x="-3130987" y="-4899154"/>
            <a:ext cx="3721951" cy="12135923"/>
            <a:chOff x="-3170262" y="3452177"/>
            <a:chExt cx="3721951" cy="12135923"/>
          </a:xfrm>
        </p:grpSpPr>
        <p:sp>
          <p:nvSpPr>
            <p:cNvPr id="718" name="Google Shape;718;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13"/>
          <p:cNvGrpSpPr/>
          <p:nvPr/>
        </p:nvGrpSpPr>
        <p:grpSpPr>
          <a:xfrm flipH="1">
            <a:off x="6309193" y="4399246"/>
            <a:ext cx="3769563" cy="11358057"/>
            <a:chOff x="-2722250" y="-1079764"/>
            <a:chExt cx="3769563" cy="11358057"/>
          </a:xfrm>
        </p:grpSpPr>
        <p:sp>
          <p:nvSpPr>
            <p:cNvPr id="775" name="Google Shape;775;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13"/>
          <p:cNvGrpSpPr/>
          <p:nvPr/>
        </p:nvGrpSpPr>
        <p:grpSpPr>
          <a:xfrm>
            <a:off x="8626375" y="-2137135"/>
            <a:ext cx="618526" cy="5831511"/>
            <a:chOff x="8626375" y="-2137135"/>
            <a:chExt cx="618526" cy="5831511"/>
          </a:xfrm>
        </p:grpSpPr>
        <p:sp>
          <p:nvSpPr>
            <p:cNvPr id="790" name="Google Shape;790;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13"/>
          <p:cNvGrpSpPr/>
          <p:nvPr/>
        </p:nvGrpSpPr>
        <p:grpSpPr>
          <a:xfrm>
            <a:off x="851178" y="3217515"/>
            <a:ext cx="3146276" cy="3021722"/>
            <a:chOff x="851178" y="3217515"/>
            <a:chExt cx="3146276" cy="3021722"/>
          </a:xfrm>
        </p:grpSpPr>
        <p:sp>
          <p:nvSpPr>
            <p:cNvPr id="795" name="Google Shape;795;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 name="Shape 1225"/>
        <p:cNvGrpSpPr/>
        <p:nvPr/>
      </p:nvGrpSpPr>
      <p:grpSpPr>
        <a:xfrm>
          <a:off x="0" y="0"/>
          <a:ext cx="0" cy="0"/>
          <a:chOff x="0" y="0"/>
          <a:chExt cx="0" cy="0"/>
        </a:xfrm>
      </p:grpSpPr>
      <p:sp>
        <p:nvSpPr>
          <p:cNvPr id="1226" name="Google Shape;1226;p19"/>
          <p:cNvSpPr txBox="1">
            <a:spLocks noGrp="1"/>
          </p:cNvSpPr>
          <p:nvPr>
            <p:ph type="title"/>
          </p:nvPr>
        </p:nvSpPr>
        <p:spPr>
          <a:xfrm>
            <a:off x="4201387" y="1214700"/>
            <a:ext cx="4222200" cy="959100"/>
          </a:xfrm>
          <a:prstGeom prst="rect">
            <a:avLst/>
          </a:prstGeom>
        </p:spPr>
        <p:txBody>
          <a:bodyPr spcFirstLastPara="1" wrap="square" lIns="91425" tIns="91425" rIns="91425" bIns="91425" anchor="t"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
        <p:nvSpPr>
          <p:cNvPr id="1227" name="Google Shape;1227;p19"/>
          <p:cNvSpPr txBox="1">
            <a:spLocks noGrp="1"/>
          </p:cNvSpPr>
          <p:nvPr>
            <p:ph type="subTitle" idx="1"/>
          </p:nvPr>
        </p:nvSpPr>
        <p:spPr>
          <a:xfrm>
            <a:off x="4201387" y="2840075"/>
            <a:ext cx="4222200" cy="1040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228" name="Google Shape;1228;p19"/>
          <p:cNvGrpSpPr/>
          <p:nvPr/>
        </p:nvGrpSpPr>
        <p:grpSpPr>
          <a:xfrm rot="5400000" flipH="1">
            <a:off x="-675675" y="-1922624"/>
            <a:ext cx="4222888" cy="4088811"/>
            <a:chOff x="8129425" y="2555026"/>
            <a:chExt cx="4222888" cy="4088811"/>
          </a:xfrm>
        </p:grpSpPr>
        <p:sp>
          <p:nvSpPr>
            <p:cNvPr id="1229" name="Google Shape;1229;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19"/>
          <p:cNvGrpSpPr/>
          <p:nvPr/>
        </p:nvGrpSpPr>
        <p:grpSpPr>
          <a:xfrm>
            <a:off x="-219775" y="3849186"/>
            <a:ext cx="3769563" cy="11358057"/>
            <a:chOff x="-2722250" y="-1079764"/>
            <a:chExt cx="3769563" cy="11358057"/>
          </a:xfrm>
        </p:grpSpPr>
        <p:sp>
          <p:nvSpPr>
            <p:cNvPr id="1238" name="Google Shape;123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19"/>
          <p:cNvGrpSpPr/>
          <p:nvPr/>
        </p:nvGrpSpPr>
        <p:grpSpPr>
          <a:xfrm rot="10800000">
            <a:off x="-1565550" y="2976149"/>
            <a:ext cx="2504551" cy="4575301"/>
            <a:chOff x="8430775" y="-2181926"/>
            <a:chExt cx="2504551" cy="4575301"/>
          </a:xfrm>
        </p:grpSpPr>
        <p:sp>
          <p:nvSpPr>
            <p:cNvPr id="1253" name="Google Shape;1253;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19"/>
          <p:cNvGrpSpPr/>
          <p:nvPr/>
        </p:nvGrpSpPr>
        <p:grpSpPr>
          <a:xfrm flipH="1">
            <a:off x="-1393950" y="-10219564"/>
            <a:ext cx="3769563" cy="11358057"/>
            <a:chOff x="-2722250" y="-1079764"/>
            <a:chExt cx="3769563" cy="11358057"/>
          </a:xfrm>
        </p:grpSpPr>
        <p:sp>
          <p:nvSpPr>
            <p:cNvPr id="1258" name="Google Shape;125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8" r:id="rId7"/>
    <p:sldLayoutId id="2147483659" r:id="rId8"/>
    <p:sldLayoutId id="2147483665" r:id="rId9"/>
    <p:sldLayoutId id="2147483681" r:id="rId10"/>
    <p:sldLayoutId id="214748368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37"/>
        <p:cNvGrpSpPr/>
        <p:nvPr/>
      </p:nvGrpSpPr>
      <p:grpSpPr>
        <a:xfrm>
          <a:off x="0" y="0"/>
          <a:ext cx="0" cy="0"/>
          <a:chOff x="0" y="0"/>
          <a:chExt cx="0" cy="0"/>
        </a:xfrm>
      </p:grpSpPr>
      <p:sp>
        <p:nvSpPr>
          <p:cNvPr id="2638" name="Google Shape;2638;p40"/>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err="1"/>
              <a:t>Trie</a:t>
            </a:r>
            <a:r>
              <a:rPr lang="en-IN" dirty="0"/>
              <a:t> Based Autocomplete</a:t>
            </a:r>
            <a:br>
              <a:rPr lang="en-IN" dirty="0"/>
            </a:br>
            <a:r>
              <a:rPr lang="en-IN" dirty="0"/>
              <a:t>suggestion</a:t>
            </a:r>
            <a:br>
              <a:rPr lang="en-IN" dirty="0"/>
            </a:br>
            <a:endParaRPr dirty="0"/>
          </a:p>
        </p:txBody>
      </p:sp>
      <p:sp>
        <p:nvSpPr>
          <p:cNvPr id="2639" name="Google Shape;2639;p40"/>
          <p:cNvSpPr txBox="1">
            <a:spLocks noGrp="1"/>
          </p:cNvSpPr>
          <p:nvPr>
            <p:ph type="subTitle" idx="1"/>
          </p:nvPr>
        </p:nvSpPr>
        <p:spPr>
          <a:xfrm>
            <a:off x="2211600" y="3865699"/>
            <a:ext cx="4760700" cy="9425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Presented by:</a:t>
            </a:r>
          </a:p>
          <a:p>
            <a:pPr marL="0" lvl="0" indent="0" algn="ctr" rtl="0">
              <a:spcBef>
                <a:spcPts val="0"/>
              </a:spcBef>
              <a:spcAft>
                <a:spcPts val="0"/>
              </a:spcAft>
              <a:buNone/>
            </a:pPr>
            <a:r>
              <a:rPr lang="en-IN" dirty="0"/>
              <a:t>Shrikant Hamand-112103048</a:t>
            </a:r>
          </a:p>
          <a:p>
            <a:pPr marL="0" lvl="0" indent="0" algn="ctr" rtl="0">
              <a:spcBef>
                <a:spcPts val="0"/>
              </a:spcBef>
              <a:spcAft>
                <a:spcPts val="0"/>
              </a:spcAft>
              <a:buNone/>
            </a:pPr>
            <a:r>
              <a:rPr lang="en-IN" dirty="0"/>
              <a:t>Anjali Ingle-112103051</a:t>
            </a:r>
          </a:p>
          <a:p>
            <a:pPr marL="0" lvl="0" indent="0" algn="ctr" rtl="0">
              <a:spcBef>
                <a:spcPts val="0"/>
              </a:spcBef>
              <a:spcAft>
                <a:spcPts val="0"/>
              </a:spcAft>
              <a:buNone/>
            </a:pPr>
            <a:endParaRPr dirty="0"/>
          </a:p>
        </p:txBody>
      </p:sp>
      <p:cxnSp>
        <p:nvCxnSpPr>
          <p:cNvPr id="2640" name="Google Shape;2640;p40"/>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41" name="Google Shape;2641;p40"/>
          <p:cNvGrpSpPr/>
          <p:nvPr/>
        </p:nvGrpSpPr>
        <p:grpSpPr>
          <a:xfrm>
            <a:off x="2365175" y="3596070"/>
            <a:ext cx="4447650" cy="135300"/>
            <a:chOff x="2365175" y="3596070"/>
            <a:chExt cx="4447650" cy="135300"/>
          </a:xfrm>
        </p:grpSpPr>
        <p:sp>
          <p:nvSpPr>
            <p:cNvPr id="2642" name="Google Shape;2642;p40"/>
            <p:cNvSpPr/>
            <p:nvPr/>
          </p:nvSpPr>
          <p:spPr>
            <a:xfrm>
              <a:off x="236517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0"/>
            <p:cNvSpPr/>
            <p:nvPr/>
          </p:nvSpPr>
          <p:spPr>
            <a:xfrm>
              <a:off x="667752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4" name="Google Shape;2644;p40"/>
            <p:cNvCxnSpPr>
              <a:stCxn id="2642" idx="6"/>
              <a:endCxn id="2643" idx="2"/>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25"/>
        <p:cNvGrpSpPr/>
        <p:nvPr/>
      </p:nvGrpSpPr>
      <p:grpSpPr>
        <a:xfrm>
          <a:off x="0" y="0"/>
          <a:ext cx="0" cy="0"/>
          <a:chOff x="0" y="0"/>
          <a:chExt cx="0" cy="0"/>
        </a:xfrm>
      </p:grpSpPr>
      <p:sp>
        <p:nvSpPr>
          <p:cNvPr id="12" name="TextBox 11">
            <a:extLst>
              <a:ext uri="{FF2B5EF4-FFF2-40B4-BE49-F238E27FC236}">
                <a16:creationId xmlns:a16="http://schemas.microsoft.com/office/drawing/2014/main" id="{0DC4AAD2-A5B7-D0E6-ED31-8852C169F253}"/>
              </a:ext>
            </a:extLst>
          </p:cNvPr>
          <p:cNvSpPr txBox="1"/>
          <p:nvPr/>
        </p:nvSpPr>
        <p:spPr>
          <a:xfrm>
            <a:off x="2011680" y="1988821"/>
            <a:ext cx="4853940" cy="830997"/>
          </a:xfrm>
          <a:prstGeom prst="rect">
            <a:avLst/>
          </a:prstGeom>
          <a:noFill/>
        </p:spPr>
        <p:txBody>
          <a:bodyPr wrap="square" rtlCol="0">
            <a:spAutoFit/>
          </a:bodyPr>
          <a:lstStyle/>
          <a:p>
            <a:pPr algn="ctr"/>
            <a:r>
              <a:rPr lang="en-IN" sz="4800" dirty="0">
                <a:solidFill>
                  <a:srgbClr val="0070C0"/>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50" y="592865"/>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 :</a:t>
            </a:r>
            <a:endParaRPr dirty="0"/>
          </a:p>
        </p:txBody>
      </p:sp>
      <p:sp>
        <p:nvSpPr>
          <p:cNvPr id="2650" name="Google Shape;2650;p41"/>
          <p:cNvSpPr txBox="1">
            <a:spLocks noGrp="1"/>
          </p:cNvSpPr>
          <p:nvPr>
            <p:ph type="body" idx="1"/>
          </p:nvPr>
        </p:nvSpPr>
        <p:spPr>
          <a:xfrm>
            <a:off x="339844" y="1206544"/>
            <a:ext cx="7821175" cy="3769315"/>
          </a:xfrm>
          <a:prstGeom prst="rect">
            <a:avLst/>
          </a:prstGeom>
        </p:spPr>
        <p:txBody>
          <a:bodyPr spcFirstLastPara="1" wrap="square" lIns="91425" tIns="91425" rIns="91425" bIns="91425" anchor="t" anchorCtr="0">
            <a:noAutofit/>
          </a:bodyPr>
          <a:lstStyle/>
          <a:p>
            <a:pPr marL="895350" indent="-285750">
              <a:lnSpc>
                <a:spcPct val="100000"/>
              </a:lnSpc>
              <a:buClr>
                <a:schemeClr val="lt2"/>
              </a:buClr>
              <a:buSzPts val="1200"/>
            </a:pPr>
            <a:r>
              <a:rPr lang="en-US" sz="1600" b="0" i="1" dirty="0" err="1">
                <a:solidFill>
                  <a:schemeClr val="bg1"/>
                </a:solidFill>
                <a:effectLst/>
                <a:latin typeface="Nunito" panose="020B0604020202020204" pitchFamily="2" charset="0"/>
              </a:rPr>
              <a:t>Trie</a:t>
            </a:r>
            <a:r>
              <a:rPr lang="en-US" sz="1600" b="0" i="1" dirty="0">
                <a:solidFill>
                  <a:schemeClr val="bg1"/>
                </a:solidFill>
                <a:effectLst/>
                <a:latin typeface="Nunito" panose="020B0604020202020204" pitchFamily="2" charset="0"/>
              </a:rPr>
              <a:t> data structure is defined as a Tree based data structure that is used for storing some collection of strings and performing efficient search operations on them. </a:t>
            </a:r>
          </a:p>
          <a:p>
            <a:pPr marL="895350" indent="-285750">
              <a:lnSpc>
                <a:spcPct val="100000"/>
              </a:lnSpc>
              <a:buClr>
                <a:schemeClr val="lt2"/>
              </a:buClr>
              <a:buSzPts val="1200"/>
            </a:pPr>
            <a:r>
              <a:rPr lang="en-US" sz="1600" i="1" dirty="0">
                <a:solidFill>
                  <a:schemeClr val="bg1"/>
                </a:solidFill>
                <a:latin typeface="Nunito" panose="020B0604020202020204" pitchFamily="2" charset="0"/>
              </a:rPr>
              <a:t>The </a:t>
            </a:r>
            <a:r>
              <a:rPr lang="en-US" sz="1600" i="1" dirty="0" err="1">
                <a:solidFill>
                  <a:schemeClr val="bg1"/>
                </a:solidFill>
                <a:latin typeface="Nunito" panose="020B0604020202020204" pitchFamily="2" charset="0"/>
              </a:rPr>
              <a:t>Trie</a:t>
            </a:r>
            <a:r>
              <a:rPr lang="en-US" sz="1600" i="1" dirty="0">
                <a:solidFill>
                  <a:schemeClr val="bg1"/>
                </a:solidFill>
                <a:latin typeface="Nunito" panose="020B0604020202020204" pitchFamily="2" charset="0"/>
              </a:rPr>
              <a:t> data structure, also known as a prefix tree, is a versatile and efficient tree-based data structure primarily used for efficient string searching, retrieval, and manipulation. It is particularly well-suited for applications involving large collections of words or strings, such as auto-complete, spell checkers, and IP routing.</a:t>
            </a:r>
          </a:p>
          <a:p>
            <a:pPr marL="895350" indent="-285750">
              <a:lnSpc>
                <a:spcPct val="100000"/>
              </a:lnSpc>
              <a:buClr>
                <a:schemeClr val="lt2"/>
              </a:buClr>
              <a:buSzPts val="1200"/>
            </a:pPr>
            <a:r>
              <a:rPr lang="en-US" sz="1600" i="1" dirty="0">
                <a:solidFill>
                  <a:schemeClr val="bg1"/>
                </a:solidFill>
                <a:latin typeface="Nunito" panose="020B0604020202020204" pitchFamily="2" charset="0"/>
              </a:rPr>
              <a:t>In a </a:t>
            </a:r>
            <a:r>
              <a:rPr lang="en-US" sz="1600" i="1" dirty="0" err="1">
                <a:solidFill>
                  <a:schemeClr val="bg1"/>
                </a:solidFill>
                <a:latin typeface="Nunito" panose="020B0604020202020204" pitchFamily="2" charset="0"/>
              </a:rPr>
              <a:t>Trie</a:t>
            </a:r>
            <a:r>
              <a:rPr lang="en-US" sz="1600" i="1" dirty="0">
                <a:solidFill>
                  <a:schemeClr val="bg1"/>
                </a:solidFill>
                <a:latin typeface="Nunito" panose="020B0604020202020204" pitchFamily="2" charset="0"/>
              </a:rPr>
              <a:t>, each node represents a single character, and multiple nodes are connected to form a hierarchical structure. The root node represents an empty string, and each child node represents a specific character or letter. </a:t>
            </a:r>
            <a:endParaRPr sz="13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54"/>
        <p:cNvGrpSpPr/>
        <p:nvPr/>
      </p:nvGrpSpPr>
      <p:grpSpPr>
        <a:xfrm>
          <a:off x="0" y="0"/>
          <a:ext cx="0" cy="0"/>
          <a:chOff x="0" y="0"/>
          <a:chExt cx="0" cy="0"/>
        </a:xfrm>
      </p:grpSpPr>
      <p:pic>
        <p:nvPicPr>
          <p:cNvPr id="1026" name="Picture 2">
            <a:extLst>
              <a:ext uri="{FF2B5EF4-FFF2-40B4-BE49-F238E27FC236}">
                <a16:creationId xmlns:a16="http://schemas.microsoft.com/office/drawing/2014/main" id="{C94A4C12-BF1E-8918-24AB-3F9AF7458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1314" y="1107689"/>
            <a:ext cx="4721156" cy="31223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95AABAC-6527-439C-068E-F99BFCC2438A}"/>
              </a:ext>
            </a:extLst>
          </p:cNvPr>
          <p:cNvSpPr txBox="1"/>
          <p:nvPr/>
        </p:nvSpPr>
        <p:spPr>
          <a:xfrm>
            <a:off x="1419922" y="2571750"/>
            <a:ext cx="1813932" cy="738664"/>
          </a:xfrm>
          <a:prstGeom prst="rect">
            <a:avLst/>
          </a:prstGeom>
          <a:noFill/>
        </p:spPr>
        <p:txBody>
          <a:bodyPr wrap="square" rtlCol="0">
            <a:spAutoFit/>
          </a:bodyPr>
          <a:lstStyle/>
          <a:p>
            <a:pPr algn="ctr"/>
            <a:r>
              <a:rPr lang="en-IN" sz="2800" dirty="0" err="1">
                <a:solidFill>
                  <a:schemeClr val="bg2"/>
                </a:solidFill>
                <a:latin typeface="Algerian" panose="04020705040A02060702" pitchFamily="82" charset="0"/>
              </a:rPr>
              <a:t>Trie</a:t>
            </a:r>
            <a:r>
              <a:rPr lang="en-IN" dirty="0">
                <a:solidFill>
                  <a:schemeClr val="bg2"/>
                </a:solidFill>
              </a:rPr>
              <a:t> </a:t>
            </a:r>
          </a:p>
          <a:p>
            <a:pPr algn="ctr"/>
            <a:r>
              <a:rPr lang="en-IN" dirty="0">
                <a:solidFill>
                  <a:schemeClr val="bg2"/>
                </a:solidFill>
              </a:rPr>
              <a:t>Data Structure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65"/>
        <p:cNvGrpSpPr/>
        <p:nvPr/>
      </p:nvGrpSpPr>
      <p:grpSpPr>
        <a:xfrm>
          <a:off x="0" y="0"/>
          <a:ext cx="0" cy="0"/>
          <a:chOff x="0" y="0"/>
          <a:chExt cx="0" cy="0"/>
        </a:xfrm>
      </p:grpSpPr>
      <p:grpSp>
        <p:nvGrpSpPr>
          <p:cNvPr id="2666" name="Google Shape;2666;p43"/>
          <p:cNvGrpSpPr/>
          <p:nvPr/>
        </p:nvGrpSpPr>
        <p:grpSpPr>
          <a:xfrm>
            <a:off x="1053497" y="3073586"/>
            <a:ext cx="795537" cy="795537"/>
            <a:chOff x="851175" y="1582401"/>
            <a:chExt cx="964872" cy="964872"/>
          </a:xfrm>
        </p:grpSpPr>
        <p:sp>
          <p:nvSpPr>
            <p:cNvPr id="2667" name="Google Shape;266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9" name="Google Shape;2669;p43"/>
          <p:cNvGrpSpPr/>
          <p:nvPr/>
        </p:nvGrpSpPr>
        <p:grpSpPr>
          <a:xfrm>
            <a:off x="4908972" y="3073586"/>
            <a:ext cx="795537" cy="795537"/>
            <a:chOff x="851175" y="1582401"/>
            <a:chExt cx="964872" cy="964872"/>
          </a:xfrm>
        </p:grpSpPr>
        <p:sp>
          <p:nvSpPr>
            <p:cNvPr id="2670" name="Google Shape;2670;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2" name="Google Shape;2672;p43"/>
          <p:cNvGrpSpPr/>
          <p:nvPr/>
        </p:nvGrpSpPr>
        <p:grpSpPr>
          <a:xfrm>
            <a:off x="4908972" y="1743274"/>
            <a:ext cx="795537" cy="795537"/>
            <a:chOff x="851175" y="1582401"/>
            <a:chExt cx="964872" cy="964872"/>
          </a:xfrm>
        </p:grpSpPr>
        <p:sp>
          <p:nvSpPr>
            <p:cNvPr id="2673" name="Google Shape;2673;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43"/>
          <p:cNvGrpSpPr/>
          <p:nvPr/>
        </p:nvGrpSpPr>
        <p:grpSpPr>
          <a:xfrm>
            <a:off x="1053497" y="1743286"/>
            <a:ext cx="795537" cy="795537"/>
            <a:chOff x="851175" y="1582401"/>
            <a:chExt cx="964872" cy="964872"/>
          </a:xfrm>
        </p:grpSpPr>
        <p:sp>
          <p:nvSpPr>
            <p:cNvPr id="2676" name="Google Shape;2676;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8" name="Google Shape;2678;p43"/>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latin typeface="Bahnschrift" panose="020B0502040204020203" pitchFamily="34" charset="0"/>
                <a:cs typeface="MV Boli" panose="02000500030200090000" pitchFamily="2" charset="0"/>
              </a:rPr>
              <a:t>Functions in program</a:t>
            </a:r>
            <a:endParaRPr dirty="0">
              <a:latin typeface="Bahnschrift" panose="020B0502040204020203" pitchFamily="34" charset="0"/>
              <a:cs typeface="MV Boli" panose="02000500030200090000" pitchFamily="2" charset="0"/>
            </a:endParaRPr>
          </a:p>
        </p:txBody>
      </p:sp>
      <p:sp>
        <p:nvSpPr>
          <p:cNvPr id="2679" name="Google Shape;2679;p43"/>
          <p:cNvSpPr txBox="1">
            <a:spLocks noGrp="1"/>
          </p:cNvSpPr>
          <p:nvPr>
            <p:ph type="subTitle" idx="1"/>
          </p:nvPr>
        </p:nvSpPr>
        <p:spPr>
          <a:xfrm>
            <a:off x="1975600" y="3423975"/>
            <a:ext cx="2409600" cy="467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IN" dirty="0"/>
              <a:t>Update word in </a:t>
            </a:r>
            <a:r>
              <a:rPr lang="en-IN" dirty="0" err="1"/>
              <a:t>trie</a:t>
            </a:r>
            <a:r>
              <a:rPr lang="en-IN" dirty="0"/>
              <a:t> tree</a:t>
            </a:r>
            <a:endParaRPr dirty="0"/>
          </a:p>
        </p:txBody>
      </p:sp>
      <p:sp>
        <p:nvSpPr>
          <p:cNvPr id="2680" name="Google Shape;2680;p43"/>
          <p:cNvSpPr txBox="1">
            <a:spLocks noGrp="1"/>
          </p:cNvSpPr>
          <p:nvPr>
            <p:ph type="subTitle" idx="2"/>
          </p:nvPr>
        </p:nvSpPr>
        <p:spPr>
          <a:xfrm>
            <a:off x="1975600" y="3063178"/>
            <a:ext cx="2409600" cy="30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UPDATE TRIE</a:t>
            </a:r>
            <a:endParaRPr dirty="0"/>
          </a:p>
        </p:txBody>
      </p:sp>
      <p:sp>
        <p:nvSpPr>
          <p:cNvPr id="2681" name="Google Shape;2681;p43"/>
          <p:cNvSpPr txBox="1">
            <a:spLocks noGrp="1"/>
          </p:cNvSpPr>
          <p:nvPr>
            <p:ph type="title" idx="3"/>
          </p:nvPr>
        </p:nvSpPr>
        <p:spPr>
          <a:xfrm>
            <a:off x="1049261" y="3192050"/>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682" name="Google Shape;2682;p43"/>
          <p:cNvSpPr txBox="1">
            <a:spLocks noGrp="1"/>
          </p:cNvSpPr>
          <p:nvPr>
            <p:ph type="title" idx="4"/>
          </p:nvPr>
        </p:nvSpPr>
        <p:spPr>
          <a:xfrm>
            <a:off x="4904736" y="3192050"/>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683" name="Google Shape;2683;p43"/>
          <p:cNvSpPr txBox="1">
            <a:spLocks noGrp="1"/>
          </p:cNvSpPr>
          <p:nvPr>
            <p:ph type="title" idx="5"/>
          </p:nvPr>
        </p:nvSpPr>
        <p:spPr>
          <a:xfrm>
            <a:off x="1049261" y="1861738"/>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684" name="Google Shape;2684;p43"/>
          <p:cNvSpPr txBox="1">
            <a:spLocks noGrp="1"/>
          </p:cNvSpPr>
          <p:nvPr>
            <p:ph type="title" idx="6"/>
          </p:nvPr>
        </p:nvSpPr>
        <p:spPr>
          <a:xfrm>
            <a:off x="4904736" y="1861738"/>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685" name="Google Shape;2685;p43"/>
          <p:cNvSpPr txBox="1">
            <a:spLocks noGrp="1"/>
          </p:cNvSpPr>
          <p:nvPr>
            <p:ph type="subTitle" idx="7"/>
          </p:nvPr>
        </p:nvSpPr>
        <p:spPr>
          <a:xfrm>
            <a:off x="1975600" y="2093675"/>
            <a:ext cx="2409600" cy="467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IN" dirty="0"/>
              <a:t>Inserting word in </a:t>
            </a:r>
            <a:r>
              <a:rPr lang="en-IN" dirty="0" err="1"/>
              <a:t>trie</a:t>
            </a:r>
            <a:r>
              <a:rPr lang="en-IN" dirty="0"/>
              <a:t> tree</a:t>
            </a:r>
            <a:endParaRPr dirty="0"/>
          </a:p>
        </p:txBody>
      </p:sp>
      <p:sp>
        <p:nvSpPr>
          <p:cNvPr id="2686" name="Google Shape;2686;p43"/>
          <p:cNvSpPr txBox="1">
            <a:spLocks noGrp="1"/>
          </p:cNvSpPr>
          <p:nvPr>
            <p:ph type="subTitle" idx="8"/>
          </p:nvPr>
        </p:nvSpPr>
        <p:spPr>
          <a:xfrm>
            <a:off x="1975600" y="1732878"/>
            <a:ext cx="2409600" cy="30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INSERTION IN TRIE</a:t>
            </a:r>
            <a:endParaRPr dirty="0"/>
          </a:p>
        </p:txBody>
      </p:sp>
      <p:sp>
        <p:nvSpPr>
          <p:cNvPr id="2687" name="Google Shape;2687;p43"/>
          <p:cNvSpPr txBox="1">
            <a:spLocks noGrp="1"/>
          </p:cNvSpPr>
          <p:nvPr>
            <p:ph type="subTitle" idx="9"/>
          </p:nvPr>
        </p:nvSpPr>
        <p:spPr>
          <a:xfrm>
            <a:off x="5831075" y="3423975"/>
            <a:ext cx="2409600" cy="467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IN" dirty="0"/>
              <a:t>Add word to dictionary if not present</a:t>
            </a:r>
            <a:endParaRPr dirty="0"/>
          </a:p>
        </p:txBody>
      </p:sp>
      <p:sp>
        <p:nvSpPr>
          <p:cNvPr id="2688" name="Google Shape;2688;p43"/>
          <p:cNvSpPr txBox="1">
            <a:spLocks noGrp="1"/>
          </p:cNvSpPr>
          <p:nvPr>
            <p:ph type="subTitle" idx="13"/>
          </p:nvPr>
        </p:nvSpPr>
        <p:spPr>
          <a:xfrm>
            <a:off x="5831075" y="3063178"/>
            <a:ext cx="2409600" cy="30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ADD TO DICTIONARY</a:t>
            </a:r>
            <a:endParaRPr dirty="0"/>
          </a:p>
        </p:txBody>
      </p:sp>
      <p:sp>
        <p:nvSpPr>
          <p:cNvPr id="2689" name="Google Shape;2689;p43"/>
          <p:cNvSpPr txBox="1">
            <a:spLocks noGrp="1"/>
          </p:cNvSpPr>
          <p:nvPr>
            <p:ph type="subTitle" idx="14"/>
          </p:nvPr>
        </p:nvSpPr>
        <p:spPr>
          <a:xfrm>
            <a:off x="5831075" y="2093675"/>
            <a:ext cx="2409600" cy="467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IN" dirty="0"/>
              <a:t>Search for a word in </a:t>
            </a:r>
            <a:r>
              <a:rPr lang="en-IN" dirty="0" err="1"/>
              <a:t>trie</a:t>
            </a:r>
            <a:r>
              <a:rPr lang="en-IN" dirty="0"/>
              <a:t> tree</a:t>
            </a:r>
            <a:endParaRPr dirty="0"/>
          </a:p>
        </p:txBody>
      </p:sp>
      <p:sp>
        <p:nvSpPr>
          <p:cNvPr id="2690" name="Google Shape;2690;p43"/>
          <p:cNvSpPr txBox="1">
            <a:spLocks noGrp="1"/>
          </p:cNvSpPr>
          <p:nvPr>
            <p:ph type="subTitle" idx="15"/>
          </p:nvPr>
        </p:nvSpPr>
        <p:spPr>
          <a:xfrm>
            <a:off x="5831075" y="1732878"/>
            <a:ext cx="2409600" cy="30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SEARCH</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sp>
        <p:nvSpPr>
          <p:cNvPr id="2698" name="Google Shape;2698;p44"/>
          <p:cNvSpPr txBox="1">
            <a:spLocks noGrp="1"/>
          </p:cNvSpPr>
          <p:nvPr>
            <p:ph type="title"/>
          </p:nvPr>
        </p:nvSpPr>
        <p:spPr>
          <a:xfrm>
            <a:off x="2055138" y="248075"/>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INSERTION</a:t>
            </a:r>
            <a:endParaRPr dirty="0"/>
          </a:p>
        </p:txBody>
      </p:sp>
      <p:sp>
        <p:nvSpPr>
          <p:cNvPr id="2699" name="Google Shape;2699;p44"/>
          <p:cNvSpPr txBox="1">
            <a:spLocks noGrp="1"/>
          </p:cNvSpPr>
          <p:nvPr>
            <p:ph type="subTitle" idx="1"/>
          </p:nvPr>
        </p:nvSpPr>
        <p:spPr>
          <a:xfrm>
            <a:off x="1546303" y="1322163"/>
            <a:ext cx="5925014" cy="3413388"/>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Initially, the </a:t>
            </a:r>
            <a:r>
              <a:rPr lang="en-US" dirty="0" err="1"/>
              <a:t>Trie</a:t>
            </a:r>
            <a:r>
              <a:rPr lang="en-US" dirty="0"/>
              <a:t> tree is empty, with only the root node present, which represents an empty string.</a:t>
            </a:r>
          </a:p>
          <a:p>
            <a:pPr marL="285750" lvl="0" indent="-285750" algn="l" rtl="0">
              <a:spcBef>
                <a:spcPts val="0"/>
              </a:spcBef>
              <a:spcAft>
                <a:spcPts val="0"/>
              </a:spcAft>
              <a:buFont typeface="Arial" panose="020B0604020202020204" pitchFamily="34" charset="0"/>
              <a:buChar char="•"/>
            </a:pPr>
            <a:r>
              <a:rPr lang="en-US" dirty="0"/>
              <a:t>For each character in the word, traverse the </a:t>
            </a:r>
            <a:r>
              <a:rPr lang="en-US" dirty="0" err="1"/>
              <a:t>Trie</a:t>
            </a:r>
            <a:r>
              <a:rPr lang="en-US" dirty="0"/>
              <a:t> from the root node based on the character's value. If a node corresponding to the character is not present, create a new node and link it to the current node.</a:t>
            </a:r>
          </a:p>
          <a:p>
            <a:pPr marL="285750" lvl="0" indent="-285750" algn="l" rtl="0">
              <a:spcBef>
                <a:spcPts val="0"/>
              </a:spcBef>
              <a:spcAft>
                <a:spcPts val="0"/>
              </a:spcAft>
              <a:buFont typeface="Arial" panose="020B0604020202020204" pitchFamily="34" charset="0"/>
              <a:buChar char="•"/>
            </a:pPr>
            <a:r>
              <a:rPr lang="en-US" dirty="0"/>
              <a:t>Each node represents a character, and its children represent the next character in the word. </a:t>
            </a:r>
          </a:p>
          <a:p>
            <a:pPr marL="285750" lvl="0" indent="-285750" algn="l" rtl="0">
              <a:spcBef>
                <a:spcPts val="0"/>
              </a:spcBef>
              <a:spcAft>
                <a:spcPts val="0"/>
              </a:spcAft>
              <a:buFont typeface="Arial" panose="020B0604020202020204" pitchFamily="34" charset="0"/>
              <a:buChar char="•"/>
            </a:pPr>
            <a:r>
              <a:rPr lang="en-US" dirty="0"/>
              <a:t>If a Word is end the code will set a counter to know that word has ended.</a:t>
            </a:r>
            <a:endParaRPr dirty="0"/>
          </a:p>
        </p:txBody>
      </p:sp>
      <p:cxnSp>
        <p:nvCxnSpPr>
          <p:cNvPr id="2701" name="Google Shape;2701;p44"/>
          <p:cNvCxnSpPr/>
          <p:nvPr/>
        </p:nvCxnSpPr>
        <p:spPr>
          <a:xfrm rot="10800000" flipH="1">
            <a:off x="2278148" y="945468"/>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210498" y="891319"/>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366998" y="861425"/>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08"/>
        <p:cNvGrpSpPr/>
        <p:nvPr/>
      </p:nvGrpSpPr>
      <p:grpSpPr>
        <a:xfrm>
          <a:off x="0" y="0"/>
          <a:ext cx="0" cy="0"/>
          <a:chOff x="0" y="0"/>
          <a:chExt cx="0" cy="0"/>
        </a:xfrm>
      </p:grpSpPr>
      <p:sp>
        <p:nvSpPr>
          <p:cNvPr id="2709" name="Google Shape;2709;p45"/>
          <p:cNvSpPr txBox="1">
            <a:spLocks noGrp="1"/>
          </p:cNvSpPr>
          <p:nvPr>
            <p:ph type="title"/>
          </p:nvPr>
        </p:nvSpPr>
        <p:spPr>
          <a:xfrm>
            <a:off x="2344500" y="312069"/>
            <a:ext cx="4455000" cy="62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SEARCH</a:t>
            </a:r>
            <a:endParaRPr dirty="0"/>
          </a:p>
        </p:txBody>
      </p:sp>
      <p:sp>
        <p:nvSpPr>
          <p:cNvPr id="2710" name="Google Shape;2710;p45"/>
          <p:cNvSpPr txBox="1">
            <a:spLocks noGrp="1"/>
          </p:cNvSpPr>
          <p:nvPr>
            <p:ph type="subTitle" idx="1"/>
          </p:nvPr>
        </p:nvSpPr>
        <p:spPr>
          <a:xfrm>
            <a:off x="1554480" y="1458346"/>
            <a:ext cx="6004560" cy="331938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 To search for a word in a </a:t>
            </a:r>
            <a:r>
              <a:rPr lang="en-US" dirty="0" err="1"/>
              <a:t>Trie</a:t>
            </a:r>
            <a:r>
              <a:rPr lang="en-US" dirty="0"/>
              <a:t>, begin at the root node of the </a:t>
            </a:r>
            <a:r>
              <a:rPr lang="en-US" dirty="0" err="1"/>
              <a:t>Trie</a:t>
            </a:r>
            <a:r>
              <a:rPr lang="en-US" dirty="0"/>
              <a:t>.</a:t>
            </a:r>
          </a:p>
          <a:p>
            <a:pPr marL="285750" lvl="0" indent="-285750" algn="l" rtl="0">
              <a:spcBef>
                <a:spcPts val="0"/>
              </a:spcBef>
              <a:spcAft>
                <a:spcPts val="0"/>
              </a:spcAft>
              <a:buFont typeface="Arial" panose="020B0604020202020204" pitchFamily="34" charset="0"/>
              <a:buChar char="•"/>
            </a:pPr>
            <a:r>
              <a:rPr lang="en-US" dirty="0"/>
              <a:t>Iterate through each character in the target word, following the path in the </a:t>
            </a:r>
            <a:r>
              <a:rPr lang="en-US" dirty="0" err="1"/>
              <a:t>Trie</a:t>
            </a:r>
            <a:r>
              <a:rPr lang="en-US" dirty="0"/>
              <a:t> that corresponds to each character. If at any point a character's corresponding node is not found, or if the end of the word is reached before traversing all characters, the word is not present in the </a:t>
            </a:r>
            <a:r>
              <a:rPr lang="en-US" dirty="0" err="1"/>
              <a:t>Trie</a:t>
            </a:r>
            <a:r>
              <a:rPr lang="en-US" dirty="0"/>
              <a:t>.</a:t>
            </a:r>
          </a:p>
          <a:p>
            <a:pPr marL="285750" lvl="0" indent="-285750" algn="l" rtl="0">
              <a:spcBef>
                <a:spcPts val="0"/>
              </a:spcBef>
              <a:spcAft>
                <a:spcPts val="0"/>
              </a:spcAft>
              <a:buFont typeface="Arial" panose="020B0604020202020204" pitchFamily="34" charset="0"/>
              <a:buChar char="•"/>
            </a:pPr>
            <a:r>
              <a:rPr lang="en-US" dirty="0"/>
              <a:t> When traversing the </a:t>
            </a:r>
            <a:r>
              <a:rPr lang="en-US" dirty="0" err="1"/>
              <a:t>Trie</a:t>
            </a:r>
            <a:r>
              <a:rPr lang="en-US" dirty="0"/>
              <a:t>, after each character is processed, check if the current node has an end-of-word counter.</a:t>
            </a:r>
          </a:p>
          <a:p>
            <a:pPr marL="285750" lvl="0" indent="-285750" algn="l" rtl="0">
              <a:spcBef>
                <a:spcPts val="0"/>
              </a:spcBef>
              <a:spcAft>
                <a:spcPts val="0"/>
              </a:spcAft>
              <a:buFont typeface="Arial" panose="020B0604020202020204" pitchFamily="34" charset="0"/>
              <a:buChar char="•"/>
            </a:pPr>
            <a:r>
              <a:rPr lang="en-US" dirty="0"/>
              <a:t>Depending on the presence of the end-of-word counter, you can determine if the word being searched for exists in the </a:t>
            </a:r>
            <a:r>
              <a:rPr lang="en-US" dirty="0" err="1"/>
              <a:t>Trie</a:t>
            </a:r>
            <a:r>
              <a:rPr lang="en-US" dirty="0"/>
              <a:t>.</a:t>
            </a:r>
            <a:endParaRPr dirty="0"/>
          </a:p>
        </p:txBody>
      </p:sp>
      <p:cxnSp>
        <p:nvCxnSpPr>
          <p:cNvPr id="2711" name="Google Shape;2711;p45"/>
          <p:cNvCxnSpPr>
            <a:stCxn id="2712" idx="6"/>
            <a:endCxn id="2713" idx="2"/>
          </p:cNvCxnSpPr>
          <p:nvPr/>
        </p:nvCxnSpPr>
        <p:spPr>
          <a:xfrm>
            <a:off x="2486775" y="1199307"/>
            <a:ext cx="41704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14" name="Google Shape;2714;p45"/>
          <p:cNvGrpSpPr/>
          <p:nvPr/>
        </p:nvGrpSpPr>
        <p:grpSpPr>
          <a:xfrm>
            <a:off x="2351475" y="1131657"/>
            <a:ext cx="4441050" cy="135300"/>
            <a:chOff x="2358438" y="2282277"/>
            <a:chExt cx="4441050" cy="135300"/>
          </a:xfrm>
        </p:grpSpPr>
        <p:sp>
          <p:nvSpPr>
            <p:cNvPr id="2712" name="Google Shape;2712;p45"/>
            <p:cNvSpPr/>
            <p:nvPr/>
          </p:nvSpPr>
          <p:spPr>
            <a:xfrm>
              <a:off x="235843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5"/>
            <p:cNvSpPr/>
            <p:nvPr/>
          </p:nvSpPr>
          <p:spPr>
            <a:xfrm>
              <a:off x="666418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5" name="Google Shape;2715;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08"/>
        <p:cNvGrpSpPr/>
        <p:nvPr/>
      </p:nvGrpSpPr>
      <p:grpSpPr>
        <a:xfrm>
          <a:off x="0" y="0"/>
          <a:ext cx="0" cy="0"/>
          <a:chOff x="0" y="0"/>
          <a:chExt cx="0" cy="0"/>
        </a:xfrm>
      </p:grpSpPr>
      <p:sp>
        <p:nvSpPr>
          <p:cNvPr id="2709" name="Google Shape;2709;p45"/>
          <p:cNvSpPr txBox="1">
            <a:spLocks noGrp="1"/>
          </p:cNvSpPr>
          <p:nvPr>
            <p:ph type="title"/>
          </p:nvPr>
        </p:nvSpPr>
        <p:spPr>
          <a:xfrm>
            <a:off x="2344500" y="312069"/>
            <a:ext cx="4455000" cy="62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UPDATE</a:t>
            </a:r>
            <a:endParaRPr dirty="0"/>
          </a:p>
        </p:txBody>
      </p:sp>
      <p:sp>
        <p:nvSpPr>
          <p:cNvPr id="2710" name="Google Shape;2710;p45"/>
          <p:cNvSpPr txBox="1">
            <a:spLocks noGrp="1"/>
          </p:cNvSpPr>
          <p:nvPr>
            <p:ph type="subTitle" idx="1"/>
          </p:nvPr>
        </p:nvSpPr>
        <p:spPr>
          <a:xfrm>
            <a:off x="1554480" y="1458346"/>
            <a:ext cx="6004560" cy="331938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b="0" i="0" dirty="0">
                <a:solidFill>
                  <a:schemeClr val="bg1"/>
                </a:solidFill>
                <a:effectLst/>
                <a:latin typeface="Söhne"/>
              </a:rPr>
              <a:t>In a </a:t>
            </a:r>
            <a:r>
              <a:rPr lang="en-US" b="0" i="0" dirty="0" err="1">
                <a:solidFill>
                  <a:schemeClr val="bg1"/>
                </a:solidFill>
                <a:effectLst/>
                <a:latin typeface="Söhne"/>
              </a:rPr>
              <a:t>Trie</a:t>
            </a:r>
            <a:r>
              <a:rPr lang="en-US" b="0" i="0" dirty="0">
                <a:solidFill>
                  <a:schemeClr val="bg1"/>
                </a:solidFill>
                <a:effectLst/>
                <a:latin typeface="Söhne"/>
              </a:rPr>
              <a:t> tree, updating refers to modifying the structure or content of the tree to reflect changes in the underlying data. Updating can involve inserting new words, deleting existing words, or modifying the properties of existing nodes</a:t>
            </a:r>
          </a:p>
          <a:p>
            <a:pPr marL="285750" lvl="0" indent="-285750" algn="l" rtl="0">
              <a:spcBef>
                <a:spcPts val="0"/>
              </a:spcBef>
              <a:spcAft>
                <a:spcPts val="0"/>
              </a:spcAft>
              <a:buFont typeface="Arial" panose="020B0604020202020204" pitchFamily="34" charset="0"/>
              <a:buChar char="•"/>
            </a:pPr>
            <a:r>
              <a:rPr lang="en-US" b="0" i="0" dirty="0">
                <a:solidFill>
                  <a:schemeClr val="bg1"/>
                </a:solidFill>
                <a:effectLst/>
                <a:latin typeface="Söhne"/>
              </a:rPr>
              <a:t>To update the </a:t>
            </a:r>
            <a:r>
              <a:rPr lang="en-US" b="0" i="0" dirty="0" err="1">
                <a:solidFill>
                  <a:schemeClr val="bg1"/>
                </a:solidFill>
                <a:effectLst/>
                <a:latin typeface="Söhne"/>
              </a:rPr>
              <a:t>Trie</a:t>
            </a:r>
            <a:r>
              <a:rPr lang="en-US" b="0" i="0" dirty="0">
                <a:solidFill>
                  <a:schemeClr val="bg1"/>
                </a:solidFill>
                <a:effectLst/>
                <a:latin typeface="Söhne"/>
              </a:rPr>
              <a:t> by inserting a new word, follow the same steps as explained earlier for insertion</a:t>
            </a:r>
          </a:p>
          <a:p>
            <a:pPr marL="285750" lvl="0" indent="-285750" algn="l" rtl="0">
              <a:spcBef>
                <a:spcPts val="0"/>
              </a:spcBef>
              <a:spcAft>
                <a:spcPts val="0"/>
              </a:spcAft>
              <a:buFont typeface="Arial" panose="020B0604020202020204" pitchFamily="34" charset="0"/>
              <a:buChar char="•"/>
            </a:pPr>
            <a:r>
              <a:rPr lang="en-US" b="0" i="0" dirty="0">
                <a:solidFill>
                  <a:schemeClr val="bg1"/>
                </a:solidFill>
                <a:effectLst/>
                <a:latin typeface="Söhne"/>
              </a:rPr>
              <a:t>Updating the </a:t>
            </a:r>
            <a:r>
              <a:rPr lang="en-US" b="0" i="0" dirty="0" err="1">
                <a:solidFill>
                  <a:schemeClr val="bg1"/>
                </a:solidFill>
                <a:effectLst/>
                <a:latin typeface="Söhne"/>
              </a:rPr>
              <a:t>Trie</a:t>
            </a:r>
            <a:r>
              <a:rPr lang="en-US" b="0" i="0" dirty="0">
                <a:solidFill>
                  <a:schemeClr val="bg1"/>
                </a:solidFill>
                <a:effectLst/>
                <a:latin typeface="Söhne"/>
              </a:rPr>
              <a:t> by deleting a word involves removing the corresponding nodes from the </a:t>
            </a:r>
            <a:r>
              <a:rPr lang="en-US" b="0" i="0" dirty="0" err="1">
                <a:solidFill>
                  <a:schemeClr val="bg1"/>
                </a:solidFill>
                <a:effectLst/>
                <a:latin typeface="Söhne"/>
              </a:rPr>
              <a:t>Trie</a:t>
            </a:r>
            <a:r>
              <a:rPr lang="en-US" b="0" i="0" dirty="0">
                <a:solidFill>
                  <a:schemeClr val="bg1"/>
                </a:solidFill>
                <a:effectLst/>
                <a:latin typeface="Söhne"/>
              </a:rPr>
              <a:t>. Traverse the </a:t>
            </a:r>
            <a:r>
              <a:rPr lang="en-US" b="0" i="0" dirty="0" err="1">
                <a:solidFill>
                  <a:schemeClr val="bg1"/>
                </a:solidFill>
                <a:effectLst/>
                <a:latin typeface="Söhne"/>
              </a:rPr>
              <a:t>Trie</a:t>
            </a:r>
            <a:r>
              <a:rPr lang="en-US" b="0" i="0" dirty="0">
                <a:solidFill>
                  <a:schemeClr val="bg1"/>
                </a:solidFill>
                <a:effectLst/>
                <a:latin typeface="Söhne"/>
              </a:rPr>
              <a:t> to locate the nodes that represent the characters of the word.</a:t>
            </a:r>
          </a:p>
          <a:p>
            <a:pPr marL="285750" lvl="0" indent="-285750" algn="l" rtl="0">
              <a:spcBef>
                <a:spcPts val="0"/>
              </a:spcBef>
              <a:spcAft>
                <a:spcPts val="0"/>
              </a:spcAft>
              <a:buFont typeface="Arial" panose="020B0604020202020204" pitchFamily="34" charset="0"/>
              <a:buChar char="•"/>
            </a:pPr>
            <a:r>
              <a:rPr lang="en-US" b="0" i="0" dirty="0">
                <a:solidFill>
                  <a:schemeClr val="bg1"/>
                </a:solidFill>
                <a:effectLst/>
                <a:latin typeface="Söhne"/>
              </a:rPr>
              <a:t> Modifying the </a:t>
            </a:r>
            <a:r>
              <a:rPr lang="en-US" b="0" i="0" dirty="0" err="1">
                <a:solidFill>
                  <a:schemeClr val="bg1"/>
                </a:solidFill>
                <a:effectLst/>
                <a:latin typeface="Söhne"/>
              </a:rPr>
              <a:t>Trie</a:t>
            </a:r>
            <a:r>
              <a:rPr lang="en-US" b="0" i="0" dirty="0">
                <a:solidFill>
                  <a:schemeClr val="bg1"/>
                </a:solidFill>
                <a:effectLst/>
                <a:latin typeface="Söhne"/>
              </a:rPr>
              <a:t> can involve changing the characters in existing words or updating the properties associated with the nodes. </a:t>
            </a:r>
          </a:p>
        </p:txBody>
      </p:sp>
      <p:cxnSp>
        <p:nvCxnSpPr>
          <p:cNvPr id="2711" name="Google Shape;2711;p45"/>
          <p:cNvCxnSpPr>
            <a:stCxn id="2712" idx="6"/>
            <a:endCxn id="2713" idx="2"/>
          </p:cNvCxnSpPr>
          <p:nvPr/>
        </p:nvCxnSpPr>
        <p:spPr>
          <a:xfrm>
            <a:off x="2486775" y="1199307"/>
            <a:ext cx="41704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14" name="Google Shape;2714;p45"/>
          <p:cNvGrpSpPr/>
          <p:nvPr/>
        </p:nvGrpSpPr>
        <p:grpSpPr>
          <a:xfrm>
            <a:off x="2351475" y="1131657"/>
            <a:ext cx="4441050" cy="135300"/>
            <a:chOff x="2358438" y="2282277"/>
            <a:chExt cx="4441050" cy="135300"/>
          </a:xfrm>
        </p:grpSpPr>
        <p:sp>
          <p:nvSpPr>
            <p:cNvPr id="2712" name="Google Shape;2712;p45"/>
            <p:cNvSpPr/>
            <p:nvPr/>
          </p:nvSpPr>
          <p:spPr>
            <a:xfrm>
              <a:off x="235843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5"/>
            <p:cNvSpPr/>
            <p:nvPr/>
          </p:nvSpPr>
          <p:spPr>
            <a:xfrm>
              <a:off x="666418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5" name="Google Shape;2715;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extLst>
      <p:ext uri="{BB962C8B-B14F-4D97-AF65-F5344CB8AC3E}">
        <p14:creationId xmlns:p14="http://schemas.microsoft.com/office/powerpoint/2010/main" val="91123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08"/>
        <p:cNvGrpSpPr/>
        <p:nvPr/>
      </p:nvGrpSpPr>
      <p:grpSpPr>
        <a:xfrm>
          <a:off x="0" y="0"/>
          <a:ext cx="0" cy="0"/>
          <a:chOff x="0" y="0"/>
          <a:chExt cx="0" cy="0"/>
        </a:xfrm>
      </p:grpSpPr>
      <p:sp>
        <p:nvSpPr>
          <p:cNvPr id="2709" name="Google Shape;2709;p45"/>
          <p:cNvSpPr txBox="1">
            <a:spLocks noGrp="1"/>
          </p:cNvSpPr>
          <p:nvPr>
            <p:ph type="title"/>
          </p:nvPr>
        </p:nvSpPr>
        <p:spPr>
          <a:xfrm>
            <a:off x="2344500" y="312068"/>
            <a:ext cx="4391580" cy="137957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dirty="0"/>
              <a:t>ADD TO DICTIONARY</a:t>
            </a:r>
            <a:endParaRPr sz="3200" dirty="0"/>
          </a:p>
        </p:txBody>
      </p:sp>
      <p:sp>
        <p:nvSpPr>
          <p:cNvPr id="2710" name="Google Shape;2710;p45"/>
          <p:cNvSpPr txBox="1">
            <a:spLocks noGrp="1"/>
          </p:cNvSpPr>
          <p:nvPr>
            <p:ph type="subTitle" idx="1"/>
          </p:nvPr>
        </p:nvSpPr>
        <p:spPr>
          <a:xfrm>
            <a:off x="1623060" y="1857521"/>
            <a:ext cx="6004560" cy="331938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b="0" i="0" dirty="0">
                <a:solidFill>
                  <a:schemeClr val="bg1"/>
                </a:solidFill>
                <a:effectLst/>
                <a:latin typeface="Söhne"/>
              </a:rPr>
              <a:t>If word is not found after traversing through the </a:t>
            </a:r>
            <a:r>
              <a:rPr lang="en-US" b="0" i="0" dirty="0" err="1">
                <a:solidFill>
                  <a:schemeClr val="bg1"/>
                </a:solidFill>
                <a:effectLst/>
                <a:latin typeface="Söhne"/>
              </a:rPr>
              <a:t>trie</a:t>
            </a:r>
            <a:r>
              <a:rPr lang="en-US" b="0" i="0" dirty="0">
                <a:solidFill>
                  <a:schemeClr val="bg1"/>
                </a:solidFill>
                <a:effectLst/>
                <a:latin typeface="Söhne"/>
              </a:rPr>
              <a:t> tree this function will automatically adds that word in </a:t>
            </a:r>
            <a:r>
              <a:rPr lang="en-US" b="0" i="0" dirty="0" err="1">
                <a:solidFill>
                  <a:schemeClr val="bg1"/>
                </a:solidFill>
                <a:effectLst/>
                <a:latin typeface="Söhne"/>
              </a:rPr>
              <a:t>trie</a:t>
            </a:r>
            <a:r>
              <a:rPr lang="en-US" b="0" i="0" dirty="0">
                <a:solidFill>
                  <a:schemeClr val="bg1"/>
                </a:solidFill>
                <a:effectLst/>
                <a:latin typeface="Söhne"/>
              </a:rPr>
              <a:t> </a:t>
            </a:r>
            <a:r>
              <a:rPr lang="en-US" b="0" i="0" dirty="0" err="1">
                <a:solidFill>
                  <a:schemeClr val="bg1"/>
                </a:solidFill>
                <a:effectLst/>
                <a:latin typeface="Söhne"/>
              </a:rPr>
              <a:t>dictonary</a:t>
            </a:r>
            <a:endParaRPr lang="en-US" b="0" i="0" dirty="0">
              <a:solidFill>
                <a:schemeClr val="bg1"/>
              </a:solidFill>
              <a:effectLst/>
              <a:latin typeface="Söhne"/>
            </a:endParaRPr>
          </a:p>
          <a:p>
            <a:pPr marL="285750" lvl="0" indent="-285750" algn="l" rtl="0">
              <a:spcBef>
                <a:spcPts val="0"/>
              </a:spcBef>
              <a:spcAft>
                <a:spcPts val="0"/>
              </a:spcAft>
              <a:buFont typeface="Arial" panose="020B0604020202020204" pitchFamily="34" charset="0"/>
              <a:buChar char="•"/>
            </a:pPr>
            <a:r>
              <a:rPr lang="en-US" dirty="0">
                <a:solidFill>
                  <a:schemeClr val="bg1"/>
                </a:solidFill>
                <a:latin typeface="Söhne"/>
              </a:rPr>
              <a:t>The path to the dictionary is given in code </a:t>
            </a:r>
          </a:p>
          <a:p>
            <a:pPr marL="285750" lvl="0" indent="-285750" algn="l" rtl="0">
              <a:spcBef>
                <a:spcPts val="0"/>
              </a:spcBef>
              <a:spcAft>
                <a:spcPts val="0"/>
              </a:spcAft>
              <a:buFont typeface="Arial" panose="020B0604020202020204" pitchFamily="34" charset="0"/>
              <a:buChar char="•"/>
            </a:pPr>
            <a:r>
              <a:rPr lang="en-US" b="0" i="0" dirty="0">
                <a:solidFill>
                  <a:schemeClr val="bg1"/>
                </a:solidFill>
                <a:effectLst/>
                <a:latin typeface="Söhne"/>
              </a:rPr>
              <a:t>After add</a:t>
            </a:r>
            <a:r>
              <a:rPr lang="en-US" dirty="0">
                <a:solidFill>
                  <a:schemeClr val="bg1"/>
                </a:solidFill>
                <a:latin typeface="Söhne"/>
              </a:rPr>
              <a:t>ing this word it will call update function to update the </a:t>
            </a:r>
            <a:r>
              <a:rPr lang="en-US" dirty="0" err="1">
                <a:solidFill>
                  <a:schemeClr val="bg1"/>
                </a:solidFill>
                <a:latin typeface="Söhne"/>
              </a:rPr>
              <a:t>trie</a:t>
            </a:r>
            <a:r>
              <a:rPr lang="en-US" dirty="0">
                <a:solidFill>
                  <a:schemeClr val="bg1"/>
                </a:solidFill>
                <a:latin typeface="Söhne"/>
              </a:rPr>
              <a:t> tree.</a:t>
            </a:r>
          </a:p>
          <a:p>
            <a:pPr marL="285750" lvl="0" indent="-285750" algn="l" rtl="0">
              <a:spcBef>
                <a:spcPts val="0"/>
              </a:spcBef>
              <a:spcAft>
                <a:spcPts val="0"/>
              </a:spcAft>
              <a:buFont typeface="Arial" panose="020B0604020202020204" pitchFamily="34" charset="0"/>
              <a:buChar char="•"/>
            </a:pPr>
            <a:r>
              <a:rPr lang="en-US" b="0" i="0" dirty="0">
                <a:solidFill>
                  <a:schemeClr val="bg1"/>
                </a:solidFill>
                <a:effectLst/>
                <a:latin typeface="Söhne"/>
              </a:rPr>
              <a:t>After the </a:t>
            </a:r>
            <a:r>
              <a:rPr lang="en-US" dirty="0">
                <a:solidFill>
                  <a:schemeClr val="bg1"/>
                </a:solidFill>
                <a:latin typeface="Söhne"/>
              </a:rPr>
              <a:t>update is done then if we search for that word again we will get auto completion suggestion</a:t>
            </a:r>
            <a:endParaRPr lang="en-US" b="0" i="0" dirty="0">
              <a:solidFill>
                <a:schemeClr val="bg1"/>
              </a:solidFill>
              <a:effectLst/>
              <a:latin typeface="Söhne"/>
            </a:endParaRPr>
          </a:p>
        </p:txBody>
      </p:sp>
      <p:cxnSp>
        <p:nvCxnSpPr>
          <p:cNvPr id="2711" name="Google Shape;2711;p45"/>
          <p:cNvCxnSpPr>
            <a:stCxn id="2712" idx="6"/>
            <a:endCxn id="2713" idx="2"/>
          </p:cNvCxnSpPr>
          <p:nvPr/>
        </p:nvCxnSpPr>
        <p:spPr>
          <a:xfrm>
            <a:off x="2486775" y="1199307"/>
            <a:ext cx="41704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14" name="Google Shape;2714;p45"/>
          <p:cNvGrpSpPr/>
          <p:nvPr/>
        </p:nvGrpSpPr>
        <p:grpSpPr>
          <a:xfrm>
            <a:off x="2351475" y="1131657"/>
            <a:ext cx="4441050" cy="135300"/>
            <a:chOff x="2358438" y="2282277"/>
            <a:chExt cx="4441050" cy="135300"/>
          </a:xfrm>
        </p:grpSpPr>
        <p:sp>
          <p:nvSpPr>
            <p:cNvPr id="2712" name="Google Shape;2712;p45"/>
            <p:cNvSpPr/>
            <p:nvPr/>
          </p:nvSpPr>
          <p:spPr>
            <a:xfrm>
              <a:off x="235843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5"/>
            <p:cNvSpPr/>
            <p:nvPr/>
          </p:nvSpPr>
          <p:spPr>
            <a:xfrm>
              <a:off x="666418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5" name="Google Shape;2715;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extLst>
      <p:ext uri="{BB962C8B-B14F-4D97-AF65-F5344CB8AC3E}">
        <p14:creationId xmlns:p14="http://schemas.microsoft.com/office/powerpoint/2010/main" val="2698562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19"/>
        <p:cNvGrpSpPr/>
        <p:nvPr/>
      </p:nvGrpSpPr>
      <p:grpSpPr>
        <a:xfrm>
          <a:off x="0" y="0"/>
          <a:ext cx="0" cy="0"/>
          <a:chOff x="0" y="0"/>
          <a:chExt cx="0" cy="0"/>
        </a:xfrm>
      </p:grpSpPr>
      <p:sp>
        <p:nvSpPr>
          <p:cNvPr id="2720" name="Google Shape;2720;p46"/>
          <p:cNvSpPr txBox="1">
            <a:spLocks noGrp="1"/>
          </p:cNvSpPr>
          <p:nvPr>
            <p:ph type="title"/>
          </p:nvPr>
        </p:nvSpPr>
        <p:spPr>
          <a:xfrm>
            <a:off x="1690050" y="438850"/>
            <a:ext cx="5763900" cy="118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sp>
        <p:nvSpPr>
          <p:cNvPr id="2721" name="Google Shape;2721;p46"/>
          <p:cNvSpPr txBox="1">
            <a:spLocks noGrp="1"/>
          </p:cNvSpPr>
          <p:nvPr>
            <p:ph type="body" idx="1"/>
          </p:nvPr>
        </p:nvSpPr>
        <p:spPr>
          <a:xfrm>
            <a:off x="1965960" y="1424941"/>
            <a:ext cx="5615940" cy="2468880"/>
          </a:xfrm>
          <a:prstGeom prst="rect">
            <a:avLst/>
          </a:prstGeom>
        </p:spPr>
        <p:txBody>
          <a:bodyPr spcFirstLastPara="1" wrap="square" lIns="91425" tIns="91425" rIns="91425" bIns="91425" anchor="t" anchorCtr="0">
            <a:noAutofit/>
          </a:bodyPr>
          <a:lstStyle/>
          <a:p>
            <a:pPr marL="285750" indent="-285750">
              <a:lnSpc>
                <a:spcPct val="100000"/>
              </a:lnSpc>
              <a:buClr>
                <a:schemeClr val="hlink"/>
              </a:buClr>
              <a:buSzPts val="1100"/>
            </a:pPr>
            <a:r>
              <a:rPr lang="en-US" dirty="0"/>
              <a:t>In conclusion, </a:t>
            </a:r>
            <a:r>
              <a:rPr lang="en-US" dirty="0" err="1"/>
              <a:t>Trie</a:t>
            </a:r>
            <a:r>
              <a:rPr lang="en-US" dirty="0"/>
              <a:t> trees, also known as prefix trees, are versatile and efficient data structures primarily used for string searching, retrieval, and manipulation. They offer several advantages that make them suitable for various applications:</a:t>
            </a:r>
          </a:p>
          <a:p>
            <a:pPr marL="285750" indent="-285750">
              <a:lnSpc>
                <a:spcPct val="100000"/>
              </a:lnSpc>
              <a:buClr>
                <a:schemeClr val="hlink"/>
              </a:buClr>
              <a:buSzPts val="1100"/>
            </a:pPr>
            <a:r>
              <a:rPr lang="en-US" dirty="0"/>
              <a:t>Tries allow for quick prefix matching, enabling fast retrieval of suggestions. This makes auto-complete responses nearly instantaneous, enhancing user experience and productivity.</a:t>
            </a:r>
          </a:p>
          <a:p>
            <a:pPr marL="285750" indent="-285750">
              <a:lnSpc>
                <a:spcPct val="100000"/>
              </a:lnSpc>
              <a:buClr>
                <a:schemeClr val="hlink"/>
              </a:buClr>
              <a:buSzPts val="1100"/>
            </a:pPr>
            <a:r>
              <a:rPr lang="en-US" dirty="0"/>
              <a:t>Tries can consider context and prioritize suggestions based on previous user interactions, making the auto-complete suggestions more accurate and relevant.</a:t>
            </a:r>
            <a:endParaRPr dirty="0"/>
          </a:p>
        </p:txBody>
      </p:sp>
    </p:spTree>
  </p:cSld>
  <p:clrMapOvr>
    <a:masterClrMapping/>
  </p:clrMapOvr>
</p:sld>
</file>

<file path=ppt/theme/theme1.xml><?xml version="1.0" encoding="utf-8"?>
<a:theme xmlns:a="http://schemas.openxmlformats.org/drawingml/2006/main"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680</Words>
  <Application>Microsoft Office PowerPoint</Application>
  <PresentationFormat>On-screen Show (16:9)</PresentationFormat>
  <Paragraphs>48</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Bahnschrift</vt:lpstr>
      <vt:lpstr>Nunito</vt:lpstr>
      <vt:lpstr>Play</vt:lpstr>
      <vt:lpstr>Söhne</vt:lpstr>
      <vt:lpstr>Source Sans Pro</vt:lpstr>
      <vt:lpstr>Computer Science &amp; Mathematics Major For College: Computer Science &amp; Programming by Slidesgo</vt:lpstr>
      <vt:lpstr>Trie Based Autocomplete suggestion </vt:lpstr>
      <vt:lpstr>Introduction :</vt:lpstr>
      <vt:lpstr>PowerPoint Presentation</vt:lpstr>
      <vt:lpstr>Functions in program</vt:lpstr>
      <vt:lpstr>INSERTION</vt:lpstr>
      <vt:lpstr>SEARCH</vt:lpstr>
      <vt:lpstr>UPDATE</vt:lpstr>
      <vt:lpstr>ADD TO DICTIONARY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Trie Based Autocomplete suggestion</dc:title>
  <dc:creator>gangasagar lonekar</dc:creator>
  <cp:lastModifiedBy>gangasagar lonekar</cp:lastModifiedBy>
  <cp:revision>2</cp:revision>
  <dcterms:modified xsi:type="dcterms:W3CDTF">2023-05-31T13:33:13Z</dcterms:modified>
</cp:coreProperties>
</file>