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76" r:id="rId6"/>
    <p:sldId id="282" r:id="rId7"/>
    <p:sldId id="290" r:id="rId8"/>
    <p:sldId id="277" r:id="rId9"/>
    <p:sldId id="260" r:id="rId10"/>
    <p:sldId id="278" r:id="rId11"/>
    <p:sldId id="286" r:id="rId12"/>
    <p:sldId id="279" r:id="rId13"/>
    <p:sldId id="280" r:id="rId14"/>
    <p:sldId id="291" r:id="rId15"/>
    <p:sldId id="272" r:id="rId16"/>
    <p:sldId id="273" r:id="rId17"/>
    <p:sldId id="285" r:id="rId18"/>
    <p:sldId id="283" r:id="rId19"/>
    <p:sldId id="284" r:id="rId20"/>
    <p:sldId id="275" r:id="rId21"/>
    <p:sldId id="287" r:id="rId22"/>
    <p:sldId id="266" r:id="rId2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riram Muthukrishnan" initials="SM" lastIdx="1" clrIdx="0">
    <p:extLst>
      <p:ext uri="{19B8F6BF-5375-455C-9EA6-DF929625EA0E}">
        <p15:presenceInfo xmlns:p15="http://schemas.microsoft.com/office/powerpoint/2012/main" userId="1eb7ba2e73b454a1" providerId="Windows Live"/>
      </p:ext>
    </p:extLst>
  </p:cmAuthor>
  <p:cmAuthor id="2" name="Shriram Muthukrishnan" initials="SM [2]" lastIdx="2" clrIdx="1">
    <p:extLst>
      <p:ext uri="{19B8F6BF-5375-455C-9EA6-DF929625EA0E}">
        <p15:presenceInfo xmlns:p15="http://schemas.microsoft.com/office/powerpoint/2012/main" userId="S::shriram.m@shriram3110.onmicrosoft.com::d0e2ea18-73a2-4049-b8a3-a1738d9bd1b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>
      <p:cViewPr varScale="1">
        <p:scale>
          <a:sx n="64" d="100"/>
          <a:sy n="64" d="100"/>
        </p:scale>
        <p:origin x="1590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3C5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3C5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3C5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92009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199" y="0"/>
                </a:moveTo>
                <a:lnTo>
                  <a:pt x="0" y="0"/>
                </a:lnTo>
                <a:lnTo>
                  <a:pt x="0" y="6858000"/>
                </a:lnTo>
                <a:lnTo>
                  <a:pt x="1600199" y="6858000"/>
                </a:lnTo>
                <a:lnTo>
                  <a:pt x="160019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7597" y="0"/>
            <a:ext cx="991235" cy="6858000"/>
          </a:xfrm>
          <a:custGeom>
            <a:avLst/>
            <a:gdLst/>
            <a:ahLst/>
            <a:cxnLst/>
            <a:rect l="l" t="t" r="r" b="b"/>
            <a:pathLst>
              <a:path w="991235" h="6858000">
                <a:moveTo>
                  <a:pt x="990612" y="0"/>
                </a:moveTo>
                <a:lnTo>
                  <a:pt x="457200" y="0"/>
                </a:lnTo>
                <a:lnTo>
                  <a:pt x="228612" y="0"/>
                </a:lnTo>
                <a:lnTo>
                  <a:pt x="0" y="0"/>
                </a:lnTo>
                <a:lnTo>
                  <a:pt x="0" y="6858000"/>
                </a:lnTo>
                <a:lnTo>
                  <a:pt x="228612" y="6858000"/>
                </a:lnTo>
                <a:lnTo>
                  <a:pt x="457200" y="6858000"/>
                </a:lnTo>
                <a:lnTo>
                  <a:pt x="990612" y="6858000"/>
                </a:lnTo>
                <a:lnTo>
                  <a:pt x="990612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1490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00519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706996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230997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9" h="6858000">
                <a:moveTo>
                  <a:pt x="91299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990" y="6858000"/>
                </a:lnTo>
                <a:lnTo>
                  <a:pt x="91299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887596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973197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65728" y="3486886"/>
            <a:ext cx="9078595" cy="2715260"/>
          </a:xfrm>
          <a:custGeom>
            <a:avLst/>
            <a:gdLst/>
            <a:ahLst/>
            <a:cxnLst/>
            <a:rect l="l" t="t" r="r" b="b"/>
            <a:pathLst>
              <a:path w="9078595" h="2715260">
                <a:moveTo>
                  <a:pt x="0" y="2664523"/>
                </a:moveTo>
                <a:lnTo>
                  <a:pt x="44898" y="2667221"/>
                </a:lnTo>
                <a:lnTo>
                  <a:pt x="89828" y="2669913"/>
                </a:lnTo>
                <a:lnTo>
                  <a:pt x="134823" y="2672590"/>
                </a:lnTo>
                <a:lnTo>
                  <a:pt x="179914" y="2675246"/>
                </a:lnTo>
                <a:lnTo>
                  <a:pt x="225134" y="2677875"/>
                </a:lnTo>
                <a:lnTo>
                  <a:pt x="270515" y="2680469"/>
                </a:lnTo>
                <a:lnTo>
                  <a:pt x="316090" y="2683022"/>
                </a:lnTo>
                <a:lnTo>
                  <a:pt x="361890" y="2685526"/>
                </a:lnTo>
                <a:lnTo>
                  <a:pt x="407948" y="2687974"/>
                </a:lnTo>
                <a:lnTo>
                  <a:pt x="454295" y="2690360"/>
                </a:lnTo>
                <a:lnTo>
                  <a:pt x="500965" y="2692676"/>
                </a:lnTo>
                <a:lnTo>
                  <a:pt x="547990" y="2694916"/>
                </a:lnTo>
                <a:lnTo>
                  <a:pt x="595400" y="2697073"/>
                </a:lnTo>
                <a:lnTo>
                  <a:pt x="643230" y="2699140"/>
                </a:lnTo>
                <a:lnTo>
                  <a:pt x="691511" y="2701109"/>
                </a:lnTo>
                <a:lnTo>
                  <a:pt x="740275" y="2702975"/>
                </a:lnTo>
                <a:lnTo>
                  <a:pt x="789554" y="2704729"/>
                </a:lnTo>
                <a:lnTo>
                  <a:pt x="839382" y="2706365"/>
                </a:lnTo>
                <a:lnTo>
                  <a:pt x="889789" y="2707877"/>
                </a:lnTo>
                <a:lnTo>
                  <a:pt x="940808" y="2709256"/>
                </a:lnTo>
                <a:lnTo>
                  <a:pt x="992472" y="2710497"/>
                </a:lnTo>
                <a:lnTo>
                  <a:pt x="1044812" y="2711592"/>
                </a:lnTo>
                <a:lnTo>
                  <a:pt x="1097861" y="2712535"/>
                </a:lnTo>
                <a:lnTo>
                  <a:pt x="1151651" y="2713317"/>
                </a:lnTo>
                <a:lnTo>
                  <a:pt x="1206215" y="2713933"/>
                </a:lnTo>
                <a:lnTo>
                  <a:pt x="1261583" y="2714376"/>
                </a:lnTo>
                <a:lnTo>
                  <a:pt x="1317790" y="2714638"/>
                </a:lnTo>
                <a:lnTo>
                  <a:pt x="1374866" y="2714713"/>
                </a:lnTo>
                <a:lnTo>
                  <a:pt x="1432845" y="2714594"/>
                </a:lnTo>
                <a:lnTo>
                  <a:pt x="1491758" y="2714273"/>
                </a:lnTo>
                <a:lnTo>
                  <a:pt x="1551637" y="2713744"/>
                </a:lnTo>
                <a:lnTo>
                  <a:pt x="1612515" y="2713000"/>
                </a:lnTo>
                <a:lnTo>
                  <a:pt x="1674425" y="2712034"/>
                </a:lnTo>
                <a:lnTo>
                  <a:pt x="1717553" y="2711288"/>
                </a:lnTo>
                <a:lnTo>
                  <a:pt x="1761085" y="2710534"/>
                </a:lnTo>
                <a:lnTo>
                  <a:pt x="1805014" y="2709765"/>
                </a:lnTo>
                <a:lnTo>
                  <a:pt x="1849338" y="2708979"/>
                </a:lnTo>
                <a:lnTo>
                  <a:pt x="1894050" y="2708171"/>
                </a:lnTo>
                <a:lnTo>
                  <a:pt x="1939146" y="2707337"/>
                </a:lnTo>
                <a:lnTo>
                  <a:pt x="1984623" y="2706473"/>
                </a:lnTo>
                <a:lnTo>
                  <a:pt x="2030476" y="2705574"/>
                </a:lnTo>
                <a:lnTo>
                  <a:pt x="2076699" y="2704637"/>
                </a:lnTo>
                <a:lnTo>
                  <a:pt x="2123289" y="2703656"/>
                </a:lnTo>
                <a:lnTo>
                  <a:pt x="2170241" y="2702629"/>
                </a:lnTo>
                <a:lnTo>
                  <a:pt x="2217550" y="2701550"/>
                </a:lnTo>
                <a:lnTo>
                  <a:pt x="2265212" y="2700416"/>
                </a:lnTo>
                <a:lnTo>
                  <a:pt x="2313223" y="2699223"/>
                </a:lnTo>
                <a:lnTo>
                  <a:pt x="2361578" y="2697965"/>
                </a:lnTo>
                <a:lnTo>
                  <a:pt x="2410272" y="2696640"/>
                </a:lnTo>
                <a:lnTo>
                  <a:pt x="2459301" y="2695242"/>
                </a:lnTo>
                <a:lnTo>
                  <a:pt x="2508661" y="2693769"/>
                </a:lnTo>
                <a:lnTo>
                  <a:pt x="2558346" y="2692214"/>
                </a:lnTo>
                <a:lnTo>
                  <a:pt x="2608353" y="2690575"/>
                </a:lnTo>
                <a:lnTo>
                  <a:pt x="2658676" y="2688847"/>
                </a:lnTo>
                <a:lnTo>
                  <a:pt x="2709312" y="2687026"/>
                </a:lnTo>
                <a:lnTo>
                  <a:pt x="2760256" y="2685107"/>
                </a:lnTo>
                <a:lnTo>
                  <a:pt x="2811503" y="2683087"/>
                </a:lnTo>
                <a:lnTo>
                  <a:pt x="2863049" y="2680962"/>
                </a:lnTo>
                <a:lnTo>
                  <a:pt x="2914889" y="2678726"/>
                </a:lnTo>
                <a:lnTo>
                  <a:pt x="2967020" y="2676377"/>
                </a:lnTo>
                <a:lnTo>
                  <a:pt x="3019435" y="2673909"/>
                </a:lnTo>
                <a:lnTo>
                  <a:pt x="3072131" y="2671319"/>
                </a:lnTo>
                <a:lnTo>
                  <a:pt x="3125103" y="2668602"/>
                </a:lnTo>
                <a:lnTo>
                  <a:pt x="3178347" y="2665754"/>
                </a:lnTo>
                <a:lnTo>
                  <a:pt x="3231859" y="2662772"/>
                </a:lnTo>
                <a:lnTo>
                  <a:pt x="3285633" y="2659650"/>
                </a:lnTo>
                <a:lnTo>
                  <a:pt x="3339665" y="2656385"/>
                </a:lnTo>
                <a:lnTo>
                  <a:pt x="3393951" y="2652973"/>
                </a:lnTo>
                <a:lnTo>
                  <a:pt x="3448486" y="2649408"/>
                </a:lnTo>
                <a:lnTo>
                  <a:pt x="3503265" y="2645688"/>
                </a:lnTo>
                <a:lnTo>
                  <a:pt x="3558285" y="2641807"/>
                </a:lnTo>
                <a:lnTo>
                  <a:pt x="3613541" y="2637763"/>
                </a:lnTo>
                <a:lnTo>
                  <a:pt x="3669027" y="2633550"/>
                </a:lnTo>
                <a:lnTo>
                  <a:pt x="3724740" y="2629164"/>
                </a:lnTo>
                <a:lnTo>
                  <a:pt x="3780676" y="2624601"/>
                </a:lnTo>
                <a:lnTo>
                  <a:pt x="3836829" y="2619857"/>
                </a:lnTo>
                <a:lnTo>
                  <a:pt x="3893195" y="2614928"/>
                </a:lnTo>
                <a:lnTo>
                  <a:pt x="3949769" y="2609810"/>
                </a:lnTo>
                <a:lnTo>
                  <a:pt x="4006548" y="2604498"/>
                </a:lnTo>
                <a:lnTo>
                  <a:pt x="4063526" y="2598988"/>
                </a:lnTo>
                <a:lnTo>
                  <a:pt x="4120699" y="2593276"/>
                </a:lnTo>
                <a:lnTo>
                  <a:pt x="4166073" y="2588638"/>
                </a:lnTo>
                <a:lnTo>
                  <a:pt x="4212041" y="2583873"/>
                </a:lnTo>
                <a:lnTo>
                  <a:pt x="4258581" y="2578986"/>
                </a:lnTo>
                <a:lnTo>
                  <a:pt x="4305669" y="2573976"/>
                </a:lnTo>
                <a:lnTo>
                  <a:pt x="4353284" y="2568847"/>
                </a:lnTo>
                <a:lnTo>
                  <a:pt x="4401403" y="2563601"/>
                </a:lnTo>
                <a:lnTo>
                  <a:pt x="4450004" y="2558240"/>
                </a:lnTo>
                <a:lnTo>
                  <a:pt x="4499066" y="2552765"/>
                </a:lnTo>
                <a:lnTo>
                  <a:pt x="4548564" y="2547178"/>
                </a:lnTo>
                <a:lnTo>
                  <a:pt x="4598478" y="2541483"/>
                </a:lnTo>
                <a:lnTo>
                  <a:pt x="4648785" y="2535680"/>
                </a:lnTo>
                <a:lnTo>
                  <a:pt x="4699462" y="2529772"/>
                </a:lnTo>
                <a:lnTo>
                  <a:pt x="4750488" y="2523761"/>
                </a:lnTo>
                <a:lnTo>
                  <a:pt x="4801840" y="2517649"/>
                </a:lnTo>
                <a:lnTo>
                  <a:pt x="4853496" y="2511437"/>
                </a:lnTo>
                <a:lnTo>
                  <a:pt x="4905433" y="2505129"/>
                </a:lnTo>
                <a:lnTo>
                  <a:pt x="4957629" y="2498725"/>
                </a:lnTo>
                <a:lnTo>
                  <a:pt x="5010063" y="2492229"/>
                </a:lnTo>
                <a:lnTo>
                  <a:pt x="5062711" y="2485642"/>
                </a:lnTo>
                <a:lnTo>
                  <a:pt x="5115551" y="2478965"/>
                </a:lnTo>
                <a:lnTo>
                  <a:pt x="5168562" y="2472202"/>
                </a:lnTo>
                <a:lnTo>
                  <a:pt x="5221720" y="2465355"/>
                </a:lnTo>
                <a:lnTo>
                  <a:pt x="5275004" y="2458424"/>
                </a:lnTo>
                <a:lnTo>
                  <a:pt x="5328391" y="2451413"/>
                </a:lnTo>
                <a:lnTo>
                  <a:pt x="5381859" y="2444323"/>
                </a:lnTo>
                <a:lnTo>
                  <a:pt x="5435386" y="2437156"/>
                </a:lnTo>
                <a:lnTo>
                  <a:pt x="5488949" y="2429915"/>
                </a:lnTo>
                <a:lnTo>
                  <a:pt x="5542527" y="2422601"/>
                </a:lnTo>
                <a:lnTo>
                  <a:pt x="5596096" y="2415217"/>
                </a:lnTo>
                <a:lnTo>
                  <a:pt x="5649634" y="2407764"/>
                </a:lnTo>
                <a:lnTo>
                  <a:pt x="5703120" y="2400245"/>
                </a:lnTo>
                <a:lnTo>
                  <a:pt x="5756531" y="2392661"/>
                </a:lnTo>
                <a:lnTo>
                  <a:pt x="5809844" y="2385015"/>
                </a:lnTo>
                <a:lnTo>
                  <a:pt x="5863038" y="2377309"/>
                </a:lnTo>
                <a:lnTo>
                  <a:pt x="5916090" y="2369545"/>
                </a:lnTo>
                <a:lnTo>
                  <a:pt x="5968978" y="2361724"/>
                </a:lnTo>
                <a:lnTo>
                  <a:pt x="6021680" y="2353849"/>
                </a:lnTo>
                <a:lnTo>
                  <a:pt x="6074172" y="2345922"/>
                </a:lnTo>
                <a:lnTo>
                  <a:pt x="6126434" y="2337944"/>
                </a:lnTo>
                <a:lnTo>
                  <a:pt x="6178442" y="2329919"/>
                </a:lnTo>
                <a:lnTo>
                  <a:pt x="6230175" y="2321848"/>
                </a:lnTo>
                <a:lnTo>
                  <a:pt x="6281610" y="2313732"/>
                </a:lnTo>
                <a:lnTo>
                  <a:pt x="6332724" y="2305575"/>
                </a:lnTo>
                <a:lnTo>
                  <a:pt x="6383496" y="2297378"/>
                </a:lnTo>
                <a:lnTo>
                  <a:pt x="6433904" y="2289143"/>
                </a:lnTo>
                <a:lnTo>
                  <a:pt x="6483924" y="2280872"/>
                </a:lnTo>
                <a:lnTo>
                  <a:pt x="6533536" y="2272567"/>
                </a:lnTo>
                <a:lnTo>
                  <a:pt x="6582715" y="2264230"/>
                </a:lnTo>
                <a:lnTo>
                  <a:pt x="6631441" y="2255864"/>
                </a:lnTo>
                <a:lnTo>
                  <a:pt x="6679690" y="2247470"/>
                </a:lnTo>
                <a:lnTo>
                  <a:pt x="6727441" y="2239051"/>
                </a:lnTo>
                <a:lnTo>
                  <a:pt x="6774672" y="2230608"/>
                </a:lnTo>
                <a:lnTo>
                  <a:pt x="6821359" y="2222143"/>
                </a:lnTo>
                <a:lnTo>
                  <a:pt x="6867481" y="2213659"/>
                </a:lnTo>
                <a:lnTo>
                  <a:pt x="6913016" y="2205157"/>
                </a:lnTo>
                <a:lnTo>
                  <a:pt x="6957940" y="2196640"/>
                </a:lnTo>
                <a:lnTo>
                  <a:pt x="7002233" y="2188109"/>
                </a:lnTo>
                <a:lnTo>
                  <a:pt x="7045871" y="2179568"/>
                </a:lnTo>
                <a:lnTo>
                  <a:pt x="7088832" y="2171016"/>
                </a:lnTo>
                <a:lnTo>
                  <a:pt x="7131095" y="2162458"/>
                </a:lnTo>
                <a:lnTo>
                  <a:pt x="7172636" y="2153894"/>
                </a:lnTo>
                <a:lnTo>
                  <a:pt x="7233929" y="2140968"/>
                </a:lnTo>
                <a:lnTo>
                  <a:pt x="7295240" y="2127694"/>
                </a:lnTo>
                <a:lnTo>
                  <a:pt x="7356517" y="2114092"/>
                </a:lnTo>
                <a:lnTo>
                  <a:pt x="7417708" y="2100182"/>
                </a:lnTo>
                <a:lnTo>
                  <a:pt x="7478760" y="2085982"/>
                </a:lnTo>
                <a:lnTo>
                  <a:pt x="7539621" y="2071514"/>
                </a:lnTo>
                <a:lnTo>
                  <a:pt x="7600240" y="2056797"/>
                </a:lnTo>
                <a:lnTo>
                  <a:pt x="7660563" y="2041849"/>
                </a:lnTo>
                <a:lnTo>
                  <a:pt x="7720539" y="2026691"/>
                </a:lnTo>
                <a:lnTo>
                  <a:pt x="7780116" y="2011343"/>
                </a:lnTo>
                <a:lnTo>
                  <a:pt x="7839241" y="1995824"/>
                </a:lnTo>
                <a:lnTo>
                  <a:pt x="7897862" y="1980154"/>
                </a:lnTo>
                <a:lnTo>
                  <a:pt x="7955927" y="1964352"/>
                </a:lnTo>
                <a:lnTo>
                  <a:pt x="8013384" y="1948439"/>
                </a:lnTo>
                <a:lnTo>
                  <a:pt x="8070180" y="1932433"/>
                </a:lnTo>
                <a:lnTo>
                  <a:pt x="8126263" y="1916354"/>
                </a:lnTo>
                <a:lnTo>
                  <a:pt x="8181582" y="1900223"/>
                </a:lnTo>
                <a:lnTo>
                  <a:pt x="8236083" y="1884058"/>
                </a:lnTo>
                <a:lnTo>
                  <a:pt x="8289716" y="1867880"/>
                </a:lnTo>
                <a:lnTo>
                  <a:pt x="8342426" y="1851708"/>
                </a:lnTo>
                <a:lnTo>
                  <a:pt x="8394164" y="1835561"/>
                </a:lnTo>
                <a:lnTo>
                  <a:pt x="8444875" y="1819460"/>
                </a:lnTo>
                <a:lnTo>
                  <a:pt x="8494508" y="1803424"/>
                </a:lnTo>
                <a:lnTo>
                  <a:pt x="8543011" y="1787472"/>
                </a:lnTo>
                <a:lnTo>
                  <a:pt x="8590332" y="1771624"/>
                </a:lnTo>
                <a:lnTo>
                  <a:pt x="8636418" y="1755901"/>
                </a:lnTo>
                <a:lnTo>
                  <a:pt x="8681217" y="1740321"/>
                </a:lnTo>
                <a:lnTo>
                  <a:pt x="8724677" y="1724904"/>
                </a:lnTo>
                <a:lnTo>
                  <a:pt x="8766746" y="1709670"/>
                </a:lnTo>
                <a:lnTo>
                  <a:pt x="8807371" y="1694639"/>
                </a:lnTo>
                <a:lnTo>
                  <a:pt x="8846501" y="1679830"/>
                </a:lnTo>
                <a:lnTo>
                  <a:pt x="8884083" y="1665263"/>
                </a:lnTo>
                <a:lnTo>
                  <a:pt x="8920065" y="1650957"/>
                </a:lnTo>
                <a:lnTo>
                  <a:pt x="8987020" y="1623208"/>
                </a:lnTo>
                <a:lnTo>
                  <a:pt x="9046949" y="1596742"/>
                </a:lnTo>
                <a:lnTo>
                  <a:pt x="9074148" y="1584038"/>
                </a:lnTo>
                <a:lnTo>
                  <a:pt x="9078271" y="1582028"/>
                </a:lnTo>
              </a:path>
              <a:path w="9078595" h="2715260">
                <a:moveTo>
                  <a:pt x="0" y="871372"/>
                </a:moveTo>
                <a:lnTo>
                  <a:pt x="35920" y="852340"/>
                </a:lnTo>
                <a:lnTo>
                  <a:pt x="71984" y="833309"/>
                </a:lnTo>
                <a:lnTo>
                  <a:pt x="108335" y="814282"/>
                </a:lnTo>
                <a:lnTo>
                  <a:pt x="145119" y="795260"/>
                </a:lnTo>
                <a:lnTo>
                  <a:pt x="182477" y="776244"/>
                </a:lnTo>
                <a:lnTo>
                  <a:pt x="220555" y="757238"/>
                </a:lnTo>
                <a:lnTo>
                  <a:pt x="259496" y="738241"/>
                </a:lnTo>
                <a:lnTo>
                  <a:pt x="299444" y="719257"/>
                </a:lnTo>
                <a:lnTo>
                  <a:pt x="340543" y="700287"/>
                </a:lnTo>
                <a:lnTo>
                  <a:pt x="382937" y="681331"/>
                </a:lnTo>
                <a:lnTo>
                  <a:pt x="426770" y="662394"/>
                </a:lnTo>
                <a:lnTo>
                  <a:pt x="472184" y="643474"/>
                </a:lnTo>
                <a:lnTo>
                  <a:pt x="519326" y="624576"/>
                </a:lnTo>
                <a:lnTo>
                  <a:pt x="568338" y="605700"/>
                </a:lnTo>
                <a:lnTo>
                  <a:pt x="619363" y="586848"/>
                </a:lnTo>
                <a:lnTo>
                  <a:pt x="672547" y="568022"/>
                </a:lnTo>
                <a:lnTo>
                  <a:pt x="728033" y="549223"/>
                </a:lnTo>
                <a:lnTo>
                  <a:pt x="785964" y="530453"/>
                </a:lnTo>
                <a:lnTo>
                  <a:pt x="846485" y="511714"/>
                </a:lnTo>
                <a:lnTo>
                  <a:pt x="909740" y="493008"/>
                </a:lnTo>
                <a:lnTo>
                  <a:pt x="975872" y="474337"/>
                </a:lnTo>
                <a:lnTo>
                  <a:pt x="1045025" y="455701"/>
                </a:lnTo>
                <a:lnTo>
                  <a:pt x="1082432" y="445844"/>
                </a:lnTo>
                <a:lnTo>
                  <a:pt x="1120567" y="435788"/>
                </a:lnTo>
                <a:lnTo>
                  <a:pt x="1159420" y="425547"/>
                </a:lnTo>
                <a:lnTo>
                  <a:pt x="1198980" y="415139"/>
                </a:lnTo>
                <a:lnTo>
                  <a:pt x="1239234" y="404578"/>
                </a:lnTo>
                <a:lnTo>
                  <a:pt x="1280171" y="393882"/>
                </a:lnTo>
                <a:lnTo>
                  <a:pt x="1321780" y="383065"/>
                </a:lnTo>
                <a:lnTo>
                  <a:pt x="1364049" y="372143"/>
                </a:lnTo>
                <a:lnTo>
                  <a:pt x="1406966" y="361133"/>
                </a:lnTo>
                <a:lnTo>
                  <a:pt x="1450520" y="350050"/>
                </a:lnTo>
                <a:lnTo>
                  <a:pt x="1494699" y="338911"/>
                </a:lnTo>
                <a:lnTo>
                  <a:pt x="1539492" y="327730"/>
                </a:lnTo>
                <a:lnTo>
                  <a:pt x="1584887" y="316524"/>
                </a:lnTo>
                <a:lnTo>
                  <a:pt x="1630872" y="305310"/>
                </a:lnTo>
                <a:lnTo>
                  <a:pt x="1677437" y="294101"/>
                </a:lnTo>
                <a:lnTo>
                  <a:pt x="1724569" y="282915"/>
                </a:lnTo>
                <a:lnTo>
                  <a:pt x="1772257" y="271768"/>
                </a:lnTo>
                <a:lnTo>
                  <a:pt x="1820489" y="260675"/>
                </a:lnTo>
                <a:lnTo>
                  <a:pt x="1869254" y="249651"/>
                </a:lnTo>
                <a:lnTo>
                  <a:pt x="1918540" y="238714"/>
                </a:lnTo>
                <a:lnTo>
                  <a:pt x="1968336" y="227879"/>
                </a:lnTo>
                <a:lnTo>
                  <a:pt x="2018630" y="217161"/>
                </a:lnTo>
                <a:lnTo>
                  <a:pt x="2069410" y="206577"/>
                </a:lnTo>
                <a:lnTo>
                  <a:pt x="2120666" y="196143"/>
                </a:lnTo>
                <a:lnTo>
                  <a:pt x="2172385" y="185873"/>
                </a:lnTo>
                <a:lnTo>
                  <a:pt x="2224555" y="175785"/>
                </a:lnTo>
                <a:lnTo>
                  <a:pt x="2277166" y="165894"/>
                </a:lnTo>
                <a:lnTo>
                  <a:pt x="2330206" y="156216"/>
                </a:lnTo>
                <a:lnTo>
                  <a:pt x="2383663" y="146767"/>
                </a:lnTo>
                <a:lnTo>
                  <a:pt x="2437525" y="137562"/>
                </a:lnTo>
                <a:lnTo>
                  <a:pt x="2491782" y="128618"/>
                </a:lnTo>
                <a:lnTo>
                  <a:pt x="2546421" y="119951"/>
                </a:lnTo>
                <a:lnTo>
                  <a:pt x="2601431" y="111575"/>
                </a:lnTo>
                <a:lnTo>
                  <a:pt x="2656800" y="103508"/>
                </a:lnTo>
                <a:lnTo>
                  <a:pt x="2712517" y="95765"/>
                </a:lnTo>
                <a:lnTo>
                  <a:pt x="2768570" y="88361"/>
                </a:lnTo>
                <a:lnTo>
                  <a:pt x="2824948" y="81314"/>
                </a:lnTo>
                <a:lnTo>
                  <a:pt x="2881639" y="74638"/>
                </a:lnTo>
                <a:lnTo>
                  <a:pt x="2938631" y="68350"/>
                </a:lnTo>
                <a:lnTo>
                  <a:pt x="2995914" y="62465"/>
                </a:lnTo>
                <a:lnTo>
                  <a:pt x="3053475" y="56999"/>
                </a:lnTo>
                <a:lnTo>
                  <a:pt x="3111303" y="51968"/>
                </a:lnTo>
                <a:lnTo>
                  <a:pt x="3155740" y="48359"/>
                </a:lnTo>
                <a:lnTo>
                  <a:pt x="3200516" y="44877"/>
                </a:lnTo>
                <a:lnTo>
                  <a:pt x="3245628" y="41521"/>
                </a:lnTo>
                <a:lnTo>
                  <a:pt x="3291067" y="38292"/>
                </a:lnTo>
                <a:lnTo>
                  <a:pt x="3336830" y="35191"/>
                </a:lnTo>
                <a:lnTo>
                  <a:pt x="3382910" y="32217"/>
                </a:lnTo>
                <a:lnTo>
                  <a:pt x="3429303" y="29372"/>
                </a:lnTo>
                <a:lnTo>
                  <a:pt x="3476001" y="26655"/>
                </a:lnTo>
                <a:lnTo>
                  <a:pt x="3523001" y="24067"/>
                </a:lnTo>
                <a:lnTo>
                  <a:pt x="3570296" y="21609"/>
                </a:lnTo>
                <a:lnTo>
                  <a:pt x="3617880" y="19281"/>
                </a:lnTo>
                <a:lnTo>
                  <a:pt x="3665749" y="17084"/>
                </a:lnTo>
                <a:lnTo>
                  <a:pt x="3713896" y="15017"/>
                </a:lnTo>
                <a:lnTo>
                  <a:pt x="3762316" y="13081"/>
                </a:lnTo>
                <a:lnTo>
                  <a:pt x="3811004" y="11277"/>
                </a:lnTo>
                <a:lnTo>
                  <a:pt x="3859954" y="9605"/>
                </a:lnTo>
                <a:lnTo>
                  <a:pt x="3909160" y="8066"/>
                </a:lnTo>
                <a:lnTo>
                  <a:pt x="3958616" y="6659"/>
                </a:lnTo>
                <a:lnTo>
                  <a:pt x="4008318" y="5386"/>
                </a:lnTo>
                <a:lnTo>
                  <a:pt x="4058260" y="4247"/>
                </a:lnTo>
                <a:lnTo>
                  <a:pt x="4108435" y="3241"/>
                </a:lnTo>
                <a:lnTo>
                  <a:pt x="4158839" y="2371"/>
                </a:lnTo>
                <a:lnTo>
                  <a:pt x="4209466" y="1636"/>
                </a:lnTo>
                <a:lnTo>
                  <a:pt x="4260311" y="1036"/>
                </a:lnTo>
                <a:lnTo>
                  <a:pt x="4311367" y="572"/>
                </a:lnTo>
                <a:lnTo>
                  <a:pt x="4362629" y="244"/>
                </a:lnTo>
                <a:lnTo>
                  <a:pt x="4414092" y="53"/>
                </a:lnTo>
                <a:lnTo>
                  <a:pt x="4465750" y="0"/>
                </a:lnTo>
                <a:lnTo>
                  <a:pt x="4517598" y="83"/>
                </a:lnTo>
                <a:lnTo>
                  <a:pt x="4569630" y="305"/>
                </a:lnTo>
                <a:lnTo>
                  <a:pt x="4621840" y="666"/>
                </a:lnTo>
                <a:lnTo>
                  <a:pt x="4674223" y="1165"/>
                </a:lnTo>
                <a:lnTo>
                  <a:pt x="4726773" y="1804"/>
                </a:lnTo>
                <a:lnTo>
                  <a:pt x="4779485" y="2583"/>
                </a:lnTo>
                <a:lnTo>
                  <a:pt x="4832353" y="3501"/>
                </a:lnTo>
                <a:lnTo>
                  <a:pt x="4885372" y="4560"/>
                </a:lnTo>
                <a:lnTo>
                  <a:pt x="4938536" y="5761"/>
                </a:lnTo>
                <a:lnTo>
                  <a:pt x="4991839" y="7102"/>
                </a:lnTo>
                <a:lnTo>
                  <a:pt x="5045276" y="8586"/>
                </a:lnTo>
                <a:lnTo>
                  <a:pt x="5098841" y="10212"/>
                </a:lnTo>
                <a:lnTo>
                  <a:pt x="5152530" y="11981"/>
                </a:lnTo>
                <a:lnTo>
                  <a:pt x="5206335" y="13893"/>
                </a:lnTo>
                <a:lnTo>
                  <a:pt x="5260252" y="15948"/>
                </a:lnTo>
                <a:lnTo>
                  <a:pt x="5314275" y="18147"/>
                </a:lnTo>
                <a:lnTo>
                  <a:pt x="5368399" y="20491"/>
                </a:lnTo>
                <a:lnTo>
                  <a:pt x="5422617" y="22980"/>
                </a:lnTo>
                <a:lnTo>
                  <a:pt x="5476925" y="25614"/>
                </a:lnTo>
                <a:lnTo>
                  <a:pt x="5531317" y="28394"/>
                </a:lnTo>
                <a:lnTo>
                  <a:pt x="5585787" y="31320"/>
                </a:lnTo>
                <a:lnTo>
                  <a:pt x="5640330" y="34392"/>
                </a:lnTo>
                <a:lnTo>
                  <a:pt x="5694940" y="37612"/>
                </a:lnTo>
                <a:lnTo>
                  <a:pt x="5749611" y="40979"/>
                </a:lnTo>
                <a:lnTo>
                  <a:pt x="5804338" y="44493"/>
                </a:lnTo>
                <a:lnTo>
                  <a:pt x="5859116" y="48156"/>
                </a:lnTo>
                <a:lnTo>
                  <a:pt x="5913939" y="51968"/>
                </a:lnTo>
                <a:lnTo>
                  <a:pt x="5961554" y="55463"/>
                </a:lnTo>
                <a:lnTo>
                  <a:pt x="6010111" y="59261"/>
                </a:lnTo>
                <a:lnTo>
                  <a:pt x="6059569" y="63352"/>
                </a:lnTo>
                <a:lnTo>
                  <a:pt x="6109886" y="67727"/>
                </a:lnTo>
                <a:lnTo>
                  <a:pt x="6161021" y="72376"/>
                </a:lnTo>
                <a:lnTo>
                  <a:pt x="6212932" y="77290"/>
                </a:lnTo>
                <a:lnTo>
                  <a:pt x="6265580" y="82458"/>
                </a:lnTo>
                <a:lnTo>
                  <a:pt x="6318922" y="87870"/>
                </a:lnTo>
                <a:lnTo>
                  <a:pt x="6372918" y="93517"/>
                </a:lnTo>
                <a:lnTo>
                  <a:pt x="6427526" y="99389"/>
                </a:lnTo>
                <a:lnTo>
                  <a:pt x="6482705" y="105477"/>
                </a:lnTo>
                <a:lnTo>
                  <a:pt x="6538413" y="111770"/>
                </a:lnTo>
                <a:lnTo>
                  <a:pt x="6594611" y="118258"/>
                </a:lnTo>
                <a:lnTo>
                  <a:pt x="6651256" y="124933"/>
                </a:lnTo>
                <a:lnTo>
                  <a:pt x="6708307" y="131783"/>
                </a:lnTo>
                <a:lnTo>
                  <a:pt x="6765724" y="138800"/>
                </a:lnTo>
                <a:lnTo>
                  <a:pt x="6823464" y="145974"/>
                </a:lnTo>
                <a:lnTo>
                  <a:pt x="6881487" y="153294"/>
                </a:lnTo>
                <a:lnTo>
                  <a:pt x="6939752" y="160751"/>
                </a:lnTo>
                <a:lnTo>
                  <a:pt x="6998218" y="168336"/>
                </a:lnTo>
                <a:lnTo>
                  <a:pt x="7056842" y="176038"/>
                </a:lnTo>
                <a:lnTo>
                  <a:pt x="7115585" y="183847"/>
                </a:lnTo>
                <a:lnTo>
                  <a:pt x="7174404" y="191755"/>
                </a:lnTo>
                <a:lnTo>
                  <a:pt x="7233260" y="199750"/>
                </a:lnTo>
                <a:lnTo>
                  <a:pt x="7292110" y="207824"/>
                </a:lnTo>
                <a:lnTo>
                  <a:pt x="7350913" y="215966"/>
                </a:lnTo>
                <a:lnTo>
                  <a:pt x="7409628" y="224167"/>
                </a:lnTo>
                <a:lnTo>
                  <a:pt x="7468215" y="232416"/>
                </a:lnTo>
                <a:lnTo>
                  <a:pt x="7526631" y="240705"/>
                </a:lnTo>
                <a:lnTo>
                  <a:pt x="7584836" y="249024"/>
                </a:lnTo>
                <a:lnTo>
                  <a:pt x="7642789" y="257361"/>
                </a:lnTo>
                <a:lnTo>
                  <a:pt x="7700448" y="265709"/>
                </a:lnTo>
                <a:lnTo>
                  <a:pt x="7757772" y="274057"/>
                </a:lnTo>
                <a:lnTo>
                  <a:pt x="7814720" y="282395"/>
                </a:lnTo>
                <a:lnTo>
                  <a:pt x="7871250" y="290713"/>
                </a:lnTo>
                <a:lnTo>
                  <a:pt x="7927323" y="299002"/>
                </a:lnTo>
                <a:lnTo>
                  <a:pt x="7982895" y="307251"/>
                </a:lnTo>
                <a:lnTo>
                  <a:pt x="8037927" y="315452"/>
                </a:lnTo>
                <a:lnTo>
                  <a:pt x="8092377" y="323595"/>
                </a:lnTo>
                <a:lnTo>
                  <a:pt x="8146204" y="331668"/>
                </a:lnTo>
                <a:lnTo>
                  <a:pt x="8199367" y="339664"/>
                </a:lnTo>
                <a:lnTo>
                  <a:pt x="8251824" y="347571"/>
                </a:lnTo>
                <a:lnTo>
                  <a:pt x="8303535" y="355380"/>
                </a:lnTo>
                <a:lnTo>
                  <a:pt x="8354457" y="363082"/>
                </a:lnTo>
                <a:lnTo>
                  <a:pt x="8404551" y="370667"/>
                </a:lnTo>
                <a:lnTo>
                  <a:pt x="8453775" y="378124"/>
                </a:lnTo>
                <a:lnTo>
                  <a:pt x="8502087" y="385444"/>
                </a:lnTo>
                <a:lnTo>
                  <a:pt x="8549447" y="392618"/>
                </a:lnTo>
                <a:lnTo>
                  <a:pt x="8595813" y="399635"/>
                </a:lnTo>
                <a:lnTo>
                  <a:pt x="8641144" y="406485"/>
                </a:lnTo>
                <a:lnTo>
                  <a:pt x="8685399" y="413160"/>
                </a:lnTo>
                <a:lnTo>
                  <a:pt x="8728537" y="419648"/>
                </a:lnTo>
                <a:lnTo>
                  <a:pt x="8770516" y="425941"/>
                </a:lnTo>
                <a:lnTo>
                  <a:pt x="8811296" y="432029"/>
                </a:lnTo>
                <a:lnTo>
                  <a:pt x="8850835" y="437901"/>
                </a:lnTo>
                <a:lnTo>
                  <a:pt x="8889092" y="443548"/>
                </a:lnTo>
                <a:lnTo>
                  <a:pt x="8961595" y="454128"/>
                </a:lnTo>
                <a:lnTo>
                  <a:pt x="9028477" y="463691"/>
                </a:lnTo>
                <a:lnTo>
                  <a:pt x="9059707" y="468066"/>
                </a:lnTo>
                <a:lnTo>
                  <a:pt x="9078271" y="470623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3853" y="5640781"/>
            <a:ext cx="3004820" cy="1211580"/>
          </a:xfrm>
          <a:custGeom>
            <a:avLst/>
            <a:gdLst/>
            <a:ahLst/>
            <a:cxnLst/>
            <a:rect l="l" t="t" r="r" b="b"/>
            <a:pathLst>
              <a:path w="3004820" h="1211579">
                <a:moveTo>
                  <a:pt x="0" y="0"/>
                </a:moveTo>
                <a:lnTo>
                  <a:pt x="51721" y="23517"/>
                </a:lnTo>
                <a:lnTo>
                  <a:pt x="103435" y="47027"/>
                </a:lnTo>
                <a:lnTo>
                  <a:pt x="155135" y="70525"/>
                </a:lnTo>
                <a:lnTo>
                  <a:pt x="206815" y="94002"/>
                </a:lnTo>
                <a:lnTo>
                  <a:pt x="258466" y="117452"/>
                </a:lnTo>
                <a:lnTo>
                  <a:pt x="310083" y="140868"/>
                </a:lnTo>
                <a:lnTo>
                  <a:pt x="361657" y="164244"/>
                </a:lnTo>
                <a:lnTo>
                  <a:pt x="413183" y="187573"/>
                </a:lnTo>
                <a:lnTo>
                  <a:pt x="464653" y="210849"/>
                </a:lnTo>
                <a:lnTo>
                  <a:pt x="516059" y="234063"/>
                </a:lnTo>
                <a:lnTo>
                  <a:pt x="567396" y="257211"/>
                </a:lnTo>
                <a:lnTo>
                  <a:pt x="618656" y="280284"/>
                </a:lnTo>
                <a:lnTo>
                  <a:pt x="669832" y="303277"/>
                </a:lnTo>
                <a:lnTo>
                  <a:pt x="720917" y="326182"/>
                </a:lnTo>
                <a:lnTo>
                  <a:pt x="771904" y="348994"/>
                </a:lnTo>
                <a:lnTo>
                  <a:pt x="822786" y="371704"/>
                </a:lnTo>
                <a:lnTo>
                  <a:pt x="873556" y="394306"/>
                </a:lnTo>
                <a:lnTo>
                  <a:pt x="924207" y="416795"/>
                </a:lnTo>
                <a:lnTo>
                  <a:pt x="974732" y="439162"/>
                </a:lnTo>
                <a:lnTo>
                  <a:pt x="1025125" y="461401"/>
                </a:lnTo>
                <a:lnTo>
                  <a:pt x="1075377" y="483506"/>
                </a:lnTo>
                <a:lnTo>
                  <a:pt x="1125482" y="505470"/>
                </a:lnTo>
                <a:lnTo>
                  <a:pt x="1175433" y="527285"/>
                </a:lnTo>
                <a:lnTo>
                  <a:pt x="1225224" y="548946"/>
                </a:lnTo>
                <a:lnTo>
                  <a:pt x="1274846" y="570446"/>
                </a:lnTo>
                <a:lnTo>
                  <a:pt x="1324293" y="591777"/>
                </a:lnTo>
                <a:lnTo>
                  <a:pt x="1373558" y="612933"/>
                </a:lnTo>
                <a:lnTo>
                  <a:pt x="1422635" y="633908"/>
                </a:lnTo>
                <a:lnTo>
                  <a:pt x="1471515" y="654695"/>
                </a:lnTo>
                <a:lnTo>
                  <a:pt x="1520192" y="675286"/>
                </a:lnTo>
                <a:lnTo>
                  <a:pt x="1568660" y="695675"/>
                </a:lnTo>
                <a:lnTo>
                  <a:pt x="1616910" y="715856"/>
                </a:lnTo>
                <a:lnTo>
                  <a:pt x="1664936" y="735822"/>
                </a:lnTo>
                <a:lnTo>
                  <a:pt x="1712731" y="755566"/>
                </a:lnTo>
                <a:lnTo>
                  <a:pt x="1760289" y="775081"/>
                </a:lnTo>
                <a:lnTo>
                  <a:pt x="1807601" y="794360"/>
                </a:lnTo>
                <a:lnTo>
                  <a:pt x="1854661" y="813398"/>
                </a:lnTo>
                <a:lnTo>
                  <a:pt x="1901462" y="832186"/>
                </a:lnTo>
                <a:lnTo>
                  <a:pt x="1947997" y="850719"/>
                </a:lnTo>
                <a:lnTo>
                  <a:pt x="1994259" y="868989"/>
                </a:lnTo>
                <a:lnTo>
                  <a:pt x="2040242" y="886991"/>
                </a:lnTo>
                <a:lnTo>
                  <a:pt x="2085937" y="904716"/>
                </a:lnTo>
                <a:lnTo>
                  <a:pt x="2131338" y="922159"/>
                </a:lnTo>
                <a:lnTo>
                  <a:pt x="2176438" y="939313"/>
                </a:lnTo>
                <a:lnTo>
                  <a:pt x="2221229" y="956171"/>
                </a:lnTo>
                <a:lnTo>
                  <a:pt x="2265706" y="972726"/>
                </a:lnTo>
                <a:lnTo>
                  <a:pt x="2309861" y="988971"/>
                </a:lnTo>
                <a:lnTo>
                  <a:pt x="2353687" y="1004901"/>
                </a:lnTo>
                <a:lnTo>
                  <a:pt x="2397177" y="1020507"/>
                </a:lnTo>
                <a:lnTo>
                  <a:pt x="2440323" y="1035784"/>
                </a:lnTo>
                <a:lnTo>
                  <a:pt x="2483120" y="1050724"/>
                </a:lnTo>
                <a:lnTo>
                  <a:pt x="2525559" y="1065322"/>
                </a:lnTo>
                <a:lnTo>
                  <a:pt x="2567635" y="1079569"/>
                </a:lnTo>
                <a:lnTo>
                  <a:pt x="2609339" y="1093460"/>
                </a:lnTo>
                <a:lnTo>
                  <a:pt x="2650665" y="1106988"/>
                </a:lnTo>
                <a:lnTo>
                  <a:pt x="2691607" y="1120146"/>
                </a:lnTo>
                <a:lnTo>
                  <a:pt x="2732156" y="1132927"/>
                </a:lnTo>
                <a:lnTo>
                  <a:pt x="2772306" y="1145324"/>
                </a:lnTo>
                <a:lnTo>
                  <a:pt x="2812050" y="1157331"/>
                </a:lnTo>
                <a:lnTo>
                  <a:pt x="2851381" y="1168942"/>
                </a:lnTo>
                <a:lnTo>
                  <a:pt x="2890292" y="1180149"/>
                </a:lnTo>
                <a:lnTo>
                  <a:pt x="2928775" y="1190945"/>
                </a:lnTo>
                <a:lnTo>
                  <a:pt x="2966825" y="1201324"/>
                </a:lnTo>
                <a:lnTo>
                  <a:pt x="3004433" y="1211280"/>
                </a:lnTo>
              </a:path>
            </a:pathLst>
          </a:custGeom>
          <a:ln w="63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5728" y="5137796"/>
            <a:ext cx="9078595" cy="1714500"/>
          </a:xfrm>
          <a:custGeom>
            <a:avLst/>
            <a:gdLst/>
            <a:ahLst/>
            <a:cxnLst/>
            <a:rect l="l" t="t" r="r" b="b"/>
            <a:pathLst>
              <a:path w="9078595" h="1714500">
                <a:moveTo>
                  <a:pt x="0" y="146673"/>
                </a:moveTo>
                <a:lnTo>
                  <a:pt x="37324" y="159713"/>
                </a:lnTo>
                <a:lnTo>
                  <a:pt x="74769" y="172776"/>
                </a:lnTo>
                <a:lnTo>
                  <a:pt x="112458" y="185882"/>
                </a:lnTo>
                <a:lnTo>
                  <a:pt x="150511" y="199054"/>
                </a:lnTo>
                <a:lnTo>
                  <a:pt x="189051" y="212315"/>
                </a:lnTo>
                <a:lnTo>
                  <a:pt x="228197" y="225685"/>
                </a:lnTo>
                <a:lnTo>
                  <a:pt x="268073" y="239187"/>
                </a:lnTo>
                <a:lnTo>
                  <a:pt x="308800" y="252844"/>
                </a:lnTo>
                <a:lnTo>
                  <a:pt x="350499" y="266676"/>
                </a:lnTo>
                <a:lnTo>
                  <a:pt x="393291" y="280706"/>
                </a:lnTo>
                <a:lnTo>
                  <a:pt x="437298" y="294956"/>
                </a:lnTo>
                <a:lnTo>
                  <a:pt x="482643" y="309447"/>
                </a:lnTo>
                <a:lnTo>
                  <a:pt x="529445" y="324203"/>
                </a:lnTo>
                <a:lnTo>
                  <a:pt x="577828" y="339244"/>
                </a:lnTo>
                <a:lnTo>
                  <a:pt x="627911" y="354594"/>
                </a:lnTo>
                <a:lnTo>
                  <a:pt x="679818" y="370273"/>
                </a:lnTo>
                <a:lnTo>
                  <a:pt x="733668" y="386304"/>
                </a:lnTo>
                <a:lnTo>
                  <a:pt x="789585" y="402709"/>
                </a:lnTo>
                <a:lnTo>
                  <a:pt x="847689" y="419509"/>
                </a:lnTo>
                <a:lnTo>
                  <a:pt x="908102" y="436728"/>
                </a:lnTo>
                <a:lnTo>
                  <a:pt x="970946" y="454386"/>
                </a:lnTo>
                <a:lnTo>
                  <a:pt x="1036341" y="472506"/>
                </a:lnTo>
                <a:lnTo>
                  <a:pt x="1104411" y="491109"/>
                </a:lnTo>
                <a:lnTo>
                  <a:pt x="1142884" y="501558"/>
                </a:lnTo>
                <a:lnTo>
                  <a:pt x="1182229" y="512258"/>
                </a:lnTo>
                <a:lnTo>
                  <a:pt x="1222422" y="523198"/>
                </a:lnTo>
                <a:lnTo>
                  <a:pt x="1263437" y="534366"/>
                </a:lnTo>
                <a:lnTo>
                  <a:pt x="1305252" y="545750"/>
                </a:lnTo>
                <a:lnTo>
                  <a:pt x="1347842" y="557338"/>
                </a:lnTo>
                <a:lnTo>
                  <a:pt x="1391183" y="569121"/>
                </a:lnTo>
                <a:lnTo>
                  <a:pt x="1435251" y="581085"/>
                </a:lnTo>
                <a:lnTo>
                  <a:pt x="1480022" y="593219"/>
                </a:lnTo>
                <a:lnTo>
                  <a:pt x="1525472" y="605512"/>
                </a:lnTo>
                <a:lnTo>
                  <a:pt x="1571577" y="617952"/>
                </a:lnTo>
                <a:lnTo>
                  <a:pt x="1618313" y="630528"/>
                </a:lnTo>
                <a:lnTo>
                  <a:pt x="1665656" y="643228"/>
                </a:lnTo>
                <a:lnTo>
                  <a:pt x="1713581" y="656040"/>
                </a:lnTo>
                <a:lnTo>
                  <a:pt x="1762065" y="668954"/>
                </a:lnTo>
                <a:lnTo>
                  <a:pt x="1811084" y="681957"/>
                </a:lnTo>
                <a:lnTo>
                  <a:pt x="1860614" y="695038"/>
                </a:lnTo>
                <a:lnTo>
                  <a:pt x="1910630" y="708185"/>
                </a:lnTo>
                <a:lnTo>
                  <a:pt x="1961108" y="721387"/>
                </a:lnTo>
                <a:lnTo>
                  <a:pt x="2012026" y="734632"/>
                </a:lnTo>
                <a:lnTo>
                  <a:pt x="2063357" y="747910"/>
                </a:lnTo>
                <a:lnTo>
                  <a:pt x="2115080" y="761207"/>
                </a:lnTo>
                <a:lnTo>
                  <a:pt x="2167168" y="774513"/>
                </a:lnTo>
                <a:lnTo>
                  <a:pt x="2219599" y="787816"/>
                </a:lnTo>
                <a:lnTo>
                  <a:pt x="2272348" y="801105"/>
                </a:lnTo>
                <a:lnTo>
                  <a:pt x="2325392" y="814368"/>
                </a:lnTo>
                <a:lnTo>
                  <a:pt x="2378705" y="827593"/>
                </a:lnTo>
                <a:lnTo>
                  <a:pt x="2432265" y="840769"/>
                </a:lnTo>
                <a:lnTo>
                  <a:pt x="2486047" y="853885"/>
                </a:lnTo>
                <a:lnTo>
                  <a:pt x="2540027" y="866929"/>
                </a:lnTo>
                <a:lnTo>
                  <a:pt x="2594181" y="879889"/>
                </a:lnTo>
                <a:lnTo>
                  <a:pt x="2648486" y="892753"/>
                </a:lnTo>
                <a:lnTo>
                  <a:pt x="2702916" y="905511"/>
                </a:lnTo>
                <a:lnTo>
                  <a:pt x="2757448" y="918151"/>
                </a:lnTo>
                <a:lnTo>
                  <a:pt x="2812058" y="930661"/>
                </a:lnTo>
                <a:lnTo>
                  <a:pt x="2866721" y="943030"/>
                </a:lnTo>
                <a:lnTo>
                  <a:pt x="2921415" y="955245"/>
                </a:lnTo>
                <a:lnTo>
                  <a:pt x="2976114" y="967296"/>
                </a:lnTo>
                <a:lnTo>
                  <a:pt x="3030795" y="979171"/>
                </a:lnTo>
                <a:lnTo>
                  <a:pt x="3085434" y="990859"/>
                </a:lnTo>
                <a:lnTo>
                  <a:pt x="3140006" y="1002347"/>
                </a:lnTo>
                <a:lnTo>
                  <a:pt x="3194488" y="1013625"/>
                </a:lnTo>
                <a:lnTo>
                  <a:pt x="3240447" y="1023013"/>
                </a:lnTo>
                <a:lnTo>
                  <a:pt x="3286870" y="1032411"/>
                </a:lnTo>
                <a:lnTo>
                  <a:pt x="3333739" y="1041817"/>
                </a:lnTo>
                <a:lnTo>
                  <a:pt x="3381033" y="1051227"/>
                </a:lnTo>
                <a:lnTo>
                  <a:pt x="3428732" y="1060638"/>
                </a:lnTo>
                <a:lnTo>
                  <a:pt x="3476818" y="1070045"/>
                </a:lnTo>
                <a:lnTo>
                  <a:pt x="3525270" y="1079447"/>
                </a:lnTo>
                <a:lnTo>
                  <a:pt x="3574069" y="1088839"/>
                </a:lnTo>
                <a:lnTo>
                  <a:pt x="3623195" y="1098217"/>
                </a:lnTo>
                <a:lnTo>
                  <a:pt x="3672628" y="1107580"/>
                </a:lnTo>
                <a:lnTo>
                  <a:pt x="3722350" y="1116922"/>
                </a:lnTo>
                <a:lnTo>
                  <a:pt x="3772339" y="1126241"/>
                </a:lnTo>
                <a:lnTo>
                  <a:pt x="3822577" y="1135533"/>
                </a:lnTo>
                <a:lnTo>
                  <a:pt x="3873044" y="1144795"/>
                </a:lnTo>
                <a:lnTo>
                  <a:pt x="3923719" y="1154024"/>
                </a:lnTo>
                <a:lnTo>
                  <a:pt x="3974585" y="1163215"/>
                </a:lnTo>
                <a:lnTo>
                  <a:pt x="4025620" y="1172366"/>
                </a:lnTo>
                <a:lnTo>
                  <a:pt x="4076805" y="1181473"/>
                </a:lnTo>
                <a:lnTo>
                  <a:pt x="4128121" y="1190533"/>
                </a:lnTo>
                <a:lnTo>
                  <a:pt x="4179548" y="1199542"/>
                </a:lnTo>
                <a:lnTo>
                  <a:pt x="4231067" y="1208497"/>
                </a:lnTo>
                <a:lnTo>
                  <a:pt x="4282656" y="1217394"/>
                </a:lnTo>
                <a:lnTo>
                  <a:pt x="4334298" y="1226230"/>
                </a:lnTo>
                <a:lnTo>
                  <a:pt x="4385972" y="1235002"/>
                </a:lnTo>
                <a:lnTo>
                  <a:pt x="4437659" y="1243707"/>
                </a:lnTo>
                <a:lnTo>
                  <a:pt x="4489339" y="1252339"/>
                </a:lnTo>
                <a:lnTo>
                  <a:pt x="4540992" y="1260898"/>
                </a:lnTo>
                <a:lnTo>
                  <a:pt x="4592598" y="1269378"/>
                </a:lnTo>
                <a:lnTo>
                  <a:pt x="4644139" y="1277776"/>
                </a:lnTo>
                <a:lnTo>
                  <a:pt x="4695594" y="1286090"/>
                </a:lnTo>
                <a:lnTo>
                  <a:pt x="4746944" y="1294315"/>
                </a:lnTo>
                <a:lnTo>
                  <a:pt x="4798169" y="1302449"/>
                </a:lnTo>
                <a:lnTo>
                  <a:pt x="4849249" y="1310487"/>
                </a:lnTo>
                <a:lnTo>
                  <a:pt x="4900165" y="1318427"/>
                </a:lnTo>
                <a:lnTo>
                  <a:pt x="4950897" y="1326265"/>
                </a:lnTo>
                <a:lnTo>
                  <a:pt x="5001426" y="1333997"/>
                </a:lnTo>
                <a:lnTo>
                  <a:pt x="5051731" y="1341620"/>
                </a:lnTo>
                <a:lnTo>
                  <a:pt x="5101794" y="1349131"/>
                </a:lnTo>
                <a:lnTo>
                  <a:pt x="5151594" y="1356527"/>
                </a:lnTo>
                <a:lnTo>
                  <a:pt x="5201112" y="1363803"/>
                </a:lnTo>
                <a:lnTo>
                  <a:pt x="5250328" y="1370956"/>
                </a:lnTo>
                <a:lnTo>
                  <a:pt x="5299223" y="1377984"/>
                </a:lnTo>
                <a:lnTo>
                  <a:pt x="5347776" y="1384882"/>
                </a:lnTo>
                <a:lnTo>
                  <a:pt x="5395969" y="1391647"/>
                </a:lnTo>
                <a:lnTo>
                  <a:pt x="5443781" y="1398277"/>
                </a:lnTo>
                <a:lnTo>
                  <a:pt x="5491194" y="1404766"/>
                </a:lnTo>
                <a:lnTo>
                  <a:pt x="5538186" y="1411112"/>
                </a:lnTo>
                <a:lnTo>
                  <a:pt x="5584739" y="1417312"/>
                </a:lnTo>
                <a:lnTo>
                  <a:pt x="5630833" y="1423362"/>
                </a:lnTo>
                <a:lnTo>
                  <a:pt x="5676449" y="1429258"/>
                </a:lnTo>
                <a:lnTo>
                  <a:pt x="5731868" y="1436252"/>
                </a:lnTo>
                <a:lnTo>
                  <a:pt x="5787466" y="1443046"/>
                </a:lnTo>
                <a:lnTo>
                  <a:pt x="5843208" y="1449643"/>
                </a:lnTo>
                <a:lnTo>
                  <a:pt x="5899059" y="1456047"/>
                </a:lnTo>
                <a:lnTo>
                  <a:pt x="5954986" y="1462263"/>
                </a:lnTo>
                <a:lnTo>
                  <a:pt x="6010955" y="1468295"/>
                </a:lnTo>
                <a:lnTo>
                  <a:pt x="6066930" y="1474147"/>
                </a:lnTo>
                <a:lnTo>
                  <a:pt x="6122880" y="1479823"/>
                </a:lnTo>
                <a:lnTo>
                  <a:pt x="6178768" y="1485327"/>
                </a:lnTo>
                <a:lnTo>
                  <a:pt x="6234561" y="1490664"/>
                </a:lnTo>
                <a:lnTo>
                  <a:pt x="6290225" y="1495837"/>
                </a:lnTo>
                <a:lnTo>
                  <a:pt x="6345726" y="1500851"/>
                </a:lnTo>
                <a:lnTo>
                  <a:pt x="6401029" y="1505709"/>
                </a:lnTo>
                <a:lnTo>
                  <a:pt x="6456101" y="1510417"/>
                </a:lnTo>
                <a:lnTo>
                  <a:pt x="6510907" y="1514977"/>
                </a:lnTo>
                <a:lnTo>
                  <a:pt x="6565413" y="1519395"/>
                </a:lnTo>
                <a:lnTo>
                  <a:pt x="6619585" y="1523674"/>
                </a:lnTo>
                <a:lnTo>
                  <a:pt x="6673390" y="1527818"/>
                </a:lnTo>
                <a:lnTo>
                  <a:pt x="6726792" y="1531832"/>
                </a:lnTo>
                <a:lnTo>
                  <a:pt x="6779757" y="1535720"/>
                </a:lnTo>
                <a:lnTo>
                  <a:pt x="6832253" y="1539485"/>
                </a:lnTo>
                <a:lnTo>
                  <a:pt x="6884243" y="1543133"/>
                </a:lnTo>
                <a:lnTo>
                  <a:pt x="6935695" y="1546666"/>
                </a:lnTo>
                <a:lnTo>
                  <a:pt x="6986574" y="1550090"/>
                </a:lnTo>
                <a:lnTo>
                  <a:pt x="7036847" y="1553409"/>
                </a:lnTo>
                <a:lnTo>
                  <a:pt x="7086478" y="1556625"/>
                </a:lnTo>
                <a:lnTo>
                  <a:pt x="7135433" y="1559745"/>
                </a:lnTo>
                <a:lnTo>
                  <a:pt x="7183680" y="1562771"/>
                </a:lnTo>
                <a:lnTo>
                  <a:pt x="7231183" y="1565708"/>
                </a:lnTo>
                <a:lnTo>
                  <a:pt x="7277908" y="1568560"/>
                </a:lnTo>
                <a:lnTo>
                  <a:pt x="7323821" y="1571332"/>
                </a:lnTo>
                <a:lnTo>
                  <a:pt x="7368889" y="1574027"/>
                </a:lnTo>
                <a:lnTo>
                  <a:pt x="7413077" y="1576649"/>
                </a:lnTo>
                <a:lnTo>
                  <a:pt x="7456350" y="1579203"/>
                </a:lnTo>
                <a:lnTo>
                  <a:pt x="7498675" y="1581692"/>
                </a:lnTo>
                <a:lnTo>
                  <a:pt x="7540018" y="1584122"/>
                </a:lnTo>
                <a:lnTo>
                  <a:pt x="7580344" y="1586495"/>
                </a:lnTo>
                <a:lnTo>
                  <a:pt x="7619620" y="1588817"/>
                </a:lnTo>
                <a:lnTo>
                  <a:pt x="7657810" y="1591090"/>
                </a:lnTo>
                <a:lnTo>
                  <a:pt x="7694882" y="1593321"/>
                </a:lnTo>
                <a:lnTo>
                  <a:pt x="7730801" y="1595511"/>
                </a:lnTo>
                <a:lnTo>
                  <a:pt x="7812409" y="1600309"/>
                </a:lnTo>
                <a:lnTo>
                  <a:pt x="7887152" y="1604268"/>
                </a:lnTo>
                <a:lnTo>
                  <a:pt x="7955603" y="1607454"/>
                </a:lnTo>
                <a:lnTo>
                  <a:pt x="8018334" y="1609932"/>
                </a:lnTo>
                <a:lnTo>
                  <a:pt x="8075917" y="1611766"/>
                </a:lnTo>
                <a:lnTo>
                  <a:pt x="8128927" y="1613023"/>
                </a:lnTo>
                <a:lnTo>
                  <a:pt x="8177935" y="1613767"/>
                </a:lnTo>
                <a:lnTo>
                  <a:pt x="8223515" y="1614065"/>
                </a:lnTo>
                <a:lnTo>
                  <a:pt x="8266239" y="1613980"/>
                </a:lnTo>
                <a:lnTo>
                  <a:pt x="8306680" y="1613579"/>
                </a:lnTo>
                <a:lnTo>
                  <a:pt x="8345410" y="1612926"/>
                </a:lnTo>
                <a:lnTo>
                  <a:pt x="8420032" y="1611128"/>
                </a:lnTo>
                <a:lnTo>
                  <a:pt x="8457068" y="1610113"/>
                </a:lnTo>
                <a:lnTo>
                  <a:pt x="8494685" y="1609107"/>
                </a:lnTo>
                <a:lnTo>
                  <a:pt x="8533456" y="1608176"/>
                </a:lnTo>
                <a:lnTo>
                  <a:pt x="8573954" y="1607386"/>
                </a:lnTo>
                <a:lnTo>
                  <a:pt x="8636561" y="1606021"/>
                </a:lnTo>
                <a:lnTo>
                  <a:pt x="8696089" y="1604121"/>
                </a:lnTo>
                <a:lnTo>
                  <a:pt x="8752845" y="1601738"/>
                </a:lnTo>
                <a:lnTo>
                  <a:pt x="8807136" y="1598927"/>
                </a:lnTo>
                <a:lnTo>
                  <a:pt x="8859272" y="1595742"/>
                </a:lnTo>
                <a:lnTo>
                  <a:pt x="8909559" y="1592236"/>
                </a:lnTo>
                <a:lnTo>
                  <a:pt x="8958307" y="1588462"/>
                </a:lnTo>
                <a:lnTo>
                  <a:pt x="9005822" y="1584474"/>
                </a:lnTo>
                <a:lnTo>
                  <a:pt x="9052414" y="1580326"/>
                </a:lnTo>
                <a:lnTo>
                  <a:pt x="9078271" y="1577934"/>
                </a:lnTo>
              </a:path>
              <a:path w="9078595" h="1714500">
                <a:moveTo>
                  <a:pt x="2149405" y="1714264"/>
                </a:moveTo>
                <a:lnTo>
                  <a:pt x="2181883" y="1677653"/>
                </a:lnTo>
                <a:lnTo>
                  <a:pt x="2214468" y="1641069"/>
                </a:lnTo>
                <a:lnTo>
                  <a:pt x="2247264" y="1604537"/>
                </a:lnTo>
                <a:lnTo>
                  <a:pt x="2280377" y="1568084"/>
                </a:lnTo>
                <a:lnTo>
                  <a:pt x="2313912" y="1531737"/>
                </a:lnTo>
                <a:lnTo>
                  <a:pt x="2347976" y="1495521"/>
                </a:lnTo>
                <a:lnTo>
                  <a:pt x="2382674" y="1459464"/>
                </a:lnTo>
                <a:lnTo>
                  <a:pt x="2418111" y="1423592"/>
                </a:lnTo>
                <a:lnTo>
                  <a:pt x="2454394" y="1387931"/>
                </a:lnTo>
                <a:lnTo>
                  <a:pt x="2491627" y="1352508"/>
                </a:lnTo>
                <a:lnTo>
                  <a:pt x="2529918" y="1317348"/>
                </a:lnTo>
                <a:lnTo>
                  <a:pt x="2569370" y="1282480"/>
                </a:lnTo>
                <a:lnTo>
                  <a:pt x="2610091" y="1247928"/>
                </a:lnTo>
                <a:lnTo>
                  <a:pt x="2652185" y="1213720"/>
                </a:lnTo>
                <a:lnTo>
                  <a:pt x="2695759" y="1179881"/>
                </a:lnTo>
                <a:lnTo>
                  <a:pt x="2733460" y="1151726"/>
                </a:lnTo>
                <a:lnTo>
                  <a:pt x="2772599" y="1123387"/>
                </a:lnTo>
                <a:lnTo>
                  <a:pt x="2813034" y="1094938"/>
                </a:lnTo>
                <a:lnTo>
                  <a:pt x="2854626" y="1066452"/>
                </a:lnTo>
                <a:lnTo>
                  <a:pt x="2897232" y="1038004"/>
                </a:lnTo>
                <a:lnTo>
                  <a:pt x="2940713" y="1009665"/>
                </a:lnTo>
                <a:lnTo>
                  <a:pt x="2984928" y="981509"/>
                </a:lnTo>
                <a:lnTo>
                  <a:pt x="3029736" y="953610"/>
                </a:lnTo>
                <a:lnTo>
                  <a:pt x="3074997" y="926041"/>
                </a:lnTo>
                <a:lnTo>
                  <a:pt x="3120568" y="898876"/>
                </a:lnTo>
                <a:lnTo>
                  <a:pt x="3166311" y="872186"/>
                </a:lnTo>
                <a:lnTo>
                  <a:pt x="3212084" y="846047"/>
                </a:lnTo>
                <a:lnTo>
                  <a:pt x="3257747" y="820531"/>
                </a:lnTo>
                <a:lnTo>
                  <a:pt x="3303158" y="795711"/>
                </a:lnTo>
                <a:lnTo>
                  <a:pt x="3348177" y="771661"/>
                </a:lnTo>
                <a:lnTo>
                  <a:pt x="3392664" y="748454"/>
                </a:lnTo>
                <a:lnTo>
                  <a:pt x="3436477" y="726164"/>
                </a:lnTo>
                <a:lnTo>
                  <a:pt x="3479476" y="704863"/>
                </a:lnTo>
                <a:lnTo>
                  <a:pt x="3526249" y="682270"/>
                </a:lnTo>
                <a:lnTo>
                  <a:pt x="3571115" y="661143"/>
                </a:lnTo>
                <a:lnTo>
                  <a:pt x="3614482" y="641327"/>
                </a:lnTo>
                <a:lnTo>
                  <a:pt x="3656758" y="622665"/>
                </a:lnTo>
                <a:lnTo>
                  <a:pt x="3698351" y="605001"/>
                </a:lnTo>
                <a:lnTo>
                  <a:pt x="3739671" y="588177"/>
                </a:lnTo>
                <a:lnTo>
                  <a:pt x="3781125" y="572039"/>
                </a:lnTo>
                <a:lnTo>
                  <a:pt x="3823122" y="556429"/>
                </a:lnTo>
                <a:lnTo>
                  <a:pt x="3866069" y="541190"/>
                </a:lnTo>
                <a:lnTo>
                  <a:pt x="3910376" y="526167"/>
                </a:lnTo>
                <a:lnTo>
                  <a:pt x="3956451" y="511202"/>
                </a:lnTo>
                <a:lnTo>
                  <a:pt x="4004702" y="496140"/>
                </a:lnTo>
                <a:lnTo>
                  <a:pt x="4055537" y="480824"/>
                </a:lnTo>
                <a:lnTo>
                  <a:pt x="4109365" y="465098"/>
                </a:lnTo>
                <a:lnTo>
                  <a:pt x="4166594" y="448804"/>
                </a:lnTo>
                <a:lnTo>
                  <a:pt x="4227633" y="431788"/>
                </a:lnTo>
                <a:lnTo>
                  <a:pt x="4267648" y="420886"/>
                </a:lnTo>
                <a:lnTo>
                  <a:pt x="4309928" y="409688"/>
                </a:lnTo>
                <a:lnTo>
                  <a:pt x="4354279" y="398231"/>
                </a:lnTo>
                <a:lnTo>
                  <a:pt x="4400506" y="386550"/>
                </a:lnTo>
                <a:lnTo>
                  <a:pt x="4448414" y="374682"/>
                </a:lnTo>
                <a:lnTo>
                  <a:pt x="4497809" y="362664"/>
                </a:lnTo>
                <a:lnTo>
                  <a:pt x="4548496" y="350531"/>
                </a:lnTo>
                <a:lnTo>
                  <a:pt x="4600280" y="338320"/>
                </a:lnTo>
                <a:lnTo>
                  <a:pt x="4652968" y="326068"/>
                </a:lnTo>
                <a:lnTo>
                  <a:pt x="4706363" y="313811"/>
                </a:lnTo>
                <a:lnTo>
                  <a:pt x="4760273" y="301585"/>
                </a:lnTo>
                <a:lnTo>
                  <a:pt x="4814502" y="289426"/>
                </a:lnTo>
                <a:lnTo>
                  <a:pt x="4868856" y="277371"/>
                </a:lnTo>
                <a:lnTo>
                  <a:pt x="4923139" y="265457"/>
                </a:lnTo>
                <a:lnTo>
                  <a:pt x="4977159" y="253720"/>
                </a:lnTo>
                <a:lnTo>
                  <a:pt x="5030719" y="242195"/>
                </a:lnTo>
                <a:lnTo>
                  <a:pt x="5083626" y="230920"/>
                </a:lnTo>
                <a:lnTo>
                  <a:pt x="5135684" y="219931"/>
                </a:lnTo>
                <a:lnTo>
                  <a:pt x="5186700" y="209264"/>
                </a:lnTo>
                <a:lnTo>
                  <a:pt x="5236478" y="198956"/>
                </a:lnTo>
                <a:lnTo>
                  <a:pt x="5284824" y="189042"/>
                </a:lnTo>
                <a:lnTo>
                  <a:pt x="5331544" y="179560"/>
                </a:lnTo>
                <a:lnTo>
                  <a:pt x="5376443" y="170546"/>
                </a:lnTo>
                <a:lnTo>
                  <a:pt x="5419326" y="162035"/>
                </a:lnTo>
                <a:lnTo>
                  <a:pt x="5459999" y="154066"/>
                </a:lnTo>
                <a:lnTo>
                  <a:pt x="5498268" y="146673"/>
                </a:lnTo>
                <a:lnTo>
                  <a:pt x="5567684" y="133601"/>
                </a:lnTo>
                <a:lnTo>
                  <a:pt x="5628848" y="122537"/>
                </a:lnTo>
                <a:lnTo>
                  <a:pt x="5683140" y="113235"/>
                </a:lnTo>
                <a:lnTo>
                  <a:pt x="5731937" y="105452"/>
                </a:lnTo>
                <a:lnTo>
                  <a:pt x="5776620" y="98946"/>
                </a:lnTo>
                <a:lnTo>
                  <a:pt x="5818567" y="93472"/>
                </a:lnTo>
                <a:lnTo>
                  <a:pt x="5859157" y="88788"/>
                </a:lnTo>
                <a:lnTo>
                  <a:pt x="5899769" y="84648"/>
                </a:lnTo>
                <a:lnTo>
                  <a:pt x="5941782" y="80811"/>
                </a:lnTo>
                <a:lnTo>
                  <a:pt x="5986576" y="77033"/>
                </a:lnTo>
                <a:lnTo>
                  <a:pt x="6035529" y="73070"/>
                </a:lnTo>
                <a:lnTo>
                  <a:pt x="6090020" y="68678"/>
                </a:lnTo>
                <a:lnTo>
                  <a:pt x="6151429" y="63615"/>
                </a:lnTo>
                <a:lnTo>
                  <a:pt x="6192938" y="60210"/>
                </a:lnTo>
                <a:lnTo>
                  <a:pt x="6236492" y="56789"/>
                </a:lnTo>
                <a:lnTo>
                  <a:pt x="6281898" y="53364"/>
                </a:lnTo>
                <a:lnTo>
                  <a:pt x="6328964" y="49946"/>
                </a:lnTo>
                <a:lnTo>
                  <a:pt x="6377497" y="46547"/>
                </a:lnTo>
                <a:lnTo>
                  <a:pt x="6427305" y="43178"/>
                </a:lnTo>
                <a:lnTo>
                  <a:pt x="6478195" y="39851"/>
                </a:lnTo>
                <a:lnTo>
                  <a:pt x="6529974" y="36578"/>
                </a:lnTo>
                <a:lnTo>
                  <a:pt x="6582450" y="33370"/>
                </a:lnTo>
                <a:lnTo>
                  <a:pt x="6635429" y="30239"/>
                </a:lnTo>
                <a:lnTo>
                  <a:pt x="6688720" y="27196"/>
                </a:lnTo>
                <a:lnTo>
                  <a:pt x="6742130" y="24253"/>
                </a:lnTo>
                <a:lnTo>
                  <a:pt x="6795467" y="21421"/>
                </a:lnTo>
                <a:lnTo>
                  <a:pt x="6848536" y="18713"/>
                </a:lnTo>
                <a:lnTo>
                  <a:pt x="6901147" y="16140"/>
                </a:lnTo>
                <a:lnTo>
                  <a:pt x="6953106" y="13712"/>
                </a:lnTo>
                <a:lnTo>
                  <a:pt x="7004221" y="11443"/>
                </a:lnTo>
                <a:lnTo>
                  <a:pt x="7054299" y="9344"/>
                </a:lnTo>
                <a:lnTo>
                  <a:pt x="7103147" y="7425"/>
                </a:lnTo>
                <a:lnTo>
                  <a:pt x="7150573" y="5700"/>
                </a:lnTo>
                <a:lnTo>
                  <a:pt x="7196385" y="4179"/>
                </a:lnTo>
                <a:lnTo>
                  <a:pt x="7460894" y="0"/>
                </a:lnTo>
                <a:lnTo>
                  <a:pt x="7735976" y="464"/>
                </a:lnTo>
                <a:lnTo>
                  <a:pt x="7952051" y="2786"/>
                </a:lnTo>
                <a:lnTo>
                  <a:pt x="8039538" y="4179"/>
                </a:lnTo>
                <a:lnTo>
                  <a:pt x="8645201" y="4179"/>
                </a:lnTo>
                <a:lnTo>
                  <a:pt x="8707539" y="6090"/>
                </a:lnTo>
                <a:lnTo>
                  <a:pt x="8767881" y="8729"/>
                </a:lnTo>
                <a:lnTo>
                  <a:pt x="8825529" y="11883"/>
                </a:lnTo>
                <a:lnTo>
                  <a:pt x="8879786" y="15339"/>
                </a:lnTo>
                <a:lnTo>
                  <a:pt x="8929952" y="18884"/>
                </a:lnTo>
                <a:lnTo>
                  <a:pt x="8975331" y="22306"/>
                </a:lnTo>
                <a:lnTo>
                  <a:pt x="9015224" y="25391"/>
                </a:lnTo>
                <a:lnTo>
                  <a:pt x="9048934" y="27928"/>
                </a:lnTo>
                <a:lnTo>
                  <a:pt x="9078271" y="30148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3177158" y="27500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2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177158" y="27500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0"/>
                </a:moveTo>
                <a:lnTo>
                  <a:pt x="694055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2" y="1606677"/>
                </a:lnTo>
                <a:lnTo>
                  <a:pt x="0" y="1202181"/>
                </a:lnTo>
                <a:lnTo>
                  <a:pt x="3937" y="40297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3901058" y="401688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1"/>
                </a:moveTo>
                <a:lnTo>
                  <a:pt x="694054" y="0"/>
                </a:lnTo>
                <a:lnTo>
                  <a:pt x="1394587" y="404368"/>
                </a:lnTo>
                <a:lnTo>
                  <a:pt x="1390777" y="1203706"/>
                </a:lnTo>
                <a:lnTo>
                  <a:pt x="700531" y="1606651"/>
                </a:lnTo>
                <a:lnTo>
                  <a:pt x="0" y="1202182"/>
                </a:lnTo>
                <a:lnTo>
                  <a:pt x="3937" y="40297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3910583" y="148323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4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1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4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3910583" y="148323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0"/>
                </a:moveTo>
                <a:lnTo>
                  <a:pt x="694054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1" y="1606677"/>
                </a:lnTo>
                <a:lnTo>
                  <a:pt x="0" y="1202181"/>
                </a:lnTo>
                <a:lnTo>
                  <a:pt x="3937" y="40297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3158108" y="216408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1"/>
                </a:lnTo>
                <a:lnTo>
                  <a:pt x="0" y="1202182"/>
                </a:lnTo>
                <a:lnTo>
                  <a:pt x="700532" y="1606677"/>
                </a:lnTo>
                <a:lnTo>
                  <a:pt x="1390777" y="1203706"/>
                </a:lnTo>
                <a:lnTo>
                  <a:pt x="1394587" y="404368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3158108" y="216408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1"/>
                </a:moveTo>
                <a:lnTo>
                  <a:pt x="694055" y="0"/>
                </a:lnTo>
                <a:lnTo>
                  <a:pt x="1394587" y="404368"/>
                </a:lnTo>
                <a:lnTo>
                  <a:pt x="1390777" y="1203706"/>
                </a:lnTo>
                <a:lnTo>
                  <a:pt x="700532" y="1606677"/>
                </a:lnTo>
                <a:lnTo>
                  <a:pt x="0" y="1202182"/>
                </a:lnTo>
                <a:lnTo>
                  <a:pt x="3937" y="40297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4644008" y="5274183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694054" y="0"/>
                </a:moveTo>
                <a:lnTo>
                  <a:pt x="3937" y="402958"/>
                </a:lnTo>
                <a:lnTo>
                  <a:pt x="0" y="1202220"/>
                </a:lnTo>
                <a:lnTo>
                  <a:pt x="660966" y="1583815"/>
                </a:lnTo>
                <a:lnTo>
                  <a:pt x="739656" y="1583815"/>
                </a:lnTo>
                <a:lnTo>
                  <a:pt x="1390777" y="1203667"/>
                </a:lnTo>
                <a:lnTo>
                  <a:pt x="1394587" y="404406"/>
                </a:lnTo>
                <a:lnTo>
                  <a:pt x="694054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4644008" y="5274183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3937" y="402958"/>
                </a:moveTo>
                <a:lnTo>
                  <a:pt x="694054" y="0"/>
                </a:lnTo>
                <a:lnTo>
                  <a:pt x="1394587" y="404406"/>
                </a:lnTo>
                <a:lnTo>
                  <a:pt x="1390777" y="1203667"/>
                </a:lnTo>
                <a:lnTo>
                  <a:pt x="739656" y="1583815"/>
                </a:lnTo>
              </a:path>
              <a:path w="1395095" h="1584325">
                <a:moveTo>
                  <a:pt x="660966" y="1583815"/>
                </a:moveTo>
                <a:lnTo>
                  <a:pt x="0" y="1202220"/>
                </a:lnTo>
                <a:lnTo>
                  <a:pt x="3937" y="402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74214" y="4007358"/>
            <a:ext cx="802005" cy="1607185"/>
          </a:xfrm>
          <a:custGeom>
            <a:avLst/>
            <a:gdLst/>
            <a:ahLst/>
            <a:cxnLst/>
            <a:rect l="l" t="t" r="r" b="b"/>
            <a:pathLst>
              <a:path w="802005" h="1607185">
                <a:moveTo>
                  <a:pt x="101349" y="0"/>
                </a:moveTo>
                <a:lnTo>
                  <a:pt x="0" y="62865"/>
                </a:lnTo>
                <a:lnTo>
                  <a:pt x="3425" y="1545971"/>
                </a:lnTo>
                <a:lnTo>
                  <a:pt x="107750" y="1606651"/>
                </a:lnTo>
                <a:lnTo>
                  <a:pt x="797982" y="1203706"/>
                </a:lnTo>
                <a:lnTo>
                  <a:pt x="801869" y="404368"/>
                </a:lnTo>
                <a:lnTo>
                  <a:pt x="10134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74214" y="4007358"/>
            <a:ext cx="802005" cy="1607185"/>
          </a:xfrm>
          <a:custGeom>
            <a:avLst/>
            <a:gdLst/>
            <a:ahLst/>
            <a:cxnLst/>
            <a:rect l="l" t="t" r="r" b="b"/>
            <a:pathLst>
              <a:path w="802005" h="1607185">
                <a:moveTo>
                  <a:pt x="0" y="62865"/>
                </a:moveTo>
                <a:lnTo>
                  <a:pt x="101349" y="0"/>
                </a:lnTo>
                <a:lnTo>
                  <a:pt x="801869" y="404368"/>
                </a:lnTo>
                <a:lnTo>
                  <a:pt x="797982" y="1203706"/>
                </a:lnTo>
                <a:lnTo>
                  <a:pt x="107750" y="1606651"/>
                </a:lnTo>
                <a:lnTo>
                  <a:pt x="3425" y="1545971"/>
                </a:lnTo>
                <a:lnTo>
                  <a:pt x="0" y="6286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205358" y="5293233"/>
            <a:ext cx="1395095" cy="1565275"/>
          </a:xfrm>
          <a:custGeom>
            <a:avLst/>
            <a:gdLst/>
            <a:ahLst/>
            <a:cxnLst/>
            <a:rect l="l" t="t" r="r" b="b"/>
            <a:pathLst>
              <a:path w="1395095" h="1565275">
                <a:moveTo>
                  <a:pt x="3886" y="402958"/>
                </a:moveTo>
                <a:lnTo>
                  <a:pt x="694105" y="0"/>
                </a:lnTo>
                <a:lnTo>
                  <a:pt x="1394587" y="404406"/>
                </a:lnTo>
                <a:lnTo>
                  <a:pt x="1390777" y="1203667"/>
                </a:lnTo>
                <a:lnTo>
                  <a:pt x="772263" y="1564765"/>
                </a:lnTo>
              </a:path>
              <a:path w="1395095" h="1565275">
                <a:moveTo>
                  <a:pt x="627946" y="1564765"/>
                </a:moveTo>
                <a:lnTo>
                  <a:pt x="0" y="1202220"/>
                </a:lnTo>
                <a:lnTo>
                  <a:pt x="3886" y="402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233933" y="274053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118" y="0"/>
                </a:moveTo>
                <a:lnTo>
                  <a:pt x="3886" y="402970"/>
                </a:lnTo>
                <a:lnTo>
                  <a:pt x="0" y="1202181"/>
                </a:lnTo>
                <a:lnTo>
                  <a:pt x="700506" y="1606677"/>
                </a:lnTo>
                <a:lnTo>
                  <a:pt x="1390777" y="1203705"/>
                </a:lnTo>
                <a:lnTo>
                  <a:pt x="1394586" y="404367"/>
                </a:lnTo>
                <a:lnTo>
                  <a:pt x="694118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233933" y="274053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886" y="402970"/>
                </a:moveTo>
                <a:lnTo>
                  <a:pt x="694118" y="0"/>
                </a:lnTo>
                <a:lnTo>
                  <a:pt x="1394586" y="404367"/>
                </a:lnTo>
                <a:lnTo>
                  <a:pt x="1390777" y="1203705"/>
                </a:lnTo>
                <a:lnTo>
                  <a:pt x="700506" y="1606677"/>
                </a:lnTo>
                <a:lnTo>
                  <a:pt x="0" y="1202181"/>
                </a:lnTo>
                <a:lnTo>
                  <a:pt x="3886" y="40297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957834" y="401688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886" y="402971"/>
                </a:moveTo>
                <a:lnTo>
                  <a:pt x="694054" y="0"/>
                </a:lnTo>
                <a:lnTo>
                  <a:pt x="1394586" y="404368"/>
                </a:lnTo>
                <a:lnTo>
                  <a:pt x="1390777" y="1203706"/>
                </a:lnTo>
                <a:lnTo>
                  <a:pt x="700532" y="1606651"/>
                </a:lnTo>
                <a:lnTo>
                  <a:pt x="0" y="1202182"/>
                </a:lnTo>
                <a:lnTo>
                  <a:pt x="3886" y="40297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691258" y="5302758"/>
            <a:ext cx="1395095" cy="1555750"/>
          </a:xfrm>
          <a:custGeom>
            <a:avLst/>
            <a:gdLst/>
            <a:ahLst/>
            <a:cxnLst/>
            <a:rect l="l" t="t" r="r" b="b"/>
            <a:pathLst>
              <a:path w="1395095" h="1555750">
                <a:moveTo>
                  <a:pt x="3937" y="402958"/>
                </a:moveTo>
                <a:lnTo>
                  <a:pt x="694055" y="0"/>
                </a:lnTo>
                <a:lnTo>
                  <a:pt x="1394587" y="404406"/>
                </a:lnTo>
                <a:lnTo>
                  <a:pt x="1390777" y="1203667"/>
                </a:lnTo>
                <a:lnTo>
                  <a:pt x="788600" y="1555240"/>
                </a:lnTo>
              </a:path>
              <a:path w="1395095" h="1555750">
                <a:moveTo>
                  <a:pt x="611471" y="1555240"/>
                </a:moveTo>
                <a:lnTo>
                  <a:pt x="0" y="1202220"/>
                </a:lnTo>
                <a:lnTo>
                  <a:pt x="3937" y="402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710308" y="27500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2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1710308" y="27500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0"/>
                </a:moveTo>
                <a:lnTo>
                  <a:pt x="694055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2" y="1606677"/>
                </a:lnTo>
                <a:lnTo>
                  <a:pt x="0" y="1202181"/>
                </a:lnTo>
                <a:lnTo>
                  <a:pt x="3937" y="40297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976884" y="1454658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886" y="402970"/>
                </a:moveTo>
                <a:lnTo>
                  <a:pt x="694054" y="0"/>
                </a:lnTo>
                <a:lnTo>
                  <a:pt x="1394586" y="404367"/>
                </a:lnTo>
                <a:lnTo>
                  <a:pt x="1390777" y="1203705"/>
                </a:lnTo>
                <a:lnTo>
                  <a:pt x="700532" y="1606677"/>
                </a:lnTo>
                <a:lnTo>
                  <a:pt x="0" y="1202181"/>
                </a:lnTo>
                <a:lnTo>
                  <a:pt x="3886" y="40297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6987159" y="403593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1"/>
                </a:lnTo>
                <a:lnTo>
                  <a:pt x="0" y="1202182"/>
                </a:lnTo>
                <a:lnTo>
                  <a:pt x="700532" y="1606651"/>
                </a:lnTo>
                <a:lnTo>
                  <a:pt x="1390777" y="1203706"/>
                </a:lnTo>
                <a:lnTo>
                  <a:pt x="1394587" y="404368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6987159" y="403593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1"/>
                </a:moveTo>
                <a:lnTo>
                  <a:pt x="694055" y="0"/>
                </a:lnTo>
                <a:lnTo>
                  <a:pt x="1394587" y="404368"/>
                </a:lnTo>
                <a:lnTo>
                  <a:pt x="1390777" y="1203706"/>
                </a:lnTo>
                <a:lnTo>
                  <a:pt x="700532" y="1606651"/>
                </a:lnTo>
                <a:lnTo>
                  <a:pt x="0" y="1202182"/>
                </a:lnTo>
                <a:lnTo>
                  <a:pt x="3937" y="40297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7730109" y="5312283"/>
            <a:ext cx="1395095" cy="1546225"/>
          </a:xfrm>
          <a:custGeom>
            <a:avLst/>
            <a:gdLst/>
            <a:ahLst/>
            <a:cxnLst/>
            <a:rect l="l" t="t" r="r" b="b"/>
            <a:pathLst>
              <a:path w="1395095" h="1546225">
                <a:moveTo>
                  <a:pt x="3937" y="402958"/>
                </a:moveTo>
                <a:lnTo>
                  <a:pt x="694055" y="0"/>
                </a:lnTo>
                <a:lnTo>
                  <a:pt x="1394587" y="404406"/>
                </a:lnTo>
                <a:lnTo>
                  <a:pt x="1390777" y="1203667"/>
                </a:lnTo>
                <a:lnTo>
                  <a:pt x="804914" y="1545715"/>
                </a:lnTo>
              </a:path>
              <a:path w="1395095" h="1546225">
                <a:moveTo>
                  <a:pt x="594972" y="1545715"/>
                </a:moveTo>
                <a:lnTo>
                  <a:pt x="0" y="1202220"/>
                </a:lnTo>
                <a:lnTo>
                  <a:pt x="3937" y="402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7730109" y="275958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2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7730109" y="275958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0"/>
                </a:moveTo>
                <a:lnTo>
                  <a:pt x="694055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2" y="1606677"/>
                </a:lnTo>
                <a:lnTo>
                  <a:pt x="0" y="1202181"/>
                </a:lnTo>
                <a:lnTo>
                  <a:pt x="3937" y="40297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8463534" y="4043867"/>
            <a:ext cx="680720" cy="1587500"/>
          </a:xfrm>
          <a:custGeom>
            <a:avLst/>
            <a:gdLst/>
            <a:ahLst/>
            <a:cxnLst/>
            <a:rect l="l" t="t" r="r" b="b"/>
            <a:pathLst>
              <a:path w="680720" h="1587500">
                <a:moveTo>
                  <a:pt x="680466" y="0"/>
                </a:moveTo>
                <a:lnTo>
                  <a:pt x="3937" y="395036"/>
                </a:lnTo>
                <a:lnTo>
                  <a:pt x="0" y="1194247"/>
                </a:lnTo>
                <a:lnTo>
                  <a:pt x="680466" y="1587131"/>
                </a:lnTo>
                <a:lnTo>
                  <a:pt x="680466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8463534" y="4043867"/>
            <a:ext cx="680720" cy="1587500"/>
          </a:xfrm>
          <a:custGeom>
            <a:avLst/>
            <a:gdLst/>
            <a:ahLst/>
            <a:cxnLst/>
            <a:rect l="l" t="t" r="r" b="b"/>
            <a:pathLst>
              <a:path w="680720" h="1587500">
                <a:moveTo>
                  <a:pt x="3937" y="395036"/>
                </a:moveTo>
                <a:lnTo>
                  <a:pt x="680466" y="0"/>
                </a:lnTo>
              </a:path>
              <a:path w="680720" h="1587500">
                <a:moveTo>
                  <a:pt x="680466" y="1587131"/>
                </a:moveTo>
                <a:lnTo>
                  <a:pt x="0" y="1194247"/>
                </a:lnTo>
                <a:lnTo>
                  <a:pt x="3937" y="39503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8463534" y="1500692"/>
            <a:ext cx="680720" cy="1587500"/>
          </a:xfrm>
          <a:custGeom>
            <a:avLst/>
            <a:gdLst/>
            <a:ahLst/>
            <a:cxnLst/>
            <a:rect l="l" t="t" r="r" b="b"/>
            <a:pathLst>
              <a:path w="680720" h="1587500">
                <a:moveTo>
                  <a:pt x="3937" y="395036"/>
                </a:moveTo>
                <a:lnTo>
                  <a:pt x="680466" y="0"/>
                </a:lnTo>
              </a:path>
              <a:path w="680720" h="1587500">
                <a:moveTo>
                  <a:pt x="680466" y="1587155"/>
                </a:moveTo>
                <a:lnTo>
                  <a:pt x="0" y="1194247"/>
                </a:lnTo>
                <a:lnTo>
                  <a:pt x="3937" y="39503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457200" y="333488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8229600" y="0"/>
                </a:moveTo>
                <a:lnTo>
                  <a:pt x="0" y="0"/>
                </a:lnTo>
                <a:lnTo>
                  <a:pt x="0" y="344182"/>
                </a:lnTo>
                <a:lnTo>
                  <a:pt x="0" y="6185649"/>
                </a:lnTo>
                <a:lnTo>
                  <a:pt x="8229600" y="6185649"/>
                </a:lnTo>
                <a:lnTo>
                  <a:pt x="8229600" y="344182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457200" y="33347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661"/>
                </a:moveTo>
                <a:lnTo>
                  <a:pt x="8229600" y="6185661"/>
                </a:lnTo>
                <a:lnTo>
                  <a:pt x="8229600" y="0"/>
                </a:lnTo>
                <a:lnTo>
                  <a:pt x="0" y="0"/>
                </a:lnTo>
                <a:lnTo>
                  <a:pt x="0" y="6185661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4561205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7672"/>
                </a:moveTo>
                <a:lnTo>
                  <a:pt x="3679062" y="677672"/>
                </a:lnTo>
                <a:lnTo>
                  <a:pt x="3679062" y="0"/>
                </a:lnTo>
                <a:lnTo>
                  <a:pt x="0" y="0"/>
                </a:lnTo>
                <a:lnTo>
                  <a:pt x="0" y="677672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4561205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7672"/>
                </a:moveTo>
                <a:lnTo>
                  <a:pt x="3679062" y="677672"/>
                </a:lnTo>
                <a:lnTo>
                  <a:pt x="3679062" y="0"/>
                </a:lnTo>
              </a:path>
              <a:path w="3679190" h="678180">
                <a:moveTo>
                  <a:pt x="0" y="0"/>
                </a:moveTo>
                <a:lnTo>
                  <a:pt x="0" y="677672"/>
                </a:lnTo>
              </a:path>
            </a:pathLst>
          </a:custGeom>
          <a:ln w="15875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4649088" y="0"/>
            <a:ext cx="3505200" cy="602615"/>
          </a:xfrm>
          <a:custGeom>
            <a:avLst/>
            <a:gdLst/>
            <a:ahLst/>
            <a:cxnLst/>
            <a:rect l="l" t="t" r="r" b="b"/>
            <a:pathLst>
              <a:path w="3505200" h="602615">
                <a:moveTo>
                  <a:pt x="0" y="602488"/>
                </a:moveTo>
                <a:lnTo>
                  <a:pt x="3505199" y="602488"/>
                </a:lnTo>
                <a:lnTo>
                  <a:pt x="3505199" y="0"/>
                </a:lnTo>
                <a:lnTo>
                  <a:pt x="0" y="0"/>
                </a:lnTo>
                <a:lnTo>
                  <a:pt x="0" y="602488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22375" y="1004391"/>
            <a:ext cx="6558280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93C5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90955" y="2351024"/>
            <a:ext cx="6762089" cy="19773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1440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3731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291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2940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5340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10000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-6350" y="0"/>
            <a:ext cx="9156700" cy="6872605"/>
            <a:chOff x="-6350" y="0"/>
            <a:chExt cx="9156700" cy="6872605"/>
          </a:xfrm>
        </p:grpSpPr>
        <p:sp>
          <p:nvSpPr>
            <p:cNvPr id="11" name="object 11"/>
            <p:cNvSpPr/>
            <p:nvPr/>
          </p:nvSpPr>
          <p:spPr>
            <a:xfrm>
              <a:off x="2895600" y="0"/>
              <a:ext cx="990600" cy="6858000"/>
            </a:xfrm>
            <a:custGeom>
              <a:avLst/>
              <a:gdLst/>
              <a:ahLst/>
              <a:cxnLst/>
              <a:rect l="l" t="t" r="r" b="b"/>
              <a:pathLst>
                <a:path w="990600" h="6858000">
                  <a:moveTo>
                    <a:pt x="990600" y="0"/>
                  </a:moveTo>
                  <a:lnTo>
                    <a:pt x="457200" y="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28600" y="6858000"/>
                  </a:lnTo>
                  <a:lnTo>
                    <a:pt x="457200" y="6858000"/>
                  </a:lnTo>
                  <a:lnTo>
                    <a:pt x="990600" y="6858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6350" y="210058"/>
              <a:ext cx="9156700" cy="665429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561204" y="0"/>
              <a:ext cx="3679190" cy="6250940"/>
            </a:xfrm>
            <a:custGeom>
              <a:avLst/>
              <a:gdLst/>
              <a:ahLst/>
              <a:cxnLst/>
              <a:rect l="l" t="t" r="r" b="b"/>
              <a:pathLst>
                <a:path w="3679190" h="6250940">
                  <a:moveTo>
                    <a:pt x="0" y="6250330"/>
                  </a:moveTo>
                  <a:lnTo>
                    <a:pt x="3679062" y="6250330"/>
                  </a:lnTo>
                  <a:lnTo>
                    <a:pt x="3679062" y="0"/>
                  </a:lnTo>
                  <a:lnTo>
                    <a:pt x="0" y="0"/>
                  </a:lnTo>
                  <a:lnTo>
                    <a:pt x="0" y="625033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61204" y="0"/>
              <a:ext cx="3679190" cy="6250940"/>
            </a:xfrm>
            <a:custGeom>
              <a:avLst/>
              <a:gdLst/>
              <a:ahLst/>
              <a:cxnLst/>
              <a:rect l="l" t="t" r="r" b="b"/>
              <a:pathLst>
                <a:path w="3679190" h="6250940">
                  <a:moveTo>
                    <a:pt x="0" y="6250330"/>
                  </a:moveTo>
                  <a:lnTo>
                    <a:pt x="3679062" y="6250330"/>
                  </a:lnTo>
                  <a:lnTo>
                    <a:pt x="3679062" y="0"/>
                  </a:lnTo>
                </a:path>
                <a:path w="3679190" h="6250940">
                  <a:moveTo>
                    <a:pt x="0" y="0"/>
                  </a:moveTo>
                  <a:lnTo>
                    <a:pt x="0" y="6250330"/>
                  </a:lnTo>
                </a:path>
              </a:pathLst>
            </a:custGeom>
            <a:ln w="15875">
              <a:solidFill>
                <a:srgbClr val="74A4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49089" y="0"/>
              <a:ext cx="3505200" cy="2291715"/>
            </a:xfrm>
            <a:custGeom>
              <a:avLst/>
              <a:gdLst/>
              <a:ahLst/>
              <a:cxnLst/>
              <a:rect l="l" t="t" r="r" b="b"/>
              <a:pathLst>
                <a:path w="3505200" h="2291715">
                  <a:moveTo>
                    <a:pt x="0" y="2291334"/>
                  </a:moveTo>
                  <a:lnTo>
                    <a:pt x="3505199" y="2291334"/>
                  </a:lnTo>
                  <a:lnTo>
                    <a:pt x="3505199" y="0"/>
                  </a:lnTo>
                  <a:lnTo>
                    <a:pt x="0" y="0"/>
                  </a:lnTo>
                  <a:lnTo>
                    <a:pt x="0" y="2291334"/>
                  </a:lnTo>
                  <a:close/>
                </a:path>
              </a:pathLst>
            </a:custGeom>
            <a:solidFill>
              <a:srgbClr val="7068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50866" y="6088288"/>
              <a:ext cx="3505200" cy="81915"/>
            </a:xfrm>
            <a:custGeom>
              <a:avLst/>
              <a:gdLst/>
              <a:ahLst/>
              <a:cxnLst/>
              <a:rect l="l" t="t" r="r" b="b"/>
              <a:pathLst>
                <a:path w="3505200" h="81914">
                  <a:moveTo>
                    <a:pt x="3505200" y="0"/>
                  </a:moveTo>
                  <a:lnTo>
                    <a:pt x="0" y="0"/>
                  </a:lnTo>
                  <a:lnTo>
                    <a:pt x="0" y="81739"/>
                  </a:lnTo>
                  <a:lnTo>
                    <a:pt x="3505200" y="81739"/>
                  </a:lnTo>
                  <a:lnTo>
                    <a:pt x="3505200" y="0"/>
                  </a:lnTo>
                  <a:close/>
                </a:path>
              </a:pathLst>
            </a:custGeom>
            <a:solidFill>
              <a:srgbClr val="93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812919" y="2392807"/>
            <a:ext cx="3274823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lvl="0" algn="ctr" defTabSz="914126" eaLnBrk="0" fontAlgn="base" hangingPunct="0">
              <a:spcBef>
                <a:spcPts val="95"/>
              </a:spcBef>
              <a:spcAft>
                <a:spcPct val="0"/>
              </a:spcAft>
              <a:defRPr/>
            </a:pPr>
            <a:r>
              <a:rPr lang="en-US" altLang="en-US" sz="2400" b="1" spc="130" dirty="0"/>
              <a:t>SPOTIFY ANALYSIS USING TABLEAU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812919" y="4450460"/>
            <a:ext cx="311188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0" dirty="0">
                <a:solidFill>
                  <a:srgbClr val="424242"/>
                </a:solidFill>
                <a:latin typeface="Verdana"/>
                <a:cs typeface="Verdana"/>
              </a:rPr>
              <a:t>B</a:t>
            </a:r>
            <a:r>
              <a:rPr sz="1800" spc="-140" dirty="0">
                <a:solidFill>
                  <a:srgbClr val="424242"/>
                </a:solidFill>
                <a:latin typeface="Verdana"/>
                <a:cs typeface="Verdana"/>
              </a:rPr>
              <a:t>y </a:t>
            </a:r>
            <a:r>
              <a:rPr lang="en-US" spc="-125" dirty="0">
                <a:solidFill>
                  <a:srgbClr val="424242"/>
                </a:solidFill>
                <a:latin typeface="Verdana"/>
                <a:cs typeface="Verdana"/>
              </a:rPr>
              <a:t>: SHRIRAM M</a:t>
            </a: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64"/>
    </mc:Choice>
    <mc:Fallback xmlns="">
      <p:transition spd="slow" advTm="1146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6558280" cy="738664"/>
          </a:xfrm>
        </p:spPr>
        <p:txBody>
          <a:bodyPr/>
          <a:lstStyle/>
          <a:p>
            <a:pPr algn="ctr"/>
            <a:r>
              <a:rPr lang="en-US" sz="2400" b="1" dirty="0"/>
              <a:t>Sum of streams with respect to month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EEF4FB-8800-2C29-5E42-0AB7008B4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08159"/>
            <a:ext cx="8229600" cy="46012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975043-7889-CEC1-FB6A-2AF33AED8B62}"/>
              </a:ext>
            </a:extLst>
          </p:cNvPr>
          <p:cNvSpPr txBox="1"/>
          <p:nvPr/>
        </p:nvSpPr>
        <p:spPr>
          <a:xfrm>
            <a:off x="762000" y="62484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February month is the month with the highest sum of streams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DEC0B-1AF6-4037-A7DB-29B9F5EEA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955" y="533400"/>
            <a:ext cx="6558280" cy="861774"/>
          </a:xfrm>
        </p:spPr>
        <p:txBody>
          <a:bodyPr/>
          <a:lstStyle/>
          <a:p>
            <a:pPr algn="ctr"/>
            <a:r>
              <a:rPr lang="en-IN" sz="2800" b="1" dirty="0"/>
              <a:t>Sum of streams with respect to Weekdays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21D6D3-57E0-9B48-C430-B9CA502E4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52" y="1600200"/>
            <a:ext cx="7849695" cy="42580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483E08-3F85-DCC7-6B3C-725BDE012AA6}"/>
              </a:ext>
            </a:extLst>
          </p:cNvPr>
          <p:cNvSpPr txBox="1"/>
          <p:nvPr/>
        </p:nvSpPr>
        <p:spPr>
          <a:xfrm>
            <a:off x="647152" y="6019800"/>
            <a:ext cx="7849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Friday is the day with the highest number of streams</a:t>
            </a:r>
          </a:p>
        </p:txBody>
      </p:sp>
    </p:spTree>
    <p:extLst>
      <p:ext uri="{BB962C8B-B14F-4D97-AF65-F5344CB8AC3E}">
        <p14:creationId xmlns:p14="http://schemas.microsoft.com/office/powerpoint/2010/main" val="4239230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599" y="559373"/>
            <a:ext cx="6558280" cy="369332"/>
          </a:xfrm>
        </p:spPr>
        <p:txBody>
          <a:bodyPr/>
          <a:lstStyle/>
          <a:p>
            <a:pPr algn="ctr"/>
            <a:r>
              <a:rPr lang="en-US" sz="2400" b="1" dirty="0"/>
              <a:t>Position based on streams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BF016B-9F00-968E-76A4-FA21E52D3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52" y="1195075"/>
            <a:ext cx="7849695" cy="44678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8B8807C-1035-3843-CB78-35BFD94557C2}"/>
              </a:ext>
            </a:extLst>
          </p:cNvPr>
          <p:cNvSpPr txBox="1"/>
          <p:nvPr/>
        </p:nvSpPr>
        <p:spPr>
          <a:xfrm>
            <a:off x="762000" y="58674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Position 1 is with the highest number of streams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30" y="815934"/>
            <a:ext cx="6558280" cy="430887"/>
          </a:xfrm>
        </p:spPr>
        <p:txBody>
          <a:bodyPr/>
          <a:lstStyle/>
          <a:p>
            <a:pPr algn="ctr"/>
            <a:r>
              <a:rPr lang="en-US" sz="2800" b="1" dirty="0"/>
              <a:t>Scatter Plots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9C53A3-F075-295D-ED6B-5BEB10DB4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89" y="1677708"/>
            <a:ext cx="7859222" cy="41757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991D27-704E-57EE-63EF-5CDC930B260B}"/>
              </a:ext>
            </a:extLst>
          </p:cNvPr>
          <p:cNvSpPr txBox="1"/>
          <p:nvPr/>
        </p:nvSpPr>
        <p:spPr>
          <a:xfrm>
            <a:off x="1066800" y="5943600"/>
            <a:ext cx="743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Scatter Plots based on distinct count of track URL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FEB6A-0A42-D70C-B78F-B02154556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Trend 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77D50-2819-90CC-E134-644962F369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6F6179-873B-B5EA-34A3-BEFA3B6F9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79065"/>
            <a:ext cx="8229600" cy="41982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7A55D8-B8E8-2532-8EC5-7C3EBDA0F3E5}"/>
              </a:ext>
            </a:extLst>
          </p:cNvPr>
          <p:cNvSpPr txBox="1"/>
          <p:nvPr/>
        </p:nvSpPr>
        <p:spPr>
          <a:xfrm>
            <a:off x="609600" y="60198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Polynomial Trend line shows the performance of </a:t>
            </a:r>
            <a:r>
              <a:rPr lang="en-IN" b="1" dirty="0" err="1"/>
              <a:t>spotify</a:t>
            </a:r>
            <a:r>
              <a:rPr lang="en-IN" b="1" dirty="0"/>
              <a:t> over the years</a:t>
            </a:r>
          </a:p>
        </p:txBody>
      </p:sp>
    </p:spTree>
    <p:extLst>
      <p:ext uri="{BB962C8B-B14F-4D97-AF65-F5344CB8AC3E}">
        <p14:creationId xmlns:p14="http://schemas.microsoft.com/office/powerpoint/2010/main" val="3710192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1861" y="4405866"/>
            <a:ext cx="7396163" cy="6694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457200" y="819438"/>
            <a:ext cx="822959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93C500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2800" b="1" kern="0" spc="-229" dirty="0"/>
              <a:t>Reference line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17903F-D12A-42EB-BA3F-C9AAB7A9E4AC}"/>
              </a:ext>
            </a:extLst>
          </p:cNvPr>
          <p:cNvSpPr txBox="1"/>
          <p:nvPr/>
        </p:nvSpPr>
        <p:spPr>
          <a:xfrm>
            <a:off x="1322397" y="5926185"/>
            <a:ext cx="629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FF850F-B17C-005B-1663-904777BD3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63149"/>
            <a:ext cx="8229599" cy="45760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FEBB09-B15B-7199-BF8A-1A37A6B8C18F}"/>
              </a:ext>
            </a:extLst>
          </p:cNvPr>
          <p:cNvSpPr txBox="1"/>
          <p:nvPr/>
        </p:nvSpPr>
        <p:spPr>
          <a:xfrm>
            <a:off x="457200" y="6038562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Reference line diagram with 95% confidence interval by taking the average streams</a:t>
            </a:r>
          </a:p>
        </p:txBody>
      </p:sp>
    </p:spTree>
    <p:extLst>
      <p:ext uri="{BB962C8B-B14F-4D97-AF65-F5344CB8AC3E}">
        <p14:creationId xmlns:p14="http://schemas.microsoft.com/office/powerpoint/2010/main" val="1821281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/>
          </p:cNvSpPr>
          <p:nvPr/>
        </p:nvSpPr>
        <p:spPr>
          <a:xfrm>
            <a:off x="152400" y="570364"/>
            <a:ext cx="822959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93C500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2800" b="1" kern="0" spc="-229" dirty="0"/>
              <a:t>Reference band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6F5BBE-0648-4F83-85A0-77EA1713BD21}"/>
              </a:ext>
            </a:extLst>
          </p:cNvPr>
          <p:cNvSpPr txBox="1"/>
          <p:nvPr/>
        </p:nvSpPr>
        <p:spPr>
          <a:xfrm>
            <a:off x="1295400" y="59436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5E2FEA-6A27-67C7-362E-D8403870E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043205"/>
            <a:ext cx="8229599" cy="47715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8C7F59-D58A-CD01-7381-5AF4344CF03C}"/>
              </a:ext>
            </a:extLst>
          </p:cNvPr>
          <p:cNvSpPr txBox="1"/>
          <p:nvPr/>
        </p:nvSpPr>
        <p:spPr>
          <a:xfrm>
            <a:off x="533400" y="59436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Reference band diagram shows the maximum and minimum sum of streams </a:t>
            </a:r>
          </a:p>
        </p:txBody>
      </p:sp>
    </p:spTree>
    <p:extLst>
      <p:ext uri="{BB962C8B-B14F-4D97-AF65-F5344CB8AC3E}">
        <p14:creationId xmlns:p14="http://schemas.microsoft.com/office/powerpoint/2010/main" val="1654803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6DF9-8A85-4E03-841B-96872D9A8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955" y="610345"/>
            <a:ext cx="6558280" cy="307777"/>
          </a:xfrm>
        </p:spPr>
        <p:txBody>
          <a:bodyPr/>
          <a:lstStyle/>
          <a:p>
            <a:pPr algn="ctr"/>
            <a:r>
              <a:rPr lang="en-IN" sz="2000" b="1" dirty="0"/>
              <a:t>Distribution band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319E9-6CC6-47F4-B50A-07BE11FDA6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43F59A-8A06-4F00-9B19-CDCB9AFF64C1}"/>
              </a:ext>
            </a:extLst>
          </p:cNvPr>
          <p:cNvSpPr txBox="1"/>
          <p:nvPr/>
        </p:nvSpPr>
        <p:spPr>
          <a:xfrm>
            <a:off x="838200" y="594360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This is a distribution band that shows averages of streams ranging from 80% average,60% average,40% average and 20% average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1FF1E2-0638-94D3-92DD-1EA435556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66413"/>
            <a:ext cx="8229600" cy="472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049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79BCF-127B-4E6A-97BE-4E096E47E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Reports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99BD8-C36E-4D0E-AE0B-46F2F09E0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2351024"/>
            <a:ext cx="7267244" cy="3046988"/>
          </a:xfrm>
        </p:spPr>
        <p:txBody>
          <a:bodyPr/>
          <a:lstStyle/>
          <a:p>
            <a:pPr marL="342900" indent="-342900" algn="l">
              <a:buFont typeface="+mj-lt"/>
              <a:buAutoNum type="arabicPeriod"/>
            </a:pPr>
            <a:r>
              <a:rPr lang="en-IN" dirty="0"/>
              <a:t>The total number of tracks are </a:t>
            </a:r>
            <a:r>
              <a:rPr lang="en-IN" b="1" dirty="0"/>
              <a:t>10,48,575</a:t>
            </a:r>
            <a:r>
              <a:rPr lang="en-IN" dirty="0"/>
              <a:t>.</a:t>
            </a:r>
          </a:p>
          <a:p>
            <a:pPr marL="342900" indent="-342900" algn="l">
              <a:buFont typeface="+mj-lt"/>
              <a:buAutoNum type="arabicPeriod"/>
            </a:pPr>
            <a:endParaRPr lang="en-IN" dirty="0"/>
          </a:p>
          <a:p>
            <a:pPr marL="342900" indent="-342900" algn="l">
              <a:buFont typeface="+mj-lt"/>
              <a:buAutoNum type="arabicPeriod"/>
            </a:pPr>
            <a:r>
              <a:rPr lang="en-IN" dirty="0"/>
              <a:t>The count of distinct tracks  are </a:t>
            </a:r>
            <a:r>
              <a:rPr lang="en-IN" b="1" dirty="0"/>
              <a:t>24,988</a:t>
            </a:r>
            <a:r>
              <a:rPr lang="en-IN" dirty="0"/>
              <a:t>.</a:t>
            </a:r>
          </a:p>
          <a:p>
            <a:pPr marL="342900" indent="-342900" algn="l">
              <a:buFont typeface="+mj-lt"/>
              <a:buAutoNum type="arabicPeriod"/>
            </a:pPr>
            <a:endParaRPr lang="en-IN" dirty="0"/>
          </a:p>
          <a:p>
            <a:pPr marL="342900" indent="-342900" algn="l">
              <a:buFont typeface="+mj-lt"/>
              <a:buAutoNum type="arabicPeriod"/>
            </a:pPr>
            <a:r>
              <a:rPr lang="en-IN" dirty="0"/>
              <a:t>The total number of artists are</a:t>
            </a:r>
            <a:r>
              <a:rPr lang="en-IN" b="1" dirty="0"/>
              <a:t> 7,912</a:t>
            </a:r>
            <a:r>
              <a:rPr lang="en-IN" dirty="0"/>
              <a:t>.</a:t>
            </a:r>
          </a:p>
          <a:p>
            <a:pPr marL="342900" indent="-342900" algn="l">
              <a:buFont typeface="+mj-lt"/>
              <a:buAutoNum type="arabicPeriod"/>
            </a:pPr>
            <a:endParaRPr lang="en-IN" dirty="0"/>
          </a:p>
          <a:p>
            <a:pPr marL="342900" indent="-342900" algn="l">
              <a:buFont typeface="+mj-lt"/>
              <a:buAutoNum type="arabicPeriod"/>
            </a:pPr>
            <a:r>
              <a:rPr lang="en-IN" dirty="0"/>
              <a:t>The sum of streams is </a:t>
            </a:r>
            <a:r>
              <a:rPr lang="en-IN" b="1" dirty="0"/>
              <a:t>56,49,68,11,137.</a:t>
            </a:r>
          </a:p>
          <a:p>
            <a:pPr marL="342900" indent="-342900" algn="l">
              <a:buFont typeface="+mj-lt"/>
              <a:buAutoNum type="arabicPeriod"/>
            </a:pPr>
            <a:endParaRPr lang="en-IN" dirty="0"/>
          </a:p>
          <a:p>
            <a:pPr marL="342900" indent="-342900" algn="l">
              <a:buFont typeface="+mj-lt"/>
              <a:buAutoNum type="arabicPeriod"/>
            </a:pPr>
            <a:r>
              <a:rPr lang="en-IN" dirty="0"/>
              <a:t>The distinct count of track URL is </a:t>
            </a:r>
            <a:r>
              <a:rPr lang="en-IN" b="1" dirty="0"/>
              <a:t>33,601</a:t>
            </a:r>
            <a:r>
              <a:rPr lang="en-IN" dirty="0"/>
              <a:t>.</a:t>
            </a:r>
          </a:p>
          <a:p>
            <a:pPr algn="l"/>
            <a:endParaRPr lang="en-IN" dirty="0"/>
          </a:p>
          <a:p>
            <a:pPr marL="342900" indent="-342900" algn="l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1023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84447-1D1B-44B4-8C0C-D6C778C98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762000"/>
            <a:ext cx="6558280" cy="553998"/>
          </a:xfrm>
        </p:spPr>
        <p:txBody>
          <a:bodyPr/>
          <a:lstStyle/>
          <a:p>
            <a:pPr algn="ctr"/>
            <a:r>
              <a:rPr lang="en-IN" b="1" dirty="0"/>
              <a:t>Key Findings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47FDC2-1B23-453A-AC6A-311227F21A35}"/>
              </a:ext>
            </a:extLst>
          </p:cNvPr>
          <p:cNvSpPr txBox="1"/>
          <p:nvPr/>
        </p:nvSpPr>
        <p:spPr>
          <a:xfrm>
            <a:off x="685800" y="1343480"/>
            <a:ext cx="7772400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As per the trend line analysis 2018 has seen huge rise in the number of streams.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Most of the songs have got released in the year 2017 which in turn would have taken time to become viral and spread globally 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As a result, lot of songs have been repeatedly played even in the year 2018 and 2019.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Songs like Shape of you and Perfect are people’s favourites.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Global is the country with the highest number of streams followed by United States of America.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March month is the month with the highest number of streams.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Fridays are music listener's favourite day as most of the songs are played on that day.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pPr marL="800100" lvl="1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064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800" y="1023571"/>
            <a:ext cx="32004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4000" b="1" spc="130" dirty="0"/>
              <a:t>Age</a:t>
            </a:r>
            <a:r>
              <a:rPr sz="4000" b="1" spc="114" dirty="0"/>
              <a:t>n</a:t>
            </a:r>
            <a:r>
              <a:rPr sz="4000" b="1" spc="280" dirty="0"/>
              <a:t>da</a:t>
            </a:r>
            <a:endParaRPr sz="40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1190955" y="2290673"/>
            <a:ext cx="5209845" cy="1869743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580"/>
              </a:spcBef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sz="2000" spc="15" dirty="0">
                <a:solidFill>
                  <a:srgbClr val="3D3C2C"/>
                </a:solidFill>
                <a:latin typeface="Verdana"/>
                <a:cs typeface="Verdana"/>
              </a:rPr>
              <a:t>Objective</a:t>
            </a:r>
            <a:endParaRPr sz="2000" dirty="0">
              <a:latin typeface="Verdana"/>
              <a:cs typeface="Verdana"/>
            </a:endParaRPr>
          </a:p>
          <a:p>
            <a:pPr marL="298450" indent="-285750">
              <a:lnSpc>
                <a:spcPct val="100000"/>
              </a:lnSpc>
              <a:spcBef>
                <a:spcPts val="480"/>
              </a:spcBef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000" spc="-50" dirty="0">
                <a:solidFill>
                  <a:srgbClr val="3D3C2C"/>
                </a:solidFill>
                <a:latin typeface="Verdana"/>
                <a:cs typeface="Verdana"/>
              </a:rPr>
              <a:t>Reports</a:t>
            </a:r>
            <a:endParaRPr lang="en-US" sz="2000" spc="-25" dirty="0">
              <a:solidFill>
                <a:srgbClr val="3D3C2C"/>
              </a:solidFill>
              <a:latin typeface="Verdana"/>
              <a:cs typeface="Verdana"/>
            </a:endParaRPr>
          </a:p>
          <a:p>
            <a:pPr marL="298450" indent="-285750">
              <a:lnSpc>
                <a:spcPct val="100000"/>
              </a:lnSpc>
              <a:spcBef>
                <a:spcPts val="480"/>
              </a:spcBef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000" spc="-25" dirty="0">
                <a:solidFill>
                  <a:srgbClr val="3D3C2C"/>
                </a:solidFill>
                <a:latin typeface="Verdana"/>
                <a:cs typeface="Verdana"/>
              </a:rPr>
              <a:t>Key Findings</a:t>
            </a:r>
          </a:p>
          <a:p>
            <a:pPr marL="298450" indent="-285750">
              <a:lnSpc>
                <a:spcPct val="100000"/>
              </a:lnSpc>
              <a:spcBef>
                <a:spcPts val="480"/>
              </a:spcBef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000" spc="-25" dirty="0">
                <a:solidFill>
                  <a:srgbClr val="3D3C2C"/>
                </a:solidFill>
                <a:latin typeface="Verdana"/>
                <a:cs typeface="Verdana"/>
              </a:rPr>
              <a:t>Recommendations</a:t>
            </a:r>
          </a:p>
          <a:p>
            <a:pPr marL="298450" indent="-285750">
              <a:lnSpc>
                <a:spcPct val="100000"/>
              </a:lnSpc>
              <a:spcBef>
                <a:spcPts val="480"/>
              </a:spcBef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000" spc="-25" dirty="0">
                <a:solidFill>
                  <a:srgbClr val="3D3C2C"/>
                </a:solidFill>
                <a:latin typeface="Verdana"/>
                <a:cs typeface="Verdana"/>
              </a:rPr>
              <a:t>Assumptions</a:t>
            </a:r>
            <a:endParaRPr sz="2000" dirty="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57"/>
    </mc:Choice>
    <mc:Fallback xmlns="">
      <p:transition spd="slow" advTm="4457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500" y="685800"/>
            <a:ext cx="7239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4000" b="1" spc="-5" dirty="0"/>
              <a:t>Recommendations</a:t>
            </a:r>
            <a:endParaRPr sz="40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1320800"/>
            <a:ext cx="8229600" cy="79130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+mj-lt"/>
              <a:buAutoNum type="arabicPeriod"/>
            </a:pPr>
            <a:r>
              <a:rPr lang="en-US" dirty="0">
                <a:ea typeface="Cambria" panose="02040503050406030204" pitchFamily="18" charset="0"/>
                <a:cs typeface="Times New Roman" panose="02020603050405020304" pitchFamily="18" charset="0"/>
              </a:rPr>
              <a:t>A global brand ambassador can be selected to promote the brand globally.</a:t>
            </a: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+mj-lt"/>
              <a:buAutoNum type="arabicPeriod"/>
            </a:pPr>
            <a:r>
              <a:rPr lang="en-US" dirty="0">
                <a:ea typeface="Cambria" panose="02040503050406030204" pitchFamily="18" charset="0"/>
                <a:cs typeface="Times New Roman" panose="02020603050405020304" pitchFamily="18" charset="0"/>
              </a:rPr>
              <a:t>The premium package can be given with a slight amount of discount to newly logged users.</a:t>
            </a: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+mj-lt"/>
              <a:buAutoNum type="arabicPeriod"/>
            </a:pPr>
            <a:r>
              <a:rPr lang="en-US" dirty="0">
                <a:ea typeface="Cambria" panose="02040503050406030204" pitchFamily="18" charset="0"/>
                <a:cs typeface="Times New Roman" panose="02020603050405020304" pitchFamily="18" charset="0"/>
              </a:rPr>
              <a:t>Spotify can target the Indian Audience as Indians love regional music and International Music.</a:t>
            </a: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+mj-lt"/>
              <a:buAutoNum type="arabicPeriod"/>
            </a:pPr>
            <a:r>
              <a:rPr lang="en-US" dirty="0">
                <a:ea typeface="Cambria" panose="02040503050406030204" pitchFamily="18" charset="0"/>
                <a:cs typeface="Times New Roman" panose="02020603050405020304" pitchFamily="18" charset="0"/>
              </a:rPr>
              <a:t>Spotify can stream podcasts apart from just songs.</a:t>
            </a: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+mj-lt"/>
              <a:buAutoNum type="arabicPeriod"/>
            </a:pPr>
            <a:r>
              <a:rPr lang="en-US" dirty="0">
                <a:ea typeface="Cambria" panose="02040503050406030204" pitchFamily="18" charset="0"/>
                <a:cs typeface="Times New Roman" panose="02020603050405020304" pitchFamily="18" charset="0"/>
              </a:rPr>
              <a:t>A chartbuster rankings can be given to top 20 trending songs of the week or the month </a:t>
            </a:r>
            <a:r>
              <a:rPr lang="en-US" dirty="0" err="1">
                <a:ea typeface="Cambria" panose="02040503050406030204" pitchFamily="18" charset="0"/>
                <a:cs typeface="Times New Roman" panose="02020603050405020304" pitchFamily="18" charset="0"/>
              </a:rPr>
              <a:t>i.e</a:t>
            </a:r>
            <a:r>
              <a:rPr lang="en-US" dirty="0">
                <a:ea typeface="Cambria" panose="02040503050406030204" pitchFamily="18" charset="0"/>
                <a:cs typeface="Times New Roman" panose="02020603050405020304" pitchFamily="18" charset="0"/>
              </a:rPr>
              <a:t> rankings based on people’s likings.</a:t>
            </a: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+mj-lt"/>
              <a:buAutoNum type="arabicPeriod"/>
            </a:pPr>
            <a:r>
              <a:rPr lang="en-US" dirty="0">
                <a:ea typeface="Cambria" panose="02040503050406030204" pitchFamily="18" charset="0"/>
                <a:cs typeface="Times New Roman" panose="02020603050405020304" pitchFamily="18" charset="0"/>
              </a:rPr>
              <a:t>Social Media pages can be created  to globalize the songs.</a:t>
            </a: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+mj-lt"/>
              <a:buAutoNum type="arabicPeriod"/>
            </a:pPr>
            <a:r>
              <a:rPr lang="en-US" dirty="0">
                <a:ea typeface="Cambria" panose="02040503050406030204" pitchFamily="18" charset="0"/>
                <a:cs typeface="Times New Roman" panose="02020603050405020304" pitchFamily="18" charset="0"/>
              </a:rPr>
              <a:t>Minimum advertisements or promotions can be displayed as it somehow attracts people to market their brand and ,also it indirectly aids to the revenue of Spotify.</a:t>
            </a: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+mj-lt"/>
              <a:buAutoNum type="arabicPeriod"/>
            </a:pPr>
            <a:r>
              <a:rPr lang="en-US" dirty="0">
                <a:ea typeface="Cambria" panose="02040503050406030204" pitchFamily="18" charset="0"/>
                <a:cs typeface="Times New Roman" panose="02020603050405020304" pitchFamily="18" charset="0"/>
              </a:rPr>
              <a:t>Music preferences can be given as suggestions based on user’s likings. </a:t>
            </a: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+mj-lt"/>
              <a:buAutoNum type="arabicPeriod"/>
            </a:pPr>
            <a:r>
              <a:rPr lang="en-US" dirty="0">
                <a:ea typeface="Cambria" panose="02040503050406030204" pitchFamily="18" charset="0"/>
                <a:cs typeface="Times New Roman" panose="02020603050405020304" pitchFamily="18" charset="0"/>
              </a:rPr>
              <a:t>Just like amazon’s watch party Spotify can also take measures where three or four friends can join  together and hear songs.</a:t>
            </a:r>
          </a:p>
          <a:p>
            <a:pPr lvl="0">
              <a:spcBef>
                <a:spcPts val="180"/>
              </a:spcBef>
              <a:spcAft>
                <a:spcPts val="180"/>
              </a:spcAft>
            </a:pPr>
            <a:r>
              <a:rPr lang="en-US" dirty="0"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lvl="0">
              <a:spcBef>
                <a:spcPts val="180"/>
              </a:spcBef>
              <a:spcAft>
                <a:spcPts val="180"/>
              </a:spcAft>
            </a:pPr>
            <a:endParaRPr lang="en-US" dirty="0"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+mj-lt"/>
              <a:buAutoNum type="arabicPeriod"/>
            </a:pPr>
            <a:endParaRPr lang="en-US" dirty="0"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+mj-lt"/>
              <a:buAutoNum type="arabicPeriod"/>
            </a:pPr>
            <a:endParaRPr lang="en-US" dirty="0"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+mj-lt"/>
              <a:buAutoNum type="arabicPeriod"/>
            </a:pPr>
            <a:endParaRPr lang="en-US" dirty="0"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+mj-lt"/>
              <a:buAutoNum type="arabicPeriod"/>
            </a:pPr>
            <a:endParaRPr lang="en-US" dirty="0"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+mj-lt"/>
              <a:buAutoNum type="arabicPeriod"/>
            </a:pPr>
            <a:endParaRPr lang="en-US" dirty="0"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+mj-lt"/>
              <a:buAutoNum type="arabicPeriod"/>
            </a:pPr>
            <a:endParaRPr lang="en-US" dirty="0"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+mj-lt"/>
              <a:buAutoNum type="arabicPeriod"/>
            </a:pPr>
            <a:endParaRPr lang="en-US" dirty="0"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+mj-lt"/>
              <a:buAutoNum type="arabicPeriod"/>
            </a:pPr>
            <a:endParaRPr lang="en-US" dirty="0"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+mj-lt"/>
              <a:buAutoNum type="arabicPeriod"/>
            </a:pPr>
            <a:endParaRPr lang="en-IN" dirty="0"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528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7E414-5824-4860-9E2C-06FFC01F8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Assumptions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F66ED-52B5-4C60-B748-2857564B9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0955" y="2351024"/>
            <a:ext cx="6762089" cy="1661993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IN" dirty="0"/>
              <a:t>The data set did have a lot of blanks.</a:t>
            </a:r>
          </a:p>
          <a:p>
            <a:pPr marL="342900" indent="-342900">
              <a:buAutoNum type="arabicPeriod"/>
            </a:pPr>
            <a:endParaRPr lang="en-IN" dirty="0"/>
          </a:p>
          <a:p>
            <a:r>
              <a:rPr lang="en-IN" dirty="0"/>
              <a:t>2.So a null value(0) has been assigned to blank spaces.</a:t>
            </a:r>
          </a:p>
          <a:p>
            <a:pPr marL="342900" indent="-342900">
              <a:buAutoNum type="arabicPeriod"/>
            </a:pPr>
            <a:endParaRPr lang="en-IN" dirty="0"/>
          </a:p>
          <a:p>
            <a:r>
              <a:rPr lang="en-IN" dirty="0"/>
              <a:t>3. A few areas the artist’s name and track names have begun with ?. Since it is a non-numerical data, I haven’t changed it .</a:t>
            </a:r>
          </a:p>
        </p:txBody>
      </p:sp>
    </p:spTree>
    <p:extLst>
      <p:ext uri="{BB962C8B-B14F-4D97-AF65-F5344CB8AC3E}">
        <p14:creationId xmlns:p14="http://schemas.microsoft.com/office/powerpoint/2010/main" val="2177228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5975" y="3070986"/>
            <a:ext cx="365442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80" dirty="0"/>
              <a:t>Thank</a:t>
            </a:r>
            <a:r>
              <a:rPr b="1" spc="-254" dirty="0"/>
              <a:t> </a:t>
            </a:r>
            <a:r>
              <a:rPr b="1" spc="-80" dirty="0"/>
              <a:t>You.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634245"/>
            <a:ext cx="63452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4000" b="1" spc="20" dirty="0"/>
              <a:t>Objective</a:t>
            </a:r>
            <a:endParaRPr sz="40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762000" y="2362200"/>
            <a:ext cx="7620000" cy="11419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  <a:buClr>
                <a:srgbClr val="92D050"/>
              </a:buClr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254CF-66F6-428C-AB70-A235700920EB}"/>
              </a:ext>
            </a:extLst>
          </p:cNvPr>
          <p:cNvSpPr txBox="1"/>
          <p:nvPr/>
        </p:nvSpPr>
        <p:spPr>
          <a:xfrm>
            <a:off x="1219200" y="1981200"/>
            <a:ext cx="73914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objective of this project is to utilize Tableau's data visualization capabilities to analyze and present insights from Spotify data.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This project seeks to leverage Tableau’s visualization capabilities to transform raw Spotify data into meaningful and interactive visualizations that enable users to gain insights, make data-driven decisions, and explore their music preferences in a visually engaging manner.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As an analyst I have come up with  recommendations on suggesting ways to stay competitive in music industry.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4"/>
    </mc:Choice>
    <mc:Fallback xmlns="">
      <p:transition spd="slow" advTm="122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1915" y="550645"/>
            <a:ext cx="7501485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400" spc="130" dirty="0"/>
              <a:t>Top 20 artists with their distinct count of URL and their sum of streams</a:t>
            </a:r>
            <a:r>
              <a:rPr lang="en-US" sz="2400" spc="75" dirty="0"/>
              <a:t>  </a:t>
            </a:r>
            <a:endParaRPr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0CE945-8D31-B0D2-BC9D-BC6260C1D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15" y="1447800"/>
            <a:ext cx="7840169" cy="44532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5"/>
    </mc:Choice>
    <mc:Fallback xmlns="">
      <p:transition spd="slow" advTm="66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272" y="662939"/>
            <a:ext cx="6558280" cy="492443"/>
          </a:xfrm>
        </p:spPr>
        <p:txBody>
          <a:bodyPr/>
          <a:lstStyle/>
          <a:p>
            <a:pPr algn="ctr"/>
            <a:r>
              <a:rPr lang="en-US" sz="3200" b="1" dirty="0"/>
              <a:t>Top 5 Most Popular artists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2912" y="5668943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Ed Sheeran is the most popular artist.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FFDFB8-FBB0-1A21-6279-161524D20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73" y="1647825"/>
            <a:ext cx="7906853" cy="402111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5898A-94EE-4280-AAB0-EE78C1950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754482"/>
            <a:ext cx="6558280" cy="369332"/>
          </a:xfrm>
        </p:spPr>
        <p:txBody>
          <a:bodyPr/>
          <a:lstStyle/>
          <a:p>
            <a:pPr algn="ctr"/>
            <a:r>
              <a:rPr lang="en-IN" sz="2400" b="1" dirty="0"/>
              <a:t>Map Chart(1)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E163B-D6AE-4BF5-AC4A-C6CE60915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8179" y="5886946"/>
            <a:ext cx="7287642" cy="276999"/>
          </a:xfrm>
        </p:spPr>
        <p:txBody>
          <a:bodyPr/>
          <a:lstStyle/>
          <a:p>
            <a:pPr algn="ctr"/>
            <a:r>
              <a:rPr lang="en-IN" b="1" dirty="0"/>
              <a:t>Streams across the Globe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2431C7-B842-2A3E-C686-F928643D9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99" y="1493146"/>
            <a:ext cx="7887801" cy="437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241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C477C-2F64-A53E-E899-2B53C7E5F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375" y="1004391"/>
            <a:ext cx="6558280" cy="369332"/>
          </a:xfrm>
        </p:spPr>
        <p:txBody>
          <a:bodyPr/>
          <a:lstStyle/>
          <a:p>
            <a:pPr algn="ctr"/>
            <a:r>
              <a:rPr lang="en-IN" sz="2400" b="1" dirty="0"/>
              <a:t>Map Chart(2)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DB86B-F8DE-0350-72F9-CEF49CAC8A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96A4CA-61A2-C30E-632D-F0AB7BD2F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63" y="1676401"/>
            <a:ext cx="7878274" cy="41865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BC7563-3700-D1A2-B5B5-0F49AE7F6AE7}"/>
              </a:ext>
            </a:extLst>
          </p:cNvPr>
          <p:cNvSpPr txBox="1"/>
          <p:nvPr/>
        </p:nvSpPr>
        <p:spPr>
          <a:xfrm>
            <a:off x="632863" y="6019800"/>
            <a:ext cx="787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Streams across the globe</a:t>
            </a:r>
          </a:p>
        </p:txBody>
      </p:sp>
    </p:spTree>
    <p:extLst>
      <p:ext uri="{BB962C8B-B14F-4D97-AF65-F5344CB8AC3E}">
        <p14:creationId xmlns:p14="http://schemas.microsoft.com/office/powerpoint/2010/main" val="3577573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375" y="1004391"/>
            <a:ext cx="6558280" cy="369332"/>
          </a:xfrm>
        </p:spPr>
        <p:txBody>
          <a:bodyPr/>
          <a:lstStyle/>
          <a:p>
            <a:pPr algn="ctr"/>
            <a:r>
              <a:rPr lang="en-US" sz="2400" b="1" dirty="0"/>
              <a:t>Top 10 Most Popular tracks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0E3B5A-8235-4A92-9E1B-EA2E12E363D4}"/>
              </a:ext>
            </a:extLst>
          </p:cNvPr>
          <p:cNvSpPr txBox="1"/>
          <p:nvPr/>
        </p:nvSpPr>
        <p:spPr>
          <a:xfrm>
            <a:off x="952500" y="5915392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Shape of you is the most famous track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F1B1C6-7ADF-BC92-0322-B25913E68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89" y="1523999"/>
            <a:ext cx="7859222" cy="433897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762000"/>
            <a:ext cx="822959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IN" sz="2800" b="1" spc="-229" dirty="0"/>
              <a:t>Sum of streams with respect to years</a:t>
            </a:r>
            <a:endParaRPr sz="2800" b="1" spc="-229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0B7D80-AE0B-D845-B491-85995BCDB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311563"/>
            <a:ext cx="8229599" cy="47844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298330-710B-03F3-2DE2-F6F2BDCD9B38}"/>
              </a:ext>
            </a:extLst>
          </p:cNvPr>
          <p:cNvSpPr txBox="1"/>
          <p:nvPr/>
        </p:nvSpPr>
        <p:spPr>
          <a:xfrm>
            <a:off x="1371600" y="617220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2018 is the year with highest amount of streams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77"/>
    </mc:Choice>
    <mc:Fallback xmlns="">
      <p:transition spd="slow" advTm="6477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6528</TotalTime>
  <Words>672</Words>
  <Application>Microsoft Office PowerPoint</Application>
  <PresentationFormat>On-screen Show (4:3)</PresentationFormat>
  <Paragraphs>100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Times New Roman</vt:lpstr>
      <vt:lpstr>Verdana</vt:lpstr>
      <vt:lpstr>Wingdings</vt:lpstr>
      <vt:lpstr>Office Theme</vt:lpstr>
      <vt:lpstr>SPOTIFY ANALYSIS USING TABLEAU</vt:lpstr>
      <vt:lpstr>Agenda</vt:lpstr>
      <vt:lpstr>Objective</vt:lpstr>
      <vt:lpstr>Top 20 artists with their distinct count of URL and their sum of streams  </vt:lpstr>
      <vt:lpstr>Top 5 Most Popular artists</vt:lpstr>
      <vt:lpstr>Map Chart(1)</vt:lpstr>
      <vt:lpstr>Map Chart(2)</vt:lpstr>
      <vt:lpstr>Top 10 Most Popular tracks</vt:lpstr>
      <vt:lpstr>Sum of streams with respect to years</vt:lpstr>
      <vt:lpstr>Sum of streams with respect to month</vt:lpstr>
      <vt:lpstr>Sum of streams with respect to Weekdays</vt:lpstr>
      <vt:lpstr>Position based on streams</vt:lpstr>
      <vt:lpstr>Scatter Plots</vt:lpstr>
      <vt:lpstr>Trend Line</vt:lpstr>
      <vt:lpstr>PowerPoint Presentation</vt:lpstr>
      <vt:lpstr>PowerPoint Presentation</vt:lpstr>
      <vt:lpstr>Distribution band</vt:lpstr>
      <vt:lpstr>Reports</vt:lpstr>
      <vt:lpstr>Key Findings</vt:lpstr>
      <vt:lpstr>Recommendations</vt:lpstr>
      <vt:lpstr>Assumptions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Bhavin</dc:creator>
  <cp:lastModifiedBy>Shriram Muthukrishnan</cp:lastModifiedBy>
  <cp:revision>203</cp:revision>
  <dcterms:created xsi:type="dcterms:W3CDTF">2022-03-14T15:20:40Z</dcterms:created>
  <dcterms:modified xsi:type="dcterms:W3CDTF">2024-01-07T05:19:57Z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2021-05-20T00:00:00Z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2022-03-14T00:00:00Z</vt:filetime>
  </property>
  <property fmtid="{D5CDD505-2E9C-101B-9397-08002B2CF9AE}" pid="5" name="MSIP_Label_defa4170-0d19-0005-0004-bc88714345d2_Enabled">
    <vt:lpwstr>true</vt:lpwstr>
  </property>
  <property fmtid="{D5CDD505-2E9C-101B-9397-08002B2CF9AE}" pid="6" name="MSIP_Label_defa4170-0d19-0005-0004-bc88714345d2_SetDate">
    <vt:lpwstr>2023-08-25T16:15:10Z</vt:lpwstr>
  </property>
  <property fmtid="{D5CDD505-2E9C-101B-9397-08002B2CF9AE}" pid="7" name="MSIP_Label_defa4170-0d19-0005-0004-bc88714345d2_Method">
    <vt:lpwstr>Standard</vt:lpwstr>
  </property>
  <property fmtid="{D5CDD505-2E9C-101B-9397-08002B2CF9AE}" pid="8" name="MSIP_Label_defa4170-0d19-0005-0004-bc88714345d2_Name">
    <vt:lpwstr>defa4170-0d19-0005-0004-bc88714345d2</vt:lpwstr>
  </property>
  <property fmtid="{D5CDD505-2E9C-101B-9397-08002B2CF9AE}" pid="9" name="MSIP_Label_defa4170-0d19-0005-0004-bc88714345d2_SiteId">
    <vt:lpwstr>666cc7a0-942c-431b-8344-01c6e1bb54aa</vt:lpwstr>
  </property>
  <property fmtid="{D5CDD505-2E9C-101B-9397-08002B2CF9AE}" pid="10" name="MSIP_Label_defa4170-0d19-0005-0004-bc88714345d2_ActionId">
    <vt:lpwstr>127c95d7-f4ae-49d2-8481-5e63c65e51f1</vt:lpwstr>
  </property>
  <property fmtid="{D5CDD505-2E9C-101B-9397-08002B2CF9AE}" pid="11" name="MSIP_Label_defa4170-0d19-0005-0004-bc88714345d2_ContentBits">
    <vt:lpwstr>0</vt:lpwstr>
  </property>
</Properties>
</file>