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FC6F-23F9-4AA4-948E-3AE5B52B5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CF427-EA80-43F3-A656-373D540F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1EC9-36AB-47FB-A936-4FE0EFA3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0A67-B810-4BA9-9699-22045C3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FAAC-1A1F-416C-A1EE-0202268F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1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3CA5-B60D-4039-B8CB-39A5E116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BA5EF-5F7E-4AD5-B407-F6D41168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4D12-1B7E-485E-8E4F-D25E7773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1F21-4888-47E1-BD99-A381A164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E170-D1B2-4278-A38D-EFC2B5A7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8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36895-FE87-4A7F-A548-73D52E892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E97FB-2AD1-4820-BEF9-E4750617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367C-AF9B-405D-B6F0-61E59BE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D2471-F38F-4C86-B025-A38E03A8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A0D8-EF30-4107-9FA5-1BDCC9B1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3624-5E90-4D42-A6B3-CF6AD75A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2198-21DA-464E-B4D0-BAF794A7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4832-8939-43CA-AF08-6FD3528D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F2F5-3E14-4A12-B91A-C49FCE9A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C8D7-9A50-46AD-AE8D-9E343695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9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A07F-7F18-4A70-A9FE-8951B639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331FC-821F-4AA8-AC28-7EFC7338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C23E-5EBC-48FD-A162-CB3E5C4A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180C-7B5B-4503-A1DC-697409C6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D8F1-6799-48D7-960B-AD57B30A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7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6F2F-8F4F-4580-9901-3F5107D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CD7A-0023-44D1-8C47-702CAF78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17A2B-EDF1-4782-96DB-D2A67C55B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6CCE-D0BB-43C1-8C6D-CCC8BECB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0419-6508-47A0-A81D-58830C69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5D44C-CCFF-483C-A0A6-F9B352D8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4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2655-713C-4692-B6EE-F06676F22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F6B90-1061-42FE-81F5-19B4461B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BFC53-D236-4623-A31D-54B81085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32304-143C-4656-9CD2-0F08616C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BF3F4-2AF1-4498-989A-AA287A32D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08D15-4567-4AE8-8655-820A0C63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CA973-FE9E-4497-87EB-3D4D1EB7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17468-83A4-4356-8B14-6F58D6F0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0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0BAD-A205-4089-A15F-A45B1897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C4D2-8927-4CC9-A4B9-9678523E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DA6F-C48B-45A0-A057-548EDD44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98AB5-0139-41D5-BAF2-9DCA8C76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3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F9EC9-9383-4B26-A20C-C6D94005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2193B-28A8-43D1-98FD-084C229D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866D-AAEE-481E-9A90-8CD765A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8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76DD-DBD9-40C7-B6C3-CDB1B19F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E5E0-8047-4077-B154-72989D023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C7739-AEEA-48EE-924F-AFBDD89B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C90E-EAE7-40DE-B184-B2334126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5A68A-68ED-4ACA-9517-6C6B3C95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3FD43-3A98-4FD8-94F5-233AD581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76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133-A65C-4035-B0C9-43A82E6E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FB6AC-1249-463C-AE03-6DBE102FB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E0D45-4574-4FDE-ACC7-29DBB4E60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511CD-551A-4F75-A59E-DC87A77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2EC6-56D0-4F0D-A749-26031FC0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43AC9-3469-4362-9624-223E57F6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4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C4426-D9E8-4C34-9671-41166607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0083E-0284-4B37-9AFA-9604E127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8B2-AB6F-4D8D-A26F-7E928D4D4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D0F5-0044-425D-B6DA-4382953BACA4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FD31-E5B2-4DE2-9DCD-7296A79FC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4181-8DBA-4D1F-B395-06893AB44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30FC6-6B67-4F11-8E16-AEB172874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2328-75B2-4A34-8318-1954D6E1C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ji </a:t>
            </a:r>
            <a:r>
              <a:rPr lang="en-US" dirty="0" err="1"/>
              <a:t>kaise</a:t>
            </a:r>
            <a:r>
              <a:rPr lang="en-US"/>
              <a:t> ho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3364D-56A1-47C1-B8C1-FE3927694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2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ji kaise 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ji kaise ho</dc:title>
  <dc:creator>Ajay</dc:creator>
  <cp:lastModifiedBy>Ajay</cp:lastModifiedBy>
  <cp:revision>1</cp:revision>
  <dcterms:created xsi:type="dcterms:W3CDTF">2022-11-07T17:36:38Z</dcterms:created>
  <dcterms:modified xsi:type="dcterms:W3CDTF">2022-11-07T17:36:58Z</dcterms:modified>
</cp:coreProperties>
</file>