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6727-22FC-47B7-9737-FC8822264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798" y="896061"/>
            <a:ext cx="8679915" cy="999000"/>
          </a:xfrm>
        </p:spPr>
        <p:txBody>
          <a:bodyPr>
            <a:normAutofit/>
          </a:bodyPr>
          <a:lstStyle/>
          <a:p>
            <a:r>
              <a:rPr lang="en-US" sz="4400" dirty="0"/>
              <a:t>Attendance by Face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D6A87-6F75-4019-B208-645019D0C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86" y="2912353"/>
            <a:ext cx="8673427" cy="1322587"/>
          </a:xfrm>
        </p:spPr>
        <p:txBody>
          <a:bodyPr/>
          <a:lstStyle/>
          <a:p>
            <a:r>
              <a:rPr lang="en-US" dirty="0"/>
              <a:t>An ambient system that determines employees presence by recognizing their face at the work building, confirms it to the employee and the employer (on-prem managed attendance records) as well as gives full control to the security team to monitor the mounted cameras.</a:t>
            </a:r>
          </a:p>
        </p:txBody>
      </p:sp>
    </p:spTree>
    <p:extLst>
      <p:ext uri="{BB962C8B-B14F-4D97-AF65-F5344CB8AC3E}">
        <p14:creationId xmlns:p14="http://schemas.microsoft.com/office/powerpoint/2010/main" val="11556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11034C-3E5E-4E52-BC8C-B506CF21216A}"/>
              </a:ext>
            </a:extLst>
          </p:cNvPr>
          <p:cNvSpPr txBox="1"/>
          <p:nvPr/>
        </p:nvSpPr>
        <p:spPr>
          <a:xfrm>
            <a:off x="4055165" y="304801"/>
            <a:ext cx="8136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Flow of events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77553F-38C7-4392-98F8-80B3A8043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14" y="1828705"/>
            <a:ext cx="3409524" cy="14857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E29A8D-9CFA-45A2-8BAA-777B426128A4}"/>
              </a:ext>
            </a:extLst>
          </p:cNvPr>
          <p:cNvSpPr txBox="1"/>
          <p:nvPr/>
        </p:nvSpPr>
        <p:spPr>
          <a:xfrm>
            <a:off x="721786" y="3022031"/>
            <a:ext cx="2095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/>
              <a:t>Employee walks into </a:t>
            </a:r>
          </a:p>
          <a:p>
            <a:pPr algn="ctr"/>
            <a:r>
              <a:rPr lang="en-US" sz="1600" i="1" dirty="0"/>
              <a:t>office building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AE085-A956-4C04-9839-289598A0DA9C}"/>
              </a:ext>
            </a:extLst>
          </p:cNvPr>
          <p:cNvSpPr txBox="1"/>
          <p:nvPr/>
        </p:nvSpPr>
        <p:spPr>
          <a:xfrm>
            <a:off x="3279244" y="3004930"/>
            <a:ext cx="2004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Camera recognizes </a:t>
            </a:r>
          </a:p>
          <a:p>
            <a:r>
              <a:rPr lang="en-US" sz="1600" i="1" dirty="0"/>
              <a:t>employee’s 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891A47-F6EF-42B6-8BA1-0C8470E1F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96" y="1954253"/>
            <a:ext cx="885714" cy="94285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2B40FDA-758C-4C75-AD97-D98CA5462BDD}"/>
              </a:ext>
            </a:extLst>
          </p:cNvPr>
          <p:cNvSpPr txBox="1"/>
          <p:nvPr/>
        </p:nvSpPr>
        <p:spPr>
          <a:xfrm>
            <a:off x="6020274" y="3022031"/>
            <a:ext cx="2076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/>
              <a:t>SMS notification </a:t>
            </a:r>
          </a:p>
          <a:p>
            <a:pPr algn="ctr"/>
            <a:r>
              <a:rPr lang="en-US" sz="1600" i="1" dirty="0"/>
              <a:t>sent to the employee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4E982F6-2E8A-4A2C-A9AE-7C0765CB1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8358" y="2059015"/>
            <a:ext cx="1647619" cy="83809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D535386-EA1D-4AEE-96EB-BBFA60286452}"/>
              </a:ext>
            </a:extLst>
          </p:cNvPr>
          <p:cNvSpPr txBox="1"/>
          <p:nvPr/>
        </p:nvSpPr>
        <p:spPr>
          <a:xfrm>
            <a:off x="9284585" y="3005466"/>
            <a:ext cx="2342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/>
              <a:t>Data stored in on-prem</a:t>
            </a:r>
          </a:p>
          <a:p>
            <a:pPr algn="ctr"/>
            <a:r>
              <a:rPr lang="en-US" sz="1600" i="1" dirty="0"/>
              <a:t>attendance records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0710B30E-43DA-472C-BEDC-94A7D98F08D5}"/>
              </a:ext>
            </a:extLst>
          </p:cNvPr>
          <p:cNvSpPr/>
          <p:nvPr/>
        </p:nvSpPr>
        <p:spPr>
          <a:xfrm>
            <a:off x="5015074" y="2313050"/>
            <a:ext cx="675861" cy="410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2EC577EE-FA11-4F70-B8CF-F7FDDE26CA20}"/>
              </a:ext>
            </a:extLst>
          </p:cNvPr>
          <p:cNvSpPr/>
          <p:nvPr/>
        </p:nvSpPr>
        <p:spPr>
          <a:xfrm>
            <a:off x="8179220" y="2272653"/>
            <a:ext cx="675861" cy="410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37FE90F-240A-4C10-A2A7-E5DA64DB1A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8768" y="4490644"/>
            <a:ext cx="1390476" cy="1790476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FB78BA0A-976E-4F3E-A58A-79ED7F3A760E}"/>
              </a:ext>
            </a:extLst>
          </p:cNvPr>
          <p:cNvSpPr txBox="1"/>
          <p:nvPr/>
        </p:nvSpPr>
        <p:spPr>
          <a:xfrm>
            <a:off x="3472943" y="5139096"/>
            <a:ext cx="6175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Security team has an app that can switch on/off the cameras, monitor their health,</a:t>
            </a:r>
          </a:p>
          <a:p>
            <a:pPr algn="ctr"/>
            <a:r>
              <a:rPr lang="en-US" sz="1600" i="1" dirty="0"/>
              <a:t>regularize any misinformation etc.</a:t>
            </a:r>
          </a:p>
        </p:txBody>
      </p:sp>
    </p:spTree>
    <p:extLst>
      <p:ext uri="{BB962C8B-B14F-4D97-AF65-F5344CB8AC3E}">
        <p14:creationId xmlns:p14="http://schemas.microsoft.com/office/powerpoint/2010/main" val="264772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75F9-94C6-4EBE-9884-96AE4F8F1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6958" y="100930"/>
            <a:ext cx="8679915" cy="1748729"/>
          </a:xfrm>
        </p:spPr>
        <p:txBody>
          <a:bodyPr>
            <a:normAutofit/>
          </a:bodyPr>
          <a:lstStyle/>
          <a:p>
            <a:r>
              <a:rPr lang="en-US" sz="4400" dirty="0"/>
              <a:t>Technologies Involved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00694-FCDD-4D27-AF6A-A3E165985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86" y="2676256"/>
            <a:ext cx="8673427" cy="1748729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Azure Cognitive Services (Face API)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Raspberry Pi and Camera (Or any similar microcontroller)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Azure Web Service / Web App (for mobile app)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Azure SQL/Cosmos DB/BLOB storage (for data store)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Any SMS messaging broker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42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82E8-6BEF-42CA-B231-363670FCE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2002" y="114182"/>
            <a:ext cx="8679915" cy="1748729"/>
          </a:xfrm>
        </p:spPr>
        <p:txBody>
          <a:bodyPr>
            <a:normAutofit/>
          </a:bodyPr>
          <a:lstStyle/>
          <a:p>
            <a:r>
              <a:rPr lang="en-US" sz="4400" dirty="0"/>
              <a:t>Data Privacy Concern?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502F1-6635-4BAE-86F5-109E9D6B7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86" y="2349438"/>
            <a:ext cx="8673427" cy="2424168"/>
          </a:xfrm>
        </p:spPr>
        <p:txBody>
          <a:bodyPr>
            <a:normAutofit/>
          </a:bodyPr>
          <a:lstStyle/>
          <a:p>
            <a:r>
              <a:rPr lang="en-US" dirty="0"/>
              <a:t>As the system needs employees’ face data to function, certain employees can raise question as to their movements being tracked inside and outside of the building even when not required. </a:t>
            </a:r>
          </a:p>
          <a:p>
            <a:endParaRPr lang="en-US" dirty="0"/>
          </a:p>
          <a:p>
            <a:r>
              <a:rPr lang="en-US" dirty="0"/>
              <a:t>To tackle the same, a parallel system may be developed which blurs employee’s face upon detection of some other object like a bright colored badge. If the face is blurred, an entry will not be made in attendance records.</a:t>
            </a:r>
          </a:p>
        </p:txBody>
      </p:sp>
    </p:spTree>
    <p:extLst>
      <p:ext uri="{BB962C8B-B14F-4D97-AF65-F5344CB8AC3E}">
        <p14:creationId xmlns:p14="http://schemas.microsoft.com/office/powerpoint/2010/main" val="155487303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82</TotalTime>
  <Words>224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 Light</vt:lpstr>
      <vt:lpstr>Rockwell</vt:lpstr>
      <vt:lpstr>Wingdings</vt:lpstr>
      <vt:lpstr>Atlas</vt:lpstr>
      <vt:lpstr>Attendance by Face Detection</vt:lpstr>
      <vt:lpstr>PowerPoint Presentation</vt:lpstr>
      <vt:lpstr>Technologies Involved</vt:lpstr>
      <vt:lpstr>Data Privacy Concern?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by Face Detection</dc:title>
  <dc:creator>Harsh Soni</dc:creator>
  <cp:lastModifiedBy>Harsh Soni</cp:lastModifiedBy>
  <cp:revision>11</cp:revision>
  <dcterms:created xsi:type="dcterms:W3CDTF">2019-04-22T06:01:04Z</dcterms:created>
  <dcterms:modified xsi:type="dcterms:W3CDTF">2019-05-06T01:17:21Z</dcterms:modified>
</cp:coreProperties>
</file>