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oppins"/>
      <p:regular r:id="rId20"/>
      <p:bold r:id="rId21"/>
      <p:italic r:id="rId22"/>
      <p:boldItalic r:id="rId23"/>
    </p:embeddedFont>
    <p:embeddedFont>
      <p:font typeface="Albert Sans Medium"/>
      <p:regular r:id="rId24"/>
      <p:bold r:id="rId25"/>
      <p:italic r:id="rId26"/>
      <p:boldItalic r:id="rId27"/>
    </p:embeddedFont>
    <p:embeddedFont>
      <p:font typeface="Albert Sans"/>
      <p:regular r:id="rId28"/>
      <p:bold r:id="rId29"/>
      <p:italic r:id="rId30"/>
      <p:boldItalic r:id="rId31"/>
    </p:embeddedFont>
    <p:embeddedFont>
      <p:font typeface="DM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5EB78A-94CB-4276-864C-D034364C310C}">
  <a:tblStyle styleId="{A25EB78A-94CB-4276-864C-D034364C310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AlbertSansMedium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lbertSansMedium-italic.fntdata"/><Relationship Id="rId25" Type="http://schemas.openxmlformats.org/officeDocument/2006/relationships/font" Target="fonts/AlbertSansMedium-bold.fntdata"/><Relationship Id="rId28" Type="http://schemas.openxmlformats.org/officeDocument/2006/relationships/font" Target="fonts/AlbertSans-regular.fntdata"/><Relationship Id="rId27" Type="http://schemas.openxmlformats.org/officeDocument/2006/relationships/font" Target="fonts/AlbertSansMedium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lbert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lbertSans-boldItalic.fntdata"/><Relationship Id="rId30" Type="http://schemas.openxmlformats.org/officeDocument/2006/relationships/font" Target="fonts/AlbertSans-italic.fntdata"/><Relationship Id="rId11" Type="http://schemas.openxmlformats.org/officeDocument/2006/relationships/slide" Target="slides/slide5.xml"/><Relationship Id="rId33" Type="http://schemas.openxmlformats.org/officeDocument/2006/relationships/font" Target="fonts/DMSans-bold.fntdata"/><Relationship Id="rId10" Type="http://schemas.openxmlformats.org/officeDocument/2006/relationships/slide" Target="slides/slide4.xml"/><Relationship Id="rId32" Type="http://schemas.openxmlformats.org/officeDocument/2006/relationships/font" Target="fonts/DMSans-regular.fntdata"/><Relationship Id="rId13" Type="http://schemas.openxmlformats.org/officeDocument/2006/relationships/slide" Target="slides/slide7.xml"/><Relationship Id="rId35" Type="http://schemas.openxmlformats.org/officeDocument/2006/relationships/font" Target="fonts/DMSans-boldItalic.fntdata"/><Relationship Id="rId12" Type="http://schemas.openxmlformats.org/officeDocument/2006/relationships/slide" Target="slides/slide6.xml"/><Relationship Id="rId34" Type="http://schemas.openxmlformats.org/officeDocument/2006/relationships/font" Target="fonts/DM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3f6155f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33f6155f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dd46dd1d67_2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dd46dd1d67_2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798fe918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798fe918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161ca7da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161ca7da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798fe91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798fe91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3f6155f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3f6155f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3f6155f6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3f6155f6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d9256fe6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ed9256fe6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dd46dd1d67_2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dd46dd1d67_2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dd46dd1d6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dd46dd1d6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529038"/>
            <a:ext cx="6919800" cy="20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721100"/>
            <a:ext cx="23082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386316" y="-769880"/>
            <a:ext cx="9276274" cy="9176905"/>
            <a:chOff x="-386316" y="-769880"/>
            <a:chExt cx="9276274" cy="9176905"/>
          </a:xfrm>
        </p:grpSpPr>
        <p:sp>
          <p:nvSpPr>
            <p:cNvPr id="12" name="Google Shape;12;p2"/>
            <p:cNvSpPr/>
            <p:nvPr/>
          </p:nvSpPr>
          <p:spPr>
            <a:xfrm>
              <a:off x="7629958" y="3058625"/>
              <a:ext cx="1260000" cy="5348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36200" y="3879112"/>
              <a:ext cx="1260000" cy="3707400"/>
            </a:xfrm>
            <a:prstGeom prst="roundRect">
              <a:avLst>
                <a:gd fmla="val 50000" name="adj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312387" y="-769880"/>
              <a:ext cx="677400" cy="1828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-38477" y="-27518"/>
              <a:ext cx="698700" cy="698700"/>
            </a:xfrm>
            <a:prstGeom prst="chord">
              <a:avLst>
                <a:gd fmla="val 5399387" name="adj1"/>
                <a:gd fmla="val 16200000" name="adj2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-386316" y="-27518"/>
              <a:ext cx="698700" cy="698700"/>
            </a:xfrm>
            <a:prstGeom prst="chord">
              <a:avLst>
                <a:gd fmla="val 5399387" name="adj1"/>
                <a:gd fmla="val 16200000" name="adj2"/>
              </a:avLst>
            </a:prstGeom>
            <a:solidFill>
              <a:srgbClr val="F2557A">
                <a:alpha val="524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1906200" y="1777975"/>
            <a:ext cx="5331600" cy="10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subTitle"/>
          </p:nvPr>
        </p:nvSpPr>
        <p:spPr>
          <a:xfrm>
            <a:off x="1906200" y="3168125"/>
            <a:ext cx="53316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67" name="Google Shape;67;p11"/>
          <p:cNvGrpSpPr/>
          <p:nvPr/>
        </p:nvGrpSpPr>
        <p:grpSpPr>
          <a:xfrm>
            <a:off x="579550" y="-5059050"/>
            <a:ext cx="8158450" cy="15215050"/>
            <a:chOff x="579550" y="-5059050"/>
            <a:chExt cx="8158450" cy="15215050"/>
          </a:xfrm>
        </p:grpSpPr>
        <p:sp>
          <p:nvSpPr>
            <p:cNvPr id="68" name="Google Shape;68;p11"/>
            <p:cNvSpPr/>
            <p:nvPr/>
          </p:nvSpPr>
          <p:spPr>
            <a:xfrm flipH="1">
              <a:off x="579550" y="-5059050"/>
              <a:ext cx="1026600" cy="6297300"/>
            </a:xfrm>
            <a:prstGeom prst="roundRect">
              <a:avLst>
                <a:gd fmla="val 50000" name="adj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69" name="Google Shape;69;p11"/>
            <p:cNvSpPr/>
            <p:nvPr/>
          </p:nvSpPr>
          <p:spPr>
            <a:xfrm flipH="1">
              <a:off x="7711400" y="3858700"/>
              <a:ext cx="1026600" cy="6297300"/>
            </a:xfrm>
            <a:prstGeom prst="roundRect">
              <a:avLst>
                <a:gd fmla="val 50000" name="adj"/>
              </a:avLst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777663" y="1761675"/>
            <a:ext cx="250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2" type="subTitle"/>
          </p:nvPr>
        </p:nvSpPr>
        <p:spPr>
          <a:xfrm>
            <a:off x="5757738" y="1761675"/>
            <a:ext cx="250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3" type="subTitle"/>
          </p:nvPr>
        </p:nvSpPr>
        <p:spPr>
          <a:xfrm>
            <a:off x="5757737" y="2793753"/>
            <a:ext cx="250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4" type="subTitle"/>
          </p:nvPr>
        </p:nvSpPr>
        <p:spPr>
          <a:xfrm>
            <a:off x="1777663" y="2793759"/>
            <a:ext cx="250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5" type="title"/>
          </p:nvPr>
        </p:nvSpPr>
        <p:spPr>
          <a:xfrm>
            <a:off x="876463" y="1480275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hasCustomPrompt="1" idx="6" type="title"/>
          </p:nvPr>
        </p:nvSpPr>
        <p:spPr>
          <a:xfrm>
            <a:off x="4856538" y="2512350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hasCustomPrompt="1" idx="7" type="title"/>
          </p:nvPr>
        </p:nvSpPr>
        <p:spPr>
          <a:xfrm>
            <a:off x="4856538" y="1480275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hasCustomPrompt="1" idx="8" type="title"/>
          </p:nvPr>
        </p:nvSpPr>
        <p:spPr>
          <a:xfrm>
            <a:off x="876463" y="2512350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idx="9" type="subTitle"/>
          </p:nvPr>
        </p:nvSpPr>
        <p:spPr>
          <a:xfrm>
            <a:off x="5757737" y="3825828"/>
            <a:ext cx="250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3" type="subTitle"/>
          </p:nvPr>
        </p:nvSpPr>
        <p:spPr>
          <a:xfrm>
            <a:off x="1777663" y="3825825"/>
            <a:ext cx="250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14" type="title"/>
          </p:nvPr>
        </p:nvSpPr>
        <p:spPr>
          <a:xfrm>
            <a:off x="4856538" y="3544425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5" type="title"/>
          </p:nvPr>
        </p:nvSpPr>
        <p:spPr>
          <a:xfrm>
            <a:off x="876463" y="3544425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16" type="subTitle"/>
          </p:nvPr>
        </p:nvSpPr>
        <p:spPr>
          <a:xfrm>
            <a:off x="1777662" y="1480275"/>
            <a:ext cx="2509800" cy="38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7" type="subTitle"/>
          </p:nvPr>
        </p:nvSpPr>
        <p:spPr>
          <a:xfrm>
            <a:off x="5757738" y="1480275"/>
            <a:ext cx="2509800" cy="38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8" type="subTitle"/>
          </p:nvPr>
        </p:nvSpPr>
        <p:spPr>
          <a:xfrm>
            <a:off x="5757737" y="2512350"/>
            <a:ext cx="2509800" cy="38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9" type="subTitle"/>
          </p:nvPr>
        </p:nvSpPr>
        <p:spPr>
          <a:xfrm>
            <a:off x="1777662" y="2512338"/>
            <a:ext cx="2509800" cy="38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20" type="subTitle"/>
          </p:nvPr>
        </p:nvSpPr>
        <p:spPr>
          <a:xfrm>
            <a:off x="5757737" y="3544425"/>
            <a:ext cx="2509800" cy="38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21" type="subTitle"/>
          </p:nvPr>
        </p:nvSpPr>
        <p:spPr>
          <a:xfrm>
            <a:off x="1777662" y="3544425"/>
            <a:ext cx="2509800" cy="38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91" name="Google Shape;91;p13"/>
          <p:cNvGrpSpPr/>
          <p:nvPr/>
        </p:nvGrpSpPr>
        <p:grpSpPr>
          <a:xfrm>
            <a:off x="-363114" y="-686855"/>
            <a:ext cx="9835298" cy="6115780"/>
            <a:chOff x="-363114" y="-686855"/>
            <a:chExt cx="9835298" cy="6115780"/>
          </a:xfrm>
        </p:grpSpPr>
        <p:sp>
          <p:nvSpPr>
            <p:cNvPr id="92" name="Google Shape;92;p13"/>
            <p:cNvSpPr/>
            <p:nvPr/>
          </p:nvSpPr>
          <p:spPr>
            <a:xfrm flipH="1">
              <a:off x="8812484" y="4331375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 flipH="1" rot="10800000">
              <a:off x="-173878" y="-686855"/>
              <a:ext cx="677400" cy="1828500"/>
            </a:xfrm>
            <a:prstGeom prst="roundRect">
              <a:avLst>
                <a:gd fmla="val 50000" name="adj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 flipH="1">
              <a:off x="-363114" y="781582"/>
              <a:ext cx="698700" cy="698700"/>
            </a:xfrm>
            <a:prstGeom prst="chord">
              <a:avLst>
                <a:gd fmla="val 5399387" name="adj1"/>
                <a:gd fmla="val 162000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 flipH="1">
              <a:off x="8812484" y="4769225"/>
              <a:ext cx="659700" cy="659700"/>
            </a:xfrm>
            <a:prstGeom prst="ellipse">
              <a:avLst/>
            </a:prstGeom>
            <a:solidFill>
              <a:srgbClr val="F2557A">
                <a:alpha val="7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2312325" y="3532875"/>
            <a:ext cx="58536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2312275" y="1078725"/>
            <a:ext cx="5853600" cy="23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99" name="Google Shape;99;p14"/>
          <p:cNvGrpSpPr/>
          <p:nvPr/>
        </p:nvGrpSpPr>
        <p:grpSpPr>
          <a:xfrm>
            <a:off x="-3284446" y="334071"/>
            <a:ext cx="5348400" cy="2153758"/>
            <a:chOff x="-3284446" y="334071"/>
            <a:chExt cx="5348400" cy="2153758"/>
          </a:xfrm>
        </p:grpSpPr>
        <p:sp>
          <p:nvSpPr>
            <p:cNvPr id="100" name="Google Shape;100;p14"/>
            <p:cNvSpPr/>
            <p:nvPr/>
          </p:nvSpPr>
          <p:spPr>
            <a:xfrm flipH="1" rot="5400000">
              <a:off x="1474729" y="1719229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 flipH="1" rot="5400000">
              <a:off x="-1240246" y="-1710129"/>
              <a:ext cx="1260000" cy="5348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 flipH="1" rot="5400000">
              <a:off x="-1240233" y="4129"/>
              <a:ext cx="1260000" cy="3707400"/>
            </a:xfrm>
            <a:prstGeom prst="roundRect">
              <a:avLst>
                <a:gd fmla="val 50000" name="adj"/>
              </a:avLst>
            </a:prstGeom>
            <a:solidFill>
              <a:srgbClr val="F6F6F6">
                <a:alpha val="2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0000" y="1276938"/>
            <a:ext cx="37080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720000" y="2750263"/>
            <a:ext cx="37080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/>
          <p:nvPr>
            <p:ph idx="2" type="pic"/>
          </p:nvPr>
        </p:nvSpPr>
        <p:spPr>
          <a:xfrm>
            <a:off x="5273100" y="533863"/>
            <a:ext cx="2910000" cy="407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07" name="Google Shape;107;p15"/>
          <p:cNvGrpSpPr/>
          <p:nvPr/>
        </p:nvGrpSpPr>
        <p:grpSpPr>
          <a:xfrm>
            <a:off x="-1050200" y="3866575"/>
            <a:ext cx="1931825" cy="6297300"/>
            <a:chOff x="-1050200" y="3866575"/>
            <a:chExt cx="1931825" cy="6297300"/>
          </a:xfrm>
        </p:grpSpPr>
        <p:sp>
          <p:nvSpPr>
            <p:cNvPr id="108" name="Google Shape;108;p15"/>
            <p:cNvSpPr/>
            <p:nvPr/>
          </p:nvSpPr>
          <p:spPr>
            <a:xfrm flipH="1" rot="10800000">
              <a:off x="-1050200" y="3866575"/>
              <a:ext cx="1626600" cy="6297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 flipH="1" rot="10800000">
              <a:off x="211725" y="4650500"/>
              <a:ext cx="669900" cy="66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0000" y="1686150"/>
            <a:ext cx="3053100" cy="6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" type="subTitle"/>
          </p:nvPr>
        </p:nvSpPr>
        <p:spPr>
          <a:xfrm>
            <a:off x="720000" y="2292150"/>
            <a:ext cx="30531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3" name="Google Shape;113;p16"/>
          <p:cNvGrpSpPr/>
          <p:nvPr/>
        </p:nvGrpSpPr>
        <p:grpSpPr>
          <a:xfrm>
            <a:off x="-107150" y="-5035775"/>
            <a:ext cx="9299250" cy="15215050"/>
            <a:chOff x="-107150" y="-5059050"/>
            <a:chExt cx="9299250" cy="15215050"/>
          </a:xfrm>
        </p:grpSpPr>
        <p:sp>
          <p:nvSpPr>
            <p:cNvPr id="114" name="Google Shape;114;p16"/>
            <p:cNvSpPr/>
            <p:nvPr/>
          </p:nvSpPr>
          <p:spPr>
            <a:xfrm flipH="1">
              <a:off x="-107150" y="-5059050"/>
              <a:ext cx="1026600" cy="6297300"/>
            </a:xfrm>
            <a:prstGeom prst="roundRect">
              <a:avLst>
                <a:gd fmla="val 50000" name="adj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 flipH="1">
              <a:off x="8165500" y="3858700"/>
              <a:ext cx="1026600" cy="6297300"/>
            </a:xfrm>
            <a:prstGeom prst="roundRect">
              <a:avLst>
                <a:gd fmla="val 50000" name="adj"/>
              </a:avLst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116" name="Google Shape;116;p16"/>
          <p:cNvSpPr/>
          <p:nvPr/>
        </p:nvSpPr>
        <p:spPr>
          <a:xfrm flipH="1" rot="10800000">
            <a:off x="8430770" y="3055949"/>
            <a:ext cx="874500" cy="2573100"/>
          </a:xfrm>
          <a:prstGeom prst="roundRect">
            <a:avLst>
              <a:gd fmla="val 50000" name="adj"/>
            </a:avLst>
          </a:prstGeom>
          <a:solidFill>
            <a:srgbClr val="F6F6F6">
              <a:alpha val="20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0000" y="1215750"/>
            <a:ext cx="77040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Albert Sans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1746175" y="445025"/>
            <a:ext cx="668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1746175" y="1215750"/>
            <a:ext cx="6684600" cy="3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23" name="Google Shape;123;p18"/>
          <p:cNvGrpSpPr/>
          <p:nvPr/>
        </p:nvGrpSpPr>
        <p:grpSpPr>
          <a:xfrm flipH="1">
            <a:off x="-1230850" y="2160950"/>
            <a:ext cx="2479800" cy="6297300"/>
            <a:chOff x="6564450" y="1268000"/>
            <a:chExt cx="2479800" cy="6297300"/>
          </a:xfrm>
        </p:grpSpPr>
        <p:sp>
          <p:nvSpPr>
            <p:cNvPr id="124" name="Google Shape;124;p18"/>
            <p:cNvSpPr/>
            <p:nvPr/>
          </p:nvSpPr>
          <p:spPr>
            <a:xfrm>
              <a:off x="7417650" y="1268000"/>
              <a:ext cx="1626600" cy="6297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6564450" y="2822300"/>
              <a:ext cx="1071600" cy="4365000"/>
            </a:xfrm>
            <a:prstGeom prst="roundRect">
              <a:avLst>
                <a:gd fmla="val 50000" name="adj"/>
              </a:avLst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890850" y="2109800"/>
              <a:ext cx="418800" cy="418800"/>
            </a:xfrm>
            <a:prstGeom prst="ellipse">
              <a:avLst/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1721750" y="445025"/>
            <a:ext cx="57003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9" name="Google Shape;129;p19"/>
          <p:cNvGrpSpPr/>
          <p:nvPr/>
        </p:nvGrpSpPr>
        <p:grpSpPr>
          <a:xfrm>
            <a:off x="-107146" y="-909126"/>
            <a:ext cx="9417818" cy="8992626"/>
            <a:chOff x="-107146" y="-909126"/>
            <a:chExt cx="9417818" cy="8992626"/>
          </a:xfrm>
        </p:grpSpPr>
        <p:sp>
          <p:nvSpPr>
            <p:cNvPr id="130" name="Google Shape;130;p19"/>
            <p:cNvSpPr/>
            <p:nvPr/>
          </p:nvSpPr>
          <p:spPr>
            <a:xfrm flipH="1" rot="10800000">
              <a:off x="8519272" y="3954900"/>
              <a:ext cx="791400" cy="41286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 flipH="1" rot="10800000">
              <a:off x="7958000" y="4588140"/>
              <a:ext cx="791400" cy="2862000"/>
            </a:xfrm>
            <a:prstGeom prst="roundRect">
              <a:avLst>
                <a:gd fmla="val 50000" name="adj"/>
              </a:avLst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132" name="Google Shape;132;p19"/>
            <p:cNvGrpSpPr/>
            <p:nvPr/>
          </p:nvGrpSpPr>
          <p:grpSpPr>
            <a:xfrm rot="5400000">
              <a:off x="-544100" y="-472171"/>
              <a:ext cx="1828500" cy="954591"/>
              <a:chOff x="-1253563" y="3992679"/>
              <a:chExt cx="1828500" cy="954591"/>
            </a:xfrm>
          </p:grpSpPr>
          <p:sp>
            <p:nvSpPr>
              <p:cNvPr id="133" name="Google Shape;133;p19"/>
              <p:cNvSpPr/>
              <p:nvPr/>
            </p:nvSpPr>
            <p:spPr>
              <a:xfrm flipH="1" rot="5400000">
                <a:off x="-119071" y="3992679"/>
                <a:ext cx="277200" cy="27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34" name="Google Shape;134;p19"/>
              <p:cNvSpPr/>
              <p:nvPr/>
            </p:nvSpPr>
            <p:spPr>
              <a:xfrm rot="5400000">
                <a:off x="-678013" y="3694320"/>
                <a:ext cx="677400" cy="1828500"/>
              </a:xfrm>
              <a:prstGeom prst="roundRect">
                <a:avLst>
                  <a:gd fmla="val 50000" name="adj"/>
                </a:avLst>
              </a:prstGeom>
              <a:solidFill>
                <a:srgbClr val="F2557A">
                  <a:alpha val="65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7" name="Google Shape;137;p20"/>
          <p:cNvGrpSpPr/>
          <p:nvPr/>
        </p:nvGrpSpPr>
        <p:grpSpPr>
          <a:xfrm flipH="1">
            <a:off x="-822466" y="-3825506"/>
            <a:ext cx="9983475" cy="8969006"/>
            <a:chOff x="-22300" y="-3825506"/>
            <a:chExt cx="9983475" cy="8969006"/>
          </a:xfrm>
        </p:grpSpPr>
        <p:sp>
          <p:nvSpPr>
            <p:cNvPr id="138" name="Google Shape;138;p20"/>
            <p:cNvSpPr/>
            <p:nvPr/>
          </p:nvSpPr>
          <p:spPr>
            <a:xfrm flipH="1">
              <a:off x="8312375" y="-678400"/>
              <a:ext cx="1648800" cy="164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 flipH="1" rot="5400000">
              <a:off x="-27100" y="4612200"/>
              <a:ext cx="536100" cy="526500"/>
            </a:xfrm>
            <a:prstGeom prst="round1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 flipH="1">
              <a:off x="171200" y="4469010"/>
              <a:ext cx="526500" cy="526500"/>
            </a:xfrm>
            <a:prstGeom prst="ellipse">
              <a:avLst/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7819550" y="-3825506"/>
              <a:ext cx="1483500" cy="4365000"/>
            </a:xfrm>
            <a:prstGeom prst="roundRect">
              <a:avLst>
                <a:gd fmla="val 50000" name="adj"/>
              </a:avLst>
            </a:prstGeom>
            <a:solidFill>
              <a:srgbClr val="F6F6F6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713225" y="2271750"/>
            <a:ext cx="3318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713225" y="1267988"/>
            <a:ext cx="1324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713225" y="3356325"/>
            <a:ext cx="3318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4" name="Google Shape;144;p21"/>
          <p:cNvGrpSpPr/>
          <p:nvPr/>
        </p:nvGrpSpPr>
        <p:grpSpPr>
          <a:xfrm>
            <a:off x="-107146" y="-909126"/>
            <a:ext cx="9417818" cy="8992626"/>
            <a:chOff x="-107146" y="-909126"/>
            <a:chExt cx="9417818" cy="8992626"/>
          </a:xfrm>
        </p:grpSpPr>
        <p:sp>
          <p:nvSpPr>
            <p:cNvPr id="145" name="Google Shape;145;p21"/>
            <p:cNvSpPr/>
            <p:nvPr/>
          </p:nvSpPr>
          <p:spPr>
            <a:xfrm flipH="1" rot="10800000">
              <a:off x="8519272" y="3954900"/>
              <a:ext cx="791400" cy="41286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 flipH="1" rot="10800000">
              <a:off x="7958000" y="4588140"/>
              <a:ext cx="791400" cy="2862000"/>
            </a:xfrm>
            <a:prstGeom prst="roundRect">
              <a:avLst>
                <a:gd fmla="val 50000" name="adj"/>
              </a:avLst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147" name="Google Shape;147;p21"/>
            <p:cNvGrpSpPr/>
            <p:nvPr/>
          </p:nvGrpSpPr>
          <p:grpSpPr>
            <a:xfrm rot="5400000">
              <a:off x="-544100" y="-472171"/>
              <a:ext cx="1828500" cy="954591"/>
              <a:chOff x="-1253563" y="3992679"/>
              <a:chExt cx="1828500" cy="954591"/>
            </a:xfrm>
          </p:grpSpPr>
          <p:sp>
            <p:nvSpPr>
              <p:cNvPr id="148" name="Google Shape;148;p21"/>
              <p:cNvSpPr/>
              <p:nvPr/>
            </p:nvSpPr>
            <p:spPr>
              <a:xfrm flipH="1" rot="5400000">
                <a:off x="-119071" y="3992679"/>
                <a:ext cx="277200" cy="27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49" name="Google Shape;149;p21"/>
              <p:cNvSpPr/>
              <p:nvPr/>
            </p:nvSpPr>
            <p:spPr>
              <a:xfrm rot="5400000">
                <a:off x="-678013" y="3694320"/>
                <a:ext cx="677400" cy="1828500"/>
              </a:xfrm>
              <a:prstGeom prst="roundRect">
                <a:avLst>
                  <a:gd fmla="val 50000" name="adj"/>
                </a:avLst>
              </a:prstGeom>
              <a:solidFill>
                <a:srgbClr val="F2557A">
                  <a:alpha val="65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1" type="subTitle"/>
          </p:nvPr>
        </p:nvSpPr>
        <p:spPr>
          <a:xfrm>
            <a:off x="3099859" y="1710975"/>
            <a:ext cx="361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2" type="subTitle"/>
          </p:nvPr>
        </p:nvSpPr>
        <p:spPr>
          <a:xfrm>
            <a:off x="3099859" y="3946825"/>
            <a:ext cx="361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3" type="subTitle"/>
          </p:nvPr>
        </p:nvSpPr>
        <p:spPr>
          <a:xfrm>
            <a:off x="3099859" y="2828900"/>
            <a:ext cx="361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4" type="subTitle"/>
          </p:nvPr>
        </p:nvSpPr>
        <p:spPr>
          <a:xfrm>
            <a:off x="3099859" y="1324575"/>
            <a:ext cx="3619800" cy="52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6" name="Google Shape;156;p22"/>
          <p:cNvSpPr txBox="1"/>
          <p:nvPr>
            <p:ph idx="5" type="subTitle"/>
          </p:nvPr>
        </p:nvSpPr>
        <p:spPr>
          <a:xfrm>
            <a:off x="3099859" y="3560425"/>
            <a:ext cx="3619800" cy="52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6" type="subTitle"/>
          </p:nvPr>
        </p:nvSpPr>
        <p:spPr>
          <a:xfrm>
            <a:off x="3099859" y="2442500"/>
            <a:ext cx="3619800" cy="52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58" name="Google Shape;158;p22"/>
          <p:cNvGrpSpPr/>
          <p:nvPr/>
        </p:nvGrpSpPr>
        <p:grpSpPr>
          <a:xfrm>
            <a:off x="-393450" y="136650"/>
            <a:ext cx="9412000" cy="7788778"/>
            <a:chOff x="-393450" y="136650"/>
            <a:chExt cx="9412000" cy="7788778"/>
          </a:xfrm>
        </p:grpSpPr>
        <p:sp>
          <p:nvSpPr>
            <p:cNvPr id="159" name="Google Shape;159;p22"/>
            <p:cNvSpPr/>
            <p:nvPr/>
          </p:nvSpPr>
          <p:spPr>
            <a:xfrm flipH="1" rot="10800000">
              <a:off x="8492050" y="136650"/>
              <a:ext cx="526500" cy="52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160" name="Google Shape;160;p22"/>
            <p:cNvGrpSpPr/>
            <p:nvPr/>
          </p:nvGrpSpPr>
          <p:grpSpPr>
            <a:xfrm>
              <a:off x="-393450" y="2571752"/>
              <a:ext cx="1462351" cy="5353676"/>
              <a:chOff x="-2108325" y="-2157248"/>
              <a:chExt cx="1462351" cy="5353676"/>
            </a:xfrm>
          </p:grpSpPr>
          <p:sp>
            <p:nvSpPr>
              <p:cNvPr id="161" name="Google Shape;161;p22"/>
              <p:cNvSpPr/>
              <p:nvPr/>
            </p:nvSpPr>
            <p:spPr>
              <a:xfrm flipH="1" rot="10800000">
                <a:off x="-2108325" y="-2157248"/>
                <a:ext cx="793500" cy="793500"/>
              </a:xfrm>
              <a:prstGeom prst="ellipse">
                <a:avLst/>
              </a:prstGeom>
              <a:solidFill>
                <a:srgbClr val="74CEC4">
                  <a:alpha val="6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62" name="Google Shape;162;p22"/>
              <p:cNvSpPr/>
              <p:nvPr/>
            </p:nvSpPr>
            <p:spPr>
              <a:xfrm rot="10800000">
                <a:off x="-1665375" y="-1168572"/>
                <a:ext cx="1019400" cy="43650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1" type="subTitle"/>
          </p:nvPr>
        </p:nvSpPr>
        <p:spPr>
          <a:xfrm>
            <a:off x="716625" y="2255698"/>
            <a:ext cx="2439000" cy="187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2" type="subTitle"/>
          </p:nvPr>
        </p:nvSpPr>
        <p:spPr>
          <a:xfrm>
            <a:off x="3352500" y="2255698"/>
            <a:ext cx="2439000" cy="187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3"/>
          <p:cNvSpPr txBox="1"/>
          <p:nvPr>
            <p:ph idx="3" type="subTitle"/>
          </p:nvPr>
        </p:nvSpPr>
        <p:spPr>
          <a:xfrm>
            <a:off x="5988375" y="2255698"/>
            <a:ext cx="2439000" cy="187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4" type="subTitle"/>
          </p:nvPr>
        </p:nvSpPr>
        <p:spPr>
          <a:xfrm>
            <a:off x="716625" y="1480225"/>
            <a:ext cx="2439000" cy="860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5" type="subTitle"/>
          </p:nvPr>
        </p:nvSpPr>
        <p:spPr>
          <a:xfrm>
            <a:off x="3352500" y="1480225"/>
            <a:ext cx="2439000" cy="860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6" type="subTitle"/>
          </p:nvPr>
        </p:nvSpPr>
        <p:spPr>
          <a:xfrm>
            <a:off x="5988375" y="1480225"/>
            <a:ext cx="2439000" cy="860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71" name="Google Shape;171;p23"/>
          <p:cNvGrpSpPr/>
          <p:nvPr/>
        </p:nvGrpSpPr>
        <p:grpSpPr>
          <a:xfrm>
            <a:off x="-928775" y="-93025"/>
            <a:ext cx="10062875" cy="6791097"/>
            <a:chOff x="-928775" y="-93025"/>
            <a:chExt cx="10062875" cy="6791097"/>
          </a:xfrm>
        </p:grpSpPr>
        <p:sp>
          <p:nvSpPr>
            <p:cNvPr id="172" name="Google Shape;172;p23"/>
            <p:cNvSpPr/>
            <p:nvPr/>
          </p:nvSpPr>
          <p:spPr>
            <a:xfrm>
              <a:off x="-928775" y="-93025"/>
              <a:ext cx="1648800" cy="1648800"/>
            </a:xfrm>
            <a:prstGeom prst="ellipse">
              <a:avLst/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173" name="Google Shape;173;p23"/>
            <p:cNvGrpSpPr/>
            <p:nvPr/>
          </p:nvGrpSpPr>
          <p:grpSpPr>
            <a:xfrm>
              <a:off x="8424000" y="4173728"/>
              <a:ext cx="710100" cy="2524343"/>
              <a:chOff x="8424000" y="4173728"/>
              <a:chExt cx="710100" cy="2524343"/>
            </a:xfrm>
          </p:grpSpPr>
          <p:sp>
            <p:nvSpPr>
              <p:cNvPr id="174" name="Google Shape;174;p23"/>
              <p:cNvSpPr/>
              <p:nvPr/>
            </p:nvSpPr>
            <p:spPr>
              <a:xfrm>
                <a:off x="8609250" y="4173728"/>
                <a:ext cx="339600" cy="339600"/>
              </a:xfrm>
              <a:prstGeom prst="ellipse">
                <a:avLst/>
              </a:prstGeom>
              <a:solidFill>
                <a:srgbClr val="F2557A">
                  <a:alpha val="76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75" name="Google Shape;175;p23"/>
              <p:cNvSpPr/>
              <p:nvPr/>
            </p:nvSpPr>
            <p:spPr>
              <a:xfrm>
                <a:off x="8424000" y="4608572"/>
                <a:ext cx="710100" cy="20895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1" type="subTitle"/>
          </p:nvPr>
        </p:nvSpPr>
        <p:spPr>
          <a:xfrm>
            <a:off x="720000" y="1781139"/>
            <a:ext cx="38517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2" type="subTitle"/>
          </p:nvPr>
        </p:nvSpPr>
        <p:spPr>
          <a:xfrm>
            <a:off x="4571802" y="1778800"/>
            <a:ext cx="38517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4"/>
          <p:cNvSpPr txBox="1"/>
          <p:nvPr>
            <p:ph idx="3" type="subTitle"/>
          </p:nvPr>
        </p:nvSpPr>
        <p:spPr>
          <a:xfrm>
            <a:off x="720000" y="3635325"/>
            <a:ext cx="77040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4" type="subTitle"/>
          </p:nvPr>
        </p:nvSpPr>
        <p:spPr>
          <a:xfrm>
            <a:off x="720000" y="1467825"/>
            <a:ext cx="38517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5" type="subTitle"/>
          </p:nvPr>
        </p:nvSpPr>
        <p:spPr>
          <a:xfrm>
            <a:off x="4571800" y="1467825"/>
            <a:ext cx="38517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3" name="Google Shape;183;p24"/>
          <p:cNvSpPr txBox="1"/>
          <p:nvPr>
            <p:ph idx="6" type="subTitle"/>
          </p:nvPr>
        </p:nvSpPr>
        <p:spPr>
          <a:xfrm>
            <a:off x="720000" y="3325377"/>
            <a:ext cx="77040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84" name="Google Shape;184;p24"/>
          <p:cNvGrpSpPr/>
          <p:nvPr/>
        </p:nvGrpSpPr>
        <p:grpSpPr>
          <a:xfrm>
            <a:off x="-22300" y="-3825506"/>
            <a:ext cx="9983475" cy="8969006"/>
            <a:chOff x="-22300" y="-3825506"/>
            <a:chExt cx="9983475" cy="8969006"/>
          </a:xfrm>
        </p:grpSpPr>
        <p:sp>
          <p:nvSpPr>
            <p:cNvPr id="185" name="Google Shape;185;p24"/>
            <p:cNvSpPr/>
            <p:nvPr/>
          </p:nvSpPr>
          <p:spPr>
            <a:xfrm flipH="1">
              <a:off x="8312375" y="-678400"/>
              <a:ext cx="1648800" cy="1648800"/>
            </a:xfrm>
            <a:prstGeom prst="ellipse">
              <a:avLst/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 flipH="1" rot="5400000">
              <a:off x="-27100" y="4612200"/>
              <a:ext cx="536100" cy="526500"/>
            </a:xfrm>
            <a:prstGeom prst="round1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 flipH="1">
              <a:off x="171200" y="4469010"/>
              <a:ext cx="526500" cy="526500"/>
            </a:xfrm>
            <a:prstGeom prst="ellipse">
              <a:avLst/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7819550" y="-3825506"/>
              <a:ext cx="1483500" cy="4365000"/>
            </a:xfrm>
            <a:prstGeom prst="roundRect">
              <a:avLst>
                <a:gd fmla="val 50000" name="adj"/>
              </a:avLst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idx="1" type="subTitle"/>
          </p:nvPr>
        </p:nvSpPr>
        <p:spPr>
          <a:xfrm>
            <a:off x="1747638" y="1647925"/>
            <a:ext cx="2626800" cy="91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5"/>
          <p:cNvSpPr txBox="1"/>
          <p:nvPr>
            <p:ph idx="2" type="subTitle"/>
          </p:nvPr>
        </p:nvSpPr>
        <p:spPr>
          <a:xfrm>
            <a:off x="5186088" y="1647925"/>
            <a:ext cx="2626800" cy="91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idx="3" type="subTitle"/>
          </p:nvPr>
        </p:nvSpPr>
        <p:spPr>
          <a:xfrm>
            <a:off x="1747638" y="3231925"/>
            <a:ext cx="2626800" cy="91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5"/>
          <p:cNvSpPr txBox="1"/>
          <p:nvPr>
            <p:ph idx="4" type="subTitle"/>
          </p:nvPr>
        </p:nvSpPr>
        <p:spPr>
          <a:xfrm>
            <a:off x="5186088" y="3231925"/>
            <a:ext cx="2626800" cy="91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5" type="subTitle"/>
          </p:nvPr>
        </p:nvSpPr>
        <p:spPr>
          <a:xfrm>
            <a:off x="1747650" y="1215625"/>
            <a:ext cx="2626800" cy="482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6" name="Google Shape;196;p25"/>
          <p:cNvSpPr txBox="1"/>
          <p:nvPr>
            <p:ph idx="6" type="subTitle"/>
          </p:nvPr>
        </p:nvSpPr>
        <p:spPr>
          <a:xfrm>
            <a:off x="5186100" y="1215625"/>
            <a:ext cx="2626800" cy="482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7" name="Google Shape;197;p25"/>
          <p:cNvSpPr txBox="1"/>
          <p:nvPr>
            <p:ph idx="7" type="subTitle"/>
          </p:nvPr>
        </p:nvSpPr>
        <p:spPr>
          <a:xfrm>
            <a:off x="1747650" y="2799575"/>
            <a:ext cx="2626800" cy="482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8" name="Google Shape;198;p25"/>
          <p:cNvSpPr txBox="1"/>
          <p:nvPr>
            <p:ph idx="8" type="subTitle"/>
          </p:nvPr>
        </p:nvSpPr>
        <p:spPr>
          <a:xfrm>
            <a:off x="5186100" y="2799575"/>
            <a:ext cx="2626800" cy="482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99" name="Google Shape;199;p25"/>
          <p:cNvGrpSpPr/>
          <p:nvPr/>
        </p:nvGrpSpPr>
        <p:grpSpPr>
          <a:xfrm>
            <a:off x="-2608950" y="-68353"/>
            <a:ext cx="14807675" cy="5426654"/>
            <a:chOff x="-2608950" y="-68353"/>
            <a:chExt cx="14807675" cy="5426654"/>
          </a:xfrm>
        </p:grpSpPr>
        <p:sp>
          <p:nvSpPr>
            <p:cNvPr id="200" name="Google Shape;200;p25"/>
            <p:cNvSpPr/>
            <p:nvPr/>
          </p:nvSpPr>
          <p:spPr>
            <a:xfrm rot="-5400000">
              <a:off x="9880775" y="-1781803"/>
              <a:ext cx="604500" cy="403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 rot="-5400000">
              <a:off x="9588139" y="-734549"/>
              <a:ext cx="604500" cy="2794500"/>
            </a:xfrm>
            <a:prstGeom prst="roundRect">
              <a:avLst>
                <a:gd fmla="val 50000" name="adj"/>
              </a:avLst>
            </a:prstGeom>
            <a:solidFill>
              <a:srgbClr val="74CEC4">
                <a:alpha val="6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 rot="5400000">
              <a:off x="-895500" y="3040351"/>
              <a:ext cx="604500" cy="403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 rot="5400000">
              <a:off x="-380001" y="3806300"/>
              <a:ext cx="604500" cy="1641900"/>
            </a:xfrm>
            <a:prstGeom prst="roundRect">
              <a:avLst>
                <a:gd fmla="val 50000" name="adj"/>
              </a:avLst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6" name="Google Shape;206;p26"/>
          <p:cNvSpPr txBox="1"/>
          <p:nvPr>
            <p:ph idx="1" type="subTitle"/>
          </p:nvPr>
        </p:nvSpPr>
        <p:spPr>
          <a:xfrm>
            <a:off x="1046381" y="2149200"/>
            <a:ext cx="20661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6"/>
          <p:cNvSpPr txBox="1"/>
          <p:nvPr>
            <p:ph idx="2" type="subTitle"/>
          </p:nvPr>
        </p:nvSpPr>
        <p:spPr>
          <a:xfrm>
            <a:off x="3538950" y="2149200"/>
            <a:ext cx="20661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6"/>
          <p:cNvSpPr txBox="1"/>
          <p:nvPr>
            <p:ph idx="3" type="subTitle"/>
          </p:nvPr>
        </p:nvSpPr>
        <p:spPr>
          <a:xfrm>
            <a:off x="1046381" y="3840500"/>
            <a:ext cx="20661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6"/>
          <p:cNvSpPr txBox="1"/>
          <p:nvPr>
            <p:ph idx="4" type="subTitle"/>
          </p:nvPr>
        </p:nvSpPr>
        <p:spPr>
          <a:xfrm>
            <a:off x="3538950" y="3840500"/>
            <a:ext cx="20661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6"/>
          <p:cNvSpPr txBox="1"/>
          <p:nvPr>
            <p:ph idx="5" type="subTitle"/>
          </p:nvPr>
        </p:nvSpPr>
        <p:spPr>
          <a:xfrm>
            <a:off x="6031519" y="2149200"/>
            <a:ext cx="20661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6"/>
          <p:cNvSpPr txBox="1"/>
          <p:nvPr>
            <p:ph idx="6" type="subTitle"/>
          </p:nvPr>
        </p:nvSpPr>
        <p:spPr>
          <a:xfrm>
            <a:off x="6031519" y="3840500"/>
            <a:ext cx="20661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6"/>
          <p:cNvSpPr txBox="1"/>
          <p:nvPr>
            <p:ph idx="7" type="subTitle"/>
          </p:nvPr>
        </p:nvSpPr>
        <p:spPr>
          <a:xfrm>
            <a:off x="1046381" y="1732975"/>
            <a:ext cx="2066100" cy="49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3" name="Google Shape;213;p26"/>
          <p:cNvSpPr txBox="1"/>
          <p:nvPr>
            <p:ph idx="8" type="subTitle"/>
          </p:nvPr>
        </p:nvSpPr>
        <p:spPr>
          <a:xfrm>
            <a:off x="3538950" y="1732975"/>
            <a:ext cx="2066100" cy="49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4" name="Google Shape;214;p26"/>
          <p:cNvSpPr txBox="1"/>
          <p:nvPr>
            <p:ph idx="9" type="subTitle"/>
          </p:nvPr>
        </p:nvSpPr>
        <p:spPr>
          <a:xfrm>
            <a:off x="6031519" y="1732975"/>
            <a:ext cx="2066100" cy="49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5" name="Google Shape;215;p26"/>
          <p:cNvSpPr txBox="1"/>
          <p:nvPr>
            <p:ph idx="13" type="subTitle"/>
          </p:nvPr>
        </p:nvSpPr>
        <p:spPr>
          <a:xfrm>
            <a:off x="1046381" y="3424075"/>
            <a:ext cx="2066100" cy="49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6" name="Google Shape;216;p26"/>
          <p:cNvSpPr txBox="1"/>
          <p:nvPr>
            <p:ph idx="14" type="subTitle"/>
          </p:nvPr>
        </p:nvSpPr>
        <p:spPr>
          <a:xfrm>
            <a:off x="3538950" y="3424075"/>
            <a:ext cx="2066100" cy="49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7" name="Google Shape;217;p26"/>
          <p:cNvSpPr txBox="1"/>
          <p:nvPr>
            <p:ph idx="15" type="subTitle"/>
          </p:nvPr>
        </p:nvSpPr>
        <p:spPr>
          <a:xfrm>
            <a:off x="6031519" y="3424075"/>
            <a:ext cx="2066100" cy="49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18" name="Google Shape;218;p26"/>
          <p:cNvGrpSpPr/>
          <p:nvPr/>
        </p:nvGrpSpPr>
        <p:grpSpPr>
          <a:xfrm>
            <a:off x="-363114" y="-686855"/>
            <a:ext cx="9835298" cy="6115780"/>
            <a:chOff x="-363114" y="-686855"/>
            <a:chExt cx="9835298" cy="6115780"/>
          </a:xfrm>
        </p:grpSpPr>
        <p:sp>
          <p:nvSpPr>
            <p:cNvPr id="219" name="Google Shape;219;p26"/>
            <p:cNvSpPr/>
            <p:nvPr/>
          </p:nvSpPr>
          <p:spPr>
            <a:xfrm flipH="1">
              <a:off x="8812484" y="4331375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20" name="Google Shape;220;p26"/>
            <p:cNvSpPr/>
            <p:nvPr/>
          </p:nvSpPr>
          <p:spPr>
            <a:xfrm flipH="1" rot="10800000">
              <a:off x="-173878" y="-686855"/>
              <a:ext cx="677400" cy="1828500"/>
            </a:xfrm>
            <a:prstGeom prst="roundRect">
              <a:avLst>
                <a:gd fmla="val 50000" name="adj"/>
              </a:avLst>
            </a:prstGeom>
            <a:solidFill>
              <a:srgbClr val="74CEC4">
                <a:alpha val="6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 flipH="1">
              <a:off x="-363114" y="781582"/>
              <a:ext cx="698700" cy="698700"/>
            </a:xfrm>
            <a:prstGeom prst="chord">
              <a:avLst>
                <a:gd fmla="val 5399387" name="adj1"/>
                <a:gd fmla="val 162000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22" name="Google Shape;222;p26"/>
            <p:cNvSpPr/>
            <p:nvPr/>
          </p:nvSpPr>
          <p:spPr>
            <a:xfrm flipH="1">
              <a:off x="8812484" y="4769225"/>
              <a:ext cx="659700" cy="659700"/>
            </a:xfrm>
            <a:prstGeom prst="ellipse">
              <a:avLst/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bg>
      <p:bgPr>
        <a:solidFill>
          <a:schemeClr val="dk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hasCustomPrompt="1" type="title"/>
          </p:nvPr>
        </p:nvSpPr>
        <p:spPr>
          <a:xfrm>
            <a:off x="713225" y="628300"/>
            <a:ext cx="4117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5" name="Google Shape;225;p27"/>
          <p:cNvSpPr txBox="1"/>
          <p:nvPr>
            <p:ph idx="1" type="subTitle"/>
          </p:nvPr>
        </p:nvSpPr>
        <p:spPr>
          <a:xfrm>
            <a:off x="713225" y="1211869"/>
            <a:ext cx="41172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27"/>
          <p:cNvSpPr txBox="1"/>
          <p:nvPr>
            <p:ph hasCustomPrompt="1" idx="2" type="title"/>
          </p:nvPr>
        </p:nvSpPr>
        <p:spPr>
          <a:xfrm>
            <a:off x="713225" y="1980564"/>
            <a:ext cx="4117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7" name="Google Shape;227;p27"/>
          <p:cNvSpPr txBox="1"/>
          <p:nvPr>
            <p:ph idx="3" type="subTitle"/>
          </p:nvPr>
        </p:nvSpPr>
        <p:spPr>
          <a:xfrm>
            <a:off x="713225" y="2564133"/>
            <a:ext cx="41172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hasCustomPrompt="1" idx="4" type="title"/>
          </p:nvPr>
        </p:nvSpPr>
        <p:spPr>
          <a:xfrm>
            <a:off x="713225" y="3332828"/>
            <a:ext cx="4117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27"/>
          <p:cNvSpPr txBox="1"/>
          <p:nvPr>
            <p:ph idx="5" type="subTitle"/>
          </p:nvPr>
        </p:nvSpPr>
        <p:spPr>
          <a:xfrm>
            <a:off x="713225" y="3916397"/>
            <a:ext cx="41172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2" name="Google Shape;232;p28"/>
          <p:cNvSpPr txBox="1"/>
          <p:nvPr>
            <p:ph idx="1" type="subTitle"/>
          </p:nvPr>
        </p:nvSpPr>
        <p:spPr>
          <a:xfrm>
            <a:off x="2347950" y="1598712"/>
            <a:ext cx="44481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8"/>
          <p:cNvSpPr txBox="1"/>
          <p:nvPr/>
        </p:nvSpPr>
        <p:spPr>
          <a:xfrm>
            <a:off x="2559250" y="3478300"/>
            <a:ext cx="4025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b="1" sz="12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234" name="Google Shape;234;p28"/>
          <p:cNvGrpSpPr/>
          <p:nvPr/>
        </p:nvGrpSpPr>
        <p:grpSpPr>
          <a:xfrm flipH="1">
            <a:off x="262209" y="-769880"/>
            <a:ext cx="9276274" cy="9176905"/>
            <a:chOff x="-386316" y="-769880"/>
            <a:chExt cx="9276274" cy="9176905"/>
          </a:xfrm>
        </p:grpSpPr>
        <p:sp>
          <p:nvSpPr>
            <p:cNvPr id="235" name="Google Shape;235;p28"/>
            <p:cNvSpPr/>
            <p:nvPr/>
          </p:nvSpPr>
          <p:spPr>
            <a:xfrm>
              <a:off x="7629958" y="3058625"/>
              <a:ext cx="1260000" cy="5348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6736200" y="3879112"/>
              <a:ext cx="1260000" cy="3707400"/>
            </a:xfrm>
            <a:prstGeom prst="roundRect">
              <a:avLst>
                <a:gd fmla="val 50000" name="adj"/>
              </a:avLst>
            </a:prstGeom>
            <a:solidFill>
              <a:srgbClr val="74CEC4">
                <a:alpha val="6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7" name="Google Shape;237;p28"/>
            <p:cNvSpPr/>
            <p:nvPr/>
          </p:nvSpPr>
          <p:spPr>
            <a:xfrm rot="10800000">
              <a:off x="312387" y="-769880"/>
              <a:ext cx="677400" cy="1828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 rot="10800000">
              <a:off x="-38477" y="-27518"/>
              <a:ext cx="698700" cy="698700"/>
            </a:xfrm>
            <a:prstGeom prst="chord">
              <a:avLst>
                <a:gd fmla="val 5399387" name="adj1"/>
                <a:gd fmla="val 16200000" name="adj2"/>
              </a:avLst>
            </a:prstGeom>
            <a:solidFill>
              <a:srgbClr val="74CEC4">
                <a:alpha val="6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 rot="10800000">
              <a:off x="-386316" y="-27518"/>
              <a:ext cx="698700" cy="698700"/>
            </a:xfrm>
            <a:prstGeom prst="chord">
              <a:avLst>
                <a:gd fmla="val 5399387" name="adj1"/>
                <a:gd fmla="val 16200000" name="adj2"/>
              </a:avLst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/>
          <p:nvPr/>
        </p:nvSpPr>
        <p:spPr>
          <a:xfrm flipH="1">
            <a:off x="8312375" y="-678400"/>
            <a:ext cx="1648800" cy="164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2" name="Google Shape;242;p29"/>
          <p:cNvSpPr/>
          <p:nvPr/>
        </p:nvSpPr>
        <p:spPr>
          <a:xfrm flipH="1" rot="5400000">
            <a:off x="-27100" y="4612200"/>
            <a:ext cx="536100" cy="5265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3" name="Google Shape;243;p29"/>
          <p:cNvSpPr/>
          <p:nvPr/>
        </p:nvSpPr>
        <p:spPr>
          <a:xfrm flipH="1">
            <a:off x="171200" y="4469010"/>
            <a:ext cx="526500" cy="526500"/>
          </a:xfrm>
          <a:prstGeom prst="ellipse">
            <a:avLst/>
          </a:prstGeom>
          <a:solidFill>
            <a:srgbClr val="0584A4">
              <a:alpha val="31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7819550" y="-3825506"/>
            <a:ext cx="1483500" cy="4365000"/>
          </a:xfrm>
          <a:prstGeom prst="roundRect">
            <a:avLst>
              <a:gd fmla="val 50000" name="adj"/>
            </a:avLst>
          </a:prstGeom>
          <a:solidFill>
            <a:srgbClr val="FFFFFF">
              <a:alpha val="4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30"/>
          <p:cNvGrpSpPr/>
          <p:nvPr/>
        </p:nvGrpSpPr>
        <p:grpSpPr>
          <a:xfrm>
            <a:off x="-363114" y="-686855"/>
            <a:ext cx="9835298" cy="6115780"/>
            <a:chOff x="-363114" y="-686855"/>
            <a:chExt cx="9835298" cy="6115780"/>
          </a:xfrm>
        </p:grpSpPr>
        <p:sp>
          <p:nvSpPr>
            <p:cNvPr id="247" name="Google Shape;247;p30"/>
            <p:cNvSpPr/>
            <p:nvPr/>
          </p:nvSpPr>
          <p:spPr>
            <a:xfrm flipH="1">
              <a:off x="8812484" y="4331375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48" name="Google Shape;248;p30"/>
            <p:cNvSpPr/>
            <p:nvPr/>
          </p:nvSpPr>
          <p:spPr>
            <a:xfrm flipH="1" rot="10800000">
              <a:off x="-173878" y="-686855"/>
              <a:ext cx="677400" cy="1828500"/>
            </a:xfrm>
            <a:prstGeom prst="roundRect">
              <a:avLst>
                <a:gd fmla="val 50000" name="adj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49" name="Google Shape;249;p30"/>
            <p:cNvSpPr/>
            <p:nvPr/>
          </p:nvSpPr>
          <p:spPr>
            <a:xfrm flipH="1">
              <a:off x="-363114" y="781582"/>
              <a:ext cx="698700" cy="698700"/>
            </a:xfrm>
            <a:prstGeom prst="chord">
              <a:avLst>
                <a:gd fmla="val 5399387" name="adj1"/>
                <a:gd fmla="val 162000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50" name="Google Shape;250;p30"/>
            <p:cNvSpPr/>
            <p:nvPr/>
          </p:nvSpPr>
          <p:spPr>
            <a:xfrm flipH="1">
              <a:off x="8812484" y="4769225"/>
              <a:ext cx="659700" cy="659700"/>
            </a:xfrm>
            <a:prstGeom prst="ellipse">
              <a:avLst/>
            </a:prstGeom>
            <a:solidFill>
              <a:srgbClr val="EE325F">
                <a:alpha val="71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4" name="Google Shape;24;p4"/>
          <p:cNvGrpSpPr/>
          <p:nvPr/>
        </p:nvGrpSpPr>
        <p:grpSpPr>
          <a:xfrm>
            <a:off x="-363114" y="-686855"/>
            <a:ext cx="9835298" cy="6115780"/>
            <a:chOff x="-363114" y="-686855"/>
            <a:chExt cx="9835298" cy="6115780"/>
          </a:xfrm>
        </p:grpSpPr>
        <p:sp>
          <p:nvSpPr>
            <p:cNvPr id="25" name="Google Shape;25;p4"/>
            <p:cNvSpPr/>
            <p:nvPr/>
          </p:nvSpPr>
          <p:spPr>
            <a:xfrm flipH="1">
              <a:off x="8812484" y="4331375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 flipH="1" rot="10800000">
              <a:off x="-173878" y="-686855"/>
              <a:ext cx="677400" cy="1828500"/>
            </a:xfrm>
            <a:prstGeom prst="roundRect">
              <a:avLst>
                <a:gd fmla="val 50000" name="adj"/>
              </a:avLst>
            </a:prstGeom>
            <a:solidFill>
              <a:srgbClr val="74CEC4">
                <a:alpha val="6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 flipH="1">
              <a:off x="-363114" y="781582"/>
              <a:ext cx="698700" cy="698700"/>
            </a:xfrm>
            <a:prstGeom prst="chord">
              <a:avLst>
                <a:gd fmla="val 5399387" name="adj1"/>
                <a:gd fmla="val 162000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flipH="1">
              <a:off x="8812484" y="4769225"/>
              <a:ext cx="659700" cy="659700"/>
            </a:xfrm>
            <a:prstGeom prst="ellipse">
              <a:avLst/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720000" y="3555900"/>
            <a:ext cx="7704000" cy="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720000" y="1888700"/>
            <a:ext cx="7704000" cy="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720000" y="1387700"/>
            <a:ext cx="77040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720000" y="3054950"/>
            <a:ext cx="77040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35" name="Google Shape;35;p5"/>
          <p:cNvGrpSpPr/>
          <p:nvPr/>
        </p:nvGrpSpPr>
        <p:grpSpPr>
          <a:xfrm flipH="1">
            <a:off x="-286914" y="-686855"/>
            <a:ext cx="9835298" cy="2270105"/>
            <a:chOff x="-363114" y="-686855"/>
            <a:chExt cx="9835298" cy="2270105"/>
          </a:xfrm>
        </p:grpSpPr>
        <p:sp>
          <p:nvSpPr>
            <p:cNvPr id="36" name="Google Shape;36;p5"/>
            <p:cNvSpPr/>
            <p:nvPr/>
          </p:nvSpPr>
          <p:spPr>
            <a:xfrm flipH="1">
              <a:off x="8812484" y="1306050"/>
              <a:ext cx="277200" cy="27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flipH="1" rot="10800000">
              <a:off x="-173878" y="-686855"/>
              <a:ext cx="677400" cy="1828500"/>
            </a:xfrm>
            <a:prstGeom prst="roundRect">
              <a:avLst>
                <a:gd fmla="val 50000" name="adj"/>
              </a:avLst>
            </a:prstGeom>
            <a:solidFill>
              <a:srgbClr val="74CEC4">
                <a:alpha val="6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flipH="1">
              <a:off x="-363114" y="781582"/>
              <a:ext cx="698700" cy="698700"/>
            </a:xfrm>
            <a:prstGeom prst="chord">
              <a:avLst>
                <a:gd fmla="val 5399387" name="adj1"/>
                <a:gd fmla="val 162000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 flipH="1">
              <a:off x="8812484" y="539500"/>
              <a:ext cx="659700" cy="659700"/>
            </a:xfrm>
            <a:prstGeom prst="ellipse">
              <a:avLst/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2" name="Google Shape;42;p6"/>
          <p:cNvGrpSpPr/>
          <p:nvPr/>
        </p:nvGrpSpPr>
        <p:grpSpPr>
          <a:xfrm>
            <a:off x="-1253563" y="-2863475"/>
            <a:ext cx="10503560" cy="7810745"/>
            <a:chOff x="-1253563" y="-2863475"/>
            <a:chExt cx="10503560" cy="7810745"/>
          </a:xfrm>
        </p:grpSpPr>
        <p:sp>
          <p:nvSpPr>
            <p:cNvPr id="43" name="Google Shape;43;p6"/>
            <p:cNvSpPr/>
            <p:nvPr/>
          </p:nvSpPr>
          <p:spPr>
            <a:xfrm flipH="1" rot="10800000">
              <a:off x="8458597" y="-2863475"/>
              <a:ext cx="791400" cy="41286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flipH="1" rot="10800000">
              <a:off x="7897325" y="-2230235"/>
              <a:ext cx="791400" cy="2862000"/>
            </a:xfrm>
            <a:prstGeom prst="roundRect">
              <a:avLst>
                <a:gd fmla="val 50000" name="adj"/>
              </a:avLst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45" name="Google Shape;45;p6"/>
            <p:cNvGrpSpPr/>
            <p:nvPr/>
          </p:nvGrpSpPr>
          <p:grpSpPr>
            <a:xfrm>
              <a:off x="-1253563" y="3992679"/>
              <a:ext cx="1828500" cy="954591"/>
              <a:chOff x="-1253563" y="3992679"/>
              <a:chExt cx="1828500" cy="954591"/>
            </a:xfrm>
          </p:grpSpPr>
          <p:sp>
            <p:nvSpPr>
              <p:cNvPr id="46" name="Google Shape;46;p6"/>
              <p:cNvSpPr/>
              <p:nvPr/>
            </p:nvSpPr>
            <p:spPr>
              <a:xfrm flipH="1" rot="5400000">
                <a:off x="-119071" y="3992679"/>
                <a:ext cx="277200" cy="277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47" name="Google Shape;47;p6"/>
              <p:cNvSpPr/>
              <p:nvPr/>
            </p:nvSpPr>
            <p:spPr>
              <a:xfrm rot="5400000">
                <a:off x="-678013" y="3694320"/>
                <a:ext cx="677400" cy="1828500"/>
              </a:xfrm>
              <a:prstGeom prst="roundRect">
                <a:avLst>
                  <a:gd fmla="val 50000" name="adj"/>
                </a:avLst>
              </a:prstGeom>
              <a:solidFill>
                <a:srgbClr val="74CEC4">
                  <a:alpha val="60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2585575" y="445025"/>
            <a:ext cx="584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subTitle"/>
          </p:nvPr>
        </p:nvSpPr>
        <p:spPr>
          <a:xfrm>
            <a:off x="2585575" y="1347250"/>
            <a:ext cx="58452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Albert Sans Light"/>
              <a:buAutoNum type="arabicPeriod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644450" y="1307100"/>
            <a:ext cx="5855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3" name="Google Shape;53;p8"/>
          <p:cNvGrpSpPr/>
          <p:nvPr/>
        </p:nvGrpSpPr>
        <p:grpSpPr>
          <a:xfrm>
            <a:off x="-2427224" y="-404176"/>
            <a:ext cx="12836711" cy="5212846"/>
            <a:chOff x="-2427224" y="-404176"/>
            <a:chExt cx="12836711" cy="5212846"/>
          </a:xfrm>
        </p:grpSpPr>
        <p:sp>
          <p:nvSpPr>
            <p:cNvPr id="54" name="Google Shape;54;p8"/>
            <p:cNvSpPr/>
            <p:nvPr/>
          </p:nvSpPr>
          <p:spPr>
            <a:xfrm flipH="1" rot="5400000">
              <a:off x="8153579" y="4331379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flipH="1" rot="5400000">
              <a:off x="-1008524" y="-1822876"/>
              <a:ext cx="874500" cy="3711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flipH="1" rot="5400000">
              <a:off x="-1008555" y="-633201"/>
              <a:ext cx="874500" cy="2573100"/>
            </a:xfrm>
            <a:prstGeom prst="roundRect">
              <a:avLst>
                <a:gd fmla="val 50000" name="adj"/>
              </a:avLst>
            </a:prstGeom>
            <a:solidFill>
              <a:srgbClr val="F6F6F6">
                <a:alpha val="2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 rot="5400000">
              <a:off x="9156537" y="3555720"/>
              <a:ext cx="677400" cy="1828500"/>
            </a:xfrm>
            <a:prstGeom prst="roundRect">
              <a:avLst>
                <a:gd fmla="val 50000" name="adj"/>
              </a:avLst>
            </a:prstGeom>
            <a:solidFill>
              <a:srgbClr val="0584A4">
                <a:alpha val="4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720000" y="3464675"/>
            <a:ext cx="4781100" cy="1143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ShriKirupa/220701286-GE19612-PRIEE" TargetMode="External"/><Relationship Id="rId4" Type="http://schemas.openxmlformats.org/officeDocument/2006/relationships/hyperlink" Target="https://github.com/Shreeharshini-harsh/priee-269-286-288" TargetMode="External"/><Relationship Id="rId5" Type="http://schemas.openxmlformats.org/officeDocument/2006/relationships/hyperlink" Target="https://github.com/Sriraman22/220701288-GE19612-PRIE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ctrTitle"/>
          </p:nvPr>
        </p:nvSpPr>
        <p:spPr>
          <a:xfrm>
            <a:off x="713225" y="1052150"/>
            <a:ext cx="8232300" cy="20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GrievEase: Making grievance submission easy while mapping government benefits.</a:t>
            </a:r>
            <a:endParaRPr sz="5100">
              <a:solidFill>
                <a:schemeClr val="dk2"/>
              </a:solidFill>
            </a:endParaRPr>
          </a:p>
        </p:txBody>
      </p:sp>
      <p:sp>
        <p:nvSpPr>
          <p:cNvPr id="256" name="Google Shape;256;p31"/>
          <p:cNvSpPr txBox="1"/>
          <p:nvPr>
            <p:ph idx="1" type="subTitle"/>
          </p:nvPr>
        </p:nvSpPr>
        <p:spPr>
          <a:xfrm>
            <a:off x="713225" y="3721100"/>
            <a:ext cx="3617100" cy="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SHREE HARSHINI S  220701269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SRI KIRUPA P            220701286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SRIRAMAN K            220701288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 Impact 🚀 + Marketing Strategy 🎯</a:t>
            </a:r>
            <a:endParaRPr/>
          </a:p>
        </p:txBody>
      </p:sp>
      <p:sp>
        <p:nvSpPr>
          <p:cNvPr id="360" name="Google Shape;360;p40"/>
          <p:cNvSpPr txBox="1"/>
          <p:nvPr/>
        </p:nvSpPr>
        <p:spPr>
          <a:xfrm>
            <a:off x="421400" y="1293100"/>
            <a:ext cx="4260300" cy="3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/>
              <a:t>🌟 The Impact We Aim to Create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🧠 </a:t>
            </a:r>
            <a:r>
              <a:rPr b="1" lang="en" sz="900"/>
              <a:t>Smarter Awareness</a:t>
            </a:r>
            <a:br>
              <a:rPr b="1" lang="en" sz="900"/>
            </a:br>
            <a:r>
              <a:rPr lang="en" sz="900"/>
              <a:t> → No more guessing or scrolling — people </a:t>
            </a:r>
            <a:r>
              <a:rPr i="1" lang="en" sz="900"/>
              <a:t>instantly</a:t>
            </a:r>
            <a:r>
              <a:rPr lang="en" sz="900"/>
              <a:t> know which schemes fit them best!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📈 </a:t>
            </a:r>
            <a:r>
              <a:rPr b="1" lang="en" sz="900"/>
              <a:t>Boost in Scheme Utilization</a:t>
            </a:r>
            <a:br>
              <a:rPr b="1" lang="en" sz="900"/>
            </a:br>
            <a:r>
              <a:rPr lang="en" sz="900"/>
              <a:t> → Citizens are </a:t>
            </a:r>
            <a:r>
              <a:rPr i="1" lang="en" sz="900"/>
              <a:t>4x more likely</a:t>
            </a:r>
            <a:r>
              <a:rPr lang="en" sz="900"/>
              <a:t> to apply for schemes when it’s personalized, local, and fair.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💬 </a:t>
            </a:r>
            <a:r>
              <a:rPr b="1" lang="en" sz="900"/>
              <a:t>Engaged &amp; Empowered Users</a:t>
            </a:r>
            <a:br>
              <a:rPr b="1" lang="en" sz="900"/>
            </a:br>
            <a:r>
              <a:rPr lang="en" sz="900"/>
              <a:t> → With like/dislike feedback and admin support, people </a:t>
            </a:r>
            <a:r>
              <a:rPr i="1" lang="en" sz="900"/>
              <a:t>feel heard</a:t>
            </a:r>
            <a:r>
              <a:rPr lang="en" sz="900"/>
              <a:t>.</a:t>
            </a:r>
            <a:br>
              <a:rPr lang="en" sz="900"/>
            </a:br>
            <a:r>
              <a:rPr lang="en" sz="900"/>
              <a:t> → Transparent system = </a:t>
            </a:r>
            <a:r>
              <a:rPr i="1" lang="en" sz="900"/>
              <a:t>trust</a:t>
            </a:r>
            <a:r>
              <a:rPr lang="en" sz="900"/>
              <a:t> in government digital efforts.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🛡️ </a:t>
            </a:r>
            <a:r>
              <a:rPr b="1" lang="en" sz="900"/>
              <a:t>Fair Access for All</a:t>
            </a:r>
            <a:br>
              <a:rPr b="1" lang="en" sz="900"/>
            </a:br>
            <a:r>
              <a:rPr lang="en" sz="900"/>
              <a:t> → Thanks to </a:t>
            </a:r>
            <a:r>
              <a:rPr b="1" lang="en" sz="900"/>
              <a:t>FairLearn + AIF360</a:t>
            </a:r>
            <a:r>
              <a:rPr lang="en" sz="900"/>
              <a:t>, biases are reduced.</a:t>
            </a:r>
            <a:br>
              <a:rPr lang="en" sz="900"/>
            </a:br>
            <a:r>
              <a:rPr lang="en" sz="900"/>
              <a:t> → </a:t>
            </a:r>
            <a:r>
              <a:rPr i="1" lang="en" sz="900"/>
              <a:t>Rural, senior, and low-income groups</a:t>
            </a:r>
            <a:r>
              <a:rPr lang="en" sz="900"/>
              <a:t> don’t get left behind.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🗂️ </a:t>
            </a:r>
            <a:r>
              <a:rPr b="1" lang="en" sz="900"/>
              <a:t>Real-time Data Insights for Government</a:t>
            </a:r>
            <a:br>
              <a:rPr b="1" lang="en" sz="900"/>
            </a:br>
            <a:r>
              <a:rPr lang="en" sz="900"/>
              <a:t> → Admins see what’s working, where issues arise, and which regions need focus — live.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61" name="Google Shape;361;p40"/>
          <p:cNvSpPr txBox="1"/>
          <p:nvPr/>
        </p:nvSpPr>
        <p:spPr>
          <a:xfrm>
            <a:off x="4612400" y="1206500"/>
            <a:ext cx="4121700" cy="3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🎯 Marketing Strategy – Not Just Promotion, It’s Empowerment!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🤝 </a:t>
            </a:r>
            <a:r>
              <a:rPr b="1" lang="en" sz="1100"/>
              <a:t>Partner with NGOs &amp; Local Seva Centers</a:t>
            </a:r>
            <a:br>
              <a:rPr b="1" lang="en" sz="1100"/>
            </a:br>
            <a:r>
              <a:rPr lang="en" sz="1100"/>
              <a:t> → They know the pulse of the people — GrievEase becomes </a:t>
            </a:r>
            <a:r>
              <a:rPr i="1" lang="en" sz="1100"/>
              <a:t>their digital ally</a:t>
            </a:r>
            <a:r>
              <a:rPr lang="en" sz="1100"/>
              <a:t>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📍 </a:t>
            </a:r>
            <a:r>
              <a:rPr b="1" lang="en" sz="1100"/>
              <a:t>Rural Kiosk Demo Program</a:t>
            </a:r>
            <a:br>
              <a:rPr b="1" lang="en" sz="1100"/>
            </a:br>
            <a:r>
              <a:rPr lang="en" sz="1100"/>
              <a:t> → Set up digital awareness booths in weekly markets &amp; panchayats</a:t>
            </a:r>
            <a:br>
              <a:rPr lang="en" sz="1100"/>
            </a:br>
            <a:r>
              <a:rPr lang="en" sz="1100"/>
              <a:t> → Offer live demo, feedback collection, and scheme matching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👥 </a:t>
            </a:r>
            <a:r>
              <a:rPr b="1" lang="en" sz="1100"/>
              <a:t>Campus &amp; Volunteer Program</a:t>
            </a:r>
            <a:br>
              <a:rPr b="1" lang="en" sz="1100"/>
            </a:br>
            <a:r>
              <a:rPr lang="en" sz="1100"/>
              <a:t> → Let tech students &amp; volunteers act as “GrievEase Ambassadors” in their towns</a:t>
            </a:r>
            <a:br>
              <a:rPr lang="en" sz="1100"/>
            </a:br>
            <a:r>
              <a:rPr lang="en" sz="1100"/>
              <a:t> → Combine social impact + tech evangelism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🎙️ </a:t>
            </a:r>
            <a:r>
              <a:rPr b="1" lang="en" sz="1100"/>
              <a:t>Radio + WhatsApp Campaign</a:t>
            </a:r>
            <a:br>
              <a:rPr b="1" lang="en" sz="1100"/>
            </a:br>
            <a:r>
              <a:rPr lang="en" sz="1100"/>
              <a:t> → Local FM &amp; WhatsApp broadcasts: “Send ‘Hi’ to get your best government scheme!”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"/>
          <p:cNvSpPr txBox="1"/>
          <p:nvPr>
            <p:ph type="title"/>
          </p:nvPr>
        </p:nvSpPr>
        <p:spPr>
          <a:xfrm>
            <a:off x="1746175" y="445025"/>
            <a:ext cx="34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</a:t>
            </a:r>
            <a:r>
              <a:rPr lang="en"/>
              <a:t>Conclusion</a:t>
            </a:r>
            <a:endParaRPr/>
          </a:p>
        </p:txBody>
      </p:sp>
      <p:sp>
        <p:nvSpPr>
          <p:cNvPr id="367" name="Google Shape;367;p41"/>
          <p:cNvSpPr txBox="1"/>
          <p:nvPr>
            <p:ph idx="1" type="body"/>
          </p:nvPr>
        </p:nvSpPr>
        <p:spPr>
          <a:xfrm>
            <a:off x="1746175" y="1215750"/>
            <a:ext cx="6684600" cy="25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This project presents a smart, user-friendly platform that bridges the gap between citizens and government welfare schemes by mapping beneficiaries to relevant programs based on their socio-economic background. Through real-time access, AI-powered recommendations using XGBoost, and a transparent grievance redressal system enhanced by Fairlearn and AIF360, the solution ensures accessibility, fairness, and inclusivity. By focusing on citizen-centric design and automation, the system transforms traditional welfare access into an efficient, data-driven public service experience.</a:t>
            </a:r>
            <a:endParaRPr sz="1500"/>
          </a:p>
        </p:txBody>
      </p:sp>
      <p:sp>
        <p:nvSpPr>
          <p:cNvPr id="368" name="Google Shape;368;p41"/>
          <p:cNvSpPr txBox="1"/>
          <p:nvPr/>
        </p:nvSpPr>
        <p:spPr>
          <a:xfrm>
            <a:off x="2043525" y="3607950"/>
            <a:ext cx="5253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Github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https://github.com/ShriKirupa/220701286-GE19612-PRIEE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https://github.com/Shreeharshini-harsh/priee-269-286-288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5"/>
              </a:rPr>
              <a:t>https://github.com/Sriraman22/220701288-GE19612-PRIEE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https://india-citizen-connect.lovable.app/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type="title"/>
          </p:nvPr>
        </p:nvSpPr>
        <p:spPr>
          <a:xfrm>
            <a:off x="720000" y="1686150"/>
            <a:ext cx="3053100" cy="6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</a:t>
            </a:r>
            <a:endParaRPr/>
          </a:p>
        </p:txBody>
      </p:sp>
      <p:grpSp>
        <p:nvGrpSpPr>
          <p:cNvPr id="374" name="Google Shape;374;p42"/>
          <p:cNvGrpSpPr/>
          <p:nvPr/>
        </p:nvGrpSpPr>
        <p:grpSpPr>
          <a:xfrm>
            <a:off x="4179360" y="941661"/>
            <a:ext cx="4038638" cy="3260200"/>
            <a:chOff x="4392135" y="1017736"/>
            <a:chExt cx="4038638" cy="3260200"/>
          </a:xfrm>
        </p:grpSpPr>
        <p:grpSp>
          <p:nvGrpSpPr>
            <p:cNvPr id="375" name="Google Shape;375;p42"/>
            <p:cNvGrpSpPr/>
            <p:nvPr/>
          </p:nvGrpSpPr>
          <p:grpSpPr>
            <a:xfrm>
              <a:off x="4392135" y="1017736"/>
              <a:ext cx="4038638" cy="3260200"/>
              <a:chOff x="944075" y="1247775"/>
              <a:chExt cx="3619500" cy="2921850"/>
            </a:xfrm>
          </p:grpSpPr>
          <p:sp>
            <p:nvSpPr>
              <p:cNvPr id="376" name="Google Shape;376;p42"/>
              <p:cNvSpPr/>
              <p:nvPr/>
            </p:nvSpPr>
            <p:spPr>
              <a:xfrm>
                <a:off x="2470439" y="3747676"/>
                <a:ext cx="566700" cy="2877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42"/>
              <p:cNvSpPr/>
              <p:nvPr/>
            </p:nvSpPr>
            <p:spPr>
              <a:xfrm>
                <a:off x="2114375" y="4035525"/>
                <a:ext cx="1278900" cy="13410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42"/>
              <p:cNvSpPr/>
              <p:nvPr/>
            </p:nvSpPr>
            <p:spPr>
              <a:xfrm>
                <a:off x="944075" y="1247775"/>
                <a:ext cx="3619500" cy="2499900"/>
              </a:xfrm>
              <a:prstGeom prst="roundRect">
                <a:avLst>
                  <a:gd fmla="val 379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9" name="Google Shape;379;p42"/>
            <p:cNvSpPr/>
            <p:nvPr/>
          </p:nvSpPr>
          <p:spPr>
            <a:xfrm>
              <a:off x="6147600" y="3499875"/>
              <a:ext cx="527700" cy="102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0" name="Google Shape;380;p42" title="Screenshot 2025-04-30 122904.png"/>
          <p:cNvPicPr preferRelativeResize="0"/>
          <p:nvPr/>
        </p:nvPicPr>
        <p:blipFill rotWithShape="1">
          <a:blip r:embed="rId3">
            <a:alphaModFix/>
          </a:blip>
          <a:srcRect b="0" l="-16050" r="44810" t="16135"/>
          <a:stretch/>
        </p:blipFill>
        <p:spPr>
          <a:xfrm>
            <a:off x="3417450" y="1443175"/>
            <a:ext cx="4416152" cy="17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3"/>
          <p:cNvSpPr txBox="1"/>
          <p:nvPr>
            <p:ph type="title"/>
          </p:nvPr>
        </p:nvSpPr>
        <p:spPr>
          <a:xfrm>
            <a:off x="720000" y="1686150"/>
            <a:ext cx="3053100" cy="6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</a:t>
            </a:r>
            <a:endParaRPr/>
          </a:p>
        </p:txBody>
      </p:sp>
      <p:grpSp>
        <p:nvGrpSpPr>
          <p:cNvPr id="386" name="Google Shape;386;p43"/>
          <p:cNvGrpSpPr/>
          <p:nvPr/>
        </p:nvGrpSpPr>
        <p:grpSpPr>
          <a:xfrm>
            <a:off x="4179360" y="941661"/>
            <a:ext cx="4038638" cy="3260200"/>
            <a:chOff x="4392135" y="1017736"/>
            <a:chExt cx="4038638" cy="3260200"/>
          </a:xfrm>
        </p:grpSpPr>
        <p:grpSp>
          <p:nvGrpSpPr>
            <p:cNvPr id="387" name="Google Shape;387;p43"/>
            <p:cNvGrpSpPr/>
            <p:nvPr/>
          </p:nvGrpSpPr>
          <p:grpSpPr>
            <a:xfrm>
              <a:off x="4392135" y="1017736"/>
              <a:ext cx="4038638" cy="3260200"/>
              <a:chOff x="944075" y="1247775"/>
              <a:chExt cx="3619500" cy="2921850"/>
            </a:xfrm>
          </p:grpSpPr>
          <p:sp>
            <p:nvSpPr>
              <p:cNvPr id="388" name="Google Shape;388;p43"/>
              <p:cNvSpPr/>
              <p:nvPr/>
            </p:nvSpPr>
            <p:spPr>
              <a:xfrm>
                <a:off x="2470439" y="3747676"/>
                <a:ext cx="566700" cy="2877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43"/>
              <p:cNvSpPr/>
              <p:nvPr/>
            </p:nvSpPr>
            <p:spPr>
              <a:xfrm>
                <a:off x="2114375" y="4035525"/>
                <a:ext cx="1278900" cy="13410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43"/>
              <p:cNvSpPr/>
              <p:nvPr/>
            </p:nvSpPr>
            <p:spPr>
              <a:xfrm>
                <a:off x="944075" y="1247775"/>
                <a:ext cx="3619500" cy="2499900"/>
              </a:xfrm>
              <a:prstGeom prst="roundRect">
                <a:avLst>
                  <a:gd fmla="val 379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1" name="Google Shape;391;p43"/>
            <p:cNvSpPr/>
            <p:nvPr/>
          </p:nvSpPr>
          <p:spPr>
            <a:xfrm>
              <a:off x="6147600" y="3499875"/>
              <a:ext cx="527700" cy="102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2" name="Google Shape;392;p43" title="Screenshot 2025-04-30 123007.png"/>
          <p:cNvPicPr preferRelativeResize="0"/>
          <p:nvPr/>
        </p:nvPicPr>
        <p:blipFill rotWithShape="1">
          <a:blip r:embed="rId3">
            <a:alphaModFix/>
          </a:blip>
          <a:srcRect b="3408" l="25880" r="27655" t="29760"/>
          <a:stretch/>
        </p:blipFill>
        <p:spPr>
          <a:xfrm>
            <a:off x="4473875" y="1113100"/>
            <a:ext cx="3550227" cy="245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713225" y="2271750"/>
            <a:ext cx="6861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62" name="Google Shape;262;p32"/>
          <p:cNvSpPr txBox="1"/>
          <p:nvPr>
            <p:ph idx="1" type="subTitle"/>
          </p:nvPr>
        </p:nvSpPr>
        <p:spPr>
          <a:xfrm>
            <a:off x="713225" y="2988850"/>
            <a:ext cx="5126100" cy="13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How might you create a user-friendly software solution to map government schemes to beneficiaries based on their socio-economic background.Ensure real-time access and a citizen-centric design for efficient grievance redressal.</a:t>
            </a:r>
            <a:endParaRPr/>
          </a:p>
        </p:txBody>
      </p:sp>
      <p:sp>
        <p:nvSpPr>
          <p:cNvPr id="263" name="Google Shape;263;p32"/>
          <p:cNvSpPr txBox="1"/>
          <p:nvPr>
            <p:ph idx="2" type="title"/>
          </p:nvPr>
        </p:nvSpPr>
        <p:spPr>
          <a:xfrm>
            <a:off x="713225" y="1267988"/>
            <a:ext cx="1324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64" name="Google Shape;264;p32"/>
          <p:cNvGrpSpPr/>
          <p:nvPr/>
        </p:nvGrpSpPr>
        <p:grpSpPr>
          <a:xfrm>
            <a:off x="6234375" y="1268000"/>
            <a:ext cx="2678900" cy="6297300"/>
            <a:chOff x="6234375" y="1268000"/>
            <a:chExt cx="2678900" cy="6297300"/>
          </a:xfrm>
        </p:grpSpPr>
        <p:sp>
          <p:nvSpPr>
            <p:cNvPr id="265" name="Google Shape;265;p32"/>
            <p:cNvSpPr/>
            <p:nvPr/>
          </p:nvSpPr>
          <p:spPr>
            <a:xfrm>
              <a:off x="7286675" y="1268000"/>
              <a:ext cx="1626600" cy="6297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6234375" y="2822294"/>
              <a:ext cx="1483500" cy="4365000"/>
            </a:xfrm>
            <a:prstGeom prst="roundRect">
              <a:avLst>
                <a:gd fmla="val 50000" name="adj"/>
              </a:avLst>
            </a:prstGeom>
            <a:solidFill>
              <a:srgbClr val="F6F6F6">
                <a:alpha val="2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6766725" y="2109800"/>
              <a:ext cx="418800" cy="418800"/>
            </a:xfrm>
            <a:prstGeom prst="ellipse">
              <a:avLst/>
            </a:prstGeom>
            <a:solidFill>
              <a:srgbClr val="F2557A">
                <a:alpha val="7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title"/>
          </p:nvPr>
        </p:nvSpPr>
        <p:spPr>
          <a:xfrm>
            <a:off x="612625" y="1268000"/>
            <a:ext cx="2460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</a:t>
            </a:r>
            <a:endParaRPr/>
          </a:p>
        </p:txBody>
      </p:sp>
      <p:sp>
        <p:nvSpPr>
          <p:cNvPr id="273" name="Google Shape;273;p33"/>
          <p:cNvSpPr txBox="1"/>
          <p:nvPr>
            <p:ph idx="1" type="subTitle"/>
          </p:nvPr>
        </p:nvSpPr>
        <p:spPr>
          <a:xfrm>
            <a:off x="482075" y="1823500"/>
            <a:ext cx="65142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🧠 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XGBoost + FairLearn + AIF360</a:t>
            </a:r>
            <a:br>
              <a:rPr b="1"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 → Accurate, fair &amp; bias-aware scheme recommendations tailored to each citizen.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📊 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Match Score + Real Impact Feedback</a:t>
            </a:r>
            <a:br>
              <a:rPr b="1"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 → Shows how many users liked or benefitted from the scheme — via 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👍 Like/👎 Dislike buttons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for informed decisions.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🎯 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Grievance Redressal with Admin Support</a:t>
            </a:r>
            <a:br>
              <a:rPr b="1"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 → Users can raise issues, and a 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dedicated admin panel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ensures resolution — not just recommendation, but action.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✨ 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Why it Matters?</a:t>
            </a:r>
            <a:br>
              <a:rPr b="1"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 Most platforms stop at listing schemes. We go 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beyond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, combining 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AI, fairness, feedback, and support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into one citizen-first system.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3"/>
          <p:cNvSpPr txBox="1"/>
          <p:nvPr>
            <p:ph idx="2" type="title"/>
          </p:nvPr>
        </p:nvSpPr>
        <p:spPr>
          <a:xfrm>
            <a:off x="537150" y="426188"/>
            <a:ext cx="1324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75" name="Google Shape;275;p33"/>
          <p:cNvGrpSpPr/>
          <p:nvPr/>
        </p:nvGrpSpPr>
        <p:grpSpPr>
          <a:xfrm>
            <a:off x="6234375" y="1268000"/>
            <a:ext cx="2678900" cy="6297300"/>
            <a:chOff x="6234375" y="1268000"/>
            <a:chExt cx="2678900" cy="6297300"/>
          </a:xfrm>
        </p:grpSpPr>
        <p:sp>
          <p:nvSpPr>
            <p:cNvPr id="276" name="Google Shape;276;p33"/>
            <p:cNvSpPr/>
            <p:nvPr/>
          </p:nvSpPr>
          <p:spPr>
            <a:xfrm>
              <a:off x="7286675" y="1268000"/>
              <a:ext cx="1626600" cy="6297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6234375" y="2822294"/>
              <a:ext cx="1483500" cy="4365000"/>
            </a:xfrm>
            <a:prstGeom prst="roundRect">
              <a:avLst>
                <a:gd fmla="val 50000" name="adj"/>
              </a:avLst>
            </a:prstGeom>
            <a:solidFill>
              <a:srgbClr val="F6F6F6">
                <a:alpha val="2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6766725" y="2109800"/>
              <a:ext cx="418800" cy="418800"/>
            </a:xfrm>
            <a:prstGeom prst="ellipse">
              <a:avLst/>
            </a:prstGeom>
            <a:solidFill>
              <a:srgbClr val="F2557A">
                <a:alpha val="7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Motivation</a:t>
            </a:r>
            <a:endParaRPr/>
          </a:p>
        </p:txBody>
      </p:sp>
      <p:sp>
        <p:nvSpPr>
          <p:cNvPr id="284" name="Google Shape;284;p34"/>
          <p:cNvSpPr txBox="1"/>
          <p:nvPr/>
        </p:nvSpPr>
        <p:spPr>
          <a:xfrm>
            <a:off x="783900" y="1165350"/>
            <a:ext cx="7640100" cy="3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/>
              <a:t>📊 Market Gap — Why ‘GrievEase’ Matters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🚨 The Reality Today: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🔍 </a:t>
            </a:r>
            <a:r>
              <a:rPr b="1" lang="en"/>
              <a:t>58%</a:t>
            </a:r>
            <a:r>
              <a:rPr lang="en"/>
              <a:t> of eligible citizens are unaware of the schemes available to them.</a:t>
            </a:r>
            <a:br>
              <a:rPr lang="en"/>
            </a:br>
            <a:r>
              <a:rPr lang="en"/>
              <a:t> </a:t>
            </a:r>
            <a:r>
              <a:rPr i="1" lang="en"/>
              <a:t>(Source: NITI Aayog Survey, 2021)</a:t>
            </a:r>
            <a:br>
              <a:rPr i="1" lang="en"/>
            </a:br>
            <a:endParaRPr i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💬 </a:t>
            </a:r>
            <a:r>
              <a:rPr b="1" lang="en"/>
              <a:t>70%</a:t>
            </a:r>
            <a:r>
              <a:rPr lang="en"/>
              <a:t> of scheme-related complaints go unresolved due to poor follow-up.</a:t>
            </a:r>
            <a:br>
              <a:rPr lang="en"/>
            </a:br>
            <a:r>
              <a:rPr lang="en"/>
              <a:t> </a:t>
            </a:r>
            <a:r>
              <a:rPr i="1" lang="en"/>
              <a:t>(Source: Ministry of Rural Development Grievance Stats)</a:t>
            </a:r>
            <a:br>
              <a:rPr i="1" lang="en"/>
            </a:br>
            <a:endParaRPr i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🌐 Government portals are:</a:t>
            </a:r>
            <a:br>
              <a:rPr lang="en"/>
            </a:br>
            <a:r>
              <a:rPr lang="en"/>
              <a:t>            Not personalized ❌</a:t>
            </a:r>
            <a:br>
              <a:rPr lang="en"/>
            </a:br>
            <a:r>
              <a:rPr lang="en"/>
              <a:t>            Lack feedback or ratings ❌</a:t>
            </a:r>
            <a:br>
              <a:rPr lang="en"/>
            </a:br>
            <a:r>
              <a:rPr lang="en"/>
              <a:t>            No built-in grievance escalation 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Competitive Comparison</a:t>
            </a:r>
            <a:endParaRPr/>
          </a:p>
        </p:txBody>
      </p:sp>
      <p:sp>
        <p:nvSpPr>
          <p:cNvPr id="290" name="Google Shape;290;p35"/>
          <p:cNvSpPr txBox="1"/>
          <p:nvPr>
            <p:ph idx="4" type="subTitle"/>
          </p:nvPr>
        </p:nvSpPr>
        <p:spPr>
          <a:xfrm>
            <a:off x="720000" y="1467825"/>
            <a:ext cx="2503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291" name="Google Shape;291;p35"/>
          <p:cNvSpPr txBox="1"/>
          <p:nvPr>
            <p:ph idx="5" type="subTitle"/>
          </p:nvPr>
        </p:nvSpPr>
        <p:spPr>
          <a:xfrm>
            <a:off x="3022500" y="1467825"/>
            <a:ext cx="3181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UMANG/ MyScheme</a:t>
            </a:r>
            <a:endParaRPr/>
          </a:p>
        </p:txBody>
      </p:sp>
      <p:sp>
        <p:nvSpPr>
          <p:cNvPr id="292" name="Google Shape;292;p35"/>
          <p:cNvSpPr txBox="1"/>
          <p:nvPr>
            <p:ph idx="6" type="subTitle"/>
          </p:nvPr>
        </p:nvSpPr>
        <p:spPr>
          <a:xfrm>
            <a:off x="6052125" y="1467825"/>
            <a:ext cx="2151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GrievEase</a:t>
            </a:r>
            <a:endParaRPr/>
          </a:p>
        </p:txBody>
      </p:sp>
      <p:sp>
        <p:nvSpPr>
          <p:cNvPr id="293" name="Google Shape;293;p35"/>
          <p:cNvSpPr txBox="1"/>
          <p:nvPr/>
        </p:nvSpPr>
        <p:spPr>
          <a:xfrm>
            <a:off x="2133200" y="2331650"/>
            <a:ext cx="70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aphicFrame>
        <p:nvGraphicFramePr>
          <p:cNvPr id="294" name="Google Shape;294;p35"/>
          <p:cNvGraphicFramePr/>
          <p:nvPr/>
        </p:nvGraphicFramePr>
        <p:xfrm>
          <a:off x="625525" y="189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{A25EB78A-94CB-4276-864C-D034364C310C}</a:tableStyleId>
              </a:tblPr>
              <a:tblGrid>
                <a:gridCol w="25035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🎯 </a:t>
                      </a:r>
                      <a:r>
                        <a:rPr b="1" lang="en"/>
                        <a:t>Personalized Scheme        </a:t>
                      </a:r>
                      <a:r>
                        <a:rPr b="1" lang="en"/>
                        <a:t> Suggestions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5" name="Google Shape;295;p35"/>
          <p:cNvGraphicFramePr/>
          <p:nvPr/>
        </p:nvGraphicFramePr>
        <p:xfrm>
          <a:off x="3413088" y="189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{A25EB78A-94CB-4276-864C-D034364C310C}</a:tableStyleId>
              </a:tblPr>
              <a:tblGrid>
                <a:gridCol w="2162175"/>
              </a:tblGrid>
              <a:tr h="64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 Limited / Manual search-based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6" name="Google Shape;296;p35"/>
          <p:cNvGraphicFramePr/>
          <p:nvPr/>
        </p:nvGraphicFramePr>
        <p:xfrm>
          <a:off x="6204000" y="180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{A25EB78A-94CB-4276-864C-D034364C310C}</a:tableStyleId>
              </a:tblPr>
              <a:tblGrid>
                <a:gridCol w="2657475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✅ AI-based using </a:t>
                      </a:r>
                      <a:r>
                        <a:rPr b="1" lang="en"/>
                        <a:t>XGBoost + FairLearn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7" name="Google Shape;297;p35"/>
          <p:cNvGraphicFramePr/>
          <p:nvPr/>
        </p:nvGraphicFramePr>
        <p:xfrm>
          <a:off x="719988" y="254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{A25EB78A-94CB-4276-864C-D034364C310C}</a:tableStyleId>
              </a:tblPr>
              <a:tblGrid>
                <a:gridCol w="247265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📊 </a:t>
                      </a:r>
                      <a:r>
                        <a:rPr b="1" lang="en"/>
                        <a:t>Fairness &amp; Bias Handling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8" name="Google Shape;298;p35"/>
          <p:cNvGraphicFramePr/>
          <p:nvPr/>
        </p:nvGraphicFramePr>
        <p:xfrm>
          <a:off x="3811800" y="254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{A25EB78A-94CB-4276-864C-D034364C310C}</a:tableStyleId>
              </a:tblPr>
              <a:tblGrid>
                <a:gridCol w="1228725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 Not integrated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9" name="Google Shape;299;p35"/>
          <p:cNvGraphicFramePr/>
          <p:nvPr/>
        </p:nvGraphicFramePr>
        <p:xfrm>
          <a:off x="6204000" y="254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{A25EB78A-94CB-4276-864C-D034364C310C}</a:tableStyleId>
              </a:tblPr>
              <a:tblGrid>
                <a:gridCol w="329565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✅ Uses </a:t>
                      </a:r>
                      <a:r>
                        <a:rPr b="1" lang="en"/>
                        <a:t>AIF 360</a:t>
                      </a:r>
                      <a:r>
                        <a:rPr lang="en"/>
                        <a:t> for unbiased recommendations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0" name="Google Shape;300;p35"/>
          <p:cNvGraphicFramePr/>
          <p:nvPr/>
        </p:nvGraphicFramePr>
        <p:xfrm>
          <a:off x="625513" y="327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{A25EB78A-94CB-4276-864C-D034364C310C}</a:tableStyleId>
              </a:tblPr>
              <a:tblGrid>
                <a:gridCol w="2567125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💬 </a:t>
                      </a:r>
                      <a:r>
                        <a:rPr b="1" lang="en"/>
                        <a:t>Feedback Mechanism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1" name="Google Shape;301;p35"/>
          <p:cNvGraphicFramePr/>
          <p:nvPr/>
        </p:nvGraphicFramePr>
        <p:xfrm>
          <a:off x="3738550" y="32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{A25EB78A-94CB-4276-864C-D034364C310C}</a:tableStyleId>
              </a:tblPr>
              <a:tblGrid>
                <a:gridCol w="1228725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 Absent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2" name="Google Shape;302;p35"/>
          <p:cNvGraphicFramePr/>
          <p:nvPr/>
        </p:nvGraphicFramePr>
        <p:xfrm>
          <a:off x="6204000" y="327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{A25EB78A-94CB-4276-864C-D034364C310C}</a:tableStyleId>
              </a:tblPr>
              <a:tblGrid>
                <a:gridCol w="2771775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✅ </a:t>
                      </a:r>
                      <a:r>
                        <a:rPr b="1" lang="en"/>
                        <a:t>Like/Dislike</a:t>
                      </a:r>
                      <a:r>
                        <a:rPr lang="en"/>
                        <a:t> with benefit stats shown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3" name="Google Shape;303;p35"/>
          <p:cNvGraphicFramePr/>
          <p:nvPr/>
        </p:nvGraphicFramePr>
        <p:xfrm>
          <a:off x="720000" y="390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{A25EB78A-94CB-4276-864C-D034364C310C}</a:tableStyleId>
              </a:tblPr>
              <a:tblGrid>
                <a:gridCol w="25035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🧠 Match Score Prediction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4" name="Google Shape;304;p35"/>
          <p:cNvGraphicFramePr/>
          <p:nvPr/>
        </p:nvGraphicFramePr>
        <p:xfrm>
          <a:off x="3645875" y="390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{A25EB78A-94CB-4276-864C-D034364C310C}</a:tableStyleId>
              </a:tblPr>
              <a:tblGrid>
                <a:gridCol w="185225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❌ Not available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5" name="Google Shape;305;p35"/>
          <p:cNvGraphicFramePr/>
          <p:nvPr/>
        </p:nvGraphicFramePr>
        <p:xfrm>
          <a:off x="6194475" y="390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{A25EB78A-94CB-4276-864C-D034364C310C}</a:tableStyleId>
              </a:tblPr>
              <a:tblGrid>
                <a:gridCol w="2790825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✅ Smart Match Score for transparency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 T</a:t>
            </a:r>
            <a:r>
              <a:rPr lang="en"/>
              <a:t>arget Audience</a:t>
            </a:r>
            <a:endParaRPr/>
          </a:p>
        </p:txBody>
      </p:sp>
      <p:sp>
        <p:nvSpPr>
          <p:cNvPr id="311" name="Google Shape;311;p36"/>
          <p:cNvSpPr txBox="1"/>
          <p:nvPr>
            <p:ph idx="1" type="subTitle"/>
          </p:nvPr>
        </p:nvSpPr>
        <p:spPr>
          <a:xfrm>
            <a:off x="1764200" y="1547925"/>
            <a:ext cx="3153600" cy="12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Wants to know about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crop insurance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fertilizer subsidies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GrievEase shows only the schemes he’s eligible for.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💡 </a:t>
            </a:r>
            <a:r>
              <a:rPr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Bonus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He can “👍” a scheme that helped his village buddy.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12" name="Google Shape;312;p36"/>
          <p:cNvSpPr txBox="1"/>
          <p:nvPr>
            <p:ph idx="2" type="subTitle"/>
          </p:nvPr>
        </p:nvSpPr>
        <p:spPr>
          <a:xfrm>
            <a:off x="5799000" y="1641825"/>
            <a:ext cx="3153600" cy="1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Searching for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scholarships for girls in STEM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GrievEase matches her profile and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ranks the best-fit schemes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💬 She checks reviews from other students before applying.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6"/>
          <p:cNvSpPr txBox="1"/>
          <p:nvPr>
            <p:ph idx="5" type="title"/>
          </p:nvPr>
        </p:nvSpPr>
        <p:spPr>
          <a:xfrm>
            <a:off x="876463" y="1480275"/>
            <a:ext cx="9012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4" name="Google Shape;314;p36"/>
          <p:cNvSpPr txBox="1"/>
          <p:nvPr>
            <p:ph idx="7" type="title"/>
          </p:nvPr>
        </p:nvSpPr>
        <p:spPr>
          <a:xfrm>
            <a:off x="4856538" y="1480275"/>
            <a:ext cx="9012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5" name="Google Shape;315;p36"/>
          <p:cNvSpPr txBox="1"/>
          <p:nvPr>
            <p:ph idx="9" type="subTitle"/>
          </p:nvPr>
        </p:nvSpPr>
        <p:spPr>
          <a:xfrm>
            <a:off x="5911325" y="3520425"/>
            <a:ext cx="3000000" cy="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GrievEase to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assist multiple citizens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one device.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Quick, accessible, and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multi-profile support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saving time and effort.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6"/>
          <p:cNvSpPr txBox="1"/>
          <p:nvPr>
            <p:ph idx="13" type="subTitle"/>
          </p:nvPr>
        </p:nvSpPr>
        <p:spPr>
          <a:xfrm>
            <a:off x="1777675" y="3366450"/>
            <a:ext cx="2925300" cy="1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Confused with all the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pension schemes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online.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GrievEase helps her apply in 3 taps.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🛠️ And yes—she raises a complaint, and the admin actually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responds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6"/>
          <p:cNvSpPr txBox="1"/>
          <p:nvPr>
            <p:ph idx="14" type="title"/>
          </p:nvPr>
        </p:nvSpPr>
        <p:spPr>
          <a:xfrm>
            <a:off x="4856538" y="3059625"/>
            <a:ext cx="9012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8" name="Google Shape;318;p36"/>
          <p:cNvSpPr txBox="1"/>
          <p:nvPr>
            <p:ph idx="15" type="title"/>
          </p:nvPr>
        </p:nvSpPr>
        <p:spPr>
          <a:xfrm>
            <a:off x="876463" y="3001425"/>
            <a:ext cx="9012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9" name="Google Shape;319;p36"/>
          <p:cNvSpPr txBox="1"/>
          <p:nvPr>
            <p:ph idx="16" type="subTitle"/>
          </p:nvPr>
        </p:nvSpPr>
        <p:spPr>
          <a:xfrm>
            <a:off x="1702950" y="1386525"/>
            <a:ext cx="31536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👨‍🌾 Meet Ramu the Farmer</a:t>
            </a:r>
            <a:endParaRPr sz="1400"/>
          </a:p>
        </p:txBody>
      </p:sp>
      <p:sp>
        <p:nvSpPr>
          <p:cNvPr id="320" name="Google Shape;320;p36"/>
          <p:cNvSpPr txBox="1"/>
          <p:nvPr>
            <p:ph idx="17" type="subTitle"/>
          </p:nvPr>
        </p:nvSpPr>
        <p:spPr>
          <a:xfrm>
            <a:off x="5757750" y="1334325"/>
            <a:ext cx="25098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🎓 Priya the Student</a:t>
            </a:r>
            <a:endParaRPr sz="1400"/>
          </a:p>
        </p:txBody>
      </p:sp>
      <p:sp>
        <p:nvSpPr>
          <p:cNvPr id="321" name="Google Shape;321;p36"/>
          <p:cNvSpPr txBox="1"/>
          <p:nvPr>
            <p:ph idx="20" type="subTitle"/>
          </p:nvPr>
        </p:nvSpPr>
        <p:spPr>
          <a:xfrm>
            <a:off x="5757746" y="3135225"/>
            <a:ext cx="32361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🧑🏽‍🤝‍🧑🏽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NGOs &amp; Village Volunteers</a:t>
            </a:r>
            <a:endParaRPr sz="1400"/>
          </a:p>
        </p:txBody>
      </p:sp>
      <p:sp>
        <p:nvSpPr>
          <p:cNvPr id="322" name="Google Shape;322;p36"/>
          <p:cNvSpPr txBox="1"/>
          <p:nvPr/>
        </p:nvSpPr>
        <p:spPr>
          <a:xfrm>
            <a:off x="1702950" y="881925"/>
            <a:ext cx="57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“Schemes aren’t one-size-fits-all — so neither is our solution!”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3" name="Google Shape;323;p36"/>
          <p:cNvSpPr txBox="1"/>
          <p:nvPr/>
        </p:nvSpPr>
        <p:spPr>
          <a:xfrm>
            <a:off x="1702950" y="3063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Lakshmi Paati (Senior Citizen)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>
            <p:ph idx="1" type="subTitle"/>
          </p:nvPr>
        </p:nvSpPr>
        <p:spPr>
          <a:xfrm>
            <a:off x="2169375" y="891725"/>
            <a:ext cx="6307800" cy="3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🌐Frontend: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 HTML, CSS, JavaScript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 Future: React.js / Next.js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🔧 Backend + Integration: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 PHP (Current), Node.js (Future)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 Manages API and data flow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💾Database: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 MySQL for user, scheme &amp; grievance storage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🧠Machine Learning: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 XGBoost: Scheme matching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 Fairlearn: Grievance fairness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🎯Purpose: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 AI-powered, citizen-centric welfare deliver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29" name="Google Shape;329;p37"/>
          <p:cNvSpPr txBox="1"/>
          <p:nvPr>
            <p:ph type="title"/>
          </p:nvPr>
        </p:nvSpPr>
        <p:spPr>
          <a:xfrm>
            <a:off x="1304550" y="149525"/>
            <a:ext cx="66651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06 </a:t>
            </a:r>
            <a:r>
              <a:rPr lang="en" sz="2200"/>
              <a:t>Tech Stack + ML Overview</a:t>
            </a:r>
            <a:endParaRPr sz="2200"/>
          </a:p>
        </p:txBody>
      </p:sp>
      <p:sp>
        <p:nvSpPr>
          <p:cNvPr id="330" name="Google Shape;330;p37"/>
          <p:cNvSpPr/>
          <p:nvPr/>
        </p:nvSpPr>
        <p:spPr>
          <a:xfrm rot="5400000">
            <a:off x="8989862" y="2884570"/>
            <a:ext cx="677400" cy="18285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 How GrievEase Works ?</a:t>
            </a:r>
            <a:endParaRPr/>
          </a:p>
        </p:txBody>
      </p:sp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-15750" y="1681600"/>
            <a:ext cx="35328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🗣️ Arjun says: “I want to know about subsidy schemes for fertilizers.”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🎙️  Input accepted using 💬 Type form </a:t>
            </a:r>
            <a:endParaRPr/>
          </a:p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188375" y="1681600"/>
            <a:ext cx="2492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🧾 Name, age, occupation, location, income level</a:t>
            </a:r>
            <a:endParaRPr sz="11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🔐 Data is validated using </a:t>
            </a:r>
            <a:r>
              <a:rPr b="1" lang="en" sz="1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JavaScript</a:t>
            </a:r>
            <a:endParaRPr b="1" sz="11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📤 Submitted to backend via </a:t>
            </a:r>
            <a:r>
              <a:rPr b="1" lang="en" sz="1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PHP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8" name="Google Shape;338;p38"/>
          <p:cNvSpPr txBox="1"/>
          <p:nvPr>
            <p:ph idx="13" type="subTitle"/>
          </p:nvPr>
        </p:nvSpPr>
        <p:spPr>
          <a:xfrm>
            <a:off x="-15750" y="2956475"/>
            <a:ext cx="3532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UI Displays Results</a:t>
            </a:r>
            <a:endParaRPr/>
          </a:p>
        </p:txBody>
      </p:sp>
      <p:sp>
        <p:nvSpPr>
          <p:cNvPr id="339" name="Google Shape;339;p38"/>
          <p:cNvSpPr txBox="1"/>
          <p:nvPr>
            <p:ph idx="8" type="subTitle"/>
          </p:nvPr>
        </p:nvSpPr>
        <p:spPr>
          <a:xfrm>
            <a:off x="3188350" y="1265375"/>
            <a:ext cx="2492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Fills Profile Form</a:t>
            </a:r>
            <a:endParaRPr/>
          </a:p>
        </p:txBody>
      </p:sp>
      <p:sp>
        <p:nvSpPr>
          <p:cNvPr id="340" name="Google Shape;340;p38"/>
          <p:cNvSpPr txBox="1"/>
          <p:nvPr>
            <p:ph idx="7" type="subTitle"/>
          </p:nvPr>
        </p:nvSpPr>
        <p:spPr>
          <a:xfrm>
            <a:off x="192050" y="1265375"/>
            <a:ext cx="29964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Arjun, a Farmer</a:t>
            </a:r>
            <a:endParaRPr/>
          </a:p>
        </p:txBody>
      </p:sp>
      <p:sp>
        <p:nvSpPr>
          <p:cNvPr id="341" name="Google Shape;341;p38"/>
          <p:cNvSpPr txBox="1"/>
          <p:nvPr>
            <p:ph idx="3" type="subTitle"/>
          </p:nvPr>
        </p:nvSpPr>
        <p:spPr>
          <a:xfrm>
            <a:off x="122800" y="3372900"/>
            <a:ext cx="3192300" cy="11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📱 User sees: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✔️ Top Matched Schemes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👍 How many liked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📊 Match Score %</a:t>
            </a:r>
            <a:endParaRPr/>
          </a:p>
        </p:txBody>
      </p:sp>
      <p:sp>
        <p:nvSpPr>
          <p:cNvPr id="342" name="Google Shape;342;p38"/>
          <p:cNvSpPr txBox="1"/>
          <p:nvPr>
            <p:ph idx="4" type="subTitle"/>
          </p:nvPr>
        </p:nvSpPr>
        <p:spPr>
          <a:xfrm>
            <a:off x="3188375" y="3372900"/>
            <a:ext cx="28803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👍 Likes the scheme that helped him</a:t>
            </a:r>
            <a:endParaRPr sz="11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❌ Reports an issue with another</a:t>
            </a:r>
            <a:endParaRPr sz="11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📝 Feedback gets stored in </a:t>
            </a:r>
            <a:r>
              <a:rPr b="1" lang="en" sz="1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MySQL DB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3" name="Google Shape;343;p38"/>
          <p:cNvSpPr txBox="1"/>
          <p:nvPr>
            <p:ph idx="5" type="subTitle"/>
          </p:nvPr>
        </p:nvSpPr>
        <p:spPr>
          <a:xfrm>
            <a:off x="5680950" y="1681600"/>
            <a:ext cx="3308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🚀 </a:t>
            </a:r>
            <a:r>
              <a:rPr b="1" lang="en" sz="1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XGBoost</a:t>
            </a:r>
            <a:r>
              <a:rPr lang="en" sz="1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→ Predicts best-fit schemes</a:t>
            </a:r>
            <a:endParaRPr sz="11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⚖️ </a:t>
            </a:r>
            <a:r>
              <a:rPr b="1" lang="en" sz="1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FairLearn</a:t>
            </a:r>
            <a:r>
              <a:rPr lang="en" sz="1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→ Ensures no discrimination</a:t>
            </a:r>
            <a:endParaRPr sz="11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🛡️ </a:t>
            </a:r>
            <a:r>
              <a:rPr b="1" lang="en" sz="1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AIF360</a:t>
            </a:r>
            <a:r>
              <a:rPr lang="en" sz="1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→ Audits bias + fairness</a:t>
            </a:r>
            <a:endParaRPr sz="11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📈 Outputs: Match Score + Personalized Scheme List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4" name="Google Shape;344;p38"/>
          <p:cNvSpPr txBox="1"/>
          <p:nvPr>
            <p:ph idx="6" type="subTitle"/>
          </p:nvPr>
        </p:nvSpPr>
        <p:spPr>
          <a:xfrm>
            <a:off x="5967450" y="3372900"/>
            <a:ext cx="3192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👨‍💼 Complaint assigned to officer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🔁 Status updates tracked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✅ Grievance resolved = citizen happy</a:t>
            </a:r>
            <a:endParaRPr/>
          </a:p>
        </p:txBody>
      </p:sp>
      <p:sp>
        <p:nvSpPr>
          <p:cNvPr id="345" name="Google Shape;345;p38"/>
          <p:cNvSpPr txBox="1"/>
          <p:nvPr>
            <p:ph idx="9" type="subTitle"/>
          </p:nvPr>
        </p:nvSpPr>
        <p:spPr>
          <a:xfrm>
            <a:off x="5680952" y="1265375"/>
            <a:ext cx="2639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Magic Begins!</a:t>
            </a:r>
            <a:endParaRPr/>
          </a:p>
        </p:txBody>
      </p:sp>
      <p:sp>
        <p:nvSpPr>
          <p:cNvPr id="346" name="Google Shape;346;p38"/>
          <p:cNvSpPr txBox="1"/>
          <p:nvPr>
            <p:ph idx="14" type="subTitle"/>
          </p:nvPr>
        </p:nvSpPr>
        <p:spPr>
          <a:xfrm>
            <a:off x="3188375" y="2956475"/>
            <a:ext cx="2639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User Reacts</a:t>
            </a:r>
            <a:endParaRPr/>
          </a:p>
        </p:txBody>
      </p:sp>
      <p:sp>
        <p:nvSpPr>
          <p:cNvPr id="347" name="Google Shape;347;p38"/>
          <p:cNvSpPr txBox="1"/>
          <p:nvPr>
            <p:ph idx="15" type="subTitle"/>
          </p:nvPr>
        </p:nvSpPr>
        <p:spPr>
          <a:xfrm>
            <a:off x="6161251" y="2956475"/>
            <a:ext cx="2348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Admin Dashboard </a:t>
            </a:r>
            <a:endParaRPr sz="1800"/>
          </a:p>
        </p:txBody>
      </p:sp>
      <p:sp>
        <p:nvSpPr>
          <p:cNvPr id="348" name="Google Shape;348;p38"/>
          <p:cNvSpPr txBox="1"/>
          <p:nvPr/>
        </p:nvSpPr>
        <p:spPr>
          <a:xfrm>
            <a:off x="981300" y="4514400"/>
            <a:ext cx="7181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🎉 </a:t>
            </a:r>
            <a:r>
              <a:rPr b="1" lang="en" sz="1300"/>
              <a:t>Result</a:t>
            </a:r>
            <a:r>
              <a:rPr lang="en" sz="1300"/>
              <a:t>: “Arjun applied for a scheme he didn’t even know existed and got real help, thanks to GrievEase!”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/>
          <p:nvPr>
            <p:ph type="title"/>
          </p:nvPr>
        </p:nvSpPr>
        <p:spPr>
          <a:xfrm>
            <a:off x="767775" y="1743375"/>
            <a:ext cx="6858000" cy="31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✨ Key Features: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Icon-Based Navigation</a:t>
            </a:r>
            <a:r>
              <a:rPr b="0" lang="en" sz="1500">
                <a:latin typeface="Arial"/>
                <a:ea typeface="Arial"/>
                <a:cs typeface="Arial"/>
                <a:sym typeface="Arial"/>
              </a:rPr>
              <a:t> – Enables quick, intuitive movement throughout the platform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3-Click Scheme Finder</a:t>
            </a:r>
            <a:r>
              <a:rPr b="0" lang="en" sz="1500">
                <a:latin typeface="Arial"/>
                <a:ea typeface="Arial"/>
                <a:cs typeface="Arial"/>
                <a:sym typeface="Arial"/>
              </a:rPr>
              <a:t> – Access the right government scheme in just three steps</a:t>
            </a:r>
            <a:br>
              <a:rPr b="0" lang="en" sz="1500"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latin typeface="Arial"/>
                <a:ea typeface="Arial"/>
                <a:cs typeface="Arial"/>
                <a:sym typeface="Arial"/>
              </a:rPr>
              <a:t>🎯 Design Focus: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Simplicity</a:t>
            </a:r>
            <a:r>
              <a:rPr b="0" lang="en" sz="1500">
                <a:latin typeface="Arial"/>
                <a:ea typeface="Arial"/>
                <a:cs typeface="Arial"/>
                <a:sym typeface="Arial"/>
              </a:rPr>
              <a:t> – Clean layout for effortless use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Accessibility</a:t>
            </a:r>
            <a:r>
              <a:rPr b="0" lang="en" sz="1500">
                <a:latin typeface="Arial"/>
                <a:ea typeface="Arial"/>
                <a:cs typeface="Arial"/>
                <a:sym typeface="Arial"/>
              </a:rPr>
              <a:t> – Usable by people of all abilities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Inclusivity</a:t>
            </a:r>
            <a:r>
              <a:rPr b="0" lang="en" sz="1500">
                <a:latin typeface="Arial"/>
                <a:ea typeface="Arial"/>
                <a:cs typeface="Arial"/>
                <a:sym typeface="Arial"/>
              </a:rPr>
              <a:t> – Designed for all languages, literacy levels &amp; devices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    </a:t>
            </a:r>
            <a:endParaRPr sz="1400"/>
          </a:p>
        </p:txBody>
      </p:sp>
      <p:sp>
        <p:nvSpPr>
          <p:cNvPr id="354" name="Google Shape;354;p39"/>
          <p:cNvSpPr txBox="1"/>
          <p:nvPr/>
        </p:nvSpPr>
        <p:spPr>
          <a:xfrm>
            <a:off x="2690100" y="409875"/>
            <a:ext cx="43470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08 UI/UX Design Highlights</a:t>
            </a:r>
            <a:endParaRPr b="1" sz="2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lular Respiration and its Impact on Health Research Thesis Defense by Slidesgo">
  <a:themeElements>
    <a:clrScheme name="Simple Light">
      <a:dk1>
        <a:srgbClr val="0B3550"/>
      </a:dk1>
      <a:lt1>
        <a:srgbClr val="F6F6F6"/>
      </a:lt1>
      <a:dk2>
        <a:srgbClr val="0584A4"/>
      </a:dk2>
      <a:lt2>
        <a:srgbClr val="74CEC4"/>
      </a:lt2>
      <a:accent1>
        <a:srgbClr val="F2557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2C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