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Julius Sans One"/>
      <p:regular r:id="rId13"/>
    </p:embeddedFont>
    <p:embeddedFont>
      <p:font typeface="Didact Gothic"/>
      <p:regular r:id="rId14"/>
    </p:embeddedFont>
    <p:embeddedFont>
      <p:font typeface="Questrial"/>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JuliusSansOne-regular.fntdata"/><Relationship Id="rId12" Type="http://schemas.openxmlformats.org/officeDocument/2006/relationships/slide" Target="slides/slide7.xml"/><Relationship Id="rId15" Type="http://schemas.openxmlformats.org/officeDocument/2006/relationships/font" Target="fonts/Questrial-regular.fntdata"/><Relationship Id="rId14" Type="http://schemas.openxmlformats.org/officeDocument/2006/relationships/font" Target="fonts/DidactGothic-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f4bd20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f4bd20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8f6f6f201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8f6f6f201e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b02797fa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b02797fa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a1249ffc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a1249ffc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1249ffcf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1249ffcf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7b02797fa4_2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7b02797fa4_2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7b02797fa4_2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7b02797fa4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3"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56" name="Google Shape;56;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8"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3"/>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61" name="Google Shape;61;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2" name="Google Shape;62;p13"/>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5" name="Google Shape;65;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6" name="Google Shape;66;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7" name="Google Shape;67;p13"/>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0" name="Google Shape;70;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1" name="Google Shape;71;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2" name="Google Shape;72;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3" name="Google Shape;73;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solidFill>
          <a:schemeClr val="accent5"/>
        </a:solidFill>
      </p:bgPr>
    </p:bg>
    <p:spTree>
      <p:nvGrpSpPr>
        <p:cNvPr id="74" name="Shape 74"/>
        <p:cNvGrpSpPr/>
        <p:nvPr/>
      </p:nvGrpSpPr>
      <p:grpSpPr>
        <a:xfrm>
          <a:off x="0" y="0"/>
          <a:ext cx="0" cy="0"/>
          <a:chOff x="0" y="0"/>
          <a:chExt cx="0" cy="0"/>
        </a:xfrm>
      </p:grpSpPr>
      <p:sp>
        <p:nvSpPr>
          <p:cNvPr id="75" name="Google Shape;75;p14"/>
          <p:cNvSpPr txBox="1"/>
          <p:nvPr>
            <p:ph hasCustomPrompt="1" type="title"/>
          </p:nvPr>
        </p:nvSpPr>
        <p:spPr>
          <a:xfrm>
            <a:off x="815488"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76" name="Google Shape;76;p14"/>
          <p:cNvSpPr txBox="1"/>
          <p:nvPr>
            <p:ph idx="2" type="title"/>
          </p:nvPr>
        </p:nvSpPr>
        <p:spPr>
          <a:xfrm>
            <a:off x="1633438"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7" name="Google Shape;77;p14"/>
          <p:cNvSpPr txBox="1"/>
          <p:nvPr>
            <p:ph idx="1" type="subTitle"/>
          </p:nvPr>
        </p:nvSpPr>
        <p:spPr>
          <a:xfrm>
            <a:off x="1633438"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8" name="Google Shape;78;p14"/>
          <p:cNvSpPr/>
          <p:nvPr/>
        </p:nvSpPr>
        <p:spPr>
          <a:xfrm rot="10800000">
            <a:off x="-19875" y="-13336"/>
            <a:ext cx="9203100" cy="2690100"/>
          </a:xfrm>
          <a:prstGeom prst="triangle">
            <a:avLst>
              <a:gd fmla="val 498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hasCustomPrompt="1" idx="3" type="title"/>
          </p:nvPr>
        </p:nvSpPr>
        <p:spPr>
          <a:xfrm>
            <a:off x="815488"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0" name="Google Shape;80;p14"/>
          <p:cNvSpPr txBox="1"/>
          <p:nvPr>
            <p:ph idx="4" type="title"/>
          </p:nvPr>
        </p:nvSpPr>
        <p:spPr>
          <a:xfrm>
            <a:off x="1633438" y="3824821"/>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1" name="Google Shape;81;p14"/>
          <p:cNvSpPr txBox="1"/>
          <p:nvPr>
            <p:ph idx="5" type="subTitle"/>
          </p:nvPr>
        </p:nvSpPr>
        <p:spPr>
          <a:xfrm>
            <a:off x="1633438" y="4100375"/>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2" name="Google Shape;82;p14"/>
          <p:cNvSpPr txBox="1"/>
          <p:nvPr>
            <p:ph hasCustomPrompt="1" idx="6" type="title"/>
          </p:nvPr>
        </p:nvSpPr>
        <p:spPr>
          <a:xfrm>
            <a:off x="4543875"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3" name="Google Shape;83;p14"/>
          <p:cNvSpPr txBox="1"/>
          <p:nvPr>
            <p:ph idx="7" type="title"/>
          </p:nvPr>
        </p:nvSpPr>
        <p:spPr>
          <a:xfrm>
            <a:off x="5395160"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4" name="Google Shape;84;p14"/>
          <p:cNvSpPr txBox="1"/>
          <p:nvPr>
            <p:ph idx="8" type="subTitle"/>
          </p:nvPr>
        </p:nvSpPr>
        <p:spPr>
          <a:xfrm>
            <a:off x="5395160"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5" name="Google Shape;85;p14"/>
          <p:cNvSpPr txBox="1"/>
          <p:nvPr>
            <p:ph hasCustomPrompt="1" idx="9" type="title"/>
          </p:nvPr>
        </p:nvSpPr>
        <p:spPr>
          <a:xfrm>
            <a:off x="4543875"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6" name="Google Shape;86;p14"/>
          <p:cNvSpPr txBox="1"/>
          <p:nvPr>
            <p:ph idx="13" type="title"/>
          </p:nvPr>
        </p:nvSpPr>
        <p:spPr>
          <a:xfrm>
            <a:off x="5395160" y="3824822"/>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7" name="Google Shape;87;p14"/>
          <p:cNvSpPr txBox="1"/>
          <p:nvPr>
            <p:ph idx="14" type="subTitle"/>
          </p:nvPr>
        </p:nvSpPr>
        <p:spPr>
          <a:xfrm>
            <a:off x="5395160" y="4100376"/>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88" name="Google Shape;88;p14"/>
          <p:cNvCxnSpPr/>
          <p:nvPr/>
        </p:nvCxnSpPr>
        <p:spPr>
          <a:xfrm rot="10800000">
            <a:off x="-2241975" y="1909725"/>
            <a:ext cx="4819800" cy="4419600"/>
          </a:xfrm>
          <a:prstGeom prst="straightConnector1">
            <a:avLst/>
          </a:prstGeom>
          <a:noFill/>
          <a:ln cap="flat" cmpd="sng" w="19050">
            <a:solidFill>
              <a:schemeClr val="dk1"/>
            </a:solidFill>
            <a:prstDash val="solid"/>
            <a:round/>
            <a:headEnd len="med" w="med" type="none"/>
            <a:tailEnd len="med" w="med" type="none"/>
          </a:ln>
        </p:spPr>
      </p:cxnSp>
      <p:cxnSp>
        <p:nvCxnSpPr>
          <p:cNvPr id="89" name="Google Shape;89;p14"/>
          <p:cNvCxnSpPr/>
          <p:nvPr/>
        </p:nvCxnSpPr>
        <p:spPr>
          <a:xfrm flipH="1" rot="10800000">
            <a:off x="6566175" y="1880250"/>
            <a:ext cx="4819800" cy="4419600"/>
          </a:xfrm>
          <a:prstGeom prst="straightConnector1">
            <a:avLst/>
          </a:prstGeom>
          <a:noFill/>
          <a:ln cap="flat" cmpd="sng" w="19050">
            <a:solidFill>
              <a:schemeClr val="dk1"/>
            </a:solidFill>
            <a:prstDash val="solid"/>
            <a:round/>
            <a:headEnd len="med" w="med" type="none"/>
            <a:tailEnd len="med" w="med" type="none"/>
          </a:ln>
        </p:spPr>
      </p:cxnSp>
      <p:sp>
        <p:nvSpPr>
          <p:cNvPr id="90" name="Google Shape;90;p14"/>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91" name="Shape 91"/>
        <p:cNvGrpSpPr/>
        <p:nvPr/>
      </p:nvGrpSpPr>
      <p:grpSpPr>
        <a:xfrm>
          <a:off x="0" y="0"/>
          <a:ext cx="0" cy="0"/>
          <a:chOff x="0" y="0"/>
          <a:chExt cx="0" cy="0"/>
        </a:xfrm>
      </p:grpSpPr>
      <p:sp>
        <p:nvSpPr>
          <p:cNvPr id="92" name="Google Shape;92;p15"/>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b="1" sz="3600">
                <a:solidFill>
                  <a:schemeClr val="lt1"/>
                </a:solidFill>
              </a:defRPr>
            </a:lvl1pPr>
            <a:lvl2pPr lvl="1" rtl="0" algn="ctr">
              <a:spcBef>
                <a:spcPts val="0"/>
              </a:spcBef>
              <a:spcAft>
                <a:spcPts val="0"/>
              </a:spcAft>
              <a:buClr>
                <a:schemeClr val="lt1"/>
              </a:buClr>
              <a:buSzPts val="3600"/>
              <a:buNone/>
              <a:defRPr b="1" sz="3600">
                <a:solidFill>
                  <a:schemeClr val="lt1"/>
                </a:solidFill>
              </a:defRPr>
            </a:lvl2pPr>
            <a:lvl3pPr lvl="2" rtl="0" algn="ctr">
              <a:spcBef>
                <a:spcPts val="0"/>
              </a:spcBef>
              <a:spcAft>
                <a:spcPts val="0"/>
              </a:spcAft>
              <a:buClr>
                <a:schemeClr val="lt1"/>
              </a:buClr>
              <a:buSzPts val="3600"/>
              <a:buNone/>
              <a:defRPr b="1" sz="3600">
                <a:solidFill>
                  <a:schemeClr val="lt1"/>
                </a:solidFill>
              </a:defRPr>
            </a:lvl3pPr>
            <a:lvl4pPr lvl="3" rtl="0" algn="ctr">
              <a:spcBef>
                <a:spcPts val="0"/>
              </a:spcBef>
              <a:spcAft>
                <a:spcPts val="0"/>
              </a:spcAft>
              <a:buClr>
                <a:schemeClr val="lt1"/>
              </a:buClr>
              <a:buSzPts val="3600"/>
              <a:buNone/>
              <a:defRPr b="1" sz="3600">
                <a:solidFill>
                  <a:schemeClr val="lt1"/>
                </a:solidFill>
              </a:defRPr>
            </a:lvl4pPr>
            <a:lvl5pPr lvl="4" rtl="0" algn="ctr">
              <a:spcBef>
                <a:spcPts val="0"/>
              </a:spcBef>
              <a:spcAft>
                <a:spcPts val="0"/>
              </a:spcAft>
              <a:buClr>
                <a:schemeClr val="lt1"/>
              </a:buClr>
              <a:buSzPts val="3600"/>
              <a:buNone/>
              <a:defRPr b="1" sz="3600">
                <a:solidFill>
                  <a:schemeClr val="lt1"/>
                </a:solidFill>
              </a:defRPr>
            </a:lvl5pPr>
            <a:lvl6pPr lvl="5" rtl="0" algn="ctr">
              <a:spcBef>
                <a:spcPts val="0"/>
              </a:spcBef>
              <a:spcAft>
                <a:spcPts val="0"/>
              </a:spcAft>
              <a:buClr>
                <a:schemeClr val="lt1"/>
              </a:buClr>
              <a:buSzPts val="3600"/>
              <a:buNone/>
              <a:defRPr b="1" sz="3600">
                <a:solidFill>
                  <a:schemeClr val="lt1"/>
                </a:solidFill>
              </a:defRPr>
            </a:lvl6pPr>
            <a:lvl7pPr lvl="6" rtl="0" algn="ctr">
              <a:spcBef>
                <a:spcPts val="0"/>
              </a:spcBef>
              <a:spcAft>
                <a:spcPts val="0"/>
              </a:spcAft>
              <a:buClr>
                <a:schemeClr val="lt1"/>
              </a:buClr>
              <a:buSzPts val="3600"/>
              <a:buNone/>
              <a:defRPr b="1" sz="3600">
                <a:solidFill>
                  <a:schemeClr val="lt1"/>
                </a:solidFill>
              </a:defRPr>
            </a:lvl7pPr>
            <a:lvl8pPr lvl="7" rtl="0" algn="ctr">
              <a:spcBef>
                <a:spcPts val="0"/>
              </a:spcBef>
              <a:spcAft>
                <a:spcPts val="0"/>
              </a:spcAft>
              <a:buClr>
                <a:schemeClr val="lt1"/>
              </a:buClr>
              <a:buSzPts val="3600"/>
              <a:buNone/>
              <a:defRPr b="1" sz="3600">
                <a:solidFill>
                  <a:schemeClr val="lt1"/>
                </a:solidFill>
              </a:defRPr>
            </a:lvl8pPr>
            <a:lvl9pPr lvl="8" rtl="0" algn="ctr">
              <a:spcBef>
                <a:spcPts val="0"/>
              </a:spcBef>
              <a:spcAft>
                <a:spcPts val="0"/>
              </a:spcAft>
              <a:buClr>
                <a:schemeClr val="lt1"/>
              </a:buClr>
              <a:buSzPts val="3600"/>
              <a:buNone/>
              <a:defRPr b="1" sz="3600">
                <a:solidFill>
                  <a:schemeClr val="lt1"/>
                </a:solidFill>
              </a:defRPr>
            </a:lvl9pPr>
          </a:lstStyle>
          <a:p/>
        </p:txBody>
      </p:sp>
      <p:sp>
        <p:nvSpPr>
          <p:cNvPr id="93" name="Google Shape;93;p15"/>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8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a:r>
              <a:t>xx%</a:t>
            </a:r>
          </a:p>
        </p:txBody>
      </p:sp>
      <p:sp>
        <p:nvSpPr>
          <p:cNvPr id="94" name="Google Shape;94;p15"/>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cxnSp>
        <p:nvCxnSpPr>
          <p:cNvPr id="95" name="Google Shape;95;p15"/>
          <p:cNvCxnSpPr/>
          <p:nvPr/>
        </p:nvCxnSpPr>
        <p:spPr>
          <a:xfrm>
            <a:off x="6350113" y="-1501125"/>
            <a:ext cx="3757500" cy="4183800"/>
          </a:xfrm>
          <a:prstGeom prst="straightConnector1">
            <a:avLst/>
          </a:prstGeom>
          <a:noFill/>
          <a:ln cap="flat" cmpd="sng" w="19050">
            <a:solidFill>
              <a:schemeClr val="lt1"/>
            </a:solidFill>
            <a:prstDash val="solid"/>
            <a:round/>
            <a:headEnd len="med" w="med" type="none"/>
            <a:tailEnd len="med" w="med" type="none"/>
          </a:ln>
        </p:spPr>
      </p:cxnSp>
      <p:sp>
        <p:nvSpPr>
          <p:cNvPr id="96" name="Google Shape;96;p15"/>
          <p:cNvSpPr/>
          <p:nvPr/>
        </p:nvSpPr>
        <p:spPr>
          <a:xfrm>
            <a:off x="-64200" y="3825775"/>
            <a:ext cx="1296000" cy="138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258900" y="-23792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5389050" y="-2161975"/>
            <a:ext cx="11403900" cy="5844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5"/>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931700" y="2019718"/>
            <a:ext cx="3252900" cy="1000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b="1" sz="34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103" name="Google Shape;103;p16"/>
          <p:cNvSpPr txBox="1"/>
          <p:nvPr>
            <p:ph hasCustomPrompt="1" idx="2" type="title"/>
          </p:nvPr>
        </p:nvSpPr>
        <p:spPr>
          <a:xfrm>
            <a:off x="931700" y="967055"/>
            <a:ext cx="3057300" cy="967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8000"/>
              <a:buNone/>
              <a:defRPr b="1" sz="8000">
                <a:solidFill>
                  <a:schemeClr val="dk1"/>
                </a:solidFill>
              </a:defRPr>
            </a:lvl1pPr>
            <a:lvl2pPr lvl="1" rtl="0">
              <a:spcBef>
                <a:spcPts val="0"/>
              </a:spcBef>
              <a:spcAft>
                <a:spcPts val="0"/>
              </a:spcAft>
              <a:buClr>
                <a:schemeClr val="dk1"/>
              </a:buClr>
              <a:buSzPts val="8000"/>
              <a:buNone/>
              <a:defRPr b="1" sz="8000">
                <a:solidFill>
                  <a:schemeClr val="dk1"/>
                </a:solidFill>
              </a:defRPr>
            </a:lvl2pPr>
            <a:lvl3pPr lvl="2" rtl="0">
              <a:spcBef>
                <a:spcPts val="0"/>
              </a:spcBef>
              <a:spcAft>
                <a:spcPts val="0"/>
              </a:spcAft>
              <a:buClr>
                <a:schemeClr val="dk1"/>
              </a:buClr>
              <a:buSzPts val="8000"/>
              <a:buNone/>
              <a:defRPr b="1" sz="8000">
                <a:solidFill>
                  <a:schemeClr val="dk1"/>
                </a:solidFill>
              </a:defRPr>
            </a:lvl3pPr>
            <a:lvl4pPr lvl="3" rtl="0">
              <a:spcBef>
                <a:spcPts val="0"/>
              </a:spcBef>
              <a:spcAft>
                <a:spcPts val="0"/>
              </a:spcAft>
              <a:buClr>
                <a:schemeClr val="dk1"/>
              </a:buClr>
              <a:buSzPts val="8000"/>
              <a:buNone/>
              <a:defRPr b="1" sz="8000">
                <a:solidFill>
                  <a:schemeClr val="dk1"/>
                </a:solidFill>
              </a:defRPr>
            </a:lvl4pPr>
            <a:lvl5pPr lvl="4" rtl="0">
              <a:spcBef>
                <a:spcPts val="0"/>
              </a:spcBef>
              <a:spcAft>
                <a:spcPts val="0"/>
              </a:spcAft>
              <a:buClr>
                <a:schemeClr val="dk1"/>
              </a:buClr>
              <a:buSzPts val="8000"/>
              <a:buNone/>
              <a:defRPr b="1" sz="8000">
                <a:solidFill>
                  <a:schemeClr val="dk1"/>
                </a:solidFill>
              </a:defRPr>
            </a:lvl5pPr>
            <a:lvl6pPr lvl="5" rtl="0">
              <a:spcBef>
                <a:spcPts val="0"/>
              </a:spcBef>
              <a:spcAft>
                <a:spcPts val="0"/>
              </a:spcAft>
              <a:buClr>
                <a:schemeClr val="dk1"/>
              </a:buClr>
              <a:buSzPts val="8000"/>
              <a:buNone/>
              <a:defRPr b="1" sz="8000">
                <a:solidFill>
                  <a:schemeClr val="dk1"/>
                </a:solidFill>
              </a:defRPr>
            </a:lvl6pPr>
            <a:lvl7pPr lvl="6" rtl="0">
              <a:spcBef>
                <a:spcPts val="0"/>
              </a:spcBef>
              <a:spcAft>
                <a:spcPts val="0"/>
              </a:spcAft>
              <a:buClr>
                <a:schemeClr val="dk1"/>
              </a:buClr>
              <a:buSzPts val="8000"/>
              <a:buNone/>
              <a:defRPr b="1" sz="8000">
                <a:solidFill>
                  <a:schemeClr val="dk1"/>
                </a:solidFill>
              </a:defRPr>
            </a:lvl7pPr>
            <a:lvl8pPr lvl="7" rtl="0">
              <a:spcBef>
                <a:spcPts val="0"/>
              </a:spcBef>
              <a:spcAft>
                <a:spcPts val="0"/>
              </a:spcAft>
              <a:buClr>
                <a:schemeClr val="dk1"/>
              </a:buClr>
              <a:buSzPts val="8000"/>
              <a:buNone/>
              <a:defRPr b="1" sz="8000">
                <a:solidFill>
                  <a:schemeClr val="dk1"/>
                </a:solidFill>
              </a:defRPr>
            </a:lvl8pPr>
            <a:lvl9pPr lvl="8" rtl="0">
              <a:spcBef>
                <a:spcPts val="0"/>
              </a:spcBef>
              <a:spcAft>
                <a:spcPts val="0"/>
              </a:spcAft>
              <a:buClr>
                <a:schemeClr val="dk1"/>
              </a:buClr>
              <a:buSzPts val="8000"/>
              <a:buNone/>
              <a:defRPr b="1" sz="8000">
                <a:solidFill>
                  <a:schemeClr val="dk1"/>
                </a:solidFill>
              </a:defRPr>
            </a:lvl9pPr>
          </a:lstStyle>
          <a:p>
            <a:r>
              <a:t>xx%</a:t>
            </a:r>
          </a:p>
        </p:txBody>
      </p:sp>
      <p:sp>
        <p:nvSpPr>
          <p:cNvPr id="104" name="Google Shape;104;p16"/>
          <p:cNvSpPr txBox="1"/>
          <p:nvPr>
            <p:ph idx="1" type="subTitle"/>
          </p:nvPr>
        </p:nvSpPr>
        <p:spPr>
          <a:xfrm>
            <a:off x="931700" y="3326230"/>
            <a:ext cx="19785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05" name="Google Shape;105;p16"/>
          <p:cNvCxnSpPr/>
          <p:nvPr/>
        </p:nvCxnSpPr>
        <p:spPr>
          <a:xfrm>
            <a:off x="258180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06" name="Google Shape;106;p16"/>
          <p:cNvSpPr/>
          <p:nvPr/>
        </p:nvSpPr>
        <p:spPr>
          <a:xfrm>
            <a:off x="-6242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bg>
      <p:bgPr>
        <a:solidFill>
          <a:schemeClr val="accent5"/>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b="1" sz="3600">
                <a:solidFill>
                  <a:schemeClr val="dk1"/>
                </a:solidFill>
              </a:defRPr>
            </a:lvl1pPr>
            <a:lvl2pPr lvl="1" rtl="0" algn="ctr">
              <a:spcBef>
                <a:spcPts val="0"/>
              </a:spcBef>
              <a:spcAft>
                <a:spcPts val="0"/>
              </a:spcAft>
              <a:buClr>
                <a:schemeClr val="dk1"/>
              </a:buClr>
              <a:buSzPts val="3600"/>
              <a:buNone/>
              <a:defRPr b="1" sz="3600">
                <a:solidFill>
                  <a:schemeClr val="dk1"/>
                </a:solidFill>
              </a:defRPr>
            </a:lvl2pPr>
            <a:lvl3pPr lvl="2" rtl="0" algn="ctr">
              <a:spcBef>
                <a:spcPts val="0"/>
              </a:spcBef>
              <a:spcAft>
                <a:spcPts val="0"/>
              </a:spcAft>
              <a:buClr>
                <a:schemeClr val="dk1"/>
              </a:buClr>
              <a:buSzPts val="3600"/>
              <a:buNone/>
              <a:defRPr b="1" sz="3600">
                <a:solidFill>
                  <a:schemeClr val="dk1"/>
                </a:solidFill>
              </a:defRPr>
            </a:lvl3pPr>
            <a:lvl4pPr lvl="3" rtl="0" algn="ctr">
              <a:spcBef>
                <a:spcPts val="0"/>
              </a:spcBef>
              <a:spcAft>
                <a:spcPts val="0"/>
              </a:spcAft>
              <a:buClr>
                <a:schemeClr val="dk1"/>
              </a:buClr>
              <a:buSzPts val="3600"/>
              <a:buNone/>
              <a:defRPr b="1" sz="3600">
                <a:solidFill>
                  <a:schemeClr val="dk1"/>
                </a:solidFill>
              </a:defRPr>
            </a:lvl4pPr>
            <a:lvl5pPr lvl="4" rtl="0" algn="ctr">
              <a:spcBef>
                <a:spcPts val="0"/>
              </a:spcBef>
              <a:spcAft>
                <a:spcPts val="0"/>
              </a:spcAft>
              <a:buClr>
                <a:schemeClr val="dk1"/>
              </a:buClr>
              <a:buSzPts val="3600"/>
              <a:buNone/>
              <a:defRPr b="1" sz="3600">
                <a:solidFill>
                  <a:schemeClr val="dk1"/>
                </a:solidFill>
              </a:defRPr>
            </a:lvl5pPr>
            <a:lvl6pPr lvl="5" rtl="0" algn="ctr">
              <a:spcBef>
                <a:spcPts val="0"/>
              </a:spcBef>
              <a:spcAft>
                <a:spcPts val="0"/>
              </a:spcAft>
              <a:buClr>
                <a:schemeClr val="dk1"/>
              </a:buClr>
              <a:buSzPts val="3600"/>
              <a:buNone/>
              <a:defRPr b="1" sz="3600">
                <a:solidFill>
                  <a:schemeClr val="dk1"/>
                </a:solidFill>
              </a:defRPr>
            </a:lvl6pPr>
            <a:lvl7pPr lvl="6" rtl="0" algn="ctr">
              <a:spcBef>
                <a:spcPts val="0"/>
              </a:spcBef>
              <a:spcAft>
                <a:spcPts val="0"/>
              </a:spcAft>
              <a:buClr>
                <a:schemeClr val="dk1"/>
              </a:buClr>
              <a:buSzPts val="3600"/>
              <a:buNone/>
              <a:defRPr b="1" sz="3600">
                <a:solidFill>
                  <a:schemeClr val="dk1"/>
                </a:solidFill>
              </a:defRPr>
            </a:lvl7pPr>
            <a:lvl8pPr lvl="7" rtl="0" algn="ctr">
              <a:spcBef>
                <a:spcPts val="0"/>
              </a:spcBef>
              <a:spcAft>
                <a:spcPts val="0"/>
              </a:spcAft>
              <a:buClr>
                <a:schemeClr val="dk1"/>
              </a:buClr>
              <a:buSzPts val="3600"/>
              <a:buNone/>
              <a:defRPr b="1" sz="3600">
                <a:solidFill>
                  <a:schemeClr val="dk1"/>
                </a:solidFill>
              </a:defRPr>
            </a:lvl8pPr>
            <a:lvl9pPr lvl="8" rtl="0" algn="ctr">
              <a:spcBef>
                <a:spcPts val="0"/>
              </a:spcBef>
              <a:spcAft>
                <a:spcPts val="0"/>
              </a:spcAft>
              <a:buClr>
                <a:schemeClr val="dk1"/>
              </a:buClr>
              <a:buSzPts val="3600"/>
              <a:buNone/>
              <a:defRPr b="1" sz="3600">
                <a:solidFill>
                  <a:schemeClr val="dk1"/>
                </a:solidFill>
              </a:defRPr>
            </a:lvl9pPr>
          </a:lstStyle>
          <a:p/>
        </p:txBody>
      </p:sp>
      <p:sp>
        <p:nvSpPr>
          <p:cNvPr id="109" name="Google Shape;109;p17"/>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8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a:r>
              <a:t>xx%</a:t>
            </a:r>
          </a:p>
        </p:txBody>
      </p:sp>
      <p:sp>
        <p:nvSpPr>
          <p:cNvPr id="110" name="Google Shape;110;p17"/>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11" name="Google Shape;111;p17"/>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12" name="Google Shape;112;p17"/>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117" name="Shape 117"/>
        <p:cNvGrpSpPr/>
        <p:nvPr/>
      </p:nvGrpSpPr>
      <p:grpSpPr>
        <a:xfrm>
          <a:off x="0" y="0"/>
          <a:ext cx="0" cy="0"/>
          <a:chOff x="0" y="0"/>
          <a:chExt cx="0" cy="0"/>
        </a:xfrm>
      </p:grpSpPr>
      <p:sp>
        <p:nvSpPr>
          <p:cNvPr id="118" name="Google Shape;118;p18"/>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 name="Google Shape;119;p18"/>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20" name="Google Shape;120;p18"/>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1" name="Google Shape;121;p18"/>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122" name="Shape 122"/>
        <p:cNvGrpSpPr/>
        <p:nvPr/>
      </p:nvGrpSpPr>
      <p:grpSpPr>
        <a:xfrm>
          <a:off x="0" y="0"/>
          <a:ext cx="0" cy="0"/>
          <a:chOff x="0" y="0"/>
          <a:chExt cx="0" cy="0"/>
        </a:xfrm>
      </p:grpSpPr>
      <p:sp>
        <p:nvSpPr>
          <p:cNvPr id="123" name="Google Shape;123;p19"/>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126" name="Google Shape;126;p19"/>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9" name="Google Shape;129;p20"/>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0" name="Google Shape;130;p20"/>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1" name="Google Shape;131;p20"/>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2" name="Google Shape;132;p20"/>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3" name="Google Shape;133;p20"/>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4" name="Google Shape;134;p2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6" name="Google Shape;16;p3"/>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7" name="Google Shape;17;p3"/>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 name="Google Shape;18;p3"/>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9" name="Google Shape;19;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135" name="Shape 135"/>
        <p:cNvGrpSpPr/>
        <p:nvPr/>
      </p:nvGrpSpPr>
      <p:grpSpPr>
        <a:xfrm>
          <a:off x="0" y="0"/>
          <a:ext cx="0" cy="0"/>
          <a:chOff x="0" y="0"/>
          <a:chExt cx="0" cy="0"/>
        </a:xfrm>
      </p:grpSpPr>
      <p:sp>
        <p:nvSpPr>
          <p:cNvPr id="136" name="Google Shape;136;p21"/>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140" name="Google Shape;140;p21"/>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_1">
    <p:bg>
      <p:bgPr>
        <a:solidFill>
          <a:schemeClr val="accent6"/>
        </a:solidFill>
      </p:bgPr>
    </p:bg>
    <p:spTree>
      <p:nvGrpSpPr>
        <p:cNvPr id="141" name="Shape 141"/>
        <p:cNvGrpSpPr/>
        <p:nvPr/>
      </p:nvGrpSpPr>
      <p:grpSpPr>
        <a:xfrm>
          <a:off x="0" y="0"/>
          <a:ext cx="0" cy="0"/>
          <a:chOff x="0" y="0"/>
          <a:chExt cx="0" cy="0"/>
        </a:xfrm>
      </p:grpSpPr>
      <p:sp>
        <p:nvSpPr>
          <p:cNvPr id="142" name="Google Shape;142;p22"/>
          <p:cNvSpPr/>
          <p:nvPr/>
        </p:nvSpPr>
        <p:spPr>
          <a:xfrm rot="5400000">
            <a:off x="-3440300" y="-797850"/>
            <a:ext cx="13257600" cy="67392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rot="-5400000">
            <a:off x="4398975" y="-370300"/>
            <a:ext cx="5766000" cy="5591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ph type="ctrTitle"/>
          </p:nvPr>
        </p:nvSpPr>
        <p:spPr>
          <a:xfrm>
            <a:off x="713225" y="1672475"/>
            <a:ext cx="3026400" cy="58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145" name="Google Shape;145;p22"/>
          <p:cNvSpPr txBox="1"/>
          <p:nvPr>
            <p:ph idx="1" type="subTitle"/>
          </p:nvPr>
        </p:nvSpPr>
        <p:spPr>
          <a:xfrm>
            <a:off x="713225" y="2472004"/>
            <a:ext cx="3026400" cy="99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6" name="Google Shape;146;p22"/>
          <p:cNvSpPr/>
          <p:nvPr/>
        </p:nvSpPr>
        <p:spPr>
          <a:xfrm rot="-2700000">
            <a:off x="4008372" y="-4515765"/>
            <a:ext cx="5766173" cy="5590952"/>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22"/>
          <p:cNvCxnSpPr/>
          <p:nvPr/>
        </p:nvCxnSpPr>
        <p:spPr>
          <a:xfrm flipH="1" rot="10800000">
            <a:off x="4562550" y="-204075"/>
            <a:ext cx="6010200" cy="6181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bg>
      <p:bgPr>
        <a:solidFill>
          <a:schemeClr val="accent5"/>
        </a:solidFill>
      </p:bgPr>
    </p:bg>
    <p:spTree>
      <p:nvGrpSpPr>
        <p:cNvPr id="148" name="Shape 148"/>
        <p:cNvGrpSpPr/>
        <p:nvPr/>
      </p:nvGrpSpPr>
      <p:grpSpPr>
        <a:xfrm>
          <a:off x="0" y="0"/>
          <a:ext cx="0" cy="0"/>
          <a:chOff x="0" y="0"/>
          <a:chExt cx="0" cy="0"/>
        </a:xfrm>
      </p:grpSpPr>
      <p:sp>
        <p:nvSpPr>
          <p:cNvPr id="149" name="Google Shape;149;p23"/>
          <p:cNvSpPr txBox="1"/>
          <p:nvPr>
            <p:ph idx="1" type="body"/>
          </p:nvPr>
        </p:nvSpPr>
        <p:spPr>
          <a:xfrm>
            <a:off x="4039975" y="2245288"/>
            <a:ext cx="4390800" cy="652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50" name="Google Shape;150;p23"/>
          <p:cNvSpPr txBox="1"/>
          <p:nvPr>
            <p:ph type="title"/>
          </p:nvPr>
        </p:nvSpPr>
        <p:spPr>
          <a:xfrm>
            <a:off x="4168000" y="963075"/>
            <a:ext cx="4262700" cy="963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5_1">
    <p:bg>
      <p:bgPr>
        <a:solidFill>
          <a:schemeClr val="accent5"/>
        </a:solidFill>
      </p:bgPr>
    </p:bg>
    <p:spTree>
      <p:nvGrpSpPr>
        <p:cNvPr id="151" name="Shape 151"/>
        <p:cNvGrpSpPr/>
        <p:nvPr/>
      </p:nvGrpSpPr>
      <p:grpSpPr>
        <a:xfrm>
          <a:off x="0" y="0"/>
          <a:ext cx="0" cy="0"/>
          <a:chOff x="0" y="0"/>
          <a:chExt cx="0" cy="0"/>
        </a:xfrm>
      </p:grpSpPr>
      <p:sp>
        <p:nvSpPr>
          <p:cNvPr id="152" name="Google Shape;152;p24"/>
          <p:cNvSpPr/>
          <p:nvPr/>
        </p:nvSpPr>
        <p:spPr>
          <a:xfrm>
            <a:off x="0" y="0"/>
            <a:ext cx="43479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 name="Google Shape;153;p24"/>
          <p:cNvSpPr txBox="1"/>
          <p:nvPr>
            <p:ph type="title"/>
          </p:nvPr>
        </p:nvSpPr>
        <p:spPr>
          <a:xfrm>
            <a:off x="5024185" y="1440200"/>
            <a:ext cx="3400800" cy="528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54" name="Google Shape;154;p24"/>
          <p:cNvSpPr txBox="1"/>
          <p:nvPr>
            <p:ph idx="1" type="subTitle"/>
          </p:nvPr>
        </p:nvSpPr>
        <p:spPr>
          <a:xfrm>
            <a:off x="5024185" y="2263300"/>
            <a:ext cx="3400800" cy="131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1_1">
    <p:bg>
      <p:bgPr>
        <a:solidFill>
          <a:schemeClr val="dk1"/>
        </a:solidFill>
      </p:bgPr>
    </p:bg>
    <p:spTree>
      <p:nvGrpSpPr>
        <p:cNvPr id="155" name="Shape 155"/>
        <p:cNvGrpSpPr/>
        <p:nvPr/>
      </p:nvGrpSpPr>
      <p:grpSpPr>
        <a:xfrm>
          <a:off x="0" y="0"/>
          <a:ext cx="0" cy="0"/>
          <a:chOff x="0" y="0"/>
          <a:chExt cx="0" cy="0"/>
        </a:xfrm>
      </p:grpSpPr>
      <p:sp>
        <p:nvSpPr>
          <p:cNvPr id="156" name="Google Shape;156;p25"/>
          <p:cNvSpPr txBox="1"/>
          <p:nvPr>
            <p:ph idx="1" type="body"/>
          </p:nvPr>
        </p:nvSpPr>
        <p:spPr>
          <a:xfrm>
            <a:off x="713225" y="2347842"/>
            <a:ext cx="4109100" cy="1447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57" name="Google Shape;157;p25"/>
          <p:cNvSpPr txBox="1"/>
          <p:nvPr>
            <p:ph type="title"/>
          </p:nvPr>
        </p:nvSpPr>
        <p:spPr>
          <a:xfrm>
            <a:off x="713225" y="1521325"/>
            <a:ext cx="4109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158" name="Google Shape;158;p25"/>
          <p:cNvSpPr/>
          <p:nvPr/>
        </p:nvSpPr>
        <p:spPr>
          <a:xfrm rot="5400000">
            <a:off x="-761012" y="-790512"/>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 name="Google Shape;159;p25"/>
          <p:cNvSpPr/>
          <p:nvPr/>
        </p:nvSpPr>
        <p:spPr>
          <a:xfrm rot="5400000">
            <a:off x="-856262" y="-1009587"/>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 name="Google Shape;160;p25"/>
          <p:cNvSpPr/>
          <p:nvPr/>
        </p:nvSpPr>
        <p:spPr>
          <a:xfrm rot="-5400000">
            <a:off x="2896850" y="288000"/>
            <a:ext cx="10141200" cy="456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1">
    <p:bg>
      <p:bgPr>
        <a:solidFill>
          <a:schemeClr val="accent6"/>
        </a:solidFill>
      </p:bgPr>
    </p:bg>
    <p:spTree>
      <p:nvGrpSpPr>
        <p:cNvPr id="161" name="Shape 161"/>
        <p:cNvGrpSpPr/>
        <p:nvPr/>
      </p:nvGrpSpPr>
      <p:grpSpPr>
        <a:xfrm>
          <a:off x="0" y="0"/>
          <a:ext cx="0" cy="0"/>
          <a:chOff x="0" y="0"/>
          <a:chExt cx="0" cy="0"/>
        </a:xfrm>
      </p:grpSpPr>
      <p:sp>
        <p:nvSpPr>
          <p:cNvPr id="162" name="Google Shape;162;p26"/>
          <p:cNvSpPr/>
          <p:nvPr/>
        </p:nvSpPr>
        <p:spPr>
          <a:xfrm flipH="1" rot="10800000">
            <a:off x="-2390100" y="-102475"/>
            <a:ext cx="13887000" cy="65724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5261951" y="1545125"/>
            <a:ext cx="7035600" cy="32772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lvl1pPr indent="-323850" lvl="0" marL="457200" rtl="0" algn="ctr">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65" name="Google Shape;165;p26"/>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6000"/>
              <a:buNone/>
              <a:defRPr b="1" sz="8000">
                <a:solidFill>
                  <a:schemeClr val="lt1"/>
                </a:solidFill>
              </a:defRPr>
            </a:lvl1pPr>
            <a:lvl2pPr lvl="1" rtl="0">
              <a:spcBef>
                <a:spcPts val="0"/>
              </a:spcBef>
              <a:spcAft>
                <a:spcPts val="0"/>
              </a:spcAft>
              <a:buClr>
                <a:schemeClr val="lt1"/>
              </a:buClr>
              <a:buSzPts val="6000"/>
              <a:buNone/>
              <a:defRPr b="1" sz="6000">
                <a:solidFill>
                  <a:schemeClr val="lt1"/>
                </a:solidFill>
              </a:defRPr>
            </a:lvl2pPr>
            <a:lvl3pPr lvl="2" rtl="0">
              <a:spcBef>
                <a:spcPts val="0"/>
              </a:spcBef>
              <a:spcAft>
                <a:spcPts val="0"/>
              </a:spcAft>
              <a:buClr>
                <a:schemeClr val="lt1"/>
              </a:buClr>
              <a:buSzPts val="6000"/>
              <a:buNone/>
              <a:defRPr b="1" sz="6000">
                <a:solidFill>
                  <a:schemeClr val="lt1"/>
                </a:solidFill>
              </a:defRPr>
            </a:lvl3pPr>
            <a:lvl4pPr lvl="3" rtl="0">
              <a:spcBef>
                <a:spcPts val="0"/>
              </a:spcBef>
              <a:spcAft>
                <a:spcPts val="0"/>
              </a:spcAft>
              <a:buClr>
                <a:schemeClr val="lt1"/>
              </a:buClr>
              <a:buSzPts val="6000"/>
              <a:buNone/>
              <a:defRPr b="1" sz="6000">
                <a:solidFill>
                  <a:schemeClr val="lt1"/>
                </a:solidFill>
              </a:defRPr>
            </a:lvl4pPr>
            <a:lvl5pPr lvl="4" rtl="0">
              <a:spcBef>
                <a:spcPts val="0"/>
              </a:spcBef>
              <a:spcAft>
                <a:spcPts val="0"/>
              </a:spcAft>
              <a:buClr>
                <a:schemeClr val="lt1"/>
              </a:buClr>
              <a:buSzPts val="6000"/>
              <a:buNone/>
              <a:defRPr b="1" sz="6000">
                <a:solidFill>
                  <a:schemeClr val="lt1"/>
                </a:solidFill>
              </a:defRPr>
            </a:lvl5pPr>
            <a:lvl6pPr lvl="5" rtl="0">
              <a:spcBef>
                <a:spcPts val="0"/>
              </a:spcBef>
              <a:spcAft>
                <a:spcPts val="0"/>
              </a:spcAft>
              <a:buClr>
                <a:schemeClr val="lt1"/>
              </a:buClr>
              <a:buSzPts val="6000"/>
              <a:buNone/>
              <a:defRPr b="1" sz="6000">
                <a:solidFill>
                  <a:schemeClr val="lt1"/>
                </a:solidFill>
              </a:defRPr>
            </a:lvl6pPr>
            <a:lvl7pPr lvl="6" rtl="0">
              <a:spcBef>
                <a:spcPts val="0"/>
              </a:spcBef>
              <a:spcAft>
                <a:spcPts val="0"/>
              </a:spcAft>
              <a:buClr>
                <a:schemeClr val="lt1"/>
              </a:buClr>
              <a:buSzPts val="6000"/>
              <a:buNone/>
              <a:defRPr b="1" sz="6000">
                <a:solidFill>
                  <a:schemeClr val="lt1"/>
                </a:solidFill>
              </a:defRPr>
            </a:lvl7pPr>
            <a:lvl8pPr lvl="7" rtl="0">
              <a:spcBef>
                <a:spcPts val="0"/>
              </a:spcBef>
              <a:spcAft>
                <a:spcPts val="0"/>
              </a:spcAft>
              <a:buClr>
                <a:schemeClr val="lt1"/>
              </a:buClr>
              <a:buSzPts val="6000"/>
              <a:buNone/>
              <a:defRPr b="1" sz="6000">
                <a:solidFill>
                  <a:schemeClr val="lt1"/>
                </a:solidFill>
              </a:defRPr>
            </a:lvl8pPr>
            <a:lvl9pPr lvl="8" rtl="0">
              <a:spcBef>
                <a:spcPts val="0"/>
              </a:spcBef>
              <a:spcAft>
                <a:spcPts val="0"/>
              </a:spcAft>
              <a:buClr>
                <a:schemeClr val="lt1"/>
              </a:buClr>
              <a:buSzPts val="6000"/>
              <a:buNone/>
              <a:defRPr b="1" sz="6000">
                <a:solidFill>
                  <a:schemeClr val="lt1"/>
                </a:solidFill>
              </a:defRPr>
            </a:lvl9pPr>
          </a:lstStyle>
          <a:p/>
        </p:txBody>
      </p:sp>
      <p:sp>
        <p:nvSpPr>
          <p:cNvPr id="166" name="Google Shape;166;p26"/>
          <p:cNvSpPr/>
          <p:nvPr/>
        </p:nvSpPr>
        <p:spPr>
          <a:xfrm rot="10800000">
            <a:off x="6919375" y="-738125"/>
            <a:ext cx="3405900" cy="33024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 name="Google Shape;167;p26"/>
          <p:cNvSpPr/>
          <p:nvPr/>
        </p:nvSpPr>
        <p:spPr>
          <a:xfrm rot="10800000">
            <a:off x="7062250" y="-79527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3">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rot="-5400000">
            <a:off x="7319425" y="3228300"/>
            <a:ext cx="2112600" cy="2048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 name="Google Shape;171;p27"/>
          <p:cNvSpPr/>
          <p:nvPr/>
        </p:nvSpPr>
        <p:spPr>
          <a:xfrm>
            <a:off x="-738725" y="248210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 name="Google Shape;172;p27"/>
          <p:cNvSpPr/>
          <p:nvPr/>
        </p:nvSpPr>
        <p:spPr>
          <a:xfrm rot="10800000">
            <a:off x="6727825" y="-91555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27"/>
          <p:cNvSpPr/>
          <p:nvPr/>
        </p:nvSpPr>
        <p:spPr>
          <a:xfrm rot="5400000">
            <a:off x="-262475" y="-188987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27"/>
          <p:cNvSpPr txBox="1"/>
          <p:nvPr>
            <p:ph type="title"/>
          </p:nvPr>
        </p:nvSpPr>
        <p:spPr>
          <a:xfrm>
            <a:off x="713226" y="1795438"/>
            <a:ext cx="34008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1"/>
              </a:buClr>
              <a:buSzPts val="3000"/>
              <a:buNone/>
              <a:defRPr b="1" sz="3000">
                <a:solidFill>
                  <a:schemeClr val="lt1"/>
                </a:solidFill>
              </a:defRPr>
            </a:lvl1pPr>
            <a:lvl2pPr lvl="1" rtl="0">
              <a:spcBef>
                <a:spcPts val="0"/>
              </a:spcBef>
              <a:spcAft>
                <a:spcPts val="0"/>
              </a:spcAft>
              <a:buClr>
                <a:schemeClr val="lt1"/>
              </a:buClr>
              <a:buSzPts val="2000"/>
              <a:buNone/>
              <a:defRPr b="1" sz="2000">
                <a:solidFill>
                  <a:schemeClr val="lt1"/>
                </a:solidFill>
              </a:defRPr>
            </a:lvl2pPr>
            <a:lvl3pPr lvl="2" rtl="0">
              <a:spcBef>
                <a:spcPts val="0"/>
              </a:spcBef>
              <a:spcAft>
                <a:spcPts val="0"/>
              </a:spcAft>
              <a:buClr>
                <a:schemeClr val="lt1"/>
              </a:buClr>
              <a:buSzPts val="2000"/>
              <a:buNone/>
              <a:defRPr b="1" sz="2000">
                <a:solidFill>
                  <a:schemeClr val="lt1"/>
                </a:solidFill>
              </a:defRPr>
            </a:lvl3pPr>
            <a:lvl4pPr lvl="3" rtl="0">
              <a:spcBef>
                <a:spcPts val="0"/>
              </a:spcBef>
              <a:spcAft>
                <a:spcPts val="0"/>
              </a:spcAft>
              <a:buClr>
                <a:schemeClr val="lt1"/>
              </a:buClr>
              <a:buSzPts val="2000"/>
              <a:buNone/>
              <a:defRPr b="1" sz="2000">
                <a:solidFill>
                  <a:schemeClr val="lt1"/>
                </a:solidFill>
              </a:defRPr>
            </a:lvl4pPr>
            <a:lvl5pPr lvl="4" rtl="0">
              <a:spcBef>
                <a:spcPts val="0"/>
              </a:spcBef>
              <a:spcAft>
                <a:spcPts val="0"/>
              </a:spcAft>
              <a:buClr>
                <a:schemeClr val="lt1"/>
              </a:buClr>
              <a:buSzPts val="2000"/>
              <a:buNone/>
              <a:defRPr b="1" sz="2000">
                <a:solidFill>
                  <a:schemeClr val="lt1"/>
                </a:solidFill>
              </a:defRPr>
            </a:lvl5pPr>
            <a:lvl6pPr lvl="5" rtl="0">
              <a:spcBef>
                <a:spcPts val="0"/>
              </a:spcBef>
              <a:spcAft>
                <a:spcPts val="0"/>
              </a:spcAft>
              <a:buClr>
                <a:schemeClr val="lt1"/>
              </a:buClr>
              <a:buSzPts val="2000"/>
              <a:buNone/>
              <a:defRPr b="1" sz="2000">
                <a:solidFill>
                  <a:schemeClr val="lt1"/>
                </a:solidFill>
              </a:defRPr>
            </a:lvl6pPr>
            <a:lvl7pPr lvl="6" rtl="0">
              <a:spcBef>
                <a:spcPts val="0"/>
              </a:spcBef>
              <a:spcAft>
                <a:spcPts val="0"/>
              </a:spcAft>
              <a:buClr>
                <a:schemeClr val="lt1"/>
              </a:buClr>
              <a:buSzPts val="2000"/>
              <a:buNone/>
              <a:defRPr b="1" sz="2000">
                <a:solidFill>
                  <a:schemeClr val="lt1"/>
                </a:solidFill>
              </a:defRPr>
            </a:lvl7pPr>
            <a:lvl8pPr lvl="7" rtl="0">
              <a:spcBef>
                <a:spcPts val="0"/>
              </a:spcBef>
              <a:spcAft>
                <a:spcPts val="0"/>
              </a:spcAft>
              <a:buClr>
                <a:schemeClr val="lt1"/>
              </a:buClr>
              <a:buSzPts val="2000"/>
              <a:buNone/>
              <a:defRPr b="1" sz="2000">
                <a:solidFill>
                  <a:schemeClr val="lt1"/>
                </a:solidFill>
              </a:defRPr>
            </a:lvl8pPr>
            <a:lvl9pPr lvl="8" rtl="0">
              <a:spcBef>
                <a:spcPts val="0"/>
              </a:spcBef>
              <a:spcAft>
                <a:spcPts val="0"/>
              </a:spcAft>
              <a:buClr>
                <a:schemeClr val="lt1"/>
              </a:buClr>
              <a:buSzPts val="2000"/>
              <a:buNone/>
              <a:defRPr b="1" sz="2000">
                <a:solidFill>
                  <a:schemeClr val="lt1"/>
                </a:solidFill>
              </a:defRPr>
            </a:lvl9pPr>
          </a:lstStyle>
          <a:p/>
        </p:txBody>
      </p:sp>
      <p:sp>
        <p:nvSpPr>
          <p:cNvPr id="175" name="Google Shape;175;p27"/>
          <p:cNvSpPr txBox="1"/>
          <p:nvPr>
            <p:ph idx="1" type="subTitle"/>
          </p:nvPr>
        </p:nvSpPr>
        <p:spPr>
          <a:xfrm>
            <a:off x="713225" y="2630156"/>
            <a:ext cx="3400800" cy="42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6"/>
        </a:solidFill>
      </p:bgPr>
    </p:bg>
    <p:spTree>
      <p:nvGrpSpPr>
        <p:cNvPr id="176" name="Shape 176"/>
        <p:cNvGrpSpPr/>
        <p:nvPr/>
      </p:nvGrpSpPr>
      <p:grpSpPr>
        <a:xfrm>
          <a:off x="0" y="0"/>
          <a:ext cx="0" cy="0"/>
          <a:chOff x="0" y="0"/>
          <a:chExt cx="0" cy="0"/>
        </a:xfrm>
      </p:grpSpPr>
      <p:sp>
        <p:nvSpPr>
          <p:cNvPr id="177" name="Google Shape;177;p28"/>
          <p:cNvSpPr/>
          <p:nvPr/>
        </p:nvSpPr>
        <p:spPr>
          <a:xfrm rot="-5400000">
            <a:off x="4642941" y="-1673359"/>
            <a:ext cx="7685100" cy="7451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 name="Google Shape;178;p28"/>
          <p:cNvSpPr/>
          <p:nvPr/>
        </p:nvSpPr>
        <p:spPr>
          <a:xfrm flipH="1" rot="-5400000">
            <a:off x="2841550" y="288050"/>
            <a:ext cx="10141200" cy="4567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txBox="1"/>
          <p:nvPr>
            <p:ph type="title"/>
          </p:nvPr>
        </p:nvSpPr>
        <p:spPr>
          <a:xfrm>
            <a:off x="713225" y="1627150"/>
            <a:ext cx="4659300" cy="189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6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80" name="Google Shape;180;p28"/>
          <p:cNvSpPr/>
          <p:nvPr/>
        </p:nvSpPr>
        <p:spPr>
          <a:xfrm rot="5400000">
            <a:off x="-341212" y="-788137"/>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 name="Google Shape;181;p28"/>
          <p:cNvSpPr/>
          <p:nvPr/>
        </p:nvSpPr>
        <p:spPr>
          <a:xfrm rot="5400000">
            <a:off x="-436462" y="-1007212"/>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 name="Google Shape;182;p28"/>
          <p:cNvSpPr/>
          <p:nvPr/>
        </p:nvSpPr>
        <p:spPr>
          <a:xfrm flipH="1">
            <a:off x="5408725" y="4511825"/>
            <a:ext cx="3458400" cy="1923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solidFill>
          <a:schemeClr val="accent5"/>
        </a:solidFill>
      </p:bgPr>
    </p:bg>
    <p:spTree>
      <p:nvGrpSpPr>
        <p:cNvPr id="183" name="Shape 183"/>
        <p:cNvGrpSpPr/>
        <p:nvPr/>
      </p:nvGrpSpPr>
      <p:grpSpPr>
        <a:xfrm>
          <a:off x="0" y="0"/>
          <a:ext cx="0" cy="0"/>
          <a:chOff x="0" y="0"/>
          <a:chExt cx="0" cy="0"/>
        </a:xfrm>
      </p:grpSpPr>
      <p:sp>
        <p:nvSpPr>
          <p:cNvPr id="184" name="Google Shape;184;p29"/>
          <p:cNvSpPr txBox="1"/>
          <p:nvPr>
            <p:ph type="title"/>
          </p:nvPr>
        </p:nvSpPr>
        <p:spPr>
          <a:xfrm>
            <a:off x="1319574" y="20111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5" name="Google Shape;185;p29"/>
          <p:cNvSpPr txBox="1"/>
          <p:nvPr>
            <p:ph idx="1" type="subTitle"/>
          </p:nvPr>
        </p:nvSpPr>
        <p:spPr>
          <a:xfrm>
            <a:off x="1319576" y="22865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6" name="Google Shape;186;p29"/>
          <p:cNvSpPr txBox="1"/>
          <p:nvPr>
            <p:ph idx="2" type="title"/>
          </p:nvPr>
        </p:nvSpPr>
        <p:spPr>
          <a:xfrm>
            <a:off x="4681398" y="20112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7" name="Google Shape;187;p29"/>
          <p:cNvSpPr txBox="1"/>
          <p:nvPr>
            <p:ph idx="3" type="subTitle"/>
          </p:nvPr>
        </p:nvSpPr>
        <p:spPr>
          <a:xfrm>
            <a:off x="4681376" y="22850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8" name="Google Shape;188;p29"/>
          <p:cNvSpPr txBox="1"/>
          <p:nvPr>
            <p:ph idx="4" type="title"/>
          </p:nvPr>
        </p:nvSpPr>
        <p:spPr>
          <a:xfrm>
            <a:off x="2410949" y="32684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9" name="Google Shape;189;p29"/>
          <p:cNvSpPr txBox="1"/>
          <p:nvPr>
            <p:ph idx="5" type="subTitle"/>
          </p:nvPr>
        </p:nvSpPr>
        <p:spPr>
          <a:xfrm>
            <a:off x="2410951" y="35438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0" name="Google Shape;190;p29"/>
          <p:cNvSpPr txBox="1"/>
          <p:nvPr>
            <p:ph idx="6" type="title"/>
          </p:nvPr>
        </p:nvSpPr>
        <p:spPr>
          <a:xfrm>
            <a:off x="5772773" y="32685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91" name="Google Shape;191;p29"/>
          <p:cNvSpPr txBox="1"/>
          <p:nvPr>
            <p:ph idx="7" type="subTitle"/>
          </p:nvPr>
        </p:nvSpPr>
        <p:spPr>
          <a:xfrm>
            <a:off x="5772750" y="35423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2" name="Google Shape;192;p29"/>
          <p:cNvSpPr/>
          <p:nvPr/>
        </p:nvSpPr>
        <p:spPr>
          <a:xfrm rot="-5400000">
            <a:off x="7319425" y="3228300"/>
            <a:ext cx="2112600" cy="2048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 name="Google Shape;194;p29"/>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 name="Google Shape;195;p29"/>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 name="Google Shape;196;p29"/>
          <p:cNvSpPr/>
          <p:nvPr/>
        </p:nvSpPr>
        <p:spPr>
          <a:xfrm rot="5400000">
            <a:off x="-262475" y="-18898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7" name="Google Shape;197;p29"/>
          <p:cNvSpPr txBox="1"/>
          <p:nvPr>
            <p:ph idx="8"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98" name="Shape 198"/>
        <p:cNvGrpSpPr/>
        <p:nvPr/>
      </p:nvGrpSpPr>
      <p:grpSpPr>
        <a:xfrm>
          <a:off x="0" y="0"/>
          <a:ext cx="0" cy="0"/>
          <a:chOff x="0" y="0"/>
          <a:chExt cx="0" cy="0"/>
        </a:xfrm>
      </p:grpSpPr>
      <p:sp>
        <p:nvSpPr>
          <p:cNvPr id="199" name="Google Shape;199;p30"/>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00" name="Google Shape;200;p30"/>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1" name="Google Shape;201;p30"/>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2" name="Google Shape;202;p30"/>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3" name="Google Shape;203;p30"/>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4" name="Google Shape;204;p30"/>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5" name="Google Shape;205;p30"/>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6" name="Google Shape;206;p30"/>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7" name="Google Shape;207;p30"/>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2" name="Google Shape;22;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3" name="Google Shape;23;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3_1">
    <p:bg>
      <p:bgPr>
        <a:solidFill>
          <a:schemeClr val="accent5"/>
        </a:solidFill>
      </p:bgPr>
    </p:bg>
    <p:spTree>
      <p:nvGrpSpPr>
        <p:cNvPr id="208" name="Shape 208"/>
        <p:cNvGrpSpPr/>
        <p:nvPr/>
      </p:nvGrpSpPr>
      <p:grpSpPr>
        <a:xfrm>
          <a:off x="0" y="0"/>
          <a:ext cx="0" cy="0"/>
          <a:chOff x="0" y="0"/>
          <a:chExt cx="0" cy="0"/>
        </a:xfrm>
      </p:grpSpPr>
      <p:sp>
        <p:nvSpPr>
          <p:cNvPr id="209" name="Google Shape;209;p31"/>
          <p:cNvSpPr txBox="1"/>
          <p:nvPr>
            <p:ph type="title"/>
          </p:nvPr>
        </p:nvSpPr>
        <p:spPr>
          <a:xfrm>
            <a:off x="2056190"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0" name="Google Shape;210;p31"/>
          <p:cNvSpPr txBox="1"/>
          <p:nvPr>
            <p:ph idx="1" type="subTitle"/>
          </p:nvPr>
        </p:nvSpPr>
        <p:spPr>
          <a:xfrm>
            <a:off x="2056192"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1" name="Google Shape;211;p31"/>
          <p:cNvSpPr txBox="1"/>
          <p:nvPr>
            <p:ph idx="2" type="title"/>
          </p:nvPr>
        </p:nvSpPr>
        <p:spPr>
          <a:xfrm>
            <a:off x="2056190" y="3402924"/>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2" name="Google Shape;212;p31"/>
          <p:cNvSpPr txBox="1"/>
          <p:nvPr>
            <p:ph idx="3" type="subTitle"/>
          </p:nvPr>
        </p:nvSpPr>
        <p:spPr>
          <a:xfrm>
            <a:off x="2056192"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3" name="Google Shape;213;p31"/>
          <p:cNvSpPr txBox="1"/>
          <p:nvPr>
            <p:ph idx="4" type="title"/>
          </p:nvPr>
        </p:nvSpPr>
        <p:spPr>
          <a:xfrm>
            <a:off x="5444664"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4" name="Google Shape;214;p31"/>
          <p:cNvSpPr txBox="1"/>
          <p:nvPr>
            <p:ph idx="5" type="subTitle"/>
          </p:nvPr>
        </p:nvSpPr>
        <p:spPr>
          <a:xfrm>
            <a:off x="5444664"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5" name="Google Shape;215;p31"/>
          <p:cNvSpPr txBox="1"/>
          <p:nvPr>
            <p:ph idx="6" type="title"/>
          </p:nvPr>
        </p:nvSpPr>
        <p:spPr>
          <a:xfrm>
            <a:off x="5444664" y="3402925"/>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6" name="Google Shape;216;p31"/>
          <p:cNvSpPr txBox="1"/>
          <p:nvPr>
            <p:ph idx="7" type="subTitle"/>
          </p:nvPr>
        </p:nvSpPr>
        <p:spPr>
          <a:xfrm>
            <a:off x="5444664"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7" name="Google Shape;217;p31"/>
          <p:cNvSpPr/>
          <p:nvPr/>
        </p:nvSpPr>
        <p:spPr>
          <a:xfrm>
            <a:off x="-1462325"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 name="Google Shape;218;p31"/>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31"/>
          <p:cNvSpPr/>
          <p:nvPr/>
        </p:nvSpPr>
        <p:spPr>
          <a:xfrm rot="10800000">
            <a:off x="613277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31"/>
          <p:cNvSpPr txBox="1"/>
          <p:nvPr>
            <p:ph idx="8"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3_1_1">
    <p:bg>
      <p:bgPr>
        <a:solidFill>
          <a:srgbClr val="191919">
            <a:alpha val="0"/>
          </a:srgbClr>
        </a:solidFill>
      </p:bgPr>
    </p:bg>
    <p:spTree>
      <p:nvGrpSpPr>
        <p:cNvPr id="221" name="Shape 221"/>
        <p:cNvGrpSpPr/>
        <p:nvPr/>
      </p:nvGrpSpPr>
      <p:grpSpPr>
        <a:xfrm>
          <a:off x="0" y="0"/>
          <a:ext cx="0" cy="0"/>
          <a:chOff x="0" y="0"/>
          <a:chExt cx="0" cy="0"/>
        </a:xfrm>
      </p:grpSpPr>
      <p:sp>
        <p:nvSpPr>
          <p:cNvPr id="222" name="Google Shape;222;p32"/>
          <p:cNvSpPr txBox="1"/>
          <p:nvPr>
            <p:ph type="title"/>
          </p:nvPr>
        </p:nvSpPr>
        <p:spPr>
          <a:xfrm>
            <a:off x="713225"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3" name="Google Shape;223;p32"/>
          <p:cNvSpPr txBox="1"/>
          <p:nvPr>
            <p:ph idx="1" type="subTitle"/>
          </p:nvPr>
        </p:nvSpPr>
        <p:spPr>
          <a:xfrm>
            <a:off x="713225"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4" name="Google Shape;224;p32"/>
          <p:cNvSpPr/>
          <p:nvPr/>
        </p:nvSpPr>
        <p:spPr>
          <a:xfrm flipH="1">
            <a:off x="7004125" y="252972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5" name="Google Shape;225;p32"/>
          <p:cNvSpPr/>
          <p:nvPr/>
        </p:nvSpPr>
        <p:spPr>
          <a:xfrm flipH="1">
            <a:off x="7194625" y="265355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6" name="Google Shape;226;p32"/>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 name="Google Shape;227;p32"/>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 name="Google Shape;228;p32"/>
          <p:cNvSpPr txBox="1"/>
          <p:nvPr>
            <p:ph idx="2" type="title"/>
          </p:nvPr>
        </p:nvSpPr>
        <p:spPr>
          <a:xfrm>
            <a:off x="2670358"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9" name="Google Shape;229;p32"/>
          <p:cNvSpPr txBox="1"/>
          <p:nvPr>
            <p:ph idx="3" type="subTitle"/>
          </p:nvPr>
        </p:nvSpPr>
        <p:spPr>
          <a:xfrm>
            <a:off x="2670358"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0" name="Google Shape;230;p32"/>
          <p:cNvSpPr txBox="1"/>
          <p:nvPr>
            <p:ph idx="4" type="title"/>
          </p:nvPr>
        </p:nvSpPr>
        <p:spPr>
          <a:xfrm>
            <a:off x="4627491"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1" name="Google Shape;231;p32"/>
          <p:cNvSpPr txBox="1"/>
          <p:nvPr>
            <p:ph idx="5" type="subTitle"/>
          </p:nvPr>
        </p:nvSpPr>
        <p:spPr>
          <a:xfrm>
            <a:off x="4627491"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2" name="Google Shape;232;p32"/>
          <p:cNvSpPr txBox="1"/>
          <p:nvPr>
            <p:ph idx="6" type="title"/>
          </p:nvPr>
        </p:nvSpPr>
        <p:spPr>
          <a:xfrm>
            <a:off x="6584624"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3" name="Google Shape;233;p32"/>
          <p:cNvSpPr txBox="1"/>
          <p:nvPr>
            <p:ph idx="7" type="subTitle"/>
          </p:nvPr>
        </p:nvSpPr>
        <p:spPr>
          <a:xfrm>
            <a:off x="6584624"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4" name="Google Shape;234;p32"/>
          <p:cNvSpPr txBox="1"/>
          <p:nvPr>
            <p:ph idx="8"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235" name="Shape 235"/>
        <p:cNvGrpSpPr/>
        <p:nvPr/>
      </p:nvGrpSpPr>
      <p:grpSpPr>
        <a:xfrm>
          <a:off x="0" y="0"/>
          <a:ext cx="0" cy="0"/>
          <a:chOff x="0" y="0"/>
          <a:chExt cx="0" cy="0"/>
        </a:xfrm>
      </p:grpSpPr>
      <p:sp>
        <p:nvSpPr>
          <p:cNvPr id="236" name="Google Shape;236;p33"/>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37" name="Google Shape;237;p33"/>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8" name="Google Shape;238;p33"/>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9" name="Google Shape;239;p33"/>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0" name="Google Shape;240;p33"/>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1" name="Google Shape;241;p33"/>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_1">
    <p:bg>
      <p:bgPr>
        <a:solidFill>
          <a:schemeClr val="dk1"/>
        </a:solidFill>
      </p:bgPr>
    </p:bg>
    <p:spTree>
      <p:nvGrpSpPr>
        <p:cNvPr id="243" name="Shape 243"/>
        <p:cNvGrpSpPr/>
        <p:nvPr/>
      </p:nvGrpSpPr>
      <p:grpSpPr>
        <a:xfrm>
          <a:off x="0" y="0"/>
          <a:ext cx="0" cy="0"/>
          <a:chOff x="0" y="0"/>
          <a:chExt cx="0" cy="0"/>
        </a:xfrm>
      </p:grpSpPr>
      <p:sp>
        <p:nvSpPr>
          <p:cNvPr id="244" name="Google Shape;244;p34"/>
          <p:cNvSpPr/>
          <p:nvPr/>
        </p:nvSpPr>
        <p:spPr>
          <a:xfrm>
            <a:off x="2419275" y="712798"/>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p:nvPr/>
        </p:nvSpPr>
        <p:spPr>
          <a:xfrm rot="10800000">
            <a:off x="-1956075" y="-76202"/>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ph idx="1" type="subTitle"/>
          </p:nvPr>
        </p:nvSpPr>
        <p:spPr>
          <a:xfrm>
            <a:off x="837600" y="1363909"/>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47" name="Google Shape;247;p34"/>
          <p:cNvSpPr txBox="1"/>
          <p:nvPr>
            <p:ph idx="2" type="subTitle"/>
          </p:nvPr>
        </p:nvSpPr>
        <p:spPr>
          <a:xfrm>
            <a:off x="5204373" y="3528545"/>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cxnSp>
        <p:nvCxnSpPr>
          <p:cNvPr id="248" name="Google Shape;248;p34"/>
          <p:cNvCxnSpPr/>
          <p:nvPr/>
        </p:nvCxnSpPr>
        <p:spPr>
          <a:xfrm>
            <a:off x="-1375750" y="2424873"/>
            <a:ext cx="3079500" cy="3177300"/>
          </a:xfrm>
          <a:prstGeom prst="straightConnector1">
            <a:avLst/>
          </a:prstGeom>
          <a:noFill/>
          <a:ln cap="flat" cmpd="sng" w="19050">
            <a:solidFill>
              <a:schemeClr val="lt1"/>
            </a:solidFill>
            <a:prstDash val="solid"/>
            <a:round/>
            <a:headEnd len="med" w="med" type="none"/>
            <a:tailEnd len="med" w="med" type="none"/>
          </a:ln>
        </p:spPr>
      </p:cxnSp>
      <p:cxnSp>
        <p:nvCxnSpPr>
          <p:cNvPr id="249" name="Google Shape;249;p34"/>
          <p:cNvCxnSpPr/>
          <p:nvPr/>
        </p:nvCxnSpPr>
        <p:spPr>
          <a:xfrm>
            <a:off x="7838750" y="-62702"/>
            <a:ext cx="3079500" cy="3177300"/>
          </a:xfrm>
          <a:prstGeom prst="straightConnector1">
            <a:avLst/>
          </a:prstGeom>
          <a:noFill/>
          <a:ln cap="flat" cmpd="sng" w="19050">
            <a:solidFill>
              <a:schemeClr val="lt1"/>
            </a:solidFill>
            <a:prstDash val="solid"/>
            <a:round/>
            <a:headEnd len="med" w="med" type="none"/>
            <a:tailEnd len="med" w="med" type="none"/>
          </a:ln>
        </p:spPr>
      </p:cxnSp>
      <p:sp>
        <p:nvSpPr>
          <p:cNvPr id="250" name="Google Shape;250;p34"/>
          <p:cNvSpPr txBox="1"/>
          <p:nvPr>
            <p:ph type="title"/>
          </p:nvPr>
        </p:nvSpPr>
        <p:spPr>
          <a:xfrm>
            <a:off x="5204373" y="2704650"/>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51" name="Google Shape;251;p34"/>
          <p:cNvSpPr txBox="1"/>
          <p:nvPr>
            <p:ph idx="3" type="title"/>
          </p:nvPr>
        </p:nvSpPr>
        <p:spPr>
          <a:xfrm>
            <a:off x="837600" y="530725"/>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252" name="Shape 252"/>
        <p:cNvGrpSpPr/>
        <p:nvPr/>
      </p:nvGrpSpPr>
      <p:grpSpPr>
        <a:xfrm>
          <a:off x="0" y="0"/>
          <a:ext cx="0" cy="0"/>
          <a:chOff x="0" y="0"/>
          <a:chExt cx="0" cy="0"/>
        </a:xfrm>
      </p:grpSpPr>
      <p:sp>
        <p:nvSpPr>
          <p:cNvPr id="253" name="Google Shape;253;p35"/>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4" name="Google Shape;254;p35"/>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5" name="Google Shape;255;p35"/>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6" name="Google Shape;256;p35"/>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7" name="Google Shape;257;p35"/>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8" name="Google Shape;258;p35"/>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9" name="Google Shape;259;p35"/>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261" name="Shape 261"/>
        <p:cNvGrpSpPr/>
        <p:nvPr/>
      </p:nvGrpSpPr>
      <p:grpSpPr>
        <a:xfrm>
          <a:off x="0" y="0"/>
          <a:ext cx="0" cy="0"/>
          <a:chOff x="0" y="0"/>
          <a:chExt cx="0" cy="0"/>
        </a:xfrm>
      </p:grpSpPr>
      <p:sp>
        <p:nvSpPr>
          <p:cNvPr id="262" name="Google Shape;262;p36"/>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3" name="Google Shape;263;p36"/>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64" name="Google Shape;264;p36"/>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 name="Google Shape;265;p36"/>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 name="Google Shape;266;p36"/>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 name="Google Shape;267;p36"/>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268" name="Shape 268"/>
        <p:cNvGrpSpPr/>
        <p:nvPr/>
      </p:nvGrpSpPr>
      <p:grpSpPr>
        <a:xfrm>
          <a:off x="0" y="0"/>
          <a:ext cx="0" cy="0"/>
          <a:chOff x="0" y="0"/>
          <a:chExt cx="0" cy="0"/>
        </a:xfrm>
      </p:grpSpPr>
      <p:sp>
        <p:nvSpPr>
          <p:cNvPr id="269" name="Google Shape;269;p37"/>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0" name="Google Shape;270;p37"/>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1" name="Google Shape;271;p37"/>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2" name="Google Shape;272;p37"/>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3" name="Google Shape;273;p37"/>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4" name="Google Shape;274;p37"/>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5" name="Google Shape;275;p37"/>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276" name="Shape 276"/>
        <p:cNvGrpSpPr/>
        <p:nvPr/>
      </p:nvGrpSpPr>
      <p:grpSpPr>
        <a:xfrm>
          <a:off x="0" y="0"/>
          <a:ext cx="0" cy="0"/>
          <a:chOff x="0" y="0"/>
          <a:chExt cx="0" cy="0"/>
        </a:xfrm>
      </p:grpSpPr>
      <p:sp>
        <p:nvSpPr>
          <p:cNvPr id="277" name="Google Shape;277;p38"/>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0" name="Google Shape;280;p38"/>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1" name="Google Shape;281;p38"/>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2" name="Google Shape;282;p38"/>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3" name="Google Shape;283;p38"/>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4" name="Google Shape;284;p38"/>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5" name="Google Shape;285;p38"/>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6" name="Google Shape;286;p38"/>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7" name="Google Shape;287;p38"/>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8" name="Google Shape;288;p38"/>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9" name="Google Shape;289;p38"/>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0" name="Google Shape;290;p38"/>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1" name="Google Shape;291;p38"/>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9_1">
    <p:bg>
      <p:bgPr>
        <a:solidFill>
          <a:schemeClr val="dk1"/>
        </a:solidFill>
      </p:bgPr>
    </p:bg>
    <p:spTree>
      <p:nvGrpSpPr>
        <p:cNvPr id="292" name="Shape 292"/>
        <p:cNvGrpSpPr/>
        <p:nvPr/>
      </p:nvGrpSpPr>
      <p:grpSpPr>
        <a:xfrm>
          <a:off x="0" y="0"/>
          <a:ext cx="0" cy="0"/>
          <a:chOff x="0" y="0"/>
          <a:chExt cx="0" cy="0"/>
        </a:xfrm>
      </p:grpSpPr>
      <p:sp>
        <p:nvSpPr>
          <p:cNvPr id="293" name="Google Shape;293;p39"/>
          <p:cNvSpPr txBox="1"/>
          <p:nvPr>
            <p:ph type="title"/>
          </p:nvPr>
        </p:nvSpPr>
        <p:spPr>
          <a:xfrm>
            <a:off x="1043779" y="32046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4" name="Google Shape;294;p39"/>
          <p:cNvSpPr txBox="1"/>
          <p:nvPr>
            <p:ph idx="1" type="subTitle"/>
          </p:nvPr>
        </p:nvSpPr>
        <p:spPr>
          <a:xfrm>
            <a:off x="1059229"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5" name="Google Shape;295;p39"/>
          <p:cNvSpPr txBox="1"/>
          <p:nvPr>
            <p:ph idx="2" type="title"/>
          </p:nvPr>
        </p:nvSpPr>
        <p:spPr>
          <a:xfrm>
            <a:off x="2342317" y="17543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6" name="Google Shape;296;p39"/>
          <p:cNvSpPr txBox="1"/>
          <p:nvPr>
            <p:ph idx="3" type="subTitle"/>
          </p:nvPr>
        </p:nvSpPr>
        <p:spPr>
          <a:xfrm>
            <a:off x="2349967"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7" name="Google Shape;297;p39"/>
          <p:cNvSpPr txBox="1"/>
          <p:nvPr>
            <p:ph idx="4" type="title"/>
          </p:nvPr>
        </p:nvSpPr>
        <p:spPr>
          <a:xfrm>
            <a:off x="3631360" y="32046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8" name="Google Shape;298;p39"/>
          <p:cNvSpPr txBox="1"/>
          <p:nvPr>
            <p:ph idx="5" type="subTitle"/>
          </p:nvPr>
        </p:nvSpPr>
        <p:spPr>
          <a:xfrm>
            <a:off x="3639010"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9" name="Google Shape;299;p39"/>
          <p:cNvSpPr txBox="1"/>
          <p:nvPr>
            <p:ph idx="6" type="title"/>
          </p:nvPr>
        </p:nvSpPr>
        <p:spPr>
          <a:xfrm>
            <a:off x="4926083" y="17543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0" name="Google Shape;300;p39"/>
          <p:cNvSpPr txBox="1"/>
          <p:nvPr>
            <p:ph idx="7" type="subTitle"/>
          </p:nvPr>
        </p:nvSpPr>
        <p:spPr>
          <a:xfrm>
            <a:off x="4930583"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1" name="Google Shape;301;p39"/>
          <p:cNvSpPr txBox="1"/>
          <p:nvPr>
            <p:ph idx="8" type="title"/>
          </p:nvPr>
        </p:nvSpPr>
        <p:spPr>
          <a:xfrm>
            <a:off x="6215127" y="32046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2" name="Google Shape;302;p39"/>
          <p:cNvSpPr txBox="1"/>
          <p:nvPr>
            <p:ph idx="9" type="subTitle"/>
          </p:nvPr>
        </p:nvSpPr>
        <p:spPr>
          <a:xfrm>
            <a:off x="6219627"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3" name="Google Shape;303;p39"/>
          <p:cNvSpPr txBox="1"/>
          <p:nvPr>
            <p:ph idx="13"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304" name="Shape 304"/>
        <p:cNvGrpSpPr/>
        <p:nvPr/>
      </p:nvGrpSpPr>
      <p:grpSpPr>
        <a:xfrm>
          <a:off x="0" y="0"/>
          <a:ext cx="0" cy="0"/>
          <a:chOff x="0" y="0"/>
          <a:chExt cx="0" cy="0"/>
        </a:xfrm>
      </p:grpSpPr>
      <p:sp>
        <p:nvSpPr>
          <p:cNvPr id="305" name="Google Shape;305;p40"/>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08" name="Google Shape;308;p40"/>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9" name="Google Shape;309;p40"/>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0" name="Google Shape;310;p40"/>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1" name="Google Shape;311;p40"/>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2" name="Google Shape;312;p40"/>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3" name="Google Shape;313;p4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 name="Google Shape;26;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8" name="Google Shape;28;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 name="Google Shape;29;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2_1">
    <p:bg>
      <p:bgPr>
        <a:solidFill>
          <a:schemeClr val="accent5"/>
        </a:solidFill>
      </p:bgPr>
    </p:bg>
    <p:spTree>
      <p:nvGrpSpPr>
        <p:cNvPr id="314" name="Shape 314"/>
        <p:cNvGrpSpPr/>
        <p:nvPr/>
      </p:nvGrpSpPr>
      <p:grpSpPr>
        <a:xfrm>
          <a:off x="0" y="0"/>
          <a:ext cx="0" cy="0"/>
          <a:chOff x="0" y="0"/>
          <a:chExt cx="0" cy="0"/>
        </a:xfrm>
      </p:grpSpPr>
      <p:sp>
        <p:nvSpPr>
          <p:cNvPr id="315" name="Google Shape;315;p41"/>
          <p:cNvSpPr/>
          <p:nvPr/>
        </p:nvSpPr>
        <p:spPr>
          <a:xfrm flipH="1" rot="5400000">
            <a:off x="-3170100" y="96925"/>
            <a:ext cx="10676100" cy="4808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txBox="1"/>
          <p:nvPr>
            <p:ph type="title"/>
          </p:nvPr>
        </p:nvSpPr>
        <p:spPr>
          <a:xfrm>
            <a:off x="5621850" y="1032225"/>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7" name="Google Shape;317;p41"/>
          <p:cNvSpPr txBox="1"/>
          <p:nvPr>
            <p:ph idx="1" type="subTitle"/>
          </p:nvPr>
        </p:nvSpPr>
        <p:spPr>
          <a:xfrm>
            <a:off x="5295600" y="1276125"/>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8" name="Google Shape;318;p41"/>
          <p:cNvSpPr txBox="1"/>
          <p:nvPr>
            <p:ph idx="2" type="title"/>
          </p:nvPr>
        </p:nvSpPr>
        <p:spPr>
          <a:xfrm>
            <a:off x="713225" y="2279700"/>
            <a:ext cx="3328800" cy="58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19" name="Google Shape;319;p41"/>
          <p:cNvSpPr txBox="1"/>
          <p:nvPr>
            <p:ph idx="3" type="title"/>
          </p:nvPr>
        </p:nvSpPr>
        <p:spPr>
          <a:xfrm>
            <a:off x="5621850" y="246081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0" name="Google Shape;320;p41"/>
          <p:cNvSpPr txBox="1"/>
          <p:nvPr>
            <p:ph idx="4" type="subTitle"/>
          </p:nvPr>
        </p:nvSpPr>
        <p:spPr>
          <a:xfrm>
            <a:off x="5295600" y="270947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1" name="Google Shape;321;p41"/>
          <p:cNvSpPr txBox="1"/>
          <p:nvPr>
            <p:ph idx="5" type="title"/>
          </p:nvPr>
        </p:nvSpPr>
        <p:spPr>
          <a:xfrm>
            <a:off x="5621850" y="3877419"/>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2" name="Google Shape;322;p41"/>
          <p:cNvSpPr txBox="1"/>
          <p:nvPr>
            <p:ph idx="6" type="subTitle"/>
          </p:nvPr>
        </p:nvSpPr>
        <p:spPr>
          <a:xfrm>
            <a:off x="5295600" y="412608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3" name="Google Shape;323;p41"/>
          <p:cNvSpPr/>
          <p:nvPr/>
        </p:nvSpPr>
        <p:spPr>
          <a:xfrm rot="10800000">
            <a:off x="6984125" y="-614375"/>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 name="Google Shape;324;p41"/>
          <p:cNvSpPr/>
          <p:nvPr/>
        </p:nvSpPr>
        <p:spPr>
          <a:xfrm rot="10800000">
            <a:off x="7044125" y="-70962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 name="Google Shape;325;p41"/>
          <p:cNvSpPr/>
          <p:nvPr/>
        </p:nvSpPr>
        <p:spPr>
          <a:xfrm flipH="1">
            <a:off x="7963400" y="3988625"/>
            <a:ext cx="1355400" cy="1314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 name="Google Shape;326;p41"/>
          <p:cNvSpPr/>
          <p:nvPr/>
        </p:nvSpPr>
        <p:spPr>
          <a:xfrm>
            <a:off x="7338200" y="4256000"/>
            <a:ext cx="2913300" cy="1366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327" name="Shape 327"/>
        <p:cNvGrpSpPr/>
        <p:nvPr/>
      </p:nvGrpSpPr>
      <p:grpSpPr>
        <a:xfrm>
          <a:off x="0" y="0"/>
          <a:ext cx="0" cy="0"/>
          <a:chOff x="0" y="0"/>
          <a:chExt cx="0" cy="0"/>
        </a:xfrm>
      </p:grpSpPr>
      <p:sp>
        <p:nvSpPr>
          <p:cNvPr id="328" name="Google Shape;328;p42"/>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29" name="Google Shape;329;p42"/>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 name="Google Shape;330;p42"/>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5"/>
        </a:solidFill>
      </p:bgPr>
    </p:bg>
    <p:spTree>
      <p:nvGrpSpPr>
        <p:cNvPr id="331" name="Shape 331"/>
        <p:cNvGrpSpPr/>
        <p:nvPr/>
      </p:nvGrpSpPr>
      <p:grpSpPr>
        <a:xfrm>
          <a:off x="0" y="0"/>
          <a:ext cx="0" cy="0"/>
          <a:chOff x="0" y="0"/>
          <a:chExt cx="0" cy="0"/>
        </a:xfrm>
      </p:grpSpPr>
      <p:sp>
        <p:nvSpPr>
          <p:cNvPr id="332" name="Google Shape;332;p43"/>
          <p:cNvSpPr/>
          <p:nvPr/>
        </p:nvSpPr>
        <p:spPr>
          <a:xfrm>
            <a:off x="-522475" y="3430700"/>
            <a:ext cx="2292600" cy="208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4" name="Google Shape;334;p43"/>
          <p:cNvSpPr/>
          <p:nvPr/>
        </p:nvSpPr>
        <p:spPr>
          <a:xfrm rot="10800000">
            <a:off x="7261800" y="-552525"/>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p:nvPr/>
        </p:nvSpPr>
        <p:spPr>
          <a:xfrm flipH="1">
            <a:off x="-2363425" y="4490900"/>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p:nvPr/>
        </p:nvSpPr>
        <p:spPr>
          <a:xfrm flipH="1" rot="-5400000">
            <a:off x="7959050" y="337625"/>
            <a:ext cx="2457300" cy="11526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
    <p:bg>
      <p:bgPr>
        <a:solidFill>
          <a:schemeClr val="dk1"/>
        </a:solidFill>
      </p:bgPr>
    </p:bg>
    <p:spTree>
      <p:nvGrpSpPr>
        <p:cNvPr id="337" name="Shape 337"/>
        <p:cNvGrpSpPr/>
        <p:nvPr/>
      </p:nvGrpSpPr>
      <p:grpSpPr>
        <a:xfrm>
          <a:off x="0" y="0"/>
          <a:ext cx="0" cy="0"/>
          <a:chOff x="0" y="0"/>
          <a:chExt cx="0" cy="0"/>
        </a:xfrm>
      </p:grpSpPr>
      <p:sp>
        <p:nvSpPr>
          <p:cNvPr id="338" name="Google Shape;338;p44"/>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9" name="Google Shape;339;p44"/>
          <p:cNvSpPr/>
          <p:nvPr/>
        </p:nvSpPr>
        <p:spPr>
          <a:xfrm flipH="1" rot="10800000">
            <a:off x="-229775" y="-36025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p:nvPr/>
        </p:nvSpPr>
        <p:spPr>
          <a:xfrm>
            <a:off x="6989900" y="3447800"/>
            <a:ext cx="5364900" cy="25164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_1">
    <p:bg>
      <p:bgPr>
        <a:solidFill>
          <a:schemeClr val="accent5"/>
        </a:solidFill>
      </p:bgPr>
    </p:bg>
    <p:spTree>
      <p:nvGrpSpPr>
        <p:cNvPr id="341" name="Shape 341"/>
        <p:cNvGrpSpPr/>
        <p:nvPr/>
      </p:nvGrpSpPr>
      <p:grpSpPr>
        <a:xfrm>
          <a:off x="0" y="0"/>
          <a:ext cx="0" cy="0"/>
          <a:chOff x="0" y="0"/>
          <a:chExt cx="0" cy="0"/>
        </a:xfrm>
      </p:grpSpPr>
      <p:sp>
        <p:nvSpPr>
          <p:cNvPr id="342" name="Google Shape;342;p45"/>
          <p:cNvSpPr txBox="1"/>
          <p:nvPr>
            <p:ph type="title"/>
          </p:nvPr>
        </p:nvSpPr>
        <p:spPr>
          <a:xfrm>
            <a:off x="713225" y="530725"/>
            <a:ext cx="5771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43" name="Google Shape;343;p45"/>
          <p:cNvSpPr/>
          <p:nvPr/>
        </p:nvSpPr>
        <p:spPr>
          <a:xfrm rot="10800000">
            <a:off x="-2495250" y="-885400"/>
            <a:ext cx="4317900" cy="2213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344" name="Shape 344"/>
        <p:cNvGrpSpPr/>
        <p:nvPr/>
      </p:nvGrpSpPr>
      <p:grpSpPr>
        <a:xfrm>
          <a:off x="0" y="0"/>
          <a:ext cx="0" cy="0"/>
          <a:chOff x="0" y="0"/>
          <a:chExt cx="0" cy="0"/>
        </a:xfrm>
      </p:grpSpPr>
      <p:sp>
        <p:nvSpPr>
          <p:cNvPr id="345" name="Google Shape;345;p46"/>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46" name="Google Shape;346;p46"/>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 name="Google Shape;347;p46"/>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 name="Google Shape;348;p4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349" name="Shape 349"/>
        <p:cNvGrpSpPr/>
        <p:nvPr/>
      </p:nvGrpSpPr>
      <p:grpSpPr>
        <a:xfrm>
          <a:off x="0" y="0"/>
          <a:ext cx="0" cy="0"/>
          <a:chOff x="0" y="0"/>
          <a:chExt cx="0" cy="0"/>
        </a:xfrm>
      </p:grpSpPr>
      <p:sp>
        <p:nvSpPr>
          <p:cNvPr id="350" name="Google Shape;350;p4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1" name="Google Shape;351;p47"/>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353" name="Shape 353"/>
        <p:cNvGrpSpPr/>
        <p:nvPr/>
      </p:nvGrpSpPr>
      <p:grpSpPr>
        <a:xfrm>
          <a:off x="0" y="0"/>
          <a:ext cx="0" cy="0"/>
          <a:chOff x="0" y="0"/>
          <a:chExt cx="0" cy="0"/>
        </a:xfrm>
      </p:grpSpPr>
      <p:sp>
        <p:nvSpPr>
          <p:cNvPr id="354" name="Google Shape;354;p4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5" name="Google Shape;355;p4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 name="Google Shape;356;p4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 name="Google Shape;357;p4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TITLE_AND_BODY_1">
    <p:bg>
      <p:bgPr>
        <a:solidFill>
          <a:schemeClr val="accent5"/>
        </a:solidFill>
      </p:bgPr>
    </p:bg>
    <p:spTree>
      <p:nvGrpSpPr>
        <p:cNvPr id="358" name="Shape 358"/>
        <p:cNvGrpSpPr/>
        <p:nvPr/>
      </p:nvGrpSpPr>
      <p:grpSpPr>
        <a:xfrm>
          <a:off x="0" y="0"/>
          <a:ext cx="0" cy="0"/>
          <a:chOff x="0" y="0"/>
          <a:chExt cx="0" cy="0"/>
        </a:xfrm>
      </p:grpSpPr>
      <p:sp>
        <p:nvSpPr>
          <p:cNvPr id="359" name="Google Shape;359;p49"/>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0" name="Google Shape;360;p49"/>
          <p:cNvSpPr/>
          <p:nvPr/>
        </p:nvSpPr>
        <p:spPr>
          <a:xfrm>
            <a:off x="-1681400" y="24821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 name="Google Shape;362;p49"/>
          <p:cNvSpPr/>
          <p:nvPr/>
        </p:nvSpPr>
        <p:spPr>
          <a:xfrm rot="10800000">
            <a:off x="5515225" y="-1807100"/>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9"/>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TITLE_AND_BODY_1_1">
    <p:bg>
      <p:bgPr>
        <a:solidFill>
          <a:schemeClr val="accent5"/>
        </a:solidFill>
      </p:bgPr>
    </p:bg>
    <p:spTree>
      <p:nvGrpSpPr>
        <p:cNvPr id="364" name="Shape 364"/>
        <p:cNvGrpSpPr/>
        <p:nvPr/>
      </p:nvGrpSpPr>
      <p:grpSpPr>
        <a:xfrm>
          <a:off x="0" y="0"/>
          <a:ext cx="0" cy="0"/>
          <a:chOff x="0" y="0"/>
          <a:chExt cx="0" cy="0"/>
        </a:xfrm>
      </p:grpSpPr>
      <p:sp>
        <p:nvSpPr>
          <p:cNvPr id="365" name="Google Shape;365;p50"/>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6" name="Google Shape;366;p50"/>
          <p:cNvSpPr/>
          <p:nvPr/>
        </p:nvSpPr>
        <p:spPr>
          <a:xfrm flipH="1">
            <a:off x="7413700" y="248210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 name="Google Shape;367;p50"/>
          <p:cNvSpPr/>
          <p:nvPr/>
        </p:nvSpPr>
        <p:spPr>
          <a:xfrm flipH="1" rot="10800000">
            <a:off x="-924550" y="-135407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 name="Google Shape;368;p50"/>
          <p:cNvSpPr/>
          <p:nvPr/>
        </p:nvSpPr>
        <p:spPr>
          <a:xfrm flipH="1" rot="10800000">
            <a:off x="-1996725" y="-1985675"/>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0"/>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2" name="Google Shape;32;p6"/>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6"/>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6"/>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370" name="Shape 370"/>
        <p:cNvGrpSpPr/>
        <p:nvPr/>
      </p:nvGrpSpPr>
      <p:grpSpPr>
        <a:xfrm>
          <a:off x="0" y="0"/>
          <a:ext cx="0" cy="0"/>
          <a:chOff x="0" y="0"/>
          <a:chExt cx="0" cy="0"/>
        </a:xfrm>
      </p:grpSpPr>
      <p:sp>
        <p:nvSpPr>
          <p:cNvPr id="371" name="Google Shape;371;p5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72" name="Google Shape;372;p51"/>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3" name="Google Shape;373;p51"/>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4" name="Google Shape;374;p51"/>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5" name="Google Shape;375;p51"/>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6" name="Google Shape;376;p51"/>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7" name="Google Shape;377;p51"/>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378" name="Shape 378"/>
        <p:cNvGrpSpPr/>
        <p:nvPr/>
      </p:nvGrpSpPr>
      <p:grpSpPr>
        <a:xfrm>
          <a:off x="0" y="0"/>
          <a:ext cx="0" cy="0"/>
          <a:chOff x="0" y="0"/>
          <a:chExt cx="0" cy="0"/>
        </a:xfrm>
      </p:grpSpPr>
      <p:sp>
        <p:nvSpPr>
          <p:cNvPr id="379" name="Google Shape;379;p52"/>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 name="Google Shape;380;p52"/>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2"/>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2"/>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2"/>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4" name="Google Shape;384;p52"/>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5" name="Google Shape;385;p52"/>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6" name="Google Shape;386;p52"/>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7" name="Google Shape;387;p52"/>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8" name="Google Shape;388;p52"/>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9" name="Google Shape;389;p52"/>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90" name="Google Shape;390;p52"/>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 name="Google Shape;391;p52"/>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 name="Google Shape;392;p52"/>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dk1"/>
        </a:solidFill>
      </p:bgPr>
    </p:bg>
    <p:spTree>
      <p:nvGrpSpPr>
        <p:cNvPr id="393" name="Shape 393"/>
        <p:cNvGrpSpPr/>
        <p:nvPr/>
      </p:nvGrpSpPr>
      <p:grpSpPr>
        <a:xfrm>
          <a:off x="0" y="0"/>
          <a:ext cx="0" cy="0"/>
          <a:chOff x="0" y="0"/>
          <a:chExt cx="0" cy="0"/>
        </a:xfrm>
      </p:grpSpPr>
      <p:sp>
        <p:nvSpPr>
          <p:cNvPr id="394" name="Google Shape;394;p53"/>
          <p:cNvSpPr txBox="1"/>
          <p:nvPr>
            <p:ph idx="1" type="subTitle"/>
          </p:nvPr>
        </p:nvSpPr>
        <p:spPr>
          <a:xfrm>
            <a:off x="713250" y="126462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5" name="Google Shape;395;p53"/>
          <p:cNvSpPr txBox="1"/>
          <p:nvPr>
            <p:ph hasCustomPrompt="1" type="title"/>
          </p:nvPr>
        </p:nvSpPr>
        <p:spPr>
          <a:xfrm>
            <a:off x="713227" y="63982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6" name="Google Shape;396;p53"/>
          <p:cNvSpPr txBox="1"/>
          <p:nvPr>
            <p:ph idx="2" type="subTitle"/>
          </p:nvPr>
        </p:nvSpPr>
        <p:spPr>
          <a:xfrm>
            <a:off x="713250" y="2701904"/>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7" name="Google Shape;397;p53"/>
          <p:cNvSpPr txBox="1"/>
          <p:nvPr>
            <p:ph hasCustomPrompt="1" idx="3" type="title"/>
          </p:nvPr>
        </p:nvSpPr>
        <p:spPr>
          <a:xfrm>
            <a:off x="713227" y="2077096"/>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8" name="Google Shape;398;p53"/>
          <p:cNvSpPr txBox="1"/>
          <p:nvPr>
            <p:ph idx="4" type="subTitle"/>
          </p:nvPr>
        </p:nvSpPr>
        <p:spPr>
          <a:xfrm>
            <a:off x="713250" y="413917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9" name="Google Shape;399;p53"/>
          <p:cNvSpPr txBox="1"/>
          <p:nvPr>
            <p:ph hasCustomPrompt="1" idx="5" type="title"/>
          </p:nvPr>
        </p:nvSpPr>
        <p:spPr>
          <a:xfrm>
            <a:off x="713227" y="351437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400" name="Google Shape;400;p53"/>
          <p:cNvSpPr/>
          <p:nvPr/>
        </p:nvSpPr>
        <p:spPr>
          <a:xfrm rot="10800000">
            <a:off x="5913650" y="-411375"/>
            <a:ext cx="5264100" cy="26976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3"/>
          <p:cNvSpPr/>
          <p:nvPr/>
        </p:nvSpPr>
        <p:spPr>
          <a:xfrm flipH="1">
            <a:off x="-924100" y="3997950"/>
            <a:ext cx="3329700" cy="15618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4">
    <p:spTree>
      <p:nvGrpSpPr>
        <p:cNvPr id="403" name="Shape 403"/>
        <p:cNvGrpSpPr/>
        <p:nvPr/>
      </p:nvGrpSpPr>
      <p:grpSpPr>
        <a:xfrm>
          <a:off x="0" y="0"/>
          <a:ext cx="0" cy="0"/>
          <a:chOff x="0" y="0"/>
          <a:chExt cx="0" cy="0"/>
        </a:xfrm>
      </p:grpSpPr>
      <p:sp>
        <p:nvSpPr>
          <p:cNvPr id="404" name="Google Shape;404;p54"/>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05" name="Google Shape;405;p54"/>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 name="Google Shape;406;p54"/>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 name="Google Shape;407;p54"/>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4"/>
          <p:cNvSpPr txBox="1"/>
          <p:nvPr>
            <p:ph idx="2" type="title"/>
          </p:nvPr>
        </p:nvSpPr>
        <p:spPr>
          <a:xfrm>
            <a:off x="928050"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09" name="Google Shape;409;p54"/>
          <p:cNvSpPr txBox="1"/>
          <p:nvPr>
            <p:ph idx="1" type="subTitle"/>
          </p:nvPr>
        </p:nvSpPr>
        <p:spPr>
          <a:xfrm>
            <a:off x="758850"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0" name="Google Shape;410;p54"/>
          <p:cNvSpPr txBox="1"/>
          <p:nvPr>
            <p:ph idx="3" type="title"/>
          </p:nvPr>
        </p:nvSpPr>
        <p:spPr>
          <a:xfrm>
            <a:off x="6686827"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1" name="Google Shape;411;p54"/>
          <p:cNvSpPr txBox="1"/>
          <p:nvPr>
            <p:ph idx="4" type="subTitle"/>
          </p:nvPr>
        </p:nvSpPr>
        <p:spPr>
          <a:xfrm>
            <a:off x="6517622"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2" name="Google Shape;412;p54"/>
          <p:cNvSpPr txBox="1"/>
          <p:nvPr>
            <p:ph idx="5" type="title"/>
          </p:nvPr>
        </p:nvSpPr>
        <p:spPr>
          <a:xfrm>
            <a:off x="3815126"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3" name="Google Shape;413;p54"/>
          <p:cNvSpPr txBox="1"/>
          <p:nvPr>
            <p:ph idx="6" type="subTitle"/>
          </p:nvPr>
        </p:nvSpPr>
        <p:spPr>
          <a:xfrm>
            <a:off x="3645921"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4" name="Google Shape;414;p54"/>
          <p:cNvSpPr txBox="1"/>
          <p:nvPr>
            <p:ph hasCustomPrompt="1" idx="7" type="title"/>
          </p:nvPr>
        </p:nvSpPr>
        <p:spPr>
          <a:xfrm>
            <a:off x="4006513" y="2497875"/>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5" name="Google Shape;415;p54"/>
          <p:cNvSpPr txBox="1"/>
          <p:nvPr>
            <p:ph hasCustomPrompt="1" idx="8" type="title"/>
          </p:nvPr>
        </p:nvSpPr>
        <p:spPr>
          <a:xfrm>
            <a:off x="1117350"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6" name="Google Shape;416;p54"/>
          <p:cNvSpPr txBox="1"/>
          <p:nvPr>
            <p:ph hasCustomPrompt="1" idx="9" type="title"/>
          </p:nvPr>
        </p:nvSpPr>
        <p:spPr>
          <a:xfrm>
            <a:off x="6876113"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chemeClr val="accent5"/>
        </a:solidFill>
      </p:bgPr>
    </p:bg>
    <p:spTree>
      <p:nvGrpSpPr>
        <p:cNvPr id="417" name="Shape 417"/>
        <p:cNvGrpSpPr/>
        <p:nvPr/>
      </p:nvGrpSpPr>
      <p:grpSpPr>
        <a:xfrm>
          <a:off x="0" y="0"/>
          <a:ext cx="0" cy="0"/>
          <a:chOff x="0" y="0"/>
          <a:chExt cx="0" cy="0"/>
        </a:xfrm>
      </p:grpSpPr>
      <p:sp>
        <p:nvSpPr>
          <p:cNvPr id="418" name="Google Shape;418;p55"/>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5"/>
          <p:cNvSpPr/>
          <p:nvPr/>
        </p:nvSpPr>
        <p:spPr>
          <a:xfrm>
            <a:off x="-75550" y="463300"/>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5"/>
          <p:cNvSpPr/>
          <p:nvPr/>
        </p:nvSpPr>
        <p:spPr>
          <a:xfrm rot="10800000">
            <a:off x="6530450" y="-6143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 name="Google Shape;421;p55"/>
          <p:cNvSpPr/>
          <p:nvPr/>
        </p:nvSpPr>
        <p:spPr>
          <a:xfrm rot="10800000">
            <a:off x="6749525" y="-709625"/>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 name="Google Shape;422;p55"/>
          <p:cNvSpPr txBox="1"/>
          <p:nvPr>
            <p:ph type="title"/>
          </p:nvPr>
        </p:nvSpPr>
        <p:spPr>
          <a:xfrm>
            <a:off x="713225" y="530725"/>
            <a:ext cx="3858900" cy="84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423" name="Shape 423"/>
        <p:cNvGrpSpPr/>
        <p:nvPr/>
      </p:nvGrpSpPr>
      <p:grpSpPr>
        <a:xfrm>
          <a:off x="0" y="0"/>
          <a:ext cx="0" cy="0"/>
          <a:chOff x="0" y="0"/>
          <a:chExt cx="0" cy="0"/>
        </a:xfrm>
      </p:grpSpPr>
      <p:sp>
        <p:nvSpPr>
          <p:cNvPr id="424" name="Google Shape;424;p56"/>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25" name="Google Shape;425;p56"/>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6"/>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427" name="Google Shape;427;p56"/>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428" name="Google Shape;428;p56"/>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429" name="Google Shape;429;p56"/>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35">
    <p:spTree>
      <p:nvGrpSpPr>
        <p:cNvPr id="430"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 name="Google Shape;433;p57"/>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 name="Google Shape;434;p57"/>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_1">
    <p:spTree>
      <p:nvGrpSpPr>
        <p:cNvPr id="435" name="Shape 435"/>
        <p:cNvGrpSpPr/>
        <p:nvPr/>
      </p:nvGrpSpPr>
      <p:grpSpPr>
        <a:xfrm>
          <a:off x="0" y="0"/>
          <a:ext cx="0" cy="0"/>
          <a:chOff x="0" y="0"/>
          <a:chExt cx="0" cy="0"/>
        </a:xfrm>
      </p:grpSpPr>
      <p:sp>
        <p:nvSpPr>
          <p:cNvPr id="436" name="Google Shape;436;p58"/>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8"/>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5_1_1">
    <p:spTree>
      <p:nvGrpSpPr>
        <p:cNvPr id="438"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440" name="Google Shape;440;p59"/>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9"/>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9"/>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9"/>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9"/>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36" name="Shape 36"/>
        <p:cNvGrpSpPr/>
        <p:nvPr/>
      </p:nvGrpSpPr>
      <p:grpSpPr>
        <a:xfrm>
          <a:off x="0" y="0"/>
          <a:ext cx="0" cy="0"/>
          <a:chOff x="0" y="0"/>
          <a:chExt cx="0" cy="0"/>
        </a:xfrm>
      </p:grpSpPr>
      <p:sp>
        <p:nvSpPr>
          <p:cNvPr id="37" name="Google Shape;37;p7"/>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8" name="Google Shape;38;p7"/>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6" name="Google Shape;46;p9"/>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7"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1" name="Google Shape;51;p1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theme" Target="../theme/theme2.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0"/>
          <p:cNvSpPr txBox="1"/>
          <p:nvPr>
            <p:ph type="ctrTitle"/>
          </p:nvPr>
        </p:nvSpPr>
        <p:spPr>
          <a:xfrm>
            <a:off x="3509675" y="2160200"/>
            <a:ext cx="5892600" cy="113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aI DRIVEN CONTENT SUMMARIZATION FOR ACADEMIC PAPER</a:t>
            </a:r>
            <a:endParaRPr sz="2500"/>
          </a:p>
        </p:txBody>
      </p:sp>
      <p:sp>
        <p:nvSpPr>
          <p:cNvPr id="450" name="Google Shape;450;p60"/>
          <p:cNvSpPr txBox="1"/>
          <p:nvPr/>
        </p:nvSpPr>
        <p:spPr>
          <a:xfrm>
            <a:off x="5850525" y="4159025"/>
            <a:ext cx="4149300" cy="600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3000">
                <a:solidFill>
                  <a:schemeClr val="lt1"/>
                </a:solidFill>
                <a:latin typeface="Julius Sans One"/>
                <a:ea typeface="Julius Sans One"/>
                <a:cs typeface="Julius Sans One"/>
                <a:sym typeface="Julius Sans One"/>
              </a:rPr>
              <a:t>        </a:t>
            </a:r>
            <a:r>
              <a:rPr b="1" lang="en" sz="2000">
                <a:solidFill>
                  <a:schemeClr val="lt1"/>
                </a:solidFill>
                <a:latin typeface="Julius Sans One"/>
                <a:ea typeface="Julius Sans One"/>
                <a:cs typeface="Julius Sans One"/>
                <a:sym typeface="Julius Sans One"/>
              </a:rPr>
              <a:t>SRIRAMAN K</a:t>
            </a:r>
            <a:endParaRPr b="1" sz="2000">
              <a:solidFill>
                <a:schemeClr val="lt1"/>
              </a:solidFill>
              <a:latin typeface="Julius Sans One"/>
              <a:ea typeface="Julius Sans One"/>
              <a:cs typeface="Julius Sans One"/>
              <a:sym typeface="Julius Sans One"/>
            </a:endParaRPr>
          </a:p>
          <a:p>
            <a:pPr indent="0" lvl="0" marL="0" rtl="0" algn="l">
              <a:lnSpc>
                <a:spcPct val="90000"/>
              </a:lnSpc>
              <a:spcBef>
                <a:spcPts val="0"/>
              </a:spcBef>
              <a:spcAft>
                <a:spcPts val="0"/>
              </a:spcAft>
              <a:buNone/>
            </a:pPr>
            <a:r>
              <a:rPr b="1" lang="en" sz="2000">
                <a:solidFill>
                  <a:schemeClr val="lt1"/>
                </a:solidFill>
                <a:latin typeface="Julius Sans One"/>
                <a:ea typeface="Julius Sans One"/>
                <a:cs typeface="Julius Sans One"/>
                <a:sym typeface="Julius Sans One"/>
              </a:rPr>
              <a:t>            SRI KIRUPA P</a:t>
            </a:r>
            <a:endParaRPr b="1" sz="2000">
              <a:solidFill>
                <a:schemeClr val="lt1"/>
              </a:solidFill>
              <a:latin typeface="Julius Sans One"/>
              <a:ea typeface="Julius Sans One"/>
              <a:cs typeface="Julius Sans One"/>
              <a:sym typeface="Julius Sans One"/>
            </a:endParaRPr>
          </a:p>
        </p:txBody>
      </p:sp>
      <p:sp>
        <p:nvSpPr>
          <p:cNvPr id="451" name="Google Shape;451;p60"/>
          <p:cNvSpPr txBox="1"/>
          <p:nvPr/>
        </p:nvSpPr>
        <p:spPr>
          <a:xfrm>
            <a:off x="1615675" y="4543200"/>
            <a:ext cx="39162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3000">
                <a:solidFill>
                  <a:schemeClr val="lt1"/>
                </a:solidFill>
                <a:latin typeface="Julius Sans One"/>
                <a:ea typeface="Julius Sans One"/>
                <a:cs typeface="Julius Sans One"/>
                <a:sym typeface="Julius Sans One"/>
              </a:rPr>
              <a:t>TEAM AUTOMATRIX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1"/>
          <p:cNvSpPr txBox="1"/>
          <p:nvPr>
            <p:ph idx="15" type="title"/>
          </p:nvPr>
        </p:nvSpPr>
        <p:spPr>
          <a:xfrm>
            <a:off x="5634600" y="392625"/>
            <a:ext cx="34164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solidFill>
                  <a:schemeClr val="dk1"/>
                </a:solidFill>
              </a:rPr>
              <a:t>ABSTRACT</a:t>
            </a:r>
            <a:endParaRPr b="1" sz="3300">
              <a:solidFill>
                <a:schemeClr val="dk1"/>
              </a:solidFill>
            </a:endParaRPr>
          </a:p>
        </p:txBody>
      </p:sp>
      <p:sp>
        <p:nvSpPr>
          <p:cNvPr id="457" name="Google Shape;457;p61"/>
          <p:cNvSpPr txBox="1"/>
          <p:nvPr/>
        </p:nvSpPr>
        <p:spPr>
          <a:xfrm>
            <a:off x="4729425" y="498250"/>
            <a:ext cx="4545000" cy="42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hlink"/>
              </a:solidFill>
              <a:latin typeface="Questrial"/>
              <a:ea typeface="Questrial"/>
              <a:cs typeface="Questrial"/>
              <a:sym typeface="Questrial"/>
            </a:endParaRPr>
          </a:p>
          <a:p>
            <a:pPr indent="0" lvl="0" marL="0" rtl="0" algn="l">
              <a:spcBef>
                <a:spcPts val="0"/>
              </a:spcBef>
              <a:spcAft>
                <a:spcPts val="0"/>
              </a:spcAft>
              <a:buNone/>
            </a:pPr>
            <a:r>
              <a:t/>
            </a:r>
            <a:endParaRPr>
              <a:solidFill>
                <a:schemeClr val="hlink"/>
              </a:solidFill>
              <a:latin typeface="Questrial"/>
              <a:ea typeface="Questrial"/>
              <a:cs typeface="Questrial"/>
              <a:sym typeface="Questrial"/>
            </a:endParaRPr>
          </a:p>
          <a:p>
            <a:pPr indent="0" lvl="0" marL="0" rtl="0" algn="l">
              <a:spcBef>
                <a:spcPts val="0"/>
              </a:spcBef>
              <a:spcAft>
                <a:spcPts val="0"/>
              </a:spcAft>
              <a:buNone/>
            </a:pPr>
            <a:r>
              <a:rPr lang="en">
                <a:solidFill>
                  <a:schemeClr val="hlink"/>
                </a:solidFill>
                <a:latin typeface="Questrial"/>
                <a:ea typeface="Questrial"/>
                <a:cs typeface="Questrial"/>
                <a:sym typeface="Questrial"/>
              </a:rPr>
              <a:t>By integrating UiPath products such as Studio, Document Understanding, and Mail Activities, the bot will efficiently process academic documents, extract key insights, and deliver these summaries via email or store them in a repository. </a:t>
            </a:r>
            <a:endParaRPr>
              <a:solidFill>
                <a:schemeClr val="hlink"/>
              </a:solidFill>
              <a:latin typeface="Questrial"/>
              <a:ea typeface="Questrial"/>
              <a:cs typeface="Questrial"/>
              <a:sym typeface="Questrial"/>
            </a:endParaRPr>
          </a:p>
          <a:p>
            <a:pPr indent="0" lvl="0" marL="0" rtl="0" algn="l">
              <a:spcBef>
                <a:spcPts val="0"/>
              </a:spcBef>
              <a:spcAft>
                <a:spcPts val="0"/>
              </a:spcAft>
              <a:buNone/>
            </a:pPr>
            <a:r>
              <a:t/>
            </a:r>
            <a:endParaRPr>
              <a:solidFill>
                <a:schemeClr val="hlink"/>
              </a:solidFill>
              <a:latin typeface="Questrial"/>
              <a:ea typeface="Questrial"/>
              <a:cs typeface="Questrial"/>
              <a:sym typeface="Questrial"/>
            </a:endParaRPr>
          </a:p>
          <a:p>
            <a:pPr indent="0" lvl="0" marL="0" rtl="0" algn="l">
              <a:spcBef>
                <a:spcPts val="0"/>
              </a:spcBef>
              <a:spcAft>
                <a:spcPts val="0"/>
              </a:spcAft>
              <a:buNone/>
            </a:pPr>
            <a:r>
              <a:rPr lang="en">
                <a:solidFill>
                  <a:schemeClr val="hlink"/>
                </a:solidFill>
                <a:latin typeface="Questrial"/>
                <a:ea typeface="Questrial"/>
                <a:cs typeface="Questrial"/>
                <a:sym typeface="Questrial"/>
              </a:rPr>
              <a:t>This solution addresses the time-consuming nature of reviewing extensive academic content, enhancing productivity and information retention for students and faculty members. </a:t>
            </a:r>
            <a:endParaRPr>
              <a:solidFill>
                <a:schemeClr val="hlink"/>
              </a:solidFill>
              <a:latin typeface="Questrial"/>
              <a:ea typeface="Questrial"/>
              <a:cs typeface="Questrial"/>
              <a:sym typeface="Questrial"/>
            </a:endParaRPr>
          </a:p>
          <a:p>
            <a:pPr indent="0" lvl="0" marL="0" rtl="0" algn="l">
              <a:spcBef>
                <a:spcPts val="0"/>
              </a:spcBef>
              <a:spcAft>
                <a:spcPts val="0"/>
              </a:spcAft>
              <a:buNone/>
            </a:pPr>
            <a:r>
              <a:t/>
            </a:r>
            <a:endParaRPr>
              <a:solidFill>
                <a:schemeClr val="hlink"/>
              </a:solidFill>
              <a:latin typeface="Questrial"/>
              <a:ea typeface="Questrial"/>
              <a:cs typeface="Questrial"/>
              <a:sym typeface="Questrial"/>
            </a:endParaRPr>
          </a:p>
          <a:p>
            <a:pPr indent="0" lvl="0" marL="0" rtl="0" algn="l">
              <a:spcBef>
                <a:spcPts val="0"/>
              </a:spcBef>
              <a:spcAft>
                <a:spcPts val="0"/>
              </a:spcAft>
              <a:buNone/>
            </a:pPr>
            <a:r>
              <a:t/>
            </a:r>
            <a:endParaRPr>
              <a:solidFill>
                <a:schemeClr val="hlink"/>
              </a:solidFill>
              <a:latin typeface="Questrial"/>
              <a:ea typeface="Questrial"/>
              <a:cs typeface="Questrial"/>
              <a:sym typeface="Questrial"/>
            </a:endParaRPr>
          </a:p>
        </p:txBody>
      </p:sp>
      <p:sp>
        <p:nvSpPr>
          <p:cNvPr id="458" name="Google Shape;458;p61"/>
          <p:cNvSpPr txBox="1"/>
          <p:nvPr>
            <p:ph idx="4294967295" type="ctrTitle"/>
          </p:nvPr>
        </p:nvSpPr>
        <p:spPr>
          <a:xfrm>
            <a:off x="185100" y="306975"/>
            <a:ext cx="3857700" cy="6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a:t>
            </a:r>
            <a:r>
              <a:rPr lang="en">
                <a:solidFill>
                  <a:schemeClr val="lt1"/>
                </a:solidFill>
              </a:rPr>
              <a:t> STATEMENT</a:t>
            </a:r>
            <a:endParaRPr>
              <a:solidFill>
                <a:schemeClr val="lt1"/>
              </a:solidFill>
            </a:endParaRPr>
          </a:p>
        </p:txBody>
      </p:sp>
      <p:sp>
        <p:nvSpPr>
          <p:cNvPr id="459" name="Google Shape;459;p61"/>
          <p:cNvSpPr txBox="1"/>
          <p:nvPr>
            <p:ph idx="4294967295" type="subTitle"/>
          </p:nvPr>
        </p:nvSpPr>
        <p:spPr>
          <a:xfrm>
            <a:off x="0" y="1006875"/>
            <a:ext cx="4220100" cy="148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6"/>
              </a:buClr>
              <a:buSzPts val="1400"/>
              <a:buChar char="●"/>
            </a:pPr>
            <a:r>
              <a:rPr lang="en">
                <a:solidFill>
                  <a:schemeClr val="accent6"/>
                </a:solidFill>
              </a:rPr>
              <a:t> Students and faculty members encounter the challenge of reviewing lengthy academic papers, which can be a time-consuming and tedious process. </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Efficiently digesting the main ideas and arguments presented in these papers is essential for staying updated in academic fields and making informed decisions in research.</a:t>
            </a:r>
            <a:endParaRPr>
              <a:solidFill>
                <a:schemeClr val="accent6"/>
              </a:solidFill>
              <a:latin typeface="Didact Gothic"/>
              <a:ea typeface="Didact Gothic"/>
              <a:cs typeface="Didact Gothic"/>
              <a:sym typeface="Didact Gothic"/>
            </a:endParaRPr>
          </a:p>
        </p:txBody>
      </p:sp>
      <p:cxnSp>
        <p:nvCxnSpPr>
          <p:cNvPr id="460" name="Google Shape;460;p61"/>
          <p:cNvCxnSpPr/>
          <p:nvPr/>
        </p:nvCxnSpPr>
        <p:spPr>
          <a:xfrm>
            <a:off x="3144300" y="922178"/>
            <a:ext cx="647100" cy="0"/>
          </a:xfrm>
          <a:prstGeom prst="straightConnector1">
            <a:avLst/>
          </a:prstGeom>
          <a:noFill/>
          <a:ln cap="flat" cmpd="sng" w="19050">
            <a:solidFill>
              <a:schemeClr val="lt1"/>
            </a:solidFill>
            <a:prstDash val="solid"/>
            <a:round/>
            <a:headEnd len="med" w="med" type="none"/>
            <a:tailEnd len="med" w="med" type="none"/>
          </a:ln>
        </p:spPr>
      </p:cxnSp>
      <p:cxnSp>
        <p:nvCxnSpPr>
          <p:cNvPr id="461" name="Google Shape;461;p61"/>
          <p:cNvCxnSpPr/>
          <p:nvPr/>
        </p:nvCxnSpPr>
        <p:spPr>
          <a:xfrm>
            <a:off x="7086600" y="498253"/>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2"/>
          <p:cNvSpPr txBox="1"/>
          <p:nvPr>
            <p:ph type="title"/>
          </p:nvPr>
        </p:nvSpPr>
        <p:spPr>
          <a:xfrm>
            <a:off x="5204373" y="2089725"/>
            <a:ext cx="31008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Uipath</a:t>
            </a:r>
            <a:endParaRPr/>
          </a:p>
        </p:txBody>
      </p:sp>
      <p:cxnSp>
        <p:nvCxnSpPr>
          <p:cNvPr id="467" name="Google Shape;467;p62"/>
          <p:cNvCxnSpPr/>
          <p:nvPr/>
        </p:nvCxnSpPr>
        <p:spPr>
          <a:xfrm>
            <a:off x="2329700" y="1166215"/>
            <a:ext cx="647100" cy="0"/>
          </a:xfrm>
          <a:prstGeom prst="straightConnector1">
            <a:avLst/>
          </a:prstGeom>
          <a:noFill/>
          <a:ln cap="flat" cmpd="sng" w="19050">
            <a:solidFill>
              <a:schemeClr val="dk1"/>
            </a:solidFill>
            <a:prstDash val="solid"/>
            <a:round/>
            <a:headEnd len="med" w="med" type="none"/>
            <a:tailEnd len="med" w="med" type="none"/>
          </a:ln>
        </p:spPr>
      </p:cxnSp>
      <p:sp>
        <p:nvSpPr>
          <p:cNvPr id="468" name="Google Shape;468;p62"/>
          <p:cNvSpPr txBox="1"/>
          <p:nvPr>
            <p:ph idx="1" type="subTitle"/>
          </p:nvPr>
        </p:nvSpPr>
        <p:spPr>
          <a:xfrm>
            <a:off x="55050" y="1166225"/>
            <a:ext cx="5149200" cy="99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Arial"/>
              <a:buAutoNum type="arabicPeriod"/>
            </a:pPr>
            <a:r>
              <a:rPr lang="en" sz="1100">
                <a:highlight>
                  <a:schemeClr val="lt1"/>
                </a:highlight>
                <a:latin typeface="Arial"/>
                <a:ea typeface="Arial"/>
                <a:cs typeface="Arial"/>
                <a:sym typeface="Arial"/>
              </a:rPr>
              <a:t>Requires coding from scratch, which can be time-consuming</a:t>
            </a:r>
            <a:endParaRPr sz="1100">
              <a:highlight>
                <a:schemeClr val="lt1"/>
              </a:highlight>
              <a:latin typeface="Arial"/>
              <a:ea typeface="Arial"/>
              <a:cs typeface="Arial"/>
              <a:sym typeface="Arial"/>
            </a:endParaRPr>
          </a:p>
          <a:p>
            <a:pPr indent="-298450" lvl="0" marL="457200" rtl="0" algn="l">
              <a:spcBef>
                <a:spcPts val="0"/>
              </a:spcBef>
              <a:spcAft>
                <a:spcPts val="0"/>
              </a:spcAft>
              <a:buClr>
                <a:srgbClr val="222222"/>
              </a:buClr>
              <a:buSzPts val="1100"/>
              <a:buFont typeface="Arial"/>
              <a:buAutoNum type="arabicPeriod"/>
            </a:pPr>
            <a:r>
              <a:rPr lang="en" sz="1100">
                <a:solidFill>
                  <a:srgbClr val="222222"/>
                </a:solidFill>
                <a:highlight>
                  <a:schemeClr val="lt1"/>
                </a:highlight>
                <a:latin typeface="Arial"/>
                <a:ea typeface="Arial"/>
                <a:cs typeface="Arial"/>
                <a:sym typeface="Arial"/>
              </a:rPr>
              <a:t>Requires knowledge of programming, NLP techniques, and model training. </a:t>
            </a:r>
            <a:endParaRPr sz="1100">
              <a:solidFill>
                <a:srgbClr val="222222"/>
              </a:solidFill>
              <a:highlight>
                <a:schemeClr val="lt1"/>
              </a:highlight>
              <a:latin typeface="Arial"/>
              <a:ea typeface="Arial"/>
              <a:cs typeface="Arial"/>
              <a:sym typeface="Arial"/>
            </a:endParaRPr>
          </a:p>
          <a:p>
            <a:pPr indent="-298450" lvl="0" marL="457200" rtl="0" algn="l">
              <a:spcBef>
                <a:spcPts val="0"/>
              </a:spcBef>
              <a:spcAft>
                <a:spcPts val="0"/>
              </a:spcAft>
              <a:buClr>
                <a:srgbClr val="222222"/>
              </a:buClr>
              <a:buSzPts val="1100"/>
              <a:buFont typeface="Arial"/>
              <a:buAutoNum type="arabicPeriod"/>
            </a:pPr>
            <a:r>
              <a:rPr lang="en" sz="1100">
                <a:solidFill>
                  <a:srgbClr val="222222"/>
                </a:solidFill>
                <a:highlight>
                  <a:schemeClr val="lt1"/>
                </a:highlight>
                <a:latin typeface="Arial"/>
                <a:ea typeface="Arial"/>
                <a:cs typeface="Arial"/>
                <a:sym typeface="Arial"/>
              </a:rPr>
              <a:t>Requires building a UI from scratch if needed.</a:t>
            </a:r>
            <a:endParaRPr sz="1100">
              <a:solidFill>
                <a:srgbClr val="222222"/>
              </a:solidFill>
              <a:highlight>
                <a:schemeClr val="lt1"/>
              </a:highlight>
              <a:latin typeface="Arial"/>
              <a:ea typeface="Arial"/>
              <a:cs typeface="Arial"/>
              <a:sym typeface="Arial"/>
            </a:endParaRPr>
          </a:p>
          <a:p>
            <a:pPr indent="-298450" lvl="0" marL="457200" rtl="0" algn="l">
              <a:spcBef>
                <a:spcPts val="0"/>
              </a:spcBef>
              <a:spcAft>
                <a:spcPts val="0"/>
              </a:spcAft>
              <a:buClr>
                <a:srgbClr val="222222"/>
              </a:buClr>
              <a:buSzPts val="1100"/>
              <a:buFont typeface="Arial"/>
              <a:buAutoNum type="arabicPeriod"/>
            </a:pPr>
            <a:r>
              <a:rPr lang="en" sz="1100">
                <a:solidFill>
                  <a:srgbClr val="222222"/>
                </a:solidFill>
                <a:highlight>
                  <a:schemeClr val="lt1"/>
                </a:highlight>
                <a:latin typeface="Arial"/>
                <a:ea typeface="Arial"/>
                <a:cs typeface="Arial"/>
                <a:sym typeface="Arial"/>
              </a:rPr>
              <a:t>Manual setup and deployment required; may involve complex environments.</a:t>
            </a:r>
            <a:endParaRPr sz="1100">
              <a:solidFill>
                <a:srgbClr val="222222"/>
              </a:solidFill>
              <a:highlight>
                <a:schemeClr val="lt1"/>
              </a:highlight>
              <a:latin typeface="Arial"/>
              <a:ea typeface="Arial"/>
              <a:cs typeface="Arial"/>
              <a:sym typeface="Arial"/>
            </a:endParaRPr>
          </a:p>
        </p:txBody>
      </p:sp>
      <p:sp>
        <p:nvSpPr>
          <p:cNvPr id="469" name="Google Shape;469;p62"/>
          <p:cNvSpPr txBox="1"/>
          <p:nvPr>
            <p:ph idx="2" type="subTitle"/>
          </p:nvPr>
        </p:nvSpPr>
        <p:spPr>
          <a:xfrm>
            <a:off x="4694975" y="2877500"/>
            <a:ext cx="4135500" cy="1487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222222"/>
              </a:buClr>
              <a:buSzPts val="1100"/>
              <a:buFont typeface="Arial"/>
              <a:buAutoNum type="arabicPeriod"/>
            </a:pPr>
            <a:r>
              <a:rPr lang="en" sz="1100">
                <a:solidFill>
                  <a:srgbClr val="222222"/>
                </a:solidFill>
                <a:highlight>
                  <a:schemeClr val="lt1"/>
                </a:highlight>
                <a:latin typeface="Arial"/>
                <a:ea typeface="Arial"/>
                <a:cs typeface="Arial"/>
                <a:sym typeface="Arial"/>
              </a:rPr>
              <a:t>UiPath provides a drag-and-drop interface with pre-built components, allowing faster development. </a:t>
            </a:r>
            <a:endParaRPr sz="1100">
              <a:solidFill>
                <a:srgbClr val="222222"/>
              </a:solidFill>
              <a:highlight>
                <a:schemeClr val="lt1"/>
              </a:highlight>
              <a:latin typeface="Arial"/>
              <a:ea typeface="Arial"/>
              <a:cs typeface="Arial"/>
              <a:sym typeface="Arial"/>
            </a:endParaRPr>
          </a:p>
          <a:p>
            <a:pPr indent="-298450" lvl="0" marL="457200" rtl="0" algn="l">
              <a:spcBef>
                <a:spcPts val="0"/>
              </a:spcBef>
              <a:spcAft>
                <a:spcPts val="0"/>
              </a:spcAft>
              <a:buClr>
                <a:srgbClr val="222222"/>
              </a:buClr>
              <a:buSzPts val="1100"/>
              <a:buFont typeface="Arial"/>
              <a:buAutoNum type="arabicPeriod"/>
            </a:pPr>
            <a:r>
              <a:rPr lang="en" sz="1100">
                <a:solidFill>
                  <a:srgbClr val="222222"/>
                </a:solidFill>
                <a:highlight>
                  <a:schemeClr val="lt1"/>
                </a:highlight>
                <a:latin typeface="Arial"/>
                <a:ea typeface="Arial"/>
                <a:cs typeface="Arial"/>
                <a:sym typeface="Arial"/>
              </a:rPr>
              <a:t> Less programming knowledge needed; built for non-programmers as well as developers.</a:t>
            </a:r>
            <a:endParaRPr sz="1100">
              <a:solidFill>
                <a:srgbClr val="222222"/>
              </a:solidFill>
              <a:highlight>
                <a:schemeClr val="lt1"/>
              </a:highlight>
              <a:latin typeface="Arial"/>
              <a:ea typeface="Arial"/>
              <a:cs typeface="Arial"/>
              <a:sym typeface="Arial"/>
            </a:endParaRPr>
          </a:p>
          <a:p>
            <a:pPr indent="-298450" lvl="0" marL="457200" rtl="0" algn="l">
              <a:spcBef>
                <a:spcPts val="0"/>
              </a:spcBef>
              <a:spcAft>
                <a:spcPts val="0"/>
              </a:spcAft>
              <a:buClr>
                <a:srgbClr val="222222"/>
              </a:buClr>
              <a:buSzPts val="1100"/>
              <a:buFont typeface="Arial"/>
              <a:buAutoNum type="arabicPeriod"/>
            </a:pPr>
            <a:r>
              <a:rPr lang="en" sz="1100">
                <a:solidFill>
                  <a:srgbClr val="222222"/>
                </a:solidFill>
                <a:highlight>
                  <a:schemeClr val="lt1"/>
                </a:highlight>
                <a:latin typeface="Arial"/>
                <a:ea typeface="Arial"/>
                <a:cs typeface="Arial"/>
                <a:sym typeface="Arial"/>
              </a:rPr>
              <a:t> Built-in user interface elements and the ability to create custom forms and dashboards.</a:t>
            </a:r>
            <a:endParaRPr sz="1100">
              <a:solidFill>
                <a:srgbClr val="222222"/>
              </a:solidFill>
              <a:highlight>
                <a:schemeClr val="lt1"/>
              </a:highlight>
              <a:latin typeface="Arial"/>
              <a:ea typeface="Arial"/>
              <a:cs typeface="Arial"/>
              <a:sym typeface="Arial"/>
            </a:endParaRPr>
          </a:p>
          <a:p>
            <a:pPr indent="-298450" lvl="0" marL="457200" rtl="0" algn="l">
              <a:spcBef>
                <a:spcPts val="0"/>
              </a:spcBef>
              <a:spcAft>
                <a:spcPts val="0"/>
              </a:spcAft>
              <a:buClr>
                <a:srgbClr val="222222"/>
              </a:buClr>
              <a:buSzPts val="1100"/>
              <a:buFont typeface="Arial"/>
              <a:buAutoNum type="arabicPeriod"/>
            </a:pPr>
            <a:r>
              <a:rPr lang="en" sz="1100">
                <a:solidFill>
                  <a:srgbClr val="222222"/>
                </a:solidFill>
                <a:highlight>
                  <a:schemeClr val="lt1"/>
                </a:highlight>
                <a:latin typeface="Arial"/>
                <a:ea typeface="Arial"/>
                <a:cs typeface="Arial"/>
                <a:sym typeface="Arial"/>
              </a:rPr>
              <a:t>Simplified deployment using UiPath Orchestrator</a:t>
            </a:r>
            <a:endParaRPr sz="1100">
              <a:solidFill>
                <a:srgbClr val="222222"/>
              </a:solidFill>
              <a:highlight>
                <a:schemeClr val="lt1"/>
              </a:highlight>
              <a:latin typeface="Arial"/>
              <a:ea typeface="Arial"/>
              <a:cs typeface="Arial"/>
              <a:sym typeface="Arial"/>
            </a:endParaRPr>
          </a:p>
          <a:p>
            <a:pPr indent="0" lvl="0" marL="457200" rtl="0" algn="l">
              <a:spcBef>
                <a:spcPts val="0"/>
              </a:spcBef>
              <a:spcAft>
                <a:spcPts val="0"/>
              </a:spcAft>
              <a:buNone/>
            </a:pPr>
            <a:r>
              <a:rPr lang="en" sz="1100">
                <a:solidFill>
                  <a:srgbClr val="222222"/>
                </a:solidFill>
                <a:highlight>
                  <a:schemeClr val="lt1"/>
                </a:highlight>
                <a:latin typeface="Arial"/>
                <a:ea typeface="Arial"/>
                <a:cs typeface="Arial"/>
                <a:sym typeface="Arial"/>
              </a:rPr>
              <a:t>supports unattended and attended automation. </a:t>
            </a:r>
            <a:endParaRPr sz="1100">
              <a:solidFill>
                <a:srgbClr val="222222"/>
              </a:solidFill>
              <a:highlight>
                <a:schemeClr val="lt1"/>
              </a:highlight>
              <a:latin typeface="Arial"/>
              <a:ea typeface="Arial"/>
              <a:cs typeface="Arial"/>
              <a:sym typeface="Arial"/>
            </a:endParaRPr>
          </a:p>
        </p:txBody>
      </p:sp>
      <p:cxnSp>
        <p:nvCxnSpPr>
          <p:cNvPr id="470" name="Google Shape;470;p62"/>
          <p:cNvCxnSpPr/>
          <p:nvPr/>
        </p:nvCxnSpPr>
        <p:spPr>
          <a:xfrm>
            <a:off x="6696473" y="2809690"/>
            <a:ext cx="647100" cy="0"/>
          </a:xfrm>
          <a:prstGeom prst="straightConnector1">
            <a:avLst/>
          </a:prstGeom>
          <a:noFill/>
          <a:ln cap="flat" cmpd="sng" w="19050">
            <a:solidFill>
              <a:schemeClr val="dk1"/>
            </a:solidFill>
            <a:prstDash val="solid"/>
            <a:round/>
            <a:headEnd len="med" w="med" type="none"/>
            <a:tailEnd len="med" w="med" type="none"/>
          </a:ln>
        </p:spPr>
      </p:cxnSp>
      <p:sp>
        <p:nvSpPr>
          <p:cNvPr id="471" name="Google Shape;471;p62"/>
          <p:cNvSpPr txBox="1"/>
          <p:nvPr>
            <p:ph idx="3" type="title"/>
          </p:nvPr>
        </p:nvSpPr>
        <p:spPr>
          <a:xfrm>
            <a:off x="513775" y="530725"/>
            <a:ext cx="42801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softwares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475" name="Shape 475"/>
        <p:cNvGrpSpPr/>
        <p:nvPr/>
      </p:nvGrpSpPr>
      <p:grpSpPr>
        <a:xfrm>
          <a:off x="0" y="0"/>
          <a:ext cx="0" cy="0"/>
          <a:chOff x="0" y="0"/>
          <a:chExt cx="0" cy="0"/>
        </a:xfrm>
      </p:grpSpPr>
      <p:sp>
        <p:nvSpPr>
          <p:cNvPr id="476" name="Google Shape;476;p63"/>
          <p:cNvSpPr txBox="1"/>
          <p:nvPr>
            <p:ph idx="1" type="body"/>
          </p:nvPr>
        </p:nvSpPr>
        <p:spPr>
          <a:xfrm>
            <a:off x="1471525" y="1521316"/>
            <a:ext cx="4109100" cy="2892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000">
                <a:solidFill>
                  <a:srgbClr val="000000"/>
                </a:solidFill>
                <a:latin typeface="Arial"/>
                <a:ea typeface="Arial"/>
                <a:cs typeface="Arial"/>
                <a:sym typeface="Arial"/>
              </a:rPr>
              <a:t>File Input - </a:t>
            </a:r>
            <a:r>
              <a:rPr lang="en" sz="1000">
                <a:solidFill>
                  <a:srgbClr val="000000"/>
                </a:solidFill>
                <a:latin typeface="Arial"/>
                <a:ea typeface="Arial"/>
                <a:cs typeface="Arial"/>
                <a:sym typeface="Arial"/>
              </a:rPr>
              <a:t>The user uploads an academic paper in a supported format (e.g., PDF, Word) through the interface.</a:t>
            </a:r>
            <a:endParaRPr sz="1000">
              <a:solidFill>
                <a:srgbClr val="000000"/>
              </a:solidFill>
              <a:latin typeface="Arial"/>
              <a:ea typeface="Arial"/>
              <a:cs typeface="Arial"/>
              <a:sym typeface="Arial"/>
            </a:endParaRPr>
          </a:p>
          <a:p>
            <a:pPr indent="0" lvl="0" marL="457200" rtl="0" algn="l">
              <a:spcBef>
                <a:spcPts val="0"/>
              </a:spcBef>
              <a:spcAft>
                <a:spcPts val="0"/>
              </a:spcAft>
              <a:buNone/>
            </a:pPr>
            <a:r>
              <a:t/>
            </a:r>
            <a:endParaRPr sz="1000">
              <a:solidFill>
                <a:srgbClr val="000000"/>
              </a:solidFill>
              <a:latin typeface="Arial"/>
              <a:ea typeface="Arial"/>
              <a:cs typeface="Arial"/>
              <a:sym typeface="Arial"/>
            </a:endParaRPr>
          </a:p>
          <a:p>
            <a:pPr indent="0" lvl="0" marL="457200" rtl="0" algn="l">
              <a:spcBef>
                <a:spcPts val="0"/>
              </a:spcBef>
              <a:spcAft>
                <a:spcPts val="0"/>
              </a:spcAft>
              <a:buNone/>
            </a:pPr>
            <a:r>
              <a:rPr b="1" lang="en" sz="1000">
                <a:solidFill>
                  <a:srgbClr val="000000"/>
                </a:solidFill>
                <a:latin typeface="Arial"/>
                <a:ea typeface="Arial"/>
                <a:cs typeface="Arial"/>
                <a:sym typeface="Arial"/>
              </a:rPr>
              <a:t>Document Understanding -</a:t>
            </a:r>
            <a:r>
              <a:rPr lang="en" sz="1000">
                <a:solidFill>
                  <a:srgbClr val="000000"/>
                </a:solidFill>
                <a:latin typeface="Arial"/>
                <a:ea typeface="Arial"/>
                <a:cs typeface="Arial"/>
                <a:sym typeface="Arial"/>
              </a:rPr>
              <a:t> The uploaded file is processed using the AI Center service, which extracts and understands the key content and structure of the document.</a:t>
            </a:r>
            <a:endParaRPr sz="1000">
              <a:solidFill>
                <a:srgbClr val="000000"/>
              </a:solidFill>
              <a:latin typeface="Arial"/>
              <a:ea typeface="Arial"/>
              <a:cs typeface="Arial"/>
              <a:sym typeface="Arial"/>
            </a:endParaRPr>
          </a:p>
          <a:p>
            <a:pPr indent="0" lvl="0" marL="457200" rtl="0" algn="l">
              <a:spcBef>
                <a:spcPts val="0"/>
              </a:spcBef>
              <a:spcAft>
                <a:spcPts val="0"/>
              </a:spcAft>
              <a:buNone/>
            </a:pPr>
            <a:r>
              <a:t/>
            </a:r>
            <a:endParaRPr b="1" sz="1000">
              <a:solidFill>
                <a:srgbClr val="000000"/>
              </a:solidFill>
              <a:latin typeface="Arial"/>
              <a:ea typeface="Arial"/>
              <a:cs typeface="Arial"/>
              <a:sym typeface="Arial"/>
            </a:endParaRPr>
          </a:p>
          <a:p>
            <a:pPr indent="0" lvl="0" marL="457200" rtl="0" algn="l">
              <a:spcBef>
                <a:spcPts val="0"/>
              </a:spcBef>
              <a:spcAft>
                <a:spcPts val="0"/>
              </a:spcAft>
              <a:buNone/>
            </a:pPr>
            <a:r>
              <a:rPr b="1" lang="en" sz="1000">
                <a:solidFill>
                  <a:srgbClr val="000000"/>
                </a:solidFill>
                <a:latin typeface="Arial"/>
                <a:ea typeface="Arial"/>
                <a:cs typeface="Arial"/>
                <a:sym typeface="Arial"/>
              </a:rPr>
              <a:t>Content Evaluation - </a:t>
            </a:r>
            <a:r>
              <a:rPr lang="en" sz="1000">
                <a:solidFill>
                  <a:srgbClr val="000000"/>
                </a:solidFill>
                <a:latin typeface="Arial"/>
                <a:ea typeface="Arial"/>
                <a:cs typeface="Arial"/>
                <a:sym typeface="Arial"/>
              </a:rPr>
              <a:t>The AI model evaluates the extracted content to identify key points, arguments, and conclusions.</a:t>
            </a:r>
            <a:endParaRPr sz="1000">
              <a:solidFill>
                <a:srgbClr val="000000"/>
              </a:solidFill>
              <a:latin typeface="Arial"/>
              <a:ea typeface="Arial"/>
              <a:cs typeface="Arial"/>
              <a:sym typeface="Arial"/>
            </a:endParaRPr>
          </a:p>
          <a:p>
            <a:pPr indent="0" lvl="0" marL="457200" rtl="0" algn="l">
              <a:spcBef>
                <a:spcPts val="0"/>
              </a:spcBef>
              <a:spcAft>
                <a:spcPts val="0"/>
              </a:spcAft>
              <a:buNone/>
            </a:pPr>
            <a:r>
              <a:t/>
            </a:r>
            <a:endParaRPr b="1" sz="1000">
              <a:solidFill>
                <a:srgbClr val="000000"/>
              </a:solidFill>
              <a:latin typeface="Arial"/>
              <a:ea typeface="Arial"/>
              <a:cs typeface="Arial"/>
              <a:sym typeface="Arial"/>
            </a:endParaRPr>
          </a:p>
          <a:p>
            <a:pPr indent="0" lvl="0" marL="457200" rtl="0" algn="l">
              <a:spcBef>
                <a:spcPts val="0"/>
              </a:spcBef>
              <a:spcAft>
                <a:spcPts val="0"/>
              </a:spcAft>
              <a:buNone/>
            </a:pPr>
            <a:r>
              <a:rPr b="1" lang="en" sz="1000">
                <a:solidFill>
                  <a:srgbClr val="000000"/>
                </a:solidFill>
                <a:latin typeface="Arial"/>
                <a:ea typeface="Arial"/>
                <a:cs typeface="Arial"/>
                <a:sym typeface="Arial"/>
              </a:rPr>
              <a:t>Summary Generation - </a:t>
            </a:r>
            <a:r>
              <a:rPr lang="en" sz="1000">
                <a:solidFill>
                  <a:srgbClr val="000000"/>
                </a:solidFill>
                <a:latin typeface="Arial"/>
                <a:ea typeface="Arial"/>
                <a:cs typeface="Arial"/>
                <a:sym typeface="Arial"/>
              </a:rPr>
              <a:t> A concise summary of the paper is generated based on the evaluation, highlighting the main ideas and insights.</a:t>
            </a:r>
            <a:endParaRPr sz="1000">
              <a:solidFill>
                <a:srgbClr val="000000"/>
              </a:solidFill>
              <a:latin typeface="Arial"/>
              <a:ea typeface="Arial"/>
              <a:cs typeface="Arial"/>
              <a:sym typeface="Arial"/>
            </a:endParaRPr>
          </a:p>
          <a:p>
            <a:pPr indent="0" lvl="0" marL="457200" rtl="0" algn="l">
              <a:spcBef>
                <a:spcPts val="0"/>
              </a:spcBef>
              <a:spcAft>
                <a:spcPts val="0"/>
              </a:spcAft>
              <a:buNone/>
            </a:pPr>
            <a:r>
              <a:t/>
            </a:r>
            <a:endParaRPr b="1" sz="1000">
              <a:solidFill>
                <a:srgbClr val="000000"/>
              </a:solidFill>
              <a:latin typeface="Arial"/>
              <a:ea typeface="Arial"/>
              <a:cs typeface="Arial"/>
              <a:sym typeface="Arial"/>
            </a:endParaRPr>
          </a:p>
          <a:p>
            <a:pPr indent="0" lvl="0" marL="457200" rtl="0" algn="l">
              <a:spcBef>
                <a:spcPts val="0"/>
              </a:spcBef>
              <a:spcAft>
                <a:spcPts val="0"/>
              </a:spcAft>
              <a:buNone/>
            </a:pPr>
            <a:r>
              <a:rPr b="1" lang="en" sz="1000">
                <a:solidFill>
                  <a:srgbClr val="000000"/>
                </a:solidFill>
                <a:latin typeface="Arial"/>
                <a:ea typeface="Arial"/>
                <a:cs typeface="Arial"/>
                <a:sym typeface="Arial"/>
              </a:rPr>
              <a:t>Save and Deliver -</a:t>
            </a:r>
            <a:r>
              <a:rPr lang="en" sz="1000">
                <a:solidFill>
                  <a:srgbClr val="000000"/>
                </a:solidFill>
                <a:latin typeface="Arial"/>
                <a:ea typeface="Arial"/>
                <a:cs typeface="Arial"/>
                <a:sym typeface="Arial"/>
              </a:rPr>
              <a:t> The summary is saved to a file using UiPath Studio and can be delivered to the user via email or stored in a document repository for easy access.</a:t>
            </a:r>
            <a:endParaRPr sz="1000">
              <a:solidFill>
                <a:srgbClr val="000000"/>
              </a:solidFill>
              <a:latin typeface="Arial"/>
              <a:ea typeface="Arial"/>
              <a:cs typeface="Arial"/>
              <a:sym typeface="Arial"/>
            </a:endParaRPr>
          </a:p>
          <a:p>
            <a:pPr indent="0" lvl="0" marL="457200" rtl="0" algn="l">
              <a:spcBef>
                <a:spcPts val="0"/>
              </a:spcBef>
              <a:spcAft>
                <a:spcPts val="0"/>
              </a:spcAft>
              <a:buNone/>
            </a:pPr>
            <a:r>
              <a:t/>
            </a:r>
            <a:endParaRPr sz="1300"/>
          </a:p>
        </p:txBody>
      </p:sp>
      <p:sp>
        <p:nvSpPr>
          <p:cNvPr id="477" name="Google Shape;477;p63"/>
          <p:cNvSpPr txBox="1"/>
          <p:nvPr>
            <p:ph type="title"/>
          </p:nvPr>
        </p:nvSpPr>
        <p:spPr>
          <a:xfrm>
            <a:off x="-63575" y="862700"/>
            <a:ext cx="57681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SOLUTION</a:t>
            </a:r>
            <a:endParaRPr b="1"/>
          </a:p>
        </p:txBody>
      </p:sp>
      <p:cxnSp>
        <p:nvCxnSpPr>
          <p:cNvPr id="478" name="Google Shape;478;p63"/>
          <p:cNvCxnSpPr/>
          <p:nvPr/>
        </p:nvCxnSpPr>
        <p:spPr>
          <a:xfrm>
            <a:off x="3529000" y="1521320"/>
            <a:ext cx="647100" cy="0"/>
          </a:xfrm>
          <a:prstGeom prst="straightConnector1">
            <a:avLst/>
          </a:prstGeom>
          <a:noFill/>
          <a:ln cap="flat" cmpd="sng" w="19050">
            <a:solidFill>
              <a:schemeClr val="dk1"/>
            </a:solidFill>
            <a:prstDash val="solid"/>
            <a:round/>
            <a:headEnd len="med" w="med" type="none"/>
            <a:tailEnd len="med" w="med" type="none"/>
          </a:ln>
        </p:spPr>
      </p:cxnSp>
      <p:pic>
        <p:nvPicPr>
          <p:cNvPr id="479" name="Google Shape;479;p63"/>
          <p:cNvPicPr preferRelativeResize="0"/>
          <p:nvPr/>
        </p:nvPicPr>
        <p:blipFill>
          <a:blip r:embed="rId3">
            <a:alphaModFix/>
          </a:blip>
          <a:stretch>
            <a:fillRect/>
          </a:stretch>
        </p:blipFill>
        <p:spPr>
          <a:xfrm>
            <a:off x="5704525" y="1521325"/>
            <a:ext cx="2080900" cy="2788775"/>
          </a:xfrm>
          <a:prstGeom prst="rect">
            <a:avLst/>
          </a:prstGeom>
          <a:noFill/>
          <a:ln>
            <a:noFill/>
          </a:ln>
        </p:spPr>
      </p:pic>
      <p:sp>
        <p:nvSpPr>
          <p:cNvPr id="480" name="Google Shape;480;p63"/>
          <p:cNvSpPr txBox="1"/>
          <p:nvPr/>
        </p:nvSpPr>
        <p:spPr>
          <a:xfrm>
            <a:off x="4962600" y="1078475"/>
            <a:ext cx="13077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latin typeface="Questrial"/>
                <a:ea typeface="Questrial"/>
                <a:cs typeface="Questrial"/>
                <a:sym typeface="Questrial"/>
              </a:rPr>
              <a:t>BASED ON MVP</a:t>
            </a:r>
            <a:endParaRPr sz="1000">
              <a:solidFill>
                <a:schemeClr val="hlink"/>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84" name="Shape 484"/>
        <p:cNvGrpSpPr/>
        <p:nvPr/>
      </p:nvGrpSpPr>
      <p:grpSpPr>
        <a:xfrm>
          <a:off x="0" y="0"/>
          <a:ext cx="0" cy="0"/>
          <a:chOff x="0" y="0"/>
          <a:chExt cx="0" cy="0"/>
        </a:xfrm>
      </p:grpSpPr>
      <p:sp>
        <p:nvSpPr>
          <p:cNvPr id="485" name="Google Shape;485;p64"/>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FUTURE DIRECTION</a:t>
            </a:r>
            <a:endParaRPr b="1" sz="2600"/>
          </a:p>
        </p:txBody>
      </p:sp>
      <p:sp>
        <p:nvSpPr>
          <p:cNvPr id="486" name="Google Shape;486;p64"/>
          <p:cNvSpPr txBox="1"/>
          <p:nvPr>
            <p:ph idx="2" type="title"/>
          </p:nvPr>
        </p:nvSpPr>
        <p:spPr>
          <a:xfrm>
            <a:off x="608150" y="899475"/>
            <a:ext cx="3487500" cy="33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INTEGRATE WITH lms</a:t>
            </a:r>
            <a:endParaRPr/>
          </a:p>
        </p:txBody>
      </p:sp>
      <p:sp>
        <p:nvSpPr>
          <p:cNvPr id="487" name="Google Shape;487;p64"/>
          <p:cNvSpPr txBox="1"/>
          <p:nvPr>
            <p:ph idx="1" type="subTitle"/>
          </p:nvPr>
        </p:nvSpPr>
        <p:spPr>
          <a:xfrm>
            <a:off x="734175" y="1166875"/>
            <a:ext cx="3690000" cy="80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Connecting the AI-driven summarization bot with LMS platforms will streamline academic workflows, making it easier for students and faculty to access summarized content directly within their course environments. </a:t>
            </a:r>
            <a:endParaRPr/>
          </a:p>
        </p:txBody>
      </p:sp>
      <p:sp>
        <p:nvSpPr>
          <p:cNvPr id="488" name="Google Shape;488;p64"/>
          <p:cNvSpPr txBox="1"/>
          <p:nvPr>
            <p:ph idx="3" type="title"/>
          </p:nvPr>
        </p:nvSpPr>
        <p:spPr>
          <a:xfrm>
            <a:off x="179800" y="3477975"/>
            <a:ext cx="41976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Streamlined Candidate Research</a:t>
            </a:r>
            <a:endParaRPr/>
          </a:p>
        </p:txBody>
      </p:sp>
      <p:sp>
        <p:nvSpPr>
          <p:cNvPr id="489" name="Google Shape;489;p64"/>
          <p:cNvSpPr txBox="1"/>
          <p:nvPr>
            <p:ph idx="4" type="subTitle"/>
          </p:nvPr>
        </p:nvSpPr>
        <p:spPr>
          <a:xfrm>
            <a:off x="340775" y="3747825"/>
            <a:ext cx="3875700" cy="80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Integrating the summarization bot with recruitment platforms and academic databases can help recruiters quickly review and summarize candidates' research publications, CVs, and academic achievements.</a:t>
            </a:r>
            <a:endParaRPr/>
          </a:p>
        </p:txBody>
      </p:sp>
      <p:sp>
        <p:nvSpPr>
          <p:cNvPr id="490" name="Google Shape;490;p64"/>
          <p:cNvSpPr txBox="1"/>
          <p:nvPr>
            <p:ph idx="5" type="title"/>
          </p:nvPr>
        </p:nvSpPr>
        <p:spPr>
          <a:xfrm>
            <a:off x="4851075" y="899475"/>
            <a:ext cx="42930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Personalized Research Assistance</a:t>
            </a:r>
            <a:endParaRPr/>
          </a:p>
        </p:txBody>
      </p:sp>
      <p:sp>
        <p:nvSpPr>
          <p:cNvPr id="491" name="Google Shape;491;p64"/>
          <p:cNvSpPr txBox="1"/>
          <p:nvPr>
            <p:ph idx="6" type="subTitle"/>
          </p:nvPr>
        </p:nvSpPr>
        <p:spPr>
          <a:xfrm>
            <a:off x="5146675" y="1166875"/>
            <a:ext cx="3875700" cy="80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Implementing personalized summarization and recommendation features based on faculty members' research interests can help them stay up-to-date with the latest developments in their field. </a:t>
            </a:r>
            <a:endParaRPr/>
          </a:p>
        </p:txBody>
      </p:sp>
      <p:sp>
        <p:nvSpPr>
          <p:cNvPr id="492" name="Google Shape;492;p64"/>
          <p:cNvSpPr txBox="1"/>
          <p:nvPr>
            <p:ph idx="7" type="title"/>
          </p:nvPr>
        </p:nvSpPr>
        <p:spPr>
          <a:xfrm>
            <a:off x="4998874" y="3478125"/>
            <a:ext cx="40236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Automated Creation of Teaching Materials</a:t>
            </a:r>
            <a:endParaRPr/>
          </a:p>
        </p:txBody>
      </p:sp>
      <p:sp>
        <p:nvSpPr>
          <p:cNvPr id="493" name="Google Shape;493;p64"/>
          <p:cNvSpPr txBox="1"/>
          <p:nvPr>
            <p:ph idx="8" type="subTitle"/>
          </p:nvPr>
        </p:nvSpPr>
        <p:spPr>
          <a:xfrm>
            <a:off x="5146675" y="3746100"/>
            <a:ext cx="3875700" cy="80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The bot can be enhanced to automatically generate teaching materials, lecture notes, or presentation summaries from academic papers. Faculty members can quickly transform comprehensive research into teaching content.</a:t>
            </a:r>
            <a:endParaRPr/>
          </a:p>
        </p:txBody>
      </p:sp>
      <p:sp>
        <p:nvSpPr>
          <p:cNvPr id="494" name="Google Shape;494;p64"/>
          <p:cNvSpPr/>
          <p:nvPr/>
        </p:nvSpPr>
        <p:spPr>
          <a:xfrm rot="10800000">
            <a:off x="1682775" y="545312"/>
            <a:ext cx="835500" cy="2598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4"/>
          <p:cNvSpPr/>
          <p:nvPr/>
        </p:nvSpPr>
        <p:spPr>
          <a:xfrm rot="10800000">
            <a:off x="1682775" y="3132225"/>
            <a:ext cx="835500" cy="2598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4"/>
          <p:cNvSpPr/>
          <p:nvPr/>
        </p:nvSpPr>
        <p:spPr>
          <a:xfrm rot="10800000">
            <a:off x="6625746" y="545312"/>
            <a:ext cx="835500" cy="2598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4"/>
          <p:cNvSpPr/>
          <p:nvPr/>
        </p:nvSpPr>
        <p:spPr>
          <a:xfrm rot="10800000">
            <a:off x="6625746" y="3132000"/>
            <a:ext cx="835500" cy="2598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8" name="Google Shape;498;p64"/>
          <p:cNvCxnSpPr/>
          <p:nvPr/>
        </p:nvCxnSpPr>
        <p:spPr>
          <a:xfrm>
            <a:off x="-22525" y="2564950"/>
            <a:ext cx="2858700" cy="0"/>
          </a:xfrm>
          <a:prstGeom prst="straightConnector1">
            <a:avLst/>
          </a:prstGeom>
          <a:noFill/>
          <a:ln cap="flat" cmpd="sng" w="19050">
            <a:solidFill>
              <a:schemeClr val="dk1"/>
            </a:solidFill>
            <a:prstDash val="solid"/>
            <a:round/>
            <a:headEnd len="med" w="med" type="none"/>
            <a:tailEnd len="med" w="med" type="none"/>
          </a:ln>
        </p:spPr>
      </p:cxnSp>
      <p:cxnSp>
        <p:nvCxnSpPr>
          <p:cNvPr id="499" name="Google Shape;499;p64"/>
          <p:cNvCxnSpPr/>
          <p:nvPr/>
        </p:nvCxnSpPr>
        <p:spPr>
          <a:xfrm>
            <a:off x="6285300" y="2571750"/>
            <a:ext cx="2858700" cy="0"/>
          </a:xfrm>
          <a:prstGeom prst="straightConnector1">
            <a:avLst/>
          </a:prstGeom>
          <a:noFill/>
          <a:ln cap="flat" cmpd="sng" w="19050">
            <a:solidFill>
              <a:schemeClr val="dk1"/>
            </a:solidFill>
            <a:prstDash val="solid"/>
            <a:round/>
            <a:headEnd len="med" w="med" type="none"/>
            <a:tailEnd len="med" w="med" type="none"/>
          </a:ln>
        </p:spPr>
      </p:cxnSp>
      <p:cxnSp>
        <p:nvCxnSpPr>
          <p:cNvPr id="500" name="Google Shape;500;p64"/>
          <p:cNvCxnSpPr/>
          <p:nvPr/>
        </p:nvCxnSpPr>
        <p:spPr>
          <a:xfrm>
            <a:off x="4572000" y="3179625"/>
            <a:ext cx="0" cy="930900"/>
          </a:xfrm>
          <a:prstGeom prst="straightConnector1">
            <a:avLst/>
          </a:prstGeom>
          <a:noFill/>
          <a:ln cap="flat" cmpd="sng" w="19050">
            <a:solidFill>
              <a:schemeClr val="dk1"/>
            </a:solidFill>
            <a:prstDash val="solid"/>
            <a:round/>
            <a:headEnd len="med" w="med" type="none"/>
            <a:tailEnd len="med" w="med" type="none"/>
          </a:ln>
        </p:spPr>
      </p:cxnSp>
      <p:cxnSp>
        <p:nvCxnSpPr>
          <p:cNvPr id="501" name="Google Shape;501;p64"/>
          <p:cNvCxnSpPr/>
          <p:nvPr/>
        </p:nvCxnSpPr>
        <p:spPr>
          <a:xfrm>
            <a:off x="4572000" y="1276600"/>
            <a:ext cx="0" cy="9309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5"/>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evolution</a:t>
            </a:r>
            <a:endParaRPr/>
          </a:p>
        </p:txBody>
      </p:sp>
      <p:cxnSp>
        <p:nvCxnSpPr>
          <p:cNvPr id="507" name="Google Shape;507;p65"/>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sp>
        <p:nvSpPr>
          <p:cNvPr id="508" name="Google Shape;508;p65"/>
          <p:cNvSpPr/>
          <p:nvPr/>
        </p:nvSpPr>
        <p:spPr>
          <a:xfrm>
            <a:off x="1992525" y="3082539"/>
            <a:ext cx="2571000" cy="10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5"/>
          <p:cNvSpPr/>
          <p:nvPr/>
        </p:nvSpPr>
        <p:spPr>
          <a:xfrm>
            <a:off x="4569975" y="3082539"/>
            <a:ext cx="2571000" cy="10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5"/>
          <p:cNvSpPr/>
          <p:nvPr/>
        </p:nvSpPr>
        <p:spPr>
          <a:xfrm>
            <a:off x="7147425" y="3082539"/>
            <a:ext cx="2571000" cy="10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5"/>
          <p:cNvSpPr txBox="1"/>
          <p:nvPr>
            <p:ph idx="4294967295" type="title"/>
          </p:nvPr>
        </p:nvSpPr>
        <p:spPr>
          <a:xfrm>
            <a:off x="4702873" y="2001031"/>
            <a:ext cx="2319900" cy="44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000"/>
              <a:t>6 HOURS</a:t>
            </a:r>
            <a:endParaRPr b="1" sz="2000"/>
          </a:p>
        </p:txBody>
      </p:sp>
      <p:sp>
        <p:nvSpPr>
          <p:cNvPr id="512" name="Google Shape;512;p65"/>
          <p:cNvSpPr txBox="1"/>
          <p:nvPr>
            <p:ph idx="4294967295" type="subTitle"/>
          </p:nvPr>
        </p:nvSpPr>
        <p:spPr>
          <a:xfrm>
            <a:off x="4702873" y="2358205"/>
            <a:ext cx="2319900" cy="484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FULL WORKING MODEL</a:t>
            </a:r>
            <a:endParaRPr/>
          </a:p>
        </p:txBody>
      </p:sp>
      <p:cxnSp>
        <p:nvCxnSpPr>
          <p:cNvPr id="513" name="Google Shape;513;p65"/>
          <p:cNvCxnSpPr/>
          <p:nvPr/>
        </p:nvCxnSpPr>
        <p:spPr>
          <a:xfrm rot="10800000">
            <a:off x="4569343" y="3082550"/>
            <a:ext cx="0" cy="929100"/>
          </a:xfrm>
          <a:prstGeom prst="straightConnector1">
            <a:avLst/>
          </a:prstGeom>
          <a:noFill/>
          <a:ln cap="flat" cmpd="sng" w="19050">
            <a:solidFill>
              <a:schemeClr val="dk1"/>
            </a:solidFill>
            <a:prstDash val="solid"/>
            <a:round/>
            <a:headEnd len="med" w="med" type="diamond"/>
            <a:tailEnd len="med" w="med" type="none"/>
          </a:ln>
        </p:spPr>
      </p:cxnSp>
      <p:sp>
        <p:nvSpPr>
          <p:cNvPr id="514" name="Google Shape;514;p65"/>
          <p:cNvSpPr txBox="1"/>
          <p:nvPr>
            <p:ph idx="4294967295" type="title"/>
          </p:nvPr>
        </p:nvSpPr>
        <p:spPr>
          <a:xfrm>
            <a:off x="2130273" y="3806167"/>
            <a:ext cx="2319900" cy="44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000"/>
              <a:t>Now</a:t>
            </a:r>
            <a:endParaRPr b="1" sz="2000"/>
          </a:p>
        </p:txBody>
      </p:sp>
      <p:sp>
        <p:nvSpPr>
          <p:cNvPr id="515" name="Google Shape;515;p65"/>
          <p:cNvSpPr txBox="1"/>
          <p:nvPr>
            <p:ph idx="4294967295" type="subTitle"/>
          </p:nvPr>
        </p:nvSpPr>
        <p:spPr>
          <a:xfrm>
            <a:off x="1669200" y="3260725"/>
            <a:ext cx="2781000" cy="484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UiPath workflows, integrating the AI model for summarization</a:t>
            </a:r>
            <a:endParaRPr/>
          </a:p>
        </p:txBody>
      </p:sp>
      <p:cxnSp>
        <p:nvCxnSpPr>
          <p:cNvPr id="516" name="Google Shape;516;p65"/>
          <p:cNvCxnSpPr/>
          <p:nvPr/>
        </p:nvCxnSpPr>
        <p:spPr>
          <a:xfrm rot="10800000">
            <a:off x="7143118" y="2263586"/>
            <a:ext cx="0" cy="929100"/>
          </a:xfrm>
          <a:prstGeom prst="straightConnector1">
            <a:avLst/>
          </a:prstGeom>
          <a:noFill/>
          <a:ln cap="flat" cmpd="sng" w="19050">
            <a:solidFill>
              <a:schemeClr val="dk1"/>
            </a:solidFill>
            <a:prstDash val="solid"/>
            <a:round/>
            <a:headEnd len="med" w="med" type="none"/>
            <a:tailEnd len="med" w="med" type="diamond"/>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6"/>
          <p:cNvSpPr txBox="1"/>
          <p:nvPr>
            <p:ph idx="1" type="body"/>
          </p:nvPr>
        </p:nvSpPr>
        <p:spPr>
          <a:xfrm>
            <a:off x="713225" y="1134800"/>
            <a:ext cx="4992000" cy="1639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Using UiPath for AI-driven content summarization offers significant advantages for staff, faculty, and reviewers. By integrating the summarization bot with academic platforms and research databases, staff and faculty can enhance productivity, streamline research activities, and automate the creation of teaching materials.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For reviewers, the bot facilitates streamlined candidate research, automated reporting, and improved candidate matching, ultimately leading to more informed hiring decisions. These enhancements not only optimize workflows but also provide valuable insights, making the summarization bot an indispensable tool in the academic and recruitment sectors.</a:t>
            </a:r>
            <a:endParaRPr>
              <a:solidFill>
                <a:schemeClr val="dk1"/>
              </a:solidFill>
              <a:latin typeface="Questrial"/>
              <a:ea typeface="Questrial"/>
              <a:cs typeface="Questrial"/>
              <a:sym typeface="Questrial"/>
            </a:endParaRPr>
          </a:p>
          <a:p>
            <a:pPr indent="0" lvl="0" marL="457200" rtl="0" algn="l">
              <a:spcBef>
                <a:spcPts val="0"/>
              </a:spcBef>
              <a:spcAft>
                <a:spcPts val="0"/>
              </a:spcAft>
              <a:buNone/>
            </a:pPr>
            <a:r>
              <a:t/>
            </a:r>
            <a:endParaRPr/>
          </a:p>
        </p:txBody>
      </p:sp>
      <p:sp>
        <p:nvSpPr>
          <p:cNvPr id="522" name="Google Shape;522;p66"/>
          <p:cNvSpPr txBox="1"/>
          <p:nvPr>
            <p:ph type="title"/>
          </p:nvPr>
        </p:nvSpPr>
        <p:spPr>
          <a:xfrm>
            <a:off x="2263050" y="275200"/>
            <a:ext cx="4109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cxnSp>
        <p:nvCxnSpPr>
          <p:cNvPr id="523" name="Google Shape;523;p66"/>
          <p:cNvCxnSpPr/>
          <p:nvPr/>
        </p:nvCxnSpPr>
        <p:spPr>
          <a:xfrm>
            <a:off x="2772275" y="969307"/>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