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4-604C-B91A-9C4F75D98A7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4-604C-B91A-9C4F75D98A7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04-604C-B91A-9C4F75D98A7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04-604C-B91A-9C4F75D98A7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04-604C-B91A-9C4F75D98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F-9346-93BE-C25B6B3325B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F-9346-93BE-C25B6B3325B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5F-9346-93BE-C25B6B3325B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5F-9346-93BE-C25B6B3325B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F-9346-93BE-C25B6B33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F-5744-A88F-F8493F9E9B4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F-5744-A88F-F8493F9E9B4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7F-5744-A88F-F8493F9E9B4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7F-5744-A88F-F8493F9E9B4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F-5744-A88F-F8493F9E9B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9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441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9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4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5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73832" y="1371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50283" y="3206994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</a:t>
            </a:r>
            <a:r>
              <a:rPr lang="en-GB" sz="2400" dirty="0" err="1"/>
              <a:t>Subashri.S</a:t>
            </a:r>
            <a:endParaRPr lang="en-US" sz="2400" dirty="0"/>
          </a:p>
          <a:p>
            <a:r>
              <a:rPr lang="en-US" sz="2400" dirty="0"/>
              <a:t>REGISTER NO:         3122112</a:t>
            </a:r>
            <a:r>
              <a:rPr lang="en-GB" sz="2400" dirty="0"/>
              <a:t>24</a:t>
            </a:r>
            <a:r>
              <a:rPr lang="en-US" sz="2400" dirty="0"/>
              <a:t> /  NM ID :</a:t>
            </a:r>
            <a:r>
              <a:rPr lang="en-IN" sz="2400" dirty="0"/>
              <a:t> asunm1425unm1425</a:t>
            </a:r>
            <a:r>
              <a:rPr lang="en-GB" sz="2400" dirty="0" err="1"/>
              <a:t>subashris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54</cp:revision>
  <dcterms:created xsi:type="dcterms:W3CDTF">2024-03-29T15:07:22Z</dcterms:created>
  <dcterms:modified xsi:type="dcterms:W3CDTF">2024-10-08T08:54:32Z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