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7" r:id="rId3"/>
    <p:sldId id="258" r:id="rId4"/>
    <p:sldId id="265" r:id="rId5"/>
    <p:sldId id="261" r:id="rId6"/>
    <p:sldId id="276"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30" autoAdjust="0"/>
  </p:normalViewPr>
  <p:slideViewPr>
    <p:cSldViewPr>
      <p:cViewPr varScale="1">
        <p:scale>
          <a:sx n="72" d="100"/>
          <a:sy n="72" d="100"/>
        </p:scale>
        <p:origin x="16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00800-A406-42F4-92F8-71DA571B8C6E}" type="datetimeFigureOut">
              <a:rPr lang="en-US" smtClean="0"/>
              <a:t>8/1/2024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0BFC8C-94DC-40EE-A056-09D6C936EE7C}" type="slidenum">
              <a:rPr lang="en-US" smtClean="0"/>
              <a:t>‹#›</a:t>
            </a:fld>
            <a:endParaRPr lang="en-US"/>
          </a:p>
        </p:txBody>
      </p:sp>
    </p:spTree>
    <p:extLst>
      <p:ext uri="{BB962C8B-B14F-4D97-AF65-F5344CB8AC3E}">
        <p14:creationId xmlns:p14="http://schemas.microsoft.com/office/powerpoint/2010/main" val="28056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0BFC8C-94DC-40EE-A056-09D6C936EE7C}" type="slidenum">
              <a:rPr lang="en-US" smtClean="0"/>
              <a:t>3</a:t>
            </a:fld>
            <a:endParaRPr lang="en-US"/>
          </a:p>
        </p:txBody>
      </p:sp>
    </p:spTree>
    <p:extLst>
      <p:ext uri="{BB962C8B-B14F-4D97-AF65-F5344CB8AC3E}">
        <p14:creationId xmlns:p14="http://schemas.microsoft.com/office/powerpoint/2010/main" val="84800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0BFC8C-94DC-40EE-A056-09D6C936EE7C}" type="slidenum">
              <a:rPr lang="en-US" smtClean="0"/>
              <a:t>4</a:t>
            </a:fld>
            <a:endParaRPr lang="en-US"/>
          </a:p>
        </p:txBody>
      </p:sp>
    </p:spTree>
    <p:extLst>
      <p:ext uri="{BB962C8B-B14F-4D97-AF65-F5344CB8AC3E}">
        <p14:creationId xmlns:p14="http://schemas.microsoft.com/office/powerpoint/2010/main" val="4711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2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057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97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7653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047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11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474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992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622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097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61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71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67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848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470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973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36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8/1/2024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349071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pipe-system-ca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geeksforgeeks.org/exec-family-of-functions-in-c/" TargetMode="External"/><Relationship Id="rId4" Type="http://schemas.openxmlformats.org/officeDocument/2006/relationships/hyperlink" Target="https://www.geeksforgeeks.org/fork-system-c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skarth.com/unix01/" TargetMode="External"/><Relationship Id="rId2" Type="http://schemas.openxmlformats.org/officeDocument/2006/relationships/hyperlink" Target="https://www.gnu.org/software/libc/manual/html_node/Implementing-a-Shell.html" TargetMode="External"/><Relationship Id="rId1" Type="http://schemas.openxmlformats.org/officeDocument/2006/relationships/slideLayout" Target="../slideLayouts/slideLayout2.xml"/><Relationship Id="rId5" Type="http://schemas.openxmlformats.org/officeDocument/2006/relationships/hyperlink" Target="https://www.gnu.org/software/bash/manual/bash.pdf" TargetMode="External"/><Relationship Id="rId4" Type="http://schemas.openxmlformats.org/officeDocument/2006/relationships/hyperlink" Target="http://www.tldp.org/LDP/Bash-Beginners-Guide/html/Bash-Beginners-Guid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2743199"/>
          </a:xfrm>
        </p:spPr>
        <p:txBody>
          <a:bodyPr/>
          <a:lstStyle/>
          <a:p>
            <a:r>
              <a:rPr lang="en-US" dirty="0"/>
              <a:t>Linux Mini Shell</a:t>
            </a:r>
          </a:p>
        </p:txBody>
      </p:sp>
      <p:sp>
        <p:nvSpPr>
          <p:cNvPr id="3" name="Subtitle 2"/>
          <p:cNvSpPr>
            <a:spLocks noGrp="1"/>
          </p:cNvSpPr>
          <p:nvPr>
            <p:ph type="subTitle" idx="1"/>
          </p:nvPr>
        </p:nvSpPr>
        <p:spPr>
          <a:xfrm>
            <a:off x="866442" y="4343400"/>
            <a:ext cx="6620968" cy="1295400"/>
          </a:xfrm>
        </p:spPr>
        <p:txBody>
          <a:bodyPr>
            <a:normAutofit fontScale="92500"/>
          </a:bodyPr>
          <a:lstStyle/>
          <a:p>
            <a:r>
              <a:rPr lang="en-US" dirty="0"/>
              <a:t>By</a:t>
            </a:r>
          </a:p>
          <a:p>
            <a:r>
              <a:rPr lang="en-US" dirty="0"/>
              <a:t>Shri Surya</a:t>
            </a:r>
          </a:p>
          <a:p>
            <a:r>
              <a:rPr lang="en-US" dirty="0" err="1"/>
              <a:t>Emertxe</a:t>
            </a:r>
            <a:r>
              <a:rPr lang="en-US" dirty="0"/>
              <a:t> Information Technologies ,Bangalore</a:t>
            </a:r>
          </a:p>
        </p:txBody>
      </p:sp>
    </p:spTree>
    <p:extLst>
      <p:ext uri="{BB962C8B-B14F-4D97-AF65-F5344CB8AC3E}">
        <p14:creationId xmlns:p14="http://schemas.microsoft.com/office/powerpoint/2010/main" val="86993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dirty="0"/>
              <a:t>Introduction</a:t>
            </a:r>
          </a:p>
          <a:p>
            <a:r>
              <a:rPr lang="en-US" dirty="0"/>
              <a:t>Algorithm</a:t>
            </a:r>
          </a:p>
          <a:p>
            <a:r>
              <a:rPr lang="en-US" dirty="0"/>
              <a:t>Challenges</a:t>
            </a:r>
          </a:p>
          <a:p>
            <a:r>
              <a:rPr lang="en-US" dirty="0"/>
              <a:t>Conclusion</a:t>
            </a:r>
          </a:p>
          <a:p>
            <a:r>
              <a:rPr lang="en-US" dirty="0"/>
              <a:t>References</a:t>
            </a:r>
          </a:p>
          <a:p>
            <a:pPr marL="0" indent="0">
              <a:buNone/>
            </a:pPr>
            <a:endParaRPr lang="en-US" dirty="0"/>
          </a:p>
        </p:txBody>
      </p:sp>
    </p:spTree>
    <p:extLst>
      <p:ext uri="{BB962C8B-B14F-4D97-AF65-F5344CB8AC3E}">
        <p14:creationId xmlns:p14="http://schemas.microsoft.com/office/powerpoint/2010/main" val="26510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800" dirty="0">
                <a:latin typeface="Times New Roman" panose="02020603050405020304" pitchFamily="18" charset="0"/>
                <a:cs typeface="Times New Roman" panose="02020603050405020304" pitchFamily="18" charset="0"/>
              </a:rPr>
              <a:t>A shell is just another computer program. It is the main user interface with operating systems that are similar to Unix. An operating system is responsible for having several programs run on one computer, and also to tries to abstract away the specific hardware the computer is running on, so the same program can run on many different types of computers. Unix is a special type of operating system that was developed at Bell Labs by programmers like Ken Thompson, Dennis Ritchie, and Brian Kernighan. A kernel is the part of the operating system that we will be concerned with.</a:t>
            </a:r>
          </a:p>
        </p:txBody>
      </p:sp>
    </p:spTree>
    <p:extLst>
      <p:ext uri="{BB962C8B-B14F-4D97-AF65-F5344CB8AC3E}">
        <p14:creationId xmlns:p14="http://schemas.microsoft.com/office/powerpoint/2010/main" val="7948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p:txBody>
          <a:bodyPr>
            <a:normAutofit/>
          </a:bodyPr>
          <a:lstStyle/>
          <a:p>
            <a:pPr lvl="1"/>
            <a:endParaRPr lang="en-US" dirty="0"/>
          </a:p>
          <a:p>
            <a:pPr lvl="1"/>
            <a:endParaRPr lang="en-US" dirty="0"/>
          </a:p>
          <a:p>
            <a:pPr marL="457200" lvl="1" indent="0">
              <a:buNone/>
            </a:pPr>
            <a:endParaRPr lang="en-US" dirty="0"/>
          </a:p>
        </p:txBody>
      </p:sp>
      <p:sp>
        <p:nvSpPr>
          <p:cNvPr id="4" name="Content Placeholder 2"/>
          <p:cNvSpPr txBox="1">
            <a:spLocks/>
          </p:cNvSpPr>
          <p:nvPr/>
        </p:nvSpPr>
        <p:spPr>
          <a:xfrm>
            <a:off x="304800" y="1371600"/>
            <a:ext cx="8229600" cy="4754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800" dirty="0">
                <a:latin typeface="Times New Roman" panose="02020603050405020304" pitchFamily="18" charset="0"/>
                <a:cs typeface="Times New Roman" panose="02020603050405020304" pitchFamily="18" charset="0"/>
              </a:rPr>
              <a:t>Command is entered and if length is non-null, keep it in history.</a:t>
            </a:r>
          </a:p>
          <a:p>
            <a:pPr fontAlgn="base"/>
            <a:r>
              <a:rPr lang="en-US" sz="2800" dirty="0">
                <a:latin typeface="Times New Roman" panose="02020603050405020304" pitchFamily="18" charset="0"/>
                <a:cs typeface="Times New Roman" panose="02020603050405020304" pitchFamily="18" charset="0"/>
              </a:rPr>
              <a:t>Parsing : Parsing is the breaking up of commands into individual words and strings</a:t>
            </a:r>
          </a:p>
          <a:p>
            <a:pPr fontAlgn="base"/>
            <a:r>
              <a:rPr lang="en-US" sz="2800" dirty="0">
                <a:latin typeface="Times New Roman" panose="02020603050405020304" pitchFamily="18" charset="0"/>
                <a:cs typeface="Times New Roman" panose="02020603050405020304" pitchFamily="18" charset="0"/>
              </a:rPr>
              <a:t>Checking for special characters like pipes,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is done</a:t>
            </a:r>
          </a:p>
          <a:p>
            <a:pPr fontAlgn="base"/>
            <a:r>
              <a:rPr lang="en-US" sz="2800" dirty="0">
                <a:latin typeface="Times New Roman" panose="02020603050405020304" pitchFamily="18" charset="0"/>
                <a:cs typeface="Times New Roman" panose="02020603050405020304" pitchFamily="18" charset="0"/>
              </a:rPr>
              <a:t>Checking if built-in commands are asked for.</a:t>
            </a:r>
          </a:p>
          <a:p>
            <a:pPr fontAlgn="base"/>
            <a:r>
              <a:rPr lang="en-US" sz="2800" dirty="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hlinkClick r:id="rId3"/>
              </a:rPr>
              <a:t>pipes</a:t>
            </a:r>
            <a:r>
              <a:rPr lang="en-US" sz="2800" dirty="0">
                <a:latin typeface="Times New Roman" panose="02020603050405020304" pitchFamily="18" charset="0"/>
                <a:cs typeface="Times New Roman" panose="02020603050405020304" pitchFamily="18" charset="0"/>
              </a:rPr>
              <a:t> are present, handling pipes.</a:t>
            </a:r>
          </a:p>
          <a:p>
            <a:pPr fontAlgn="base"/>
            <a:r>
              <a:rPr lang="en-US" sz="2800" dirty="0">
                <a:latin typeface="Times New Roman" panose="02020603050405020304" pitchFamily="18" charset="0"/>
                <a:cs typeface="Times New Roman" panose="02020603050405020304" pitchFamily="18" charset="0"/>
              </a:rPr>
              <a:t>Executing system commands and libraries by </a:t>
            </a:r>
            <a:r>
              <a:rPr lang="en-US" sz="2800" dirty="0">
                <a:latin typeface="Times New Roman" panose="02020603050405020304" pitchFamily="18" charset="0"/>
                <a:cs typeface="Times New Roman" panose="02020603050405020304" pitchFamily="18" charset="0"/>
                <a:hlinkClick r:id="rId4"/>
              </a:rPr>
              <a:t>forking</a:t>
            </a:r>
            <a:r>
              <a:rPr lang="en-US" sz="2800" dirty="0">
                <a:latin typeface="Times New Roman" panose="02020603050405020304" pitchFamily="18" charset="0"/>
                <a:cs typeface="Times New Roman" panose="02020603050405020304" pitchFamily="18" charset="0"/>
              </a:rPr>
              <a:t> a child and calling </a:t>
            </a:r>
            <a:r>
              <a:rPr lang="en-US" sz="2800" dirty="0" err="1">
                <a:latin typeface="Times New Roman" panose="02020603050405020304" pitchFamily="18" charset="0"/>
                <a:cs typeface="Times New Roman" panose="02020603050405020304" pitchFamily="18" charset="0"/>
                <a:hlinkClick r:id="rId5"/>
              </a:rPr>
              <a:t>execvp</a:t>
            </a:r>
            <a:r>
              <a:rPr lang="en-US" sz="2800" dirty="0">
                <a:latin typeface="Times New Roman" panose="02020603050405020304" pitchFamily="18" charset="0"/>
                <a:cs typeface="Times New Roman" panose="02020603050405020304" pitchFamily="18" charset="0"/>
              </a:rPr>
              <a:t>.</a:t>
            </a:r>
          </a:p>
          <a:p>
            <a:pPr fontAlgn="base"/>
            <a:r>
              <a:rPr lang="en-US" sz="2800" dirty="0">
                <a:latin typeface="Times New Roman" panose="02020603050405020304" pitchFamily="18" charset="0"/>
                <a:cs typeface="Times New Roman" panose="02020603050405020304" pitchFamily="18" charset="0"/>
              </a:rPr>
              <a:t>Printing current directory name and asking for next input.</a:t>
            </a:r>
          </a:p>
        </p:txBody>
      </p:sp>
    </p:spTree>
    <p:extLst>
      <p:ext uri="{BB962C8B-B14F-4D97-AF65-F5344CB8AC3E}">
        <p14:creationId xmlns:p14="http://schemas.microsoft.com/office/powerpoint/2010/main" val="365184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a:t>
            </a:r>
          </a:p>
        </p:txBody>
      </p:sp>
      <p:sp>
        <p:nvSpPr>
          <p:cNvPr id="7" name="Content Placeholder 6"/>
          <p:cNvSpPr>
            <a:spLocks noGrp="1"/>
          </p:cNvSpPr>
          <p:nvPr>
            <p:ph idx="1"/>
          </p:nvPr>
        </p:nvSpPr>
        <p:spPr>
          <a:xfrm>
            <a:off x="419100" y="1447800"/>
            <a:ext cx="8229600" cy="4525963"/>
          </a:xfrm>
        </p:spPr>
        <p:txBody>
          <a:bodyPr>
            <a:normAutofit/>
          </a:bodyPr>
          <a:lstStyle/>
          <a:p>
            <a:r>
              <a:rPr lang="en-US" sz="2800" dirty="0">
                <a:latin typeface="Times New Roman" panose="02020603050405020304" pitchFamily="18" charset="0"/>
                <a:cs typeface="Times New Roman" panose="02020603050405020304" pitchFamily="18" charset="0"/>
              </a:rPr>
              <a:t>Implementing Job Control</a:t>
            </a:r>
          </a:p>
          <a:p>
            <a:r>
              <a:rPr lang="en-US" sz="2800" dirty="0">
                <a:latin typeface="Times New Roman" panose="02020603050405020304" pitchFamily="18" charset="0"/>
                <a:cs typeface="Times New Roman" panose="02020603050405020304" pitchFamily="18" charset="0"/>
              </a:rPr>
              <a:t>Implementation of the bash pipe “|” for provide output from a command to input of another command infinite times.</a:t>
            </a:r>
          </a:p>
          <a:p>
            <a:pPr marL="0" indent="0">
              <a:buNone/>
            </a:pPr>
            <a:r>
              <a:rPr lang="en-US" dirty="0"/>
              <a:t> </a:t>
            </a:r>
          </a:p>
          <a:p>
            <a:endParaRPr lang="en-US" dirty="0"/>
          </a:p>
        </p:txBody>
      </p:sp>
      <p:sp>
        <p:nvSpPr>
          <p:cNvPr id="9" name="Content Placeholder 2"/>
          <p:cNvSpPr txBox="1">
            <a:spLocks/>
          </p:cNvSpPr>
          <p:nvPr/>
        </p:nvSpPr>
        <p:spPr>
          <a:xfrm>
            <a:off x="914400" y="1295400"/>
            <a:ext cx="7239000" cy="5181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6320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524000"/>
            <a:ext cx="8229600" cy="4525963"/>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Mini Shell is a good proposal for Implementing Custom Shell For Custom Linux. It is useful for Interaction with the OS as a Command line Interface.</a:t>
            </a:r>
          </a:p>
        </p:txBody>
      </p:sp>
    </p:spTree>
    <p:extLst>
      <p:ext uri="{BB962C8B-B14F-4D97-AF65-F5344CB8AC3E}">
        <p14:creationId xmlns:p14="http://schemas.microsoft.com/office/powerpoint/2010/main" val="209735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hlinkClick r:id="rId2"/>
              </a:rPr>
              <a:t>https://www.gnu.org/software/libc/manual/html_node/Implementing-a-Shell.html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hlinkClick r:id="rId3"/>
              </a:rPr>
              <a:t>https://oskarth.com/unix01/</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hlinkClick r:id="rId4"/>
              </a:rPr>
              <a:t>http://www.tldp.org/LDP/Bash-Beginners-Guide/html/Bash-Beginners-Guide.html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hlinkClick r:id="rId5"/>
              </a:rPr>
              <a:t>https://www.gnu.org/software/bash/manual/bash.pdf</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16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404</TotalTime>
  <Words>325</Words>
  <Application>Microsoft Office PowerPoint</Application>
  <PresentationFormat>On-screen Show (4:3)</PresentationFormat>
  <Paragraphs>34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Times New Roman</vt:lpstr>
      <vt:lpstr>Wingdings 3</vt:lpstr>
      <vt:lpstr>Ion</vt:lpstr>
      <vt:lpstr>Linux Mini Shell</vt:lpstr>
      <vt:lpstr>Abstract</vt:lpstr>
      <vt:lpstr>Introduction</vt:lpstr>
      <vt:lpstr>Algorithm</vt:lpstr>
      <vt:lpstr>Challenges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LSB Steganography</dc:title>
  <dc:creator>NANDITHA</dc:creator>
  <cp:lastModifiedBy>Shri Surya</cp:lastModifiedBy>
  <cp:revision>141</cp:revision>
  <dcterms:created xsi:type="dcterms:W3CDTF">2006-08-16T00:00:00Z</dcterms:created>
  <dcterms:modified xsi:type="dcterms:W3CDTF">2024-08-01T04:42:52Z</dcterms:modified>
</cp:coreProperties>
</file>