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Semi-Bold" charset="1" panose="00000700000000000000"/>
      <p:regular r:id="rId16"/>
    </p:embeddedFont>
    <p:embeddedFont>
      <p:font typeface="Montserrat Ultra-Bold" charset="1" panose="00000900000000000000"/>
      <p:regular r:id="rId17"/>
    </p:embeddedFont>
    <p:embeddedFont>
      <p:font typeface="PT Sans" charset="1" panose="020B0503020203020204"/>
      <p:regular r:id="rId18"/>
    </p:embeddedFont>
    <p:embeddedFont>
      <p:font typeface="Montserrat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82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80873" y="-547802"/>
            <a:ext cx="7312406" cy="6719927"/>
          </a:xfrm>
          <a:custGeom>
            <a:avLst/>
            <a:gdLst/>
            <a:ahLst/>
            <a:cxnLst/>
            <a:rect r="r" b="b" t="t" l="l"/>
            <a:pathLst>
              <a:path h="6719927" w="7312406">
                <a:moveTo>
                  <a:pt x="0" y="0"/>
                </a:moveTo>
                <a:lnTo>
                  <a:pt x="7312406" y="0"/>
                </a:lnTo>
                <a:lnTo>
                  <a:pt x="7312406" y="6719927"/>
                </a:lnTo>
                <a:lnTo>
                  <a:pt x="0" y="6719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79" r="0" b="-201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6848" y="-209615"/>
            <a:ext cx="26494692" cy="11251202"/>
            <a:chOff x="0" y="0"/>
            <a:chExt cx="35326256" cy="1500160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14730539" y="12283803"/>
              <a:ext cx="10873192" cy="2717800"/>
              <a:chOff x="0" y="0"/>
              <a:chExt cx="2147791" cy="53684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47791" cy="536849"/>
              </a:xfrm>
              <a:custGeom>
                <a:avLst/>
                <a:gdLst/>
                <a:ahLst/>
                <a:cxnLst/>
                <a:rect r="r" b="b" t="t" l="l"/>
                <a:pathLst>
                  <a:path h="536849" w="2147791">
                    <a:moveTo>
                      <a:pt x="0" y="0"/>
                    </a:moveTo>
                    <a:lnTo>
                      <a:pt x="2147791" y="0"/>
                    </a:lnTo>
                    <a:lnTo>
                      <a:pt x="2147791" y="536849"/>
                    </a:lnTo>
                    <a:lnTo>
                      <a:pt x="0" y="536849"/>
                    </a:lnTo>
                    <a:close/>
                  </a:path>
                </a:pathLst>
              </a:custGeom>
              <a:solidFill>
                <a:srgbClr val="F4AD0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23825"/>
                <a:ext cx="2147791" cy="6606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402639" y="13142628"/>
              <a:ext cx="2788000" cy="93675"/>
              <a:chOff x="0" y="0"/>
              <a:chExt cx="547795" cy="1840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8263439" y="13142628"/>
              <a:ext cx="2788000" cy="93675"/>
              <a:chOff x="0" y="0"/>
              <a:chExt cx="547795" cy="1840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22118239" y="13142628"/>
              <a:ext cx="2788000" cy="93675"/>
              <a:chOff x="0" y="0"/>
              <a:chExt cx="547795" cy="1840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-5400000">
              <a:off x="980998" y="-980998"/>
              <a:ext cx="14954403" cy="16916400"/>
              <a:chOff x="0" y="0"/>
              <a:chExt cx="2953956" cy="334151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953956" cy="3341511"/>
              </a:xfrm>
              <a:custGeom>
                <a:avLst/>
                <a:gdLst/>
                <a:ahLst/>
                <a:cxnLst/>
                <a:rect r="r" b="b" t="t" l="l"/>
                <a:pathLst>
                  <a:path h="3341511" w="2953956">
                    <a:moveTo>
                      <a:pt x="0" y="0"/>
                    </a:moveTo>
                    <a:lnTo>
                      <a:pt x="2953956" y="0"/>
                    </a:lnTo>
                    <a:lnTo>
                      <a:pt x="2953956" y="3341511"/>
                    </a:lnTo>
                    <a:lnTo>
                      <a:pt x="0" y="3341511"/>
                    </a:lnTo>
                    <a:close/>
                  </a:path>
                </a:pathLst>
              </a:custGeom>
              <a:solidFill>
                <a:srgbClr val="0B1541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953956" cy="34653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13591428" y="5668819"/>
              <a:ext cx="21734828" cy="8219717"/>
            </a:xfrm>
            <a:custGeom>
              <a:avLst/>
              <a:gdLst/>
              <a:ahLst/>
              <a:cxnLst/>
              <a:rect r="r" b="b" t="t" l="l"/>
              <a:pathLst>
                <a:path h="8219717" w="21734828">
                  <a:moveTo>
                    <a:pt x="0" y="0"/>
                  </a:moveTo>
                  <a:lnTo>
                    <a:pt x="21734828" y="0"/>
                  </a:lnTo>
                  <a:lnTo>
                    <a:pt x="21734828" y="8219717"/>
                  </a:lnTo>
                  <a:lnTo>
                    <a:pt x="0" y="8219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401714" y="905955"/>
            <a:ext cx="10950466" cy="5762515"/>
            <a:chOff x="0" y="0"/>
            <a:chExt cx="14600621" cy="7683354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42926" y="5471537"/>
              <a:ext cx="14557695" cy="835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99"/>
                </a:lnSpc>
              </a:pPr>
              <a:r>
                <a:rPr lang="en-US" b="true" sz="4599" spc="91">
                  <a:solidFill>
                    <a:srgbClr val="F88219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ON VEHICLE INSURANCE DATASET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2926" y="180975"/>
              <a:ext cx="14557695" cy="5103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800"/>
                </a:lnSpc>
              </a:pPr>
              <a:r>
                <a:rPr lang="en-US" b="true" sz="9800" spc="196">
                  <a:solidFill>
                    <a:srgbClr val="F6BD33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EXPLORATORY DATA ANALYSIS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7199060"/>
              <a:ext cx="11968285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true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Turning raw insurance data into business insights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55989" y="8368781"/>
            <a:ext cx="6652198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👨‍💻 SUBMITTED BY: SHRIA BHARDWAJ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👨‍💻 SUBMITTED TO:  MRS. NEERAJ SHARMA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(SKILL CIRCLE)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📅</a:t>
            </a:r>
            <a:r>
              <a:rPr lang="en-US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Ap</a:t>
            </a:r>
            <a:r>
              <a:rPr lang="en-US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ril </a:t>
            </a:r>
            <a:r>
              <a:rPr lang="en-US"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A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99402" y="5108372"/>
            <a:ext cx="13664400" cy="70256"/>
            <a:chOff x="0" y="0"/>
            <a:chExt cx="18219200" cy="9367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788000" cy="93675"/>
              <a:chOff x="0" y="0"/>
              <a:chExt cx="547795" cy="1840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1570400" y="0"/>
              <a:ext cx="2788000" cy="93675"/>
              <a:chOff x="0" y="0"/>
              <a:chExt cx="547795" cy="1840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3860800" y="0"/>
              <a:ext cx="2788000" cy="93675"/>
              <a:chOff x="0" y="0"/>
              <a:chExt cx="547795" cy="1840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5431200" y="0"/>
              <a:ext cx="2788000" cy="93675"/>
              <a:chOff x="0" y="0"/>
              <a:chExt cx="547795" cy="1840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7715600" y="0"/>
              <a:ext cx="2788000" cy="93675"/>
              <a:chOff x="0" y="0"/>
              <a:chExt cx="547795" cy="1840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5400000">
            <a:off x="-1696301" y="843699"/>
            <a:ext cx="11215802" cy="8432800"/>
            <a:chOff x="0" y="0"/>
            <a:chExt cx="2953956" cy="22209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53956" cy="2220984"/>
            </a:xfrm>
            <a:custGeom>
              <a:avLst/>
              <a:gdLst/>
              <a:ahLst/>
              <a:cxnLst/>
              <a:rect r="r" b="b" t="t" l="l"/>
              <a:pathLst>
                <a:path h="2220984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2220984"/>
                  </a:lnTo>
                  <a:lnTo>
                    <a:pt x="0" y="2220984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23825"/>
              <a:ext cx="2953956" cy="2344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1475172"/>
            <a:ext cx="937546" cy="953143"/>
          </a:xfrm>
          <a:custGeom>
            <a:avLst/>
            <a:gdLst/>
            <a:ahLst/>
            <a:cxnLst/>
            <a:rect r="r" b="b" t="t" l="l"/>
            <a:pathLst>
              <a:path h="953143" w="937546">
                <a:moveTo>
                  <a:pt x="0" y="0"/>
                </a:moveTo>
                <a:lnTo>
                  <a:pt x="937546" y="0"/>
                </a:lnTo>
                <a:lnTo>
                  <a:pt x="937546" y="953143"/>
                </a:lnTo>
                <a:lnTo>
                  <a:pt x="0" y="95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028700" y="4797426"/>
            <a:ext cx="4293764" cy="2735337"/>
            <a:chOff x="0" y="0"/>
            <a:chExt cx="5725019" cy="3647116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66675"/>
              <a:ext cx="5725019" cy="664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600" spc="72" u="none">
                  <a:solidFill>
                    <a:srgbClr val="F6BD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SCENE 4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080604"/>
              <a:ext cx="5725019" cy="25665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rPr>
                <a:t>Create your own scene that would trigger a car insurance event.</a:t>
              </a:r>
            </a:p>
            <a:p>
              <a:pPr algn="l">
                <a:lnSpc>
                  <a:spcPts val="3080"/>
                </a:lnSpc>
              </a:pPr>
            </a:p>
            <a:p>
              <a:pPr algn="l" marL="0" indent="0" lvl="0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rPr>
                <a:t>Search in 'Elements' in the sidebar to add your own graphics. 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-5400000">
            <a:off x="8963937" y="11182021"/>
            <a:ext cx="2091000" cy="70256"/>
            <a:chOff x="0" y="0"/>
            <a:chExt cx="547795" cy="1840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00000">
            <a:off x="8963937" y="2504221"/>
            <a:ext cx="2091000" cy="70256"/>
            <a:chOff x="0" y="0"/>
            <a:chExt cx="547795" cy="1840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5400000">
            <a:off x="8963937" y="-391379"/>
            <a:ext cx="2091000" cy="70256"/>
            <a:chOff x="0" y="0"/>
            <a:chExt cx="547795" cy="1840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5400000">
            <a:off x="8963937" y="5395321"/>
            <a:ext cx="2091000" cy="70256"/>
            <a:chOff x="0" y="0"/>
            <a:chExt cx="547795" cy="1840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5400000">
            <a:off x="8963937" y="8312221"/>
            <a:ext cx="2091000" cy="70256"/>
            <a:chOff x="0" y="0"/>
            <a:chExt cx="547795" cy="1840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501783" y="8883384"/>
            <a:ext cx="194368" cy="692073"/>
            <a:chOff x="0" y="0"/>
            <a:chExt cx="39938" cy="14220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-10800000">
            <a:off x="7979287" y="5952518"/>
            <a:ext cx="3189273" cy="2930866"/>
          </a:xfrm>
          <a:custGeom>
            <a:avLst/>
            <a:gdLst/>
            <a:ahLst/>
            <a:cxnLst/>
            <a:rect r="r" b="b" t="t" l="l"/>
            <a:pathLst>
              <a:path h="2930866" w="3189273">
                <a:moveTo>
                  <a:pt x="0" y="0"/>
                </a:moveTo>
                <a:lnTo>
                  <a:pt x="3189273" y="0"/>
                </a:lnTo>
                <a:lnTo>
                  <a:pt x="3189273" y="2930866"/>
                </a:lnTo>
                <a:lnTo>
                  <a:pt x="0" y="2930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079" r="0" b="-2015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-10800000">
            <a:off x="8578324" y="8459910"/>
            <a:ext cx="2027517" cy="4036347"/>
            <a:chOff x="0" y="0"/>
            <a:chExt cx="544375" cy="108373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544375" cy="1083733"/>
            </a:xfrm>
            <a:custGeom>
              <a:avLst/>
              <a:gdLst/>
              <a:ahLst/>
              <a:cxnLst/>
              <a:rect r="r" b="b" t="t" l="l"/>
              <a:pathLst>
                <a:path h="1083733" w="544375">
                  <a:moveTo>
                    <a:pt x="152737" y="0"/>
                  </a:moveTo>
                  <a:lnTo>
                    <a:pt x="391638" y="0"/>
                  </a:lnTo>
                  <a:cubicBezTo>
                    <a:pt x="432147" y="0"/>
                    <a:pt x="470996" y="16092"/>
                    <a:pt x="499640" y="44736"/>
                  </a:cubicBezTo>
                  <a:cubicBezTo>
                    <a:pt x="528283" y="73379"/>
                    <a:pt x="544375" y="112229"/>
                    <a:pt x="544375" y="152737"/>
                  </a:cubicBezTo>
                  <a:lnTo>
                    <a:pt x="544375" y="930996"/>
                  </a:lnTo>
                  <a:cubicBezTo>
                    <a:pt x="544375" y="971505"/>
                    <a:pt x="528283" y="1010354"/>
                    <a:pt x="499640" y="1038998"/>
                  </a:cubicBezTo>
                  <a:cubicBezTo>
                    <a:pt x="470996" y="1067642"/>
                    <a:pt x="432147" y="1083733"/>
                    <a:pt x="391638" y="1083733"/>
                  </a:cubicBezTo>
                  <a:lnTo>
                    <a:pt x="152737" y="1083733"/>
                  </a:lnTo>
                  <a:cubicBezTo>
                    <a:pt x="112229" y="1083733"/>
                    <a:pt x="73379" y="1067642"/>
                    <a:pt x="44736" y="1038998"/>
                  </a:cubicBezTo>
                  <a:cubicBezTo>
                    <a:pt x="16092" y="1010354"/>
                    <a:pt x="0" y="971505"/>
                    <a:pt x="0" y="930996"/>
                  </a:cubicBezTo>
                  <a:lnTo>
                    <a:pt x="0" y="152737"/>
                  </a:lnTo>
                  <a:cubicBezTo>
                    <a:pt x="0" y="112229"/>
                    <a:pt x="16092" y="73379"/>
                    <a:pt x="44736" y="44736"/>
                  </a:cubicBezTo>
                  <a:cubicBezTo>
                    <a:pt x="73379" y="16092"/>
                    <a:pt x="112229" y="0"/>
                    <a:pt x="152737" y="0"/>
                  </a:cubicBezTo>
                  <a:close/>
                </a:path>
              </a:pathLst>
            </a:custGeom>
            <a:solidFill>
              <a:srgbClr val="F8821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123825"/>
              <a:ext cx="544375" cy="1207558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-10800000">
            <a:off x="8662414" y="8628091"/>
            <a:ext cx="1859336" cy="971713"/>
            <a:chOff x="0" y="0"/>
            <a:chExt cx="499220" cy="26089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99220" cy="260899"/>
            </a:xfrm>
            <a:custGeom>
              <a:avLst/>
              <a:gdLst/>
              <a:ahLst/>
              <a:cxnLst/>
              <a:rect r="r" b="b" t="t" l="l"/>
              <a:pathLst>
                <a:path h="260899" w="499220">
                  <a:moveTo>
                    <a:pt x="124914" y="0"/>
                  </a:moveTo>
                  <a:lnTo>
                    <a:pt x="374305" y="0"/>
                  </a:lnTo>
                  <a:cubicBezTo>
                    <a:pt x="443294" y="0"/>
                    <a:pt x="499220" y="55926"/>
                    <a:pt x="499220" y="124914"/>
                  </a:cubicBezTo>
                  <a:lnTo>
                    <a:pt x="499220" y="135984"/>
                  </a:lnTo>
                  <a:cubicBezTo>
                    <a:pt x="499220" y="169114"/>
                    <a:pt x="486059" y="200886"/>
                    <a:pt x="462633" y="224312"/>
                  </a:cubicBezTo>
                  <a:cubicBezTo>
                    <a:pt x="439207" y="247738"/>
                    <a:pt x="407435" y="260899"/>
                    <a:pt x="374305" y="260899"/>
                  </a:cubicBezTo>
                  <a:lnTo>
                    <a:pt x="124914" y="260899"/>
                  </a:lnTo>
                  <a:cubicBezTo>
                    <a:pt x="55926" y="260899"/>
                    <a:pt x="0" y="204973"/>
                    <a:pt x="0" y="135984"/>
                  </a:cubicBezTo>
                  <a:lnTo>
                    <a:pt x="0" y="124914"/>
                  </a:lnTo>
                  <a:cubicBezTo>
                    <a:pt x="0" y="91785"/>
                    <a:pt x="13161" y="60013"/>
                    <a:pt x="36587" y="36587"/>
                  </a:cubicBezTo>
                  <a:cubicBezTo>
                    <a:pt x="60013" y="13161"/>
                    <a:pt x="91785" y="0"/>
                    <a:pt x="124914" y="0"/>
                  </a:cubicBezTo>
                  <a:close/>
                </a:path>
              </a:pathLst>
            </a:custGeom>
            <a:solidFill>
              <a:srgbClr val="F99B47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123825"/>
              <a:ext cx="499220" cy="38472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-10800000">
            <a:off x="9763066" y="8516904"/>
            <a:ext cx="618533" cy="74747"/>
            <a:chOff x="0" y="0"/>
            <a:chExt cx="166072" cy="2006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-10800000">
            <a:off x="8802565" y="8516904"/>
            <a:ext cx="618533" cy="74747"/>
            <a:chOff x="0" y="0"/>
            <a:chExt cx="166072" cy="2006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-9870462">
            <a:off x="10495860" y="9912712"/>
            <a:ext cx="337670" cy="124875"/>
            <a:chOff x="0" y="0"/>
            <a:chExt cx="90662" cy="33528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close/>
                </a:path>
              </a:pathLst>
            </a:custGeom>
            <a:solidFill>
              <a:srgbClr val="CC5E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8710665" y="9717318"/>
            <a:ext cx="1773881" cy="543800"/>
            <a:chOff x="0" y="0"/>
            <a:chExt cx="597833" cy="18327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893F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0320935" y="10132384"/>
            <a:ext cx="199788" cy="1839411"/>
            <a:chOff x="0" y="0"/>
            <a:chExt cx="39938" cy="36770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-5400000">
            <a:off x="5481792" y="5202986"/>
            <a:ext cx="12020550" cy="164123"/>
            <a:chOff x="0" y="0"/>
            <a:chExt cx="3165906" cy="43226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3165906" cy="43226"/>
            </a:xfrm>
            <a:custGeom>
              <a:avLst/>
              <a:gdLst/>
              <a:ahLst/>
              <a:cxnLst/>
              <a:rect r="r" b="b" t="t" l="l"/>
              <a:pathLst>
                <a:path h="43226" w="3165906">
                  <a:moveTo>
                    <a:pt x="0" y="0"/>
                  </a:moveTo>
                  <a:lnTo>
                    <a:pt x="3165906" y="0"/>
                  </a:lnTo>
                  <a:lnTo>
                    <a:pt x="3165906" y="43226"/>
                  </a:lnTo>
                  <a:lnTo>
                    <a:pt x="0" y="43226"/>
                  </a:lnTo>
                  <a:close/>
                </a:path>
              </a:pathLst>
            </a:custGeom>
            <a:solidFill>
              <a:srgbClr val="FFDD8C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123825"/>
              <a:ext cx="3165906" cy="1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-5400000">
            <a:off x="12221794" y="11036620"/>
            <a:ext cx="2091000" cy="70256"/>
            <a:chOff x="0" y="0"/>
            <a:chExt cx="547795" cy="18406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-5400000">
            <a:off x="12221794" y="2358820"/>
            <a:ext cx="2091000" cy="70256"/>
            <a:chOff x="0" y="0"/>
            <a:chExt cx="547795" cy="18406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-5400000">
            <a:off x="12221794" y="-536780"/>
            <a:ext cx="2091000" cy="70256"/>
            <a:chOff x="0" y="0"/>
            <a:chExt cx="547795" cy="18406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-5400000">
            <a:off x="12221794" y="5249920"/>
            <a:ext cx="2091000" cy="70256"/>
            <a:chOff x="0" y="0"/>
            <a:chExt cx="547795" cy="18406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-5400000">
            <a:off x="9032245" y="5202986"/>
            <a:ext cx="12020550" cy="164123"/>
            <a:chOff x="0" y="0"/>
            <a:chExt cx="3165906" cy="43226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3165906" cy="43226"/>
            </a:xfrm>
            <a:custGeom>
              <a:avLst/>
              <a:gdLst/>
              <a:ahLst/>
              <a:cxnLst/>
              <a:rect r="r" b="b" t="t" l="l"/>
              <a:pathLst>
                <a:path h="43226" w="3165906">
                  <a:moveTo>
                    <a:pt x="0" y="0"/>
                  </a:moveTo>
                  <a:lnTo>
                    <a:pt x="3165906" y="0"/>
                  </a:lnTo>
                  <a:lnTo>
                    <a:pt x="3165906" y="43226"/>
                  </a:lnTo>
                  <a:lnTo>
                    <a:pt x="0" y="43226"/>
                  </a:lnTo>
                  <a:close/>
                </a:path>
              </a:pathLst>
            </a:custGeom>
            <a:solidFill>
              <a:srgbClr val="FFDD8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123825"/>
              <a:ext cx="3165906" cy="1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-2806566">
            <a:off x="11461607" y="3589873"/>
            <a:ext cx="1448064" cy="557572"/>
            <a:chOff x="0" y="0"/>
            <a:chExt cx="812800" cy="312966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BF7E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-2806566">
            <a:off x="11938461" y="3621481"/>
            <a:ext cx="494355" cy="494355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-5400000">
            <a:off x="13890966" y="4617929"/>
            <a:ext cx="1448064" cy="557572"/>
            <a:chOff x="0" y="0"/>
            <a:chExt cx="812800" cy="312966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B9B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-5400000">
            <a:off x="14367820" y="4649537"/>
            <a:ext cx="494355" cy="494355"/>
            <a:chOff x="0" y="0"/>
            <a:chExt cx="812800" cy="81280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10579451">
            <a:off x="13150550" y="2546726"/>
            <a:ext cx="1448064" cy="557572"/>
            <a:chOff x="0" y="0"/>
            <a:chExt cx="812800" cy="312966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7CDF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98" id="98"/>
          <p:cNvGrpSpPr/>
          <p:nvPr/>
        </p:nvGrpSpPr>
        <p:grpSpPr>
          <a:xfrm rot="10579451">
            <a:off x="13627404" y="2578334"/>
            <a:ext cx="494355" cy="494355"/>
            <a:chOff x="0" y="0"/>
            <a:chExt cx="812800" cy="81280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01" id="101"/>
          <p:cNvGrpSpPr/>
          <p:nvPr/>
        </p:nvGrpSpPr>
        <p:grpSpPr>
          <a:xfrm rot="10579451">
            <a:off x="10444528" y="5151663"/>
            <a:ext cx="1448064" cy="557572"/>
            <a:chOff x="0" y="0"/>
            <a:chExt cx="812800" cy="312966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B4B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04" id="104"/>
          <p:cNvGrpSpPr/>
          <p:nvPr/>
        </p:nvGrpSpPr>
        <p:grpSpPr>
          <a:xfrm rot="10579451">
            <a:off x="10921383" y="5183271"/>
            <a:ext cx="494355" cy="494355"/>
            <a:chOff x="0" y="0"/>
            <a:chExt cx="812800" cy="8128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07" id="107"/>
          <p:cNvGrpSpPr/>
          <p:nvPr/>
        </p:nvGrpSpPr>
        <p:grpSpPr>
          <a:xfrm rot="-5400000">
            <a:off x="15768968" y="11189020"/>
            <a:ext cx="2091000" cy="70256"/>
            <a:chOff x="0" y="0"/>
            <a:chExt cx="547795" cy="18406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10" id="110"/>
          <p:cNvGrpSpPr/>
          <p:nvPr/>
        </p:nvGrpSpPr>
        <p:grpSpPr>
          <a:xfrm rot="-5400000">
            <a:off x="15768968" y="2511220"/>
            <a:ext cx="2091000" cy="70256"/>
            <a:chOff x="0" y="0"/>
            <a:chExt cx="547795" cy="18406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13" id="113"/>
          <p:cNvGrpSpPr/>
          <p:nvPr/>
        </p:nvGrpSpPr>
        <p:grpSpPr>
          <a:xfrm rot="-5400000">
            <a:off x="15768968" y="-384380"/>
            <a:ext cx="2091000" cy="70256"/>
            <a:chOff x="0" y="0"/>
            <a:chExt cx="547795" cy="18406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16" id="116"/>
          <p:cNvGrpSpPr/>
          <p:nvPr/>
        </p:nvGrpSpPr>
        <p:grpSpPr>
          <a:xfrm rot="-5400000">
            <a:off x="15768968" y="5402320"/>
            <a:ext cx="2091000" cy="70256"/>
            <a:chOff x="0" y="0"/>
            <a:chExt cx="547795" cy="18406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19" id="119"/>
          <p:cNvGrpSpPr/>
          <p:nvPr/>
        </p:nvGrpSpPr>
        <p:grpSpPr>
          <a:xfrm rot="-5400000">
            <a:off x="15768968" y="8319220"/>
            <a:ext cx="2091000" cy="70256"/>
            <a:chOff x="0" y="0"/>
            <a:chExt cx="547795" cy="18406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1" id="121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22" id="122"/>
          <p:cNvGrpSpPr/>
          <p:nvPr/>
        </p:nvGrpSpPr>
        <p:grpSpPr>
          <a:xfrm rot="0">
            <a:off x="15739604" y="3013322"/>
            <a:ext cx="194368" cy="692073"/>
            <a:chOff x="0" y="0"/>
            <a:chExt cx="39938" cy="142206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24" id="124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5" id="125"/>
          <p:cNvGrpSpPr/>
          <p:nvPr/>
        </p:nvGrpSpPr>
        <p:grpSpPr>
          <a:xfrm rot="0">
            <a:off x="15739604" y="5457872"/>
            <a:ext cx="194368" cy="692073"/>
            <a:chOff x="0" y="0"/>
            <a:chExt cx="39938" cy="142206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27" id="127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8" id="128"/>
          <p:cNvGrpSpPr/>
          <p:nvPr/>
        </p:nvGrpSpPr>
        <p:grpSpPr>
          <a:xfrm rot="0">
            <a:off x="17742328" y="3013322"/>
            <a:ext cx="194368" cy="692073"/>
            <a:chOff x="0" y="0"/>
            <a:chExt cx="39938" cy="142206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30" id="130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1" id="131"/>
          <p:cNvGrpSpPr/>
          <p:nvPr/>
        </p:nvGrpSpPr>
        <p:grpSpPr>
          <a:xfrm rot="0">
            <a:off x="17742328" y="5457872"/>
            <a:ext cx="194368" cy="692073"/>
            <a:chOff x="0" y="0"/>
            <a:chExt cx="39938" cy="142206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33" id="133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4" id="134"/>
          <p:cNvSpPr/>
          <p:nvPr/>
        </p:nvSpPr>
        <p:spPr>
          <a:xfrm flipH="false" flipV="false" rot="-10800000">
            <a:off x="15219832" y="82456"/>
            <a:ext cx="3189273" cy="2930866"/>
          </a:xfrm>
          <a:custGeom>
            <a:avLst/>
            <a:gdLst/>
            <a:ahLst/>
            <a:cxnLst/>
            <a:rect r="r" b="b" t="t" l="l"/>
            <a:pathLst>
              <a:path h="2930866" w="3189273">
                <a:moveTo>
                  <a:pt x="0" y="0"/>
                </a:moveTo>
                <a:lnTo>
                  <a:pt x="3189273" y="0"/>
                </a:lnTo>
                <a:lnTo>
                  <a:pt x="3189273" y="2930866"/>
                </a:lnTo>
                <a:lnTo>
                  <a:pt x="0" y="2930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079" r="0" b="-2015"/>
            </a:stretch>
          </a:blipFill>
        </p:spPr>
      </p:sp>
      <p:grpSp>
        <p:nvGrpSpPr>
          <p:cNvPr name="Group 135" id="135"/>
          <p:cNvGrpSpPr/>
          <p:nvPr/>
        </p:nvGrpSpPr>
        <p:grpSpPr>
          <a:xfrm rot="-10800000">
            <a:off x="15818868" y="2589847"/>
            <a:ext cx="2027517" cy="4036347"/>
            <a:chOff x="0" y="0"/>
            <a:chExt cx="544375" cy="1083733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544375" cy="1083733"/>
            </a:xfrm>
            <a:custGeom>
              <a:avLst/>
              <a:gdLst/>
              <a:ahLst/>
              <a:cxnLst/>
              <a:rect r="r" b="b" t="t" l="l"/>
              <a:pathLst>
                <a:path h="1083733" w="544375">
                  <a:moveTo>
                    <a:pt x="152737" y="0"/>
                  </a:moveTo>
                  <a:lnTo>
                    <a:pt x="391638" y="0"/>
                  </a:lnTo>
                  <a:cubicBezTo>
                    <a:pt x="432147" y="0"/>
                    <a:pt x="470996" y="16092"/>
                    <a:pt x="499640" y="44736"/>
                  </a:cubicBezTo>
                  <a:cubicBezTo>
                    <a:pt x="528283" y="73379"/>
                    <a:pt x="544375" y="112229"/>
                    <a:pt x="544375" y="152737"/>
                  </a:cubicBezTo>
                  <a:lnTo>
                    <a:pt x="544375" y="930996"/>
                  </a:lnTo>
                  <a:cubicBezTo>
                    <a:pt x="544375" y="971505"/>
                    <a:pt x="528283" y="1010354"/>
                    <a:pt x="499640" y="1038998"/>
                  </a:cubicBezTo>
                  <a:cubicBezTo>
                    <a:pt x="470996" y="1067642"/>
                    <a:pt x="432147" y="1083733"/>
                    <a:pt x="391638" y="1083733"/>
                  </a:cubicBezTo>
                  <a:lnTo>
                    <a:pt x="152737" y="1083733"/>
                  </a:lnTo>
                  <a:cubicBezTo>
                    <a:pt x="112229" y="1083733"/>
                    <a:pt x="73379" y="1067642"/>
                    <a:pt x="44736" y="1038998"/>
                  </a:cubicBezTo>
                  <a:cubicBezTo>
                    <a:pt x="16092" y="1010354"/>
                    <a:pt x="0" y="971505"/>
                    <a:pt x="0" y="930996"/>
                  </a:cubicBezTo>
                  <a:lnTo>
                    <a:pt x="0" y="152737"/>
                  </a:lnTo>
                  <a:cubicBezTo>
                    <a:pt x="0" y="112229"/>
                    <a:pt x="16092" y="73379"/>
                    <a:pt x="44736" y="44736"/>
                  </a:cubicBezTo>
                  <a:cubicBezTo>
                    <a:pt x="73379" y="16092"/>
                    <a:pt x="112229" y="0"/>
                    <a:pt x="152737" y="0"/>
                  </a:cubicBezTo>
                  <a:close/>
                </a:path>
              </a:pathLst>
            </a:custGeom>
            <a:solidFill>
              <a:srgbClr val="F88219"/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-123825"/>
              <a:ext cx="544375" cy="1207558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-10800000">
            <a:off x="16164574" y="4495900"/>
            <a:ext cx="1336106" cy="1308075"/>
            <a:chOff x="0" y="0"/>
            <a:chExt cx="358736" cy="351210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358736" cy="351210"/>
            </a:xfrm>
            <a:custGeom>
              <a:avLst/>
              <a:gdLst/>
              <a:ahLst/>
              <a:cxnLst/>
              <a:rect r="r" b="b" t="t" l="l"/>
              <a:pathLst>
                <a:path h="351210" w="358736">
                  <a:moveTo>
                    <a:pt x="115888" y="0"/>
                  </a:moveTo>
                  <a:lnTo>
                    <a:pt x="242848" y="0"/>
                  </a:lnTo>
                  <a:cubicBezTo>
                    <a:pt x="306851" y="0"/>
                    <a:pt x="358736" y="51885"/>
                    <a:pt x="358736" y="115888"/>
                  </a:cubicBezTo>
                  <a:lnTo>
                    <a:pt x="358736" y="235322"/>
                  </a:lnTo>
                  <a:cubicBezTo>
                    <a:pt x="358736" y="299325"/>
                    <a:pt x="306851" y="351210"/>
                    <a:pt x="242848" y="351210"/>
                  </a:cubicBezTo>
                  <a:lnTo>
                    <a:pt x="115888" y="351210"/>
                  </a:lnTo>
                  <a:cubicBezTo>
                    <a:pt x="51885" y="351210"/>
                    <a:pt x="0" y="299325"/>
                    <a:pt x="0" y="235322"/>
                  </a:cubicBezTo>
                  <a:lnTo>
                    <a:pt x="0" y="115888"/>
                  </a:lnTo>
                  <a:cubicBezTo>
                    <a:pt x="0" y="51885"/>
                    <a:pt x="51885" y="0"/>
                    <a:pt x="115888" y="0"/>
                  </a:cubicBezTo>
                  <a:close/>
                </a:path>
              </a:pathLst>
            </a:custGeom>
            <a:solidFill>
              <a:srgbClr val="F99B47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123825"/>
              <a:ext cx="358736" cy="475035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-10800000">
            <a:off x="15902959" y="2758029"/>
            <a:ext cx="1859336" cy="971713"/>
            <a:chOff x="0" y="0"/>
            <a:chExt cx="499220" cy="260899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99220" cy="260899"/>
            </a:xfrm>
            <a:custGeom>
              <a:avLst/>
              <a:gdLst/>
              <a:ahLst/>
              <a:cxnLst/>
              <a:rect r="r" b="b" t="t" l="l"/>
              <a:pathLst>
                <a:path h="260899" w="499220">
                  <a:moveTo>
                    <a:pt x="124914" y="0"/>
                  </a:moveTo>
                  <a:lnTo>
                    <a:pt x="374305" y="0"/>
                  </a:lnTo>
                  <a:cubicBezTo>
                    <a:pt x="443294" y="0"/>
                    <a:pt x="499220" y="55926"/>
                    <a:pt x="499220" y="124914"/>
                  </a:cubicBezTo>
                  <a:lnTo>
                    <a:pt x="499220" y="135984"/>
                  </a:lnTo>
                  <a:cubicBezTo>
                    <a:pt x="499220" y="169114"/>
                    <a:pt x="486059" y="200886"/>
                    <a:pt x="462633" y="224312"/>
                  </a:cubicBezTo>
                  <a:cubicBezTo>
                    <a:pt x="439207" y="247738"/>
                    <a:pt x="407435" y="260899"/>
                    <a:pt x="374305" y="260899"/>
                  </a:cubicBezTo>
                  <a:lnTo>
                    <a:pt x="124914" y="260899"/>
                  </a:lnTo>
                  <a:cubicBezTo>
                    <a:pt x="55926" y="260899"/>
                    <a:pt x="0" y="204973"/>
                    <a:pt x="0" y="135984"/>
                  </a:cubicBezTo>
                  <a:lnTo>
                    <a:pt x="0" y="124914"/>
                  </a:lnTo>
                  <a:cubicBezTo>
                    <a:pt x="0" y="91785"/>
                    <a:pt x="13161" y="60013"/>
                    <a:pt x="36587" y="36587"/>
                  </a:cubicBezTo>
                  <a:cubicBezTo>
                    <a:pt x="60013" y="13161"/>
                    <a:pt x="91785" y="0"/>
                    <a:pt x="124914" y="0"/>
                  </a:cubicBezTo>
                  <a:close/>
                </a:path>
              </a:pathLst>
            </a:custGeom>
            <a:solidFill>
              <a:srgbClr val="F99B47"/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0" y="-123825"/>
              <a:ext cx="499220" cy="38472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-10800000">
            <a:off x="17003611" y="2646842"/>
            <a:ext cx="618533" cy="74747"/>
            <a:chOff x="0" y="0"/>
            <a:chExt cx="166072" cy="20069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-10800000">
            <a:off x="16043110" y="2646842"/>
            <a:ext cx="618533" cy="74747"/>
            <a:chOff x="0" y="0"/>
            <a:chExt cx="166072" cy="20069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49" id="149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-9870462">
            <a:off x="17736405" y="4042650"/>
            <a:ext cx="337670" cy="124875"/>
            <a:chOff x="0" y="0"/>
            <a:chExt cx="90662" cy="33528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close/>
                </a:path>
              </a:pathLst>
            </a:custGeom>
            <a:solidFill>
              <a:srgbClr val="CC5E00"/>
            </a:solidFill>
          </p:spPr>
        </p:sp>
        <p:sp>
          <p:nvSpPr>
            <p:cNvPr name="TextBox 152" id="152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15951209" y="3847256"/>
            <a:ext cx="1773881" cy="543800"/>
            <a:chOff x="0" y="0"/>
            <a:chExt cx="597833" cy="183271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893F00"/>
            </a:solidFill>
          </p:spPr>
        </p:sp>
        <p:sp>
          <p:nvSpPr>
            <p:cNvPr name="TextBox 155" id="155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15924819" y="4262322"/>
            <a:ext cx="199788" cy="1839411"/>
            <a:chOff x="0" y="0"/>
            <a:chExt cx="39938" cy="367705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8" id="158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17561479" y="4262322"/>
            <a:ext cx="199788" cy="1839411"/>
            <a:chOff x="0" y="0"/>
            <a:chExt cx="39938" cy="36770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-10800000">
            <a:off x="15951209" y="5903487"/>
            <a:ext cx="1773881" cy="543800"/>
            <a:chOff x="0" y="0"/>
            <a:chExt cx="597833" cy="183271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893F00"/>
            </a:solidFill>
          </p:spPr>
        </p:sp>
        <p:sp>
          <p:nvSpPr>
            <p:cNvPr name="TextBox 164" id="164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-3784">
            <a:off x="12145725" y="6187700"/>
            <a:ext cx="194368" cy="692073"/>
            <a:chOff x="0" y="0"/>
            <a:chExt cx="39938" cy="142206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67" id="167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-3784">
            <a:off x="14148447" y="6185495"/>
            <a:ext cx="194368" cy="692073"/>
            <a:chOff x="0" y="0"/>
            <a:chExt cx="39938" cy="142206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70" id="170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-3784">
            <a:off x="12148416" y="8632248"/>
            <a:ext cx="194368" cy="692073"/>
            <a:chOff x="0" y="0"/>
            <a:chExt cx="39938" cy="142206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73" id="173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-3784">
            <a:off x="14151138" y="8630044"/>
            <a:ext cx="194368" cy="692073"/>
            <a:chOff x="0" y="0"/>
            <a:chExt cx="39938" cy="142206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76" id="176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7" id="177"/>
          <p:cNvSpPr/>
          <p:nvPr/>
        </p:nvSpPr>
        <p:spPr>
          <a:xfrm flipH="false" flipV="false" rot="-10796848">
            <a:off x="11637529" y="3151603"/>
            <a:ext cx="3189273" cy="2930866"/>
          </a:xfrm>
          <a:custGeom>
            <a:avLst/>
            <a:gdLst/>
            <a:ahLst/>
            <a:cxnLst/>
            <a:rect r="r" b="b" t="t" l="l"/>
            <a:pathLst>
              <a:path h="2930866" w="3189273">
                <a:moveTo>
                  <a:pt x="0" y="0"/>
                </a:moveTo>
                <a:lnTo>
                  <a:pt x="3189273" y="0"/>
                </a:lnTo>
                <a:lnTo>
                  <a:pt x="3189273" y="2930867"/>
                </a:lnTo>
                <a:lnTo>
                  <a:pt x="0" y="2930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079" r="0" b="-2015"/>
            </a:stretch>
          </a:blipFill>
        </p:spPr>
      </p:sp>
      <p:grpSp>
        <p:nvGrpSpPr>
          <p:cNvPr name="Group 178" id="178"/>
          <p:cNvGrpSpPr/>
          <p:nvPr/>
        </p:nvGrpSpPr>
        <p:grpSpPr>
          <a:xfrm rot="-10796848">
            <a:off x="12233760" y="5659010"/>
            <a:ext cx="2027517" cy="4036347"/>
            <a:chOff x="0" y="0"/>
            <a:chExt cx="544375" cy="1083733"/>
          </a:xfrm>
        </p:grpSpPr>
        <p:sp>
          <p:nvSpPr>
            <p:cNvPr name="Freeform 179" id="179"/>
            <p:cNvSpPr/>
            <p:nvPr/>
          </p:nvSpPr>
          <p:spPr>
            <a:xfrm flipH="false" flipV="false" rot="0">
              <a:off x="0" y="0"/>
              <a:ext cx="544375" cy="1083733"/>
            </a:xfrm>
            <a:custGeom>
              <a:avLst/>
              <a:gdLst/>
              <a:ahLst/>
              <a:cxnLst/>
              <a:rect r="r" b="b" t="t" l="l"/>
              <a:pathLst>
                <a:path h="1083733" w="544375">
                  <a:moveTo>
                    <a:pt x="152737" y="0"/>
                  </a:moveTo>
                  <a:lnTo>
                    <a:pt x="391638" y="0"/>
                  </a:lnTo>
                  <a:cubicBezTo>
                    <a:pt x="432147" y="0"/>
                    <a:pt x="470996" y="16092"/>
                    <a:pt x="499640" y="44736"/>
                  </a:cubicBezTo>
                  <a:cubicBezTo>
                    <a:pt x="528283" y="73379"/>
                    <a:pt x="544375" y="112229"/>
                    <a:pt x="544375" y="152737"/>
                  </a:cubicBezTo>
                  <a:lnTo>
                    <a:pt x="544375" y="930996"/>
                  </a:lnTo>
                  <a:cubicBezTo>
                    <a:pt x="544375" y="971505"/>
                    <a:pt x="528283" y="1010354"/>
                    <a:pt x="499640" y="1038998"/>
                  </a:cubicBezTo>
                  <a:cubicBezTo>
                    <a:pt x="470996" y="1067642"/>
                    <a:pt x="432147" y="1083733"/>
                    <a:pt x="391638" y="1083733"/>
                  </a:cubicBezTo>
                  <a:lnTo>
                    <a:pt x="152737" y="1083733"/>
                  </a:lnTo>
                  <a:cubicBezTo>
                    <a:pt x="112229" y="1083733"/>
                    <a:pt x="73379" y="1067642"/>
                    <a:pt x="44736" y="1038998"/>
                  </a:cubicBezTo>
                  <a:cubicBezTo>
                    <a:pt x="16092" y="1010354"/>
                    <a:pt x="0" y="971505"/>
                    <a:pt x="0" y="930996"/>
                  </a:cubicBezTo>
                  <a:lnTo>
                    <a:pt x="0" y="152737"/>
                  </a:lnTo>
                  <a:cubicBezTo>
                    <a:pt x="0" y="112229"/>
                    <a:pt x="16092" y="73379"/>
                    <a:pt x="44736" y="44736"/>
                  </a:cubicBezTo>
                  <a:cubicBezTo>
                    <a:pt x="73379" y="16092"/>
                    <a:pt x="112229" y="0"/>
                    <a:pt x="152737" y="0"/>
                  </a:cubicBezTo>
                  <a:close/>
                </a:path>
              </a:pathLst>
            </a:custGeom>
            <a:solidFill>
              <a:srgbClr val="22BF7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0" id="180"/>
            <p:cNvSpPr txBox="true"/>
            <p:nvPr/>
          </p:nvSpPr>
          <p:spPr>
            <a:xfrm>
              <a:off x="0" y="-123825"/>
              <a:ext cx="544375" cy="1207558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1" id="181"/>
          <p:cNvGrpSpPr/>
          <p:nvPr/>
        </p:nvGrpSpPr>
        <p:grpSpPr>
          <a:xfrm rot="-10796848">
            <a:off x="12578969" y="7565063"/>
            <a:ext cx="1336106" cy="1308075"/>
            <a:chOff x="0" y="0"/>
            <a:chExt cx="358736" cy="351210"/>
          </a:xfrm>
        </p:grpSpPr>
        <p:sp>
          <p:nvSpPr>
            <p:cNvPr name="Freeform 182" id="182"/>
            <p:cNvSpPr/>
            <p:nvPr/>
          </p:nvSpPr>
          <p:spPr>
            <a:xfrm flipH="false" flipV="false" rot="0">
              <a:off x="0" y="0"/>
              <a:ext cx="358736" cy="351210"/>
            </a:xfrm>
            <a:custGeom>
              <a:avLst/>
              <a:gdLst/>
              <a:ahLst/>
              <a:cxnLst/>
              <a:rect r="r" b="b" t="t" l="l"/>
              <a:pathLst>
                <a:path h="351210" w="358736">
                  <a:moveTo>
                    <a:pt x="115888" y="0"/>
                  </a:moveTo>
                  <a:lnTo>
                    <a:pt x="242848" y="0"/>
                  </a:lnTo>
                  <a:cubicBezTo>
                    <a:pt x="306851" y="0"/>
                    <a:pt x="358736" y="51885"/>
                    <a:pt x="358736" y="115888"/>
                  </a:cubicBezTo>
                  <a:lnTo>
                    <a:pt x="358736" y="235322"/>
                  </a:lnTo>
                  <a:cubicBezTo>
                    <a:pt x="358736" y="299325"/>
                    <a:pt x="306851" y="351210"/>
                    <a:pt x="242848" y="351210"/>
                  </a:cubicBezTo>
                  <a:lnTo>
                    <a:pt x="115888" y="351210"/>
                  </a:lnTo>
                  <a:cubicBezTo>
                    <a:pt x="51885" y="351210"/>
                    <a:pt x="0" y="299325"/>
                    <a:pt x="0" y="235322"/>
                  </a:cubicBezTo>
                  <a:lnTo>
                    <a:pt x="0" y="115888"/>
                  </a:lnTo>
                  <a:cubicBezTo>
                    <a:pt x="0" y="51885"/>
                    <a:pt x="51885" y="0"/>
                    <a:pt x="115888" y="0"/>
                  </a:cubicBezTo>
                  <a:close/>
                </a:path>
              </a:pathLst>
            </a:custGeom>
            <a:solidFill>
              <a:srgbClr val="76CDA9"/>
            </a:solidFill>
            <a:ln cap="sq">
              <a:noFill/>
              <a:prstDash val="solid"/>
              <a:miter/>
            </a:ln>
          </p:spPr>
        </p:sp>
        <p:sp>
          <p:nvSpPr>
            <p:cNvPr name="TextBox 183" id="183"/>
            <p:cNvSpPr txBox="true"/>
            <p:nvPr/>
          </p:nvSpPr>
          <p:spPr>
            <a:xfrm>
              <a:off x="0" y="-123825"/>
              <a:ext cx="358736" cy="475035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4" id="184"/>
          <p:cNvGrpSpPr/>
          <p:nvPr/>
        </p:nvGrpSpPr>
        <p:grpSpPr>
          <a:xfrm rot="-10796848">
            <a:off x="12319101" y="5827192"/>
            <a:ext cx="1859336" cy="971713"/>
            <a:chOff x="0" y="0"/>
            <a:chExt cx="499220" cy="260899"/>
          </a:xfrm>
        </p:grpSpPr>
        <p:sp>
          <p:nvSpPr>
            <p:cNvPr name="Freeform 185" id="185"/>
            <p:cNvSpPr/>
            <p:nvPr/>
          </p:nvSpPr>
          <p:spPr>
            <a:xfrm flipH="false" flipV="false" rot="0">
              <a:off x="0" y="0"/>
              <a:ext cx="499220" cy="260899"/>
            </a:xfrm>
            <a:custGeom>
              <a:avLst/>
              <a:gdLst/>
              <a:ahLst/>
              <a:cxnLst/>
              <a:rect r="r" b="b" t="t" l="l"/>
              <a:pathLst>
                <a:path h="260899" w="499220">
                  <a:moveTo>
                    <a:pt x="83276" y="0"/>
                  </a:moveTo>
                  <a:lnTo>
                    <a:pt x="415944" y="0"/>
                  </a:lnTo>
                  <a:cubicBezTo>
                    <a:pt x="461936" y="0"/>
                    <a:pt x="499220" y="37284"/>
                    <a:pt x="499220" y="83276"/>
                  </a:cubicBezTo>
                  <a:lnTo>
                    <a:pt x="499220" y="177623"/>
                  </a:lnTo>
                  <a:cubicBezTo>
                    <a:pt x="499220" y="199709"/>
                    <a:pt x="490446" y="220890"/>
                    <a:pt x="474829" y="236508"/>
                  </a:cubicBezTo>
                  <a:cubicBezTo>
                    <a:pt x="459211" y="252125"/>
                    <a:pt x="438030" y="260899"/>
                    <a:pt x="415944" y="260899"/>
                  </a:cubicBezTo>
                  <a:lnTo>
                    <a:pt x="83276" y="260899"/>
                  </a:lnTo>
                  <a:cubicBezTo>
                    <a:pt x="37284" y="260899"/>
                    <a:pt x="0" y="223615"/>
                    <a:pt x="0" y="177623"/>
                  </a:cubicBezTo>
                  <a:lnTo>
                    <a:pt x="0" y="83276"/>
                  </a:lnTo>
                  <a:cubicBezTo>
                    <a:pt x="0" y="61190"/>
                    <a:pt x="8774" y="40008"/>
                    <a:pt x="24391" y="24391"/>
                  </a:cubicBezTo>
                  <a:cubicBezTo>
                    <a:pt x="40008" y="8774"/>
                    <a:pt x="61190" y="0"/>
                    <a:pt x="83276" y="0"/>
                  </a:cubicBezTo>
                  <a:close/>
                </a:path>
              </a:pathLst>
            </a:custGeom>
            <a:solidFill>
              <a:srgbClr val="76CDA9"/>
            </a:solidFill>
            <a:ln cap="sq">
              <a:noFill/>
              <a:prstDash val="solid"/>
              <a:miter/>
            </a:ln>
          </p:spPr>
        </p:sp>
        <p:sp>
          <p:nvSpPr>
            <p:cNvPr name="TextBox 186" id="186"/>
            <p:cNvSpPr txBox="true"/>
            <p:nvPr/>
          </p:nvSpPr>
          <p:spPr>
            <a:xfrm>
              <a:off x="0" y="-123825"/>
              <a:ext cx="499220" cy="38472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7" id="187"/>
          <p:cNvGrpSpPr/>
          <p:nvPr/>
        </p:nvGrpSpPr>
        <p:grpSpPr>
          <a:xfrm rot="-10796848">
            <a:off x="13420266" y="5716446"/>
            <a:ext cx="618533" cy="74747"/>
            <a:chOff x="0" y="0"/>
            <a:chExt cx="166072" cy="20069"/>
          </a:xfrm>
        </p:grpSpPr>
        <p:sp>
          <p:nvSpPr>
            <p:cNvPr name="Freeform 188" id="188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89" id="189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90" id="190"/>
          <p:cNvGrpSpPr/>
          <p:nvPr/>
        </p:nvGrpSpPr>
        <p:grpSpPr>
          <a:xfrm rot="-10796848">
            <a:off x="12459765" y="5715566"/>
            <a:ext cx="618533" cy="74747"/>
            <a:chOff x="0" y="0"/>
            <a:chExt cx="166072" cy="20069"/>
          </a:xfrm>
        </p:grpSpPr>
        <p:sp>
          <p:nvSpPr>
            <p:cNvPr name="Freeform 191" id="191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92" id="192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93" id="193"/>
          <p:cNvGrpSpPr/>
          <p:nvPr/>
        </p:nvGrpSpPr>
        <p:grpSpPr>
          <a:xfrm rot="-9867310">
            <a:off x="14151757" y="7112797"/>
            <a:ext cx="337670" cy="124875"/>
            <a:chOff x="0" y="0"/>
            <a:chExt cx="90662" cy="33528"/>
          </a:xfrm>
        </p:grpSpPr>
        <p:sp>
          <p:nvSpPr>
            <p:cNvPr name="Freeform 194" id="194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lnTo>
                    <a:pt x="45331" y="0"/>
                  </a:lnTo>
                  <a:close/>
                </a:path>
              </a:pathLst>
            </a:custGeom>
            <a:solidFill>
              <a:srgbClr val="EAEA2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5" id="195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6" id="196"/>
          <p:cNvGrpSpPr/>
          <p:nvPr/>
        </p:nvGrpSpPr>
        <p:grpSpPr>
          <a:xfrm rot="9604850">
            <a:off x="11989912" y="7122761"/>
            <a:ext cx="337670" cy="124875"/>
            <a:chOff x="0" y="0"/>
            <a:chExt cx="90662" cy="33528"/>
          </a:xfrm>
        </p:grpSpPr>
        <p:sp>
          <p:nvSpPr>
            <p:cNvPr name="Freeform 197" id="197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lnTo>
                    <a:pt x="45331" y="0"/>
                  </a:lnTo>
                  <a:close/>
                </a:path>
              </a:pathLst>
            </a:custGeom>
            <a:solidFill>
              <a:srgbClr val="EAEA2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8" id="198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9" id="199"/>
          <p:cNvGrpSpPr/>
          <p:nvPr/>
        </p:nvGrpSpPr>
        <p:grpSpPr>
          <a:xfrm rot="19984">
            <a:off x="12361290" y="6924844"/>
            <a:ext cx="1773881" cy="543800"/>
            <a:chOff x="0" y="0"/>
            <a:chExt cx="597833" cy="183271"/>
          </a:xfrm>
        </p:grpSpPr>
        <p:sp>
          <p:nvSpPr>
            <p:cNvPr name="Freeform 200" id="200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0E623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1" id="201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2" id="202"/>
          <p:cNvGrpSpPr/>
          <p:nvPr/>
        </p:nvGrpSpPr>
        <p:grpSpPr>
          <a:xfrm rot="19984">
            <a:off x="13965367" y="7344678"/>
            <a:ext cx="199788" cy="1839411"/>
            <a:chOff x="0" y="0"/>
            <a:chExt cx="39938" cy="367705"/>
          </a:xfrm>
        </p:grpSpPr>
        <p:sp>
          <p:nvSpPr>
            <p:cNvPr name="Freeform 203" id="203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0E623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4" id="204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5" id="205"/>
          <p:cNvGrpSpPr/>
          <p:nvPr/>
        </p:nvGrpSpPr>
        <p:grpSpPr>
          <a:xfrm rot="19984">
            <a:off x="12325611" y="7344678"/>
            <a:ext cx="199788" cy="1839411"/>
            <a:chOff x="0" y="0"/>
            <a:chExt cx="39938" cy="367705"/>
          </a:xfrm>
        </p:grpSpPr>
        <p:sp>
          <p:nvSpPr>
            <p:cNvPr name="Freeform 206" id="206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0E623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7" id="207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8" id="208"/>
          <p:cNvGrpSpPr/>
          <p:nvPr/>
        </p:nvGrpSpPr>
        <p:grpSpPr>
          <a:xfrm rot="-10780015">
            <a:off x="12349337" y="8981041"/>
            <a:ext cx="1773881" cy="543800"/>
            <a:chOff x="0" y="0"/>
            <a:chExt cx="597833" cy="183271"/>
          </a:xfrm>
        </p:grpSpPr>
        <p:sp>
          <p:nvSpPr>
            <p:cNvPr name="Freeform 209" id="209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0E623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0" id="210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1" id="211"/>
          <p:cNvGrpSpPr/>
          <p:nvPr/>
        </p:nvGrpSpPr>
        <p:grpSpPr>
          <a:xfrm rot="-5400000">
            <a:off x="8510102" y="11036620"/>
            <a:ext cx="2091000" cy="70256"/>
            <a:chOff x="0" y="0"/>
            <a:chExt cx="547795" cy="18406"/>
          </a:xfrm>
        </p:grpSpPr>
        <p:sp>
          <p:nvSpPr>
            <p:cNvPr name="Freeform 212" id="21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3" id="21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14" id="214"/>
          <p:cNvGrpSpPr/>
          <p:nvPr/>
        </p:nvGrpSpPr>
        <p:grpSpPr>
          <a:xfrm rot="-5400000">
            <a:off x="8510102" y="2358820"/>
            <a:ext cx="2091000" cy="70256"/>
            <a:chOff x="0" y="0"/>
            <a:chExt cx="547795" cy="18406"/>
          </a:xfrm>
        </p:grpSpPr>
        <p:sp>
          <p:nvSpPr>
            <p:cNvPr name="Freeform 215" id="215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6" id="216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17" id="217"/>
          <p:cNvGrpSpPr/>
          <p:nvPr/>
        </p:nvGrpSpPr>
        <p:grpSpPr>
          <a:xfrm rot="-5400000">
            <a:off x="8510102" y="8141020"/>
            <a:ext cx="2091000" cy="70256"/>
            <a:chOff x="0" y="0"/>
            <a:chExt cx="547795" cy="18406"/>
          </a:xfrm>
        </p:grpSpPr>
        <p:sp>
          <p:nvSpPr>
            <p:cNvPr name="Freeform 218" id="218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9" id="219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20" id="220"/>
          <p:cNvGrpSpPr/>
          <p:nvPr/>
        </p:nvGrpSpPr>
        <p:grpSpPr>
          <a:xfrm rot="-5400000">
            <a:off x="8510102" y="-536780"/>
            <a:ext cx="2091000" cy="70256"/>
            <a:chOff x="0" y="0"/>
            <a:chExt cx="547795" cy="18406"/>
          </a:xfrm>
        </p:grpSpPr>
        <p:sp>
          <p:nvSpPr>
            <p:cNvPr name="Freeform 221" id="221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2" id="222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23" id="223"/>
          <p:cNvGrpSpPr/>
          <p:nvPr/>
        </p:nvGrpSpPr>
        <p:grpSpPr>
          <a:xfrm rot="-5400000">
            <a:off x="8510102" y="5249920"/>
            <a:ext cx="2091000" cy="70256"/>
            <a:chOff x="0" y="0"/>
            <a:chExt cx="547795" cy="18406"/>
          </a:xfrm>
        </p:grpSpPr>
        <p:sp>
          <p:nvSpPr>
            <p:cNvPr name="Freeform 224" id="224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5" id="225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26" id="226"/>
          <p:cNvGrpSpPr/>
          <p:nvPr/>
        </p:nvGrpSpPr>
        <p:grpSpPr>
          <a:xfrm rot="-5400000">
            <a:off x="-781901" y="375647"/>
            <a:ext cx="11215802" cy="9652000"/>
            <a:chOff x="0" y="0"/>
            <a:chExt cx="2953956" cy="2542091"/>
          </a:xfrm>
        </p:grpSpPr>
        <p:sp>
          <p:nvSpPr>
            <p:cNvPr name="Freeform 227" id="227"/>
            <p:cNvSpPr/>
            <p:nvPr/>
          </p:nvSpPr>
          <p:spPr>
            <a:xfrm flipH="false" flipV="false" rot="0">
              <a:off x="0" y="0"/>
              <a:ext cx="2953956" cy="2542091"/>
            </a:xfrm>
            <a:custGeom>
              <a:avLst/>
              <a:gdLst/>
              <a:ahLst/>
              <a:cxnLst/>
              <a:rect r="r" b="b" t="t" l="l"/>
              <a:pathLst>
                <a:path h="2542091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2542091"/>
                  </a:lnTo>
                  <a:lnTo>
                    <a:pt x="0" y="2542091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228" id="228"/>
            <p:cNvSpPr txBox="true"/>
            <p:nvPr/>
          </p:nvSpPr>
          <p:spPr>
            <a:xfrm>
              <a:off x="0" y="-123825"/>
              <a:ext cx="2953956" cy="2665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29" id="229"/>
          <p:cNvGrpSpPr/>
          <p:nvPr/>
        </p:nvGrpSpPr>
        <p:grpSpPr>
          <a:xfrm rot="0">
            <a:off x="6975060" y="8741836"/>
            <a:ext cx="194368" cy="692073"/>
            <a:chOff x="0" y="0"/>
            <a:chExt cx="39938" cy="142206"/>
          </a:xfrm>
        </p:grpSpPr>
        <p:sp>
          <p:nvSpPr>
            <p:cNvPr name="Freeform 230" id="230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231" id="231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2" id="232"/>
          <p:cNvGrpSpPr/>
          <p:nvPr/>
        </p:nvGrpSpPr>
        <p:grpSpPr>
          <a:xfrm rot="0">
            <a:off x="7160275" y="9990836"/>
            <a:ext cx="199788" cy="1839411"/>
            <a:chOff x="0" y="0"/>
            <a:chExt cx="39938" cy="367705"/>
          </a:xfrm>
        </p:grpSpPr>
        <p:sp>
          <p:nvSpPr>
            <p:cNvPr name="Freeform 233" id="233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34" id="234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5" id="235"/>
          <p:cNvSpPr txBox="true"/>
          <p:nvPr/>
        </p:nvSpPr>
        <p:spPr>
          <a:xfrm rot="0">
            <a:off x="411438" y="554684"/>
            <a:ext cx="7289761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600" spc="72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</a:t>
            </a:r>
            <a:r>
              <a:rPr lang="en-US" b="true" sz="3600" spc="72" u="none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EAL-WORLD IMPACT</a:t>
            </a:r>
          </a:p>
        </p:txBody>
      </p:sp>
      <p:sp>
        <p:nvSpPr>
          <p:cNvPr name="TextBox 236" id="236"/>
          <p:cNvSpPr txBox="true"/>
          <p:nvPr/>
        </p:nvSpPr>
        <p:spPr>
          <a:xfrm rot="0">
            <a:off x="658157" y="1547037"/>
            <a:ext cx="6796324" cy="271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🎯</a:t>
            </a: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What This Means for Business: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Reduce acquisition cost by focusing on damage-history customers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Improv</a:t>
            </a: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e underwriting accuracy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Boost conversion through high-performing channels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TextBox 237" id="237"/>
          <p:cNvSpPr txBox="true"/>
          <p:nvPr/>
        </p:nvSpPr>
        <p:spPr>
          <a:xfrm rot="0">
            <a:off x="904875" y="6063633"/>
            <a:ext cx="6796324" cy="2324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🔮</a:t>
            </a: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Next Up: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Build a classification model (Logistic Regression, XGBoost)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Apply</a:t>
            </a: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feature engineering to optimize performance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Deploy insights into a dashboard (Tableau/Power BI)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TextBox 238" id="238"/>
          <p:cNvSpPr txBox="true"/>
          <p:nvPr/>
        </p:nvSpPr>
        <p:spPr>
          <a:xfrm rot="0">
            <a:off x="478113" y="5172494"/>
            <a:ext cx="7289761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600" spc="72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FUTU</a:t>
            </a:r>
            <a:r>
              <a:rPr lang="en-US" b="true" sz="3600" spc="72" u="none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 STEPS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BD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887785" y="-3209951"/>
            <a:ext cx="8278934" cy="16230600"/>
            <a:chOff x="0" y="0"/>
            <a:chExt cx="2180460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80460" cy="4274726"/>
            </a:xfrm>
            <a:custGeom>
              <a:avLst/>
              <a:gdLst/>
              <a:ahLst/>
              <a:cxnLst/>
              <a:rect r="r" b="b" t="t" l="l"/>
              <a:pathLst>
                <a:path h="4274726" w="2180460">
                  <a:moveTo>
                    <a:pt x="0" y="0"/>
                  </a:moveTo>
                  <a:lnTo>
                    <a:pt x="2180460" y="0"/>
                  </a:lnTo>
                  <a:lnTo>
                    <a:pt x="2180460" y="4274726"/>
                  </a:lnTo>
                  <a:lnTo>
                    <a:pt x="0" y="4274726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80460" cy="4398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09272" y="2705279"/>
            <a:ext cx="16457354" cy="16457354"/>
          </a:xfrm>
          <a:custGeom>
            <a:avLst/>
            <a:gdLst/>
            <a:ahLst/>
            <a:cxnLst/>
            <a:rect r="r" b="b" t="t" l="l"/>
            <a:pathLst>
              <a:path h="16457354" w="16457354">
                <a:moveTo>
                  <a:pt x="0" y="0"/>
                </a:moveTo>
                <a:lnTo>
                  <a:pt x="16457354" y="0"/>
                </a:lnTo>
                <a:lnTo>
                  <a:pt x="16457354" y="16457354"/>
                </a:lnTo>
                <a:lnTo>
                  <a:pt x="0" y="16457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466813" y="5573637"/>
            <a:ext cx="1714115" cy="2447113"/>
            <a:chOff x="0" y="0"/>
            <a:chExt cx="2285487" cy="326281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02188" cy="719917"/>
              <a:chOff x="0" y="0"/>
              <a:chExt cx="39938" cy="14220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083299" y="0"/>
              <a:ext cx="202188" cy="719917"/>
              <a:chOff x="0" y="0"/>
              <a:chExt cx="39938" cy="14220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2542901"/>
              <a:ext cx="202188" cy="719917"/>
              <a:chOff x="0" y="0"/>
              <a:chExt cx="39938" cy="14220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083299" y="2542901"/>
              <a:ext cx="202188" cy="719917"/>
              <a:chOff x="0" y="0"/>
              <a:chExt cx="39938" cy="14220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1989831" y="4469198"/>
            <a:ext cx="478289" cy="47828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5E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b="true" sz="1499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989831" y="5800046"/>
            <a:ext cx="478289" cy="478289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DC40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99"/>
                </a:lnSpc>
                <a:spcBef>
                  <a:spcPct val="0"/>
                </a:spcBef>
              </a:pPr>
              <a:r>
                <a:rPr lang="en-US" b="true" sz="1499" u="none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989831" y="6944776"/>
            <a:ext cx="478289" cy="478289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98A2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99"/>
                </a:lnSpc>
                <a:spcBef>
                  <a:spcPct val="0"/>
                </a:spcBef>
              </a:pPr>
              <a:r>
                <a:rPr lang="en-US" b="true" sz="1499" u="none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3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-10800000">
            <a:off x="13103608" y="3364758"/>
            <a:ext cx="2403630" cy="2208879"/>
          </a:xfrm>
          <a:custGeom>
            <a:avLst/>
            <a:gdLst/>
            <a:ahLst/>
            <a:cxnLst/>
            <a:rect r="r" b="b" t="t" l="l"/>
            <a:pathLst>
              <a:path h="2208879" w="2403630">
                <a:moveTo>
                  <a:pt x="0" y="0"/>
                </a:moveTo>
                <a:lnTo>
                  <a:pt x="2403630" y="0"/>
                </a:lnTo>
                <a:lnTo>
                  <a:pt x="2403630" y="2208879"/>
                </a:lnTo>
                <a:lnTo>
                  <a:pt x="0" y="22088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079" r="0" b="-2015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10579451">
            <a:off x="15921503" y="3981119"/>
            <a:ext cx="1448064" cy="557572"/>
            <a:chOff x="0" y="0"/>
            <a:chExt cx="1930752" cy="743429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1930752" cy="743429"/>
              <a:chOff x="0" y="0"/>
              <a:chExt cx="812800" cy="312966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87CD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635806" y="42144"/>
              <a:ext cx="659140" cy="659140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</p:grpSp>
      <p:grpSp>
        <p:nvGrpSpPr>
          <p:cNvPr name="Group 36" id="36"/>
          <p:cNvGrpSpPr/>
          <p:nvPr/>
        </p:nvGrpSpPr>
        <p:grpSpPr>
          <a:xfrm rot="-10800000">
            <a:off x="13555078" y="5254481"/>
            <a:ext cx="1528060" cy="3042036"/>
            <a:chOff x="0" y="0"/>
            <a:chExt cx="544375" cy="108373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44375" cy="1083733"/>
            </a:xfrm>
            <a:custGeom>
              <a:avLst/>
              <a:gdLst/>
              <a:ahLst/>
              <a:cxnLst/>
              <a:rect r="r" b="b" t="t" l="l"/>
              <a:pathLst>
                <a:path h="1083733" w="544375">
                  <a:moveTo>
                    <a:pt x="101330" y="0"/>
                  </a:moveTo>
                  <a:lnTo>
                    <a:pt x="443045" y="0"/>
                  </a:lnTo>
                  <a:cubicBezTo>
                    <a:pt x="469920" y="0"/>
                    <a:pt x="495693" y="10676"/>
                    <a:pt x="514696" y="29679"/>
                  </a:cubicBezTo>
                  <a:cubicBezTo>
                    <a:pt x="533699" y="48682"/>
                    <a:pt x="544375" y="74456"/>
                    <a:pt x="544375" y="101330"/>
                  </a:cubicBezTo>
                  <a:lnTo>
                    <a:pt x="544375" y="982403"/>
                  </a:lnTo>
                  <a:cubicBezTo>
                    <a:pt x="544375" y="1009278"/>
                    <a:pt x="533699" y="1035051"/>
                    <a:pt x="514696" y="1054054"/>
                  </a:cubicBezTo>
                  <a:cubicBezTo>
                    <a:pt x="495693" y="1073058"/>
                    <a:pt x="469920" y="1083733"/>
                    <a:pt x="443045" y="1083733"/>
                  </a:cubicBezTo>
                  <a:lnTo>
                    <a:pt x="101330" y="1083733"/>
                  </a:lnTo>
                  <a:cubicBezTo>
                    <a:pt x="45367" y="1083733"/>
                    <a:pt x="0" y="1038366"/>
                    <a:pt x="0" y="982403"/>
                  </a:cubicBezTo>
                  <a:lnTo>
                    <a:pt x="0" y="101330"/>
                  </a:lnTo>
                  <a:cubicBezTo>
                    <a:pt x="0" y="45367"/>
                    <a:pt x="45367" y="0"/>
                    <a:pt x="101330" y="0"/>
                  </a:cubicBezTo>
                  <a:close/>
                </a:path>
              </a:pathLst>
            </a:custGeom>
            <a:solidFill>
              <a:srgbClr val="1F3B9B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123825"/>
              <a:ext cx="544375" cy="1207558"/>
            </a:xfrm>
            <a:prstGeom prst="rect">
              <a:avLst/>
            </a:prstGeom>
          </p:spPr>
          <p:txBody>
            <a:bodyPr anchor="ctr" rtlCol="false" tIns="37556" lIns="37556" bIns="37556" rIns="37556"/>
            <a:lstStyle/>
            <a:p>
              <a:pPr algn="ctr" marL="0" indent="0" lvl="0">
                <a:lnSpc>
                  <a:spcPts val="43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10800000">
            <a:off x="13815623" y="6690998"/>
            <a:ext cx="1006970" cy="985845"/>
            <a:chOff x="0" y="0"/>
            <a:chExt cx="358736" cy="35121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58736" cy="351210"/>
            </a:xfrm>
            <a:custGeom>
              <a:avLst/>
              <a:gdLst/>
              <a:ahLst/>
              <a:cxnLst/>
              <a:rect r="r" b="b" t="t" l="l"/>
              <a:pathLst>
                <a:path h="351210" w="358736">
                  <a:moveTo>
                    <a:pt x="153767" y="0"/>
                  </a:moveTo>
                  <a:lnTo>
                    <a:pt x="204969" y="0"/>
                  </a:lnTo>
                  <a:cubicBezTo>
                    <a:pt x="245751" y="0"/>
                    <a:pt x="284862" y="16200"/>
                    <a:pt x="313699" y="45037"/>
                  </a:cubicBezTo>
                  <a:cubicBezTo>
                    <a:pt x="342535" y="73874"/>
                    <a:pt x="358736" y="112985"/>
                    <a:pt x="358736" y="153767"/>
                  </a:cubicBezTo>
                  <a:lnTo>
                    <a:pt x="358736" y="197443"/>
                  </a:lnTo>
                  <a:cubicBezTo>
                    <a:pt x="358736" y="238225"/>
                    <a:pt x="342535" y="277336"/>
                    <a:pt x="313699" y="306173"/>
                  </a:cubicBezTo>
                  <a:cubicBezTo>
                    <a:pt x="284862" y="335010"/>
                    <a:pt x="245751" y="351210"/>
                    <a:pt x="204969" y="351210"/>
                  </a:cubicBezTo>
                  <a:lnTo>
                    <a:pt x="153767" y="351210"/>
                  </a:lnTo>
                  <a:cubicBezTo>
                    <a:pt x="112985" y="351210"/>
                    <a:pt x="73874" y="335010"/>
                    <a:pt x="45037" y="306173"/>
                  </a:cubicBezTo>
                  <a:cubicBezTo>
                    <a:pt x="16200" y="277336"/>
                    <a:pt x="0" y="238225"/>
                    <a:pt x="0" y="197443"/>
                  </a:cubicBezTo>
                  <a:lnTo>
                    <a:pt x="0" y="153767"/>
                  </a:lnTo>
                  <a:cubicBezTo>
                    <a:pt x="0" y="112985"/>
                    <a:pt x="16200" y="73874"/>
                    <a:pt x="45037" y="45037"/>
                  </a:cubicBezTo>
                  <a:cubicBezTo>
                    <a:pt x="73874" y="16200"/>
                    <a:pt x="112985" y="0"/>
                    <a:pt x="153767" y="0"/>
                  </a:cubicBezTo>
                  <a:close/>
                </a:path>
              </a:pathLst>
            </a:custGeom>
            <a:solidFill>
              <a:srgbClr val="4C62AF"/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123825"/>
              <a:ext cx="358736" cy="475035"/>
            </a:xfrm>
            <a:prstGeom prst="rect">
              <a:avLst/>
            </a:prstGeom>
          </p:spPr>
          <p:txBody>
            <a:bodyPr anchor="ctr" rtlCol="false" tIns="37556" lIns="37556" bIns="37556" rIns="37556"/>
            <a:lstStyle/>
            <a:p>
              <a:pPr algn="ctr" marL="0" indent="0" lvl="0">
                <a:lnSpc>
                  <a:spcPts val="43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-10800000">
            <a:off x="13618454" y="5381232"/>
            <a:ext cx="1401308" cy="732342"/>
            <a:chOff x="0" y="0"/>
            <a:chExt cx="499220" cy="26089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99220" cy="260899"/>
            </a:xfrm>
            <a:custGeom>
              <a:avLst/>
              <a:gdLst/>
              <a:ahLst/>
              <a:cxnLst/>
              <a:rect r="r" b="b" t="t" l="l"/>
              <a:pathLst>
                <a:path h="260899" w="499220">
                  <a:moveTo>
                    <a:pt x="130449" y="0"/>
                  </a:moveTo>
                  <a:lnTo>
                    <a:pt x="368770" y="0"/>
                  </a:lnTo>
                  <a:cubicBezTo>
                    <a:pt x="440816" y="0"/>
                    <a:pt x="499220" y="58404"/>
                    <a:pt x="499220" y="130449"/>
                  </a:cubicBezTo>
                  <a:lnTo>
                    <a:pt x="499220" y="130449"/>
                  </a:lnTo>
                  <a:cubicBezTo>
                    <a:pt x="499220" y="165047"/>
                    <a:pt x="485476" y="198227"/>
                    <a:pt x="461012" y="222691"/>
                  </a:cubicBezTo>
                  <a:cubicBezTo>
                    <a:pt x="436548" y="247155"/>
                    <a:pt x="403368" y="260899"/>
                    <a:pt x="368770" y="260899"/>
                  </a:cubicBezTo>
                  <a:lnTo>
                    <a:pt x="130449" y="260899"/>
                  </a:lnTo>
                  <a:cubicBezTo>
                    <a:pt x="58404" y="260899"/>
                    <a:pt x="0" y="202495"/>
                    <a:pt x="0" y="130449"/>
                  </a:cubicBezTo>
                  <a:lnTo>
                    <a:pt x="0" y="130449"/>
                  </a:lnTo>
                  <a:cubicBezTo>
                    <a:pt x="0" y="58404"/>
                    <a:pt x="58404" y="0"/>
                    <a:pt x="130449" y="0"/>
                  </a:cubicBezTo>
                  <a:close/>
                </a:path>
              </a:pathLst>
            </a:custGeom>
            <a:solidFill>
              <a:srgbClr val="4C62A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123825"/>
              <a:ext cx="499220" cy="384724"/>
            </a:xfrm>
            <a:prstGeom prst="rect">
              <a:avLst/>
            </a:prstGeom>
          </p:spPr>
          <p:txBody>
            <a:bodyPr anchor="ctr" rtlCol="false" tIns="37556" lIns="37556" bIns="37556" rIns="37556"/>
            <a:lstStyle/>
            <a:p>
              <a:pPr algn="ctr" marL="0" indent="0" lvl="0">
                <a:lnSpc>
                  <a:spcPts val="43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-10800000">
            <a:off x="13949745" y="5286147"/>
            <a:ext cx="242163" cy="67623"/>
            <a:chOff x="0" y="0"/>
            <a:chExt cx="86271" cy="2409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6271" cy="24091"/>
            </a:xfrm>
            <a:custGeom>
              <a:avLst/>
              <a:gdLst/>
              <a:ahLst/>
              <a:cxnLst/>
              <a:rect r="r" b="b" t="t" l="l"/>
              <a:pathLst>
                <a:path h="24091" w="86271">
                  <a:moveTo>
                    <a:pt x="12045" y="0"/>
                  </a:moveTo>
                  <a:lnTo>
                    <a:pt x="74226" y="0"/>
                  </a:lnTo>
                  <a:cubicBezTo>
                    <a:pt x="77420" y="0"/>
                    <a:pt x="80484" y="1269"/>
                    <a:pt x="82743" y="3528"/>
                  </a:cubicBezTo>
                  <a:cubicBezTo>
                    <a:pt x="85002" y="5787"/>
                    <a:pt x="86271" y="8851"/>
                    <a:pt x="86271" y="12045"/>
                  </a:cubicBezTo>
                  <a:lnTo>
                    <a:pt x="86271" y="12045"/>
                  </a:lnTo>
                  <a:cubicBezTo>
                    <a:pt x="86271" y="18698"/>
                    <a:pt x="80878" y="24091"/>
                    <a:pt x="74226" y="24091"/>
                  </a:cubicBezTo>
                  <a:lnTo>
                    <a:pt x="12045" y="24091"/>
                  </a:lnTo>
                  <a:cubicBezTo>
                    <a:pt x="8851" y="24091"/>
                    <a:pt x="5787" y="22822"/>
                    <a:pt x="3528" y="20563"/>
                  </a:cubicBezTo>
                  <a:cubicBezTo>
                    <a:pt x="1269" y="18304"/>
                    <a:pt x="0" y="15240"/>
                    <a:pt x="0" y="12045"/>
                  </a:cubicBezTo>
                  <a:lnTo>
                    <a:pt x="0" y="12045"/>
                  </a:lnTo>
                  <a:cubicBezTo>
                    <a:pt x="0" y="8851"/>
                    <a:pt x="1269" y="5787"/>
                    <a:pt x="3528" y="3528"/>
                  </a:cubicBezTo>
                  <a:cubicBezTo>
                    <a:pt x="5787" y="1269"/>
                    <a:pt x="8851" y="0"/>
                    <a:pt x="1204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23825"/>
              <a:ext cx="86271" cy="147916"/>
            </a:xfrm>
            <a:prstGeom prst="rect">
              <a:avLst/>
            </a:prstGeom>
          </p:spPr>
          <p:txBody>
            <a:bodyPr anchor="ctr" rtlCol="false" tIns="37556" lIns="37556" bIns="37556" rIns="37556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-10800000">
            <a:off x="14418937" y="5286147"/>
            <a:ext cx="242163" cy="67623"/>
            <a:chOff x="0" y="0"/>
            <a:chExt cx="86271" cy="2409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6271" cy="24091"/>
            </a:xfrm>
            <a:custGeom>
              <a:avLst/>
              <a:gdLst/>
              <a:ahLst/>
              <a:cxnLst/>
              <a:rect r="r" b="b" t="t" l="l"/>
              <a:pathLst>
                <a:path h="24091" w="86271">
                  <a:moveTo>
                    <a:pt x="12045" y="0"/>
                  </a:moveTo>
                  <a:lnTo>
                    <a:pt x="74226" y="0"/>
                  </a:lnTo>
                  <a:cubicBezTo>
                    <a:pt x="77420" y="0"/>
                    <a:pt x="80484" y="1269"/>
                    <a:pt x="82743" y="3528"/>
                  </a:cubicBezTo>
                  <a:cubicBezTo>
                    <a:pt x="85002" y="5787"/>
                    <a:pt x="86271" y="8851"/>
                    <a:pt x="86271" y="12045"/>
                  </a:cubicBezTo>
                  <a:lnTo>
                    <a:pt x="86271" y="12045"/>
                  </a:lnTo>
                  <a:cubicBezTo>
                    <a:pt x="86271" y="18698"/>
                    <a:pt x="80878" y="24091"/>
                    <a:pt x="74226" y="24091"/>
                  </a:cubicBezTo>
                  <a:lnTo>
                    <a:pt x="12045" y="24091"/>
                  </a:lnTo>
                  <a:cubicBezTo>
                    <a:pt x="8851" y="24091"/>
                    <a:pt x="5787" y="22822"/>
                    <a:pt x="3528" y="20563"/>
                  </a:cubicBezTo>
                  <a:cubicBezTo>
                    <a:pt x="1269" y="18304"/>
                    <a:pt x="0" y="15240"/>
                    <a:pt x="0" y="12045"/>
                  </a:cubicBezTo>
                  <a:lnTo>
                    <a:pt x="0" y="12045"/>
                  </a:lnTo>
                  <a:cubicBezTo>
                    <a:pt x="0" y="8851"/>
                    <a:pt x="1269" y="5787"/>
                    <a:pt x="3528" y="3528"/>
                  </a:cubicBezTo>
                  <a:cubicBezTo>
                    <a:pt x="5787" y="1269"/>
                    <a:pt x="8851" y="0"/>
                    <a:pt x="1204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123825"/>
              <a:ext cx="86271" cy="147916"/>
            </a:xfrm>
            <a:prstGeom prst="rect">
              <a:avLst/>
            </a:prstGeom>
          </p:spPr>
          <p:txBody>
            <a:bodyPr anchor="ctr" rtlCol="false" tIns="37556" lIns="37556" bIns="37556" rIns="37556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3645912" y="6190083"/>
            <a:ext cx="1346392" cy="412749"/>
            <a:chOff x="0" y="0"/>
            <a:chExt cx="597833" cy="1832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3625882" y="6505122"/>
            <a:ext cx="151641" cy="1396130"/>
            <a:chOff x="0" y="0"/>
            <a:chExt cx="39938" cy="36770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4868121" y="6505122"/>
            <a:ext cx="151641" cy="1396130"/>
            <a:chOff x="0" y="0"/>
            <a:chExt cx="39938" cy="367705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-10800000">
            <a:off x="13645912" y="7750782"/>
            <a:ext cx="1346392" cy="412749"/>
            <a:chOff x="0" y="0"/>
            <a:chExt cx="597833" cy="18327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-9870462">
            <a:off x="15000250" y="6349401"/>
            <a:ext cx="254489" cy="94113"/>
            <a:chOff x="0" y="0"/>
            <a:chExt cx="90662" cy="3352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close/>
                </a:path>
              </a:pathLst>
            </a:custGeom>
            <a:solidFill>
              <a:srgbClr val="275CE4"/>
            </a:solidFill>
            <a:ln cap="sq">
              <a:noFill/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37556" lIns="37556" bIns="37556" rIns="37556"/>
            <a:lstStyle/>
            <a:p>
              <a:pPr algn="ctr" marL="0" indent="0" lvl="0">
                <a:lnSpc>
                  <a:spcPts val="43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9883450">
            <a:off x="13356063" y="6348985"/>
            <a:ext cx="254489" cy="94113"/>
            <a:chOff x="0" y="0"/>
            <a:chExt cx="90662" cy="3352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close/>
                </a:path>
              </a:pathLst>
            </a:custGeom>
            <a:solidFill>
              <a:srgbClr val="275CE4"/>
            </a:solidFill>
            <a:ln cap="sq">
              <a:noFill/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37556" lIns="37556" bIns="37556" rIns="37556"/>
            <a:lstStyle/>
            <a:p>
              <a:pPr algn="ctr" marL="0" indent="0" lvl="0">
                <a:lnSpc>
                  <a:spcPts val="43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5590947" y="8756254"/>
            <a:ext cx="1551605" cy="1053425"/>
            <a:chOff x="0" y="0"/>
            <a:chExt cx="2068806" cy="1404567"/>
          </a:xfrm>
        </p:grpSpPr>
        <p:grpSp>
          <p:nvGrpSpPr>
            <p:cNvPr name="Group 70" id="70"/>
            <p:cNvGrpSpPr/>
            <p:nvPr/>
          </p:nvGrpSpPr>
          <p:grpSpPr>
            <a:xfrm rot="-1301850">
              <a:off x="69027" y="330569"/>
              <a:ext cx="1930752" cy="743429"/>
              <a:chOff x="0" y="0"/>
              <a:chExt cx="812800" cy="312966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B4B"/>
              </a:solidFill>
            </p:spPr>
          </p:sp>
          <p:sp>
            <p:nvSpPr>
              <p:cNvPr name="TextBox 72" id="72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3" id="73"/>
            <p:cNvGrpSpPr/>
            <p:nvPr/>
          </p:nvGrpSpPr>
          <p:grpSpPr>
            <a:xfrm rot="-1301850">
              <a:off x="704833" y="372713"/>
              <a:ext cx="659140" cy="659140"/>
              <a:chOff x="0" y="0"/>
              <a:chExt cx="812800" cy="812800"/>
            </a:xfrm>
          </p:grpSpPr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5" id="75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</p:grpSp>
      <p:grpSp>
        <p:nvGrpSpPr>
          <p:cNvPr name="Group 76" id="76"/>
          <p:cNvGrpSpPr/>
          <p:nvPr/>
        </p:nvGrpSpPr>
        <p:grpSpPr>
          <a:xfrm rot="0">
            <a:off x="11634428" y="7810236"/>
            <a:ext cx="557572" cy="1448064"/>
            <a:chOff x="0" y="0"/>
            <a:chExt cx="743429" cy="1930752"/>
          </a:xfrm>
        </p:grpSpPr>
        <p:grpSp>
          <p:nvGrpSpPr>
            <p:cNvPr name="Group 77" id="77"/>
            <p:cNvGrpSpPr/>
            <p:nvPr/>
          </p:nvGrpSpPr>
          <p:grpSpPr>
            <a:xfrm rot="-5400000">
              <a:off x="-593662" y="593662"/>
              <a:ext cx="1930752" cy="743429"/>
              <a:chOff x="0" y="0"/>
              <a:chExt cx="812800" cy="312966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3B9B"/>
              </a:solidFill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80" id="80"/>
            <p:cNvGrpSpPr/>
            <p:nvPr/>
          </p:nvGrpSpPr>
          <p:grpSpPr>
            <a:xfrm rot="-5400000">
              <a:off x="42144" y="635806"/>
              <a:ext cx="659140" cy="659140"/>
              <a:chOff x="0" y="0"/>
              <a:chExt cx="812800" cy="81280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</p:grpSp>
      <p:sp>
        <p:nvSpPr>
          <p:cNvPr name="TextBox 83" id="83"/>
          <p:cNvSpPr txBox="true"/>
          <p:nvPr/>
        </p:nvSpPr>
        <p:spPr>
          <a:xfrm rot="0">
            <a:off x="1800616" y="2968465"/>
            <a:ext cx="10935862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U</a:t>
            </a: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n</a:t>
            </a: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ers</a:t>
            </a: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ta</a:t>
            </a: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n</a:t>
            </a: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key patterns and customer behaviors from a large vehicle insurance dataset.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Why it matters: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2797312" y="4455635"/>
            <a:ext cx="3592661" cy="5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99"/>
              </a:lnSpc>
              <a:spcBef>
                <a:spcPct val="0"/>
              </a:spcBef>
            </a:pPr>
            <a:r>
              <a:rPr lang="en-US" b="true" sz="1999" spc="3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HELPS INSURERS TARGET THE RIGHT CUSTOMERS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2797312" y="5775978"/>
            <a:ext cx="2770263" cy="5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99"/>
              </a:lnSpc>
              <a:spcBef>
                <a:spcPct val="0"/>
              </a:spcBef>
            </a:pPr>
            <a:r>
              <a:rPr lang="en-US" b="true" sz="1999" spc="3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REDUCES POLICY CHURN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2812017" y="6920708"/>
            <a:ext cx="4456530" cy="55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99"/>
              </a:lnSpc>
              <a:spcBef>
                <a:spcPct val="0"/>
              </a:spcBef>
            </a:pPr>
            <a:r>
              <a:rPr lang="en-US" b="true" sz="1999" spc="3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INFORMS BETTER MARKETING AND PRICING STRATEGIES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800616" y="1714679"/>
            <a:ext cx="1294921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b="true" sz="6000" spc="12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PROJECT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A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1791551" y="748449"/>
            <a:ext cx="11215802" cy="8623300"/>
            <a:chOff x="0" y="0"/>
            <a:chExt cx="2953956" cy="227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53956" cy="2271157"/>
            </a:xfrm>
            <a:custGeom>
              <a:avLst/>
              <a:gdLst/>
              <a:ahLst/>
              <a:cxnLst/>
              <a:rect r="r" b="b" t="t" l="l"/>
              <a:pathLst>
                <a:path h="2271157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2271157"/>
                  </a:lnTo>
                  <a:lnTo>
                    <a:pt x="0" y="2271157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953956" cy="2394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1040725" y="5061438"/>
            <a:ext cx="12020550" cy="164123"/>
            <a:chOff x="0" y="0"/>
            <a:chExt cx="3165906" cy="432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65906" cy="43226"/>
            </a:xfrm>
            <a:custGeom>
              <a:avLst/>
              <a:gdLst/>
              <a:ahLst/>
              <a:cxnLst/>
              <a:rect r="r" b="b" t="t" l="l"/>
              <a:pathLst>
                <a:path h="43226" w="3165906">
                  <a:moveTo>
                    <a:pt x="0" y="0"/>
                  </a:moveTo>
                  <a:lnTo>
                    <a:pt x="3165906" y="0"/>
                  </a:lnTo>
                  <a:lnTo>
                    <a:pt x="3165906" y="43226"/>
                  </a:lnTo>
                  <a:lnTo>
                    <a:pt x="0" y="43226"/>
                  </a:lnTo>
                  <a:close/>
                </a:path>
              </a:pathLst>
            </a:custGeom>
            <a:solidFill>
              <a:srgbClr val="FFDD8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3165906" cy="1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3857757" y="5061438"/>
            <a:ext cx="12020550" cy="164123"/>
            <a:chOff x="0" y="0"/>
            <a:chExt cx="3165906" cy="432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65906" cy="43226"/>
            </a:xfrm>
            <a:custGeom>
              <a:avLst/>
              <a:gdLst/>
              <a:ahLst/>
              <a:cxnLst/>
              <a:rect r="r" b="b" t="t" l="l"/>
              <a:pathLst>
                <a:path h="43226" w="3165906">
                  <a:moveTo>
                    <a:pt x="0" y="0"/>
                  </a:moveTo>
                  <a:lnTo>
                    <a:pt x="3165906" y="0"/>
                  </a:lnTo>
                  <a:lnTo>
                    <a:pt x="3165906" y="43226"/>
                  </a:lnTo>
                  <a:lnTo>
                    <a:pt x="0" y="43226"/>
                  </a:lnTo>
                  <a:close/>
                </a:path>
              </a:pathLst>
            </a:custGeom>
            <a:solidFill>
              <a:srgbClr val="FFDD8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3165906" cy="1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0597759" y="10895072"/>
            <a:ext cx="2091000" cy="70256"/>
            <a:chOff x="0" y="0"/>
            <a:chExt cx="547795" cy="184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0597759" y="2217272"/>
            <a:ext cx="2091000" cy="70256"/>
            <a:chOff x="0" y="0"/>
            <a:chExt cx="547795" cy="184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0597759" y="7999472"/>
            <a:ext cx="2091000" cy="70256"/>
            <a:chOff x="0" y="0"/>
            <a:chExt cx="547795" cy="184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0597759" y="-678328"/>
            <a:ext cx="2091000" cy="70256"/>
            <a:chOff x="0" y="0"/>
            <a:chExt cx="547795" cy="184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0597759" y="5108372"/>
            <a:ext cx="2091000" cy="70256"/>
            <a:chOff x="0" y="0"/>
            <a:chExt cx="547795" cy="184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4185625" y="10895072"/>
            <a:ext cx="2091000" cy="70256"/>
            <a:chOff x="0" y="0"/>
            <a:chExt cx="547795" cy="1840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5400000">
            <a:off x="14185625" y="2217272"/>
            <a:ext cx="2091000" cy="70256"/>
            <a:chOff x="0" y="0"/>
            <a:chExt cx="547795" cy="1840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5400000">
            <a:off x="14185625" y="7999472"/>
            <a:ext cx="2091000" cy="70256"/>
            <a:chOff x="0" y="0"/>
            <a:chExt cx="547795" cy="1840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5400000">
            <a:off x="14185625" y="-678328"/>
            <a:ext cx="2091000" cy="70256"/>
            <a:chOff x="0" y="0"/>
            <a:chExt cx="547795" cy="1840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-5400000">
            <a:off x="14185625" y="5108372"/>
            <a:ext cx="2091000" cy="70256"/>
            <a:chOff x="0" y="0"/>
            <a:chExt cx="547795" cy="1840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-5400000">
            <a:off x="7408210" y="5061438"/>
            <a:ext cx="12020550" cy="164123"/>
            <a:chOff x="0" y="0"/>
            <a:chExt cx="3165906" cy="4322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3165906" cy="43226"/>
            </a:xfrm>
            <a:custGeom>
              <a:avLst/>
              <a:gdLst/>
              <a:ahLst/>
              <a:cxnLst/>
              <a:rect r="r" b="b" t="t" l="l"/>
              <a:pathLst>
                <a:path h="43226" w="3165906">
                  <a:moveTo>
                    <a:pt x="0" y="0"/>
                  </a:moveTo>
                  <a:lnTo>
                    <a:pt x="3165906" y="0"/>
                  </a:lnTo>
                  <a:lnTo>
                    <a:pt x="3165906" y="43226"/>
                  </a:lnTo>
                  <a:lnTo>
                    <a:pt x="0" y="43226"/>
                  </a:lnTo>
                  <a:close/>
                </a:path>
              </a:pathLst>
            </a:custGeom>
            <a:solidFill>
              <a:srgbClr val="FFDD8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123825"/>
              <a:ext cx="3165906" cy="1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144000" y="8334773"/>
            <a:ext cx="1448064" cy="557572"/>
            <a:chOff x="0" y="0"/>
            <a:chExt cx="812800" cy="31296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B9B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620854" y="8366381"/>
            <a:ext cx="494355" cy="494355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2131530">
            <a:off x="9785971" y="4502527"/>
            <a:ext cx="1448064" cy="557572"/>
            <a:chOff x="0" y="0"/>
            <a:chExt cx="812800" cy="31296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BF7E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2131530">
            <a:off x="10262825" y="4534135"/>
            <a:ext cx="494355" cy="494355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-1301850">
            <a:off x="16738705" y="8055987"/>
            <a:ext cx="1448064" cy="557572"/>
            <a:chOff x="0" y="0"/>
            <a:chExt cx="812800" cy="31296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B4B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-1301850">
            <a:off x="17215560" y="8087595"/>
            <a:ext cx="494355" cy="494355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-5400000">
            <a:off x="16893649" y="4057281"/>
            <a:ext cx="1448064" cy="557572"/>
            <a:chOff x="0" y="0"/>
            <a:chExt cx="812800" cy="3129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B9B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-5400000">
            <a:off x="17370503" y="4088889"/>
            <a:ext cx="494355" cy="494355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10579451">
            <a:off x="11871976" y="1342550"/>
            <a:ext cx="1448064" cy="557572"/>
            <a:chOff x="0" y="0"/>
            <a:chExt cx="812800" cy="312966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7CDF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10579451">
            <a:off x="12348830" y="1374158"/>
            <a:ext cx="494355" cy="494355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017434" y="2738506"/>
            <a:ext cx="194368" cy="692073"/>
            <a:chOff x="0" y="0"/>
            <a:chExt cx="39938" cy="142206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6020158" y="2738506"/>
            <a:ext cx="194368" cy="692073"/>
            <a:chOff x="0" y="0"/>
            <a:chExt cx="39938" cy="142206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017434" y="5183056"/>
            <a:ext cx="194368" cy="692073"/>
            <a:chOff x="0" y="0"/>
            <a:chExt cx="39938" cy="142206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82" id="82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6020158" y="5183056"/>
            <a:ext cx="194368" cy="692073"/>
            <a:chOff x="0" y="0"/>
            <a:chExt cx="39938" cy="142206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85" id="85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1071862">
            <a:off x="11856601" y="4355909"/>
            <a:ext cx="194368" cy="692073"/>
            <a:chOff x="0" y="0"/>
            <a:chExt cx="39938" cy="142206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88" id="88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1071862">
            <a:off x="13762764" y="4970274"/>
            <a:ext cx="194368" cy="692073"/>
            <a:chOff x="0" y="0"/>
            <a:chExt cx="39938" cy="142206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91" id="91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1071862">
            <a:off x="11106699" y="6682596"/>
            <a:ext cx="194368" cy="692073"/>
            <a:chOff x="0" y="0"/>
            <a:chExt cx="39938" cy="142206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94" id="94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1071862">
            <a:off x="13012862" y="7296961"/>
            <a:ext cx="194368" cy="692073"/>
            <a:chOff x="0" y="0"/>
            <a:chExt cx="39938" cy="142206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97" id="97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8" id="98"/>
          <p:cNvSpPr/>
          <p:nvPr/>
        </p:nvSpPr>
        <p:spPr>
          <a:xfrm flipH="false" flipV="false" rot="-9721201">
            <a:off x="11890358" y="1717379"/>
            <a:ext cx="3189273" cy="2930866"/>
          </a:xfrm>
          <a:custGeom>
            <a:avLst/>
            <a:gdLst/>
            <a:ahLst/>
            <a:cxnLst/>
            <a:rect r="r" b="b" t="t" l="l"/>
            <a:pathLst>
              <a:path h="2930866" w="3189273">
                <a:moveTo>
                  <a:pt x="0" y="0"/>
                </a:moveTo>
                <a:lnTo>
                  <a:pt x="3189273" y="0"/>
                </a:lnTo>
                <a:lnTo>
                  <a:pt x="3189273" y="2930866"/>
                </a:lnTo>
                <a:lnTo>
                  <a:pt x="0" y="2930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79" r="0" b="-2015"/>
            </a:stretch>
          </a:blipFill>
        </p:spPr>
      </p:sp>
      <p:grpSp>
        <p:nvGrpSpPr>
          <p:cNvPr name="Group 99" id="99"/>
          <p:cNvGrpSpPr/>
          <p:nvPr/>
        </p:nvGrpSpPr>
        <p:grpSpPr>
          <a:xfrm rot="-9721201">
            <a:off x="11543892" y="4080933"/>
            <a:ext cx="2027517" cy="4036347"/>
            <a:chOff x="0" y="0"/>
            <a:chExt cx="544375" cy="1083733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544375" cy="1083733"/>
            </a:xfrm>
            <a:custGeom>
              <a:avLst/>
              <a:gdLst/>
              <a:ahLst/>
              <a:cxnLst/>
              <a:rect r="r" b="b" t="t" l="l"/>
              <a:pathLst>
                <a:path h="1083733" w="544375">
                  <a:moveTo>
                    <a:pt x="152737" y="0"/>
                  </a:moveTo>
                  <a:lnTo>
                    <a:pt x="391638" y="0"/>
                  </a:lnTo>
                  <a:cubicBezTo>
                    <a:pt x="432147" y="0"/>
                    <a:pt x="470996" y="16092"/>
                    <a:pt x="499640" y="44736"/>
                  </a:cubicBezTo>
                  <a:cubicBezTo>
                    <a:pt x="528283" y="73379"/>
                    <a:pt x="544375" y="112229"/>
                    <a:pt x="544375" y="152737"/>
                  </a:cubicBezTo>
                  <a:lnTo>
                    <a:pt x="544375" y="930996"/>
                  </a:lnTo>
                  <a:cubicBezTo>
                    <a:pt x="544375" y="971505"/>
                    <a:pt x="528283" y="1010354"/>
                    <a:pt x="499640" y="1038998"/>
                  </a:cubicBezTo>
                  <a:cubicBezTo>
                    <a:pt x="470996" y="1067642"/>
                    <a:pt x="432147" y="1083733"/>
                    <a:pt x="391638" y="1083733"/>
                  </a:cubicBezTo>
                  <a:lnTo>
                    <a:pt x="152737" y="1083733"/>
                  </a:lnTo>
                  <a:cubicBezTo>
                    <a:pt x="112229" y="1083733"/>
                    <a:pt x="73379" y="1067642"/>
                    <a:pt x="44736" y="1038998"/>
                  </a:cubicBezTo>
                  <a:cubicBezTo>
                    <a:pt x="16092" y="1010354"/>
                    <a:pt x="0" y="971505"/>
                    <a:pt x="0" y="930996"/>
                  </a:cubicBezTo>
                  <a:lnTo>
                    <a:pt x="0" y="152737"/>
                  </a:lnTo>
                  <a:cubicBezTo>
                    <a:pt x="0" y="112229"/>
                    <a:pt x="16092" y="73379"/>
                    <a:pt x="44736" y="44736"/>
                  </a:cubicBezTo>
                  <a:cubicBezTo>
                    <a:pt x="73379" y="16092"/>
                    <a:pt x="112229" y="0"/>
                    <a:pt x="152737" y="0"/>
                  </a:cubicBezTo>
                  <a:close/>
                </a:path>
              </a:pathLst>
            </a:custGeom>
            <a:solidFill>
              <a:srgbClr val="1F3B9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123825"/>
              <a:ext cx="544375" cy="1207558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3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-9721201">
            <a:off x="11722316" y="5960521"/>
            <a:ext cx="1336106" cy="1308075"/>
            <a:chOff x="0" y="0"/>
            <a:chExt cx="358736" cy="35121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358736" cy="351210"/>
            </a:xfrm>
            <a:custGeom>
              <a:avLst/>
              <a:gdLst/>
              <a:ahLst/>
              <a:cxnLst/>
              <a:rect r="r" b="b" t="t" l="l"/>
              <a:pathLst>
                <a:path h="351210" w="358736">
                  <a:moveTo>
                    <a:pt x="173832" y="0"/>
                  </a:moveTo>
                  <a:lnTo>
                    <a:pt x="184904" y="0"/>
                  </a:lnTo>
                  <a:cubicBezTo>
                    <a:pt x="280909" y="0"/>
                    <a:pt x="358736" y="77827"/>
                    <a:pt x="358736" y="173832"/>
                  </a:cubicBezTo>
                  <a:lnTo>
                    <a:pt x="358736" y="177378"/>
                  </a:lnTo>
                  <a:cubicBezTo>
                    <a:pt x="358736" y="273383"/>
                    <a:pt x="280909" y="351210"/>
                    <a:pt x="184904" y="351210"/>
                  </a:cubicBezTo>
                  <a:lnTo>
                    <a:pt x="173832" y="351210"/>
                  </a:lnTo>
                  <a:cubicBezTo>
                    <a:pt x="77827" y="351210"/>
                    <a:pt x="0" y="273383"/>
                    <a:pt x="0" y="177378"/>
                  </a:cubicBezTo>
                  <a:lnTo>
                    <a:pt x="0" y="173832"/>
                  </a:lnTo>
                  <a:cubicBezTo>
                    <a:pt x="0" y="77827"/>
                    <a:pt x="77827" y="0"/>
                    <a:pt x="173832" y="0"/>
                  </a:cubicBezTo>
                  <a:close/>
                </a:path>
              </a:pathLst>
            </a:custGeom>
            <a:solidFill>
              <a:srgbClr val="4C62A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123825"/>
              <a:ext cx="358736" cy="475035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3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-9721201">
            <a:off x="12049070" y="4315732"/>
            <a:ext cx="1859336" cy="971713"/>
            <a:chOff x="0" y="0"/>
            <a:chExt cx="499220" cy="260899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499220" cy="260899"/>
            </a:xfrm>
            <a:custGeom>
              <a:avLst/>
              <a:gdLst/>
              <a:ahLst/>
              <a:cxnLst/>
              <a:rect r="r" b="b" t="t" l="l"/>
              <a:pathLst>
                <a:path h="260899" w="499220">
                  <a:moveTo>
                    <a:pt x="124914" y="0"/>
                  </a:moveTo>
                  <a:lnTo>
                    <a:pt x="374305" y="0"/>
                  </a:lnTo>
                  <a:cubicBezTo>
                    <a:pt x="443294" y="0"/>
                    <a:pt x="499220" y="55926"/>
                    <a:pt x="499220" y="124914"/>
                  </a:cubicBezTo>
                  <a:lnTo>
                    <a:pt x="499220" y="135984"/>
                  </a:lnTo>
                  <a:cubicBezTo>
                    <a:pt x="499220" y="169114"/>
                    <a:pt x="486059" y="200886"/>
                    <a:pt x="462633" y="224312"/>
                  </a:cubicBezTo>
                  <a:cubicBezTo>
                    <a:pt x="439207" y="247738"/>
                    <a:pt x="407435" y="260899"/>
                    <a:pt x="374305" y="260899"/>
                  </a:cubicBezTo>
                  <a:lnTo>
                    <a:pt x="124914" y="260899"/>
                  </a:lnTo>
                  <a:cubicBezTo>
                    <a:pt x="55926" y="260899"/>
                    <a:pt x="0" y="204973"/>
                    <a:pt x="0" y="135984"/>
                  </a:cubicBezTo>
                  <a:lnTo>
                    <a:pt x="0" y="124914"/>
                  </a:lnTo>
                  <a:cubicBezTo>
                    <a:pt x="0" y="91785"/>
                    <a:pt x="13161" y="60013"/>
                    <a:pt x="36587" y="36587"/>
                  </a:cubicBezTo>
                  <a:cubicBezTo>
                    <a:pt x="60013" y="13161"/>
                    <a:pt x="91785" y="0"/>
                    <a:pt x="124914" y="0"/>
                  </a:cubicBezTo>
                  <a:close/>
                </a:path>
              </a:pathLst>
            </a:custGeom>
            <a:solidFill>
              <a:srgbClr val="4C62A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123825"/>
              <a:ext cx="499220" cy="38472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3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-9721201">
            <a:off x="13299030" y="4380124"/>
            <a:ext cx="618533" cy="74747"/>
            <a:chOff x="0" y="0"/>
            <a:chExt cx="166072" cy="20069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-9721201">
            <a:off x="12385436" y="4083632"/>
            <a:ext cx="618533" cy="74747"/>
            <a:chOff x="0" y="0"/>
            <a:chExt cx="166072" cy="20069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-8791664">
            <a:off x="13564295" y="5889396"/>
            <a:ext cx="337670" cy="124875"/>
            <a:chOff x="0" y="0"/>
            <a:chExt cx="90662" cy="33528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close/>
                </a:path>
              </a:pathLst>
            </a:custGeom>
            <a:solidFill>
              <a:srgbClr val="275CE4"/>
            </a:solidFill>
            <a:ln cap="sq">
              <a:noFill/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3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1095631">
            <a:off x="11819273" y="5370313"/>
            <a:ext cx="1773881" cy="543800"/>
            <a:chOff x="0" y="0"/>
            <a:chExt cx="597833" cy="183271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1095631">
            <a:off x="13055049" y="5989801"/>
            <a:ext cx="199788" cy="1839411"/>
            <a:chOff x="0" y="0"/>
            <a:chExt cx="39938" cy="36770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-9704368">
            <a:off x="11174977" y="7322996"/>
            <a:ext cx="1773881" cy="543800"/>
            <a:chOff x="0" y="0"/>
            <a:chExt cx="597833" cy="183271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126" id="126"/>
          <p:cNvSpPr/>
          <p:nvPr/>
        </p:nvSpPr>
        <p:spPr>
          <a:xfrm flipH="false" flipV="false" rot="-10800000">
            <a:off x="13497662" y="-192360"/>
            <a:ext cx="3189273" cy="2930866"/>
          </a:xfrm>
          <a:custGeom>
            <a:avLst/>
            <a:gdLst/>
            <a:ahLst/>
            <a:cxnLst/>
            <a:rect r="r" b="b" t="t" l="l"/>
            <a:pathLst>
              <a:path h="2930866" w="3189273">
                <a:moveTo>
                  <a:pt x="0" y="0"/>
                </a:moveTo>
                <a:lnTo>
                  <a:pt x="3189273" y="0"/>
                </a:lnTo>
                <a:lnTo>
                  <a:pt x="3189273" y="2930866"/>
                </a:lnTo>
                <a:lnTo>
                  <a:pt x="0" y="2930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79" r="0" b="-2015"/>
            </a:stretch>
          </a:blipFill>
        </p:spPr>
      </p:sp>
      <p:grpSp>
        <p:nvGrpSpPr>
          <p:cNvPr name="Group 127" id="127"/>
          <p:cNvGrpSpPr/>
          <p:nvPr/>
        </p:nvGrpSpPr>
        <p:grpSpPr>
          <a:xfrm rot="-10800000">
            <a:off x="14096698" y="2315031"/>
            <a:ext cx="2027517" cy="4036347"/>
            <a:chOff x="0" y="0"/>
            <a:chExt cx="544375" cy="1083733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544375" cy="1083733"/>
            </a:xfrm>
            <a:custGeom>
              <a:avLst/>
              <a:gdLst/>
              <a:ahLst/>
              <a:cxnLst/>
              <a:rect r="r" b="b" t="t" l="l"/>
              <a:pathLst>
                <a:path h="1083733" w="544375">
                  <a:moveTo>
                    <a:pt x="152737" y="0"/>
                  </a:moveTo>
                  <a:lnTo>
                    <a:pt x="391638" y="0"/>
                  </a:lnTo>
                  <a:cubicBezTo>
                    <a:pt x="432147" y="0"/>
                    <a:pt x="470996" y="16092"/>
                    <a:pt x="499640" y="44736"/>
                  </a:cubicBezTo>
                  <a:cubicBezTo>
                    <a:pt x="528283" y="73379"/>
                    <a:pt x="544375" y="112229"/>
                    <a:pt x="544375" y="152737"/>
                  </a:cubicBezTo>
                  <a:lnTo>
                    <a:pt x="544375" y="930996"/>
                  </a:lnTo>
                  <a:cubicBezTo>
                    <a:pt x="544375" y="971505"/>
                    <a:pt x="528283" y="1010354"/>
                    <a:pt x="499640" y="1038998"/>
                  </a:cubicBezTo>
                  <a:cubicBezTo>
                    <a:pt x="470996" y="1067642"/>
                    <a:pt x="432147" y="1083733"/>
                    <a:pt x="391638" y="1083733"/>
                  </a:cubicBezTo>
                  <a:lnTo>
                    <a:pt x="152737" y="1083733"/>
                  </a:lnTo>
                  <a:cubicBezTo>
                    <a:pt x="112229" y="1083733"/>
                    <a:pt x="73379" y="1067642"/>
                    <a:pt x="44736" y="1038998"/>
                  </a:cubicBezTo>
                  <a:cubicBezTo>
                    <a:pt x="16092" y="1010354"/>
                    <a:pt x="0" y="971505"/>
                    <a:pt x="0" y="930996"/>
                  </a:cubicBezTo>
                  <a:lnTo>
                    <a:pt x="0" y="152737"/>
                  </a:lnTo>
                  <a:cubicBezTo>
                    <a:pt x="0" y="112229"/>
                    <a:pt x="16092" y="73379"/>
                    <a:pt x="44736" y="44736"/>
                  </a:cubicBezTo>
                  <a:cubicBezTo>
                    <a:pt x="73379" y="16092"/>
                    <a:pt x="112229" y="0"/>
                    <a:pt x="152737" y="0"/>
                  </a:cubicBezTo>
                  <a:close/>
                </a:path>
              </a:pathLst>
            </a:custGeom>
            <a:solidFill>
              <a:srgbClr val="F88219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123825"/>
              <a:ext cx="544375" cy="1207558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30" id="130"/>
          <p:cNvGrpSpPr/>
          <p:nvPr/>
        </p:nvGrpSpPr>
        <p:grpSpPr>
          <a:xfrm rot="-10800000">
            <a:off x="14442404" y="4221084"/>
            <a:ext cx="1336106" cy="1308075"/>
            <a:chOff x="0" y="0"/>
            <a:chExt cx="358736" cy="35121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358736" cy="351210"/>
            </a:xfrm>
            <a:custGeom>
              <a:avLst/>
              <a:gdLst/>
              <a:ahLst/>
              <a:cxnLst/>
              <a:rect r="r" b="b" t="t" l="l"/>
              <a:pathLst>
                <a:path h="351210" w="358736">
                  <a:moveTo>
                    <a:pt x="115888" y="0"/>
                  </a:moveTo>
                  <a:lnTo>
                    <a:pt x="242848" y="0"/>
                  </a:lnTo>
                  <a:cubicBezTo>
                    <a:pt x="306851" y="0"/>
                    <a:pt x="358736" y="51885"/>
                    <a:pt x="358736" y="115888"/>
                  </a:cubicBezTo>
                  <a:lnTo>
                    <a:pt x="358736" y="235322"/>
                  </a:lnTo>
                  <a:cubicBezTo>
                    <a:pt x="358736" y="299325"/>
                    <a:pt x="306851" y="351210"/>
                    <a:pt x="242848" y="351210"/>
                  </a:cubicBezTo>
                  <a:lnTo>
                    <a:pt x="115888" y="351210"/>
                  </a:lnTo>
                  <a:cubicBezTo>
                    <a:pt x="51885" y="351210"/>
                    <a:pt x="0" y="299325"/>
                    <a:pt x="0" y="235322"/>
                  </a:cubicBezTo>
                  <a:lnTo>
                    <a:pt x="0" y="115888"/>
                  </a:lnTo>
                  <a:cubicBezTo>
                    <a:pt x="0" y="51885"/>
                    <a:pt x="51885" y="0"/>
                    <a:pt x="115888" y="0"/>
                  </a:cubicBezTo>
                  <a:close/>
                </a:path>
              </a:pathLst>
            </a:custGeom>
            <a:solidFill>
              <a:srgbClr val="F99B47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123825"/>
              <a:ext cx="358736" cy="475035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33" id="133"/>
          <p:cNvGrpSpPr/>
          <p:nvPr/>
        </p:nvGrpSpPr>
        <p:grpSpPr>
          <a:xfrm rot="-10800000">
            <a:off x="14180789" y="2483212"/>
            <a:ext cx="1859336" cy="971713"/>
            <a:chOff x="0" y="0"/>
            <a:chExt cx="499220" cy="260899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499220" cy="260899"/>
            </a:xfrm>
            <a:custGeom>
              <a:avLst/>
              <a:gdLst/>
              <a:ahLst/>
              <a:cxnLst/>
              <a:rect r="r" b="b" t="t" l="l"/>
              <a:pathLst>
                <a:path h="260899" w="499220">
                  <a:moveTo>
                    <a:pt x="124914" y="0"/>
                  </a:moveTo>
                  <a:lnTo>
                    <a:pt x="374305" y="0"/>
                  </a:lnTo>
                  <a:cubicBezTo>
                    <a:pt x="443294" y="0"/>
                    <a:pt x="499220" y="55926"/>
                    <a:pt x="499220" y="124914"/>
                  </a:cubicBezTo>
                  <a:lnTo>
                    <a:pt x="499220" y="135984"/>
                  </a:lnTo>
                  <a:cubicBezTo>
                    <a:pt x="499220" y="169114"/>
                    <a:pt x="486059" y="200886"/>
                    <a:pt x="462633" y="224312"/>
                  </a:cubicBezTo>
                  <a:cubicBezTo>
                    <a:pt x="439207" y="247738"/>
                    <a:pt x="407435" y="260899"/>
                    <a:pt x="374305" y="260899"/>
                  </a:cubicBezTo>
                  <a:lnTo>
                    <a:pt x="124914" y="260899"/>
                  </a:lnTo>
                  <a:cubicBezTo>
                    <a:pt x="55926" y="260899"/>
                    <a:pt x="0" y="204973"/>
                    <a:pt x="0" y="135984"/>
                  </a:cubicBezTo>
                  <a:lnTo>
                    <a:pt x="0" y="124914"/>
                  </a:lnTo>
                  <a:cubicBezTo>
                    <a:pt x="0" y="91785"/>
                    <a:pt x="13161" y="60013"/>
                    <a:pt x="36587" y="36587"/>
                  </a:cubicBezTo>
                  <a:cubicBezTo>
                    <a:pt x="60013" y="13161"/>
                    <a:pt x="91785" y="0"/>
                    <a:pt x="124914" y="0"/>
                  </a:cubicBezTo>
                  <a:close/>
                </a:path>
              </a:pathLst>
            </a:custGeom>
            <a:solidFill>
              <a:srgbClr val="F99B47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123825"/>
              <a:ext cx="499220" cy="38472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36" id="136"/>
          <p:cNvGrpSpPr/>
          <p:nvPr/>
        </p:nvGrpSpPr>
        <p:grpSpPr>
          <a:xfrm rot="-10800000">
            <a:off x="15281441" y="2372026"/>
            <a:ext cx="618533" cy="74747"/>
            <a:chOff x="0" y="0"/>
            <a:chExt cx="166072" cy="20069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39" id="139"/>
          <p:cNvGrpSpPr/>
          <p:nvPr/>
        </p:nvGrpSpPr>
        <p:grpSpPr>
          <a:xfrm rot="-10800000">
            <a:off x="14320940" y="2372026"/>
            <a:ext cx="618533" cy="74747"/>
            <a:chOff x="0" y="0"/>
            <a:chExt cx="166072" cy="20069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42" id="142"/>
          <p:cNvGrpSpPr/>
          <p:nvPr/>
        </p:nvGrpSpPr>
        <p:grpSpPr>
          <a:xfrm rot="-9870462">
            <a:off x="16014235" y="3767834"/>
            <a:ext cx="337670" cy="124875"/>
            <a:chOff x="0" y="0"/>
            <a:chExt cx="90662" cy="33528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close/>
                </a:path>
              </a:pathLst>
            </a:custGeom>
            <a:solidFill>
              <a:srgbClr val="CC5E00"/>
            </a:solidFill>
          </p:spPr>
        </p:sp>
        <p:sp>
          <p:nvSpPr>
            <p:cNvPr name="TextBox 144" id="144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45" id="145"/>
          <p:cNvGrpSpPr/>
          <p:nvPr/>
        </p:nvGrpSpPr>
        <p:grpSpPr>
          <a:xfrm rot="9883450">
            <a:off x="13832634" y="3767282"/>
            <a:ext cx="337670" cy="124875"/>
            <a:chOff x="0" y="0"/>
            <a:chExt cx="90662" cy="33528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close/>
                </a:path>
              </a:pathLst>
            </a:custGeom>
            <a:solidFill>
              <a:srgbClr val="CC5E00"/>
            </a:solidFill>
          </p:spPr>
        </p:sp>
        <p:sp>
          <p:nvSpPr>
            <p:cNvPr name="TextBox 147" id="147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48" id="148"/>
          <p:cNvGrpSpPr/>
          <p:nvPr/>
        </p:nvGrpSpPr>
        <p:grpSpPr>
          <a:xfrm rot="0">
            <a:off x="14229039" y="3572440"/>
            <a:ext cx="1773881" cy="543800"/>
            <a:chOff x="0" y="0"/>
            <a:chExt cx="597833" cy="183271"/>
          </a:xfrm>
        </p:grpSpPr>
        <p:sp>
          <p:nvSpPr>
            <p:cNvPr name="Freeform 149" id="149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893F00"/>
            </a:solidFill>
          </p:spPr>
        </p:sp>
        <p:sp>
          <p:nvSpPr>
            <p:cNvPr name="TextBox 150" id="150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51" id="151"/>
          <p:cNvGrpSpPr/>
          <p:nvPr/>
        </p:nvGrpSpPr>
        <p:grpSpPr>
          <a:xfrm rot="0">
            <a:off x="14202650" y="3987506"/>
            <a:ext cx="199788" cy="1839411"/>
            <a:chOff x="0" y="0"/>
            <a:chExt cx="39938" cy="367705"/>
          </a:xfrm>
        </p:grpSpPr>
        <p:sp>
          <p:nvSpPr>
            <p:cNvPr name="Freeform 152" id="152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3" id="153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4" id="154"/>
          <p:cNvGrpSpPr/>
          <p:nvPr/>
        </p:nvGrpSpPr>
        <p:grpSpPr>
          <a:xfrm rot="0">
            <a:off x="15839309" y="3987506"/>
            <a:ext cx="199788" cy="1839411"/>
            <a:chOff x="0" y="0"/>
            <a:chExt cx="39938" cy="367705"/>
          </a:xfrm>
        </p:grpSpPr>
        <p:sp>
          <p:nvSpPr>
            <p:cNvPr name="Freeform 155" id="155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6" id="156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7" id="157"/>
          <p:cNvGrpSpPr/>
          <p:nvPr/>
        </p:nvGrpSpPr>
        <p:grpSpPr>
          <a:xfrm rot="-10800000">
            <a:off x="14229039" y="5628671"/>
            <a:ext cx="1773881" cy="543800"/>
            <a:chOff x="0" y="0"/>
            <a:chExt cx="597833" cy="183271"/>
          </a:xfrm>
        </p:grpSpPr>
        <p:sp>
          <p:nvSpPr>
            <p:cNvPr name="Freeform 158" id="158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893F00"/>
            </a:solidFill>
          </p:spPr>
        </p:sp>
        <p:sp>
          <p:nvSpPr>
            <p:cNvPr name="TextBox 159" id="159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TextBox 160" id="160"/>
          <p:cNvSpPr txBox="true"/>
          <p:nvPr/>
        </p:nvSpPr>
        <p:spPr>
          <a:xfrm rot="0">
            <a:off x="994477" y="1653926"/>
            <a:ext cx="5643745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600" spc="72">
                <a:solidFill>
                  <a:srgbClr val="F882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DATAS</a:t>
            </a:r>
            <a:r>
              <a:rPr lang="en-US" b="true" sz="3600" spc="72" u="none">
                <a:solidFill>
                  <a:srgbClr val="F882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 OVERVIEW</a:t>
            </a:r>
          </a:p>
        </p:txBody>
      </p:sp>
      <p:sp>
        <p:nvSpPr>
          <p:cNvPr name="TextBox 161" id="161"/>
          <p:cNvSpPr txBox="true"/>
          <p:nvPr/>
        </p:nvSpPr>
        <p:spPr>
          <a:xfrm rot="0">
            <a:off x="994477" y="2899416"/>
            <a:ext cx="5134173" cy="388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📁 S</a:t>
            </a:r>
            <a:r>
              <a:rPr lang="en-US" sz="2199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ource: Vehicle_Insurance.csv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📊 Size: 381,109 records | 12 features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Key Columns: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Demographics: Gender, Age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Vehicle Info: Age, Damage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Financials: Premium, Policy Channel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Target: Response (Insurance Interest)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  <p:grpSp>
        <p:nvGrpSpPr>
          <p:cNvPr name="Group 162" id="162"/>
          <p:cNvGrpSpPr/>
          <p:nvPr/>
        </p:nvGrpSpPr>
        <p:grpSpPr>
          <a:xfrm rot="-5400000">
            <a:off x="7888950" y="9345145"/>
            <a:ext cx="2091000" cy="70256"/>
            <a:chOff x="0" y="0"/>
            <a:chExt cx="547795" cy="18406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4" id="164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-5400000">
            <a:off x="7783565" y="2512077"/>
            <a:ext cx="2091000" cy="70256"/>
            <a:chOff x="0" y="0"/>
            <a:chExt cx="547795" cy="18406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7" id="167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-5400000">
            <a:off x="7811348" y="5908472"/>
            <a:ext cx="2091000" cy="70256"/>
            <a:chOff x="0" y="0"/>
            <a:chExt cx="547795" cy="18406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0" id="17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-5400000">
            <a:off x="7818694" y="-582930"/>
            <a:ext cx="2091000" cy="70256"/>
            <a:chOff x="0" y="0"/>
            <a:chExt cx="547795" cy="18406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3" id="17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A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868813" y="171298"/>
            <a:ext cx="11215802" cy="9622572"/>
            <a:chOff x="0" y="0"/>
            <a:chExt cx="2953956" cy="253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53956" cy="2534340"/>
            </a:xfrm>
            <a:custGeom>
              <a:avLst/>
              <a:gdLst/>
              <a:ahLst/>
              <a:cxnLst/>
              <a:rect r="r" b="b" t="t" l="l"/>
              <a:pathLst>
                <a:path h="2534340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2534340"/>
                  </a:lnTo>
                  <a:lnTo>
                    <a:pt x="0" y="2534340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953956" cy="2658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963492" y="4721723"/>
            <a:ext cx="12020550" cy="164123"/>
            <a:chOff x="0" y="0"/>
            <a:chExt cx="3165906" cy="432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65906" cy="43226"/>
            </a:xfrm>
            <a:custGeom>
              <a:avLst/>
              <a:gdLst/>
              <a:ahLst/>
              <a:cxnLst/>
              <a:rect r="r" b="b" t="t" l="l"/>
              <a:pathLst>
                <a:path h="43226" w="3165906">
                  <a:moveTo>
                    <a:pt x="0" y="0"/>
                  </a:moveTo>
                  <a:lnTo>
                    <a:pt x="3165906" y="0"/>
                  </a:lnTo>
                  <a:lnTo>
                    <a:pt x="3165906" y="43226"/>
                  </a:lnTo>
                  <a:lnTo>
                    <a:pt x="0" y="43226"/>
                  </a:lnTo>
                  <a:close/>
                </a:path>
              </a:pathLst>
            </a:custGeom>
            <a:solidFill>
              <a:srgbClr val="FFDD8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3165906" cy="1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520525" y="10555357"/>
            <a:ext cx="2091000" cy="70256"/>
            <a:chOff x="0" y="0"/>
            <a:chExt cx="547795" cy="184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520525" y="-1018043"/>
            <a:ext cx="2091000" cy="70256"/>
            <a:chOff x="0" y="0"/>
            <a:chExt cx="547795" cy="184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5108391" y="10555357"/>
            <a:ext cx="2091000" cy="70256"/>
            <a:chOff x="0" y="0"/>
            <a:chExt cx="547795" cy="184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5108391" y="-1018043"/>
            <a:ext cx="2091000" cy="70256"/>
            <a:chOff x="0" y="0"/>
            <a:chExt cx="547795" cy="184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48770" y="-866775"/>
            <a:ext cx="7542935" cy="12020550"/>
            <a:chOff x="0" y="0"/>
            <a:chExt cx="10057247" cy="16027400"/>
          </a:xfrm>
        </p:grpSpPr>
        <p:grpSp>
          <p:nvGrpSpPr>
            <p:cNvPr name="Group 21" id="21"/>
            <p:cNvGrpSpPr/>
            <p:nvPr/>
          </p:nvGrpSpPr>
          <p:grpSpPr>
            <a:xfrm rot="-5400000">
              <a:off x="-7048324" y="7904285"/>
              <a:ext cx="16027400" cy="218831"/>
              <a:chOff x="0" y="0"/>
              <a:chExt cx="3165906" cy="4322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3165906" cy="43226"/>
              </a:xfrm>
              <a:custGeom>
                <a:avLst/>
                <a:gdLst/>
                <a:ahLst/>
                <a:cxnLst/>
                <a:rect r="r" b="b" t="t" l="l"/>
                <a:pathLst>
                  <a:path h="43226" w="3165906">
                    <a:moveTo>
                      <a:pt x="0" y="0"/>
                    </a:moveTo>
                    <a:lnTo>
                      <a:pt x="3165906" y="0"/>
                    </a:lnTo>
                    <a:lnTo>
                      <a:pt x="3165906" y="43226"/>
                    </a:lnTo>
                    <a:lnTo>
                      <a:pt x="0" y="43226"/>
                    </a:lnTo>
                    <a:close/>
                  </a:path>
                </a:pathLst>
              </a:custGeom>
              <a:solidFill>
                <a:srgbClr val="FFDD8C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23825"/>
                <a:ext cx="3165906" cy="1670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5400000">
              <a:off x="1938345" y="4112062"/>
              <a:ext cx="2788000" cy="93675"/>
              <a:chOff x="0" y="0"/>
              <a:chExt cx="547795" cy="18406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-5400000">
              <a:off x="1938345" y="11821662"/>
              <a:ext cx="2788000" cy="93675"/>
              <a:chOff x="0" y="0"/>
              <a:chExt cx="547795" cy="18406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-5400000">
              <a:off x="1938345" y="7966862"/>
              <a:ext cx="2788000" cy="93675"/>
              <a:chOff x="0" y="0"/>
              <a:chExt cx="547795" cy="18406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-5400000">
              <a:off x="6722167" y="4112062"/>
              <a:ext cx="2788000" cy="93675"/>
              <a:chOff x="0" y="0"/>
              <a:chExt cx="547795" cy="1840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-5400000">
              <a:off x="6722167" y="11821662"/>
              <a:ext cx="2788000" cy="93675"/>
              <a:chOff x="0" y="0"/>
              <a:chExt cx="547795" cy="18406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-5400000">
              <a:off x="6722167" y="7966862"/>
              <a:ext cx="2788000" cy="93675"/>
              <a:chOff x="0" y="0"/>
              <a:chExt cx="547795" cy="18406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-5400000">
              <a:off x="-2314386" y="7904285"/>
              <a:ext cx="16027400" cy="218831"/>
              <a:chOff x="0" y="0"/>
              <a:chExt cx="3165906" cy="43226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3165906" cy="43226"/>
              </a:xfrm>
              <a:custGeom>
                <a:avLst/>
                <a:gdLst/>
                <a:ahLst/>
                <a:cxnLst/>
                <a:rect r="r" b="b" t="t" l="l"/>
                <a:pathLst>
                  <a:path h="43226" w="3165906">
                    <a:moveTo>
                      <a:pt x="0" y="0"/>
                    </a:moveTo>
                    <a:lnTo>
                      <a:pt x="3165906" y="0"/>
                    </a:lnTo>
                    <a:lnTo>
                      <a:pt x="3165906" y="43226"/>
                    </a:lnTo>
                    <a:lnTo>
                      <a:pt x="0" y="43226"/>
                    </a:lnTo>
                    <a:close/>
                  </a:path>
                </a:pathLst>
              </a:custGeom>
              <a:solidFill>
                <a:srgbClr val="FFDD8C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123825"/>
                <a:ext cx="3165906" cy="1670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0" y="12268730"/>
              <a:ext cx="1930752" cy="743429"/>
              <a:chOff x="0" y="0"/>
              <a:chExt cx="812800" cy="312966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3B9B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635806" y="12310875"/>
              <a:ext cx="659140" cy="659140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2131530">
              <a:off x="855961" y="7159070"/>
              <a:ext cx="1930752" cy="743429"/>
              <a:chOff x="0" y="0"/>
              <a:chExt cx="812800" cy="312966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BF7E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54" id="54"/>
            <p:cNvGrpSpPr/>
            <p:nvPr/>
          </p:nvGrpSpPr>
          <p:grpSpPr>
            <a:xfrm rot="2131530">
              <a:off x="1491767" y="7201214"/>
              <a:ext cx="659140" cy="659140"/>
              <a:chOff x="0" y="0"/>
              <a:chExt cx="812800" cy="8128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57" id="57"/>
            <p:cNvGrpSpPr/>
            <p:nvPr/>
          </p:nvGrpSpPr>
          <p:grpSpPr>
            <a:xfrm rot="10579451">
              <a:off x="3637301" y="2945766"/>
              <a:ext cx="1930752" cy="743429"/>
              <a:chOff x="0" y="0"/>
              <a:chExt cx="812800" cy="312966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87CDF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0" id="60"/>
            <p:cNvGrpSpPr/>
            <p:nvPr/>
          </p:nvGrpSpPr>
          <p:grpSpPr>
            <a:xfrm rot="10579451">
              <a:off x="4273107" y="2987910"/>
              <a:ext cx="659140" cy="659140"/>
              <a:chOff x="0" y="0"/>
              <a:chExt cx="812800" cy="81280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3" id="63"/>
            <p:cNvGrpSpPr/>
            <p:nvPr/>
          </p:nvGrpSpPr>
          <p:grpSpPr>
            <a:xfrm rot="0">
              <a:off x="6497912" y="4807041"/>
              <a:ext cx="259157" cy="922763"/>
              <a:chOff x="0" y="0"/>
              <a:chExt cx="39938" cy="142206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6" id="66"/>
            <p:cNvGrpSpPr/>
            <p:nvPr/>
          </p:nvGrpSpPr>
          <p:grpSpPr>
            <a:xfrm rot="0">
              <a:off x="9168211" y="4807041"/>
              <a:ext cx="259157" cy="922763"/>
              <a:chOff x="0" y="0"/>
              <a:chExt cx="39938" cy="142206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9" id="69"/>
            <p:cNvGrpSpPr/>
            <p:nvPr/>
          </p:nvGrpSpPr>
          <p:grpSpPr>
            <a:xfrm rot="0">
              <a:off x="6497912" y="8066441"/>
              <a:ext cx="259157" cy="922763"/>
              <a:chOff x="0" y="0"/>
              <a:chExt cx="39938" cy="142206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0">
              <a:off x="9168211" y="8066441"/>
              <a:ext cx="259157" cy="922763"/>
              <a:chOff x="0" y="0"/>
              <a:chExt cx="39938" cy="142206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5" id="75"/>
            <p:cNvGrpSpPr/>
            <p:nvPr/>
          </p:nvGrpSpPr>
          <p:grpSpPr>
            <a:xfrm rot="1071862">
              <a:off x="3616802" y="6963579"/>
              <a:ext cx="259157" cy="922763"/>
              <a:chOff x="0" y="0"/>
              <a:chExt cx="39938" cy="142206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1071862">
              <a:off x="6158352" y="7782732"/>
              <a:ext cx="259157" cy="922763"/>
              <a:chOff x="0" y="0"/>
              <a:chExt cx="39938" cy="142206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1" id="81"/>
            <p:cNvGrpSpPr/>
            <p:nvPr/>
          </p:nvGrpSpPr>
          <p:grpSpPr>
            <a:xfrm rot="1071862">
              <a:off x="2616932" y="10065828"/>
              <a:ext cx="259157" cy="922763"/>
              <a:chOff x="0" y="0"/>
              <a:chExt cx="39938" cy="142206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3" id="83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4" id="84"/>
            <p:cNvGrpSpPr/>
            <p:nvPr/>
          </p:nvGrpSpPr>
          <p:grpSpPr>
            <a:xfrm rot="1071862">
              <a:off x="5158483" y="10884981"/>
              <a:ext cx="259157" cy="922763"/>
              <a:chOff x="0" y="0"/>
              <a:chExt cx="39938" cy="142206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87" id="87"/>
            <p:cNvSpPr/>
            <p:nvPr/>
          </p:nvSpPr>
          <p:spPr>
            <a:xfrm flipH="false" flipV="false" rot="-9721201">
              <a:off x="3661810" y="3445539"/>
              <a:ext cx="4252364" cy="3907822"/>
            </a:xfrm>
            <a:custGeom>
              <a:avLst/>
              <a:gdLst/>
              <a:ahLst/>
              <a:cxnLst/>
              <a:rect r="r" b="b" t="t" l="l"/>
              <a:pathLst>
                <a:path h="3907822" w="4252364">
                  <a:moveTo>
                    <a:pt x="0" y="0"/>
                  </a:moveTo>
                  <a:lnTo>
                    <a:pt x="4252365" y="0"/>
                  </a:lnTo>
                  <a:lnTo>
                    <a:pt x="4252365" y="3907822"/>
                  </a:lnTo>
                  <a:lnTo>
                    <a:pt x="0" y="3907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79" r="0" b="-2015"/>
              </a:stretch>
            </a:blipFill>
          </p:spPr>
        </p:sp>
        <p:grpSp>
          <p:nvGrpSpPr>
            <p:cNvPr name="Group 88" id="88"/>
            <p:cNvGrpSpPr/>
            <p:nvPr/>
          </p:nvGrpSpPr>
          <p:grpSpPr>
            <a:xfrm rot="-9721201">
              <a:off x="3199856" y="6596944"/>
              <a:ext cx="2703356" cy="5381796"/>
              <a:chOff x="0" y="0"/>
              <a:chExt cx="544375" cy="1083733"/>
            </a:xfrm>
          </p:grpSpPr>
          <p:sp>
            <p:nvSpPr>
              <p:cNvPr name="Freeform 89" id="89"/>
              <p:cNvSpPr/>
              <p:nvPr/>
            </p:nvSpPr>
            <p:spPr>
              <a:xfrm flipH="false" flipV="false" rot="0">
                <a:off x="0" y="0"/>
                <a:ext cx="544375" cy="1083733"/>
              </a:xfrm>
              <a:custGeom>
                <a:avLst/>
                <a:gdLst/>
                <a:ahLst/>
                <a:cxnLst/>
                <a:rect r="r" b="b" t="t" l="l"/>
                <a:pathLst>
                  <a:path h="1083733" w="544375">
                    <a:moveTo>
                      <a:pt x="152737" y="0"/>
                    </a:moveTo>
                    <a:lnTo>
                      <a:pt x="391638" y="0"/>
                    </a:lnTo>
                    <a:cubicBezTo>
                      <a:pt x="432147" y="0"/>
                      <a:pt x="470996" y="16092"/>
                      <a:pt x="499640" y="44736"/>
                    </a:cubicBezTo>
                    <a:cubicBezTo>
                      <a:pt x="528283" y="73379"/>
                      <a:pt x="544375" y="112229"/>
                      <a:pt x="544375" y="152737"/>
                    </a:cubicBezTo>
                    <a:lnTo>
                      <a:pt x="544375" y="930996"/>
                    </a:lnTo>
                    <a:cubicBezTo>
                      <a:pt x="544375" y="971505"/>
                      <a:pt x="528283" y="1010354"/>
                      <a:pt x="499640" y="1038998"/>
                    </a:cubicBezTo>
                    <a:cubicBezTo>
                      <a:pt x="470996" y="1067642"/>
                      <a:pt x="432147" y="1083733"/>
                      <a:pt x="391638" y="1083733"/>
                    </a:cubicBezTo>
                    <a:lnTo>
                      <a:pt x="152737" y="1083733"/>
                    </a:lnTo>
                    <a:cubicBezTo>
                      <a:pt x="112229" y="1083733"/>
                      <a:pt x="73379" y="1067642"/>
                      <a:pt x="44736" y="1038998"/>
                    </a:cubicBezTo>
                    <a:cubicBezTo>
                      <a:pt x="16092" y="1010354"/>
                      <a:pt x="0" y="971505"/>
                      <a:pt x="0" y="930996"/>
                    </a:cubicBezTo>
                    <a:lnTo>
                      <a:pt x="0" y="152737"/>
                    </a:lnTo>
                    <a:cubicBezTo>
                      <a:pt x="0" y="112229"/>
                      <a:pt x="16092" y="73379"/>
                      <a:pt x="44736" y="44736"/>
                    </a:cubicBezTo>
                    <a:cubicBezTo>
                      <a:pt x="73379" y="16092"/>
                      <a:pt x="112229" y="0"/>
                      <a:pt x="152737" y="0"/>
                    </a:cubicBezTo>
                    <a:close/>
                  </a:path>
                </a:pathLst>
              </a:custGeom>
              <a:solidFill>
                <a:srgbClr val="1F3B9B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0" id="90"/>
              <p:cNvSpPr txBox="true"/>
              <p:nvPr/>
            </p:nvSpPr>
            <p:spPr>
              <a:xfrm>
                <a:off x="0" y="-123825"/>
                <a:ext cx="544375" cy="1207558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335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1" id="91"/>
            <p:cNvGrpSpPr/>
            <p:nvPr/>
          </p:nvGrpSpPr>
          <p:grpSpPr>
            <a:xfrm rot="-9721201">
              <a:off x="3437755" y="9103061"/>
              <a:ext cx="1781474" cy="1744101"/>
              <a:chOff x="0" y="0"/>
              <a:chExt cx="358736" cy="351210"/>
            </a:xfrm>
          </p:grpSpPr>
          <p:sp>
            <p:nvSpPr>
              <p:cNvPr name="Freeform 92" id="92"/>
              <p:cNvSpPr/>
              <p:nvPr/>
            </p:nvSpPr>
            <p:spPr>
              <a:xfrm flipH="false" flipV="false" rot="0">
                <a:off x="0" y="0"/>
                <a:ext cx="358736" cy="351210"/>
              </a:xfrm>
              <a:custGeom>
                <a:avLst/>
                <a:gdLst/>
                <a:ahLst/>
                <a:cxnLst/>
                <a:rect r="r" b="b" t="t" l="l"/>
                <a:pathLst>
                  <a:path h="351210" w="358736">
                    <a:moveTo>
                      <a:pt x="173832" y="0"/>
                    </a:moveTo>
                    <a:lnTo>
                      <a:pt x="184904" y="0"/>
                    </a:lnTo>
                    <a:cubicBezTo>
                      <a:pt x="280909" y="0"/>
                      <a:pt x="358736" y="77827"/>
                      <a:pt x="358736" y="173832"/>
                    </a:cubicBezTo>
                    <a:lnTo>
                      <a:pt x="358736" y="177378"/>
                    </a:lnTo>
                    <a:cubicBezTo>
                      <a:pt x="358736" y="273383"/>
                      <a:pt x="280909" y="351210"/>
                      <a:pt x="184904" y="351210"/>
                    </a:cubicBezTo>
                    <a:lnTo>
                      <a:pt x="173832" y="351210"/>
                    </a:lnTo>
                    <a:cubicBezTo>
                      <a:pt x="77827" y="351210"/>
                      <a:pt x="0" y="273383"/>
                      <a:pt x="0" y="177378"/>
                    </a:cubicBezTo>
                    <a:lnTo>
                      <a:pt x="0" y="173832"/>
                    </a:lnTo>
                    <a:cubicBezTo>
                      <a:pt x="0" y="77827"/>
                      <a:pt x="77827" y="0"/>
                      <a:pt x="173832" y="0"/>
                    </a:cubicBezTo>
                    <a:close/>
                  </a:path>
                </a:pathLst>
              </a:custGeom>
              <a:solidFill>
                <a:srgbClr val="4C62A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3" id="93"/>
              <p:cNvSpPr txBox="true"/>
              <p:nvPr/>
            </p:nvSpPr>
            <p:spPr>
              <a:xfrm>
                <a:off x="0" y="-123825"/>
                <a:ext cx="358736" cy="475035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335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4" id="94"/>
            <p:cNvGrpSpPr/>
            <p:nvPr/>
          </p:nvGrpSpPr>
          <p:grpSpPr>
            <a:xfrm rot="-9721201">
              <a:off x="3873427" y="6910010"/>
              <a:ext cx="2479114" cy="1295618"/>
              <a:chOff x="0" y="0"/>
              <a:chExt cx="499220" cy="260899"/>
            </a:xfrm>
          </p:grpSpPr>
          <p:sp>
            <p:nvSpPr>
              <p:cNvPr name="Freeform 95" id="95"/>
              <p:cNvSpPr/>
              <p:nvPr/>
            </p:nvSpPr>
            <p:spPr>
              <a:xfrm flipH="false" flipV="false" rot="0">
                <a:off x="0" y="0"/>
                <a:ext cx="499220" cy="260899"/>
              </a:xfrm>
              <a:custGeom>
                <a:avLst/>
                <a:gdLst/>
                <a:ahLst/>
                <a:cxnLst/>
                <a:rect r="r" b="b" t="t" l="l"/>
                <a:pathLst>
                  <a:path h="260899" w="499220">
                    <a:moveTo>
                      <a:pt x="124914" y="0"/>
                    </a:moveTo>
                    <a:lnTo>
                      <a:pt x="374305" y="0"/>
                    </a:lnTo>
                    <a:cubicBezTo>
                      <a:pt x="443294" y="0"/>
                      <a:pt x="499220" y="55926"/>
                      <a:pt x="499220" y="124914"/>
                    </a:cubicBezTo>
                    <a:lnTo>
                      <a:pt x="499220" y="135984"/>
                    </a:lnTo>
                    <a:cubicBezTo>
                      <a:pt x="499220" y="169114"/>
                      <a:pt x="486059" y="200886"/>
                      <a:pt x="462633" y="224312"/>
                    </a:cubicBezTo>
                    <a:cubicBezTo>
                      <a:pt x="439207" y="247738"/>
                      <a:pt x="407435" y="260899"/>
                      <a:pt x="374305" y="260899"/>
                    </a:cubicBezTo>
                    <a:lnTo>
                      <a:pt x="124914" y="260899"/>
                    </a:lnTo>
                    <a:cubicBezTo>
                      <a:pt x="55926" y="260899"/>
                      <a:pt x="0" y="204973"/>
                      <a:pt x="0" y="135984"/>
                    </a:cubicBezTo>
                    <a:lnTo>
                      <a:pt x="0" y="124914"/>
                    </a:lnTo>
                    <a:cubicBezTo>
                      <a:pt x="0" y="91785"/>
                      <a:pt x="13161" y="60013"/>
                      <a:pt x="36587" y="36587"/>
                    </a:cubicBezTo>
                    <a:cubicBezTo>
                      <a:pt x="60013" y="13161"/>
                      <a:pt x="91785" y="0"/>
                      <a:pt x="124914" y="0"/>
                    </a:cubicBezTo>
                    <a:close/>
                  </a:path>
                </a:pathLst>
              </a:custGeom>
              <a:solidFill>
                <a:srgbClr val="4C62A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6" id="96"/>
              <p:cNvSpPr txBox="true"/>
              <p:nvPr/>
            </p:nvSpPr>
            <p:spPr>
              <a:xfrm>
                <a:off x="0" y="-123825"/>
                <a:ext cx="499220" cy="38472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335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7" id="97"/>
            <p:cNvGrpSpPr/>
            <p:nvPr/>
          </p:nvGrpSpPr>
          <p:grpSpPr>
            <a:xfrm rot="-9721201">
              <a:off x="5540040" y="6995865"/>
              <a:ext cx="824710" cy="99663"/>
              <a:chOff x="0" y="0"/>
              <a:chExt cx="166072" cy="20069"/>
            </a:xfrm>
          </p:grpSpPr>
          <p:sp>
            <p:nvSpPr>
              <p:cNvPr name="Freeform 98" id="98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99" id="99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00" id="100"/>
            <p:cNvGrpSpPr/>
            <p:nvPr/>
          </p:nvGrpSpPr>
          <p:grpSpPr>
            <a:xfrm rot="-9721201">
              <a:off x="4321914" y="6600543"/>
              <a:ext cx="824710" cy="99663"/>
              <a:chOff x="0" y="0"/>
              <a:chExt cx="166072" cy="20069"/>
            </a:xfrm>
          </p:grpSpPr>
          <p:sp>
            <p:nvSpPr>
              <p:cNvPr name="Freeform 101" id="101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02" id="102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03" id="103"/>
            <p:cNvGrpSpPr/>
            <p:nvPr/>
          </p:nvGrpSpPr>
          <p:grpSpPr>
            <a:xfrm rot="-8791664">
              <a:off x="5893726" y="9008228"/>
              <a:ext cx="450227" cy="166499"/>
              <a:chOff x="0" y="0"/>
              <a:chExt cx="90662" cy="33528"/>
            </a:xfrm>
          </p:grpSpPr>
          <p:sp>
            <p:nvSpPr>
              <p:cNvPr name="Freeform 104" id="104"/>
              <p:cNvSpPr/>
              <p:nvPr/>
            </p:nvSpPr>
            <p:spPr>
              <a:xfrm flipH="false" flipV="false" rot="0">
                <a:off x="0" y="0"/>
                <a:ext cx="90662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0662">
                    <a:moveTo>
                      <a:pt x="45331" y="0"/>
                    </a:moveTo>
                    <a:cubicBezTo>
                      <a:pt x="20295" y="0"/>
                      <a:pt x="0" y="7506"/>
                      <a:pt x="0" y="16764"/>
                    </a:cubicBezTo>
                    <a:cubicBezTo>
                      <a:pt x="0" y="26023"/>
                      <a:pt x="20295" y="33528"/>
                      <a:pt x="45331" y="33528"/>
                    </a:cubicBezTo>
                    <a:cubicBezTo>
                      <a:pt x="70367" y="33528"/>
                      <a:pt x="90662" y="26023"/>
                      <a:pt x="90662" y="16764"/>
                    </a:cubicBezTo>
                    <a:cubicBezTo>
                      <a:pt x="90662" y="7506"/>
                      <a:pt x="70367" y="0"/>
                      <a:pt x="45331" y="0"/>
                    </a:cubicBezTo>
                    <a:close/>
                  </a:path>
                </a:pathLst>
              </a:custGeom>
              <a:solidFill>
                <a:srgbClr val="275CE4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05" id="105"/>
              <p:cNvSpPr txBox="true"/>
              <p:nvPr/>
            </p:nvSpPr>
            <p:spPr>
              <a:xfrm>
                <a:off x="8500" y="-120682"/>
                <a:ext cx="73663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335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6" id="106"/>
            <p:cNvGrpSpPr/>
            <p:nvPr/>
          </p:nvGrpSpPr>
          <p:grpSpPr>
            <a:xfrm rot="1095631">
              <a:off x="3567031" y="8316117"/>
              <a:ext cx="2365175" cy="725067"/>
              <a:chOff x="0" y="0"/>
              <a:chExt cx="597833" cy="183271"/>
            </a:xfrm>
          </p:grpSpPr>
          <p:sp>
            <p:nvSpPr>
              <p:cNvPr name="Freeform 107" id="107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0B1541"/>
              </a:solidFill>
            </p:spPr>
          </p:sp>
          <p:sp>
            <p:nvSpPr>
              <p:cNvPr name="TextBox 108" id="108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9" id="109"/>
            <p:cNvGrpSpPr/>
            <p:nvPr/>
          </p:nvGrpSpPr>
          <p:grpSpPr>
            <a:xfrm rot="1095631">
              <a:off x="5214731" y="9142102"/>
              <a:ext cx="266384" cy="2452549"/>
              <a:chOff x="0" y="0"/>
              <a:chExt cx="39938" cy="367705"/>
            </a:xfrm>
          </p:grpSpPr>
          <p:sp>
            <p:nvSpPr>
              <p:cNvPr name="Freeform 110" id="110"/>
              <p:cNvSpPr/>
              <p:nvPr/>
            </p:nvSpPr>
            <p:spPr>
              <a:xfrm flipH="false" flipV="false" rot="0">
                <a:off x="0" y="0"/>
                <a:ext cx="39938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1" id="111"/>
              <p:cNvSpPr txBox="true"/>
              <p:nvPr/>
            </p:nvSpPr>
            <p:spPr>
              <a:xfrm>
                <a:off x="0" y="-123825"/>
                <a:ext cx="39938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2" id="112"/>
            <p:cNvGrpSpPr/>
            <p:nvPr/>
          </p:nvGrpSpPr>
          <p:grpSpPr>
            <a:xfrm rot="-9704368">
              <a:off x="2707970" y="10919695"/>
              <a:ext cx="2365175" cy="725067"/>
              <a:chOff x="0" y="0"/>
              <a:chExt cx="597833" cy="183271"/>
            </a:xfrm>
          </p:grpSpPr>
          <p:sp>
            <p:nvSpPr>
              <p:cNvPr name="Freeform 113" id="113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0B1541"/>
              </a:solidFill>
            </p:spPr>
          </p:sp>
          <p:sp>
            <p:nvSpPr>
              <p:cNvPr name="TextBox 114" id="114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sp>
          <p:nvSpPr>
            <p:cNvPr name="Freeform 115" id="115"/>
            <p:cNvSpPr/>
            <p:nvPr/>
          </p:nvSpPr>
          <p:spPr>
            <a:xfrm flipH="false" flipV="false" rot="-10800000">
              <a:off x="5804883" y="899219"/>
              <a:ext cx="4252364" cy="3907822"/>
            </a:xfrm>
            <a:custGeom>
              <a:avLst/>
              <a:gdLst/>
              <a:ahLst/>
              <a:cxnLst/>
              <a:rect r="r" b="b" t="t" l="l"/>
              <a:pathLst>
                <a:path h="3907822" w="4252364">
                  <a:moveTo>
                    <a:pt x="0" y="0"/>
                  </a:moveTo>
                  <a:lnTo>
                    <a:pt x="4252364" y="0"/>
                  </a:lnTo>
                  <a:lnTo>
                    <a:pt x="4252364" y="3907822"/>
                  </a:lnTo>
                  <a:lnTo>
                    <a:pt x="0" y="3907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79" r="0" b="-2015"/>
              </a:stretch>
            </a:blipFill>
          </p:spPr>
        </p:sp>
        <p:grpSp>
          <p:nvGrpSpPr>
            <p:cNvPr name="Group 116" id="116"/>
            <p:cNvGrpSpPr/>
            <p:nvPr/>
          </p:nvGrpSpPr>
          <p:grpSpPr>
            <a:xfrm rot="-10800000">
              <a:off x="6603598" y="4242408"/>
              <a:ext cx="2703356" cy="5381796"/>
              <a:chOff x="0" y="0"/>
              <a:chExt cx="544375" cy="1083733"/>
            </a:xfrm>
          </p:grpSpPr>
          <p:sp>
            <p:nvSpPr>
              <p:cNvPr name="Freeform 117" id="117"/>
              <p:cNvSpPr/>
              <p:nvPr/>
            </p:nvSpPr>
            <p:spPr>
              <a:xfrm flipH="false" flipV="false" rot="0">
                <a:off x="0" y="0"/>
                <a:ext cx="544375" cy="1083733"/>
              </a:xfrm>
              <a:custGeom>
                <a:avLst/>
                <a:gdLst/>
                <a:ahLst/>
                <a:cxnLst/>
                <a:rect r="r" b="b" t="t" l="l"/>
                <a:pathLst>
                  <a:path h="1083733" w="544375">
                    <a:moveTo>
                      <a:pt x="152737" y="0"/>
                    </a:moveTo>
                    <a:lnTo>
                      <a:pt x="391638" y="0"/>
                    </a:lnTo>
                    <a:cubicBezTo>
                      <a:pt x="432147" y="0"/>
                      <a:pt x="470996" y="16092"/>
                      <a:pt x="499640" y="44736"/>
                    </a:cubicBezTo>
                    <a:cubicBezTo>
                      <a:pt x="528283" y="73379"/>
                      <a:pt x="544375" y="112229"/>
                      <a:pt x="544375" y="152737"/>
                    </a:cubicBezTo>
                    <a:lnTo>
                      <a:pt x="544375" y="930996"/>
                    </a:lnTo>
                    <a:cubicBezTo>
                      <a:pt x="544375" y="971505"/>
                      <a:pt x="528283" y="1010354"/>
                      <a:pt x="499640" y="1038998"/>
                    </a:cubicBezTo>
                    <a:cubicBezTo>
                      <a:pt x="470996" y="1067642"/>
                      <a:pt x="432147" y="1083733"/>
                      <a:pt x="391638" y="1083733"/>
                    </a:cubicBezTo>
                    <a:lnTo>
                      <a:pt x="152737" y="1083733"/>
                    </a:lnTo>
                    <a:cubicBezTo>
                      <a:pt x="112229" y="1083733"/>
                      <a:pt x="73379" y="1067642"/>
                      <a:pt x="44736" y="1038998"/>
                    </a:cubicBezTo>
                    <a:cubicBezTo>
                      <a:pt x="16092" y="1010354"/>
                      <a:pt x="0" y="971505"/>
                      <a:pt x="0" y="930996"/>
                    </a:cubicBezTo>
                    <a:lnTo>
                      <a:pt x="0" y="152737"/>
                    </a:lnTo>
                    <a:cubicBezTo>
                      <a:pt x="0" y="112229"/>
                      <a:pt x="16092" y="73379"/>
                      <a:pt x="44736" y="44736"/>
                    </a:cubicBezTo>
                    <a:cubicBezTo>
                      <a:pt x="73379" y="16092"/>
                      <a:pt x="112229" y="0"/>
                      <a:pt x="152737" y="0"/>
                    </a:cubicBezTo>
                    <a:close/>
                  </a:path>
                </a:pathLst>
              </a:custGeom>
              <a:solidFill>
                <a:srgbClr val="F88219"/>
              </a:solidFill>
            </p:spPr>
          </p:sp>
          <p:sp>
            <p:nvSpPr>
              <p:cNvPr name="TextBox 118" id="118"/>
              <p:cNvSpPr txBox="true"/>
              <p:nvPr/>
            </p:nvSpPr>
            <p:spPr>
              <a:xfrm>
                <a:off x="0" y="-123825"/>
                <a:ext cx="544375" cy="1207558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19" id="119"/>
            <p:cNvGrpSpPr/>
            <p:nvPr/>
          </p:nvGrpSpPr>
          <p:grpSpPr>
            <a:xfrm rot="-10800000">
              <a:off x="7064539" y="6783812"/>
              <a:ext cx="1781474" cy="1744101"/>
              <a:chOff x="0" y="0"/>
              <a:chExt cx="358736" cy="351210"/>
            </a:xfrm>
          </p:grpSpPr>
          <p:sp>
            <p:nvSpPr>
              <p:cNvPr name="Freeform 120" id="120"/>
              <p:cNvSpPr/>
              <p:nvPr/>
            </p:nvSpPr>
            <p:spPr>
              <a:xfrm flipH="false" flipV="false" rot="0">
                <a:off x="0" y="0"/>
                <a:ext cx="358736" cy="351210"/>
              </a:xfrm>
              <a:custGeom>
                <a:avLst/>
                <a:gdLst/>
                <a:ahLst/>
                <a:cxnLst/>
                <a:rect r="r" b="b" t="t" l="l"/>
                <a:pathLst>
                  <a:path h="351210" w="358736">
                    <a:moveTo>
                      <a:pt x="115888" y="0"/>
                    </a:moveTo>
                    <a:lnTo>
                      <a:pt x="242848" y="0"/>
                    </a:lnTo>
                    <a:cubicBezTo>
                      <a:pt x="306851" y="0"/>
                      <a:pt x="358736" y="51885"/>
                      <a:pt x="358736" y="115888"/>
                    </a:cubicBezTo>
                    <a:lnTo>
                      <a:pt x="358736" y="235322"/>
                    </a:lnTo>
                    <a:cubicBezTo>
                      <a:pt x="358736" y="299325"/>
                      <a:pt x="306851" y="351210"/>
                      <a:pt x="242848" y="351210"/>
                    </a:cubicBezTo>
                    <a:lnTo>
                      <a:pt x="115888" y="351210"/>
                    </a:lnTo>
                    <a:cubicBezTo>
                      <a:pt x="51885" y="351210"/>
                      <a:pt x="0" y="299325"/>
                      <a:pt x="0" y="235322"/>
                    </a:cubicBezTo>
                    <a:lnTo>
                      <a:pt x="0" y="115888"/>
                    </a:lnTo>
                    <a:cubicBezTo>
                      <a:pt x="0" y="51885"/>
                      <a:pt x="51885" y="0"/>
                      <a:pt x="115888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121" id="121"/>
              <p:cNvSpPr txBox="true"/>
              <p:nvPr/>
            </p:nvSpPr>
            <p:spPr>
              <a:xfrm>
                <a:off x="0" y="-123825"/>
                <a:ext cx="358736" cy="475035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22" id="122"/>
            <p:cNvGrpSpPr/>
            <p:nvPr/>
          </p:nvGrpSpPr>
          <p:grpSpPr>
            <a:xfrm rot="-10800000">
              <a:off x="6715719" y="4466650"/>
              <a:ext cx="2479114" cy="1295618"/>
              <a:chOff x="0" y="0"/>
              <a:chExt cx="499220" cy="260899"/>
            </a:xfrm>
          </p:grpSpPr>
          <p:sp>
            <p:nvSpPr>
              <p:cNvPr name="Freeform 123" id="123"/>
              <p:cNvSpPr/>
              <p:nvPr/>
            </p:nvSpPr>
            <p:spPr>
              <a:xfrm flipH="false" flipV="false" rot="0">
                <a:off x="0" y="0"/>
                <a:ext cx="499220" cy="260899"/>
              </a:xfrm>
              <a:custGeom>
                <a:avLst/>
                <a:gdLst/>
                <a:ahLst/>
                <a:cxnLst/>
                <a:rect r="r" b="b" t="t" l="l"/>
                <a:pathLst>
                  <a:path h="260899" w="499220">
                    <a:moveTo>
                      <a:pt x="124914" y="0"/>
                    </a:moveTo>
                    <a:lnTo>
                      <a:pt x="374305" y="0"/>
                    </a:lnTo>
                    <a:cubicBezTo>
                      <a:pt x="443294" y="0"/>
                      <a:pt x="499220" y="55926"/>
                      <a:pt x="499220" y="124914"/>
                    </a:cubicBezTo>
                    <a:lnTo>
                      <a:pt x="499220" y="135984"/>
                    </a:lnTo>
                    <a:cubicBezTo>
                      <a:pt x="499220" y="169114"/>
                      <a:pt x="486059" y="200886"/>
                      <a:pt x="462633" y="224312"/>
                    </a:cubicBezTo>
                    <a:cubicBezTo>
                      <a:pt x="439207" y="247738"/>
                      <a:pt x="407435" y="260899"/>
                      <a:pt x="374305" y="260899"/>
                    </a:cubicBezTo>
                    <a:lnTo>
                      <a:pt x="124914" y="260899"/>
                    </a:lnTo>
                    <a:cubicBezTo>
                      <a:pt x="55926" y="260899"/>
                      <a:pt x="0" y="204973"/>
                      <a:pt x="0" y="135984"/>
                    </a:cubicBezTo>
                    <a:lnTo>
                      <a:pt x="0" y="124914"/>
                    </a:lnTo>
                    <a:cubicBezTo>
                      <a:pt x="0" y="91785"/>
                      <a:pt x="13161" y="60013"/>
                      <a:pt x="36587" y="36587"/>
                    </a:cubicBezTo>
                    <a:cubicBezTo>
                      <a:pt x="60013" y="13161"/>
                      <a:pt x="91785" y="0"/>
                      <a:pt x="124914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124" id="124"/>
              <p:cNvSpPr txBox="true"/>
              <p:nvPr/>
            </p:nvSpPr>
            <p:spPr>
              <a:xfrm>
                <a:off x="0" y="-123825"/>
                <a:ext cx="499220" cy="38472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25" id="125"/>
            <p:cNvGrpSpPr/>
            <p:nvPr/>
          </p:nvGrpSpPr>
          <p:grpSpPr>
            <a:xfrm rot="-10800000">
              <a:off x="8183255" y="4318401"/>
              <a:ext cx="824710" cy="99663"/>
              <a:chOff x="0" y="0"/>
              <a:chExt cx="166072" cy="20069"/>
            </a:xfrm>
          </p:grpSpPr>
          <p:sp>
            <p:nvSpPr>
              <p:cNvPr name="Freeform 126" id="126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27" id="127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28" id="128"/>
            <p:cNvGrpSpPr/>
            <p:nvPr/>
          </p:nvGrpSpPr>
          <p:grpSpPr>
            <a:xfrm rot="-10800000">
              <a:off x="6902586" y="4318401"/>
              <a:ext cx="824710" cy="99663"/>
              <a:chOff x="0" y="0"/>
              <a:chExt cx="166072" cy="20069"/>
            </a:xfrm>
          </p:grpSpPr>
          <p:sp>
            <p:nvSpPr>
              <p:cNvPr name="Freeform 129" id="129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30" id="130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31" id="131"/>
            <p:cNvGrpSpPr/>
            <p:nvPr/>
          </p:nvGrpSpPr>
          <p:grpSpPr>
            <a:xfrm rot="-9870462">
              <a:off x="9160313" y="6179479"/>
              <a:ext cx="450227" cy="166499"/>
              <a:chOff x="0" y="0"/>
              <a:chExt cx="90662" cy="33528"/>
            </a:xfrm>
          </p:grpSpPr>
          <p:sp>
            <p:nvSpPr>
              <p:cNvPr name="Freeform 132" id="132"/>
              <p:cNvSpPr/>
              <p:nvPr/>
            </p:nvSpPr>
            <p:spPr>
              <a:xfrm flipH="false" flipV="false" rot="0">
                <a:off x="0" y="0"/>
                <a:ext cx="90662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0662">
                    <a:moveTo>
                      <a:pt x="45331" y="0"/>
                    </a:moveTo>
                    <a:cubicBezTo>
                      <a:pt x="20295" y="0"/>
                      <a:pt x="0" y="7506"/>
                      <a:pt x="0" y="16764"/>
                    </a:cubicBezTo>
                    <a:cubicBezTo>
                      <a:pt x="0" y="26023"/>
                      <a:pt x="20295" y="33528"/>
                      <a:pt x="45331" y="33528"/>
                    </a:cubicBezTo>
                    <a:cubicBezTo>
                      <a:pt x="70367" y="33528"/>
                      <a:pt x="90662" y="26023"/>
                      <a:pt x="90662" y="16764"/>
                    </a:cubicBezTo>
                    <a:cubicBezTo>
                      <a:pt x="90662" y="7506"/>
                      <a:pt x="70367" y="0"/>
                      <a:pt x="45331" y="0"/>
                    </a:cubicBezTo>
                    <a:close/>
                  </a:path>
                </a:pathLst>
              </a:custGeom>
              <a:solidFill>
                <a:srgbClr val="CC5E00"/>
              </a:solidFill>
            </p:spPr>
          </p:sp>
          <p:sp>
            <p:nvSpPr>
              <p:cNvPr name="TextBox 133" id="133"/>
              <p:cNvSpPr txBox="true"/>
              <p:nvPr/>
            </p:nvSpPr>
            <p:spPr>
              <a:xfrm>
                <a:off x="8500" y="-120682"/>
                <a:ext cx="73663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34" id="134"/>
            <p:cNvGrpSpPr/>
            <p:nvPr/>
          </p:nvGrpSpPr>
          <p:grpSpPr>
            <a:xfrm rot="9883450">
              <a:off x="6251511" y="6178742"/>
              <a:ext cx="450227" cy="166499"/>
              <a:chOff x="0" y="0"/>
              <a:chExt cx="90662" cy="33528"/>
            </a:xfrm>
          </p:grpSpPr>
          <p:sp>
            <p:nvSpPr>
              <p:cNvPr name="Freeform 135" id="135"/>
              <p:cNvSpPr/>
              <p:nvPr/>
            </p:nvSpPr>
            <p:spPr>
              <a:xfrm flipH="false" flipV="false" rot="0">
                <a:off x="0" y="0"/>
                <a:ext cx="90662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0662">
                    <a:moveTo>
                      <a:pt x="45331" y="0"/>
                    </a:moveTo>
                    <a:cubicBezTo>
                      <a:pt x="20295" y="0"/>
                      <a:pt x="0" y="7506"/>
                      <a:pt x="0" y="16764"/>
                    </a:cubicBezTo>
                    <a:cubicBezTo>
                      <a:pt x="0" y="26023"/>
                      <a:pt x="20295" y="33528"/>
                      <a:pt x="45331" y="33528"/>
                    </a:cubicBezTo>
                    <a:cubicBezTo>
                      <a:pt x="70367" y="33528"/>
                      <a:pt x="90662" y="26023"/>
                      <a:pt x="90662" y="16764"/>
                    </a:cubicBezTo>
                    <a:cubicBezTo>
                      <a:pt x="90662" y="7506"/>
                      <a:pt x="70367" y="0"/>
                      <a:pt x="45331" y="0"/>
                    </a:cubicBezTo>
                    <a:close/>
                  </a:path>
                </a:pathLst>
              </a:custGeom>
              <a:solidFill>
                <a:srgbClr val="CC5E00"/>
              </a:solidFill>
            </p:spPr>
          </p:sp>
          <p:sp>
            <p:nvSpPr>
              <p:cNvPr name="TextBox 136" id="136"/>
              <p:cNvSpPr txBox="true"/>
              <p:nvPr/>
            </p:nvSpPr>
            <p:spPr>
              <a:xfrm>
                <a:off x="8500" y="-120682"/>
                <a:ext cx="73663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37" id="137"/>
            <p:cNvGrpSpPr/>
            <p:nvPr/>
          </p:nvGrpSpPr>
          <p:grpSpPr>
            <a:xfrm rot="0">
              <a:off x="6780053" y="5918953"/>
              <a:ext cx="2365175" cy="725067"/>
              <a:chOff x="0" y="0"/>
              <a:chExt cx="597833" cy="183271"/>
            </a:xfrm>
          </p:grpSpPr>
          <p:sp>
            <p:nvSpPr>
              <p:cNvPr name="Freeform 138" id="138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139" id="139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40" id="140"/>
            <p:cNvGrpSpPr/>
            <p:nvPr/>
          </p:nvGrpSpPr>
          <p:grpSpPr>
            <a:xfrm rot="0">
              <a:off x="6744866" y="6472374"/>
              <a:ext cx="266384" cy="2452549"/>
              <a:chOff x="0" y="0"/>
              <a:chExt cx="39938" cy="367705"/>
            </a:xfrm>
          </p:grpSpPr>
          <p:sp>
            <p:nvSpPr>
              <p:cNvPr name="Freeform 141" id="141"/>
              <p:cNvSpPr/>
              <p:nvPr/>
            </p:nvSpPr>
            <p:spPr>
              <a:xfrm flipH="false" flipV="false" rot="0">
                <a:off x="0" y="0"/>
                <a:ext cx="39938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2" id="142"/>
              <p:cNvSpPr txBox="true"/>
              <p:nvPr/>
            </p:nvSpPr>
            <p:spPr>
              <a:xfrm>
                <a:off x="0" y="-123825"/>
                <a:ext cx="39938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3" id="143"/>
            <p:cNvGrpSpPr/>
            <p:nvPr/>
          </p:nvGrpSpPr>
          <p:grpSpPr>
            <a:xfrm rot="0">
              <a:off x="8927079" y="6472374"/>
              <a:ext cx="266384" cy="2452549"/>
              <a:chOff x="0" y="0"/>
              <a:chExt cx="39938" cy="367705"/>
            </a:xfrm>
          </p:grpSpPr>
          <p:sp>
            <p:nvSpPr>
              <p:cNvPr name="Freeform 144" id="144"/>
              <p:cNvSpPr/>
              <p:nvPr/>
            </p:nvSpPr>
            <p:spPr>
              <a:xfrm flipH="false" flipV="false" rot="0">
                <a:off x="0" y="0"/>
                <a:ext cx="39938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5" id="145"/>
              <p:cNvSpPr txBox="true"/>
              <p:nvPr/>
            </p:nvSpPr>
            <p:spPr>
              <a:xfrm>
                <a:off x="0" y="-123825"/>
                <a:ext cx="39938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6" id="146"/>
            <p:cNvGrpSpPr/>
            <p:nvPr/>
          </p:nvGrpSpPr>
          <p:grpSpPr>
            <a:xfrm rot="-10800000">
              <a:off x="6780053" y="8660595"/>
              <a:ext cx="2365175" cy="725067"/>
              <a:chOff x="0" y="0"/>
              <a:chExt cx="597833" cy="183271"/>
            </a:xfrm>
          </p:grpSpPr>
          <p:sp>
            <p:nvSpPr>
              <p:cNvPr name="Freeform 147" id="147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148" id="148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</p:grpSp>
      <p:sp>
        <p:nvSpPr>
          <p:cNvPr name="TextBox 149" id="149"/>
          <p:cNvSpPr txBox="true"/>
          <p:nvPr/>
        </p:nvSpPr>
        <p:spPr>
          <a:xfrm rot="0">
            <a:off x="10160853" y="3295501"/>
            <a:ext cx="6043795" cy="51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55"/>
              </a:lnSpc>
              <a:spcBef>
                <a:spcPct val="0"/>
              </a:spcBef>
            </a:pPr>
            <a:r>
              <a:rPr lang="en-US" b="true" sz="3855" spc="77">
                <a:solidFill>
                  <a:srgbClr val="F882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STACK</a:t>
            </a:r>
          </a:p>
        </p:txBody>
      </p:sp>
      <p:sp>
        <p:nvSpPr>
          <p:cNvPr name="TextBox 150" id="150"/>
          <p:cNvSpPr txBox="true"/>
          <p:nvPr/>
        </p:nvSpPr>
        <p:spPr>
          <a:xfrm rot="0">
            <a:off x="10160853" y="4137131"/>
            <a:ext cx="6307439" cy="3337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83"/>
              </a:lnSpc>
              <a:spcBef>
                <a:spcPct val="0"/>
              </a:spcBef>
            </a:pPr>
            <a:r>
              <a:rPr lang="en-US" sz="270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Tools &amp; Libra</a:t>
            </a:r>
            <a:r>
              <a:rPr lang="en-US" sz="2702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ries Used</a:t>
            </a:r>
          </a:p>
          <a:p>
            <a:pPr algn="l" marL="583522" indent="-291761" lvl="1">
              <a:lnSpc>
                <a:spcPts val="3783"/>
              </a:lnSpc>
              <a:spcBef>
                <a:spcPct val="0"/>
              </a:spcBef>
              <a:buFont typeface="Arial"/>
              <a:buChar char="•"/>
            </a:pPr>
            <a:r>
              <a:rPr lang="en-US" sz="2702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Python (Pandas, NumPy)</a:t>
            </a:r>
          </a:p>
          <a:p>
            <a:pPr algn="l" marL="583522" indent="-291761" lvl="1">
              <a:lnSpc>
                <a:spcPts val="3783"/>
              </a:lnSpc>
              <a:spcBef>
                <a:spcPct val="0"/>
              </a:spcBef>
              <a:buFont typeface="Arial"/>
              <a:buChar char="•"/>
            </a:pPr>
            <a:r>
              <a:rPr lang="en-US" sz="2702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Seaborn &amp; Matplotlib for visualization</a:t>
            </a:r>
          </a:p>
          <a:p>
            <a:pPr algn="l" marL="583522" indent="-291761" lvl="1">
              <a:lnSpc>
                <a:spcPts val="3783"/>
              </a:lnSpc>
              <a:spcBef>
                <a:spcPct val="0"/>
              </a:spcBef>
              <a:buFont typeface="Arial"/>
              <a:buChar char="•"/>
            </a:pPr>
            <a:r>
              <a:rPr lang="en-US" sz="2702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Jupyter Notebook for analysis</a:t>
            </a:r>
          </a:p>
          <a:p>
            <a:pPr algn="l" marL="583522" indent="-291761" lvl="1">
              <a:lnSpc>
                <a:spcPts val="3783"/>
              </a:lnSpc>
              <a:spcBef>
                <a:spcPct val="0"/>
              </a:spcBef>
              <a:buFont typeface="Arial"/>
              <a:buChar char="•"/>
            </a:pPr>
            <a:r>
              <a:rPr lang="en-US" sz="2702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Statistical techniques for outlier detection</a:t>
            </a:r>
          </a:p>
          <a:p>
            <a:pPr algn="l" marL="0" indent="0" lvl="0">
              <a:lnSpc>
                <a:spcPts val="37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B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9489" y="-4534185"/>
            <a:ext cx="22291701" cy="15633580"/>
            <a:chOff x="0" y="0"/>
            <a:chExt cx="29722269" cy="2084477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5927838" y="18126973"/>
              <a:ext cx="15394392" cy="2717800"/>
              <a:chOff x="0" y="0"/>
              <a:chExt cx="3040868" cy="536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040867" cy="536849"/>
              </a:xfrm>
              <a:custGeom>
                <a:avLst/>
                <a:gdLst/>
                <a:ahLst/>
                <a:cxnLst/>
                <a:rect r="r" b="b" t="t" l="l"/>
                <a:pathLst>
                  <a:path h="536849" w="3040867">
                    <a:moveTo>
                      <a:pt x="0" y="0"/>
                    </a:moveTo>
                    <a:lnTo>
                      <a:pt x="3040867" y="0"/>
                    </a:lnTo>
                    <a:lnTo>
                      <a:pt x="3040867" y="536849"/>
                    </a:lnTo>
                    <a:lnTo>
                      <a:pt x="0" y="536849"/>
                    </a:lnTo>
                    <a:close/>
                  </a:path>
                </a:pathLst>
              </a:custGeom>
              <a:solidFill>
                <a:srgbClr val="6D738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23825"/>
                <a:ext cx="3040868" cy="6606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3981938" y="18985798"/>
              <a:ext cx="2788000" cy="93675"/>
              <a:chOff x="0" y="0"/>
              <a:chExt cx="547795" cy="1840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272338" y="18985798"/>
              <a:ext cx="2788000" cy="93675"/>
              <a:chOff x="0" y="0"/>
              <a:chExt cx="547795" cy="1840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7836738" y="18985798"/>
              <a:ext cx="2788000" cy="93675"/>
              <a:chOff x="0" y="0"/>
              <a:chExt cx="547795" cy="1840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127138" y="18985798"/>
              <a:ext cx="2788000" cy="93675"/>
              <a:chOff x="0" y="0"/>
              <a:chExt cx="547795" cy="1840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 flipH="true" flipV="true">
              <a:off x="1009437" y="5905873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H="true" flipV="true">
              <a:off x="5655590" y="11179158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 flipV="true">
              <a:off x="968066" y="10796240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flipH="true" flipV="true">
              <a:off x="1192312" y="8442358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H="true" flipV="true">
              <a:off x="3683004" y="8940315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H="true" flipV="true">
              <a:off x="8721963" y="7684267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H="true" flipV="true">
              <a:off x="171522" y="12469523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flipH="true" flipV="true">
              <a:off x="11652322" y="8427303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 flipH="true" flipV="true">
              <a:off x="7626352" y="5901267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 flipH="true" flipV="true">
              <a:off x="3965615" y="11589998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 flipH="true" flipV="true">
              <a:off x="9428268" y="5449610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 flipH="true" flipV="true">
              <a:off x="3542740" y="6371458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 flipH="true" flipV="true">
              <a:off x="6316043" y="9519097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 flipH="true" flipV="true">
              <a:off x="5866075" y="6480733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 flipH="true" flipV="true">
              <a:off x="9168512" y="9928842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 flipH="true" flipV="true">
              <a:off x="13814664" y="15202126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 flipH="true" flipV="true">
              <a:off x="9127141" y="14819208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 flipH="true" flipV="true">
              <a:off x="9351387" y="12465326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6" id="36"/>
            <p:cNvSpPr/>
            <p:nvPr/>
          </p:nvSpPr>
          <p:spPr>
            <a:xfrm flipH="true" flipV="true">
              <a:off x="11842079" y="12963284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7" id="37"/>
            <p:cNvSpPr/>
            <p:nvPr/>
          </p:nvSpPr>
          <p:spPr>
            <a:xfrm flipH="true" flipV="true">
              <a:off x="16881038" y="11707235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 flipH="true" flipV="true">
              <a:off x="8330597" y="16492491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 flipH="true" flipV="true">
              <a:off x="19811397" y="12450271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 flipH="true" flipV="true">
              <a:off x="15785427" y="9924235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 flipH="true" flipV="true">
              <a:off x="12124690" y="15612966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 flipH="true" flipV="true">
              <a:off x="17587343" y="9472579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 flipH="true" flipV="true">
              <a:off x="11701815" y="10394426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 flipH="true" flipV="true">
              <a:off x="14475118" y="13542066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 flipH="true" flipV="true">
              <a:off x="14025150" y="10503701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 flipH="true" flipV="true">
              <a:off x="14096112" y="607386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flipH="true" flipV="true">
              <a:off x="18742264" y="5880671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flipH="true" flipV="true">
              <a:off x="14054741" y="5497753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flipH="true" flipV="true">
              <a:off x="14278987" y="3143871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0" id="50"/>
            <p:cNvSpPr/>
            <p:nvPr/>
          </p:nvSpPr>
          <p:spPr>
            <a:xfrm flipH="true" flipV="true">
              <a:off x="16769679" y="3641828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 flipH="true" flipV="true">
              <a:off x="21808638" y="2385779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 flipH="true" flipV="true">
              <a:off x="13258197" y="7171035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 flipH="true" flipV="true">
              <a:off x="24738997" y="3128816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flipH="true" flipV="true">
              <a:off x="20713027" y="602780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5" id="55"/>
            <p:cNvSpPr/>
            <p:nvPr/>
          </p:nvSpPr>
          <p:spPr>
            <a:xfrm flipH="true" flipV="true">
              <a:off x="17052290" y="6291511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6" id="56"/>
            <p:cNvSpPr/>
            <p:nvPr/>
          </p:nvSpPr>
          <p:spPr>
            <a:xfrm flipH="true" flipV="true">
              <a:off x="22514943" y="151123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7" id="57"/>
            <p:cNvSpPr/>
            <p:nvPr/>
          </p:nvSpPr>
          <p:spPr>
            <a:xfrm flipH="true" flipV="true">
              <a:off x="16629415" y="1072971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8" id="58"/>
            <p:cNvSpPr/>
            <p:nvPr/>
          </p:nvSpPr>
          <p:spPr>
            <a:xfrm flipH="true" flipV="true">
              <a:off x="19402718" y="4220610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 flipH="true" flipV="true">
              <a:off x="18952750" y="1182246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60" id="60"/>
            <p:cNvSpPr/>
            <p:nvPr/>
          </p:nvSpPr>
          <p:spPr>
            <a:xfrm flipH="false" flipV="false" rot="5400000">
              <a:off x="5340810" y="13005086"/>
              <a:ext cx="4176507" cy="4293431"/>
            </a:xfrm>
            <a:custGeom>
              <a:avLst/>
              <a:gdLst/>
              <a:ahLst/>
              <a:cxnLst/>
              <a:rect r="r" b="b" t="t" l="l"/>
              <a:pathLst>
                <a:path h="4293431" w="4176507">
                  <a:moveTo>
                    <a:pt x="0" y="0"/>
                  </a:moveTo>
                  <a:lnTo>
                    <a:pt x="4176507" y="0"/>
                  </a:lnTo>
                  <a:lnTo>
                    <a:pt x="4176507" y="4293431"/>
                  </a:lnTo>
                  <a:lnTo>
                    <a:pt x="0" y="42934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672" r="0" b="-5473"/>
              </a:stretch>
            </a:blip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8813486" y="11538934"/>
              <a:ext cx="20908783" cy="7907321"/>
            </a:xfrm>
            <a:custGeom>
              <a:avLst/>
              <a:gdLst/>
              <a:ahLst/>
              <a:cxnLst/>
              <a:rect r="r" b="b" t="t" l="l"/>
              <a:pathLst>
                <a:path h="7907321" w="20908783">
                  <a:moveTo>
                    <a:pt x="0" y="0"/>
                  </a:moveTo>
                  <a:lnTo>
                    <a:pt x="20908783" y="0"/>
                  </a:lnTo>
                  <a:lnTo>
                    <a:pt x="20908783" y="7907322"/>
                  </a:lnTo>
                  <a:lnTo>
                    <a:pt x="0" y="7907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-1296251" y="1179844"/>
            <a:ext cx="11215802" cy="8623300"/>
            <a:chOff x="0" y="0"/>
            <a:chExt cx="2953956" cy="227115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953956" cy="2271157"/>
            </a:xfrm>
            <a:custGeom>
              <a:avLst/>
              <a:gdLst/>
              <a:ahLst/>
              <a:cxnLst/>
              <a:rect r="r" b="b" t="t" l="l"/>
              <a:pathLst>
                <a:path h="2271157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2271157"/>
                  </a:lnTo>
                  <a:lnTo>
                    <a:pt x="0" y="2271157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123825"/>
              <a:ext cx="2953956" cy="2394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65" id="65"/>
          <p:cNvSpPr/>
          <p:nvPr/>
        </p:nvSpPr>
        <p:spPr>
          <a:xfrm flipH="false" flipV="false" rot="0">
            <a:off x="4801610" y="3282605"/>
            <a:ext cx="3554771" cy="4665637"/>
          </a:xfrm>
          <a:custGeom>
            <a:avLst/>
            <a:gdLst/>
            <a:ahLst/>
            <a:cxnLst/>
            <a:rect r="r" b="b" t="t" l="l"/>
            <a:pathLst>
              <a:path h="4665637" w="3554771">
                <a:moveTo>
                  <a:pt x="0" y="0"/>
                </a:moveTo>
                <a:lnTo>
                  <a:pt x="3554772" y="0"/>
                </a:lnTo>
                <a:lnTo>
                  <a:pt x="3554772" y="4665637"/>
                </a:lnTo>
                <a:lnTo>
                  <a:pt x="0" y="46656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922973" y="1631920"/>
            <a:ext cx="6193033" cy="97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56"/>
              </a:lnSpc>
              <a:spcBef>
                <a:spcPct val="0"/>
              </a:spcBef>
            </a:pPr>
            <a:r>
              <a:rPr lang="en-US" b="true" sz="3756" spc="75">
                <a:solidFill>
                  <a:srgbClr val="A87CD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CL</a:t>
            </a:r>
            <a:r>
              <a:rPr lang="en-US" b="true" sz="3756" spc="75" u="none">
                <a:solidFill>
                  <a:srgbClr val="A87CD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EANING &amp; PREPROCESSING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411343" y="3492526"/>
            <a:ext cx="3900307" cy="4331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0"/>
              </a:lnSpc>
              <a:spcBef>
                <a:spcPct val="0"/>
              </a:spcBef>
            </a:pPr>
            <a:r>
              <a:rPr lang="en-US" sz="2443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🧹</a:t>
            </a:r>
            <a:r>
              <a:rPr lang="en-US" sz="2443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Data Quality Checks:</a:t>
            </a:r>
          </a:p>
          <a:p>
            <a:pPr algn="l">
              <a:lnSpc>
                <a:spcPts val="3420"/>
              </a:lnSpc>
              <a:spcBef>
                <a:spcPct val="0"/>
              </a:spcBef>
            </a:pPr>
          </a:p>
          <a:p>
            <a:pPr algn="l" marL="527454" indent="-263727" lvl="1">
              <a:lnSpc>
                <a:spcPts val="3420"/>
              </a:lnSpc>
              <a:spcBef>
                <a:spcPct val="0"/>
              </a:spcBef>
              <a:buFont typeface="Arial"/>
              <a:buChar char="•"/>
            </a:pPr>
            <a:r>
              <a:rPr lang="en-US" sz="2443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✅ No missing values</a:t>
            </a:r>
          </a:p>
          <a:p>
            <a:pPr algn="l" marL="527454" indent="-263727" lvl="1">
              <a:lnSpc>
                <a:spcPts val="3420"/>
              </a:lnSpc>
              <a:spcBef>
                <a:spcPct val="0"/>
              </a:spcBef>
              <a:buFont typeface="Arial"/>
              <a:buChar char="•"/>
            </a:pPr>
            <a:r>
              <a:rPr lang="en-US" sz="2443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📉 Outlier treatment via IQR (Annual Premium, Driving License)</a:t>
            </a:r>
          </a:p>
          <a:p>
            <a:pPr algn="l" marL="527454" indent="-263727" lvl="1">
              <a:lnSpc>
                <a:spcPts val="3420"/>
              </a:lnSpc>
              <a:spcBef>
                <a:spcPct val="0"/>
              </a:spcBef>
              <a:buFont typeface="Arial"/>
              <a:buChar char="•"/>
            </a:pPr>
            <a:r>
              <a:rPr lang="en-US" sz="2443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🔄 Filtered for high-quality, model-ready data</a:t>
            </a:r>
          </a:p>
          <a:p>
            <a:pPr algn="l" marL="0" indent="0" lvl="0">
              <a:lnSpc>
                <a:spcPts val="34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B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2620" y="-4965580"/>
            <a:ext cx="22291701" cy="15633580"/>
            <a:chOff x="0" y="0"/>
            <a:chExt cx="29722269" cy="2084477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5927838" y="18126973"/>
              <a:ext cx="15394392" cy="2717800"/>
              <a:chOff x="0" y="0"/>
              <a:chExt cx="3040868" cy="53684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040867" cy="536849"/>
              </a:xfrm>
              <a:custGeom>
                <a:avLst/>
                <a:gdLst/>
                <a:ahLst/>
                <a:cxnLst/>
                <a:rect r="r" b="b" t="t" l="l"/>
                <a:pathLst>
                  <a:path h="536849" w="3040867">
                    <a:moveTo>
                      <a:pt x="0" y="0"/>
                    </a:moveTo>
                    <a:lnTo>
                      <a:pt x="3040867" y="0"/>
                    </a:lnTo>
                    <a:lnTo>
                      <a:pt x="3040867" y="536849"/>
                    </a:lnTo>
                    <a:lnTo>
                      <a:pt x="0" y="536849"/>
                    </a:lnTo>
                    <a:close/>
                  </a:path>
                </a:pathLst>
              </a:custGeom>
              <a:solidFill>
                <a:srgbClr val="6D738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23825"/>
                <a:ext cx="3040868" cy="6606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3981938" y="18985798"/>
              <a:ext cx="2788000" cy="93675"/>
              <a:chOff x="0" y="0"/>
              <a:chExt cx="547795" cy="1840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272338" y="18985798"/>
              <a:ext cx="2788000" cy="93675"/>
              <a:chOff x="0" y="0"/>
              <a:chExt cx="547795" cy="1840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7836738" y="18985798"/>
              <a:ext cx="2788000" cy="93675"/>
              <a:chOff x="0" y="0"/>
              <a:chExt cx="547795" cy="1840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127138" y="18985798"/>
              <a:ext cx="2788000" cy="93675"/>
              <a:chOff x="0" y="0"/>
              <a:chExt cx="547795" cy="1840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 flipH="true" flipV="true">
              <a:off x="1009437" y="5905873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H="true" flipV="true">
              <a:off x="5655590" y="11179158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 flipV="true">
              <a:off x="968066" y="10796240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flipH="true" flipV="true">
              <a:off x="1192312" y="8442358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H="true" flipV="true">
              <a:off x="3683004" y="8940315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H="true" flipV="true">
              <a:off x="8721963" y="7684267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H="true" flipV="true">
              <a:off x="171522" y="12469523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flipH="true" flipV="true">
              <a:off x="11652322" y="8427303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 flipH="true" flipV="true">
              <a:off x="7626352" y="5901267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 flipH="true" flipV="true">
              <a:off x="3965615" y="11589998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 flipH="true" flipV="true">
              <a:off x="9428268" y="5449610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 flipH="true" flipV="true">
              <a:off x="3542740" y="6371458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 flipH="true" flipV="true">
              <a:off x="6316043" y="9519097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 flipH="true" flipV="true">
              <a:off x="5866075" y="6480733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 flipH="true" flipV="true">
              <a:off x="9168512" y="9928842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 flipH="true" flipV="true">
              <a:off x="13814664" y="15202126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 flipH="true" flipV="true">
              <a:off x="9127141" y="14819208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 flipH="true" flipV="true">
              <a:off x="9351387" y="12465326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6" id="36"/>
            <p:cNvSpPr/>
            <p:nvPr/>
          </p:nvSpPr>
          <p:spPr>
            <a:xfrm flipH="true" flipV="true">
              <a:off x="11842079" y="12963284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7" id="37"/>
            <p:cNvSpPr/>
            <p:nvPr/>
          </p:nvSpPr>
          <p:spPr>
            <a:xfrm flipH="true" flipV="true">
              <a:off x="16881038" y="11707235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 flipH="true" flipV="true">
              <a:off x="8330597" y="16492491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 flipH="true" flipV="true">
              <a:off x="19811397" y="12450271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 flipH="true" flipV="true">
              <a:off x="15785427" y="9924235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 flipH="true" flipV="true">
              <a:off x="12124690" y="15612966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 flipH="true" flipV="true">
              <a:off x="17587343" y="9472579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 flipH="true" flipV="true">
              <a:off x="11701815" y="10394426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 flipH="true" flipV="true">
              <a:off x="14475118" y="13542066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 flipH="true" flipV="true">
              <a:off x="14025150" y="10503701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 flipH="true" flipV="true">
              <a:off x="14096112" y="607386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flipH="true" flipV="true">
              <a:off x="18742264" y="5880671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flipH="true" flipV="true">
              <a:off x="14054741" y="5497753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flipH="true" flipV="true">
              <a:off x="14278987" y="3143871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0" id="50"/>
            <p:cNvSpPr/>
            <p:nvPr/>
          </p:nvSpPr>
          <p:spPr>
            <a:xfrm flipH="true" flipV="true">
              <a:off x="16769679" y="3641828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 flipH="true" flipV="true">
              <a:off x="21808638" y="2385779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 flipH="true" flipV="true">
              <a:off x="13258197" y="7171035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 flipH="true" flipV="true">
              <a:off x="24738997" y="3128816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flipH="true" flipV="true">
              <a:off x="20713027" y="602780"/>
              <a:ext cx="637702" cy="723778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5" id="55"/>
            <p:cNvSpPr/>
            <p:nvPr/>
          </p:nvSpPr>
          <p:spPr>
            <a:xfrm flipH="true" flipV="true">
              <a:off x="17052290" y="6291511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6" id="56"/>
            <p:cNvSpPr/>
            <p:nvPr/>
          </p:nvSpPr>
          <p:spPr>
            <a:xfrm flipH="true" flipV="true">
              <a:off x="22514943" y="151123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7" id="57"/>
            <p:cNvSpPr/>
            <p:nvPr/>
          </p:nvSpPr>
          <p:spPr>
            <a:xfrm flipH="true" flipV="true">
              <a:off x="16629415" y="1072971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8" id="58"/>
            <p:cNvSpPr/>
            <p:nvPr/>
          </p:nvSpPr>
          <p:spPr>
            <a:xfrm flipH="true" flipV="true">
              <a:off x="19402718" y="4220610"/>
              <a:ext cx="1069568" cy="1213937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 flipH="true" flipV="true">
              <a:off x="18952750" y="1182246"/>
              <a:ext cx="1601434" cy="1817594"/>
            </a:xfrm>
            <a:prstGeom prst="line">
              <a:avLst/>
            </a:prstGeom>
            <a:ln cap="rnd" w="457200">
              <a:solidFill>
                <a:srgbClr val="4C62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60" id="60"/>
            <p:cNvSpPr/>
            <p:nvPr/>
          </p:nvSpPr>
          <p:spPr>
            <a:xfrm flipH="false" flipV="false" rot="5400000">
              <a:off x="5340810" y="13005086"/>
              <a:ext cx="4176507" cy="4293431"/>
            </a:xfrm>
            <a:custGeom>
              <a:avLst/>
              <a:gdLst/>
              <a:ahLst/>
              <a:cxnLst/>
              <a:rect r="r" b="b" t="t" l="l"/>
              <a:pathLst>
                <a:path h="4293431" w="4176507">
                  <a:moveTo>
                    <a:pt x="0" y="0"/>
                  </a:moveTo>
                  <a:lnTo>
                    <a:pt x="4176507" y="0"/>
                  </a:lnTo>
                  <a:lnTo>
                    <a:pt x="4176507" y="4293431"/>
                  </a:lnTo>
                  <a:lnTo>
                    <a:pt x="0" y="42934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672" r="0" b="-5473"/>
              </a:stretch>
            </a:blip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8813486" y="11538934"/>
              <a:ext cx="20908783" cy="7907321"/>
            </a:xfrm>
            <a:custGeom>
              <a:avLst/>
              <a:gdLst/>
              <a:ahLst/>
              <a:cxnLst/>
              <a:rect r="r" b="b" t="t" l="l"/>
              <a:pathLst>
                <a:path h="7907321" w="20908783">
                  <a:moveTo>
                    <a:pt x="0" y="0"/>
                  </a:moveTo>
                  <a:lnTo>
                    <a:pt x="20908783" y="0"/>
                  </a:lnTo>
                  <a:lnTo>
                    <a:pt x="20908783" y="7907322"/>
                  </a:lnTo>
                  <a:lnTo>
                    <a:pt x="0" y="7907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-1296251" y="748449"/>
            <a:ext cx="11215802" cy="8623300"/>
            <a:chOff x="0" y="0"/>
            <a:chExt cx="2953956" cy="227115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953956" cy="2271157"/>
            </a:xfrm>
            <a:custGeom>
              <a:avLst/>
              <a:gdLst/>
              <a:ahLst/>
              <a:cxnLst/>
              <a:rect r="r" b="b" t="t" l="l"/>
              <a:pathLst>
                <a:path h="2271157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2271157"/>
                  </a:lnTo>
                  <a:lnTo>
                    <a:pt x="0" y="2271157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123825"/>
              <a:ext cx="2953956" cy="2394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65" id="65"/>
          <p:cNvSpPr/>
          <p:nvPr/>
        </p:nvSpPr>
        <p:spPr>
          <a:xfrm flipH="false" flipV="false" rot="0">
            <a:off x="1337275" y="5830746"/>
            <a:ext cx="5196465" cy="3916013"/>
          </a:xfrm>
          <a:custGeom>
            <a:avLst/>
            <a:gdLst/>
            <a:ahLst/>
            <a:cxnLst/>
            <a:rect r="r" b="b" t="t" l="l"/>
            <a:pathLst>
              <a:path h="3916013" w="5196465">
                <a:moveTo>
                  <a:pt x="0" y="0"/>
                </a:moveTo>
                <a:lnTo>
                  <a:pt x="5196465" y="0"/>
                </a:lnTo>
                <a:lnTo>
                  <a:pt x="5196465" y="3916013"/>
                </a:lnTo>
                <a:lnTo>
                  <a:pt x="0" y="39160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787" r="-2132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649764" y="592455"/>
            <a:ext cx="5164805" cy="93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600" spc="72">
                <a:solidFill>
                  <a:srgbClr val="A87CD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EXPLORATORY VISUALIZATIO</a:t>
            </a:r>
            <a:r>
              <a:rPr lang="en-US" b="true" sz="3600" spc="72" u="none">
                <a:solidFill>
                  <a:srgbClr val="A87CD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49764" y="1843112"/>
            <a:ext cx="6571486" cy="3819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86"/>
              </a:lnSpc>
              <a:spcBef>
                <a:spcPct val="0"/>
              </a:spcBef>
            </a:pPr>
            <a:r>
              <a:rPr lang="en-US" sz="270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📊</a:t>
            </a:r>
            <a:r>
              <a:rPr lang="en-US" sz="2704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Techniques Used:</a:t>
            </a:r>
          </a:p>
          <a:p>
            <a:pPr algn="l" marL="583983" indent="-291992" lvl="1">
              <a:lnSpc>
                <a:spcPts val="3786"/>
              </a:lnSpc>
              <a:spcBef>
                <a:spcPct val="0"/>
              </a:spcBef>
              <a:buFont typeface="Arial"/>
              <a:buChar char="•"/>
            </a:pPr>
            <a:r>
              <a:rPr lang="en-US" sz="2704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Histograms for distribution (Age, Gender, Premiums)</a:t>
            </a:r>
          </a:p>
          <a:p>
            <a:pPr algn="l" marL="583983" indent="-291992" lvl="1">
              <a:lnSpc>
                <a:spcPts val="3786"/>
              </a:lnSpc>
              <a:spcBef>
                <a:spcPct val="0"/>
              </a:spcBef>
              <a:buFont typeface="Arial"/>
              <a:buChar char="•"/>
            </a:pPr>
            <a:r>
              <a:rPr lang="en-US" sz="2704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Countplots to compare Response rates</a:t>
            </a:r>
          </a:p>
          <a:p>
            <a:pPr algn="l" marL="583983" indent="-291992" lvl="1">
              <a:lnSpc>
                <a:spcPts val="3786"/>
              </a:lnSpc>
              <a:spcBef>
                <a:spcPct val="0"/>
              </a:spcBef>
              <a:buFont typeface="Arial"/>
              <a:buChar char="•"/>
            </a:pPr>
            <a:r>
              <a:rPr lang="en-US" sz="2704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Boxplots to examine spread and outliers</a:t>
            </a:r>
          </a:p>
          <a:p>
            <a:pPr algn="l" marL="583983" indent="-291992" lvl="1">
              <a:lnSpc>
                <a:spcPts val="3786"/>
              </a:lnSpc>
              <a:spcBef>
                <a:spcPct val="0"/>
              </a:spcBef>
              <a:buFont typeface="Arial"/>
              <a:buChar char="•"/>
            </a:pPr>
            <a:r>
              <a:rPr lang="en-US" sz="2704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🧠 Uncovered key behavioral and financial patterns</a:t>
            </a:r>
          </a:p>
          <a:p>
            <a:pPr algn="l" marL="0" indent="0" lvl="0">
              <a:lnSpc>
                <a:spcPts val="37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A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4412" y="-1688700"/>
            <a:ext cx="20519881" cy="14043409"/>
            <a:chOff x="0" y="0"/>
            <a:chExt cx="27359841" cy="18724545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1166840" y="16968872"/>
              <a:ext cx="2788000" cy="100393"/>
              <a:chOff x="0" y="0"/>
              <a:chExt cx="547795" cy="1972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-5400000">
              <a:off x="11166840" y="5398472"/>
              <a:ext cx="2788000" cy="100393"/>
              <a:chOff x="0" y="0"/>
              <a:chExt cx="547795" cy="1972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5400000">
              <a:off x="11166840" y="1537672"/>
              <a:ext cx="2788000" cy="100393"/>
              <a:chOff x="0" y="0"/>
              <a:chExt cx="547795" cy="1972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1166840" y="9253272"/>
              <a:ext cx="2788000" cy="100393"/>
              <a:chOff x="0" y="0"/>
              <a:chExt cx="547795" cy="1972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1166840" y="13142472"/>
              <a:ext cx="2788000" cy="100393"/>
              <a:chOff x="0" y="0"/>
              <a:chExt cx="547795" cy="1972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0402581" y="13907381"/>
              <a:ext cx="277743" cy="922763"/>
              <a:chOff x="0" y="0"/>
              <a:chExt cx="42803" cy="14220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42803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23825"/>
                <a:ext cx="42803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0402581" y="17166781"/>
              <a:ext cx="277743" cy="922763"/>
              <a:chOff x="0" y="0"/>
              <a:chExt cx="42803" cy="14220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42803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23825"/>
                <a:ext cx="42803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13264380" y="13907381"/>
              <a:ext cx="277743" cy="922763"/>
              <a:chOff x="0" y="0"/>
              <a:chExt cx="42803" cy="142206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42803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23825"/>
                <a:ext cx="42803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3264380" y="17166781"/>
              <a:ext cx="277743" cy="922763"/>
              <a:chOff x="0" y="0"/>
              <a:chExt cx="42803" cy="142206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42803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23825"/>
                <a:ext cx="42803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-10800000">
              <a:off x="9659850" y="9999560"/>
              <a:ext cx="4557323" cy="3907822"/>
            </a:xfrm>
            <a:custGeom>
              <a:avLst/>
              <a:gdLst/>
              <a:ahLst/>
              <a:cxnLst/>
              <a:rect r="r" b="b" t="t" l="l"/>
              <a:pathLst>
                <a:path h="3907822" w="4557323">
                  <a:moveTo>
                    <a:pt x="0" y="0"/>
                  </a:moveTo>
                  <a:lnTo>
                    <a:pt x="4557323" y="0"/>
                  </a:lnTo>
                  <a:lnTo>
                    <a:pt x="4557323" y="3907821"/>
                  </a:lnTo>
                  <a:lnTo>
                    <a:pt x="0" y="3907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05" r="0" b="-5745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-10800000">
              <a:off x="10515845" y="13342749"/>
              <a:ext cx="2897227" cy="5381796"/>
              <a:chOff x="0" y="0"/>
              <a:chExt cx="583415" cy="108373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583415" cy="1083733"/>
              </a:xfrm>
              <a:custGeom>
                <a:avLst/>
                <a:gdLst/>
                <a:ahLst/>
                <a:cxnLst/>
                <a:rect r="r" b="b" t="t" l="l"/>
                <a:pathLst>
                  <a:path h="1083733" w="583415">
                    <a:moveTo>
                      <a:pt x="142516" y="0"/>
                    </a:moveTo>
                    <a:lnTo>
                      <a:pt x="440899" y="0"/>
                    </a:lnTo>
                    <a:cubicBezTo>
                      <a:pt x="519608" y="0"/>
                      <a:pt x="583415" y="63807"/>
                      <a:pt x="583415" y="142516"/>
                    </a:cubicBezTo>
                    <a:lnTo>
                      <a:pt x="583415" y="941217"/>
                    </a:lnTo>
                    <a:cubicBezTo>
                      <a:pt x="583415" y="979015"/>
                      <a:pt x="568400" y="1015264"/>
                      <a:pt x="541673" y="1041991"/>
                    </a:cubicBezTo>
                    <a:cubicBezTo>
                      <a:pt x="514946" y="1068718"/>
                      <a:pt x="478697" y="1083733"/>
                      <a:pt x="440899" y="1083733"/>
                    </a:cubicBezTo>
                    <a:lnTo>
                      <a:pt x="142516" y="1083733"/>
                    </a:lnTo>
                    <a:cubicBezTo>
                      <a:pt x="63807" y="1083733"/>
                      <a:pt x="0" y="1019927"/>
                      <a:pt x="0" y="941217"/>
                    </a:cubicBezTo>
                    <a:lnTo>
                      <a:pt x="0" y="142516"/>
                    </a:lnTo>
                    <a:cubicBezTo>
                      <a:pt x="0" y="63807"/>
                      <a:pt x="63807" y="0"/>
                      <a:pt x="142516" y="0"/>
                    </a:cubicBezTo>
                    <a:close/>
                  </a:path>
                </a:pathLst>
              </a:custGeom>
              <a:solidFill>
                <a:srgbClr val="F88219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123825"/>
                <a:ext cx="583415" cy="1207558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-10800000">
              <a:off x="11009843" y="15884153"/>
              <a:ext cx="1909233" cy="1744101"/>
              <a:chOff x="0" y="0"/>
              <a:chExt cx="384463" cy="35121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384463" cy="351210"/>
              </a:xfrm>
              <a:custGeom>
                <a:avLst/>
                <a:gdLst/>
                <a:ahLst/>
                <a:cxnLst/>
                <a:rect r="r" b="b" t="t" l="l"/>
                <a:pathLst>
                  <a:path h="351210" w="384463">
                    <a:moveTo>
                      <a:pt x="108133" y="0"/>
                    </a:moveTo>
                    <a:lnTo>
                      <a:pt x="276330" y="0"/>
                    </a:lnTo>
                    <a:cubicBezTo>
                      <a:pt x="305008" y="0"/>
                      <a:pt x="332512" y="11393"/>
                      <a:pt x="352791" y="31671"/>
                    </a:cubicBezTo>
                    <a:cubicBezTo>
                      <a:pt x="373070" y="51950"/>
                      <a:pt x="384463" y="79454"/>
                      <a:pt x="384463" y="108133"/>
                    </a:cubicBezTo>
                    <a:lnTo>
                      <a:pt x="384463" y="243077"/>
                    </a:lnTo>
                    <a:cubicBezTo>
                      <a:pt x="384463" y="271755"/>
                      <a:pt x="373070" y="299260"/>
                      <a:pt x="352791" y="319538"/>
                    </a:cubicBezTo>
                    <a:cubicBezTo>
                      <a:pt x="332512" y="339817"/>
                      <a:pt x="305008" y="351210"/>
                      <a:pt x="276330" y="351210"/>
                    </a:cubicBezTo>
                    <a:lnTo>
                      <a:pt x="108133" y="351210"/>
                    </a:lnTo>
                    <a:cubicBezTo>
                      <a:pt x="79454" y="351210"/>
                      <a:pt x="51950" y="339817"/>
                      <a:pt x="31671" y="319538"/>
                    </a:cubicBezTo>
                    <a:cubicBezTo>
                      <a:pt x="11393" y="299260"/>
                      <a:pt x="0" y="271755"/>
                      <a:pt x="0" y="243077"/>
                    </a:cubicBezTo>
                    <a:lnTo>
                      <a:pt x="0" y="108133"/>
                    </a:lnTo>
                    <a:cubicBezTo>
                      <a:pt x="0" y="79454"/>
                      <a:pt x="11393" y="51950"/>
                      <a:pt x="31671" y="31671"/>
                    </a:cubicBezTo>
                    <a:cubicBezTo>
                      <a:pt x="51950" y="11393"/>
                      <a:pt x="79454" y="0"/>
                      <a:pt x="108133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123825"/>
                <a:ext cx="384463" cy="475035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-10800000">
              <a:off x="10636007" y="13566990"/>
              <a:ext cx="2656904" cy="1295618"/>
              <a:chOff x="0" y="0"/>
              <a:chExt cx="535021" cy="260899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535021" cy="260899"/>
              </a:xfrm>
              <a:custGeom>
                <a:avLst/>
                <a:gdLst/>
                <a:ahLst/>
                <a:cxnLst/>
                <a:rect r="r" b="b" t="t" l="l"/>
                <a:pathLst>
                  <a:path h="260899" w="535021">
                    <a:moveTo>
                      <a:pt x="116555" y="0"/>
                    </a:moveTo>
                    <a:lnTo>
                      <a:pt x="418466" y="0"/>
                    </a:lnTo>
                    <a:cubicBezTo>
                      <a:pt x="482838" y="0"/>
                      <a:pt x="535021" y="52184"/>
                      <a:pt x="535021" y="116555"/>
                    </a:cubicBezTo>
                    <a:lnTo>
                      <a:pt x="535021" y="144343"/>
                    </a:lnTo>
                    <a:cubicBezTo>
                      <a:pt x="535021" y="175256"/>
                      <a:pt x="522741" y="204902"/>
                      <a:pt x="500883" y="226760"/>
                    </a:cubicBezTo>
                    <a:cubicBezTo>
                      <a:pt x="479025" y="248619"/>
                      <a:pt x="449378" y="260899"/>
                      <a:pt x="418466" y="260899"/>
                    </a:cubicBezTo>
                    <a:lnTo>
                      <a:pt x="116555" y="260899"/>
                    </a:lnTo>
                    <a:cubicBezTo>
                      <a:pt x="52184" y="260899"/>
                      <a:pt x="0" y="208715"/>
                      <a:pt x="0" y="144343"/>
                    </a:cubicBezTo>
                    <a:lnTo>
                      <a:pt x="0" y="116555"/>
                    </a:lnTo>
                    <a:cubicBezTo>
                      <a:pt x="0" y="52184"/>
                      <a:pt x="52184" y="0"/>
                      <a:pt x="116555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123825"/>
                <a:ext cx="535021" cy="38472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-10800000">
              <a:off x="12208787" y="13418742"/>
              <a:ext cx="883855" cy="99663"/>
              <a:chOff x="0" y="0"/>
              <a:chExt cx="177982" cy="20069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7798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77982">
                    <a:moveTo>
                      <a:pt x="10035" y="0"/>
                    </a:moveTo>
                    <a:lnTo>
                      <a:pt x="167947" y="0"/>
                    </a:lnTo>
                    <a:cubicBezTo>
                      <a:pt x="170609" y="0"/>
                      <a:pt x="173161" y="1057"/>
                      <a:pt x="175043" y="2939"/>
                    </a:cubicBezTo>
                    <a:cubicBezTo>
                      <a:pt x="176925" y="4821"/>
                      <a:pt x="177982" y="7373"/>
                      <a:pt x="177982" y="10035"/>
                    </a:cubicBezTo>
                    <a:lnTo>
                      <a:pt x="177982" y="10035"/>
                    </a:lnTo>
                    <a:cubicBezTo>
                      <a:pt x="177982" y="12696"/>
                      <a:pt x="176925" y="15248"/>
                      <a:pt x="175043" y="17130"/>
                    </a:cubicBezTo>
                    <a:cubicBezTo>
                      <a:pt x="173161" y="19012"/>
                      <a:pt x="170609" y="20069"/>
                      <a:pt x="167947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123825"/>
                <a:ext cx="17798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-10800000">
              <a:off x="10836276" y="13418742"/>
              <a:ext cx="883855" cy="99663"/>
              <a:chOff x="0" y="0"/>
              <a:chExt cx="177982" cy="20069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7798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77982">
                    <a:moveTo>
                      <a:pt x="10035" y="0"/>
                    </a:moveTo>
                    <a:lnTo>
                      <a:pt x="167947" y="0"/>
                    </a:lnTo>
                    <a:cubicBezTo>
                      <a:pt x="170609" y="0"/>
                      <a:pt x="173161" y="1057"/>
                      <a:pt x="175043" y="2939"/>
                    </a:cubicBezTo>
                    <a:cubicBezTo>
                      <a:pt x="176925" y="4821"/>
                      <a:pt x="177982" y="7373"/>
                      <a:pt x="177982" y="10035"/>
                    </a:cubicBezTo>
                    <a:lnTo>
                      <a:pt x="177982" y="10035"/>
                    </a:lnTo>
                    <a:cubicBezTo>
                      <a:pt x="177982" y="12696"/>
                      <a:pt x="176925" y="15248"/>
                      <a:pt x="175043" y="17130"/>
                    </a:cubicBezTo>
                    <a:cubicBezTo>
                      <a:pt x="173161" y="19012"/>
                      <a:pt x="170609" y="20069"/>
                      <a:pt x="167947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123825"/>
                <a:ext cx="17798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-9870462">
              <a:off x="13254261" y="15279819"/>
              <a:ext cx="485825" cy="166499"/>
              <a:chOff x="0" y="0"/>
              <a:chExt cx="97831" cy="33528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97831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7831">
                    <a:moveTo>
                      <a:pt x="48915" y="0"/>
                    </a:moveTo>
                    <a:cubicBezTo>
                      <a:pt x="21900" y="0"/>
                      <a:pt x="0" y="7506"/>
                      <a:pt x="0" y="16764"/>
                    </a:cubicBezTo>
                    <a:cubicBezTo>
                      <a:pt x="0" y="26023"/>
                      <a:pt x="21900" y="33528"/>
                      <a:pt x="48915" y="33528"/>
                    </a:cubicBezTo>
                    <a:cubicBezTo>
                      <a:pt x="75931" y="33528"/>
                      <a:pt x="97831" y="26023"/>
                      <a:pt x="97831" y="16764"/>
                    </a:cubicBezTo>
                    <a:cubicBezTo>
                      <a:pt x="97831" y="7506"/>
                      <a:pt x="75931" y="0"/>
                      <a:pt x="48915" y="0"/>
                    </a:cubicBezTo>
                    <a:close/>
                  </a:path>
                </a:pathLst>
              </a:custGeom>
              <a:solidFill>
                <a:srgbClr val="CC5E00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9172" y="-120682"/>
                <a:ext cx="79487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10704955" y="15019293"/>
              <a:ext cx="2534794" cy="725067"/>
              <a:chOff x="0" y="0"/>
              <a:chExt cx="640706" cy="183271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640706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640706">
                    <a:moveTo>
                      <a:pt x="203200" y="183271"/>
                    </a:moveTo>
                    <a:lnTo>
                      <a:pt x="437506" y="183271"/>
                    </a:lnTo>
                    <a:lnTo>
                      <a:pt x="640706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127000" y="-123825"/>
                <a:ext cx="386706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10667245" y="15572715"/>
              <a:ext cx="285488" cy="2452549"/>
              <a:chOff x="0" y="0"/>
              <a:chExt cx="42803" cy="367705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42803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-123825"/>
                <a:ext cx="42803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13005955" y="15572715"/>
              <a:ext cx="285488" cy="2452549"/>
              <a:chOff x="0" y="0"/>
              <a:chExt cx="42803" cy="367705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42803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123825"/>
                <a:ext cx="42803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-10800000">
              <a:off x="10704955" y="17760935"/>
              <a:ext cx="2534794" cy="725067"/>
              <a:chOff x="0" y="0"/>
              <a:chExt cx="640706" cy="183271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640706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640706">
                    <a:moveTo>
                      <a:pt x="203200" y="183271"/>
                    </a:moveTo>
                    <a:lnTo>
                      <a:pt x="437506" y="183271"/>
                    </a:lnTo>
                    <a:lnTo>
                      <a:pt x="640706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127000" y="-123825"/>
                <a:ext cx="386706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-5400000">
              <a:off x="-1452162" y="2973359"/>
              <a:ext cx="14954403" cy="12050079"/>
              <a:chOff x="0" y="0"/>
              <a:chExt cx="2953956" cy="2380262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2953956" cy="2380262"/>
              </a:xfrm>
              <a:custGeom>
                <a:avLst/>
                <a:gdLst/>
                <a:ahLst/>
                <a:cxnLst/>
                <a:rect r="r" b="b" t="t" l="l"/>
                <a:pathLst>
                  <a:path h="2380262" w="2953956">
                    <a:moveTo>
                      <a:pt x="0" y="0"/>
                    </a:moveTo>
                    <a:lnTo>
                      <a:pt x="2953956" y="0"/>
                    </a:lnTo>
                    <a:lnTo>
                      <a:pt x="2953956" y="2380262"/>
                    </a:lnTo>
                    <a:lnTo>
                      <a:pt x="0" y="2380262"/>
                    </a:lnTo>
                    <a:close/>
                  </a:path>
                </a:pathLst>
              </a:custGeom>
              <a:solidFill>
                <a:srgbClr val="0B1541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123825"/>
                <a:ext cx="2953956" cy="25040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4" id="64"/>
            <p:cNvGrpSpPr/>
            <p:nvPr/>
          </p:nvGrpSpPr>
          <p:grpSpPr>
            <a:xfrm rot="-5400000">
              <a:off x="6665749" y="8992338"/>
              <a:ext cx="16027400" cy="234524"/>
              <a:chOff x="0" y="0"/>
              <a:chExt cx="3165906" cy="46326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3165906" cy="46326"/>
              </a:xfrm>
              <a:custGeom>
                <a:avLst/>
                <a:gdLst/>
                <a:ahLst/>
                <a:cxnLst/>
                <a:rect r="r" b="b" t="t" l="l"/>
                <a:pathLst>
                  <a:path h="46326" w="3165906">
                    <a:moveTo>
                      <a:pt x="0" y="0"/>
                    </a:moveTo>
                    <a:lnTo>
                      <a:pt x="3165906" y="0"/>
                    </a:lnTo>
                    <a:lnTo>
                      <a:pt x="3165906" y="46326"/>
                    </a:lnTo>
                    <a:lnTo>
                      <a:pt x="0" y="46326"/>
                    </a:lnTo>
                    <a:close/>
                  </a:path>
                </a:pathLst>
              </a:custGeom>
              <a:solidFill>
                <a:srgbClr val="FFDD8C"/>
              </a:soli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0" y="-123825"/>
                <a:ext cx="3165906" cy="1701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7" id="67"/>
            <p:cNvGrpSpPr/>
            <p:nvPr/>
          </p:nvGrpSpPr>
          <p:grpSpPr>
            <a:xfrm rot="-5400000">
              <a:off x="15822165" y="16775004"/>
              <a:ext cx="2788000" cy="100393"/>
              <a:chOff x="0" y="0"/>
              <a:chExt cx="547795" cy="19726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9" id="69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0" id="70"/>
            <p:cNvGrpSpPr/>
            <p:nvPr/>
          </p:nvGrpSpPr>
          <p:grpSpPr>
            <a:xfrm rot="-5400000">
              <a:off x="15822165" y="5204603"/>
              <a:ext cx="2788000" cy="100393"/>
              <a:chOff x="0" y="0"/>
              <a:chExt cx="547795" cy="19726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2" id="72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3" id="73"/>
            <p:cNvGrpSpPr/>
            <p:nvPr/>
          </p:nvGrpSpPr>
          <p:grpSpPr>
            <a:xfrm rot="-5400000">
              <a:off x="15822165" y="1343803"/>
              <a:ext cx="2788000" cy="100393"/>
              <a:chOff x="0" y="0"/>
              <a:chExt cx="547795" cy="19726"/>
            </a:xfrm>
          </p:grpSpPr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5" id="75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6" id="76"/>
            <p:cNvGrpSpPr/>
            <p:nvPr/>
          </p:nvGrpSpPr>
          <p:grpSpPr>
            <a:xfrm rot="-5400000">
              <a:off x="15822165" y="9059403"/>
              <a:ext cx="2788000" cy="100393"/>
              <a:chOff x="0" y="0"/>
              <a:chExt cx="547795" cy="19726"/>
            </a:xfrm>
          </p:grpSpPr>
          <p:sp>
            <p:nvSpPr>
              <p:cNvPr name="Freeform 77" id="77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8" id="78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9" id="79"/>
            <p:cNvGrpSpPr/>
            <p:nvPr/>
          </p:nvGrpSpPr>
          <p:grpSpPr>
            <a:xfrm rot="-5400000">
              <a:off x="20949059" y="16775004"/>
              <a:ext cx="2788000" cy="100393"/>
              <a:chOff x="0" y="0"/>
              <a:chExt cx="547795" cy="19726"/>
            </a:xfrm>
          </p:grpSpPr>
          <p:sp>
            <p:nvSpPr>
              <p:cNvPr name="Freeform 80" id="80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1" id="81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82" id="82"/>
            <p:cNvGrpSpPr/>
            <p:nvPr/>
          </p:nvGrpSpPr>
          <p:grpSpPr>
            <a:xfrm rot="-5400000">
              <a:off x="20949059" y="5204603"/>
              <a:ext cx="2788000" cy="100393"/>
              <a:chOff x="0" y="0"/>
              <a:chExt cx="547795" cy="19726"/>
            </a:xfrm>
          </p:grpSpPr>
          <p:sp>
            <p:nvSpPr>
              <p:cNvPr name="Freeform 83" id="83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4" id="84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85" id="85"/>
            <p:cNvGrpSpPr/>
            <p:nvPr/>
          </p:nvGrpSpPr>
          <p:grpSpPr>
            <a:xfrm rot="-5400000">
              <a:off x="20949059" y="12914204"/>
              <a:ext cx="2788000" cy="100393"/>
              <a:chOff x="0" y="0"/>
              <a:chExt cx="547795" cy="19726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7" id="87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88" id="88"/>
            <p:cNvGrpSpPr/>
            <p:nvPr/>
          </p:nvGrpSpPr>
          <p:grpSpPr>
            <a:xfrm rot="-5400000">
              <a:off x="20949059" y="1343803"/>
              <a:ext cx="2788000" cy="100393"/>
              <a:chOff x="0" y="0"/>
              <a:chExt cx="547795" cy="19726"/>
            </a:xfrm>
          </p:grpSpPr>
          <p:sp>
            <p:nvSpPr>
              <p:cNvPr name="Freeform 89" id="89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0" id="90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1" id="91"/>
            <p:cNvGrpSpPr/>
            <p:nvPr/>
          </p:nvGrpSpPr>
          <p:grpSpPr>
            <a:xfrm rot="-5400000">
              <a:off x="20949059" y="9059403"/>
              <a:ext cx="2788000" cy="100393"/>
              <a:chOff x="0" y="0"/>
              <a:chExt cx="547795" cy="19726"/>
            </a:xfrm>
          </p:grpSpPr>
          <p:sp>
            <p:nvSpPr>
              <p:cNvPr name="Freeform 92" id="92"/>
              <p:cNvSpPr/>
              <p:nvPr/>
            </p:nvSpPr>
            <p:spPr>
              <a:xfrm flipH="false" flipV="false" rot="0">
                <a:off x="0" y="0"/>
                <a:ext cx="547795" cy="19726"/>
              </a:xfrm>
              <a:custGeom>
                <a:avLst/>
                <a:gdLst/>
                <a:ahLst/>
                <a:cxnLst/>
                <a:rect r="r" b="b" t="t" l="l"/>
                <a:pathLst>
                  <a:path h="1972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9726"/>
                    </a:lnTo>
                    <a:lnTo>
                      <a:pt x="0" y="19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3" id="93"/>
              <p:cNvSpPr txBox="true"/>
              <p:nvPr/>
            </p:nvSpPr>
            <p:spPr>
              <a:xfrm>
                <a:off x="0" y="-123825"/>
                <a:ext cx="547795" cy="1435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4" id="94"/>
            <p:cNvGrpSpPr/>
            <p:nvPr/>
          </p:nvGrpSpPr>
          <p:grpSpPr>
            <a:xfrm rot="-5400000">
              <a:off x="11739181" y="8992338"/>
              <a:ext cx="16027400" cy="234524"/>
              <a:chOff x="0" y="0"/>
              <a:chExt cx="3165906" cy="46326"/>
            </a:xfrm>
          </p:grpSpPr>
          <p:sp>
            <p:nvSpPr>
              <p:cNvPr name="Freeform 95" id="95"/>
              <p:cNvSpPr/>
              <p:nvPr/>
            </p:nvSpPr>
            <p:spPr>
              <a:xfrm flipH="false" flipV="false" rot="0">
                <a:off x="0" y="0"/>
                <a:ext cx="3165906" cy="46326"/>
              </a:xfrm>
              <a:custGeom>
                <a:avLst/>
                <a:gdLst/>
                <a:ahLst/>
                <a:cxnLst/>
                <a:rect r="r" b="b" t="t" l="l"/>
                <a:pathLst>
                  <a:path h="46326" w="3165906">
                    <a:moveTo>
                      <a:pt x="0" y="0"/>
                    </a:moveTo>
                    <a:lnTo>
                      <a:pt x="3165906" y="0"/>
                    </a:lnTo>
                    <a:lnTo>
                      <a:pt x="3165906" y="46326"/>
                    </a:lnTo>
                    <a:lnTo>
                      <a:pt x="0" y="46326"/>
                    </a:lnTo>
                    <a:close/>
                  </a:path>
                </a:pathLst>
              </a:custGeom>
              <a:solidFill>
                <a:srgbClr val="FFDD8C"/>
              </a:solidFill>
            </p:spPr>
          </p:sp>
          <p:sp>
            <p:nvSpPr>
              <p:cNvPr name="TextBox 96" id="96"/>
              <p:cNvSpPr txBox="true"/>
              <p:nvPr/>
            </p:nvSpPr>
            <p:spPr>
              <a:xfrm>
                <a:off x="0" y="-123825"/>
                <a:ext cx="3165906" cy="1701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7" id="97"/>
            <p:cNvGrpSpPr/>
            <p:nvPr/>
          </p:nvGrpSpPr>
          <p:grpSpPr>
            <a:xfrm rot="-5400000">
              <a:off x="16929876" y="8992338"/>
              <a:ext cx="16027400" cy="234524"/>
              <a:chOff x="0" y="0"/>
              <a:chExt cx="3165906" cy="46326"/>
            </a:xfrm>
          </p:grpSpPr>
          <p:sp>
            <p:nvSpPr>
              <p:cNvPr name="Freeform 98" id="98"/>
              <p:cNvSpPr/>
              <p:nvPr/>
            </p:nvSpPr>
            <p:spPr>
              <a:xfrm flipH="false" flipV="false" rot="0">
                <a:off x="0" y="0"/>
                <a:ext cx="3165906" cy="46326"/>
              </a:xfrm>
              <a:custGeom>
                <a:avLst/>
                <a:gdLst/>
                <a:ahLst/>
                <a:cxnLst/>
                <a:rect r="r" b="b" t="t" l="l"/>
                <a:pathLst>
                  <a:path h="46326" w="3165906">
                    <a:moveTo>
                      <a:pt x="0" y="0"/>
                    </a:moveTo>
                    <a:lnTo>
                      <a:pt x="3165906" y="0"/>
                    </a:lnTo>
                    <a:lnTo>
                      <a:pt x="3165906" y="46326"/>
                    </a:lnTo>
                    <a:lnTo>
                      <a:pt x="0" y="46326"/>
                    </a:lnTo>
                    <a:close/>
                  </a:path>
                </a:pathLst>
              </a:custGeom>
              <a:solidFill>
                <a:srgbClr val="FFDD8C"/>
              </a:solidFill>
            </p:spPr>
          </p:sp>
          <p:sp>
            <p:nvSpPr>
              <p:cNvPr name="TextBox 99" id="99"/>
              <p:cNvSpPr txBox="true"/>
              <p:nvPr/>
            </p:nvSpPr>
            <p:spPr>
              <a:xfrm>
                <a:off x="0" y="-123825"/>
                <a:ext cx="3165906" cy="1701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0" id="100"/>
            <p:cNvGrpSpPr/>
            <p:nvPr/>
          </p:nvGrpSpPr>
          <p:grpSpPr>
            <a:xfrm rot="-5400000">
              <a:off x="18674507" y="7790266"/>
              <a:ext cx="14954403" cy="2416265"/>
              <a:chOff x="0" y="0"/>
              <a:chExt cx="2953956" cy="477287"/>
            </a:xfrm>
          </p:grpSpPr>
          <p:sp>
            <p:nvSpPr>
              <p:cNvPr name="Freeform 101" id="101"/>
              <p:cNvSpPr/>
              <p:nvPr/>
            </p:nvSpPr>
            <p:spPr>
              <a:xfrm flipH="false" flipV="false" rot="0">
                <a:off x="0" y="0"/>
                <a:ext cx="2953956" cy="477287"/>
              </a:xfrm>
              <a:custGeom>
                <a:avLst/>
                <a:gdLst/>
                <a:ahLst/>
                <a:cxnLst/>
                <a:rect r="r" b="b" t="t" l="l"/>
                <a:pathLst>
                  <a:path h="477287" w="2953956">
                    <a:moveTo>
                      <a:pt x="0" y="0"/>
                    </a:moveTo>
                    <a:lnTo>
                      <a:pt x="2953956" y="0"/>
                    </a:lnTo>
                    <a:lnTo>
                      <a:pt x="2953956" y="477287"/>
                    </a:lnTo>
                    <a:lnTo>
                      <a:pt x="0" y="477287"/>
                    </a:lnTo>
                    <a:close/>
                  </a:path>
                </a:pathLst>
              </a:custGeom>
              <a:solidFill>
                <a:srgbClr val="F5F1DC"/>
              </a:solidFill>
            </p:spPr>
          </p:sp>
          <p:sp>
            <p:nvSpPr>
              <p:cNvPr name="TextBox 102" id="102"/>
              <p:cNvSpPr txBox="true"/>
              <p:nvPr/>
            </p:nvSpPr>
            <p:spPr>
              <a:xfrm>
                <a:off x="0" y="-123825"/>
                <a:ext cx="2953956" cy="6011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3" id="103"/>
            <p:cNvGrpSpPr/>
            <p:nvPr/>
          </p:nvGrpSpPr>
          <p:grpSpPr>
            <a:xfrm rot="-2806566">
              <a:off x="14705155" y="6757641"/>
              <a:ext cx="1930752" cy="926879"/>
              <a:chOff x="0" y="0"/>
              <a:chExt cx="812800" cy="390194"/>
            </a:xfrm>
          </p:grpSpPr>
          <p:sp>
            <p:nvSpPr>
              <p:cNvPr name="Freeform 104" id="104"/>
              <p:cNvSpPr/>
              <p:nvPr/>
            </p:nvSpPr>
            <p:spPr>
              <a:xfrm flipH="false" flipV="false" rot="0">
                <a:off x="0" y="0"/>
                <a:ext cx="812800" cy="390194"/>
              </a:xfrm>
              <a:custGeom>
                <a:avLst/>
                <a:gdLst/>
                <a:ahLst/>
                <a:cxnLst/>
                <a:rect r="r" b="b" t="t" l="l"/>
                <a:pathLst>
                  <a:path h="390194" w="812800">
                    <a:moveTo>
                      <a:pt x="406400" y="0"/>
                    </a:moveTo>
                    <a:cubicBezTo>
                      <a:pt x="181951" y="0"/>
                      <a:pt x="0" y="87348"/>
                      <a:pt x="0" y="195097"/>
                    </a:cubicBezTo>
                    <a:cubicBezTo>
                      <a:pt x="0" y="302846"/>
                      <a:pt x="181951" y="390194"/>
                      <a:pt x="406400" y="390194"/>
                    </a:cubicBezTo>
                    <a:cubicBezTo>
                      <a:pt x="630849" y="390194"/>
                      <a:pt x="812800" y="302846"/>
                      <a:pt x="812800" y="195097"/>
                    </a:cubicBezTo>
                    <a:cubicBezTo>
                      <a:pt x="812800" y="8734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BF7E"/>
              </a:solidFill>
            </p:spPr>
          </p:sp>
          <p:sp>
            <p:nvSpPr>
              <p:cNvPr name="TextBox 105" id="105"/>
              <p:cNvSpPr txBox="true"/>
              <p:nvPr/>
            </p:nvSpPr>
            <p:spPr>
              <a:xfrm>
                <a:off x="76200" y="-87244"/>
                <a:ext cx="660400" cy="4408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6" id="106"/>
            <p:cNvGrpSpPr/>
            <p:nvPr/>
          </p:nvGrpSpPr>
          <p:grpSpPr>
            <a:xfrm rot="-2806566">
              <a:off x="15340961" y="6845662"/>
              <a:ext cx="659140" cy="750838"/>
              <a:chOff x="0" y="0"/>
              <a:chExt cx="812800" cy="925874"/>
            </a:xfrm>
          </p:grpSpPr>
          <p:sp>
            <p:nvSpPr>
              <p:cNvPr name="Freeform 107" id="107"/>
              <p:cNvSpPr/>
              <p:nvPr/>
            </p:nvSpPr>
            <p:spPr>
              <a:xfrm flipH="false" flipV="false" rot="0">
                <a:off x="0" y="0"/>
                <a:ext cx="812800" cy="925874"/>
              </a:xfrm>
              <a:custGeom>
                <a:avLst/>
                <a:gdLst/>
                <a:ahLst/>
                <a:cxnLst/>
                <a:rect r="r" b="b" t="t" l="l"/>
                <a:pathLst>
                  <a:path h="925874" w="812800">
                    <a:moveTo>
                      <a:pt x="406400" y="0"/>
                    </a:moveTo>
                    <a:cubicBezTo>
                      <a:pt x="181951" y="0"/>
                      <a:pt x="0" y="207264"/>
                      <a:pt x="0" y="462937"/>
                    </a:cubicBezTo>
                    <a:cubicBezTo>
                      <a:pt x="0" y="718610"/>
                      <a:pt x="181951" y="925874"/>
                      <a:pt x="406400" y="925874"/>
                    </a:cubicBezTo>
                    <a:cubicBezTo>
                      <a:pt x="630849" y="925874"/>
                      <a:pt x="812800" y="718610"/>
                      <a:pt x="812800" y="462937"/>
                    </a:cubicBezTo>
                    <a:cubicBezTo>
                      <a:pt x="812800" y="207264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8" id="108"/>
              <p:cNvSpPr txBox="true"/>
              <p:nvPr/>
            </p:nvSpPr>
            <p:spPr>
              <a:xfrm>
                <a:off x="76200" y="-37024"/>
                <a:ext cx="660400" cy="8760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9" id="109"/>
            <p:cNvGrpSpPr/>
            <p:nvPr/>
          </p:nvGrpSpPr>
          <p:grpSpPr>
            <a:xfrm rot="-3784">
              <a:off x="15613459" y="10313136"/>
              <a:ext cx="277816" cy="922763"/>
              <a:chOff x="0" y="0"/>
              <a:chExt cx="42814" cy="142206"/>
            </a:xfrm>
          </p:grpSpPr>
          <p:sp>
            <p:nvSpPr>
              <p:cNvPr name="Freeform 110" id="110"/>
              <p:cNvSpPr/>
              <p:nvPr/>
            </p:nvSpPr>
            <p:spPr>
              <a:xfrm flipH="false" flipV="false" rot="0">
                <a:off x="0" y="0"/>
                <a:ext cx="42814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14">
                    <a:moveTo>
                      <a:pt x="0" y="0"/>
                    </a:moveTo>
                    <a:lnTo>
                      <a:pt x="42814" y="0"/>
                    </a:lnTo>
                    <a:lnTo>
                      <a:pt x="42814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1" id="111"/>
              <p:cNvSpPr txBox="true"/>
              <p:nvPr/>
            </p:nvSpPr>
            <p:spPr>
              <a:xfrm>
                <a:off x="0" y="-123825"/>
                <a:ext cx="42814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2" id="112"/>
            <p:cNvGrpSpPr/>
            <p:nvPr/>
          </p:nvGrpSpPr>
          <p:grpSpPr>
            <a:xfrm rot="-3784">
              <a:off x="18475256" y="10310196"/>
              <a:ext cx="277816" cy="922763"/>
              <a:chOff x="0" y="0"/>
              <a:chExt cx="42814" cy="142206"/>
            </a:xfrm>
          </p:grpSpPr>
          <p:sp>
            <p:nvSpPr>
              <p:cNvPr name="Freeform 113" id="113"/>
              <p:cNvSpPr/>
              <p:nvPr/>
            </p:nvSpPr>
            <p:spPr>
              <a:xfrm flipH="false" flipV="false" rot="0">
                <a:off x="0" y="0"/>
                <a:ext cx="42814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14">
                    <a:moveTo>
                      <a:pt x="0" y="0"/>
                    </a:moveTo>
                    <a:lnTo>
                      <a:pt x="42814" y="0"/>
                    </a:lnTo>
                    <a:lnTo>
                      <a:pt x="42814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4" id="114"/>
              <p:cNvSpPr txBox="true"/>
              <p:nvPr/>
            </p:nvSpPr>
            <p:spPr>
              <a:xfrm>
                <a:off x="0" y="-123825"/>
                <a:ext cx="42814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5" id="115"/>
            <p:cNvGrpSpPr/>
            <p:nvPr/>
          </p:nvGrpSpPr>
          <p:grpSpPr>
            <a:xfrm rot="-3784">
              <a:off x="15617304" y="13572534"/>
              <a:ext cx="277816" cy="922763"/>
              <a:chOff x="0" y="0"/>
              <a:chExt cx="42814" cy="142206"/>
            </a:xfrm>
          </p:grpSpPr>
          <p:sp>
            <p:nvSpPr>
              <p:cNvPr name="Freeform 116" id="116"/>
              <p:cNvSpPr/>
              <p:nvPr/>
            </p:nvSpPr>
            <p:spPr>
              <a:xfrm flipH="false" flipV="false" rot="0">
                <a:off x="0" y="0"/>
                <a:ext cx="42814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14">
                    <a:moveTo>
                      <a:pt x="0" y="0"/>
                    </a:moveTo>
                    <a:lnTo>
                      <a:pt x="42814" y="0"/>
                    </a:lnTo>
                    <a:lnTo>
                      <a:pt x="42814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7" id="117"/>
              <p:cNvSpPr txBox="true"/>
              <p:nvPr/>
            </p:nvSpPr>
            <p:spPr>
              <a:xfrm>
                <a:off x="0" y="-123825"/>
                <a:ext cx="42814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8" id="118"/>
            <p:cNvGrpSpPr/>
            <p:nvPr/>
          </p:nvGrpSpPr>
          <p:grpSpPr>
            <a:xfrm rot="-3784">
              <a:off x="18479102" y="13569594"/>
              <a:ext cx="277816" cy="922763"/>
              <a:chOff x="0" y="0"/>
              <a:chExt cx="42814" cy="142206"/>
            </a:xfrm>
          </p:grpSpPr>
          <p:sp>
            <p:nvSpPr>
              <p:cNvPr name="Freeform 119" id="119"/>
              <p:cNvSpPr/>
              <p:nvPr/>
            </p:nvSpPr>
            <p:spPr>
              <a:xfrm flipH="false" flipV="false" rot="0">
                <a:off x="0" y="0"/>
                <a:ext cx="42814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14">
                    <a:moveTo>
                      <a:pt x="0" y="0"/>
                    </a:moveTo>
                    <a:lnTo>
                      <a:pt x="42814" y="0"/>
                    </a:lnTo>
                    <a:lnTo>
                      <a:pt x="42814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0" id="120"/>
              <p:cNvSpPr txBox="true"/>
              <p:nvPr/>
            </p:nvSpPr>
            <p:spPr>
              <a:xfrm>
                <a:off x="0" y="-123825"/>
                <a:ext cx="42814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1" id="121"/>
            <p:cNvSpPr/>
            <p:nvPr/>
          </p:nvSpPr>
          <p:spPr>
            <a:xfrm flipH="false" flipV="false" rot="-10796848">
              <a:off x="14887179" y="6265007"/>
              <a:ext cx="4557580" cy="3907822"/>
            </a:xfrm>
            <a:custGeom>
              <a:avLst/>
              <a:gdLst/>
              <a:ahLst/>
              <a:cxnLst/>
              <a:rect r="r" b="b" t="t" l="l"/>
              <a:pathLst>
                <a:path h="3907822" w="4557580">
                  <a:moveTo>
                    <a:pt x="0" y="0"/>
                  </a:moveTo>
                  <a:lnTo>
                    <a:pt x="4557579" y="0"/>
                  </a:lnTo>
                  <a:lnTo>
                    <a:pt x="4557579" y="3907822"/>
                  </a:lnTo>
                  <a:lnTo>
                    <a:pt x="0" y="3907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09" r="0" b="-5748"/>
              </a:stretch>
            </a:blipFill>
          </p:spPr>
        </p:sp>
        <p:grpSp>
          <p:nvGrpSpPr>
            <p:cNvPr name="Group 122" id="122"/>
            <p:cNvGrpSpPr/>
            <p:nvPr/>
          </p:nvGrpSpPr>
          <p:grpSpPr>
            <a:xfrm rot="-10796848">
              <a:off x="15739116" y="9608217"/>
              <a:ext cx="2897581" cy="5381796"/>
              <a:chOff x="0" y="0"/>
              <a:chExt cx="583486" cy="1083733"/>
            </a:xfrm>
          </p:grpSpPr>
          <p:sp>
            <p:nvSpPr>
              <p:cNvPr name="Freeform 123" id="123"/>
              <p:cNvSpPr/>
              <p:nvPr/>
            </p:nvSpPr>
            <p:spPr>
              <a:xfrm flipH="false" flipV="false" rot="0">
                <a:off x="0" y="0"/>
                <a:ext cx="583486" cy="1083733"/>
              </a:xfrm>
              <a:custGeom>
                <a:avLst/>
                <a:gdLst/>
                <a:ahLst/>
                <a:cxnLst/>
                <a:rect r="r" b="b" t="t" l="l"/>
                <a:pathLst>
                  <a:path h="1083733" w="583486">
                    <a:moveTo>
                      <a:pt x="142499" y="0"/>
                    </a:moveTo>
                    <a:lnTo>
                      <a:pt x="440987" y="0"/>
                    </a:lnTo>
                    <a:cubicBezTo>
                      <a:pt x="519688" y="0"/>
                      <a:pt x="583486" y="63799"/>
                      <a:pt x="583486" y="142499"/>
                    </a:cubicBezTo>
                    <a:lnTo>
                      <a:pt x="583486" y="941234"/>
                    </a:lnTo>
                    <a:cubicBezTo>
                      <a:pt x="583486" y="1019934"/>
                      <a:pt x="519688" y="1083733"/>
                      <a:pt x="440987" y="1083733"/>
                    </a:cubicBezTo>
                    <a:lnTo>
                      <a:pt x="142499" y="1083733"/>
                    </a:lnTo>
                    <a:cubicBezTo>
                      <a:pt x="63799" y="1083733"/>
                      <a:pt x="0" y="1019934"/>
                      <a:pt x="0" y="941234"/>
                    </a:cubicBezTo>
                    <a:lnTo>
                      <a:pt x="0" y="142499"/>
                    </a:lnTo>
                    <a:cubicBezTo>
                      <a:pt x="0" y="63799"/>
                      <a:pt x="63799" y="0"/>
                      <a:pt x="142499" y="0"/>
                    </a:cubicBezTo>
                    <a:close/>
                  </a:path>
                </a:pathLst>
              </a:custGeom>
              <a:solidFill>
                <a:srgbClr val="22BF7E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24" id="124"/>
              <p:cNvSpPr txBox="true"/>
              <p:nvPr/>
            </p:nvSpPr>
            <p:spPr>
              <a:xfrm>
                <a:off x="0" y="-123825"/>
                <a:ext cx="583486" cy="1207558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5" id="125"/>
            <p:cNvGrpSpPr/>
            <p:nvPr/>
          </p:nvGrpSpPr>
          <p:grpSpPr>
            <a:xfrm rot="-10796848">
              <a:off x="16232523" y="12149620"/>
              <a:ext cx="1909347" cy="1744101"/>
              <a:chOff x="0" y="0"/>
              <a:chExt cx="384486" cy="351210"/>
            </a:xfrm>
          </p:grpSpPr>
          <p:sp>
            <p:nvSpPr>
              <p:cNvPr name="Freeform 126" id="126"/>
              <p:cNvSpPr/>
              <p:nvPr/>
            </p:nvSpPr>
            <p:spPr>
              <a:xfrm flipH="false" flipV="false" rot="0">
                <a:off x="0" y="0"/>
                <a:ext cx="384486" cy="351210"/>
              </a:xfrm>
              <a:custGeom>
                <a:avLst/>
                <a:gdLst/>
                <a:ahLst/>
                <a:cxnLst/>
                <a:rect r="r" b="b" t="t" l="l"/>
                <a:pathLst>
                  <a:path h="351210" w="384486">
                    <a:moveTo>
                      <a:pt x="108127" y="0"/>
                    </a:moveTo>
                    <a:lnTo>
                      <a:pt x="276359" y="0"/>
                    </a:lnTo>
                    <a:cubicBezTo>
                      <a:pt x="305036" y="0"/>
                      <a:pt x="332538" y="11392"/>
                      <a:pt x="352816" y="31670"/>
                    </a:cubicBezTo>
                    <a:cubicBezTo>
                      <a:pt x="373094" y="51947"/>
                      <a:pt x="384486" y="79450"/>
                      <a:pt x="384486" y="108127"/>
                    </a:cubicBezTo>
                    <a:lnTo>
                      <a:pt x="384486" y="243083"/>
                    </a:lnTo>
                    <a:cubicBezTo>
                      <a:pt x="384486" y="271760"/>
                      <a:pt x="373094" y="299263"/>
                      <a:pt x="352816" y="319540"/>
                    </a:cubicBezTo>
                    <a:cubicBezTo>
                      <a:pt x="332538" y="339818"/>
                      <a:pt x="305036" y="351210"/>
                      <a:pt x="276359" y="351210"/>
                    </a:cubicBezTo>
                    <a:lnTo>
                      <a:pt x="108127" y="351210"/>
                    </a:lnTo>
                    <a:cubicBezTo>
                      <a:pt x="79450" y="351210"/>
                      <a:pt x="51947" y="339818"/>
                      <a:pt x="31670" y="319540"/>
                    </a:cubicBezTo>
                    <a:cubicBezTo>
                      <a:pt x="11392" y="299263"/>
                      <a:pt x="0" y="271760"/>
                      <a:pt x="0" y="243083"/>
                    </a:cubicBezTo>
                    <a:lnTo>
                      <a:pt x="0" y="108127"/>
                    </a:lnTo>
                    <a:cubicBezTo>
                      <a:pt x="0" y="79450"/>
                      <a:pt x="11392" y="51947"/>
                      <a:pt x="31670" y="31670"/>
                    </a:cubicBezTo>
                    <a:cubicBezTo>
                      <a:pt x="51947" y="11392"/>
                      <a:pt x="79450" y="0"/>
                      <a:pt x="108127" y="0"/>
                    </a:cubicBezTo>
                    <a:close/>
                  </a:path>
                </a:pathLst>
              </a:custGeom>
              <a:solidFill>
                <a:srgbClr val="76CDA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7" id="127"/>
              <p:cNvSpPr txBox="true"/>
              <p:nvPr/>
            </p:nvSpPr>
            <p:spPr>
              <a:xfrm>
                <a:off x="0" y="-123825"/>
                <a:ext cx="384486" cy="475035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8" id="128"/>
            <p:cNvGrpSpPr/>
            <p:nvPr/>
          </p:nvGrpSpPr>
          <p:grpSpPr>
            <a:xfrm rot="-10796848">
              <a:off x="15861199" y="9832459"/>
              <a:ext cx="2656990" cy="1295618"/>
              <a:chOff x="0" y="0"/>
              <a:chExt cx="535039" cy="260899"/>
            </a:xfrm>
          </p:grpSpPr>
          <p:sp>
            <p:nvSpPr>
              <p:cNvPr name="Freeform 129" id="129"/>
              <p:cNvSpPr/>
              <p:nvPr/>
            </p:nvSpPr>
            <p:spPr>
              <a:xfrm flipH="false" flipV="false" rot="0">
                <a:off x="0" y="0"/>
                <a:ext cx="535039" cy="260899"/>
              </a:xfrm>
              <a:custGeom>
                <a:avLst/>
                <a:gdLst/>
                <a:ahLst/>
                <a:cxnLst/>
                <a:rect r="r" b="b" t="t" l="l"/>
                <a:pathLst>
                  <a:path h="260899" w="535039">
                    <a:moveTo>
                      <a:pt x="77701" y="0"/>
                    </a:moveTo>
                    <a:lnTo>
                      <a:pt x="457337" y="0"/>
                    </a:lnTo>
                    <a:cubicBezTo>
                      <a:pt x="477945" y="0"/>
                      <a:pt x="497709" y="8186"/>
                      <a:pt x="512280" y="22758"/>
                    </a:cubicBezTo>
                    <a:cubicBezTo>
                      <a:pt x="526852" y="37330"/>
                      <a:pt x="535039" y="57094"/>
                      <a:pt x="535039" y="77701"/>
                    </a:cubicBezTo>
                    <a:lnTo>
                      <a:pt x="535039" y="183198"/>
                    </a:lnTo>
                    <a:cubicBezTo>
                      <a:pt x="535039" y="203805"/>
                      <a:pt x="526852" y="223569"/>
                      <a:pt x="512280" y="238141"/>
                    </a:cubicBezTo>
                    <a:cubicBezTo>
                      <a:pt x="497709" y="252712"/>
                      <a:pt x="477945" y="260899"/>
                      <a:pt x="457337" y="260899"/>
                    </a:cubicBezTo>
                    <a:lnTo>
                      <a:pt x="77701" y="260899"/>
                    </a:lnTo>
                    <a:cubicBezTo>
                      <a:pt x="57094" y="260899"/>
                      <a:pt x="37330" y="252712"/>
                      <a:pt x="22758" y="238141"/>
                    </a:cubicBezTo>
                    <a:cubicBezTo>
                      <a:pt x="8186" y="223569"/>
                      <a:pt x="0" y="203805"/>
                      <a:pt x="0" y="183198"/>
                    </a:cubicBezTo>
                    <a:lnTo>
                      <a:pt x="0" y="77701"/>
                    </a:lnTo>
                    <a:cubicBezTo>
                      <a:pt x="0" y="57094"/>
                      <a:pt x="8186" y="37330"/>
                      <a:pt x="22758" y="22758"/>
                    </a:cubicBezTo>
                    <a:cubicBezTo>
                      <a:pt x="37330" y="8186"/>
                      <a:pt x="57094" y="0"/>
                      <a:pt x="77701" y="0"/>
                    </a:cubicBezTo>
                    <a:close/>
                  </a:path>
                </a:pathLst>
              </a:custGeom>
              <a:solidFill>
                <a:srgbClr val="76CDA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0" id="130"/>
              <p:cNvSpPr txBox="true"/>
              <p:nvPr/>
            </p:nvSpPr>
            <p:spPr>
              <a:xfrm>
                <a:off x="0" y="-123825"/>
                <a:ext cx="535039" cy="38472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1" id="131"/>
            <p:cNvGrpSpPr/>
            <p:nvPr/>
          </p:nvGrpSpPr>
          <p:grpSpPr>
            <a:xfrm rot="-10796848">
              <a:off x="17434752" y="9684798"/>
              <a:ext cx="883861" cy="99663"/>
              <a:chOff x="0" y="0"/>
              <a:chExt cx="177983" cy="20069"/>
            </a:xfrm>
          </p:grpSpPr>
          <p:sp>
            <p:nvSpPr>
              <p:cNvPr name="Freeform 132" id="132"/>
              <p:cNvSpPr/>
              <p:nvPr/>
            </p:nvSpPr>
            <p:spPr>
              <a:xfrm flipH="false" flipV="false" rot="0">
                <a:off x="0" y="0"/>
                <a:ext cx="177983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77983">
                    <a:moveTo>
                      <a:pt x="10035" y="0"/>
                    </a:moveTo>
                    <a:lnTo>
                      <a:pt x="167949" y="0"/>
                    </a:lnTo>
                    <a:cubicBezTo>
                      <a:pt x="170610" y="0"/>
                      <a:pt x="173162" y="1057"/>
                      <a:pt x="175044" y="2939"/>
                    </a:cubicBezTo>
                    <a:cubicBezTo>
                      <a:pt x="176926" y="4821"/>
                      <a:pt x="177983" y="7373"/>
                      <a:pt x="177983" y="10035"/>
                    </a:cubicBezTo>
                    <a:lnTo>
                      <a:pt x="177983" y="10035"/>
                    </a:lnTo>
                    <a:cubicBezTo>
                      <a:pt x="177983" y="12696"/>
                      <a:pt x="176926" y="15248"/>
                      <a:pt x="175044" y="17130"/>
                    </a:cubicBezTo>
                    <a:cubicBezTo>
                      <a:pt x="173162" y="19012"/>
                      <a:pt x="170610" y="20069"/>
                      <a:pt x="167949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33" id="133"/>
              <p:cNvSpPr txBox="true"/>
              <p:nvPr/>
            </p:nvSpPr>
            <p:spPr>
              <a:xfrm>
                <a:off x="0" y="-123825"/>
                <a:ext cx="177983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34" id="134"/>
            <p:cNvGrpSpPr/>
            <p:nvPr/>
          </p:nvGrpSpPr>
          <p:grpSpPr>
            <a:xfrm rot="-10796848">
              <a:off x="16062241" y="9683624"/>
              <a:ext cx="883861" cy="99663"/>
              <a:chOff x="0" y="0"/>
              <a:chExt cx="177983" cy="20069"/>
            </a:xfrm>
          </p:grpSpPr>
          <p:sp>
            <p:nvSpPr>
              <p:cNvPr name="Freeform 135" id="135"/>
              <p:cNvSpPr/>
              <p:nvPr/>
            </p:nvSpPr>
            <p:spPr>
              <a:xfrm flipH="false" flipV="false" rot="0">
                <a:off x="0" y="0"/>
                <a:ext cx="177983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77983">
                    <a:moveTo>
                      <a:pt x="10035" y="0"/>
                    </a:moveTo>
                    <a:lnTo>
                      <a:pt x="167949" y="0"/>
                    </a:lnTo>
                    <a:cubicBezTo>
                      <a:pt x="170610" y="0"/>
                      <a:pt x="173162" y="1057"/>
                      <a:pt x="175044" y="2939"/>
                    </a:cubicBezTo>
                    <a:cubicBezTo>
                      <a:pt x="176926" y="4821"/>
                      <a:pt x="177983" y="7373"/>
                      <a:pt x="177983" y="10035"/>
                    </a:cubicBezTo>
                    <a:lnTo>
                      <a:pt x="177983" y="10035"/>
                    </a:lnTo>
                    <a:cubicBezTo>
                      <a:pt x="177983" y="12696"/>
                      <a:pt x="176926" y="15248"/>
                      <a:pt x="175044" y="17130"/>
                    </a:cubicBezTo>
                    <a:cubicBezTo>
                      <a:pt x="173162" y="19012"/>
                      <a:pt x="170610" y="20069"/>
                      <a:pt x="167949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36" id="136"/>
              <p:cNvSpPr txBox="true"/>
              <p:nvPr/>
            </p:nvSpPr>
            <p:spPr>
              <a:xfrm>
                <a:off x="0" y="-123825"/>
                <a:ext cx="177983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37" id="137"/>
            <p:cNvGrpSpPr/>
            <p:nvPr/>
          </p:nvGrpSpPr>
          <p:grpSpPr>
            <a:xfrm rot="-9867310">
              <a:off x="18478361" y="11546598"/>
              <a:ext cx="485837" cy="166499"/>
              <a:chOff x="0" y="0"/>
              <a:chExt cx="97833" cy="33528"/>
            </a:xfrm>
          </p:grpSpPr>
          <p:sp>
            <p:nvSpPr>
              <p:cNvPr name="Freeform 138" id="138"/>
              <p:cNvSpPr/>
              <p:nvPr/>
            </p:nvSpPr>
            <p:spPr>
              <a:xfrm flipH="false" flipV="false" rot="0">
                <a:off x="0" y="0"/>
                <a:ext cx="97833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7833">
                    <a:moveTo>
                      <a:pt x="48917" y="0"/>
                    </a:moveTo>
                    <a:cubicBezTo>
                      <a:pt x="21901" y="0"/>
                      <a:pt x="0" y="7506"/>
                      <a:pt x="0" y="16764"/>
                    </a:cubicBezTo>
                    <a:cubicBezTo>
                      <a:pt x="0" y="26023"/>
                      <a:pt x="21901" y="33528"/>
                      <a:pt x="48917" y="33528"/>
                    </a:cubicBezTo>
                    <a:cubicBezTo>
                      <a:pt x="75932" y="33528"/>
                      <a:pt x="97833" y="26023"/>
                      <a:pt x="97833" y="16764"/>
                    </a:cubicBezTo>
                    <a:cubicBezTo>
                      <a:pt x="97833" y="7506"/>
                      <a:pt x="75932" y="0"/>
                      <a:pt x="48917" y="0"/>
                    </a:cubicBezTo>
                    <a:lnTo>
                      <a:pt x="48917" y="0"/>
                    </a:lnTo>
                    <a:close/>
                  </a:path>
                </a:pathLst>
              </a:custGeom>
              <a:solidFill>
                <a:srgbClr val="EAEA28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9" id="139"/>
              <p:cNvSpPr txBox="true"/>
              <p:nvPr/>
            </p:nvSpPr>
            <p:spPr>
              <a:xfrm>
                <a:off x="9172" y="-120682"/>
                <a:ext cx="79489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0" id="140"/>
            <p:cNvGrpSpPr/>
            <p:nvPr/>
          </p:nvGrpSpPr>
          <p:grpSpPr>
            <a:xfrm rot="9604850">
              <a:off x="15388683" y="11559884"/>
              <a:ext cx="486842" cy="166499"/>
              <a:chOff x="0" y="0"/>
              <a:chExt cx="98035" cy="33528"/>
            </a:xfrm>
          </p:grpSpPr>
          <p:sp>
            <p:nvSpPr>
              <p:cNvPr name="Freeform 141" id="141"/>
              <p:cNvSpPr/>
              <p:nvPr/>
            </p:nvSpPr>
            <p:spPr>
              <a:xfrm flipH="false" flipV="false" rot="0">
                <a:off x="0" y="0"/>
                <a:ext cx="98035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8035">
                    <a:moveTo>
                      <a:pt x="49018" y="0"/>
                    </a:moveTo>
                    <a:cubicBezTo>
                      <a:pt x="21946" y="0"/>
                      <a:pt x="0" y="7506"/>
                      <a:pt x="0" y="16764"/>
                    </a:cubicBezTo>
                    <a:cubicBezTo>
                      <a:pt x="0" y="26023"/>
                      <a:pt x="21946" y="33528"/>
                      <a:pt x="49018" y="33528"/>
                    </a:cubicBezTo>
                    <a:cubicBezTo>
                      <a:pt x="76089" y="33528"/>
                      <a:pt x="98035" y="26023"/>
                      <a:pt x="98035" y="16764"/>
                    </a:cubicBezTo>
                    <a:cubicBezTo>
                      <a:pt x="98035" y="7506"/>
                      <a:pt x="76089" y="0"/>
                      <a:pt x="49018" y="0"/>
                    </a:cubicBezTo>
                    <a:lnTo>
                      <a:pt x="49018" y="0"/>
                    </a:lnTo>
                    <a:close/>
                  </a:path>
                </a:pathLst>
              </a:custGeom>
              <a:solidFill>
                <a:srgbClr val="EAEA28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42" id="142"/>
              <p:cNvSpPr txBox="true"/>
              <p:nvPr/>
            </p:nvSpPr>
            <p:spPr>
              <a:xfrm>
                <a:off x="9191" y="-120682"/>
                <a:ext cx="79654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3" id="143"/>
            <p:cNvGrpSpPr/>
            <p:nvPr/>
          </p:nvGrpSpPr>
          <p:grpSpPr>
            <a:xfrm rot="19984">
              <a:off x="15921377" y="11295995"/>
              <a:ext cx="2535096" cy="725067"/>
              <a:chOff x="0" y="0"/>
              <a:chExt cx="640783" cy="183271"/>
            </a:xfrm>
          </p:grpSpPr>
          <p:sp>
            <p:nvSpPr>
              <p:cNvPr name="Freeform 144" id="144"/>
              <p:cNvSpPr/>
              <p:nvPr/>
            </p:nvSpPr>
            <p:spPr>
              <a:xfrm flipH="false" flipV="false" rot="0">
                <a:off x="0" y="0"/>
                <a:ext cx="64078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640783">
                    <a:moveTo>
                      <a:pt x="203200" y="183271"/>
                    </a:moveTo>
                    <a:lnTo>
                      <a:pt x="437583" y="183271"/>
                    </a:lnTo>
                    <a:lnTo>
                      <a:pt x="64078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0E623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5" id="145"/>
              <p:cNvSpPr txBox="true"/>
              <p:nvPr/>
            </p:nvSpPr>
            <p:spPr>
              <a:xfrm>
                <a:off x="127000" y="-123825"/>
                <a:ext cx="38678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6" id="146"/>
            <p:cNvGrpSpPr/>
            <p:nvPr/>
          </p:nvGrpSpPr>
          <p:grpSpPr>
            <a:xfrm rot="19984">
              <a:off x="18213169" y="11855773"/>
              <a:ext cx="286510" cy="2452549"/>
              <a:chOff x="0" y="0"/>
              <a:chExt cx="42956" cy="367705"/>
            </a:xfrm>
          </p:grpSpPr>
          <p:sp>
            <p:nvSpPr>
              <p:cNvPr name="Freeform 147" id="147"/>
              <p:cNvSpPr/>
              <p:nvPr/>
            </p:nvSpPr>
            <p:spPr>
              <a:xfrm flipH="false" flipV="false" rot="0">
                <a:off x="0" y="0"/>
                <a:ext cx="42956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42956">
                    <a:moveTo>
                      <a:pt x="0" y="0"/>
                    </a:moveTo>
                    <a:lnTo>
                      <a:pt x="42956" y="0"/>
                    </a:lnTo>
                    <a:lnTo>
                      <a:pt x="42956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0E623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8" id="148"/>
              <p:cNvSpPr txBox="true"/>
              <p:nvPr/>
            </p:nvSpPr>
            <p:spPr>
              <a:xfrm>
                <a:off x="0" y="-123825"/>
                <a:ext cx="42956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9" id="149"/>
            <p:cNvGrpSpPr/>
            <p:nvPr/>
          </p:nvGrpSpPr>
          <p:grpSpPr>
            <a:xfrm rot="19984">
              <a:off x="15870034" y="11855773"/>
              <a:ext cx="286510" cy="2452549"/>
              <a:chOff x="0" y="0"/>
              <a:chExt cx="42956" cy="367705"/>
            </a:xfrm>
          </p:grpSpPr>
          <p:sp>
            <p:nvSpPr>
              <p:cNvPr name="Freeform 150" id="150"/>
              <p:cNvSpPr/>
              <p:nvPr/>
            </p:nvSpPr>
            <p:spPr>
              <a:xfrm flipH="false" flipV="false" rot="0">
                <a:off x="0" y="0"/>
                <a:ext cx="42956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42956">
                    <a:moveTo>
                      <a:pt x="0" y="0"/>
                    </a:moveTo>
                    <a:lnTo>
                      <a:pt x="42956" y="0"/>
                    </a:lnTo>
                    <a:lnTo>
                      <a:pt x="42956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0E623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1" id="151"/>
              <p:cNvSpPr txBox="true"/>
              <p:nvPr/>
            </p:nvSpPr>
            <p:spPr>
              <a:xfrm>
                <a:off x="0" y="-123825"/>
                <a:ext cx="42956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52" id="152"/>
            <p:cNvGrpSpPr/>
            <p:nvPr/>
          </p:nvGrpSpPr>
          <p:grpSpPr>
            <a:xfrm rot="-10780015">
              <a:off x="15904296" y="14037591"/>
              <a:ext cx="2535096" cy="725067"/>
              <a:chOff x="0" y="0"/>
              <a:chExt cx="640783" cy="183271"/>
            </a:xfrm>
          </p:grpSpPr>
          <p:sp>
            <p:nvSpPr>
              <p:cNvPr name="Freeform 153" id="153"/>
              <p:cNvSpPr/>
              <p:nvPr/>
            </p:nvSpPr>
            <p:spPr>
              <a:xfrm flipH="false" flipV="false" rot="0">
                <a:off x="0" y="0"/>
                <a:ext cx="64078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640783">
                    <a:moveTo>
                      <a:pt x="203200" y="183271"/>
                    </a:moveTo>
                    <a:lnTo>
                      <a:pt x="437583" y="183271"/>
                    </a:lnTo>
                    <a:lnTo>
                      <a:pt x="64078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0E623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4" id="154"/>
              <p:cNvSpPr txBox="true"/>
              <p:nvPr/>
            </p:nvSpPr>
            <p:spPr>
              <a:xfrm>
                <a:off x="127000" y="-123825"/>
                <a:ext cx="38678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55" id="155"/>
            <p:cNvGrpSpPr/>
            <p:nvPr/>
          </p:nvGrpSpPr>
          <p:grpSpPr>
            <a:xfrm rot="-5400000">
              <a:off x="18176596" y="8193450"/>
              <a:ext cx="1930752" cy="796744"/>
              <a:chOff x="0" y="0"/>
              <a:chExt cx="812800" cy="335410"/>
            </a:xfrm>
          </p:grpSpPr>
          <p:sp>
            <p:nvSpPr>
              <p:cNvPr name="Freeform 156" id="156"/>
              <p:cNvSpPr/>
              <p:nvPr/>
            </p:nvSpPr>
            <p:spPr>
              <a:xfrm flipH="false" flipV="false" rot="0">
                <a:off x="0" y="0"/>
                <a:ext cx="812800" cy="335410"/>
              </a:xfrm>
              <a:custGeom>
                <a:avLst/>
                <a:gdLst/>
                <a:ahLst/>
                <a:cxnLst/>
                <a:rect r="r" b="b" t="t" l="l"/>
                <a:pathLst>
                  <a:path h="335410" w="812800">
                    <a:moveTo>
                      <a:pt x="406400" y="0"/>
                    </a:moveTo>
                    <a:cubicBezTo>
                      <a:pt x="181951" y="0"/>
                      <a:pt x="0" y="75084"/>
                      <a:pt x="0" y="167705"/>
                    </a:cubicBezTo>
                    <a:cubicBezTo>
                      <a:pt x="0" y="260326"/>
                      <a:pt x="181951" y="335410"/>
                      <a:pt x="406400" y="335410"/>
                    </a:cubicBezTo>
                    <a:cubicBezTo>
                      <a:pt x="630849" y="335410"/>
                      <a:pt x="812800" y="260326"/>
                      <a:pt x="812800" y="167705"/>
                    </a:cubicBezTo>
                    <a:cubicBezTo>
                      <a:pt x="812800" y="75084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3B9B"/>
              </a:solidFill>
            </p:spPr>
          </p:sp>
          <p:sp>
            <p:nvSpPr>
              <p:cNvPr name="TextBox 157" id="157"/>
              <p:cNvSpPr txBox="true"/>
              <p:nvPr/>
            </p:nvSpPr>
            <p:spPr>
              <a:xfrm>
                <a:off x="76200" y="-92380"/>
                <a:ext cx="660400" cy="3963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58" id="158"/>
            <p:cNvGrpSpPr/>
            <p:nvPr/>
          </p:nvGrpSpPr>
          <p:grpSpPr>
            <a:xfrm rot="-5400000">
              <a:off x="18812402" y="8238617"/>
              <a:ext cx="659140" cy="706411"/>
              <a:chOff x="0" y="0"/>
              <a:chExt cx="812800" cy="871090"/>
            </a:xfrm>
          </p:grpSpPr>
          <p:sp>
            <p:nvSpPr>
              <p:cNvPr name="Freeform 159" id="159"/>
              <p:cNvSpPr/>
              <p:nvPr/>
            </p:nvSpPr>
            <p:spPr>
              <a:xfrm flipH="false" flipV="false" rot="0">
                <a:off x="0" y="0"/>
                <a:ext cx="812800" cy="871090"/>
              </a:xfrm>
              <a:custGeom>
                <a:avLst/>
                <a:gdLst/>
                <a:ahLst/>
                <a:cxnLst/>
                <a:rect r="r" b="b" t="t" l="l"/>
                <a:pathLst>
                  <a:path h="871090" w="812800">
                    <a:moveTo>
                      <a:pt x="406400" y="0"/>
                    </a:moveTo>
                    <a:cubicBezTo>
                      <a:pt x="181951" y="0"/>
                      <a:pt x="0" y="195000"/>
                      <a:pt x="0" y="435545"/>
                    </a:cubicBezTo>
                    <a:cubicBezTo>
                      <a:pt x="0" y="676090"/>
                      <a:pt x="181951" y="871090"/>
                      <a:pt x="406400" y="871090"/>
                    </a:cubicBezTo>
                    <a:cubicBezTo>
                      <a:pt x="630849" y="871090"/>
                      <a:pt x="812800" y="676090"/>
                      <a:pt x="812800" y="435545"/>
                    </a:cubicBezTo>
                    <a:cubicBezTo>
                      <a:pt x="812800" y="19500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60" id="160"/>
              <p:cNvSpPr txBox="true"/>
              <p:nvPr/>
            </p:nvSpPr>
            <p:spPr>
              <a:xfrm>
                <a:off x="76200" y="-42160"/>
                <a:ext cx="660400" cy="8315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61" id="161"/>
            <p:cNvGrpSpPr/>
            <p:nvPr/>
          </p:nvGrpSpPr>
          <p:grpSpPr>
            <a:xfrm rot="10579451">
              <a:off x="17047631" y="5458503"/>
              <a:ext cx="2072641" cy="743429"/>
              <a:chOff x="0" y="0"/>
              <a:chExt cx="872532" cy="312966"/>
            </a:xfrm>
          </p:grpSpPr>
          <p:sp>
            <p:nvSpPr>
              <p:cNvPr name="Freeform 162" id="162"/>
              <p:cNvSpPr/>
              <p:nvPr/>
            </p:nvSpPr>
            <p:spPr>
              <a:xfrm flipH="false" flipV="false" rot="0">
                <a:off x="0" y="0"/>
                <a:ext cx="872532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72532">
                    <a:moveTo>
                      <a:pt x="436266" y="0"/>
                    </a:moveTo>
                    <a:cubicBezTo>
                      <a:pt x="195323" y="0"/>
                      <a:pt x="0" y="70060"/>
                      <a:pt x="0" y="156483"/>
                    </a:cubicBezTo>
                    <a:cubicBezTo>
                      <a:pt x="0" y="242906"/>
                      <a:pt x="195323" y="312966"/>
                      <a:pt x="436266" y="312966"/>
                    </a:cubicBezTo>
                    <a:cubicBezTo>
                      <a:pt x="677209" y="312966"/>
                      <a:pt x="872532" y="242906"/>
                      <a:pt x="872532" y="156483"/>
                    </a:cubicBezTo>
                    <a:cubicBezTo>
                      <a:pt x="872532" y="70060"/>
                      <a:pt x="677209" y="0"/>
                      <a:pt x="436266" y="0"/>
                    </a:cubicBezTo>
                    <a:close/>
                  </a:path>
                </a:pathLst>
              </a:custGeom>
              <a:solidFill>
                <a:srgbClr val="A87CDF"/>
              </a:solidFill>
            </p:spPr>
          </p:sp>
          <p:sp>
            <p:nvSpPr>
              <p:cNvPr name="TextBox 163" id="163"/>
              <p:cNvSpPr txBox="true"/>
              <p:nvPr/>
            </p:nvSpPr>
            <p:spPr>
              <a:xfrm>
                <a:off x="81800" y="-94484"/>
                <a:ext cx="708932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64" id="164"/>
            <p:cNvGrpSpPr/>
            <p:nvPr/>
          </p:nvGrpSpPr>
          <p:grpSpPr>
            <a:xfrm rot="10579451">
              <a:off x="17729228" y="5500648"/>
              <a:ext cx="709448" cy="659140"/>
              <a:chOff x="0" y="0"/>
              <a:chExt cx="874835" cy="812800"/>
            </a:xfrm>
          </p:grpSpPr>
          <p:sp>
            <p:nvSpPr>
              <p:cNvPr name="Freeform 165" id="165"/>
              <p:cNvSpPr/>
              <p:nvPr/>
            </p:nvSpPr>
            <p:spPr>
              <a:xfrm flipH="false" flipV="false" rot="0">
                <a:off x="0" y="0"/>
                <a:ext cx="87483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74835">
                    <a:moveTo>
                      <a:pt x="437417" y="0"/>
                    </a:moveTo>
                    <a:cubicBezTo>
                      <a:pt x="195838" y="0"/>
                      <a:pt x="0" y="181951"/>
                      <a:pt x="0" y="406400"/>
                    </a:cubicBezTo>
                    <a:cubicBezTo>
                      <a:pt x="0" y="630849"/>
                      <a:pt x="195838" y="812800"/>
                      <a:pt x="437417" y="812800"/>
                    </a:cubicBezTo>
                    <a:cubicBezTo>
                      <a:pt x="678996" y="812800"/>
                      <a:pt x="874835" y="630849"/>
                      <a:pt x="874835" y="406400"/>
                    </a:cubicBezTo>
                    <a:cubicBezTo>
                      <a:pt x="874835" y="181951"/>
                      <a:pt x="678996" y="0"/>
                      <a:pt x="43741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66" id="166"/>
              <p:cNvSpPr txBox="true"/>
              <p:nvPr/>
            </p:nvSpPr>
            <p:spPr>
              <a:xfrm>
                <a:off x="82016" y="-47625"/>
                <a:ext cx="710803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67" id="167"/>
            <p:cNvGrpSpPr/>
            <p:nvPr/>
          </p:nvGrpSpPr>
          <p:grpSpPr>
            <a:xfrm rot="10579451">
              <a:off x="13180852" y="8931754"/>
              <a:ext cx="2072641" cy="743429"/>
              <a:chOff x="0" y="0"/>
              <a:chExt cx="872532" cy="312966"/>
            </a:xfrm>
          </p:grpSpPr>
          <p:sp>
            <p:nvSpPr>
              <p:cNvPr name="Freeform 168" id="168"/>
              <p:cNvSpPr/>
              <p:nvPr/>
            </p:nvSpPr>
            <p:spPr>
              <a:xfrm flipH="false" flipV="false" rot="0">
                <a:off x="0" y="0"/>
                <a:ext cx="872532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72532">
                    <a:moveTo>
                      <a:pt x="436266" y="0"/>
                    </a:moveTo>
                    <a:cubicBezTo>
                      <a:pt x="195323" y="0"/>
                      <a:pt x="0" y="70060"/>
                      <a:pt x="0" y="156483"/>
                    </a:cubicBezTo>
                    <a:cubicBezTo>
                      <a:pt x="0" y="242906"/>
                      <a:pt x="195323" y="312966"/>
                      <a:pt x="436266" y="312966"/>
                    </a:cubicBezTo>
                    <a:cubicBezTo>
                      <a:pt x="677209" y="312966"/>
                      <a:pt x="872532" y="242906"/>
                      <a:pt x="872532" y="156483"/>
                    </a:cubicBezTo>
                    <a:cubicBezTo>
                      <a:pt x="872532" y="70060"/>
                      <a:pt x="677209" y="0"/>
                      <a:pt x="436266" y="0"/>
                    </a:cubicBezTo>
                    <a:close/>
                  </a:path>
                </a:pathLst>
              </a:custGeom>
              <a:solidFill>
                <a:srgbClr val="FF4B4B"/>
              </a:solidFill>
            </p:spPr>
          </p:sp>
          <p:sp>
            <p:nvSpPr>
              <p:cNvPr name="TextBox 169" id="169"/>
              <p:cNvSpPr txBox="true"/>
              <p:nvPr/>
            </p:nvSpPr>
            <p:spPr>
              <a:xfrm>
                <a:off x="81800" y="-94484"/>
                <a:ext cx="708932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70" id="170"/>
            <p:cNvGrpSpPr/>
            <p:nvPr/>
          </p:nvGrpSpPr>
          <p:grpSpPr>
            <a:xfrm rot="10579451">
              <a:off x="13862449" y="8973898"/>
              <a:ext cx="709448" cy="659140"/>
              <a:chOff x="0" y="0"/>
              <a:chExt cx="874835" cy="812800"/>
            </a:xfrm>
          </p:grpSpPr>
          <p:sp>
            <p:nvSpPr>
              <p:cNvPr name="Freeform 171" id="171"/>
              <p:cNvSpPr/>
              <p:nvPr/>
            </p:nvSpPr>
            <p:spPr>
              <a:xfrm flipH="false" flipV="false" rot="0">
                <a:off x="0" y="0"/>
                <a:ext cx="87483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74835">
                    <a:moveTo>
                      <a:pt x="437417" y="0"/>
                    </a:moveTo>
                    <a:cubicBezTo>
                      <a:pt x="195838" y="0"/>
                      <a:pt x="0" y="181951"/>
                      <a:pt x="0" y="406400"/>
                    </a:cubicBezTo>
                    <a:cubicBezTo>
                      <a:pt x="0" y="630849"/>
                      <a:pt x="195838" y="812800"/>
                      <a:pt x="437417" y="812800"/>
                    </a:cubicBezTo>
                    <a:cubicBezTo>
                      <a:pt x="678996" y="812800"/>
                      <a:pt x="874835" y="630849"/>
                      <a:pt x="874835" y="406400"/>
                    </a:cubicBezTo>
                    <a:cubicBezTo>
                      <a:pt x="874835" y="181951"/>
                      <a:pt x="678996" y="0"/>
                      <a:pt x="43741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72" id="172"/>
              <p:cNvSpPr txBox="true"/>
              <p:nvPr/>
            </p:nvSpPr>
            <p:spPr>
              <a:xfrm>
                <a:off x="82016" y="-47625"/>
                <a:ext cx="710803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73" id="173"/>
            <p:cNvGrpSpPr/>
            <p:nvPr/>
          </p:nvGrpSpPr>
          <p:grpSpPr>
            <a:xfrm rot="0">
              <a:off x="20748982" y="6080632"/>
              <a:ext cx="277743" cy="922763"/>
              <a:chOff x="0" y="0"/>
              <a:chExt cx="42803" cy="142206"/>
            </a:xfrm>
          </p:grpSpPr>
          <p:sp>
            <p:nvSpPr>
              <p:cNvPr name="Freeform 174" id="174"/>
              <p:cNvSpPr/>
              <p:nvPr/>
            </p:nvSpPr>
            <p:spPr>
              <a:xfrm flipH="false" flipV="false" rot="0">
                <a:off x="0" y="0"/>
                <a:ext cx="42803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5" id="175"/>
              <p:cNvSpPr txBox="true"/>
              <p:nvPr/>
            </p:nvSpPr>
            <p:spPr>
              <a:xfrm>
                <a:off x="0" y="-123825"/>
                <a:ext cx="42803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6" id="176"/>
            <p:cNvGrpSpPr/>
            <p:nvPr/>
          </p:nvGrpSpPr>
          <p:grpSpPr>
            <a:xfrm rot="0">
              <a:off x="20748982" y="9340031"/>
              <a:ext cx="277743" cy="922763"/>
              <a:chOff x="0" y="0"/>
              <a:chExt cx="42803" cy="142206"/>
            </a:xfrm>
          </p:grpSpPr>
          <p:sp>
            <p:nvSpPr>
              <p:cNvPr name="Freeform 177" id="177"/>
              <p:cNvSpPr/>
              <p:nvPr/>
            </p:nvSpPr>
            <p:spPr>
              <a:xfrm flipH="false" flipV="false" rot="0">
                <a:off x="0" y="0"/>
                <a:ext cx="42803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8" id="178"/>
              <p:cNvSpPr txBox="true"/>
              <p:nvPr/>
            </p:nvSpPr>
            <p:spPr>
              <a:xfrm>
                <a:off x="0" y="-123825"/>
                <a:ext cx="42803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9" id="179"/>
            <p:cNvGrpSpPr/>
            <p:nvPr/>
          </p:nvGrpSpPr>
          <p:grpSpPr>
            <a:xfrm rot="0">
              <a:off x="23610781" y="6080632"/>
              <a:ext cx="277743" cy="922763"/>
              <a:chOff x="0" y="0"/>
              <a:chExt cx="42803" cy="142206"/>
            </a:xfrm>
          </p:grpSpPr>
          <p:sp>
            <p:nvSpPr>
              <p:cNvPr name="Freeform 180" id="180"/>
              <p:cNvSpPr/>
              <p:nvPr/>
            </p:nvSpPr>
            <p:spPr>
              <a:xfrm flipH="false" flipV="false" rot="0">
                <a:off x="0" y="0"/>
                <a:ext cx="42803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1" id="181"/>
              <p:cNvSpPr txBox="true"/>
              <p:nvPr/>
            </p:nvSpPr>
            <p:spPr>
              <a:xfrm>
                <a:off x="0" y="-123825"/>
                <a:ext cx="42803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2" id="182"/>
            <p:cNvGrpSpPr/>
            <p:nvPr/>
          </p:nvGrpSpPr>
          <p:grpSpPr>
            <a:xfrm rot="0">
              <a:off x="23610781" y="9340031"/>
              <a:ext cx="277743" cy="922763"/>
              <a:chOff x="0" y="0"/>
              <a:chExt cx="42803" cy="142206"/>
            </a:xfrm>
          </p:grpSpPr>
          <p:sp>
            <p:nvSpPr>
              <p:cNvPr name="Freeform 183" id="183"/>
              <p:cNvSpPr/>
              <p:nvPr/>
            </p:nvSpPr>
            <p:spPr>
              <a:xfrm flipH="false" flipV="false" rot="0">
                <a:off x="0" y="0"/>
                <a:ext cx="42803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4" id="184"/>
              <p:cNvSpPr txBox="true"/>
              <p:nvPr/>
            </p:nvSpPr>
            <p:spPr>
              <a:xfrm>
                <a:off x="0" y="-123825"/>
                <a:ext cx="42803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85" id="185"/>
            <p:cNvSpPr/>
            <p:nvPr/>
          </p:nvSpPr>
          <p:spPr>
            <a:xfrm flipH="false" flipV="false" rot="-10800000">
              <a:off x="20006251" y="2172810"/>
              <a:ext cx="4557323" cy="3907822"/>
            </a:xfrm>
            <a:custGeom>
              <a:avLst/>
              <a:gdLst/>
              <a:ahLst/>
              <a:cxnLst/>
              <a:rect r="r" b="b" t="t" l="l"/>
              <a:pathLst>
                <a:path h="3907822" w="4557323">
                  <a:moveTo>
                    <a:pt x="0" y="0"/>
                  </a:moveTo>
                  <a:lnTo>
                    <a:pt x="4557323" y="0"/>
                  </a:lnTo>
                  <a:lnTo>
                    <a:pt x="4557323" y="3907822"/>
                  </a:lnTo>
                  <a:lnTo>
                    <a:pt x="0" y="3907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05" r="0" b="-5745"/>
              </a:stretch>
            </a:blipFill>
          </p:spPr>
        </p:sp>
        <p:grpSp>
          <p:nvGrpSpPr>
            <p:cNvPr name="Group 186" id="186"/>
            <p:cNvGrpSpPr/>
            <p:nvPr/>
          </p:nvGrpSpPr>
          <p:grpSpPr>
            <a:xfrm rot="-10800000">
              <a:off x="20862246" y="5515999"/>
              <a:ext cx="2897227" cy="5381796"/>
              <a:chOff x="0" y="0"/>
              <a:chExt cx="583415" cy="1083733"/>
            </a:xfrm>
          </p:grpSpPr>
          <p:sp>
            <p:nvSpPr>
              <p:cNvPr name="Freeform 187" id="187"/>
              <p:cNvSpPr/>
              <p:nvPr/>
            </p:nvSpPr>
            <p:spPr>
              <a:xfrm flipH="false" flipV="false" rot="0">
                <a:off x="0" y="0"/>
                <a:ext cx="583415" cy="1083733"/>
              </a:xfrm>
              <a:custGeom>
                <a:avLst/>
                <a:gdLst/>
                <a:ahLst/>
                <a:cxnLst/>
                <a:rect r="r" b="b" t="t" l="l"/>
                <a:pathLst>
                  <a:path h="1083733" w="583415">
                    <a:moveTo>
                      <a:pt x="142516" y="0"/>
                    </a:moveTo>
                    <a:lnTo>
                      <a:pt x="440899" y="0"/>
                    </a:lnTo>
                    <a:cubicBezTo>
                      <a:pt x="519608" y="0"/>
                      <a:pt x="583415" y="63807"/>
                      <a:pt x="583415" y="142516"/>
                    </a:cubicBezTo>
                    <a:lnTo>
                      <a:pt x="583415" y="941217"/>
                    </a:lnTo>
                    <a:cubicBezTo>
                      <a:pt x="583415" y="979015"/>
                      <a:pt x="568400" y="1015264"/>
                      <a:pt x="541673" y="1041991"/>
                    </a:cubicBezTo>
                    <a:cubicBezTo>
                      <a:pt x="514946" y="1068718"/>
                      <a:pt x="478697" y="1083733"/>
                      <a:pt x="440899" y="1083733"/>
                    </a:cubicBezTo>
                    <a:lnTo>
                      <a:pt x="142516" y="1083733"/>
                    </a:lnTo>
                    <a:cubicBezTo>
                      <a:pt x="63807" y="1083733"/>
                      <a:pt x="0" y="1019927"/>
                      <a:pt x="0" y="941217"/>
                    </a:cubicBezTo>
                    <a:lnTo>
                      <a:pt x="0" y="142516"/>
                    </a:lnTo>
                    <a:cubicBezTo>
                      <a:pt x="0" y="63807"/>
                      <a:pt x="63807" y="0"/>
                      <a:pt x="142516" y="0"/>
                    </a:cubicBezTo>
                    <a:close/>
                  </a:path>
                </a:pathLst>
              </a:custGeom>
              <a:solidFill>
                <a:srgbClr val="F88219"/>
              </a:solidFill>
            </p:spPr>
          </p:sp>
          <p:sp>
            <p:nvSpPr>
              <p:cNvPr name="TextBox 188" id="188"/>
              <p:cNvSpPr txBox="true"/>
              <p:nvPr/>
            </p:nvSpPr>
            <p:spPr>
              <a:xfrm>
                <a:off x="0" y="-123825"/>
                <a:ext cx="583415" cy="1207558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89" id="189"/>
            <p:cNvGrpSpPr/>
            <p:nvPr/>
          </p:nvGrpSpPr>
          <p:grpSpPr>
            <a:xfrm rot="-10800000">
              <a:off x="21356244" y="8057403"/>
              <a:ext cx="1909233" cy="1744101"/>
              <a:chOff x="0" y="0"/>
              <a:chExt cx="384463" cy="351210"/>
            </a:xfrm>
          </p:grpSpPr>
          <p:sp>
            <p:nvSpPr>
              <p:cNvPr name="Freeform 190" id="190"/>
              <p:cNvSpPr/>
              <p:nvPr/>
            </p:nvSpPr>
            <p:spPr>
              <a:xfrm flipH="false" flipV="false" rot="0">
                <a:off x="0" y="0"/>
                <a:ext cx="384463" cy="351210"/>
              </a:xfrm>
              <a:custGeom>
                <a:avLst/>
                <a:gdLst/>
                <a:ahLst/>
                <a:cxnLst/>
                <a:rect r="r" b="b" t="t" l="l"/>
                <a:pathLst>
                  <a:path h="351210" w="384463">
                    <a:moveTo>
                      <a:pt x="108133" y="0"/>
                    </a:moveTo>
                    <a:lnTo>
                      <a:pt x="276330" y="0"/>
                    </a:lnTo>
                    <a:cubicBezTo>
                      <a:pt x="305008" y="0"/>
                      <a:pt x="332512" y="11393"/>
                      <a:pt x="352791" y="31671"/>
                    </a:cubicBezTo>
                    <a:cubicBezTo>
                      <a:pt x="373070" y="51950"/>
                      <a:pt x="384463" y="79454"/>
                      <a:pt x="384463" y="108133"/>
                    </a:cubicBezTo>
                    <a:lnTo>
                      <a:pt x="384463" y="243077"/>
                    </a:lnTo>
                    <a:cubicBezTo>
                      <a:pt x="384463" y="271755"/>
                      <a:pt x="373070" y="299260"/>
                      <a:pt x="352791" y="319538"/>
                    </a:cubicBezTo>
                    <a:cubicBezTo>
                      <a:pt x="332512" y="339817"/>
                      <a:pt x="305008" y="351210"/>
                      <a:pt x="276330" y="351210"/>
                    </a:cubicBezTo>
                    <a:lnTo>
                      <a:pt x="108133" y="351210"/>
                    </a:lnTo>
                    <a:cubicBezTo>
                      <a:pt x="79454" y="351210"/>
                      <a:pt x="51950" y="339817"/>
                      <a:pt x="31671" y="319538"/>
                    </a:cubicBezTo>
                    <a:cubicBezTo>
                      <a:pt x="11393" y="299260"/>
                      <a:pt x="0" y="271755"/>
                      <a:pt x="0" y="243077"/>
                    </a:cubicBezTo>
                    <a:lnTo>
                      <a:pt x="0" y="108133"/>
                    </a:lnTo>
                    <a:cubicBezTo>
                      <a:pt x="0" y="79454"/>
                      <a:pt x="11393" y="51950"/>
                      <a:pt x="31671" y="31671"/>
                    </a:cubicBezTo>
                    <a:cubicBezTo>
                      <a:pt x="51950" y="11393"/>
                      <a:pt x="79454" y="0"/>
                      <a:pt x="108133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191" id="191"/>
              <p:cNvSpPr txBox="true"/>
              <p:nvPr/>
            </p:nvSpPr>
            <p:spPr>
              <a:xfrm>
                <a:off x="0" y="-123825"/>
                <a:ext cx="384463" cy="475035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92" id="192"/>
            <p:cNvGrpSpPr/>
            <p:nvPr/>
          </p:nvGrpSpPr>
          <p:grpSpPr>
            <a:xfrm rot="-10800000">
              <a:off x="20982408" y="5740241"/>
              <a:ext cx="2656904" cy="1295618"/>
              <a:chOff x="0" y="0"/>
              <a:chExt cx="535021" cy="260899"/>
            </a:xfrm>
          </p:grpSpPr>
          <p:sp>
            <p:nvSpPr>
              <p:cNvPr name="Freeform 193" id="193"/>
              <p:cNvSpPr/>
              <p:nvPr/>
            </p:nvSpPr>
            <p:spPr>
              <a:xfrm flipH="false" flipV="false" rot="0">
                <a:off x="0" y="0"/>
                <a:ext cx="535021" cy="260899"/>
              </a:xfrm>
              <a:custGeom>
                <a:avLst/>
                <a:gdLst/>
                <a:ahLst/>
                <a:cxnLst/>
                <a:rect r="r" b="b" t="t" l="l"/>
                <a:pathLst>
                  <a:path h="260899" w="535021">
                    <a:moveTo>
                      <a:pt x="116555" y="0"/>
                    </a:moveTo>
                    <a:lnTo>
                      <a:pt x="418466" y="0"/>
                    </a:lnTo>
                    <a:cubicBezTo>
                      <a:pt x="482838" y="0"/>
                      <a:pt x="535021" y="52184"/>
                      <a:pt x="535021" y="116555"/>
                    </a:cubicBezTo>
                    <a:lnTo>
                      <a:pt x="535021" y="144343"/>
                    </a:lnTo>
                    <a:cubicBezTo>
                      <a:pt x="535021" y="175256"/>
                      <a:pt x="522741" y="204902"/>
                      <a:pt x="500883" y="226760"/>
                    </a:cubicBezTo>
                    <a:cubicBezTo>
                      <a:pt x="479025" y="248619"/>
                      <a:pt x="449378" y="260899"/>
                      <a:pt x="418466" y="260899"/>
                    </a:cubicBezTo>
                    <a:lnTo>
                      <a:pt x="116555" y="260899"/>
                    </a:lnTo>
                    <a:cubicBezTo>
                      <a:pt x="52184" y="260899"/>
                      <a:pt x="0" y="208715"/>
                      <a:pt x="0" y="144343"/>
                    </a:cubicBezTo>
                    <a:lnTo>
                      <a:pt x="0" y="116555"/>
                    </a:lnTo>
                    <a:cubicBezTo>
                      <a:pt x="0" y="52184"/>
                      <a:pt x="52184" y="0"/>
                      <a:pt x="116555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194" id="194"/>
              <p:cNvSpPr txBox="true"/>
              <p:nvPr/>
            </p:nvSpPr>
            <p:spPr>
              <a:xfrm>
                <a:off x="0" y="-123825"/>
                <a:ext cx="535021" cy="38472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95" id="195"/>
            <p:cNvGrpSpPr/>
            <p:nvPr/>
          </p:nvGrpSpPr>
          <p:grpSpPr>
            <a:xfrm rot="-10800000">
              <a:off x="22555189" y="5591992"/>
              <a:ext cx="883855" cy="99663"/>
              <a:chOff x="0" y="0"/>
              <a:chExt cx="177982" cy="20069"/>
            </a:xfrm>
          </p:grpSpPr>
          <p:sp>
            <p:nvSpPr>
              <p:cNvPr name="Freeform 196" id="196"/>
              <p:cNvSpPr/>
              <p:nvPr/>
            </p:nvSpPr>
            <p:spPr>
              <a:xfrm flipH="false" flipV="false" rot="0">
                <a:off x="0" y="0"/>
                <a:ext cx="17798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77982">
                    <a:moveTo>
                      <a:pt x="10035" y="0"/>
                    </a:moveTo>
                    <a:lnTo>
                      <a:pt x="167947" y="0"/>
                    </a:lnTo>
                    <a:cubicBezTo>
                      <a:pt x="170609" y="0"/>
                      <a:pt x="173161" y="1057"/>
                      <a:pt x="175043" y="2939"/>
                    </a:cubicBezTo>
                    <a:cubicBezTo>
                      <a:pt x="176925" y="4821"/>
                      <a:pt x="177982" y="7373"/>
                      <a:pt x="177982" y="10035"/>
                    </a:cubicBezTo>
                    <a:lnTo>
                      <a:pt x="177982" y="10035"/>
                    </a:lnTo>
                    <a:cubicBezTo>
                      <a:pt x="177982" y="12696"/>
                      <a:pt x="176925" y="15248"/>
                      <a:pt x="175043" y="17130"/>
                    </a:cubicBezTo>
                    <a:cubicBezTo>
                      <a:pt x="173161" y="19012"/>
                      <a:pt x="170609" y="20069"/>
                      <a:pt x="167947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97" id="197"/>
              <p:cNvSpPr txBox="true"/>
              <p:nvPr/>
            </p:nvSpPr>
            <p:spPr>
              <a:xfrm>
                <a:off x="0" y="-123825"/>
                <a:ext cx="17798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98" id="198"/>
            <p:cNvGrpSpPr/>
            <p:nvPr/>
          </p:nvGrpSpPr>
          <p:grpSpPr>
            <a:xfrm rot="-10800000">
              <a:off x="21182677" y="5591992"/>
              <a:ext cx="883855" cy="99663"/>
              <a:chOff x="0" y="0"/>
              <a:chExt cx="177982" cy="20069"/>
            </a:xfrm>
          </p:grpSpPr>
          <p:sp>
            <p:nvSpPr>
              <p:cNvPr name="Freeform 199" id="199"/>
              <p:cNvSpPr/>
              <p:nvPr/>
            </p:nvSpPr>
            <p:spPr>
              <a:xfrm flipH="false" flipV="false" rot="0">
                <a:off x="0" y="0"/>
                <a:ext cx="17798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77982">
                    <a:moveTo>
                      <a:pt x="10035" y="0"/>
                    </a:moveTo>
                    <a:lnTo>
                      <a:pt x="167947" y="0"/>
                    </a:lnTo>
                    <a:cubicBezTo>
                      <a:pt x="170609" y="0"/>
                      <a:pt x="173161" y="1057"/>
                      <a:pt x="175043" y="2939"/>
                    </a:cubicBezTo>
                    <a:cubicBezTo>
                      <a:pt x="176925" y="4821"/>
                      <a:pt x="177982" y="7373"/>
                      <a:pt x="177982" y="10035"/>
                    </a:cubicBezTo>
                    <a:lnTo>
                      <a:pt x="177982" y="10035"/>
                    </a:lnTo>
                    <a:cubicBezTo>
                      <a:pt x="177982" y="12696"/>
                      <a:pt x="176925" y="15248"/>
                      <a:pt x="175043" y="17130"/>
                    </a:cubicBezTo>
                    <a:cubicBezTo>
                      <a:pt x="173161" y="19012"/>
                      <a:pt x="170609" y="20069"/>
                      <a:pt x="167947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200" id="200"/>
              <p:cNvSpPr txBox="true"/>
              <p:nvPr/>
            </p:nvSpPr>
            <p:spPr>
              <a:xfrm>
                <a:off x="0" y="-123825"/>
                <a:ext cx="17798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201" id="201"/>
            <p:cNvGrpSpPr/>
            <p:nvPr/>
          </p:nvGrpSpPr>
          <p:grpSpPr>
            <a:xfrm rot="-9870462">
              <a:off x="23600662" y="7453069"/>
              <a:ext cx="485825" cy="166499"/>
              <a:chOff x="0" y="0"/>
              <a:chExt cx="97831" cy="33528"/>
            </a:xfrm>
          </p:grpSpPr>
          <p:sp>
            <p:nvSpPr>
              <p:cNvPr name="Freeform 202" id="202"/>
              <p:cNvSpPr/>
              <p:nvPr/>
            </p:nvSpPr>
            <p:spPr>
              <a:xfrm flipH="false" flipV="false" rot="0">
                <a:off x="0" y="0"/>
                <a:ext cx="97831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7831">
                    <a:moveTo>
                      <a:pt x="48915" y="0"/>
                    </a:moveTo>
                    <a:cubicBezTo>
                      <a:pt x="21900" y="0"/>
                      <a:pt x="0" y="7506"/>
                      <a:pt x="0" y="16764"/>
                    </a:cubicBezTo>
                    <a:cubicBezTo>
                      <a:pt x="0" y="26023"/>
                      <a:pt x="21900" y="33528"/>
                      <a:pt x="48915" y="33528"/>
                    </a:cubicBezTo>
                    <a:cubicBezTo>
                      <a:pt x="75931" y="33528"/>
                      <a:pt x="97831" y="26023"/>
                      <a:pt x="97831" y="16764"/>
                    </a:cubicBezTo>
                    <a:cubicBezTo>
                      <a:pt x="97831" y="7506"/>
                      <a:pt x="75931" y="0"/>
                      <a:pt x="48915" y="0"/>
                    </a:cubicBezTo>
                    <a:close/>
                  </a:path>
                </a:pathLst>
              </a:custGeom>
              <a:solidFill>
                <a:srgbClr val="CC5E00"/>
              </a:solidFill>
            </p:spPr>
          </p:sp>
          <p:sp>
            <p:nvSpPr>
              <p:cNvPr name="TextBox 203" id="203"/>
              <p:cNvSpPr txBox="true"/>
              <p:nvPr/>
            </p:nvSpPr>
            <p:spPr>
              <a:xfrm>
                <a:off x="9172" y="-120682"/>
                <a:ext cx="79487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204" id="204"/>
            <p:cNvGrpSpPr/>
            <p:nvPr/>
          </p:nvGrpSpPr>
          <p:grpSpPr>
            <a:xfrm rot="0">
              <a:off x="21051356" y="7192544"/>
              <a:ext cx="2534794" cy="725067"/>
              <a:chOff x="0" y="0"/>
              <a:chExt cx="640706" cy="183271"/>
            </a:xfrm>
          </p:grpSpPr>
          <p:sp>
            <p:nvSpPr>
              <p:cNvPr name="Freeform 205" id="205"/>
              <p:cNvSpPr/>
              <p:nvPr/>
            </p:nvSpPr>
            <p:spPr>
              <a:xfrm flipH="false" flipV="false" rot="0">
                <a:off x="0" y="0"/>
                <a:ext cx="640706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640706">
                    <a:moveTo>
                      <a:pt x="203200" y="183271"/>
                    </a:moveTo>
                    <a:lnTo>
                      <a:pt x="437506" y="183271"/>
                    </a:lnTo>
                    <a:lnTo>
                      <a:pt x="640706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206" id="206"/>
              <p:cNvSpPr txBox="true"/>
              <p:nvPr/>
            </p:nvSpPr>
            <p:spPr>
              <a:xfrm>
                <a:off x="127000" y="-123825"/>
                <a:ext cx="386706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207" id="207"/>
            <p:cNvGrpSpPr/>
            <p:nvPr/>
          </p:nvGrpSpPr>
          <p:grpSpPr>
            <a:xfrm rot="0">
              <a:off x="21013646" y="7745965"/>
              <a:ext cx="285488" cy="2452549"/>
              <a:chOff x="0" y="0"/>
              <a:chExt cx="42803" cy="367705"/>
            </a:xfrm>
          </p:grpSpPr>
          <p:sp>
            <p:nvSpPr>
              <p:cNvPr name="Freeform 208" id="208"/>
              <p:cNvSpPr/>
              <p:nvPr/>
            </p:nvSpPr>
            <p:spPr>
              <a:xfrm flipH="false" flipV="false" rot="0">
                <a:off x="0" y="0"/>
                <a:ext cx="42803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9" id="209"/>
              <p:cNvSpPr txBox="true"/>
              <p:nvPr/>
            </p:nvSpPr>
            <p:spPr>
              <a:xfrm>
                <a:off x="0" y="-123825"/>
                <a:ext cx="42803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0" id="210"/>
            <p:cNvGrpSpPr/>
            <p:nvPr/>
          </p:nvGrpSpPr>
          <p:grpSpPr>
            <a:xfrm rot="0">
              <a:off x="23352356" y="7745965"/>
              <a:ext cx="285488" cy="2452549"/>
              <a:chOff x="0" y="0"/>
              <a:chExt cx="42803" cy="367705"/>
            </a:xfrm>
          </p:grpSpPr>
          <p:sp>
            <p:nvSpPr>
              <p:cNvPr name="Freeform 211" id="211"/>
              <p:cNvSpPr/>
              <p:nvPr/>
            </p:nvSpPr>
            <p:spPr>
              <a:xfrm flipH="false" flipV="false" rot="0">
                <a:off x="0" y="0"/>
                <a:ext cx="42803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42803">
                    <a:moveTo>
                      <a:pt x="0" y="0"/>
                    </a:moveTo>
                    <a:lnTo>
                      <a:pt x="42803" y="0"/>
                    </a:lnTo>
                    <a:lnTo>
                      <a:pt x="42803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2" id="212"/>
              <p:cNvSpPr txBox="true"/>
              <p:nvPr/>
            </p:nvSpPr>
            <p:spPr>
              <a:xfrm>
                <a:off x="0" y="-123825"/>
                <a:ext cx="42803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3" id="213"/>
            <p:cNvGrpSpPr/>
            <p:nvPr/>
          </p:nvGrpSpPr>
          <p:grpSpPr>
            <a:xfrm rot="-10800000">
              <a:off x="21051356" y="9934186"/>
              <a:ext cx="2534794" cy="725067"/>
              <a:chOff x="0" y="0"/>
              <a:chExt cx="640706" cy="183271"/>
            </a:xfrm>
          </p:grpSpPr>
          <p:sp>
            <p:nvSpPr>
              <p:cNvPr name="Freeform 214" id="214"/>
              <p:cNvSpPr/>
              <p:nvPr/>
            </p:nvSpPr>
            <p:spPr>
              <a:xfrm flipH="false" flipV="false" rot="0">
                <a:off x="0" y="0"/>
                <a:ext cx="640706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640706">
                    <a:moveTo>
                      <a:pt x="203200" y="183271"/>
                    </a:moveTo>
                    <a:lnTo>
                      <a:pt x="437506" y="183271"/>
                    </a:lnTo>
                    <a:lnTo>
                      <a:pt x="640706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215" id="215"/>
              <p:cNvSpPr txBox="true"/>
              <p:nvPr/>
            </p:nvSpPr>
            <p:spPr>
              <a:xfrm>
                <a:off x="127000" y="-123825"/>
                <a:ext cx="386706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</p:grpSp>
      <p:sp>
        <p:nvSpPr>
          <p:cNvPr name="Freeform 216" id="216"/>
          <p:cNvSpPr/>
          <p:nvPr/>
        </p:nvSpPr>
        <p:spPr>
          <a:xfrm flipH="false" flipV="false" rot="0">
            <a:off x="1062225" y="5817394"/>
            <a:ext cx="5393062" cy="4058475"/>
          </a:xfrm>
          <a:custGeom>
            <a:avLst/>
            <a:gdLst/>
            <a:ahLst/>
            <a:cxnLst/>
            <a:rect r="r" b="b" t="t" l="l"/>
            <a:pathLst>
              <a:path h="4058475" w="5393062">
                <a:moveTo>
                  <a:pt x="0" y="0"/>
                </a:moveTo>
                <a:lnTo>
                  <a:pt x="5393062" y="0"/>
                </a:lnTo>
                <a:lnTo>
                  <a:pt x="5393062" y="4058475"/>
                </a:lnTo>
                <a:lnTo>
                  <a:pt x="0" y="4058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78" t="-3583" r="0" b="0"/>
            </a:stretch>
          </a:blipFill>
        </p:spPr>
      </p:sp>
      <p:sp>
        <p:nvSpPr>
          <p:cNvPr name="TextBox 217" id="217"/>
          <p:cNvSpPr txBox="true"/>
          <p:nvPr/>
        </p:nvSpPr>
        <p:spPr>
          <a:xfrm rot="0">
            <a:off x="609600" y="962968"/>
            <a:ext cx="6786799" cy="93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600" spc="72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b="true" sz="3600" spc="72" u="none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EATURE INSIGHTS – WHAT DRIVES RESPONSE?</a:t>
            </a:r>
          </a:p>
        </p:txBody>
      </p:sp>
      <p:sp>
        <p:nvSpPr>
          <p:cNvPr name="TextBox 218" id="218"/>
          <p:cNvSpPr txBox="true"/>
          <p:nvPr/>
        </p:nvSpPr>
        <p:spPr>
          <a:xfrm rot="0">
            <a:off x="601938" y="2321233"/>
            <a:ext cx="5605699" cy="349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💡</a:t>
            </a: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Findings: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🚗 Customers with vehicle damage → more likely to opt in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🧑 Males showed higher claim interest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💵 High premiums didn’t always mean higher responses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🧭 Certain regions and channels outperform others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A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70829" y="-2674518"/>
            <a:ext cx="12386681" cy="14043409"/>
            <a:chOff x="0" y="0"/>
            <a:chExt cx="16515575" cy="18724545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1312867" y="16972231"/>
              <a:ext cx="2788000" cy="93675"/>
              <a:chOff x="0" y="0"/>
              <a:chExt cx="547795" cy="1840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-5400000">
              <a:off x="1312867" y="5401831"/>
              <a:ext cx="2788000" cy="93675"/>
              <a:chOff x="0" y="0"/>
              <a:chExt cx="547795" cy="1840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5400000">
              <a:off x="1312867" y="1541031"/>
              <a:ext cx="2788000" cy="93675"/>
              <a:chOff x="0" y="0"/>
              <a:chExt cx="547795" cy="1840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312867" y="9256631"/>
              <a:ext cx="2788000" cy="93675"/>
              <a:chOff x="0" y="0"/>
              <a:chExt cx="547795" cy="1840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312867" y="13145831"/>
              <a:ext cx="2788000" cy="93675"/>
              <a:chOff x="0" y="0"/>
              <a:chExt cx="547795" cy="1840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693030" y="13907381"/>
              <a:ext cx="259157" cy="922763"/>
              <a:chOff x="0" y="0"/>
              <a:chExt cx="39938" cy="14220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693030" y="17166781"/>
              <a:ext cx="259157" cy="922763"/>
              <a:chOff x="0" y="0"/>
              <a:chExt cx="39938" cy="14220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3363328" y="13907381"/>
              <a:ext cx="259157" cy="922763"/>
              <a:chOff x="0" y="0"/>
              <a:chExt cx="39938" cy="142206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3363328" y="17166781"/>
              <a:ext cx="259157" cy="922763"/>
              <a:chOff x="0" y="0"/>
              <a:chExt cx="39938" cy="142206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-10800000">
              <a:off x="0" y="9999560"/>
              <a:ext cx="4252364" cy="3907822"/>
            </a:xfrm>
            <a:custGeom>
              <a:avLst/>
              <a:gdLst/>
              <a:ahLst/>
              <a:cxnLst/>
              <a:rect r="r" b="b" t="t" l="l"/>
              <a:pathLst>
                <a:path h="3907822" w="4252364">
                  <a:moveTo>
                    <a:pt x="0" y="0"/>
                  </a:moveTo>
                  <a:lnTo>
                    <a:pt x="4252364" y="0"/>
                  </a:lnTo>
                  <a:lnTo>
                    <a:pt x="4252364" y="3907821"/>
                  </a:lnTo>
                  <a:lnTo>
                    <a:pt x="0" y="3907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79" r="0" b="-2015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-10800000">
              <a:off x="798715" y="13342749"/>
              <a:ext cx="2703356" cy="5381796"/>
              <a:chOff x="0" y="0"/>
              <a:chExt cx="544375" cy="108373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544375" cy="1083733"/>
              </a:xfrm>
              <a:custGeom>
                <a:avLst/>
                <a:gdLst/>
                <a:ahLst/>
                <a:cxnLst/>
                <a:rect r="r" b="b" t="t" l="l"/>
                <a:pathLst>
                  <a:path h="1083733" w="544375">
                    <a:moveTo>
                      <a:pt x="152737" y="0"/>
                    </a:moveTo>
                    <a:lnTo>
                      <a:pt x="391638" y="0"/>
                    </a:lnTo>
                    <a:cubicBezTo>
                      <a:pt x="432147" y="0"/>
                      <a:pt x="470996" y="16092"/>
                      <a:pt x="499640" y="44736"/>
                    </a:cubicBezTo>
                    <a:cubicBezTo>
                      <a:pt x="528283" y="73379"/>
                      <a:pt x="544375" y="112229"/>
                      <a:pt x="544375" y="152737"/>
                    </a:cubicBezTo>
                    <a:lnTo>
                      <a:pt x="544375" y="930996"/>
                    </a:lnTo>
                    <a:cubicBezTo>
                      <a:pt x="544375" y="971505"/>
                      <a:pt x="528283" y="1010354"/>
                      <a:pt x="499640" y="1038998"/>
                    </a:cubicBezTo>
                    <a:cubicBezTo>
                      <a:pt x="470996" y="1067642"/>
                      <a:pt x="432147" y="1083733"/>
                      <a:pt x="391638" y="1083733"/>
                    </a:cubicBezTo>
                    <a:lnTo>
                      <a:pt x="152737" y="1083733"/>
                    </a:lnTo>
                    <a:cubicBezTo>
                      <a:pt x="112229" y="1083733"/>
                      <a:pt x="73379" y="1067642"/>
                      <a:pt x="44736" y="1038998"/>
                    </a:cubicBezTo>
                    <a:cubicBezTo>
                      <a:pt x="16092" y="1010354"/>
                      <a:pt x="0" y="971505"/>
                      <a:pt x="0" y="930996"/>
                    </a:cubicBezTo>
                    <a:lnTo>
                      <a:pt x="0" y="152737"/>
                    </a:lnTo>
                    <a:cubicBezTo>
                      <a:pt x="0" y="112229"/>
                      <a:pt x="16092" y="73379"/>
                      <a:pt x="44736" y="44736"/>
                    </a:cubicBezTo>
                    <a:cubicBezTo>
                      <a:pt x="73379" y="16092"/>
                      <a:pt x="112229" y="0"/>
                      <a:pt x="152737" y="0"/>
                    </a:cubicBezTo>
                    <a:close/>
                  </a:path>
                </a:pathLst>
              </a:custGeom>
              <a:solidFill>
                <a:srgbClr val="F88219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123825"/>
                <a:ext cx="544375" cy="1207558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-10800000">
              <a:off x="1259656" y="15884153"/>
              <a:ext cx="1781474" cy="1744101"/>
              <a:chOff x="0" y="0"/>
              <a:chExt cx="358736" cy="35121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358736" cy="351210"/>
              </a:xfrm>
              <a:custGeom>
                <a:avLst/>
                <a:gdLst/>
                <a:ahLst/>
                <a:cxnLst/>
                <a:rect r="r" b="b" t="t" l="l"/>
                <a:pathLst>
                  <a:path h="351210" w="358736">
                    <a:moveTo>
                      <a:pt x="115888" y="0"/>
                    </a:moveTo>
                    <a:lnTo>
                      <a:pt x="242848" y="0"/>
                    </a:lnTo>
                    <a:cubicBezTo>
                      <a:pt x="306851" y="0"/>
                      <a:pt x="358736" y="51885"/>
                      <a:pt x="358736" y="115888"/>
                    </a:cubicBezTo>
                    <a:lnTo>
                      <a:pt x="358736" y="235322"/>
                    </a:lnTo>
                    <a:cubicBezTo>
                      <a:pt x="358736" y="299325"/>
                      <a:pt x="306851" y="351210"/>
                      <a:pt x="242848" y="351210"/>
                    </a:cubicBezTo>
                    <a:lnTo>
                      <a:pt x="115888" y="351210"/>
                    </a:lnTo>
                    <a:cubicBezTo>
                      <a:pt x="51885" y="351210"/>
                      <a:pt x="0" y="299325"/>
                      <a:pt x="0" y="235322"/>
                    </a:cubicBezTo>
                    <a:lnTo>
                      <a:pt x="0" y="115888"/>
                    </a:lnTo>
                    <a:cubicBezTo>
                      <a:pt x="0" y="51885"/>
                      <a:pt x="51885" y="0"/>
                      <a:pt x="115888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123825"/>
                <a:ext cx="358736" cy="475035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-10800000">
              <a:off x="910836" y="13566990"/>
              <a:ext cx="2479114" cy="1295618"/>
              <a:chOff x="0" y="0"/>
              <a:chExt cx="499220" cy="260899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499220" cy="260899"/>
              </a:xfrm>
              <a:custGeom>
                <a:avLst/>
                <a:gdLst/>
                <a:ahLst/>
                <a:cxnLst/>
                <a:rect r="r" b="b" t="t" l="l"/>
                <a:pathLst>
                  <a:path h="260899" w="499220">
                    <a:moveTo>
                      <a:pt x="124914" y="0"/>
                    </a:moveTo>
                    <a:lnTo>
                      <a:pt x="374305" y="0"/>
                    </a:lnTo>
                    <a:cubicBezTo>
                      <a:pt x="443294" y="0"/>
                      <a:pt x="499220" y="55926"/>
                      <a:pt x="499220" y="124914"/>
                    </a:cubicBezTo>
                    <a:lnTo>
                      <a:pt x="499220" y="135984"/>
                    </a:lnTo>
                    <a:cubicBezTo>
                      <a:pt x="499220" y="169114"/>
                      <a:pt x="486059" y="200886"/>
                      <a:pt x="462633" y="224312"/>
                    </a:cubicBezTo>
                    <a:cubicBezTo>
                      <a:pt x="439207" y="247738"/>
                      <a:pt x="407435" y="260899"/>
                      <a:pt x="374305" y="260899"/>
                    </a:cubicBezTo>
                    <a:lnTo>
                      <a:pt x="124914" y="260899"/>
                    </a:lnTo>
                    <a:cubicBezTo>
                      <a:pt x="55926" y="260899"/>
                      <a:pt x="0" y="204973"/>
                      <a:pt x="0" y="135984"/>
                    </a:cubicBezTo>
                    <a:lnTo>
                      <a:pt x="0" y="124914"/>
                    </a:lnTo>
                    <a:cubicBezTo>
                      <a:pt x="0" y="91785"/>
                      <a:pt x="13161" y="60013"/>
                      <a:pt x="36587" y="36587"/>
                    </a:cubicBezTo>
                    <a:cubicBezTo>
                      <a:pt x="60013" y="13161"/>
                      <a:pt x="91785" y="0"/>
                      <a:pt x="124914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123825"/>
                <a:ext cx="499220" cy="38472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-10800000">
              <a:off x="2378372" y="13418742"/>
              <a:ext cx="824710" cy="99663"/>
              <a:chOff x="0" y="0"/>
              <a:chExt cx="166072" cy="20069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-10800000">
              <a:off x="1097704" y="13418742"/>
              <a:ext cx="824710" cy="99663"/>
              <a:chOff x="0" y="0"/>
              <a:chExt cx="166072" cy="20069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-9870462">
              <a:off x="3355431" y="15279819"/>
              <a:ext cx="450227" cy="166499"/>
              <a:chOff x="0" y="0"/>
              <a:chExt cx="90662" cy="33528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90662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0662">
                    <a:moveTo>
                      <a:pt x="45331" y="0"/>
                    </a:moveTo>
                    <a:cubicBezTo>
                      <a:pt x="20295" y="0"/>
                      <a:pt x="0" y="7506"/>
                      <a:pt x="0" y="16764"/>
                    </a:cubicBezTo>
                    <a:cubicBezTo>
                      <a:pt x="0" y="26023"/>
                      <a:pt x="20295" y="33528"/>
                      <a:pt x="45331" y="33528"/>
                    </a:cubicBezTo>
                    <a:cubicBezTo>
                      <a:pt x="70367" y="33528"/>
                      <a:pt x="90662" y="26023"/>
                      <a:pt x="90662" y="16764"/>
                    </a:cubicBezTo>
                    <a:cubicBezTo>
                      <a:pt x="90662" y="7506"/>
                      <a:pt x="70367" y="0"/>
                      <a:pt x="45331" y="0"/>
                    </a:cubicBezTo>
                    <a:close/>
                  </a:path>
                </a:pathLst>
              </a:custGeom>
              <a:solidFill>
                <a:srgbClr val="CC5E00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8500" y="-120682"/>
                <a:ext cx="73663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975170" y="15019293"/>
              <a:ext cx="2365175" cy="725067"/>
              <a:chOff x="0" y="0"/>
              <a:chExt cx="597833" cy="183271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939984" y="15572715"/>
              <a:ext cx="266384" cy="2452549"/>
              <a:chOff x="0" y="0"/>
              <a:chExt cx="39938" cy="367705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39938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-123825"/>
                <a:ext cx="39938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3122196" y="15572715"/>
              <a:ext cx="266384" cy="2452549"/>
              <a:chOff x="0" y="0"/>
              <a:chExt cx="39938" cy="367705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39938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123825"/>
                <a:ext cx="39938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-10800000">
              <a:off x="975170" y="17760935"/>
              <a:ext cx="2365175" cy="725067"/>
              <a:chOff x="0" y="0"/>
              <a:chExt cx="597833" cy="183271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-5400000">
              <a:off x="-3329994" y="9000185"/>
              <a:ext cx="16027400" cy="218831"/>
              <a:chOff x="0" y="0"/>
              <a:chExt cx="3165906" cy="43226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3165906" cy="43226"/>
              </a:xfrm>
              <a:custGeom>
                <a:avLst/>
                <a:gdLst/>
                <a:ahLst/>
                <a:cxnLst/>
                <a:rect r="r" b="b" t="t" l="l"/>
                <a:pathLst>
                  <a:path h="43226" w="3165906">
                    <a:moveTo>
                      <a:pt x="0" y="0"/>
                    </a:moveTo>
                    <a:lnTo>
                      <a:pt x="3165906" y="0"/>
                    </a:lnTo>
                    <a:lnTo>
                      <a:pt x="3165906" y="43226"/>
                    </a:lnTo>
                    <a:lnTo>
                      <a:pt x="0" y="43226"/>
                    </a:lnTo>
                    <a:close/>
                  </a:path>
                </a:pathLst>
              </a:custGeom>
              <a:solidFill>
                <a:srgbClr val="FFDD8C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123825"/>
                <a:ext cx="3165906" cy="1670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4" id="64"/>
            <p:cNvGrpSpPr/>
            <p:nvPr/>
          </p:nvGrpSpPr>
          <p:grpSpPr>
            <a:xfrm rot="-5400000">
              <a:off x="5656675" y="16778362"/>
              <a:ext cx="2788000" cy="93675"/>
              <a:chOff x="0" y="0"/>
              <a:chExt cx="547795" cy="18406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67" id="67"/>
            <p:cNvGrpSpPr/>
            <p:nvPr/>
          </p:nvGrpSpPr>
          <p:grpSpPr>
            <a:xfrm rot="-5400000">
              <a:off x="5656675" y="5207962"/>
              <a:ext cx="2788000" cy="93675"/>
              <a:chOff x="0" y="0"/>
              <a:chExt cx="547795" cy="18406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9" id="69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0" id="70"/>
            <p:cNvGrpSpPr/>
            <p:nvPr/>
          </p:nvGrpSpPr>
          <p:grpSpPr>
            <a:xfrm rot="-5400000">
              <a:off x="5656675" y="1347162"/>
              <a:ext cx="2788000" cy="93675"/>
              <a:chOff x="0" y="0"/>
              <a:chExt cx="547795" cy="18406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2" id="72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3" id="73"/>
            <p:cNvGrpSpPr/>
            <p:nvPr/>
          </p:nvGrpSpPr>
          <p:grpSpPr>
            <a:xfrm rot="-5400000">
              <a:off x="5656675" y="9062762"/>
              <a:ext cx="2788000" cy="93675"/>
              <a:chOff x="0" y="0"/>
              <a:chExt cx="547795" cy="18406"/>
            </a:xfrm>
          </p:grpSpPr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5" id="75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6" id="76"/>
            <p:cNvGrpSpPr/>
            <p:nvPr/>
          </p:nvGrpSpPr>
          <p:grpSpPr>
            <a:xfrm rot="-5400000">
              <a:off x="1403944" y="9000185"/>
              <a:ext cx="16027400" cy="218831"/>
              <a:chOff x="0" y="0"/>
              <a:chExt cx="3165906" cy="43226"/>
            </a:xfrm>
          </p:grpSpPr>
          <p:sp>
            <p:nvSpPr>
              <p:cNvPr name="Freeform 77" id="77"/>
              <p:cNvSpPr/>
              <p:nvPr/>
            </p:nvSpPr>
            <p:spPr>
              <a:xfrm flipH="false" flipV="false" rot="0">
                <a:off x="0" y="0"/>
                <a:ext cx="3165906" cy="43226"/>
              </a:xfrm>
              <a:custGeom>
                <a:avLst/>
                <a:gdLst/>
                <a:ahLst/>
                <a:cxnLst/>
                <a:rect r="r" b="b" t="t" l="l"/>
                <a:pathLst>
                  <a:path h="43226" w="3165906">
                    <a:moveTo>
                      <a:pt x="0" y="0"/>
                    </a:moveTo>
                    <a:lnTo>
                      <a:pt x="3165906" y="0"/>
                    </a:lnTo>
                    <a:lnTo>
                      <a:pt x="3165906" y="43226"/>
                    </a:lnTo>
                    <a:lnTo>
                      <a:pt x="0" y="43226"/>
                    </a:lnTo>
                    <a:close/>
                  </a:path>
                </a:pathLst>
              </a:custGeom>
              <a:solidFill>
                <a:srgbClr val="FFDD8C"/>
              </a:solidFill>
            </p:spPr>
          </p:sp>
          <p:sp>
            <p:nvSpPr>
              <p:cNvPr name="TextBox 78" id="78"/>
              <p:cNvSpPr txBox="true"/>
              <p:nvPr/>
            </p:nvSpPr>
            <p:spPr>
              <a:xfrm>
                <a:off x="0" y="-123825"/>
                <a:ext cx="3165906" cy="1670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79" id="79"/>
            <p:cNvGrpSpPr/>
            <p:nvPr/>
          </p:nvGrpSpPr>
          <p:grpSpPr>
            <a:xfrm rot="-5400000">
              <a:off x="6247297" y="9000185"/>
              <a:ext cx="16027400" cy="218831"/>
              <a:chOff x="0" y="0"/>
              <a:chExt cx="3165906" cy="43226"/>
            </a:xfrm>
          </p:grpSpPr>
          <p:sp>
            <p:nvSpPr>
              <p:cNvPr name="Freeform 80" id="80"/>
              <p:cNvSpPr/>
              <p:nvPr/>
            </p:nvSpPr>
            <p:spPr>
              <a:xfrm flipH="false" flipV="false" rot="0">
                <a:off x="0" y="0"/>
                <a:ext cx="3165906" cy="43226"/>
              </a:xfrm>
              <a:custGeom>
                <a:avLst/>
                <a:gdLst/>
                <a:ahLst/>
                <a:cxnLst/>
                <a:rect r="r" b="b" t="t" l="l"/>
                <a:pathLst>
                  <a:path h="43226" w="3165906">
                    <a:moveTo>
                      <a:pt x="0" y="0"/>
                    </a:moveTo>
                    <a:lnTo>
                      <a:pt x="3165906" y="0"/>
                    </a:lnTo>
                    <a:lnTo>
                      <a:pt x="3165906" y="43226"/>
                    </a:lnTo>
                    <a:lnTo>
                      <a:pt x="0" y="43226"/>
                    </a:lnTo>
                    <a:close/>
                  </a:path>
                </a:pathLst>
              </a:custGeom>
              <a:solidFill>
                <a:srgbClr val="FFDD8C"/>
              </a:solidFill>
            </p:spPr>
          </p:sp>
          <p:sp>
            <p:nvSpPr>
              <p:cNvPr name="TextBox 81" id="81"/>
              <p:cNvSpPr txBox="true"/>
              <p:nvPr/>
            </p:nvSpPr>
            <p:spPr>
              <a:xfrm>
                <a:off x="0" y="-123825"/>
                <a:ext cx="3165906" cy="1670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82" id="82"/>
            <p:cNvGrpSpPr/>
            <p:nvPr/>
          </p:nvGrpSpPr>
          <p:grpSpPr>
            <a:xfrm rot="-5400000">
              <a:off x="7911085" y="7871110"/>
              <a:ext cx="14954403" cy="2254578"/>
              <a:chOff x="0" y="0"/>
              <a:chExt cx="2953956" cy="445349"/>
            </a:xfrm>
          </p:grpSpPr>
          <p:sp>
            <p:nvSpPr>
              <p:cNvPr name="Freeform 83" id="83"/>
              <p:cNvSpPr/>
              <p:nvPr/>
            </p:nvSpPr>
            <p:spPr>
              <a:xfrm flipH="false" flipV="false" rot="0">
                <a:off x="0" y="0"/>
                <a:ext cx="2953956" cy="445349"/>
              </a:xfrm>
              <a:custGeom>
                <a:avLst/>
                <a:gdLst/>
                <a:ahLst/>
                <a:cxnLst/>
                <a:rect r="r" b="b" t="t" l="l"/>
                <a:pathLst>
                  <a:path h="445349" w="2953956">
                    <a:moveTo>
                      <a:pt x="0" y="0"/>
                    </a:moveTo>
                    <a:lnTo>
                      <a:pt x="2953956" y="0"/>
                    </a:lnTo>
                    <a:lnTo>
                      <a:pt x="2953956" y="445349"/>
                    </a:lnTo>
                    <a:lnTo>
                      <a:pt x="0" y="445349"/>
                    </a:lnTo>
                    <a:close/>
                  </a:path>
                </a:pathLst>
              </a:custGeom>
              <a:solidFill>
                <a:srgbClr val="F5F1DC"/>
              </a:solidFill>
            </p:spPr>
          </p:sp>
          <p:sp>
            <p:nvSpPr>
              <p:cNvPr name="TextBox 84" id="84"/>
              <p:cNvSpPr txBox="true"/>
              <p:nvPr/>
            </p:nvSpPr>
            <p:spPr>
              <a:xfrm>
                <a:off x="0" y="-123825"/>
                <a:ext cx="2953956" cy="5691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85" id="85"/>
            <p:cNvGrpSpPr/>
            <p:nvPr/>
          </p:nvGrpSpPr>
          <p:grpSpPr>
            <a:xfrm rot="-2806566">
              <a:off x="4643093" y="6849367"/>
              <a:ext cx="1930752" cy="743429"/>
              <a:chOff x="0" y="0"/>
              <a:chExt cx="812800" cy="312966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BF7E"/>
              </a:solidFill>
            </p:spPr>
          </p:sp>
          <p:sp>
            <p:nvSpPr>
              <p:cNvPr name="TextBox 87" id="87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88" id="88"/>
            <p:cNvGrpSpPr/>
            <p:nvPr/>
          </p:nvGrpSpPr>
          <p:grpSpPr>
            <a:xfrm rot="-2806566">
              <a:off x="5278899" y="6891511"/>
              <a:ext cx="659140" cy="659140"/>
              <a:chOff x="0" y="0"/>
              <a:chExt cx="812800" cy="812800"/>
            </a:xfrm>
          </p:grpSpPr>
          <p:sp>
            <p:nvSpPr>
              <p:cNvPr name="Freeform 89" id="8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0" id="90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1" id="91"/>
            <p:cNvGrpSpPr/>
            <p:nvPr/>
          </p:nvGrpSpPr>
          <p:grpSpPr>
            <a:xfrm rot="-5400000">
              <a:off x="7882238" y="8220108"/>
              <a:ext cx="1930752" cy="743429"/>
              <a:chOff x="0" y="0"/>
              <a:chExt cx="812800" cy="312966"/>
            </a:xfrm>
          </p:grpSpPr>
          <p:sp>
            <p:nvSpPr>
              <p:cNvPr name="Freeform 92" id="92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3B9B"/>
              </a:solidFill>
            </p:spPr>
          </p:sp>
          <p:sp>
            <p:nvSpPr>
              <p:cNvPr name="TextBox 93" id="93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4" id="94"/>
            <p:cNvGrpSpPr/>
            <p:nvPr/>
          </p:nvGrpSpPr>
          <p:grpSpPr>
            <a:xfrm rot="-5400000">
              <a:off x="8518044" y="8262252"/>
              <a:ext cx="659140" cy="659140"/>
              <a:chOff x="0" y="0"/>
              <a:chExt cx="812800" cy="812800"/>
            </a:xfrm>
          </p:grpSpPr>
          <p:sp>
            <p:nvSpPr>
              <p:cNvPr name="Freeform 95" id="9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6" id="96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97" id="97"/>
            <p:cNvGrpSpPr/>
            <p:nvPr/>
          </p:nvGrpSpPr>
          <p:grpSpPr>
            <a:xfrm rot="10579451">
              <a:off x="6895017" y="5458503"/>
              <a:ext cx="1930752" cy="743429"/>
              <a:chOff x="0" y="0"/>
              <a:chExt cx="812800" cy="312966"/>
            </a:xfrm>
          </p:grpSpPr>
          <p:sp>
            <p:nvSpPr>
              <p:cNvPr name="Freeform 98" id="98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87CDF"/>
              </a:solidFill>
            </p:spPr>
          </p:sp>
          <p:sp>
            <p:nvSpPr>
              <p:cNvPr name="TextBox 99" id="99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0" id="100"/>
            <p:cNvGrpSpPr/>
            <p:nvPr/>
          </p:nvGrpSpPr>
          <p:grpSpPr>
            <a:xfrm rot="10579451">
              <a:off x="7530823" y="5500648"/>
              <a:ext cx="659140" cy="659140"/>
              <a:chOff x="0" y="0"/>
              <a:chExt cx="812800" cy="812800"/>
            </a:xfrm>
          </p:grpSpPr>
          <p:sp>
            <p:nvSpPr>
              <p:cNvPr name="Freeform 101" id="10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2" id="102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3" id="103"/>
            <p:cNvGrpSpPr/>
            <p:nvPr/>
          </p:nvGrpSpPr>
          <p:grpSpPr>
            <a:xfrm rot="10579451">
              <a:off x="3286988" y="8931754"/>
              <a:ext cx="1930752" cy="743429"/>
              <a:chOff x="0" y="0"/>
              <a:chExt cx="812800" cy="312966"/>
            </a:xfrm>
          </p:grpSpPr>
          <p:sp>
            <p:nvSpPr>
              <p:cNvPr name="Freeform 104" id="104"/>
              <p:cNvSpPr/>
              <p:nvPr/>
            </p:nvSpPr>
            <p:spPr>
              <a:xfrm flipH="false" flipV="false" rot="0">
                <a:off x="0" y="0"/>
                <a:ext cx="812800" cy="312966"/>
              </a:xfrm>
              <a:custGeom>
                <a:avLst/>
                <a:gdLst/>
                <a:ahLst/>
                <a:cxnLst/>
                <a:rect r="r" b="b" t="t" l="l"/>
                <a:pathLst>
                  <a:path h="312966" w="812800">
                    <a:moveTo>
                      <a:pt x="406400" y="0"/>
                    </a:moveTo>
                    <a:cubicBezTo>
                      <a:pt x="181951" y="0"/>
                      <a:pt x="0" y="70060"/>
                      <a:pt x="0" y="156483"/>
                    </a:cubicBezTo>
                    <a:cubicBezTo>
                      <a:pt x="0" y="242906"/>
                      <a:pt x="181951" y="312966"/>
                      <a:pt x="406400" y="312966"/>
                    </a:cubicBezTo>
                    <a:cubicBezTo>
                      <a:pt x="630849" y="312966"/>
                      <a:pt x="812800" y="242906"/>
                      <a:pt x="812800" y="156483"/>
                    </a:cubicBezTo>
                    <a:cubicBezTo>
                      <a:pt x="812800" y="70060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B4B"/>
              </a:solidFill>
            </p:spPr>
          </p:sp>
          <p:sp>
            <p:nvSpPr>
              <p:cNvPr name="TextBox 105" id="105"/>
              <p:cNvSpPr txBox="true"/>
              <p:nvPr/>
            </p:nvSpPr>
            <p:spPr>
              <a:xfrm>
                <a:off x="76200" y="-94484"/>
                <a:ext cx="660400" cy="37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6" id="106"/>
            <p:cNvGrpSpPr/>
            <p:nvPr/>
          </p:nvGrpSpPr>
          <p:grpSpPr>
            <a:xfrm rot="10579451">
              <a:off x="3922794" y="8973898"/>
              <a:ext cx="659140" cy="659140"/>
              <a:chOff x="0" y="0"/>
              <a:chExt cx="812800" cy="812800"/>
            </a:xfrm>
          </p:grpSpPr>
          <p:sp>
            <p:nvSpPr>
              <p:cNvPr name="Freeform 107" id="10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8" id="108"/>
              <p:cNvSpPr txBox="true"/>
              <p:nvPr/>
            </p:nvSpPr>
            <p:spPr>
              <a:xfrm>
                <a:off x="76200" y="-47625"/>
                <a:ext cx="660400" cy="7842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09" id="109"/>
            <p:cNvGrpSpPr/>
            <p:nvPr/>
          </p:nvGrpSpPr>
          <p:grpSpPr>
            <a:xfrm rot="-5400000">
              <a:off x="10386242" y="16981562"/>
              <a:ext cx="2788000" cy="93675"/>
              <a:chOff x="0" y="0"/>
              <a:chExt cx="547795" cy="18406"/>
            </a:xfrm>
          </p:grpSpPr>
          <p:sp>
            <p:nvSpPr>
              <p:cNvPr name="Freeform 110" id="110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1" id="111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12" id="112"/>
            <p:cNvGrpSpPr/>
            <p:nvPr/>
          </p:nvGrpSpPr>
          <p:grpSpPr>
            <a:xfrm rot="-5400000">
              <a:off x="10386242" y="5411162"/>
              <a:ext cx="2788000" cy="93675"/>
              <a:chOff x="0" y="0"/>
              <a:chExt cx="547795" cy="18406"/>
            </a:xfrm>
          </p:grpSpPr>
          <p:sp>
            <p:nvSpPr>
              <p:cNvPr name="Freeform 113" id="113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4" id="114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15" id="115"/>
            <p:cNvGrpSpPr/>
            <p:nvPr/>
          </p:nvGrpSpPr>
          <p:grpSpPr>
            <a:xfrm rot="-5400000">
              <a:off x="10386242" y="1550362"/>
              <a:ext cx="2788000" cy="93675"/>
              <a:chOff x="0" y="0"/>
              <a:chExt cx="547795" cy="18406"/>
            </a:xfrm>
          </p:grpSpPr>
          <p:sp>
            <p:nvSpPr>
              <p:cNvPr name="Freeform 116" id="116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7" id="117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18" id="118"/>
            <p:cNvGrpSpPr/>
            <p:nvPr/>
          </p:nvGrpSpPr>
          <p:grpSpPr>
            <a:xfrm rot="-5400000">
              <a:off x="10386242" y="9265962"/>
              <a:ext cx="2788000" cy="93675"/>
              <a:chOff x="0" y="0"/>
              <a:chExt cx="547795" cy="18406"/>
            </a:xfrm>
          </p:grpSpPr>
          <p:sp>
            <p:nvSpPr>
              <p:cNvPr name="Freeform 119" id="119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0" id="120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21" id="121"/>
            <p:cNvGrpSpPr/>
            <p:nvPr/>
          </p:nvGrpSpPr>
          <p:grpSpPr>
            <a:xfrm rot="-5400000">
              <a:off x="10386242" y="13155162"/>
              <a:ext cx="2788000" cy="93675"/>
              <a:chOff x="0" y="0"/>
              <a:chExt cx="547795" cy="18406"/>
            </a:xfrm>
          </p:grpSpPr>
          <p:sp>
            <p:nvSpPr>
              <p:cNvPr name="Freeform 122" id="122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3" id="123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24" id="124"/>
            <p:cNvGrpSpPr/>
            <p:nvPr/>
          </p:nvGrpSpPr>
          <p:grpSpPr>
            <a:xfrm rot="0">
              <a:off x="10347089" y="6080632"/>
              <a:ext cx="259157" cy="922763"/>
              <a:chOff x="0" y="0"/>
              <a:chExt cx="39938" cy="142206"/>
            </a:xfrm>
          </p:grpSpPr>
          <p:sp>
            <p:nvSpPr>
              <p:cNvPr name="Freeform 125" id="125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6" id="126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7" id="127"/>
            <p:cNvGrpSpPr/>
            <p:nvPr/>
          </p:nvGrpSpPr>
          <p:grpSpPr>
            <a:xfrm rot="0">
              <a:off x="10347089" y="9340031"/>
              <a:ext cx="259157" cy="922763"/>
              <a:chOff x="0" y="0"/>
              <a:chExt cx="39938" cy="142206"/>
            </a:xfrm>
          </p:grpSpPr>
          <p:sp>
            <p:nvSpPr>
              <p:cNvPr name="Freeform 128" id="128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9" id="129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0" id="130"/>
            <p:cNvGrpSpPr/>
            <p:nvPr/>
          </p:nvGrpSpPr>
          <p:grpSpPr>
            <a:xfrm rot="0">
              <a:off x="13017388" y="6080632"/>
              <a:ext cx="259157" cy="922763"/>
              <a:chOff x="0" y="0"/>
              <a:chExt cx="39938" cy="142206"/>
            </a:xfrm>
          </p:grpSpPr>
          <p:sp>
            <p:nvSpPr>
              <p:cNvPr name="Freeform 131" id="131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2" id="132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3" id="133"/>
            <p:cNvGrpSpPr/>
            <p:nvPr/>
          </p:nvGrpSpPr>
          <p:grpSpPr>
            <a:xfrm rot="0">
              <a:off x="13017388" y="9340031"/>
              <a:ext cx="259157" cy="922763"/>
              <a:chOff x="0" y="0"/>
              <a:chExt cx="39938" cy="142206"/>
            </a:xfrm>
          </p:grpSpPr>
          <p:sp>
            <p:nvSpPr>
              <p:cNvPr name="Freeform 134" id="134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5" id="135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36" id="136"/>
            <p:cNvSpPr/>
            <p:nvPr/>
          </p:nvSpPr>
          <p:spPr>
            <a:xfrm flipH="false" flipV="false" rot="-10800000">
              <a:off x="9654059" y="2172810"/>
              <a:ext cx="4252364" cy="3907822"/>
            </a:xfrm>
            <a:custGeom>
              <a:avLst/>
              <a:gdLst/>
              <a:ahLst/>
              <a:cxnLst/>
              <a:rect r="r" b="b" t="t" l="l"/>
              <a:pathLst>
                <a:path h="3907822" w="4252364">
                  <a:moveTo>
                    <a:pt x="0" y="0"/>
                  </a:moveTo>
                  <a:lnTo>
                    <a:pt x="4252365" y="0"/>
                  </a:lnTo>
                  <a:lnTo>
                    <a:pt x="4252365" y="3907822"/>
                  </a:lnTo>
                  <a:lnTo>
                    <a:pt x="0" y="3907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79" r="0" b="-2015"/>
              </a:stretch>
            </a:blipFill>
          </p:spPr>
        </p:sp>
        <p:grpSp>
          <p:nvGrpSpPr>
            <p:cNvPr name="Group 137" id="137"/>
            <p:cNvGrpSpPr/>
            <p:nvPr/>
          </p:nvGrpSpPr>
          <p:grpSpPr>
            <a:xfrm rot="-10800000">
              <a:off x="10452775" y="5515999"/>
              <a:ext cx="2703356" cy="5381796"/>
              <a:chOff x="0" y="0"/>
              <a:chExt cx="544375" cy="1083733"/>
            </a:xfrm>
          </p:grpSpPr>
          <p:sp>
            <p:nvSpPr>
              <p:cNvPr name="Freeform 138" id="138"/>
              <p:cNvSpPr/>
              <p:nvPr/>
            </p:nvSpPr>
            <p:spPr>
              <a:xfrm flipH="false" flipV="false" rot="0">
                <a:off x="0" y="0"/>
                <a:ext cx="544375" cy="1083733"/>
              </a:xfrm>
              <a:custGeom>
                <a:avLst/>
                <a:gdLst/>
                <a:ahLst/>
                <a:cxnLst/>
                <a:rect r="r" b="b" t="t" l="l"/>
                <a:pathLst>
                  <a:path h="1083733" w="544375">
                    <a:moveTo>
                      <a:pt x="152737" y="0"/>
                    </a:moveTo>
                    <a:lnTo>
                      <a:pt x="391638" y="0"/>
                    </a:lnTo>
                    <a:cubicBezTo>
                      <a:pt x="432147" y="0"/>
                      <a:pt x="470996" y="16092"/>
                      <a:pt x="499640" y="44736"/>
                    </a:cubicBezTo>
                    <a:cubicBezTo>
                      <a:pt x="528283" y="73379"/>
                      <a:pt x="544375" y="112229"/>
                      <a:pt x="544375" y="152737"/>
                    </a:cubicBezTo>
                    <a:lnTo>
                      <a:pt x="544375" y="930996"/>
                    </a:lnTo>
                    <a:cubicBezTo>
                      <a:pt x="544375" y="971505"/>
                      <a:pt x="528283" y="1010354"/>
                      <a:pt x="499640" y="1038998"/>
                    </a:cubicBezTo>
                    <a:cubicBezTo>
                      <a:pt x="470996" y="1067642"/>
                      <a:pt x="432147" y="1083733"/>
                      <a:pt x="391638" y="1083733"/>
                    </a:cubicBezTo>
                    <a:lnTo>
                      <a:pt x="152737" y="1083733"/>
                    </a:lnTo>
                    <a:cubicBezTo>
                      <a:pt x="112229" y="1083733"/>
                      <a:pt x="73379" y="1067642"/>
                      <a:pt x="44736" y="1038998"/>
                    </a:cubicBezTo>
                    <a:cubicBezTo>
                      <a:pt x="16092" y="1010354"/>
                      <a:pt x="0" y="971505"/>
                      <a:pt x="0" y="930996"/>
                    </a:cubicBezTo>
                    <a:lnTo>
                      <a:pt x="0" y="152737"/>
                    </a:lnTo>
                    <a:cubicBezTo>
                      <a:pt x="0" y="112229"/>
                      <a:pt x="16092" y="73379"/>
                      <a:pt x="44736" y="44736"/>
                    </a:cubicBezTo>
                    <a:cubicBezTo>
                      <a:pt x="73379" y="16092"/>
                      <a:pt x="112229" y="0"/>
                      <a:pt x="152737" y="0"/>
                    </a:cubicBezTo>
                    <a:close/>
                  </a:path>
                </a:pathLst>
              </a:custGeom>
              <a:solidFill>
                <a:srgbClr val="F88219"/>
              </a:solidFill>
            </p:spPr>
          </p:sp>
          <p:sp>
            <p:nvSpPr>
              <p:cNvPr name="TextBox 139" id="139"/>
              <p:cNvSpPr txBox="true"/>
              <p:nvPr/>
            </p:nvSpPr>
            <p:spPr>
              <a:xfrm>
                <a:off x="0" y="-123825"/>
                <a:ext cx="544375" cy="1207558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40" id="140"/>
            <p:cNvGrpSpPr/>
            <p:nvPr/>
          </p:nvGrpSpPr>
          <p:grpSpPr>
            <a:xfrm rot="-10800000">
              <a:off x="10913716" y="8057403"/>
              <a:ext cx="1781474" cy="1744101"/>
              <a:chOff x="0" y="0"/>
              <a:chExt cx="358736" cy="351210"/>
            </a:xfrm>
          </p:grpSpPr>
          <p:sp>
            <p:nvSpPr>
              <p:cNvPr name="Freeform 141" id="141"/>
              <p:cNvSpPr/>
              <p:nvPr/>
            </p:nvSpPr>
            <p:spPr>
              <a:xfrm flipH="false" flipV="false" rot="0">
                <a:off x="0" y="0"/>
                <a:ext cx="358736" cy="351210"/>
              </a:xfrm>
              <a:custGeom>
                <a:avLst/>
                <a:gdLst/>
                <a:ahLst/>
                <a:cxnLst/>
                <a:rect r="r" b="b" t="t" l="l"/>
                <a:pathLst>
                  <a:path h="351210" w="358736">
                    <a:moveTo>
                      <a:pt x="115888" y="0"/>
                    </a:moveTo>
                    <a:lnTo>
                      <a:pt x="242848" y="0"/>
                    </a:lnTo>
                    <a:cubicBezTo>
                      <a:pt x="306851" y="0"/>
                      <a:pt x="358736" y="51885"/>
                      <a:pt x="358736" y="115888"/>
                    </a:cubicBezTo>
                    <a:lnTo>
                      <a:pt x="358736" y="235322"/>
                    </a:lnTo>
                    <a:cubicBezTo>
                      <a:pt x="358736" y="299325"/>
                      <a:pt x="306851" y="351210"/>
                      <a:pt x="242848" y="351210"/>
                    </a:cubicBezTo>
                    <a:lnTo>
                      <a:pt x="115888" y="351210"/>
                    </a:lnTo>
                    <a:cubicBezTo>
                      <a:pt x="51885" y="351210"/>
                      <a:pt x="0" y="299325"/>
                      <a:pt x="0" y="235322"/>
                    </a:cubicBezTo>
                    <a:lnTo>
                      <a:pt x="0" y="115888"/>
                    </a:lnTo>
                    <a:cubicBezTo>
                      <a:pt x="0" y="51885"/>
                      <a:pt x="51885" y="0"/>
                      <a:pt x="115888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142" id="142"/>
              <p:cNvSpPr txBox="true"/>
              <p:nvPr/>
            </p:nvSpPr>
            <p:spPr>
              <a:xfrm>
                <a:off x="0" y="-123825"/>
                <a:ext cx="358736" cy="475035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43" id="143"/>
            <p:cNvGrpSpPr/>
            <p:nvPr/>
          </p:nvGrpSpPr>
          <p:grpSpPr>
            <a:xfrm rot="-10800000">
              <a:off x="10564895" y="5740241"/>
              <a:ext cx="2479114" cy="1295618"/>
              <a:chOff x="0" y="0"/>
              <a:chExt cx="499220" cy="260899"/>
            </a:xfrm>
          </p:grpSpPr>
          <p:sp>
            <p:nvSpPr>
              <p:cNvPr name="Freeform 144" id="144"/>
              <p:cNvSpPr/>
              <p:nvPr/>
            </p:nvSpPr>
            <p:spPr>
              <a:xfrm flipH="false" flipV="false" rot="0">
                <a:off x="0" y="0"/>
                <a:ext cx="499220" cy="260899"/>
              </a:xfrm>
              <a:custGeom>
                <a:avLst/>
                <a:gdLst/>
                <a:ahLst/>
                <a:cxnLst/>
                <a:rect r="r" b="b" t="t" l="l"/>
                <a:pathLst>
                  <a:path h="260899" w="499220">
                    <a:moveTo>
                      <a:pt x="124914" y="0"/>
                    </a:moveTo>
                    <a:lnTo>
                      <a:pt x="374305" y="0"/>
                    </a:lnTo>
                    <a:cubicBezTo>
                      <a:pt x="443294" y="0"/>
                      <a:pt x="499220" y="55926"/>
                      <a:pt x="499220" y="124914"/>
                    </a:cubicBezTo>
                    <a:lnTo>
                      <a:pt x="499220" y="135984"/>
                    </a:lnTo>
                    <a:cubicBezTo>
                      <a:pt x="499220" y="169114"/>
                      <a:pt x="486059" y="200886"/>
                      <a:pt x="462633" y="224312"/>
                    </a:cubicBezTo>
                    <a:cubicBezTo>
                      <a:pt x="439207" y="247738"/>
                      <a:pt x="407435" y="260899"/>
                      <a:pt x="374305" y="260899"/>
                    </a:cubicBezTo>
                    <a:lnTo>
                      <a:pt x="124914" y="260899"/>
                    </a:lnTo>
                    <a:cubicBezTo>
                      <a:pt x="55926" y="260899"/>
                      <a:pt x="0" y="204973"/>
                      <a:pt x="0" y="135984"/>
                    </a:cubicBezTo>
                    <a:lnTo>
                      <a:pt x="0" y="124914"/>
                    </a:lnTo>
                    <a:cubicBezTo>
                      <a:pt x="0" y="91785"/>
                      <a:pt x="13161" y="60013"/>
                      <a:pt x="36587" y="36587"/>
                    </a:cubicBezTo>
                    <a:cubicBezTo>
                      <a:pt x="60013" y="13161"/>
                      <a:pt x="91785" y="0"/>
                      <a:pt x="124914" y="0"/>
                    </a:cubicBezTo>
                    <a:close/>
                  </a:path>
                </a:pathLst>
              </a:custGeom>
              <a:solidFill>
                <a:srgbClr val="F99B47"/>
              </a:solidFill>
            </p:spPr>
          </p:sp>
          <p:sp>
            <p:nvSpPr>
              <p:cNvPr name="TextBox 145" id="145"/>
              <p:cNvSpPr txBox="true"/>
              <p:nvPr/>
            </p:nvSpPr>
            <p:spPr>
              <a:xfrm>
                <a:off x="0" y="-123825"/>
                <a:ext cx="499220" cy="38472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46" id="146"/>
            <p:cNvGrpSpPr/>
            <p:nvPr/>
          </p:nvGrpSpPr>
          <p:grpSpPr>
            <a:xfrm rot="-10800000">
              <a:off x="12032432" y="5591992"/>
              <a:ext cx="824710" cy="99663"/>
              <a:chOff x="0" y="0"/>
              <a:chExt cx="166072" cy="20069"/>
            </a:xfrm>
          </p:grpSpPr>
          <p:sp>
            <p:nvSpPr>
              <p:cNvPr name="Freeform 147" id="147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48" id="148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49" id="149"/>
            <p:cNvGrpSpPr/>
            <p:nvPr/>
          </p:nvGrpSpPr>
          <p:grpSpPr>
            <a:xfrm rot="-10800000">
              <a:off x="10751763" y="5591992"/>
              <a:ext cx="824710" cy="99663"/>
              <a:chOff x="0" y="0"/>
              <a:chExt cx="166072" cy="20069"/>
            </a:xfrm>
          </p:grpSpPr>
          <p:sp>
            <p:nvSpPr>
              <p:cNvPr name="Freeform 150" id="150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51" id="151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52" id="152"/>
            <p:cNvGrpSpPr/>
            <p:nvPr/>
          </p:nvGrpSpPr>
          <p:grpSpPr>
            <a:xfrm rot="-9870462">
              <a:off x="13009490" y="7453069"/>
              <a:ext cx="450227" cy="166499"/>
              <a:chOff x="0" y="0"/>
              <a:chExt cx="90662" cy="33528"/>
            </a:xfrm>
          </p:grpSpPr>
          <p:sp>
            <p:nvSpPr>
              <p:cNvPr name="Freeform 153" id="153"/>
              <p:cNvSpPr/>
              <p:nvPr/>
            </p:nvSpPr>
            <p:spPr>
              <a:xfrm flipH="false" flipV="false" rot="0">
                <a:off x="0" y="0"/>
                <a:ext cx="90662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0662">
                    <a:moveTo>
                      <a:pt x="45331" y="0"/>
                    </a:moveTo>
                    <a:cubicBezTo>
                      <a:pt x="20295" y="0"/>
                      <a:pt x="0" y="7506"/>
                      <a:pt x="0" y="16764"/>
                    </a:cubicBezTo>
                    <a:cubicBezTo>
                      <a:pt x="0" y="26023"/>
                      <a:pt x="20295" y="33528"/>
                      <a:pt x="45331" y="33528"/>
                    </a:cubicBezTo>
                    <a:cubicBezTo>
                      <a:pt x="70367" y="33528"/>
                      <a:pt x="90662" y="26023"/>
                      <a:pt x="90662" y="16764"/>
                    </a:cubicBezTo>
                    <a:cubicBezTo>
                      <a:pt x="90662" y="7506"/>
                      <a:pt x="70367" y="0"/>
                      <a:pt x="45331" y="0"/>
                    </a:cubicBezTo>
                    <a:close/>
                  </a:path>
                </a:pathLst>
              </a:custGeom>
              <a:solidFill>
                <a:srgbClr val="CC5E00"/>
              </a:solidFill>
            </p:spPr>
          </p:sp>
          <p:sp>
            <p:nvSpPr>
              <p:cNvPr name="TextBox 154" id="154"/>
              <p:cNvSpPr txBox="true"/>
              <p:nvPr/>
            </p:nvSpPr>
            <p:spPr>
              <a:xfrm>
                <a:off x="8500" y="-120682"/>
                <a:ext cx="73663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55" id="155"/>
            <p:cNvGrpSpPr/>
            <p:nvPr/>
          </p:nvGrpSpPr>
          <p:grpSpPr>
            <a:xfrm rot="0">
              <a:off x="10629230" y="7192544"/>
              <a:ext cx="2365175" cy="725067"/>
              <a:chOff x="0" y="0"/>
              <a:chExt cx="597833" cy="183271"/>
            </a:xfrm>
          </p:grpSpPr>
          <p:sp>
            <p:nvSpPr>
              <p:cNvPr name="Freeform 156" id="156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157" id="157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58" id="158"/>
            <p:cNvGrpSpPr/>
            <p:nvPr/>
          </p:nvGrpSpPr>
          <p:grpSpPr>
            <a:xfrm rot="0">
              <a:off x="10594043" y="7745965"/>
              <a:ext cx="266384" cy="2452549"/>
              <a:chOff x="0" y="0"/>
              <a:chExt cx="39938" cy="367705"/>
            </a:xfrm>
          </p:grpSpPr>
          <p:sp>
            <p:nvSpPr>
              <p:cNvPr name="Freeform 159" id="159"/>
              <p:cNvSpPr/>
              <p:nvPr/>
            </p:nvSpPr>
            <p:spPr>
              <a:xfrm flipH="false" flipV="false" rot="0">
                <a:off x="0" y="0"/>
                <a:ext cx="39938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60" id="160"/>
              <p:cNvSpPr txBox="true"/>
              <p:nvPr/>
            </p:nvSpPr>
            <p:spPr>
              <a:xfrm>
                <a:off x="0" y="-123825"/>
                <a:ext cx="39938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1" id="161"/>
            <p:cNvGrpSpPr/>
            <p:nvPr/>
          </p:nvGrpSpPr>
          <p:grpSpPr>
            <a:xfrm rot="0">
              <a:off x="12776256" y="7745965"/>
              <a:ext cx="266384" cy="2452549"/>
              <a:chOff x="0" y="0"/>
              <a:chExt cx="39938" cy="367705"/>
            </a:xfrm>
          </p:grpSpPr>
          <p:sp>
            <p:nvSpPr>
              <p:cNvPr name="Freeform 162" id="162"/>
              <p:cNvSpPr/>
              <p:nvPr/>
            </p:nvSpPr>
            <p:spPr>
              <a:xfrm flipH="false" flipV="false" rot="0">
                <a:off x="0" y="0"/>
                <a:ext cx="39938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893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63" id="163"/>
              <p:cNvSpPr txBox="true"/>
              <p:nvPr/>
            </p:nvSpPr>
            <p:spPr>
              <a:xfrm>
                <a:off x="0" y="-123825"/>
                <a:ext cx="39938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4" id="164"/>
            <p:cNvGrpSpPr/>
            <p:nvPr/>
          </p:nvGrpSpPr>
          <p:grpSpPr>
            <a:xfrm rot="-10800000">
              <a:off x="10629230" y="9934186"/>
              <a:ext cx="2365175" cy="725067"/>
              <a:chOff x="0" y="0"/>
              <a:chExt cx="597833" cy="183271"/>
            </a:xfrm>
          </p:grpSpPr>
          <p:sp>
            <p:nvSpPr>
              <p:cNvPr name="Freeform 165" id="165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893F00"/>
              </a:solidFill>
            </p:spPr>
          </p:sp>
          <p:sp>
            <p:nvSpPr>
              <p:cNvPr name="TextBox 166" id="166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167" id="167"/>
            <p:cNvGrpSpPr/>
            <p:nvPr/>
          </p:nvGrpSpPr>
          <p:grpSpPr>
            <a:xfrm rot="-3784">
              <a:off x="5555250" y="10313136"/>
              <a:ext cx="259157" cy="922763"/>
              <a:chOff x="0" y="0"/>
              <a:chExt cx="39938" cy="142206"/>
            </a:xfrm>
          </p:grpSpPr>
          <p:sp>
            <p:nvSpPr>
              <p:cNvPr name="Freeform 168" id="168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69" id="169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0" id="170"/>
            <p:cNvGrpSpPr/>
            <p:nvPr/>
          </p:nvGrpSpPr>
          <p:grpSpPr>
            <a:xfrm rot="-3784">
              <a:off x="8225547" y="10310196"/>
              <a:ext cx="259157" cy="922763"/>
              <a:chOff x="0" y="0"/>
              <a:chExt cx="39938" cy="142206"/>
            </a:xfrm>
          </p:grpSpPr>
          <p:sp>
            <p:nvSpPr>
              <p:cNvPr name="Freeform 171" id="171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2" id="172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3" id="173"/>
            <p:cNvGrpSpPr/>
            <p:nvPr/>
          </p:nvGrpSpPr>
          <p:grpSpPr>
            <a:xfrm rot="-3784">
              <a:off x="5558838" y="13572534"/>
              <a:ext cx="259157" cy="922763"/>
              <a:chOff x="0" y="0"/>
              <a:chExt cx="39938" cy="142206"/>
            </a:xfrm>
          </p:grpSpPr>
          <p:sp>
            <p:nvSpPr>
              <p:cNvPr name="Freeform 174" id="174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5" id="175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6" id="176"/>
            <p:cNvGrpSpPr/>
            <p:nvPr/>
          </p:nvGrpSpPr>
          <p:grpSpPr>
            <a:xfrm rot="-3784">
              <a:off x="8229135" y="13569594"/>
              <a:ext cx="259157" cy="922763"/>
              <a:chOff x="0" y="0"/>
              <a:chExt cx="39938" cy="142206"/>
            </a:xfrm>
          </p:grpSpPr>
          <p:sp>
            <p:nvSpPr>
              <p:cNvPr name="Freeform 177" id="177"/>
              <p:cNvSpPr/>
              <p:nvPr/>
            </p:nvSpPr>
            <p:spPr>
              <a:xfrm flipH="false" flipV="false" rot="0">
                <a:off x="0" y="0"/>
                <a:ext cx="39938" cy="142206"/>
              </a:xfrm>
              <a:custGeom>
                <a:avLst/>
                <a:gdLst/>
                <a:ahLst/>
                <a:cxnLst/>
                <a:rect r="r" b="b" t="t" l="l"/>
                <a:pathLst>
                  <a:path h="142206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142206"/>
                    </a:lnTo>
                    <a:lnTo>
                      <a:pt x="0" y="142206"/>
                    </a:lnTo>
                    <a:close/>
                  </a:path>
                </a:pathLst>
              </a:custGeom>
              <a:solidFill>
                <a:srgbClr val="0B154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8" id="178"/>
              <p:cNvSpPr txBox="true"/>
              <p:nvPr/>
            </p:nvSpPr>
            <p:spPr>
              <a:xfrm>
                <a:off x="0" y="-123825"/>
                <a:ext cx="39938" cy="266031"/>
              </a:xfrm>
              <a:prstGeom prst="rect">
                <a:avLst/>
              </a:prstGeom>
            </p:spPr>
            <p:txBody>
              <a:bodyPr anchor="ctr" rtlCol="false" tIns="65114" lIns="65114" bIns="65114" rIns="65114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9" id="179"/>
            <p:cNvSpPr/>
            <p:nvPr/>
          </p:nvSpPr>
          <p:spPr>
            <a:xfrm flipH="false" flipV="false" rot="-10796848">
              <a:off x="4877655" y="6265007"/>
              <a:ext cx="4252364" cy="3907822"/>
            </a:xfrm>
            <a:custGeom>
              <a:avLst/>
              <a:gdLst/>
              <a:ahLst/>
              <a:cxnLst/>
              <a:rect r="r" b="b" t="t" l="l"/>
              <a:pathLst>
                <a:path h="3907822" w="4252364">
                  <a:moveTo>
                    <a:pt x="0" y="0"/>
                  </a:moveTo>
                  <a:lnTo>
                    <a:pt x="4252365" y="0"/>
                  </a:lnTo>
                  <a:lnTo>
                    <a:pt x="4252365" y="3907822"/>
                  </a:lnTo>
                  <a:lnTo>
                    <a:pt x="0" y="3907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079" r="0" b="-2015"/>
              </a:stretch>
            </a:blipFill>
          </p:spPr>
        </p:sp>
        <p:grpSp>
          <p:nvGrpSpPr>
            <p:cNvPr name="Group 180" id="180"/>
            <p:cNvGrpSpPr/>
            <p:nvPr/>
          </p:nvGrpSpPr>
          <p:grpSpPr>
            <a:xfrm rot="-10796848">
              <a:off x="5672630" y="9608217"/>
              <a:ext cx="2703356" cy="5381796"/>
              <a:chOff x="0" y="0"/>
              <a:chExt cx="544375" cy="1083733"/>
            </a:xfrm>
          </p:grpSpPr>
          <p:sp>
            <p:nvSpPr>
              <p:cNvPr name="Freeform 181" id="181"/>
              <p:cNvSpPr/>
              <p:nvPr/>
            </p:nvSpPr>
            <p:spPr>
              <a:xfrm flipH="false" flipV="false" rot="0">
                <a:off x="0" y="0"/>
                <a:ext cx="544375" cy="1083733"/>
              </a:xfrm>
              <a:custGeom>
                <a:avLst/>
                <a:gdLst/>
                <a:ahLst/>
                <a:cxnLst/>
                <a:rect r="r" b="b" t="t" l="l"/>
                <a:pathLst>
                  <a:path h="1083733" w="544375">
                    <a:moveTo>
                      <a:pt x="152737" y="0"/>
                    </a:moveTo>
                    <a:lnTo>
                      <a:pt x="391638" y="0"/>
                    </a:lnTo>
                    <a:cubicBezTo>
                      <a:pt x="432147" y="0"/>
                      <a:pt x="470996" y="16092"/>
                      <a:pt x="499640" y="44736"/>
                    </a:cubicBezTo>
                    <a:cubicBezTo>
                      <a:pt x="528283" y="73379"/>
                      <a:pt x="544375" y="112229"/>
                      <a:pt x="544375" y="152737"/>
                    </a:cubicBezTo>
                    <a:lnTo>
                      <a:pt x="544375" y="930996"/>
                    </a:lnTo>
                    <a:cubicBezTo>
                      <a:pt x="544375" y="971505"/>
                      <a:pt x="528283" y="1010354"/>
                      <a:pt x="499640" y="1038998"/>
                    </a:cubicBezTo>
                    <a:cubicBezTo>
                      <a:pt x="470996" y="1067642"/>
                      <a:pt x="432147" y="1083733"/>
                      <a:pt x="391638" y="1083733"/>
                    </a:cubicBezTo>
                    <a:lnTo>
                      <a:pt x="152737" y="1083733"/>
                    </a:lnTo>
                    <a:cubicBezTo>
                      <a:pt x="112229" y="1083733"/>
                      <a:pt x="73379" y="1067642"/>
                      <a:pt x="44736" y="1038998"/>
                    </a:cubicBezTo>
                    <a:cubicBezTo>
                      <a:pt x="16092" y="1010354"/>
                      <a:pt x="0" y="971505"/>
                      <a:pt x="0" y="930996"/>
                    </a:cubicBezTo>
                    <a:lnTo>
                      <a:pt x="0" y="152737"/>
                    </a:lnTo>
                    <a:cubicBezTo>
                      <a:pt x="0" y="112229"/>
                      <a:pt x="16092" y="73379"/>
                      <a:pt x="44736" y="44736"/>
                    </a:cubicBezTo>
                    <a:cubicBezTo>
                      <a:pt x="73379" y="16092"/>
                      <a:pt x="112229" y="0"/>
                      <a:pt x="152737" y="0"/>
                    </a:cubicBezTo>
                    <a:close/>
                  </a:path>
                </a:pathLst>
              </a:custGeom>
              <a:solidFill>
                <a:srgbClr val="22BF7E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82" id="182"/>
              <p:cNvSpPr txBox="true"/>
              <p:nvPr/>
            </p:nvSpPr>
            <p:spPr>
              <a:xfrm>
                <a:off x="0" y="-123825"/>
                <a:ext cx="544375" cy="1207558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3" id="183"/>
            <p:cNvGrpSpPr/>
            <p:nvPr/>
          </p:nvGrpSpPr>
          <p:grpSpPr>
            <a:xfrm rot="-10796848">
              <a:off x="6132909" y="12149620"/>
              <a:ext cx="1781474" cy="1744101"/>
              <a:chOff x="0" y="0"/>
              <a:chExt cx="358736" cy="351210"/>
            </a:xfrm>
          </p:grpSpPr>
          <p:sp>
            <p:nvSpPr>
              <p:cNvPr name="Freeform 184" id="184"/>
              <p:cNvSpPr/>
              <p:nvPr/>
            </p:nvSpPr>
            <p:spPr>
              <a:xfrm flipH="false" flipV="false" rot="0">
                <a:off x="0" y="0"/>
                <a:ext cx="358736" cy="351210"/>
              </a:xfrm>
              <a:custGeom>
                <a:avLst/>
                <a:gdLst/>
                <a:ahLst/>
                <a:cxnLst/>
                <a:rect r="r" b="b" t="t" l="l"/>
                <a:pathLst>
                  <a:path h="351210" w="358736">
                    <a:moveTo>
                      <a:pt x="115888" y="0"/>
                    </a:moveTo>
                    <a:lnTo>
                      <a:pt x="242848" y="0"/>
                    </a:lnTo>
                    <a:cubicBezTo>
                      <a:pt x="306851" y="0"/>
                      <a:pt x="358736" y="51885"/>
                      <a:pt x="358736" y="115888"/>
                    </a:cubicBezTo>
                    <a:lnTo>
                      <a:pt x="358736" y="235322"/>
                    </a:lnTo>
                    <a:cubicBezTo>
                      <a:pt x="358736" y="299325"/>
                      <a:pt x="306851" y="351210"/>
                      <a:pt x="242848" y="351210"/>
                    </a:cubicBezTo>
                    <a:lnTo>
                      <a:pt x="115888" y="351210"/>
                    </a:lnTo>
                    <a:cubicBezTo>
                      <a:pt x="51885" y="351210"/>
                      <a:pt x="0" y="299325"/>
                      <a:pt x="0" y="235322"/>
                    </a:cubicBezTo>
                    <a:lnTo>
                      <a:pt x="0" y="115888"/>
                    </a:lnTo>
                    <a:cubicBezTo>
                      <a:pt x="0" y="51885"/>
                      <a:pt x="51885" y="0"/>
                      <a:pt x="115888" y="0"/>
                    </a:cubicBezTo>
                    <a:close/>
                  </a:path>
                </a:pathLst>
              </a:custGeom>
              <a:solidFill>
                <a:srgbClr val="76CDA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5" id="185"/>
              <p:cNvSpPr txBox="true"/>
              <p:nvPr/>
            </p:nvSpPr>
            <p:spPr>
              <a:xfrm>
                <a:off x="0" y="-123825"/>
                <a:ext cx="358736" cy="475035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6" id="186"/>
            <p:cNvGrpSpPr/>
            <p:nvPr/>
          </p:nvGrpSpPr>
          <p:grpSpPr>
            <a:xfrm rot="-10796848">
              <a:off x="5786418" y="9832459"/>
              <a:ext cx="2479114" cy="1295618"/>
              <a:chOff x="0" y="0"/>
              <a:chExt cx="499220" cy="260899"/>
            </a:xfrm>
          </p:grpSpPr>
          <p:sp>
            <p:nvSpPr>
              <p:cNvPr name="Freeform 187" id="187"/>
              <p:cNvSpPr/>
              <p:nvPr/>
            </p:nvSpPr>
            <p:spPr>
              <a:xfrm flipH="false" flipV="false" rot="0">
                <a:off x="0" y="0"/>
                <a:ext cx="499220" cy="260899"/>
              </a:xfrm>
              <a:custGeom>
                <a:avLst/>
                <a:gdLst/>
                <a:ahLst/>
                <a:cxnLst/>
                <a:rect r="r" b="b" t="t" l="l"/>
                <a:pathLst>
                  <a:path h="260899" w="499220">
                    <a:moveTo>
                      <a:pt x="83276" y="0"/>
                    </a:moveTo>
                    <a:lnTo>
                      <a:pt x="415944" y="0"/>
                    </a:lnTo>
                    <a:cubicBezTo>
                      <a:pt x="461936" y="0"/>
                      <a:pt x="499220" y="37284"/>
                      <a:pt x="499220" y="83276"/>
                    </a:cubicBezTo>
                    <a:lnTo>
                      <a:pt x="499220" y="177623"/>
                    </a:lnTo>
                    <a:cubicBezTo>
                      <a:pt x="499220" y="199709"/>
                      <a:pt x="490446" y="220890"/>
                      <a:pt x="474829" y="236508"/>
                    </a:cubicBezTo>
                    <a:cubicBezTo>
                      <a:pt x="459211" y="252125"/>
                      <a:pt x="438030" y="260899"/>
                      <a:pt x="415944" y="260899"/>
                    </a:cubicBezTo>
                    <a:lnTo>
                      <a:pt x="83276" y="260899"/>
                    </a:lnTo>
                    <a:cubicBezTo>
                      <a:pt x="37284" y="260899"/>
                      <a:pt x="0" y="223615"/>
                      <a:pt x="0" y="177623"/>
                    </a:cubicBezTo>
                    <a:lnTo>
                      <a:pt x="0" y="83276"/>
                    </a:lnTo>
                    <a:cubicBezTo>
                      <a:pt x="0" y="61190"/>
                      <a:pt x="8774" y="40008"/>
                      <a:pt x="24391" y="24391"/>
                    </a:cubicBezTo>
                    <a:cubicBezTo>
                      <a:pt x="40008" y="8774"/>
                      <a:pt x="61190" y="0"/>
                      <a:pt x="83276" y="0"/>
                    </a:cubicBezTo>
                    <a:close/>
                  </a:path>
                </a:pathLst>
              </a:custGeom>
              <a:solidFill>
                <a:srgbClr val="76CDA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8" id="188"/>
              <p:cNvSpPr txBox="true"/>
              <p:nvPr/>
            </p:nvSpPr>
            <p:spPr>
              <a:xfrm>
                <a:off x="0" y="-123825"/>
                <a:ext cx="499220" cy="38472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9" id="189"/>
            <p:cNvGrpSpPr/>
            <p:nvPr/>
          </p:nvGrpSpPr>
          <p:grpSpPr>
            <a:xfrm rot="-10796848">
              <a:off x="7254638" y="9684798"/>
              <a:ext cx="824710" cy="99663"/>
              <a:chOff x="0" y="0"/>
              <a:chExt cx="166072" cy="20069"/>
            </a:xfrm>
          </p:grpSpPr>
          <p:sp>
            <p:nvSpPr>
              <p:cNvPr name="Freeform 190" id="190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91" id="191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92" id="192"/>
            <p:cNvGrpSpPr/>
            <p:nvPr/>
          </p:nvGrpSpPr>
          <p:grpSpPr>
            <a:xfrm rot="-10796848">
              <a:off x="5973971" y="9683624"/>
              <a:ext cx="824710" cy="99663"/>
              <a:chOff x="0" y="0"/>
              <a:chExt cx="166072" cy="20069"/>
            </a:xfrm>
          </p:grpSpPr>
          <p:sp>
            <p:nvSpPr>
              <p:cNvPr name="Freeform 193" id="193"/>
              <p:cNvSpPr/>
              <p:nvPr/>
            </p:nvSpPr>
            <p:spPr>
              <a:xfrm flipH="false" flipV="false" rot="0">
                <a:off x="0" y="0"/>
                <a:ext cx="166072" cy="20069"/>
              </a:xfrm>
              <a:custGeom>
                <a:avLst/>
                <a:gdLst/>
                <a:ahLst/>
                <a:cxnLst/>
                <a:rect r="r" b="b" t="t" l="l"/>
                <a:pathLst>
                  <a:path h="20069" w="166072">
                    <a:moveTo>
                      <a:pt x="10035" y="0"/>
                    </a:moveTo>
                    <a:lnTo>
                      <a:pt x="156038" y="0"/>
                    </a:lnTo>
                    <a:cubicBezTo>
                      <a:pt x="161579" y="0"/>
                      <a:pt x="166072" y="4493"/>
                      <a:pt x="166072" y="10035"/>
                    </a:cubicBezTo>
                    <a:lnTo>
                      <a:pt x="166072" y="10035"/>
                    </a:lnTo>
                    <a:cubicBezTo>
                      <a:pt x="166072" y="12696"/>
                      <a:pt x="165015" y="15248"/>
                      <a:pt x="163133" y="17130"/>
                    </a:cubicBezTo>
                    <a:cubicBezTo>
                      <a:pt x="161251" y="19012"/>
                      <a:pt x="158699" y="20069"/>
                      <a:pt x="156038" y="20069"/>
                    </a:cubicBezTo>
                    <a:lnTo>
                      <a:pt x="10035" y="20069"/>
                    </a:lnTo>
                    <a:cubicBezTo>
                      <a:pt x="7373" y="20069"/>
                      <a:pt x="4821" y="19012"/>
                      <a:pt x="2939" y="17130"/>
                    </a:cubicBezTo>
                    <a:cubicBezTo>
                      <a:pt x="1057" y="15248"/>
                      <a:pt x="0" y="12696"/>
                      <a:pt x="0" y="10035"/>
                    </a:cubicBezTo>
                    <a:lnTo>
                      <a:pt x="0" y="10035"/>
                    </a:lnTo>
                    <a:cubicBezTo>
                      <a:pt x="0" y="7373"/>
                      <a:pt x="1057" y="4821"/>
                      <a:pt x="2939" y="2939"/>
                    </a:cubicBezTo>
                    <a:cubicBezTo>
                      <a:pt x="4821" y="1057"/>
                      <a:pt x="7373" y="0"/>
                      <a:pt x="10035" y="0"/>
                    </a:cubicBezTo>
                    <a:close/>
                  </a:path>
                </a:pathLst>
              </a:custGeom>
              <a:solidFill>
                <a:srgbClr val="EAEA28"/>
              </a:solidFill>
            </p:spPr>
          </p:sp>
          <p:sp>
            <p:nvSpPr>
              <p:cNvPr name="TextBox 194" id="194"/>
              <p:cNvSpPr txBox="true"/>
              <p:nvPr/>
            </p:nvSpPr>
            <p:spPr>
              <a:xfrm>
                <a:off x="0" y="-123825"/>
                <a:ext cx="166072" cy="143894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>
                  <a:lnSpc>
                    <a:spcPts val="4419"/>
                  </a:lnSpc>
                </a:pPr>
              </a:p>
            </p:txBody>
          </p:sp>
        </p:grpSp>
        <p:grpSp>
          <p:nvGrpSpPr>
            <p:cNvPr name="Group 195" id="195"/>
            <p:cNvGrpSpPr/>
            <p:nvPr/>
          </p:nvGrpSpPr>
          <p:grpSpPr>
            <a:xfrm rot="-9867310">
              <a:off x="8229960" y="11546598"/>
              <a:ext cx="450227" cy="166499"/>
              <a:chOff x="0" y="0"/>
              <a:chExt cx="90662" cy="33528"/>
            </a:xfrm>
          </p:grpSpPr>
          <p:sp>
            <p:nvSpPr>
              <p:cNvPr name="Freeform 196" id="196"/>
              <p:cNvSpPr/>
              <p:nvPr/>
            </p:nvSpPr>
            <p:spPr>
              <a:xfrm flipH="false" flipV="false" rot="0">
                <a:off x="0" y="0"/>
                <a:ext cx="90662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0662">
                    <a:moveTo>
                      <a:pt x="45331" y="0"/>
                    </a:moveTo>
                    <a:cubicBezTo>
                      <a:pt x="20295" y="0"/>
                      <a:pt x="0" y="7506"/>
                      <a:pt x="0" y="16764"/>
                    </a:cubicBezTo>
                    <a:cubicBezTo>
                      <a:pt x="0" y="26023"/>
                      <a:pt x="20295" y="33528"/>
                      <a:pt x="45331" y="33528"/>
                    </a:cubicBezTo>
                    <a:cubicBezTo>
                      <a:pt x="70367" y="33528"/>
                      <a:pt x="90662" y="26023"/>
                      <a:pt x="90662" y="16764"/>
                    </a:cubicBezTo>
                    <a:cubicBezTo>
                      <a:pt x="90662" y="7506"/>
                      <a:pt x="70367" y="0"/>
                      <a:pt x="45331" y="0"/>
                    </a:cubicBezTo>
                    <a:lnTo>
                      <a:pt x="45331" y="0"/>
                    </a:lnTo>
                    <a:close/>
                  </a:path>
                </a:pathLst>
              </a:custGeom>
              <a:solidFill>
                <a:srgbClr val="EAEA28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97" id="197"/>
              <p:cNvSpPr txBox="true"/>
              <p:nvPr/>
            </p:nvSpPr>
            <p:spPr>
              <a:xfrm>
                <a:off x="8500" y="-120682"/>
                <a:ext cx="73663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8" id="198"/>
            <p:cNvGrpSpPr/>
            <p:nvPr/>
          </p:nvGrpSpPr>
          <p:grpSpPr>
            <a:xfrm rot="9604850">
              <a:off x="5347500" y="11559884"/>
              <a:ext cx="450227" cy="166499"/>
              <a:chOff x="0" y="0"/>
              <a:chExt cx="90662" cy="33528"/>
            </a:xfrm>
          </p:grpSpPr>
          <p:sp>
            <p:nvSpPr>
              <p:cNvPr name="Freeform 199" id="199"/>
              <p:cNvSpPr/>
              <p:nvPr/>
            </p:nvSpPr>
            <p:spPr>
              <a:xfrm flipH="false" flipV="false" rot="0">
                <a:off x="0" y="0"/>
                <a:ext cx="90662" cy="33528"/>
              </a:xfrm>
              <a:custGeom>
                <a:avLst/>
                <a:gdLst/>
                <a:ahLst/>
                <a:cxnLst/>
                <a:rect r="r" b="b" t="t" l="l"/>
                <a:pathLst>
                  <a:path h="33528" w="90662">
                    <a:moveTo>
                      <a:pt x="45331" y="0"/>
                    </a:moveTo>
                    <a:cubicBezTo>
                      <a:pt x="20295" y="0"/>
                      <a:pt x="0" y="7506"/>
                      <a:pt x="0" y="16764"/>
                    </a:cubicBezTo>
                    <a:cubicBezTo>
                      <a:pt x="0" y="26023"/>
                      <a:pt x="20295" y="33528"/>
                      <a:pt x="45331" y="33528"/>
                    </a:cubicBezTo>
                    <a:cubicBezTo>
                      <a:pt x="70367" y="33528"/>
                      <a:pt x="90662" y="26023"/>
                      <a:pt x="90662" y="16764"/>
                    </a:cubicBezTo>
                    <a:cubicBezTo>
                      <a:pt x="90662" y="7506"/>
                      <a:pt x="70367" y="0"/>
                      <a:pt x="45331" y="0"/>
                    </a:cubicBezTo>
                    <a:lnTo>
                      <a:pt x="45331" y="0"/>
                    </a:lnTo>
                    <a:close/>
                  </a:path>
                </a:pathLst>
              </a:custGeom>
              <a:solidFill>
                <a:srgbClr val="EAEA28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00" id="200"/>
              <p:cNvSpPr txBox="true"/>
              <p:nvPr/>
            </p:nvSpPr>
            <p:spPr>
              <a:xfrm>
                <a:off x="8500" y="-120682"/>
                <a:ext cx="73663" cy="151067"/>
              </a:xfrm>
              <a:prstGeom prst="rect">
                <a:avLst/>
              </a:prstGeom>
            </p:spPr>
            <p:txBody>
              <a:bodyPr anchor="ctr" rtlCol="false" tIns="49831" lIns="49831" bIns="49831" rIns="49831"/>
              <a:lstStyle/>
              <a:p>
                <a:pPr algn="ctr" marL="0" indent="0" lvl="0">
                  <a:lnSpc>
                    <a:spcPts val="44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1" id="201"/>
            <p:cNvGrpSpPr/>
            <p:nvPr/>
          </p:nvGrpSpPr>
          <p:grpSpPr>
            <a:xfrm rot="19984">
              <a:off x="5842671" y="11295995"/>
              <a:ext cx="2365175" cy="725067"/>
              <a:chOff x="0" y="0"/>
              <a:chExt cx="597833" cy="183271"/>
            </a:xfrm>
          </p:grpSpPr>
          <p:sp>
            <p:nvSpPr>
              <p:cNvPr name="Freeform 202" id="202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0E623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3" id="203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4" id="204"/>
            <p:cNvGrpSpPr/>
            <p:nvPr/>
          </p:nvGrpSpPr>
          <p:grpSpPr>
            <a:xfrm rot="19984">
              <a:off x="7981440" y="11855773"/>
              <a:ext cx="266384" cy="2452549"/>
              <a:chOff x="0" y="0"/>
              <a:chExt cx="39938" cy="367705"/>
            </a:xfrm>
          </p:grpSpPr>
          <p:sp>
            <p:nvSpPr>
              <p:cNvPr name="Freeform 205" id="205"/>
              <p:cNvSpPr/>
              <p:nvPr/>
            </p:nvSpPr>
            <p:spPr>
              <a:xfrm flipH="false" flipV="false" rot="0">
                <a:off x="0" y="0"/>
                <a:ext cx="39938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0E623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6" id="206"/>
              <p:cNvSpPr txBox="true"/>
              <p:nvPr/>
            </p:nvSpPr>
            <p:spPr>
              <a:xfrm>
                <a:off x="0" y="-123825"/>
                <a:ext cx="39938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7" id="207"/>
            <p:cNvGrpSpPr/>
            <p:nvPr/>
          </p:nvGrpSpPr>
          <p:grpSpPr>
            <a:xfrm rot="19984">
              <a:off x="5795099" y="11855773"/>
              <a:ext cx="266384" cy="2452549"/>
              <a:chOff x="0" y="0"/>
              <a:chExt cx="39938" cy="367705"/>
            </a:xfrm>
          </p:grpSpPr>
          <p:sp>
            <p:nvSpPr>
              <p:cNvPr name="Freeform 208" id="208"/>
              <p:cNvSpPr/>
              <p:nvPr/>
            </p:nvSpPr>
            <p:spPr>
              <a:xfrm flipH="false" flipV="false" rot="0">
                <a:off x="0" y="0"/>
                <a:ext cx="39938" cy="367705"/>
              </a:xfrm>
              <a:custGeom>
                <a:avLst/>
                <a:gdLst/>
                <a:ahLst/>
                <a:cxnLst/>
                <a:rect r="r" b="b" t="t" l="l"/>
                <a:pathLst>
                  <a:path h="367705" w="39938">
                    <a:moveTo>
                      <a:pt x="0" y="0"/>
                    </a:moveTo>
                    <a:lnTo>
                      <a:pt x="39938" y="0"/>
                    </a:lnTo>
                    <a:lnTo>
                      <a:pt x="39938" y="367705"/>
                    </a:lnTo>
                    <a:lnTo>
                      <a:pt x="0" y="367705"/>
                    </a:lnTo>
                    <a:close/>
                  </a:path>
                </a:pathLst>
              </a:custGeom>
              <a:solidFill>
                <a:srgbClr val="0E623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9" id="209"/>
              <p:cNvSpPr txBox="true"/>
              <p:nvPr/>
            </p:nvSpPr>
            <p:spPr>
              <a:xfrm>
                <a:off x="0" y="-123825"/>
                <a:ext cx="39938" cy="491530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0" id="210"/>
            <p:cNvGrpSpPr/>
            <p:nvPr/>
          </p:nvGrpSpPr>
          <p:grpSpPr>
            <a:xfrm rot="-10780015">
              <a:off x="5826733" y="14037591"/>
              <a:ext cx="2365175" cy="725067"/>
              <a:chOff x="0" y="0"/>
              <a:chExt cx="597833" cy="183271"/>
            </a:xfrm>
          </p:grpSpPr>
          <p:sp>
            <p:nvSpPr>
              <p:cNvPr name="Freeform 211" id="211"/>
              <p:cNvSpPr/>
              <p:nvPr/>
            </p:nvSpPr>
            <p:spPr>
              <a:xfrm flipH="false" flipV="false" rot="0">
                <a:off x="0" y="0"/>
                <a:ext cx="597833" cy="183271"/>
              </a:xfrm>
              <a:custGeom>
                <a:avLst/>
                <a:gdLst/>
                <a:ahLst/>
                <a:cxnLst/>
                <a:rect r="r" b="b" t="t" l="l"/>
                <a:pathLst>
                  <a:path h="183271" w="597833">
                    <a:moveTo>
                      <a:pt x="203200" y="183271"/>
                    </a:moveTo>
                    <a:lnTo>
                      <a:pt x="394633" y="183271"/>
                    </a:lnTo>
                    <a:lnTo>
                      <a:pt x="597833" y="0"/>
                    </a:lnTo>
                    <a:lnTo>
                      <a:pt x="0" y="0"/>
                    </a:lnTo>
                    <a:lnTo>
                      <a:pt x="203200" y="183271"/>
                    </a:lnTo>
                    <a:close/>
                  </a:path>
                </a:pathLst>
              </a:custGeom>
              <a:solidFill>
                <a:srgbClr val="0E623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2" id="212"/>
              <p:cNvSpPr txBox="true"/>
              <p:nvPr/>
            </p:nvSpPr>
            <p:spPr>
              <a:xfrm>
                <a:off x="127000" y="-123825"/>
                <a:ext cx="343833" cy="307096"/>
              </a:xfrm>
              <a:prstGeom prst="rect">
                <a:avLst/>
              </a:prstGeom>
            </p:spPr>
            <p:txBody>
              <a:bodyPr anchor="ctr" rtlCol="false" tIns="66929" lIns="66929" bIns="66929" rIns="66929"/>
              <a:lstStyle/>
              <a:p>
                <a:pPr algn="ctr" marL="0" indent="0" lvl="0">
                  <a:lnSpc>
                    <a:spcPts val="442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13" id="213"/>
          <p:cNvGrpSpPr/>
          <p:nvPr/>
        </p:nvGrpSpPr>
        <p:grpSpPr>
          <a:xfrm rot="-5400000">
            <a:off x="1199402" y="5108372"/>
            <a:ext cx="13664400" cy="70256"/>
            <a:chOff x="0" y="0"/>
            <a:chExt cx="18219200" cy="93675"/>
          </a:xfrm>
        </p:grpSpPr>
        <p:grpSp>
          <p:nvGrpSpPr>
            <p:cNvPr name="Group 214" id="214"/>
            <p:cNvGrpSpPr/>
            <p:nvPr/>
          </p:nvGrpSpPr>
          <p:grpSpPr>
            <a:xfrm rot="0">
              <a:off x="0" y="0"/>
              <a:ext cx="2788000" cy="93675"/>
              <a:chOff x="0" y="0"/>
              <a:chExt cx="547795" cy="18406"/>
            </a:xfrm>
          </p:grpSpPr>
          <p:sp>
            <p:nvSpPr>
              <p:cNvPr name="Freeform 215" id="215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6" id="216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217" id="217"/>
            <p:cNvGrpSpPr/>
            <p:nvPr/>
          </p:nvGrpSpPr>
          <p:grpSpPr>
            <a:xfrm rot="0">
              <a:off x="11570400" y="0"/>
              <a:ext cx="2788000" cy="93675"/>
              <a:chOff x="0" y="0"/>
              <a:chExt cx="547795" cy="18406"/>
            </a:xfrm>
          </p:grpSpPr>
          <p:sp>
            <p:nvSpPr>
              <p:cNvPr name="Freeform 218" id="218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9" id="219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220" id="220"/>
            <p:cNvGrpSpPr/>
            <p:nvPr/>
          </p:nvGrpSpPr>
          <p:grpSpPr>
            <a:xfrm rot="0">
              <a:off x="3860800" y="0"/>
              <a:ext cx="2788000" cy="93675"/>
              <a:chOff x="0" y="0"/>
              <a:chExt cx="547795" cy="18406"/>
            </a:xfrm>
          </p:grpSpPr>
          <p:sp>
            <p:nvSpPr>
              <p:cNvPr name="Freeform 221" id="221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2" id="222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223" id="223"/>
            <p:cNvGrpSpPr/>
            <p:nvPr/>
          </p:nvGrpSpPr>
          <p:grpSpPr>
            <a:xfrm rot="0">
              <a:off x="15431200" y="0"/>
              <a:ext cx="2788000" cy="93675"/>
              <a:chOff x="0" y="0"/>
              <a:chExt cx="547795" cy="18406"/>
            </a:xfrm>
          </p:grpSpPr>
          <p:sp>
            <p:nvSpPr>
              <p:cNvPr name="Freeform 224" id="224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5" id="225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  <p:grpSp>
          <p:nvGrpSpPr>
            <p:cNvPr name="Group 226" id="226"/>
            <p:cNvGrpSpPr/>
            <p:nvPr/>
          </p:nvGrpSpPr>
          <p:grpSpPr>
            <a:xfrm rot="0">
              <a:off x="7715600" y="0"/>
              <a:ext cx="2788000" cy="93675"/>
              <a:chOff x="0" y="0"/>
              <a:chExt cx="547795" cy="18406"/>
            </a:xfrm>
          </p:grpSpPr>
          <p:sp>
            <p:nvSpPr>
              <p:cNvPr name="Freeform 227" id="227"/>
              <p:cNvSpPr/>
              <p:nvPr/>
            </p:nvSpPr>
            <p:spPr>
              <a:xfrm flipH="false" flipV="false" rot="0">
                <a:off x="0" y="0"/>
                <a:ext cx="547795" cy="18406"/>
              </a:xfrm>
              <a:custGeom>
                <a:avLst/>
                <a:gdLst/>
                <a:ahLst/>
                <a:cxnLst/>
                <a:rect r="r" b="b" t="t" l="l"/>
                <a:pathLst>
                  <a:path h="18406" w="547795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8" id="228"/>
              <p:cNvSpPr txBox="true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20"/>
                  </a:lnSpc>
                </a:pPr>
              </a:p>
            </p:txBody>
          </p:sp>
        </p:grpSp>
      </p:grpSp>
      <p:grpSp>
        <p:nvGrpSpPr>
          <p:cNvPr name="Group 229" id="229"/>
          <p:cNvGrpSpPr/>
          <p:nvPr/>
        </p:nvGrpSpPr>
        <p:grpSpPr>
          <a:xfrm rot="-5400000">
            <a:off x="-1791551" y="748449"/>
            <a:ext cx="11215802" cy="8623300"/>
            <a:chOff x="0" y="0"/>
            <a:chExt cx="2953956" cy="2271157"/>
          </a:xfrm>
        </p:grpSpPr>
        <p:sp>
          <p:nvSpPr>
            <p:cNvPr name="Freeform 230" id="230"/>
            <p:cNvSpPr/>
            <p:nvPr/>
          </p:nvSpPr>
          <p:spPr>
            <a:xfrm flipH="false" flipV="false" rot="0">
              <a:off x="0" y="0"/>
              <a:ext cx="2953956" cy="2271157"/>
            </a:xfrm>
            <a:custGeom>
              <a:avLst/>
              <a:gdLst/>
              <a:ahLst/>
              <a:cxnLst/>
              <a:rect r="r" b="b" t="t" l="l"/>
              <a:pathLst>
                <a:path h="2271157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2271157"/>
                  </a:lnTo>
                  <a:lnTo>
                    <a:pt x="0" y="2271157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231" id="231"/>
            <p:cNvSpPr txBox="true"/>
            <p:nvPr/>
          </p:nvSpPr>
          <p:spPr>
            <a:xfrm>
              <a:off x="0" y="-123825"/>
              <a:ext cx="2953956" cy="2394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232" id="232"/>
          <p:cNvSpPr/>
          <p:nvPr/>
        </p:nvSpPr>
        <p:spPr>
          <a:xfrm flipH="false" flipV="false" rot="0">
            <a:off x="959506" y="5143500"/>
            <a:ext cx="5998743" cy="4551208"/>
          </a:xfrm>
          <a:custGeom>
            <a:avLst/>
            <a:gdLst/>
            <a:ahLst/>
            <a:cxnLst/>
            <a:rect r="r" b="b" t="t" l="l"/>
            <a:pathLst>
              <a:path h="4551208" w="5998743">
                <a:moveTo>
                  <a:pt x="0" y="0"/>
                </a:moveTo>
                <a:lnTo>
                  <a:pt x="5998743" y="0"/>
                </a:lnTo>
                <a:lnTo>
                  <a:pt x="5998743" y="4551208"/>
                </a:lnTo>
                <a:lnTo>
                  <a:pt x="0" y="45512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80" t="-9516" r="-4246" b="0"/>
            </a:stretch>
          </a:blipFill>
        </p:spPr>
      </p:sp>
      <p:sp>
        <p:nvSpPr>
          <p:cNvPr name="TextBox 233" id="233"/>
          <p:cNvSpPr txBox="true"/>
          <p:nvPr/>
        </p:nvSpPr>
        <p:spPr>
          <a:xfrm rot="0">
            <a:off x="325713" y="821055"/>
            <a:ext cx="612957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600" spc="72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</a:t>
            </a:r>
            <a:r>
              <a:rPr lang="en-US" b="true" sz="3600" spc="72" u="none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EMIUM VS RESPONSE</a:t>
            </a:r>
          </a:p>
        </p:txBody>
      </p:sp>
      <p:sp>
        <p:nvSpPr>
          <p:cNvPr name="TextBox 234" id="234"/>
          <p:cNvSpPr txBox="true"/>
          <p:nvPr/>
        </p:nvSpPr>
        <p:spPr>
          <a:xfrm rot="0">
            <a:off x="751563" y="1631902"/>
            <a:ext cx="6129574" cy="271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📈</a:t>
            </a: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Insight: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Slightly higher premiums saw increased claim interest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📌 Outlier management was crucial to avoid skewed trends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🧠 Useful for pricing strategies and product bundling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A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963937" y="11182021"/>
            <a:ext cx="2091000" cy="70256"/>
            <a:chOff x="0" y="0"/>
            <a:chExt cx="547795" cy="184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8963937" y="2504221"/>
            <a:ext cx="2091000" cy="70256"/>
            <a:chOff x="0" y="0"/>
            <a:chExt cx="547795" cy="184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8963937" y="-391379"/>
            <a:ext cx="2091000" cy="70256"/>
            <a:chOff x="0" y="0"/>
            <a:chExt cx="547795" cy="184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8963937" y="5395321"/>
            <a:ext cx="2091000" cy="70256"/>
            <a:chOff x="0" y="0"/>
            <a:chExt cx="547795" cy="184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8963937" y="8312221"/>
            <a:ext cx="2091000" cy="70256"/>
            <a:chOff x="0" y="0"/>
            <a:chExt cx="547795" cy="184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01783" y="8883384"/>
            <a:ext cx="194368" cy="692073"/>
            <a:chOff x="0" y="0"/>
            <a:chExt cx="39938" cy="1422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10800000">
            <a:off x="7979287" y="5952518"/>
            <a:ext cx="3189273" cy="2930866"/>
          </a:xfrm>
          <a:custGeom>
            <a:avLst/>
            <a:gdLst/>
            <a:ahLst/>
            <a:cxnLst/>
            <a:rect r="r" b="b" t="t" l="l"/>
            <a:pathLst>
              <a:path h="2930866" w="3189273">
                <a:moveTo>
                  <a:pt x="0" y="0"/>
                </a:moveTo>
                <a:lnTo>
                  <a:pt x="3189273" y="0"/>
                </a:lnTo>
                <a:lnTo>
                  <a:pt x="3189273" y="2930866"/>
                </a:lnTo>
                <a:lnTo>
                  <a:pt x="0" y="2930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79" r="0" b="-2015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-10800000">
            <a:off x="8578324" y="8459910"/>
            <a:ext cx="2027517" cy="4036347"/>
            <a:chOff x="0" y="0"/>
            <a:chExt cx="544375" cy="108373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4375" cy="1083733"/>
            </a:xfrm>
            <a:custGeom>
              <a:avLst/>
              <a:gdLst/>
              <a:ahLst/>
              <a:cxnLst/>
              <a:rect r="r" b="b" t="t" l="l"/>
              <a:pathLst>
                <a:path h="1083733" w="544375">
                  <a:moveTo>
                    <a:pt x="152737" y="0"/>
                  </a:moveTo>
                  <a:lnTo>
                    <a:pt x="391638" y="0"/>
                  </a:lnTo>
                  <a:cubicBezTo>
                    <a:pt x="432147" y="0"/>
                    <a:pt x="470996" y="16092"/>
                    <a:pt x="499640" y="44736"/>
                  </a:cubicBezTo>
                  <a:cubicBezTo>
                    <a:pt x="528283" y="73379"/>
                    <a:pt x="544375" y="112229"/>
                    <a:pt x="544375" y="152737"/>
                  </a:cubicBezTo>
                  <a:lnTo>
                    <a:pt x="544375" y="930996"/>
                  </a:lnTo>
                  <a:cubicBezTo>
                    <a:pt x="544375" y="971505"/>
                    <a:pt x="528283" y="1010354"/>
                    <a:pt x="499640" y="1038998"/>
                  </a:cubicBezTo>
                  <a:cubicBezTo>
                    <a:pt x="470996" y="1067642"/>
                    <a:pt x="432147" y="1083733"/>
                    <a:pt x="391638" y="1083733"/>
                  </a:cubicBezTo>
                  <a:lnTo>
                    <a:pt x="152737" y="1083733"/>
                  </a:lnTo>
                  <a:cubicBezTo>
                    <a:pt x="112229" y="1083733"/>
                    <a:pt x="73379" y="1067642"/>
                    <a:pt x="44736" y="1038998"/>
                  </a:cubicBezTo>
                  <a:cubicBezTo>
                    <a:pt x="16092" y="1010354"/>
                    <a:pt x="0" y="971505"/>
                    <a:pt x="0" y="930996"/>
                  </a:cubicBezTo>
                  <a:lnTo>
                    <a:pt x="0" y="152737"/>
                  </a:lnTo>
                  <a:cubicBezTo>
                    <a:pt x="0" y="112229"/>
                    <a:pt x="16092" y="73379"/>
                    <a:pt x="44736" y="44736"/>
                  </a:cubicBezTo>
                  <a:cubicBezTo>
                    <a:pt x="73379" y="16092"/>
                    <a:pt x="112229" y="0"/>
                    <a:pt x="152737" y="0"/>
                  </a:cubicBezTo>
                  <a:close/>
                </a:path>
              </a:pathLst>
            </a:custGeom>
            <a:solidFill>
              <a:srgbClr val="F8821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23825"/>
              <a:ext cx="544375" cy="1207558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10800000">
            <a:off x="8662414" y="8628091"/>
            <a:ext cx="1859336" cy="971713"/>
            <a:chOff x="0" y="0"/>
            <a:chExt cx="499220" cy="26089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99220" cy="260899"/>
            </a:xfrm>
            <a:custGeom>
              <a:avLst/>
              <a:gdLst/>
              <a:ahLst/>
              <a:cxnLst/>
              <a:rect r="r" b="b" t="t" l="l"/>
              <a:pathLst>
                <a:path h="260899" w="499220">
                  <a:moveTo>
                    <a:pt x="124914" y="0"/>
                  </a:moveTo>
                  <a:lnTo>
                    <a:pt x="374305" y="0"/>
                  </a:lnTo>
                  <a:cubicBezTo>
                    <a:pt x="443294" y="0"/>
                    <a:pt x="499220" y="55926"/>
                    <a:pt x="499220" y="124914"/>
                  </a:cubicBezTo>
                  <a:lnTo>
                    <a:pt x="499220" y="135984"/>
                  </a:lnTo>
                  <a:cubicBezTo>
                    <a:pt x="499220" y="169114"/>
                    <a:pt x="486059" y="200886"/>
                    <a:pt x="462633" y="224312"/>
                  </a:cubicBezTo>
                  <a:cubicBezTo>
                    <a:pt x="439207" y="247738"/>
                    <a:pt x="407435" y="260899"/>
                    <a:pt x="374305" y="260899"/>
                  </a:cubicBezTo>
                  <a:lnTo>
                    <a:pt x="124914" y="260899"/>
                  </a:lnTo>
                  <a:cubicBezTo>
                    <a:pt x="55926" y="260899"/>
                    <a:pt x="0" y="204973"/>
                    <a:pt x="0" y="135984"/>
                  </a:cubicBezTo>
                  <a:lnTo>
                    <a:pt x="0" y="124914"/>
                  </a:lnTo>
                  <a:cubicBezTo>
                    <a:pt x="0" y="91785"/>
                    <a:pt x="13161" y="60013"/>
                    <a:pt x="36587" y="36587"/>
                  </a:cubicBezTo>
                  <a:cubicBezTo>
                    <a:pt x="60013" y="13161"/>
                    <a:pt x="91785" y="0"/>
                    <a:pt x="124914" y="0"/>
                  </a:cubicBezTo>
                  <a:close/>
                </a:path>
              </a:pathLst>
            </a:custGeom>
            <a:solidFill>
              <a:srgbClr val="F99B4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23825"/>
              <a:ext cx="499220" cy="38472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10800000">
            <a:off x="9763066" y="8516904"/>
            <a:ext cx="618533" cy="74747"/>
            <a:chOff x="0" y="0"/>
            <a:chExt cx="166072" cy="2006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10800000">
            <a:off x="8802565" y="8516904"/>
            <a:ext cx="618533" cy="74747"/>
            <a:chOff x="0" y="0"/>
            <a:chExt cx="166072" cy="200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9870462">
            <a:off x="10495860" y="9912712"/>
            <a:ext cx="337670" cy="124875"/>
            <a:chOff x="0" y="0"/>
            <a:chExt cx="90662" cy="3352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close/>
                </a:path>
              </a:pathLst>
            </a:custGeom>
            <a:solidFill>
              <a:srgbClr val="CC5E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710665" y="9717318"/>
            <a:ext cx="1773881" cy="543800"/>
            <a:chOff x="0" y="0"/>
            <a:chExt cx="597833" cy="18327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893F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320935" y="10132384"/>
            <a:ext cx="199788" cy="1839411"/>
            <a:chOff x="0" y="0"/>
            <a:chExt cx="39938" cy="36770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-5400000">
            <a:off x="5481792" y="5202986"/>
            <a:ext cx="12020550" cy="164123"/>
            <a:chOff x="0" y="0"/>
            <a:chExt cx="3165906" cy="4322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165906" cy="43226"/>
            </a:xfrm>
            <a:custGeom>
              <a:avLst/>
              <a:gdLst/>
              <a:ahLst/>
              <a:cxnLst/>
              <a:rect r="r" b="b" t="t" l="l"/>
              <a:pathLst>
                <a:path h="43226" w="3165906">
                  <a:moveTo>
                    <a:pt x="0" y="0"/>
                  </a:moveTo>
                  <a:lnTo>
                    <a:pt x="3165906" y="0"/>
                  </a:lnTo>
                  <a:lnTo>
                    <a:pt x="3165906" y="43226"/>
                  </a:lnTo>
                  <a:lnTo>
                    <a:pt x="0" y="43226"/>
                  </a:lnTo>
                  <a:close/>
                </a:path>
              </a:pathLst>
            </a:custGeom>
            <a:solidFill>
              <a:srgbClr val="FFDD8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123825"/>
              <a:ext cx="3165906" cy="1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-5400000">
            <a:off x="12221794" y="11036620"/>
            <a:ext cx="2091000" cy="70256"/>
            <a:chOff x="0" y="0"/>
            <a:chExt cx="547795" cy="1840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-5400000">
            <a:off x="12221794" y="2358820"/>
            <a:ext cx="2091000" cy="70256"/>
            <a:chOff x="0" y="0"/>
            <a:chExt cx="547795" cy="1840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-5400000">
            <a:off x="12221794" y="-536780"/>
            <a:ext cx="2091000" cy="70256"/>
            <a:chOff x="0" y="0"/>
            <a:chExt cx="547795" cy="1840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-5400000">
            <a:off x="12221794" y="5249920"/>
            <a:ext cx="2091000" cy="70256"/>
            <a:chOff x="0" y="0"/>
            <a:chExt cx="547795" cy="1840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-5400000">
            <a:off x="9032245" y="5202986"/>
            <a:ext cx="12020550" cy="164123"/>
            <a:chOff x="0" y="0"/>
            <a:chExt cx="3165906" cy="4322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3165906" cy="43226"/>
            </a:xfrm>
            <a:custGeom>
              <a:avLst/>
              <a:gdLst/>
              <a:ahLst/>
              <a:cxnLst/>
              <a:rect r="r" b="b" t="t" l="l"/>
              <a:pathLst>
                <a:path h="43226" w="3165906">
                  <a:moveTo>
                    <a:pt x="0" y="0"/>
                  </a:moveTo>
                  <a:lnTo>
                    <a:pt x="3165906" y="0"/>
                  </a:lnTo>
                  <a:lnTo>
                    <a:pt x="3165906" y="43226"/>
                  </a:lnTo>
                  <a:lnTo>
                    <a:pt x="0" y="43226"/>
                  </a:lnTo>
                  <a:close/>
                </a:path>
              </a:pathLst>
            </a:custGeom>
            <a:solidFill>
              <a:srgbClr val="FFDD8C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123825"/>
              <a:ext cx="3165906" cy="16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-2806566">
            <a:off x="11461607" y="3589873"/>
            <a:ext cx="1448064" cy="557572"/>
            <a:chOff x="0" y="0"/>
            <a:chExt cx="812800" cy="31296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BF7E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-2806566">
            <a:off x="11938461" y="3621481"/>
            <a:ext cx="494355" cy="494355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-5400000">
            <a:off x="13890966" y="4617929"/>
            <a:ext cx="1448064" cy="557572"/>
            <a:chOff x="0" y="0"/>
            <a:chExt cx="812800" cy="31296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B9B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-5400000">
            <a:off x="14367820" y="4649537"/>
            <a:ext cx="494355" cy="494355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10579451">
            <a:off x="13150550" y="2546726"/>
            <a:ext cx="1448064" cy="557572"/>
            <a:chOff x="0" y="0"/>
            <a:chExt cx="812800" cy="31296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7CD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10579451">
            <a:off x="13627404" y="2578334"/>
            <a:ext cx="494355" cy="494355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10579451">
            <a:off x="10444528" y="5151663"/>
            <a:ext cx="1448064" cy="557572"/>
            <a:chOff x="0" y="0"/>
            <a:chExt cx="812800" cy="312966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312966"/>
            </a:xfrm>
            <a:custGeom>
              <a:avLst/>
              <a:gdLst/>
              <a:ahLst/>
              <a:cxnLst/>
              <a:rect r="r" b="b" t="t" l="l"/>
              <a:pathLst>
                <a:path h="312966" w="812800">
                  <a:moveTo>
                    <a:pt x="406400" y="0"/>
                  </a:moveTo>
                  <a:cubicBezTo>
                    <a:pt x="181951" y="0"/>
                    <a:pt x="0" y="70060"/>
                    <a:pt x="0" y="156483"/>
                  </a:cubicBezTo>
                  <a:cubicBezTo>
                    <a:pt x="0" y="242906"/>
                    <a:pt x="181951" y="312966"/>
                    <a:pt x="406400" y="312966"/>
                  </a:cubicBezTo>
                  <a:cubicBezTo>
                    <a:pt x="630849" y="312966"/>
                    <a:pt x="812800" y="242906"/>
                    <a:pt x="812800" y="156483"/>
                  </a:cubicBezTo>
                  <a:cubicBezTo>
                    <a:pt x="812800" y="7006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4B4B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76200" y="-94484"/>
              <a:ext cx="660400" cy="3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10579451">
            <a:off x="10921383" y="5183271"/>
            <a:ext cx="494355" cy="494355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-5400000">
            <a:off x="15768968" y="11189020"/>
            <a:ext cx="2091000" cy="70256"/>
            <a:chOff x="0" y="0"/>
            <a:chExt cx="547795" cy="1840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-5400000">
            <a:off x="15768968" y="2511220"/>
            <a:ext cx="2091000" cy="70256"/>
            <a:chOff x="0" y="0"/>
            <a:chExt cx="547795" cy="1840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-5400000">
            <a:off x="15768968" y="-384380"/>
            <a:ext cx="2091000" cy="70256"/>
            <a:chOff x="0" y="0"/>
            <a:chExt cx="547795" cy="18406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-5400000">
            <a:off x="15768968" y="5402320"/>
            <a:ext cx="2091000" cy="70256"/>
            <a:chOff x="0" y="0"/>
            <a:chExt cx="547795" cy="1840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-5400000">
            <a:off x="15768968" y="8319220"/>
            <a:ext cx="2091000" cy="70256"/>
            <a:chOff x="0" y="0"/>
            <a:chExt cx="547795" cy="1840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15739604" y="3013322"/>
            <a:ext cx="194368" cy="692073"/>
            <a:chOff x="0" y="0"/>
            <a:chExt cx="39938" cy="142206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15739604" y="5457872"/>
            <a:ext cx="194368" cy="692073"/>
            <a:chOff x="0" y="0"/>
            <a:chExt cx="39938" cy="14220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17742328" y="3013322"/>
            <a:ext cx="194368" cy="692073"/>
            <a:chOff x="0" y="0"/>
            <a:chExt cx="39938" cy="14220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17742328" y="5457872"/>
            <a:ext cx="194368" cy="692073"/>
            <a:chOff x="0" y="0"/>
            <a:chExt cx="39938" cy="14220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1" id="111"/>
          <p:cNvSpPr/>
          <p:nvPr/>
        </p:nvSpPr>
        <p:spPr>
          <a:xfrm flipH="false" flipV="false" rot="-10800000">
            <a:off x="15219832" y="82456"/>
            <a:ext cx="3189273" cy="2930866"/>
          </a:xfrm>
          <a:custGeom>
            <a:avLst/>
            <a:gdLst/>
            <a:ahLst/>
            <a:cxnLst/>
            <a:rect r="r" b="b" t="t" l="l"/>
            <a:pathLst>
              <a:path h="2930866" w="3189273">
                <a:moveTo>
                  <a:pt x="0" y="0"/>
                </a:moveTo>
                <a:lnTo>
                  <a:pt x="3189273" y="0"/>
                </a:lnTo>
                <a:lnTo>
                  <a:pt x="3189273" y="2930866"/>
                </a:lnTo>
                <a:lnTo>
                  <a:pt x="0" y="2930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79" r="0" b="-2015"/>
            </a:stretch>
          </a:blipFill>
        </p:spPr>
      </p:sp>
      <p:grpSp>
        <p:nvGrpSpPr>
          <p:cNvPr name="Group 112" id="112"/>
          <p:cNvGrpSpPr/>
          <p:nvPr/>
        </p:nvGrpSpPr>
        <p:grpSpPr>
          <a:xfrm rot="-10800000">
            <a:off x="15818868" y="2589847"/>
            <a:ext cx="2027517" cy="4036347"/>
            <a:chOff x="0" y="0"/>
            <a:chExt cx="544375" cy="1083733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544375" cy="1083733"/>
            </a:xfrm>
            <a:custGeom>
              <a:avLst/>
              <a:gdLst/>
              <a:ahLst/>
              <a:cxnLst/>
              <a:rect r="r" b="b" t="t" l="l"/>
              <a:pathLst>
                <a:path h="1083733" w="544375">
                  <a:moveTo>
                    <a:pt x="152737" y="0"/>
                  </a:moveTo>
                  <a:lnTo>
                    <a:pt x="391638" y="0"/>
                  </a:lnTo>
                  <a:cubicBezTo>
                    <a:pt x="432147" y="0"/>
                    <a:pt x="470996" y="16092"/>
                    <a:pt x="499640" y="44736"/>
                  </a:cubicBezTo>
                  <a:cubicBezTo>
                    <a:pt x="528283" y="73379"/>
                    <a:pt x="544375" y="112229"/>
                    <a:pt x="544375" y="152737"/>
                  </a:cubicBezTo>
                  <a:lnTo>
                    <a:pt x="544375" y="930996"/>
                  </a:lnTo>
                  <a:cubicBezTo>
                    <a:pt x="544375" y="971505"/>
                    <a:pt x="528283" y="1010354"/>
                    <a:pt x="499640" y="1038998"/>
                  </a:cubicBezTo>
                  <a:cubicBezTo>
                    <a:pt x="470996" y="1067642"/>
                    <a:pt x="432147" y="1083733"/>
                    <a:pt x="391638" y="1083733"/>
                  </a:cubicBezTo>
                  <a:lnTo>
                    <a:pt x="152737" y="1083733"/>
                  </a:lnTo>
                  <a:cubicBezTo>
                    <a:pt x="112229" y="1083733"/>
                    <a:pt x="73379" y="1067642"/>
                    <a:pt x="44736" y="1038998"/>
                  </a:cubicBezTo>
                  <a:cubicBezTo>
                    <a:pt x="16092" y="1010354"/>
                    <a:pt x="0" y="971505"/>
                    <a:pt x="0" y="930996"/>
                  </a:cubicBezTo>
                  <a:lnTo>
                    <a:pt x="0" y="152737"/>
                  </a:lnTo>
                  <a:cubicBezTo>
                    <a:pt x="0" y="112229"/>
                    <a:pt x="16092" y="73379"/>
                    <a:pt x="44736" y="44736"/>
                  </a:cubicBezTo>
                  <a:cubicBezTo>
                    <a:pt x="73379" y="16092"/>
                    <a:pt x="112229" y="0"/>
                    <a:pt x="152737" y="0"/>
                  </a:cubicBezTo>
                  <a:close/>
                </a:path>
              </a:pathLst>
            </a:custGeom>
            <a:solidFill>
              <a:srgbClr val="F88219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0" y="-123825"/>
              <a:ext cx="544375" cy="1207558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15" id="115"/>
          <p:cNvGrpSpPr/>
          <p:nvPr/>
        </p:nvGrpSpPr>
        <p:grpSpPr>
          <a:xfrm rot="-10800000">
            <a:off x="16164574" y="4495900"/>
            <a:ext cx="1336106" cy="1308075"/>
            <a:chOff x="0" y="0"/>
            <a:chExt cx="358736" cy="35121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358736" cy="351210"/>
            </a:xfrm>
            <a:custGeom>
              <a:avLst/>
              <a:gdLst/>
              <a:ahLst/>
              <a:cxnLst/>
              <a:rect r="r" b="b" t="t" l="l"/>
              <a:pathLst>
                <a:path h="351210" w="358736">
                  <a:moveTo>
                    <a:pt x="115888" y="0"/>
                  </a:moveTo>
                  <a:lnTo>
                    <a:pt x="242848" y="0"/>
                  </a:lnTo>
                  <a:cubicBezTo>
                    <a:pt x="306851" y="0"/>
                    <a:pt x="358736" y="51885"/>
                    <a:pt x="358736" y="115888"/>
                  </a:cubicBezTo>
                  <a:lnTo>
                    <a:pt x="358736" y="235322"/>
                  </a:lnTo>
                  <a:cubicBezTo>
                    <a:pt x="358736" y="299325"/>
                    <a:pt x="306851" y="351210"/>
                    <a:pt x="242848" y="351210"/>
                  </a:cubicBezTo>
                  <a:lnTo>
                    <a:pt x="115888" y="351210"/>
                  </a:lnTo>
                  <a:cubicBezTo>
                    <a:pt x="51885" y="351210"/>
                    <a:pt x="0" y="299325"/>
                    <a:pt x="0" y="235322"/>
                  </a:cubicBezTo>
                  <a:lnTo>
                    <a:pt x="0" y="115888"/>
                  </a:lnTo>
                  <a:cubicBezTo>
                    <a:pt x="0" y="51885"/>
                    <a:pt x="51885" y="0"/>
                    <a:pt x="115888" y="0"/>
                  </a:cubicBezTo>
                  <a:close/>
                </a:path>
              </a:pathLst>
            </a:custGeom>
            <a:solidFill>
              <a:srgbClr val="F99B47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123825"/>
              <a:ext cx="358736" cy="475035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18" id="118"/>
          <p:cNvGrpSpPr/>
          <p:nvPr/>
        </p:nvGrpSpPr>
        <p:grpSpPr>
          <a:xfrm rot="-10800000">
            <a:off x="15902959" y="2758029"/>
            <a:ext cx="1859336" cy="971713"/>
            <a:chOff x="0" y="0"/>
            <a:chExt cx="499220" cy="260899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499220" cy="260899"/>
            </a:xfrm>
            <a:custGeom>
              <a:avLst/>
              <a:gdLst/>
              <a:ahLst/>
              <a:cxnLst/>
              <a:rect r="r" b="b" t="t" l="l"/>
              <a:pathLst>
                <a:path h="260899" w="499220">
                  <a:moveTo>
                    <a:pt x="124914" y="0"/>
                  </a:moveTo>
                  <a:lnTo>
                    <a:pt x="374305" y="0"/>
                  </a:lnTo>
                  <a:cubicBezTo>
                    <a:pt x="443294" y="0"/>
                    <a:pt x="499220" y="55926"/>
                    <a:pt x="499220" y="124914"/>
                  </a:cubicBezTo>
                  <a:lnTo>
                    <a:pt x="499220" y="135984"/>
                  </a:lnTo>
                  <a:cubicBezTo>
                    <a:pt x="499220" y="169114"/>
                    <a:pt x="486059" y="200886"/>
                    <a:pt x="462633" y="224312"/>
                  </a:cubicBezTo>
                  <a:cubicBezTo>
                    <a:pt x="439207" y="247738"/>
                    <a:pt x="407435" y="260899"/>
                    <a:pt x="374305" y="260899"/>
                  </a:cubicBezTo>
                  <a:lnTo>
                    <a:pt x="124914" y="260899"/>
                  </a:lnTo>
                  <a:cubicBezTo>
                    <a:pt x="55926" y="260899"/>
                    <a:pt x="0" y="204973"/>
                    <a:pt x="0" y="135984"/>
                  </a:cubicBezTo>
                  <a:lnTo>
                    <a:pt x="0" y="124914"/>
                  </a:lnTo>
                  <a:cubicBezTo>
                    <a:pt x="0" y="91785"/>
                    <a:pt x="13161" y="60013"/>
                    <a:pt x="36587" y="36587"/>
                  </a:cubicBezTo>
                  <a:cubicBezTo>
                    <a:pt x="60013" y="13161"/>
                    <a:pt x="91785" y="0"/>
                    <a:pt x="124914" y="0"/>
                  </a:cubicBezTo>
                  <a:close/>
                </a:path>
              </a:pathLst>
            </a:custGeom>
            <a:solidFill>
              <a:srgbClr val="F99B47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123825"/>
              <a:ext cx="499220" cy="38472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21" id="121"/>
          <p:cNvGrpSpPr/>
          <p:nvPr/>
        </p:nvGrpSpPr>
        <p:grpSpPr>
          <a:xfrm rot="-10800000">
            <a:off x="17003611" y="2646842"/>
            <a:ext cx="618533" cy="74747"/>
            <a:chOff x="0" y="0"/>
            <a:chExt cx="166072" cy="20069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24" id="124"/>
          <p:cNvGrpSpPr/>
          <p:nvPr/>
        </p:nvGrpSpPr>
        <p:grpSpPr>
          <a:xfrm rot="-10800000">
            <a:off x="16043110" y="2646842"/>
            <a:ext cx="618533" cy="74747"/>
            <a:chOff x="0" y="0"/>
            <a:chExt cx="166072" cy="20069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27" id="127"/>
          <p:cNvGrpSpPr/>
          <p:nvPr/>
        </p:nvGrpSpPr>
        <p:grpSpPr>
          <a:xfrm rot="-9870462">
            <a:off x="17736405" y="4042650"/>
            <a:ext cx="337670" cy="124875"/>
            <a:chOff x="0" y="0"/>
            <a:chExt cx="90662" cy="33528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close/>
                </a:path>
              </a:pathLst>
            </a:custGeom>
            <a:solidFill>
              <a:srgbClr val="CC5E00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5951209" y="3847256"/>
            <a:ext cx="1773881" cy="543800"/>
            <a:chOff x="0" y="0"/>
            <a:chExt cx="597833" cy="183271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893F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5924819" y="4262322"/>
            <a:ext cx="199788" cy="1839411"/>
            <a:chOff x="0" y="0"/>
            <a:chExt cx="39938" cy="367705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35" id="135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6" id="136"/>
          <p:cNvGrpSpPr/>
          <p:nvPr/>
        </p:nvGrpSpPr>
        <p:grpSpPr>
          <a:xfrm rot="0">
            <a:off x="17561479" y="4262322"/>
            <a:ext cx="199788" cy="1839411"/>
            <a:chOff x="0" y="0"/>
            <a:chExt cx="39938" cy="367705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38" id="138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9" id="139"/>
          <p:cNvGrpSpPr/>
          <p:nvPr/>
        </p:nvGrpSpPr>
        <p:grpSpPr>
          <a:xfrm rot="-10800000">
            <a:off x="15951209" y="5903487"/>
            <a:ext cx="1773881" cy="543800"/>
            <a:chOff x="0" y="0"/>
            <a:chExt cx="597833" cy="183271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893F00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42" id="142"/>
          <p:cNvGrpSpPr/>
          <p:nvPr/>
        </p:nvGrpSpPr>
        <p:grpSpPr>
          <a:xfrm rot="-3784">
            <a:off x="12145725" y="6187700"/>
            <a:ext cx="194368" cy="692073"/>
            <a:chOff x="0" y="0"/>
            <a:chExt cx="39938" cy="142206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4" id="144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5" id="145"/>
          <p:cNvGrpSpPr/>
          <p:nvPr/>
        </p:nvGrpSpPr>
        <p:grpSpPr>
          <a:xfrm rot="-3784">
            <a:off x="14148447" y="6185495"/>
            <a:ext cx="194368" cy="692073"/>
            <a:chOff x="0" y="0"/>
            <a:chExt cx="39938" cy="142206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7" id="147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8" id="148"/>
          <p:cNvGrpSpPr/>
          <p:nvPr/>
        </p:nvGrpSpPr>
        <p:grpSpPr>
          <a:xfrm rot="-3784">
            <a:off x="12148416" y="8632248"/>
            <a:ext cx="194368" cy="692073"/>
            <a:chOff x="0" y="0"/>
            <a:chExt cx="39938" cy="142206"/>
          </a:xfrm>
        </p:grpSpPr>
        <p:sp>
          <p:nvSpPr>
            <p:cNvPr name="Freeform 149" id="149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50" id="150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1" id="151"/>
          <p:cNvGrpSpPr/>
          <p:nvPr/>
        </p:nvGrpSpPr>
        <p:grpSpPr>
          <a:xfrm rot="-3784">
            <a:off x="14151138" y="8630044"/>
            <a:ext cx="194368" cy="692073"/>
            <a:chOff x="0" y="0"/>
            <a:chExt cx="39938" cy="142206"/>
          </a:xfrm>
        </p:grpSpPr>
        <p:sp>
          <p:nvSpPr>
            <p:cNvPr name="Freeform 152" id="152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153" id="153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4" id="154"/>
          <p:cNvSpPr/>
          <p:nvPr/>
        </p:nvSpPr>
        <p:spPr>
          <a:xfrm flipH="false" flipV="false" rot="-10796848">
            <a:off x="11637529" y="3151603"/>
            <a:ext cx="3189273" cy="2930866"/>
          </a:xfrm>
          <a:custGeom>
            <a:avLst/>
            <a:gdLst/>
            <a:ahLst/>
            <a:cxnLst/>
            <a:rect r="r" b="b" t="t" l="l"/>
            <a:pathLst>
              <a:path h="2930866" w="3189273">
                <a:moveTo>
                  <a:pt x="0" y="0"/>
                </a:moveTo>
                <a:lnTo>
                  <a:pt x="3189273" y="0"/>
                </a:lnTo>
                <a:lnTo>
                  <a:pt x="3189273" y="2930867"/>
                </a:lnTo>
                <a:lnTo>
                  <a:pt x="0" y="2930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79" r="0" b="-2015"/>
            </a:stretch>
          </a:blipFill>
        </p:spPr>
      </p:sp>
      <p:grpSp>
        <p:nvGrpSpPr>
          <p:cNvPr name="Group 155" id="155"/>
          <p:cNvGrpSpPr/>
          <p:nvPr/>
        </p:nvGrpSpPr>
        <p:grpSpPr>
          <a:xfrm rot="-10796848">
            <a:off x="12233760" y="5659010"/>
            <a:ext cx="2027517" cy="4036347"/>
            <a:chOff x="0" y="0"/>
            <a:chExt cx="544375" cy="1083733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544375" cy="1083733"/>
            </a:xfrm>
            <a:custGeom>
              <a:avLst/>
              <a:gdLst/>
              <a:ahLst/>
              <a:cxnLst/>
              <a:rect r="r" b="b" t="t" l="l"/>
              <a:pathLst>
                <a:path h="1083733" w="544375">
                  <a:moveTo>
                    <a:pt x="152737" y="0"/>
                  </a:moveTo>
                  <a:lnTo>
                    <a:pt x="391638" y="0"/>
                  </a:lnTo>
                  <a:cubicBezTo>
                    <a:pt x="432147" y="0"/>
                    <a:pt x="470996" y="16092"/>
                    <a:pt x="499640" y="44736"/>
                  </a:cubicBezTo>
                  <a:cubicBezTo>
                    <a:pt x="528283" y="73379"/>
                    <a:pt x="544375" y="112229"/>
                    <a:pt x="544375" y="152737"/>
                  </a:cubicBezTo>
                  <a:lnTo>
                    <a:pt x="544375" y="930996"/>
                  </a:lnTo>
                  <a:cubicBezTo>
                    <a:pt x="544375" y="971505"/>
                    <a:pt x="528283" y="1010354"/>
                    <a:pt x="499640" y="1038998"/>
                  </a:cubicBezTo>
                  <a:cubicBezTo>
                    <a:pt x="470996" y="1067642"/>
                    <a:pt x="432147" y="1083733"/>
                    <a:pt x="391638" y="1083733"/>
                  </a:cubicBezTo>
                  <a:lnTo>
                    <a:pt x="152737" y="1083733"/>
                  </a:lnTo>
                  <a:cubicBezTo>
                    <a:pt x="112229" y="1083733"/>
                    <a:pt x="73379" y="1067642"/>
                    <a:pt x="44736" y="1038998"/>
                  </a:cubicBezTo>
                  <a:cubicBezTo>
                    <a:pt x="16092" y="1010354"/>
                    <a:pt x="0" y="971505"/>
                    <a:pt x="0" y="930996"/>
                  </a:cubicBezTo>
                  <a:lnTo>
                    <a:pt x="0" y="152737"/>
                  </a:lnTo>
                  <a:cubicBezTo>
                    <a:pt x="0" y="112229"/>
                    <a:pt x="16092" y="73379"/>
                    <a:pt x="44736" y="44736"/>
                  </a:cubicBezTo>
                  <a:cubicBezTo>
                    <a:pt x="73379" y="16092"/>
                    <a:pt x="112229" y="0"/>
                    <a:pt x="152737" y="0"/>
                  </a:cubicBezTo>
                  <a:close/>
                </a:path>
              </a:pathLst>
            </a:custGeom>
            <a:solidFill>
              <a:srgbClr val="22BF7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7" id="157"/>
            <p:cNvSpPr txBox="true"/>
            <p:nvPr/>
          </p:nvSpPr>
          <p:spPr>
            <a:xfrm>
              <a:off x="0" y="-123825"/>
              <a:ext cx="544375" cy="1207558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8" id="158"/>
          <p:cNvGrpSpPr/>
          <p:nvPr/>
        </p:nvGrpSpPr>
        <p:grpSpPr>
          <a:xfrm rot="-10796848">
            <a:off x="12578969" y="7565063"/>
            <a:ext cx="1336106" cy="1308075"/>
            <a:chOff x="0" y="0"/>
            <a:chExt cx="358736" cy="351210"/>
          </a:xfrm>
        </p:grpSpPr>
        <p:sp>
          <p:nvSpPr>
            <p:cNvPr name="Freeform 159" id="159"/>
            <p:cNvSpPr/>
            <p:nvPr/>
          </p:nvSpPr>
          <p:spPr>
            <a:xfrm flipH="false" flipV="false" rot="0">
              <a:off x="0" y="0"/>
              <a:ext cx="358736" cy="351210"/>
            </a:xfrm>
            <a:custGeom>
              <a:avLst/>
              <a:gdLst/>
              <a:ahLst/>
              <a:cxnLst/>
              <a:rect r="r" b="b" t="t" l="l"/>
              <a:pathLst>
                <a:path h="351210" w="358736">
                  <a:moveTo>
                    <a:pt x="115888" y="0"/>
                  </a:moveTo>
                  <a:lnTo>
                    <a:pt x="242848" y="0"/>
                  </a:lnTo>
                  <a:cubicBezTo>
                    <a:pt x="306851" y="0"/>
                    <a:pt x="358736" y="51885"/>
                    <a:pt x="358736" y="115888"/>
                  </a:cubicBezTo>
                  <a:lnTo>
                    <a:pt x="358736" y="235322"/>
                  </a:lnTo>
                  <a:cubicBezTo>
                    <a:pt x="358736" y="299325"/>
                    <a:pt x="306851" y="351210"/>
                    <a:pt x="242848" y="351210"/>
                  </a:cubicBezTo>
                  <a:lnTo>
                    <a:pt x="115888" y="351210"/>
                  </a:lnTo>
                  <a:cubicBezTo>
                    <a:pt x="51885" y="351210"/>
                    <a:pt x="0" y="299325"/>
                    <a:pt x="0" y="235322"/>
                  </a:cubicBezTo>
                  <a:lnTo>
                    <a:pt x="0" y="115888"/>
                  </a:lnTo>
                  <a:cubicBezTo>
                    <a:pt x="0" y="51885"/>
                    <a:pt x="51885" y="0"/>
                    <a:pt x="115888" y="0"/>
                  </a:cubicBezTo>
                  <a:close/>
                </a:path>
              </a:pathLst>
            </a:custGeom>
            <a:solidFill>
              <a:srgbClr val="76CDA9"/>
            </a:solidFill>
            <a:ln cap="sq">
              <a:noFill/>
              <a:prstDash val="solid"/>
              <a:miter/>
            </a:ln>
          </p:spPr>
        </p:sp>
        <p:sp>
          <p:nvSpPr>
            <p:cNvPr name="TextBox 160" id="160"/>
            <p:cNvSpPr txBox="true"/>
            <p:nvPr/>
          </p:nvSpPr>
          <p:spPr>
            <a:xfrm>
              <a:off x="0" y="-123825"/>
              <a:ext cx="358736" cy="475035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1" id="161"/>
          <p:cNvGrpSpPr/>
          <p:nvPr/>
        </p:nvGrpSpPr>
        <p:grpSpPr>
          <a:xfrm rot="-10796848">
            <a:off x="12319101" y="5827192"/>
            <a:ext cx="1859336" cy="971713"/>
            <a:chOff x="0" y="0"/>
            <a:chExt cx="499220" cy="260899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0" y="0"/>
              <a:ext cx="499220" cy="260899"/>
            </a:xfrm>
            <a:custGeom>
              <a:avLst/>
              <a:gdLst/>
              <a:ahLst/>
              <a:cxnLst/>
              <a:rect r="r" b="b" t="t" l="l"/>
              <a:pathLst>
                <a:path h="260899" w="499220">
                  <a:moveTo>
                    <a:pt x="83276" y="0"/>
                  </a:moveTo>
                  <a:lnTo>
                    <a:pt x="415944" y="0"/>
                  </a:lnTo>
                  <a:cubicBezTo>
                    <a:pt x="461936" y="0"/>
                    <a:pt x="499220" y="37284"/>
                    <a:pt x="499220" y="83276"/>
                  </a:cubicBezTo>
                  <a:lnTo>
                    <a:pt x="499220" y="177623"/>
                  </a:lnTo>
                  <a:cubicBezTo>
                    <a:pt x="499220" y="199709"/>
                    <a:pt x="490446" y="220890"/>
                    <a:pt x="474829" y="236508"/>
                  </a:cubicBezTo>
                  <a:cubicBezTo>
                    <a:pt x="459211" y="252125"/>
                    <a:pt x="438030" y="260899"/>
                    <a:pt x="415944" y="260899"/>
                  </a:cubicBezTo>
                  <a:lnTo>
                    <a:pt x="83276" y="260899"/>
                  </a:lnTo>
                  <a:cubicBezTo>
                    <a:pt x="37284" y="260899"/>
                    <a:pt x="0" y="223615"/>
                    <a:pt x="0" y="177623"/>
                  </a:cubicBezTo>
                  <a:lnTo>
                    <a:pt x="0" y="83276"/>
                  </a:lnTo>
                  <a:cubicBezTo>
                    <a:pt x="0" y="61190"/>
                    <a:pt x="8774" y="40008"/>
                    <a:pt x="24391" y="24391"/>
                  </a:cubicBezTo>
                  <a:cubicBezTo>
                    <a:pt x="40008" y="8774"/>
                    <a:pt x="61190" y="0"/>
                    <a:pt x="83276" y="0"/>
                  </a:cubicBezTo>
                  <a:close/>
                </a:path>
              </a:pathLst>
            </a:custGeom>
            <a:solidFill>
              <a:srgbClr val="76CDA9"/>
            </a:solidFill>
            <a:ln cap="sq">
              <a:noFill/>
              <a:prstDash val="solid"/>
              <a:miter/>
            </a:ln>
          </p:spPr>
        </p:sp>
        <p:sp>
          <p:nvSpPr>
            <p:cNvPr name="TextBox 163" id="163"/>
            <p:cNvSpPr txBox="true"/>
            <p:nvPr/>
          </p:nvSpPr>
          <p:spPr>
            <a:xfrm>
              <a:off x="0" y="-123825"/>
              <a:ext cx="499220" cy="38472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4" id="164"/>
          <p:cNvGrpSpPr/>
          <p:nvPr/>
        </p:nvGrpSpPr>
        <p:grpSpPr>
          <a:xfrm rot="-10796848">
            <a:off x="13420266" y="5716446"/>
            <a:ext cx="618533" cy="74747"/>
            <a:chOff x="0" y="0"/>
            <a:chExt cx="166072" cy="20069"/>
          </a:xfrm>
        </p:grpSpPr>
        <p:sp>
          <p:nvSpPr>
            <p:cNvPr name="Freeform 165" id="165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66" id="166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67" id="167"/>
          <p:cNvGrpSpPr/>
          <p:nvPr/>
        </p:nvGrpSpPr>
        <p:grpSpPr>
          <a:xfrm rot="-10796848">
            <a:off x="12459765" y="5715566"/>
            <a:ext cx="618533" cy="74747"/>
            <a:chOff x="0" y="0"/>
            <a:chExt cx="166072" cy="20069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0" y="0"/>
              <a:ext cx="166072" cy="20069"/>
            </a:xfrm>
            <a:custGeom>
              <a:avLst/>
              <a:gdLst/>
              <a:ahLst/>
              <a:cxnLst/>
              <a:rect r="r" b="b" t="t" l="l"/>
              <a:pathLst>
                <a:path h="20069" w="166072">
                  <a:moveTo>
                    <a:pt x="10035" y="0"/>
                  </a:moveTo>
                  <a:lnTo>
                    <a:pt x="156038" y="0"/>
                  </a:lnTo>
                  <a:cubicBezTo>
                    <a:pt x="161579" y="0"/>
                    <a:pt x="166072" y="4493"/>
                    <a:pt x="166072" y="10035"/>
                  </a:cubicBezTo>
                  <a:lnTo>
                    <a:pt x="166072" y="10035"/>
                  </a:lnTo>
                  <a:cubicBezTo>
                    <a:pt x="166072" y="12696"/>
                    <a:pt x="165015" y="15248"/>
                    <a:pt x="163133" y="17130"/>
                  </a:cubicBezTo>
                  <a:cubicBezTo>
                    <a:pt x="161251" y="19012"/>
                    <a:pt x="158699" y="20069"/>
                    <a:pt x="156038" y="20069"/>
                  </a:cubicBezTo>
                  <a:lnTo>
                    <a:pt x="10035" y="20069"/>
                  </a:lnTo>
                  <a:cubicBezTo>
                    <a:pt x="7373" y="20069"/>
                    <a:pt x="4821" y="19012"/>
                    <a:pt x="2939" y="17130"/>
                  </a:cubicBezTo>
                  <a:cubicBezTo>
                    <a:pt x="1057" y="15248"/>
                    <a:pt x="0" y="12696"/>
                    <a:pt x="0" y="10035"/>
                  </a:cubicBezTo>
                  <a:lnTo>
                    <a:pt x="0" y="10035"/>
                  </a:lnTo>
                  <a:cubicBezTo>
                    <a:pt x="0" y="7373"/>
                    <a:pt x="1057" y="4821"/>
                    <a:pt x="2939" y="2939"/>
                  </a:cubicBezTo>
                  <a:cubicBezTo>
                    <a:pt x="4821" y="1057"/>
                    <a:pt x="7373" y="0"/>
                    <a:pt x="10035" y="0"/>
                  </a:cubicBezTo>
                  <a:close/>
                </a:path>
              </a:pathLst>
            </a:custGeom>
            <a:solidFill>
              <a:srgbClr val="EAEA28"/>
            </a:solidFill>
          </p:spPr>
        </p:sp>
        <p:sp>
          <p:nvSpPr>
            <p:cNvPr name="TextBox 169" id="169"/>
            <p:cNvSpPr txBox="true"/>
            <p:nvPr/>
          </p:nvSpPr>
          <p:spPr>
            <a:xfrm>
              <a:off x="0" y="-123825"/>
              <a:ext cx="166072" cy="143894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>
                <a:lnSpc>
                  <a:spcPts val="4419"/>
                </a:lnSpc>
              </a:pPr>
            </a:p>
          </p:txBody>
        </p:sp>
      </p:grpSp>
      <p:grpSp>
        <p:nvGrpSpPr>
          <p:cNvPr name="Group 170" id="170"/>
          <p:cNvGrpSpPr/>
          <p:nvPr/>
        </p:nvGrpSpPr>
        <p:grpSpPr>
          <a:xfrm rot="-9867310">
            <a:off x="14151757" y="7112797"/>
            <a:ext cx="337670" cy="124875"/>
            <a:chOff x="0" y="0"/>
            <a:chExt cx="90662" cy="33528"/>
          </a:xfrm>
        </p:grpSpPr>
        <p:sp>
          <p:nvSpPr>
            <p:cNvPr name="Freeform 171" id="171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lnTo>
                    <a:pt x="45331" y="0"/>
                  </a:lnTo>
                  <a:close/>
                </a:path>
              </a:pathLst>
            </a:custGeom>
            <a:solidFill>
              <a:srgbClr val="EAEA2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2" id="172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3" id="173"/>
          <p:cNvGrpSpPr/>
          <p:nvPr/>
        </p:nvGrpSpPr>
        <p:grpSpPr>
          <a:xfrm rot="9604850">
            <a:off x="11989912" y="7122761"/>
            <a:ext cx="337670" cy="124875"/>
            <a:chOff x="0" y="0"/>
            <a:chExt cx="90662" cy="33528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90662" cy="33528"/>
            </a:xfrm>
            <a:custGeom>
              <a:avLst/>
              <a:gdLst/>
              <a:ahLst/>
              <a:cxnLst/>
              <a:rect r="r" b="b" t="t" l="l"/>
              <a:pathLst>
                <a:path h="33528" w="90662">
                  <a:moveTo>
                    <a:pt x="45331" y="0"/>
                  </a:moveTo>
                  <a:cubicBezTo>
                    <a:pt x="20295" y="0"/>
                    <a:pt x="0" y="7506"/>
                    <a:pt x="0" y="16764"/>
                  </a:cubicBezTo>
                  <a:cubicBezTo>
                    <a:pt x="0" y="26023"/>
                    <a:pt x="20295" y="33528"/>
                    <a:pt x="45331" y="33528"/>
                  </a:cubicBezTo>
                  <a:cubicBezTo>
                    <a:pt x="70367" y="33528"/>
                    <a:pt x="90662" y="26023"/>
                    <a:pt x="90662" y="16764"/>
                  </a:cubicBezTo>
                  <a:cubicBezTo>
                    <a:pt x="90662" y="7506"/>
                    <a:pt x="70367" y="0"/>
                    <a:pt x="45331" y="0"/>
                  </a:cubicBezTo>
                  <a:lnTo>
                    <a:pt x="45331" y="0"/>
                  </a:lnTo>
                  <a:close/>
                </a:path>
              </a:pathLst>
            </a:custGeom>
            <a:solidFill>
              <a:srgbClr val="EAEA2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5" id="175"/>
            <p:cNvSpPr txBox="true"/>
            <p:nvPr/>
          </p:nvSpPr>
          <p:spPr>
            <a:xfrm>
              <a:off x="8500" y="-120682"/>
              <a:ext cx="73663" cy="151067"/>
            </a:xfrm>
            <a:prstGeom prst="rect">
              <a:avLst/>
            </a:prstGeom>
          </p:spPr>
          <p:txBody>
            <a:bodyPr anchor="ctr" rtlCol="false" tIns="49831" lIns="49831" bIns="49831" rIns="49831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6" id="176"/>
          <p:cNvGrpSpPr/>
          <p:nvPr/>
        </p:nvGrpSpPr>
        <p:grpSpPr>
          <a:xfrm rot="19984">
            <a:off x="12361290" y="6924844"/>
            <a:ext cx="1773881" cy="543800"/>
            <a:chOff x="0" y="0"/>
            <a:chExt cx="597833" cy="183271"/>
          </a:xfrm>
        </p:grpSpPr>
        <p:sp>
          <p:nvSpPr>
            <p:cNvPr name="Freeform 177" id="177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0E623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8" id="178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9" id="179"/>
          <p:cNvGrpSpPr/>
          <p:nvPr/>
        </p:nvGrpSpPr>
        <p:grpSpPr>
          <a:xfrm rot="19984">
            <a:off x="13965367" y="7344678"/>
            <a:ext cx="199788" cy="1839411"/>
            <a:chOff x="0" y="0"/>
            <a:chExt cx="39938" cy="367705"/>
          </a:xfrm>
        </p:grpSpPr>
        <p:sp>
          <p:nvSpPr>
            <p:cNvPr name="Freeform 180" id="180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0E623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1" id="181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2" id="182"/>
          <p:cNvGrpSpPr/>
          <p:nvPr/>
        </p:nvGrpSpPr>
        <p:grpSpPr>
          <a:xfrm rot="19984">
            <a:off x="12325611" y="7344678"/>
            <a:ext cx="199788" cy="1839411"/>
            <a:chOff x="0" y="0"/>
            <a:chExt cx="39938" cy="367705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0E623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4" id="184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5" id="185"/>
          <p:cNvGrpSpPr/>
          <p:nvPr/>
        </p:nvGrpSpPr>
        <p:grpSpPr>
          <a:xfrm rot="-10780015">
            <a:off x="12349337" y="8981041"/>
            <a:ext cx="1773881" cy="543800"/>
            <a:chOff x="0" y="0"/>
            <a:chExt cx="597833" cy="183271"/>
          </a:xfrm>
        </p:grpSpPr>
        <p:sp>
          <p:nvSpPr>
            <p:cNvPr name="Freeform 186" id="186"/>
            <p:cNvSpPr/>
            <p:nvPr/>
          </p:nvSpPr>
          <p:spPr>
            <a:xfrm flipH="false" flipV="false" rot="0">
              <a:off x="0" y="0"/>
              <a:ext cx="597833" cy="183271"/>
            </a:xfrm>
            <a:custGeom>
              <a:avLst/>
              <a:gdLst/>
              <a:ahLst/>
              <a:cxnLst/>
              <a:rect r="r" b="b" t="t" l="l"/>
              <a:pathLst>
                <a:path h="183271" w="597833">
                  <a:moveTo>
                    <a:pt x="203200" y="183271"/>
                  </a:moveTo>
                  <a:lnTo>
                    <a:pt x="394633" y="183271"/>
                  </a:lnTo>
                  <a:lnTo>
                    <a:pt x="597833" y="0"/>
                  </a:lnTo>
                  <a:lnTo>
                    <a:pt x="0" y="0"/>
                  </a:lnTo>
                  <a:lnTo>
                    <a:pt x="203200" y="183271"/>
                  </a:lnTo>
                  <a:close/>
                </a:path>
              </a:pathLst>
            </a:custGeom>
            <a:solidFill>
              <a:srgbClr val="0E623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7" id="187"/>
            <p:cNvSpPr txBox="true"/>
            <p:nvPr/>
          </p:nvSpPr>
          <p:spPr>
            <a:xfrm>
              <a:off x="127000" y="-123825"/>
              <a:ext cx="343833" cy="307096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8" id="188"/>
          <p:cNvGrpSpPr/>
          <p:nvPr/>
        </p:nvGrpSpPr>
        <p:grpSpPr>
          <a:xfrm rot="-5400000">
            <a:off x="8510102" y="11036620"/>
            <a:ext cx="2091000" cy="70256"/>
            <a:chOff x="0" y="0"/>
            <a:chExt cx="547795" cy="18406"/>
          </a:xfrm>
        </p:grpSpPr>
        <p:sp>
          <p:nvSpPr>
            <p:cNvPr name="Freeform 189" id="18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0" id="19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91" id="191"/>
          <p:cNvGrpSpPr/>
          <p:nvPr/>
        </p:nvGrpSpPr>
        <p:grpSpPr>
          <a:xfrm rot="-5400000">
            <a:off x="8510102" y="2358820"/>
            <a:ext cx="2091000" cy="70256"/>
            <a:chOff x="0" y="0"/>
            <a:chExt cx="547795" cy="18406"/>
          </a:xfrm>
        </p:grpSpPr>
        <p:sp>
          <p:nvSpPr>
            <p:cNvPr name="Freeform 192" id="19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3" id="19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94" id="194"/>
          <p:cNvGrpSpPr/>
          <p:nvPr/>
        </p:nvGrpSpPr>
        <p:grpSpPr>
          <a:xfrm rot="-5400000">
            <a:off x="8510102" y="8141020"/>
            <a:ext cx="2091000" cy="70256"/>
            <a:chOff x="0" y="0"/>
            <a:chExt cx="547795" cy="18406"/>
          </a:xfrm>
        </p:grpSpPr>
        <p:sp>
          <p:nvSpPr>
            <p:cNvPr name="Freeform 195" id="195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6" id="196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97" id="197"/>
          <p:cNvGrpSpPr/>
          <p:nvPr/>
        </p:nvGrpSpPr>
        <p:grpSpPr>
          <a:xfrm rot="-5400000">
            <a:off x="8510102" y="-536780"/>
            <a:ext cx="2091000" cy="70256"/>
            <a:chOff x="0" y="0"/>
            <a:chExt cx="547795" cy="18406"/>
          </a:xfrm>
        </p:grpSpPr>
        <p:sp>
          <p:nvSpPr>
            <p:cNvPr name="Freeform 198" id="198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9" id="199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00" id="200"/>
          <p:cNvGrpSpPr/>
          <p:nvPr/>
        </p:nvGrpSpPr>
        <p:grpSpPr>
          <a:xfrm rot="-5400000">
            <a:off x="8510102" y="5249920"/>
            <a:ext cx="2091000" cy="70256"/>
            <a:chOff x="0" y="0"/>
            <a:chExt cx="547795" cy="18406"/>
          </a:xfrm>
        </p:grpSpPr>
        <p:sp>
          <p:nvSpPr>
            <p:cNvPr name="Freeform 201" id="201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2" id="202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203" id="203"/>
          <p:cNvGrpSpPr/>
          <p:nvPr/>
        </p:nvGrpSpPr>
        <p:grpSpPr>
          <a:xfrm rot="-5400000">
            <a:off x="-781901" y="375647"/>
            <a:ext cx="11215802" cy="9652000"/>
            <a:chOff x="0" y="0"/>
            <a:chExt cx="2953956" cy="2542091"/>
          </a:xfrm>
        </p:grpSpPr>
        <p:sp>
          <p:nvSpPr>
            <p:cNvPr name="Freeform 204" id="204"/>
            <p:cNvSpPr/>
            <p:nvPr/>
          </p:nvSpPr>
          <p:spPr>
            <a:xfrm flipH="false" flipV="false" rot="0">
              <a:off x="0" y="0"/>
              <a:ext cx="2953956" cy="2542091"/>
            </a:xfrm>
            <a:custGeom>
              <a:avLst/>
              <a:gdLst/>
              <a:ahLst/>
              <a:cxnLst/>
              <a:rect r="r" b="b" t="t" l="l"/>
              <a:pathLst>
                <a:path h="2542091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2542091"/>
                  </a:lnTo>
                  <a:lnTo>
                    <a:pt x="0" y="2542091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205" id="205"/>
            <p:cNvSpPr txBox="true"/>
            <p:nvPr/>
          </p:nvSpPr>
          <p:spPr>
            <a:xfrm>
              <a:off x="0" y="-123825"/>
              <a:ext cx="2953956" cy="2665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206" id="206"/>
          <p:cNvSpPr/>
          <p:nvPr/>
        </p:nvSpPr>
        <p:spPr>
          <a:xfrm flipH="false" flipV="false" rot="0">
            <a:off x="361970" y="5457872"/>
            <a:ext cx="8748929" cy="3367739"/>
          </a:xfrm>
          <a:custGeom>
            <a:avLst/>
            <a:gdLst/>
            <a:ahLst/>
            <a:cxnLst/>
            <a:rect r="r" b="b" t="t" l="l"/>
            <a:pathLst>
              <a:path h="3367739" w="8748929">
                <a:moveTo>
                  <a:pt x="0" y="0"/>
                </a:moveTo>
                <a:lnTo>
                  <a:pt x="8748929" y="0"/>
                </a:lnTo>
                <a:lnTo>
                  <a:pt x="8748929" y="3367738"/>
                </a:lnTo>
                <a:lnTo>
                  <a:pt x="0" y="3367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07" id="207"/>
          <p:cNvGrpSpPr/>
          <p:nvPr/>
        </p:nvGrpSpPr>
        <p:grpSpPr>
          <a:xfrm rot="0">
            <a:off x="6975060" y="8741836"/>
            <a:ext cx="194368" cy="692073"/>
            <a:chOff x="0" y="0"/>
            <a:chExt cx="39938" cy="142206"/>
          </a:xfrm>
        </p:grpSpPr>
        <p:sp>
          <p:nvSpPr>
            <p:cNvPr name="Freeform 208" id="208"/>
            <p:cNvSpPr/>
            <p:nvPr/>
          </p:nvSpPr>
          <p:spPr>
            <a:xfrm flipH="false" flipV="false" rot="0">
              <a:off x="0" y="0"/>
              <a:ext cx="39938" cy="142206"/>
            </a:xfrm>
            <a:custGeom>
              <a:avLst/>
              <a:gdLst/>
              <a:ahLst/>
              <a:cxnLst/>
              <a:rect r="r" b="b" t="t" l="l"/>
              <a:pathLst>
                <a:path h="142206" w="39938">
                  <a:moveTo>
                    <a:pt x="0" y="0"/>
                  </a:moveTo>
                  <a:lnTo>
                    <a:pt x="39938" y="0"/>
                  </a:lnTo>
                  <a:lnTo>
                    <a:pt x="39938" y="142206"/>
                  </a:lnTo>
                  <a:lnTo>
                    <a:pt x="0" y="142206"/>
                  </a:lnTo>
                  <a:close/>
                </a:path>
              </a:pathLst>
            </a:custGeom>
            <a:solidFill>
              <a:srgbClr val="0B1541"/>
            </a:solidFill>
            <a:ln cap="sq">
              <a:noFill/>
              <a:prstDash val="solid"/>
              <a:miter/>
            </a:ln>
          </p:spPr>
        </p:sp>
        <p:sp>
          <p:nvSpPr>
            <p:cNvPr name="TextBox 209" id="209"/>
            <p:cNvSpPr txBox="true"/>
            <p:nvPr/>
          </p:nvSpPr>
          <p:spPr>
            <a:xfrm>
              <a:off x="0" y="-123825"/>
              <a:ext cx="39938" cy="266031"/>
            </a:xfrm>
            <a:prstGeom prst="rect">
              <a:avLst/>
            </a:prstGeom>
          </p:spPr>
          <p:txBody>
            <a:bodyPr anchor="ctr" rtlCol="false" tIns="65114" lIns="65114" bIns="65114" rIns="65114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0" id="210"/>
          <p:cNvGrpSpPr/>
          <p:nvPr/>
        </p:nvGrpSpPr>
        <p:grpSpPr>
          <a:xfrm rot="0">
            <a:off x="7160275" y="9990836"/>
            <a:ext cx="199788" cy="1839411"/>
            <a:chOff x="0" y="0"/>
            <a:chExt cx="39938" cy="367705"/>
          </a:xfrm>
        </p:grpSpPr>
        <p:sp>
          <p:nvSpPr>
            <p:cNvPr name="Freeform 211" id="211"/>
            <p:cNvSpPr/>
            <p:nvPr/>
          </p:nvSpPr>
          <p:spPr>
            <a:xfrm flipH="false" flipV="false" rot="0">
              <a:off x="0" y="0"/>
              <a:ext cx="39938" cy="367705"/>
            </a:xfrm>
            <a:custGeom>
              <a:avLst/>
              <a:gdLst/>
              <a:ahLst/>
              <a:cxnLst/>
              <a:rect r="r" b="b" t="t" l="l"/>
              <a:pathLst>
                <a:path h="367705" w="39938">
                  <a:moveTo>
                    <a:pt x="0" y="0"/>
                  </a:moveTo>
                  <a:lnTo>
                    <a:pt x="39938" y="0"/>
                  </a:lnTo>
                  <a:lnTo>
                    <a:pt x="39938" y="367705"/>
                  </a:lnTo>
                  <a:lnTo>
                    <a:pt x="0" y="367705"/>
                  </a:lnTo>
                  <a:close/>
                </a:path>
              </a:pathLst>
            </a:custGeom>
            <a:solidFill>
              <a:srgbClr val="893F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12" id="212"/>
            <p:cNvSpPr txBox="true"/>
            <p:nvPr/>
          </p:nvSpPr>
          <p:spPr>
            <a:xfrm>
              <a:off x="0" y="-123825"/>
              <a:ext cx="39938" cy="491530"/>
            </a:xfrm>
            <a:prstGeom prst="rect">
              <a:avLst/>
            </a:prstGeom>
          </p:spPr>
          <p:txBody>
            <a:bodyPr anchor="ctr" rtlCol="false" tIns="66929" lIns="66929" bIns="66929" rIns="66929"/>
            <a:lstStyle/>
            <a:p>
              <a:pPr algn="ctr" marL="0" indent="0" lvl="0">
                <a:lnSpc>
                  <a:spcPts val="44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3" id="213"/>
          <p:cNvSpPr txBox="true"/>
          <p:nvPr/>
        </p:nvSpPr>
        <p:spPr>
          <a:xfrm rot="0">
            <a:off x="411438" y="554684"/>
            <a:ext cx="7289761" cy="93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600" spc="72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3600" spc="72" u="none">
                <a:solidFill>
                  <a:srgbClr val="77D4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EGION &amp; POLICY CHANNEL TRENDS</a:t>
            </a:r>
          </a:p>
        </p:txBody>
      </p:sp>
      <p:sp>
        <p:nvSpPr>
          <p:cNvPr name="TextBox 214" id="214"/>
          <p:cNvSpPr txBox="true"/>
          <p:nvPr/>
        </p:nvSpPr>
        <p:spPr>
          <a:xfrm rot="0">
            <a:off x="600075" y="1787447"/>
            <a:ext cx="6129574" cy="3105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🌍</a:t>
            </a: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Regional Patterns: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Strong variance in interest across region codes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Targeted marketing can be geo-optimized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🛠️ Sales Channel Performance: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Some channels outperform consistently</a:t>
            </a:r>
          </a:p>
          <a:p>
            <a:pPr algn="l" marL="474980" indent="-237490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 u="non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Insights can inform agent training and allocation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DAGlJ0klLnc</dc:identifier>
  <dcterms:modified xsi:type="dcterms:W3CDTF">2011-08-01T06:04:30Z</dcterms:modified>
  <cp:revision>1</cp:revision>
  <dc:title>Exploratory Data Analysis</dc:title>
</cp:coreProperties>
</file>