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60" r:id="rId3"/>
    <p:sldId id="261" r:id="rId4"/>
    <p:sldId id="273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4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C70BB3-2994-41C1-836B-7A0C9960FC54}" v="654" dt="2024-11-26T06:00:14.0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.Shri Charan" userId="S::charan.adapa@rampgroup.com::dc4678d9-926b-4926-8b13-4908ee1cc71b" providerId="AD" clId="Web-{88C70BB3-2994-41C1-836B-7A0C9960FC54}"/>
    <pc:docChg chg="addSld delSld modSld addMainMaster delMainMaster">
      <pc:chgData name="A.Shri Charan" userId="S::charan.adapa@rampgroup.com::dc4678d9-926b-4926-8b13-4908ee1cc71b" providerId="AD" clId="Web-{88C70BB3-2994-41C1-836B-7A0C9960FC54}" dt="2024-11-26T06:00:12.364" v="602" actId="20577"/>
      <pc:docMkLst>
        <pc:docMk/>
      </pc:docMkLst>
      <pc:sldChg chg="addSp delSp modSp mod setBg modClrScheme chgLayout">
        <pc:chgData name="A.Shri Charan" userId="S::charan.adapa@rampgroup.com::dc4678d9-926b-4926-8b13-4908ee1cc71b" providerId="AD" clId="Web-{88C70BB3-2994-41C1-836B-7A0C9960FC54}" dt="2024-11-25T13:11:15.587" v="360" actId="20577"/>
        <pc:sldMkLst>
          <pc:docMk/>
          <pc:sldMk cId="109857222" sldId="256"/>
        </pc:sldMkLst>
        <pc:spChg chg="mod">
          <ac:chgData name="A.Shri Charan" userId="S::charan.adapa@rampgroup.com::dc4678d9-926b-4926-8b13-4908ee1cc71b" providerId="AD" clId="Web-{88C70BB3-2994-41C1-836B-7A0C9960FC54}" dt="2024-11-25T13:11:15.587" v="36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.Shri Charan" userId="S::charan.adapa@rampgroup.com::dc4678d9-926b-4926-8b13-4908ee1cc71b" providerId="AD" clId="Web-{88C70BB3-2994-41C1-836B-7A0C9960FC54}" dt="2024-11-25T12:51:59.399" v="12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.Shri Charan" userId="S::charan.adapa@rampgroup.com::dc4678d9-926b-4926-8b13-4908ee1cc71b" providerId="AD" clId="Web-{88C70BB3-2994-41C1-836B-7A0C9960FC54}" dt="2024-11-25T12:51:17.898" v="3"/>
          <ac:spMkLst>
            <pc:docMk/>
            <pc:sldMk cId="109857222" sldId="256"/>
            <ac:spMk id="8" creationId="{ABDACBDB-9C38-4364-A45F-E430E57D760D}"/>
          </ac:spMkLst>
        </pc:spChg>
        <pc:spChg chg="add del">
          <ac:chgData name="A.Shri Charan" userId="S::charan.adapa@rampgroup.com::dc4678d9-926b-4926-8b13-4908ee1cc71b" providerId="AD" clId="Web-{88C70BB3-2994-41C1-836B-7A0C9960FC54}" dt="2024-11-25T12:51:16.680" v="1"/>
          <ac:spMkLst>
            <pc:docMk/>
            <pc:sldMk cId="109857222" sldId="256"/>
            <ac:spMk id="9" creationId="{E20BB609-EF92-42DB-836C-0699A590B5CF}"/>
          </ac:spMkLst>
        </pc:spChg>
        <pc:spChg chg="add del">
          <ac:chgData name="A.Shri Charan" userId="S::charan.adapa@rampgroup.com::dc4678d9-926b-4926-8b13-4908ee1cc71b" providerId="AD" clId="Web-{88C70BB3-2994-41C1-836B-7A0C9960FC54}" dt="2024-11-25T12:51:17.898" v="3"/>
          <ac:spMkLst>
            <pc:docMk/>
            <pc:sldMk cId="109857222" sldId="256"/>
            <ac:spMk id="10" creationId="{E84FA0A4-DC00-4A44-912A-BAC6A6C131DC}"/>
          </ac:spMkLst>
        </pc:spChg>
        <pc:spChg chg="add del">
          <ac:chgData name="A.Shri Charan" userId="S::charan.adapa@rampgroup.com::dc4678d9-926b-4926-8b13-4908ee1cc71b" providerId="AD" clId="Web-{88C70BB3-2994-41C1-836B-7A0C9960FC54}" dt="2024-11-25T12:51:16.680" v="1"/>
          <ac:spMkLst>
            <pc:docMk/>
            <pc:sldMk cId="109857222" sldId="256"/>
            <ac:spMk id="11" creationId="{40FA88D0-E295-4CF3-934C-6423EACEB025}"/>
          </ac:spMkLst>
        </pc:spChg>
        <pc:spChg chg="add del">
          <ac:chgData name="A.Shri Charan" userId="S::charan.adapa@rampgroup.com::dc4678d9-926b-4926-8b13-4908ee1cc71b" providerId="AD" clId="Web-{88C70BB3-2994-41C1-836B-7A0C9960FC54}" dt="2024-11-25T12:51:17.898" v="3"/>
          <ac:spMkLst>
            <pc:docMk/>
            <pc:sldMk cId="109857222" sldId="256"/>
            <ac:spMk id="19" creationId="{83530D07-6CB8-4A4F-8F6A-9BA5DAFB31A9}"/>
          </ac:spMkLst>
        </pc:spChg>
        <pc:spChg chg="add del">
          <ac:chgData name="A.Shri Charan" userId="S::charan.adapa@rampgroup.com::dc4678d9-926b-4926-8b13-4908ee1cc71b" providerId="AD" clId="Web-{88C70BB3-2994-41C1-836B-7A0C9960FC54}" dt="2024-11-25T12:51:17.898" v="3"/>
          <ac:spMkLst>
            <pc:docMk/>
            <pc:sldMk cId="109857222" sldId="256"/>
            <ac:spMk id="23" creationId="{A0B0F77F-92C2-4EA4-88A3-070B345D00A4}"/>
          </ac:spMkLst>
        </pc:spChg>
        <pc:spChg chg="add del">
          <ac:chgData name="A.Shri Charan" userId="S::charan.adapa@rampgroup.com::dc4678d9-926b-4926-8b13-4908ee1cc71b" providerId="AD" clId="Web-{88C70BB3-2994-41C1-836B-7A0C9960FC54}" dt="2024-11-25T12:51:17.898" v="3"/>
          <ac:spMkLst>
            <pc:docMk/>
            <pc:sldMk cId="109857222" sldId="256"/>
            <ac:spMk id="25" creationId="{2F3205C3-F980-4EB3-9545-9CAA456A4DCE}"/>
          </ac:spMkLst>
        </pc:spChg>
        <pc:spChg chg="add del">
          <ac:chgData name="A.Shri Charan" userId="S::charan.adapa@rampgroup.com::dc4678d9-926b-4926-8b13-4908ee1cc71b" providerId="AD" clId="Web-{88C70BB3-2994-41C1-836B-7A0C9960FC54}" dt="2024-11-25T12:51:17.898" v="3"/>
          <ac:spMkLst>
            <pc:docMk/>
            <pc:sldMk cId="109857222" sldId="256"/>
            <ac:spMk id="31" creationId="{6268828B-23B3-4AF6-A838-6F0128B6FCD7}"/>
          </ac:spMkLst>
        </pc:spChg>
        <pc:spChg chg="add">
          <ac:chgData name="A.Shri Charan" userId="S::charan.adapa@rampgroup.com::dc4678d9-926b-4926-8b13-4908ee1cc71b" providerId="AD" clId="Web-{88C70BB3-2994-41C1-836B-7A0C9960FC54}" dt="2024-11-25T12:51:17.945" v="4"/>
          <ac:spMkLst>
            <pc:docMk/>
            <pc:sldMk cId="109857222" sldId="256"/>
            <ac:spMk id="35" creationId="{9F84B89C-BB5C-7BD7-E0CB-97CE48938CBB}"/>
          </ac:spMkLst>
        </pc:spChg>
        <pc:spChg chg="add">
          <ac:chgData name="A.Shri Charan" userId="S::charan.adapa@rampgroup.com::dc4678d9-926b-4926-8b13-4908ee1cc71b" providerId="AD" clId="Web-{88C70BB3-2994-41C1-836B-7A0C9960FC54}" dt="2024-11-25T12:51:17.945" v="4"/>
          <ac:spMkLst>
            <pc:docMk/>
            <pc:sldMk cId="109857222" sldId="256"/>
            <ac:spMk id="36" creationId="{51721161-CDDD-DB78-5803-9142A04A60BC}"/>
          </ac:spMkLst>
        </pc:spChg>
        <pc:picChg chg="add del">
          <ac:chgData name="A.Shri Charan" userId="S::charan.adapa@rampgroup.com::dc4678d9-926b-4926-8b13-4908ee1cc71b" providerId="AD" clId="Web-{88C70BB3-2994-41C1-836B-7A0C9960FC54}" dt="2024-11-25T12:51:16.680" v="1"/>
          <ac:picMkLst>
            <pc:docMk/>
            <pc:sldMk cId="109857222" sldId="256"/>
            <ac:picMk id="4" creationId="{5E17495E-F327-0EF8-1A39-0D62FD383E68}"/>
          </ac:picMkLst>
        </pc:picChg>
        <pc:picChg chg="add del">
          <ac:chgData name="A.Shri Charan" userId="S::charan.adapa@rampgroup.com::dc4678d9-926b-4926-8b13-4908ee1cc71b" providerId="AD" clId="Web-{88C70BB3-2994-41C1-836B-7A0C9960FC54}" dt="2024-11-25T12:51:17.898" v="3"/>
          <ac:picMkLst>
            <pc:docMk/>
            <pc:sldMk cId="109857222" sldId="256"/>
            <ac:picMk id="27" creationId="{D916385E-2011-4632-B599-29C7D2834E14}"/>
          </ac:picMkLst>
        </pc:picChg>
        <pc:picChg chg="add del">
          <ac:chgData name="A.Shri Charan" userId="S::charan.adapa@rampgroup.com::dc4678d9-926b-4926-8b13-4908ee1cc71b" providerId="AD" clId="Web-{88C70BB3-2994-41C1-836B-7A0C9960FC54}" dt="2024-11-25T12:51:17.898" v="3"/>
          <ac:picMkLst>
            <pc:docMk/>
            <pc:sldMk cId="109857222" sldId="256"/>
            <ac:picMk id="29" creationId="{A6269A2E-1142-4640-87F2-FB272B760D89}"/>
          </ac:picMkLst>
        </pc:picChg>
        <pc:cxnChg chg="add del">
          <ac:chgData name="A.Shri Charan" userId="S::charan.adapa@rampgroup.com::dc4678d9-926b-4926-8b13-4908ee1cc71b" providerId="AD" clId="Web-{88C70BB3-2994-41C1-836B-7A0C9960FC54}" dt="2024-11-25T12:51:16.680" v="1"/>
          <ac:cxnSpMkLst>
            <pc:docMk/>
            <pc:sldMk cId="109857222" sldId="256"/>
            <ac:cxnSpMk id="13" creationId="{8F4E56A8-93D5-4BE3-AE61-84677331AD07}"/>
          </ac:cxnSpMkLst>
        </pc:cxnChg>
        <pc:cxnChg chg="add del">
          <ac:chgData name="A.Shri Charan" userId="S::charan.adapa@rampgroup.com::dc4678d9-926b-4926-8b13-4908ee1cc71b" providerId="AD" clId="Web-{88C70BB3-2994-41C1-836B-7A0C9960FC54}" dt="2024-11-25T12:51:16.680" v="1"/>
          <ac:cxnSpMkLst>
            <pc:docMk/>
            <pc:sldMk cId="109857222" sldId="256"/>
            <ac:cxnSpMk id="15" creationId="{BD492A0C-1773-477B-83B5-C707CB057709}"/>
          </ac:cxnSpMkLst>
        </pc:cxnChg>
      </pc:sldChg>
      <pc:sldChg chg="modSp new del">
        <pc:chgData name="A.Shri Charan" userId="S::charan.adapa@rampgroup.com::dc4678d9-926b-4926-8b13-4908ee1cc71b" providerId="AD" clId="Web-{88C70BB3-2994-41C1-836B-7A0C9960FC54}" dt="2024-11-25T13:10:52.446" v="356"/>
        <pc:sldMkLst>
          <pc:docMk/>
          <pc:sldMk cId="96490942" sldId="257"/>
        </pc:sldMkLst>
        <pc:spChg chg="mod">
          <ac:chgData name="A.Shri Charan" userId="S::charan.adapa@rampgroup.com::dc4678d9-926b-4926-8b13-4908ee1cc71b" providerId="AD" clId="Web-{88C70BB3-2994-41C1-836B-7A0C9960FC54}" dt="2024-11-25T12:52:46.134" v="19" actId="20577"/>
          <ac:spMkLst>
            <pc:docMk/>
            <pc:sldMk cId="96490942" sldId="257"/>
            <ac:spMk id="2" creationId="{3906901B-37A9-0C9C-3DD9-DE3D3FC3052F}"/>
          </ac:spMkLst>
        </pc:spChg>
        <pc:spChg chg="mod">
          <ac:chgData name="A.Shri Charan" userId="S::charan.adapa@rampgroup.com::dc4678d9-926b-4926-8b13-4908ee1cc71b" providerId="AD" clId="Web-{88C70BB3-2994-41C1-836B-7A0C9960FC54}" dt="2024-11-25T12:52:56.415" v="25" actId="20577"/>
          <ac:spMkLst>
            <pc:docMk/>
            <pc:sldMk cId="96490942" sldId="257"/>
            <ac:spMk id="3" creationId="{893FC0C8-817F-01B3-4179-CB4946394EED}"/>
          </ac:spMkLst>
        </pc:spChg>
      </pc:sldChg>
      <pc:sldChg chg="modSp new del">
        <pc:chgData name="A.Shri Charan" userId="S::charan.adapa@rampgroup.com::dc4678d9-926b-4926-8b13-4908ee1cc71b" providerId="AD" clId="Web-{88C70BB3-2994-41C1-836B-7A0C9960FC54}" dt="2024-11-25T13:13:58.933" v="404"/>
        <pc:sldMkLst>
          <pc:docMk/>
          <pc:sldMk cId="1186343336" sldId="258"/>
        </pc:sldMkLst>
        <pc:spChg chg="mod">
          <ac:chgData name="A.Shri Charan" userId="S::charan.adapa@rampgroup.com::dc4678d9-926b-4926-8b13-4908ee1cc71b" providerId="AD" clId="Web-{88C70BB3-2994-41C1-836B-7A0C9960FC54}" dt="2024-11-25T12:57:50.607" v="113" actId="20577"/>
          <ac:spMkLst>
            <pc:docMk/>
            <pc:sldMk cId="1186343336" sldId="258"/>
            <ac:spMk id="2" creationId="{B94AE859-D491-1A9F-3165-E609D79C6AA6}"/>
          </ac:spMkLst>
        </pc:spChg>
        <pc:spChg chg="mod">
          <ac:chgData name="A.Shri Charan" userId="S::charan.adapa@rampgroup.com::dc4678d9-926b-4926-8b13-4908ee1cc71b" providerId="AD" clId="Web-{88C70BB3-2994-41C1-836B-7A0C9960FC54}" dt="2024-11-25T13:13:24.636" v="375" actId="20577"/>
          <ac:spMkLst>
            <pc:docMk/>
            <pc:sldMk cId="1186343336" sldId="258"/>
            <ac:spMk id="3" creationId="{6E07588E-3192-A0FF-6422-29EF0FBCC4FE}"/>
          </ac:spMkLst>
        </pc:spChg>
      </pc:sldChg>
      <pc:sldChg chg="add del replId">
        <pc:chgData name="A.Shri Charan" userId="S::charan.adapa@rampgroup.com::dc4678d9-926b-4926-8b13-4908ee1cc71b" providerId="AD" clId="Web-{88C70BB3-2994-41C1-836B-7A0C9960FC54}" dt="2024-11-25T13:10:54.571" v="357"/>
        <pc:sldMkLst>
          <pc:docMk/>
          <pc:sldMk cId="3107214038" sldId="259"/>
        </pc:sldMkLst>
      </pc:sldChg>
      <pc:sldChg chg="modSp add replId">
        <pc:chgData name="A.Shri Charan" userId="S::charan.adapa@rampgroup.com::dc4678d9-926b-4926-8b13-4908ee1cc71b" providerId="AD" clId="Web-{88C70BB3-2994-41C1-836B-7A0C9960FC54}" dt="2024-11-25T13:11:08.634" v="359" actId="20577"/>
        <pc:sldMkLst>
          <pc:docMk/>
          <pc:sldMk cId="1189309223" sldId="260"/>
        </pc:sldMkLst>
        <pc:spChg chg="mod">
          <ac:chgData name="A.Shri Charan" userId="S::charan.adapa@rampgroup.com::dc4678d9-926b-4926-8b13-4908ee1cc71b" providerId="AD" clId="Web-{88C70BB3-2994-41C1-836B-7A0C9960FC54}" dt="2024-11-25T13:11:08.634" v="359" actId="20577"/>
          <ac:spMkLst>
            <pc:docMk/>
            <pc:sldMk cId="1189309223" sldId="260"/>
            <ac:spMk id="2" creationId="{00000000-0000-0000-0000-000000000000}"/>
          </ac:spMkLst>
        </pc:spChg>
        <pc:spChg chg="mod">
          <ac:chgData name="A.Shri Charan" userId="S::charan.adapa@rampgroup.com::dc4678d9-926b-4926-8b13-4908ee1cc71b" providerId="AD" clId="Web-{88C70BB3-2994-41C1-836B-7A0C9960FC54}" dt="2024-11-25T12:54:07.541" v="57" actId="14100"/>
          <ac:spMkLst>
            <pc:docMk/>
            <pc:sldMk cId="1189309223" sldId="260"/>
            <ac:spMk id="3" creationId="{00000000-0000-0000-0000-000000000000}"/>
          </ac:spMkLst>
        </pc:spChg>
      </pc:sldChg>
      <pc:sldChg chg="modSp add replId">
        <pc:chgData name="A.Shri Charan" userId="S::charan.adapa@rampgroup.com::dc4678d9-926b-4926-8b13-4908ee1cc71b" providerId="AD" clId="Web-{88C70BB3-2994-41C1-836B-7A0C9960FC54}" dt="2024-11-25T13:11:04.212" v="358" actId="20577"/>
        <pc:sldMkLst>
          <pc:docMk/>
          <pc:sldMk cId="2760065547" sldId="261"/>
        </pc:sldMkLst>
        <pc:spChg chg="mod">
          <ac:chgData name="A.Shri Charan" userId="S::charan.adapa@rampgroup.com::dc4678d9-926b-4926-8b13-4908ee1cc71b" providerId="AD" clId="Web-{88C70BB3-2994-41C1-836B-7A0C9960FC54}" dt="2024-11-25T13:11:04.212" v="358" actId="20577"/>
          <ac:spMkLst>
            <pc:docMk/>
            <pc:sldMk cId="2760065547" sldId="261"/>
            <ac:spMk id="2" creationId="{00000000-0000-0000-0000-000000000000}"/>
          </ac:spMkLst>
        </pc:spChg>
        <pc:spChg chg="mod">
          <ac:chgData name="A.Shri Charan" userId="S::charan.adapa@rampgroup.com::dc4678d9-926b-4926-8b13-4908ee1cc71b" providerId="AD" clId="Web-{88C70BB3-2994-41C1-836B-7A0C9960FC54}" dt="2024-11-25T12:54:39.292" v="66" actId="20577"/>
          <ac:spMkLst>
            <pc:docMk/>
            <pc:sldMk cId="2760065547" sldId="261"/>
            <ac:spMk id="3" creationId="{00000000-0000-0000-0000-000000000000}"/>
          </ac:spMkLst>
        </pc:spChg>
      </pc:sldChg>
      <pc:sldChg chg="modSp add replId">
        <pc:chgData name="A.Shri Charan" userId="S::charan.adapa@rampgroup.com::dc4678d9-926b-4926-8b13-4908ee1cc71b" providerId="AD" clId="Web-{88C70BB3-2994-41C1-836B-7A0C9960FC54}" dt="2024-11-25T12:55:34.339" v="77" actId="20577"/>
        <pc:sldMkLst>
          <pc:docMk/>
          <pc:sldMk cId="304153727" sldId="262"/>
        </pc:sldMkLst>
        <pc:spChg chg="mod">
          <ac:chgData name="A.Shri Charan" userId="S::charan.adapa@rampgroup.com::dc4678d9-926b-4926-8b13-4908ee1cc71b" providerId="AD" clId="Web-{88C70BB3-2994-41C1-836B-7A0C9960FC54}" dt="2024-11-25T12:55:13.917" v="74" actId="20577"/>
          <ac:spMkLst>
            <pc:docMk/>
            <pc:sldMk cId="304153727" sldId="262"/>
            <ac:spMk id="2" creationId="{00000000-0000-0000-0000-000000000000}"/>
          </ac:spMkLst>
        </pc:spChg>
        <pc:spChg chg="mod">
          <ac:chgData name="A.Shri Charan" userId="S::charan.adapa@rampgroup.com::dc4678d9-926b-4926-8b13-4908ee1cc71b" providerId="AD" clId="Web-{88C70BB3-2994-41C1-836B-7A0C9960FC54}" dt="2024-11-25T12:55:34.339" v="77" actId="20577"/>
          <ac:spMkLst>
            <pc:docMk/>
            <pc:sldMk cId="304153727" sldId="262"/>
            <ac:spMk id="3" creationId="{00000000-0000-0000-0000-000000000000}"/>
          </ac:spMkLst>
        </pc:spChg>
      </pc:sldChg>
      <pc:sldChg chg="modSp add replId">
        <pc:chgData name="A.Shri Charan" userId="S::charan.adapa@rampgroup.com::dc4678d9-926b-4926-8b13-4908ee1cc71b" providerId="AD" clId="Web-{88C70BB3-2994-41C1-836B-7A0C9960FC54}" dt="2024-11-26T04:49:35.241" v="562" actId="20577"/>
        <pc:sldMkLst>
          <pc:docMk/>
          <pc:sldMk cId="3671267514" sldId="263"/>
        </pc:sldMkLst>
        <pc:spChg chg="mod">
          <ac:chgData name="A.Shri Charan" userId="S::charan.adapa@rampgroup.com::dc4678d9-926b-4926-8b13-4908ee1cc71b" providerId="AD" clId="Web-{88C70BB3-2994-41C1-836B-7A0C9960FC54}" dt="2024-11-25T13:34:07.234" v="536" actId="20577"/>
          <ac:spMkLst>
            <pc:docMk/>
            <pc:sldMk cId="3671267514" sldId="263"/>
            <ac:spMk id="2" creationId="{00000000-0000-0000-0000-000000000000}"/>
          </ac:spMkLst>
        </pc:spChg>
        <pc:spChg chg="mod">
          <ac:chgData name="A.Shri Charan" userId="S::charan.adapa@rampgroup.com::dc4678d9-926b-4926-8b13-4908ee1cc71b" providerId="AD" clId="Web-{88C70BB3-2994-41C1-836B-7A0C9960FC54}" dt="2024-11-26T04:49:35.241" v="562" actId="20577"/>
          <ac:spMkLst>
            <pc:docMk/>
            <pc:sldMk cId="3671267514" sldId="263"/>
            <ac:spMk id="3" creationId="{00000000-0000-0000-0000-000000000000}"/>
          </ac:spMkLst>
        </pc:spChg>
      </pc:sldChg>
      <pc:sldChg chg="modSp add replId">
        <pc:chgData name="A.Shri Charan" userId="S::charan.adapa@rampgroup.com::dc4678d9-926b-4926-8b13-4908ee1cc71b" providerId="AD" clId="Web-{88C70BB3-2994-41C1-836B-7A0C9960FC54}" dt="2024-11-26T04:49:02.022" v="560" actId="20577"/>
        <pc:sldMkLst>
          <pc:docMk/>
          <pc:sldMk cId="263415067" sldId="264"/>
        </pc:sldMkLst>
        <pc:spChg chg="mod">
          <ac:chgData name="A.Shri Charan" userId="S::charan.adapa@rampgroup.com::dc4678d9-926b-4926-8b13-4908ee1cc71b" providerId="AD" clId="Web-{88C70BB3-2994-41C1-836B-7A0C9960FC54}" dt="2024-11-25T13:34:13.812" v="537" actId="20577"/>
          <ac:spMkLst>
            <pc:docMk/>
            <pc:sldMk cId="263415067" sldId="264"/>
            <ac:spMk id="2" creationId="{00000000-0000-0000-0000-000000000000}"/>
          </ac:spMkLst>
        </pc:spChg>
        <pc:spChg chg="mod">
          <ac:chgData name="A.Shri Charan" userId="S::charan.adapa@rampgroup.com::dc4678d9-926b-4926-8b13-4908ee1cc71b" providerId="AD" clId="Web-{88C70BB3-2994-41C1-836B-7A0C9960FC54}" dt="2024-11-26T04:49:02.022" v="560" actId="20577"/>
          <ac:spMkLst>
            <pc:docMk/>
            <pc:sldMk cId="263415067" sldId="264"/>
            <ac:spMk id="3" creationId="{00000000-0000-0000-0000-000000000000}"/>
          </ac:spMkLst>
        </pc:spChg>
      </pc:sldChg>
      <pc:sldChg chg="modSp add replId">
        <pc:chgData name="A.Shri Charan" userId="S::charan.adapa@rampgroup.com::dc4678d9-926b-4926-8b13-4908ee1cc71b" providerId="AD" clId="Web-{88C70BB3-2994-41C1-836B-7A0C9960FC54}" dt="2024-11-25T13:34:18.484" v="538" actId="20577"/>
        <pc:sldMkLst>
          <pc:docMk/>
          <pc:sldMk cId="971587428" sldId="265"/>
        </pc:sldMkLst>
        <pc:spChg chg="mod">
          <ac:chgData name="A.Shri Charan" userId="S::charan.adapa@rampgroup.com::dc4678d9-926b-4926-8b13-4908ee1cc71b" providerId="AD" clId="Web-{88C70BB3-2994-41C1-836B-7A0C9960FC54}" dt="2024-11-25T13:34:18.484" v="538" actId="20577"/>
          <ac:spMkLst>
            <pc:docMk/>
            <pc:sldMk cId="971587428" sldId="265"/>
            <ac:spMk id="2" creationId="{00000000-0000-0000-0000-000000000000}"/>
          </ac:spMkLst>
        </pc:spChg>
        <pc:spChg chg="mod">
          <ac:chgData name="A.Shri Charan" userId="S::charan.adapa@rampgroup.com::dc4678d9-926b-4926-8b13-4908ee1cc71b" providerId="AD" clId="Web-{88C70BB3-2994-41C1-836B-7A0C9960FC54}" dt="2024-11-25T12:57:07.028" v="99" actId="20577"/>
          <ac:spMkLst>
            <pc:docMk/>
            <pc:sldMk cId="971587428" sldId="265"/>
            <ac:spMk id="3" creationId="{00000000-0000-0000-0000-000000000000}"/>
          </ac:spMkLst>
        </pc:spChg>
      </pc:sldChg>
      <pc:sldChg chg="modSp add replId">
        <pc:chgData name="A.Shri Charan" userId="S::charan.adapa@rampgroup.com::dc4678d9-926b-4926-8b13-4908ee1cc71b" providerId="AD" clId="Web-{88C70BB3-2994-41C1-836B-7A0C9960FC54}" dt="2024-11-25T13:34:23.531" v="540" actId="20577"/>
        <pc:sldMkLst>
          <pc:docMk/>
          <pc:sldMk cId="3975623362" sldId="266"/>
        </pc:sldMkLst>
        <pc:spChg chg="mod">
          <ac:chgData name="A.Shri Charan" userId="S::charan.adapa@rampgroup.com::dc4678d9-926b-4926-8b13-4908ee1cc71b" providerId="AD" clId="Web-{88C70BB3-2994-41C1-836B-7A0C9960FC54}" dt="2024-11-25T13:34:23.531" v="540" actId="20577"/>
          <ac:spMkLst>
            <pc:docMk/>
            <pc:sldMk cId="3975623362" sldId="266"/>
            <ac:spMk id="2" creationId="{00000000-0000-0000-0000-000000000000}"/>
          </ac:spMkLst>
        </pc:spChg>
        <pc:spChg chg="mod">
          <ac:chgData name="A.Shri Charan" userId="S::charan.adapa@rampgroup.com::dc4678d9-926b-4926-8b13-4908ee1cc71b" providerId="AD" clId="Web-{88C70BB3-2994-41C1-836B-7A0C9960FC54}" dt="2024-11-25T13:29:20.886" v="531" actId="20577"/>
          <ac:spMkLst>
            <pc:docMk/>
            <pc:sldMk cId="3975623362" sldId="266"/>
            <ac:spMk id="3" creationId="{00000000-0000-0000-0000-000000000000}"/>
          </ac:spMkLst>
        </pc:spChg>
      </pc:sldChg>
      <pc:sldChg chg="modSp add replId">
        <pc:chgData name="A.Shri Charan" userId="S::charan.adapa@rampgroup.com::dc4678d9-926b-4926-8b13-4908ee1cc71b" providerId="AD" clId="Web-{88C70BB3-2994-41C1-836B-7A0C9960FC54}" dt="2024-11-25T13:33:40.812" v="532" actId="20577"/>
        <pc:sldMkLst>
          <pc:docMk/>
          <pc:sldMk cId="342064075" sldId="267"/>
        </pc:sldMkLst>
        <pc:spChg chg="mod">
          <ac:chgData name="A.Shri Charan" userId="S::charan.adapa@rampgroup.com::dc4678d9-926b-4926-8b13-4908ee1cc71b" providerId="AD" clId="Web-{88C70BB3-2994-41C1-836B-7A0C9960FC54}" dt="2024-11-25T13:33:40.812" v="532" actId="20577"/>
          <ac:spMkLst>
            <pc:docMk/>
            <pc:sldMk cId="342064075" sldId="267"/>
            <ac:spMk id="2" creationId="{00000000-0000-0000-0000-000000000000}"/>
          </ac:spMkLst>
        </pc:spChg>
        <pc:spChg chg="mod">
          <ac:chgData name="A.Shri Charan" userId="S::charan.adapa@rampgroup.com::dc4678d9-926b-4926-8b13-4908ee1cc71b" providerId="AD" clId="Web-{88C70BB3-2994-41C1-836B-7A0C9960FC54}" dt="2024-11-25T12:59:16.046" v="135" actId="20577"/>
          <ac:spMkLst>
            <pc:docMk/>
            <pc:sldMk cId="342064075" sldId="267"/>
            <ac:spMk id="3" creationId="{00000000-0000-0000-0000-000000000000}"/>
          </ac:spMkLst>
        </pc:spChg>
      </pc:sldChg>
      <pc:sldChg chg="modSp add replId">
        <pc:chgData name="A.Shri Charan" userId="S::charan.adapa@rampgroup.com::dc4678d9-926b-4926-8b13-4908ee1cc71b" providerId="AD" clId="Web-{88C70BB3-2994-41C1-836B-7A0C9960FC54}" dt="2024-11-26T04:49:56.929" v="564" actId="20577"/>
        <pc:sldMkLst>
          <pc:docMk/>
          <pc:sldMk cId="3876182469" sldId="268"/>
        </pc:sldMkLst>
        <pc:spChg chg="mod">
          <ac:chgData name="A.Shri Charan" userId="S::charan.adapa@rampgroup.com::dc4678d9-926b-4926-8b13-4908ee1cc71b" providerId="AD" clId="Web-{88C70BB3-2994-41C1-836B-7A0C9960FC54}" dt="2024-11-25T13:33:45.437" v="533" actId="20577"/>
          <ac:spMkLst>
            <pc:docMk/>
            <pc:sldMk cId="3876182469" sldId="268"/>
            <ac:spMk id="2" creationId="{00000000-0000-0000-0000-000000000000}"/>
          </ac:spMkLst>
        </pc:spChg>
        <pc:spChg chg="mod">
          <ac:chgData name="A.Shri Charan" userId="S::charan.adapa@rampgroup.com::dc4678d9-926b-4926-8b13-4908ee1cc71b" providerId="AD" clId="Web-{88C70BB3-2994-41C1-836B-7A0C9960FC54}" dt="2024-11-26T04:49:56.929" v="564" actId="20577"/>
          <ac:spMkLst>
            <pc:docMk/>
            <pc:sldMk cId="3876182469" sldId="268"/>
            <ac:spMk id="3" creationId="{00000000-0000-0000-0000-000000000000}"/>
          </ac:spMkLst>
        </pc:spChg>
      </pc:sldChg>
      <pc:sldChg chg="addSp modSp add replId">
        <pc:chgData name="A.Shri Charan" userId="S::charan.adapa@rampgroup.com::dc4678d9-926b-4926-8b13-4908ee1cc71b" providerId="AD" clId="Web-{88C70BB3-2994-41C1-836B-7A0C9960FC54}" dt="2024-11-26T06:00:12.364" v="602" actId="20577"/>
        <pc:sldMkLst>
          <pc:docMk/>
          <pc:sldMk cId="2590591942" sldId="269"/>
        </pc:sldMkLst>
        <pc:spChg chg="mod">
          <ac:chgData name="A.Shri Charan" userId="S::charan.adapa@rampgroup.com::dc4678d9-926b-4926-8b13-4908ee1cc71b" providerId="AD" clId="Web-{88C70BB3-2994-41C1-836B-7A0C9960FC54}" dt="2024-11-26T06:00:12.364" v="602" actId="20577"/>
          <ac:spMkLst>
            <pc:docMk/>
            <pc:sldMk cId="2590591942" sldId="269"/>
            <ac:spMk id="2" creationId="{00000000-0000-0000-0000-000000000000}"/>
          </ac:spMkLst>
        </pc:spChg>
        <pc:spChg chg="mod">
          <ac:chgData name="A.Shri Charan" userId="S::charan.adapa@rampgroup.com::dc4678d9-926b-4926-8b13-4908ee1cc71b" providerId="AD" clId="Web-{88C70BB3-2994-41C1-836B-7A0C9960FC54}" dt="2024-11-26T05:48:58.618" v="585" actId="14100"/>
          <ac:spMkLst>
            <pc:docMk/>
            <pc:sldMk cId="2590591942" sldId="269"/>
            <ac:spMk id="3" creationId="{00000000-0000-0000-0000-000000000000}"/>
          </ac:spMkLst>
        </pc:spChg>
        <pc:picChg chg="add mod modCrop">
          <ac:chgData name="A.Shri Charan" userId="S::charan.adapa@rampgroup.com::dc4678d9-926b-4926-8b13-4908ee1cc71b" providerId="AD" clId="Web-{88C70BB3-2994-41C1-836B-7A0C9960FC54}" dt="2024-11-26T06:00:07.567" v="600"/>
          <ac:picMkLst>
            <pc:docMk/>
            <pc:sldMk cId="2590591942" sldId="269"/>
            <ac:picMk id="4" creationId="{FFAAE9C3-3EA4-E3BC-9DF2-09714E186434}"/>
          </ac:picMkLst>
        </pc:picChg>
      </pc:sldChg>
      <pc:sldChg chg="addSp delSp modSp add del replId">
        <pc:chgData name="A.Shri Charan" userId="S::charan.adapa@rampgroup.com::dc4678d9-926b-4926-8b13-4908ee1cc71b" providerId="AD" clId="Web-{88C70BB3-2994-41C1-836B-7A0C9960FC54}" dt="2024-11-25T13:04:21.456" v="227"/>
        <pc:sldMkLst>
          <pc:docMk/>
          <pc:sldMk cId="491511203" sldId="270"/>
        </pc:sldMkLst>
        <pc:spChg chg="mod">
          <ac:chgData name="A.Shri Charan" userId="S::charan.adapa@rampgroup.com::dc4678d9-926b-4926-8b13-4908ee1cc71b" providerId="AD" clId="Web-{88C70BB3-2994-41C1-836B-7A0C9960FC54}" dt="2024-11-25T13:01:14.016" v="189" actId="20577"/>
          <ac:spMkLst>
            <pc:docMk/>
            <pc:sldMk cId="491511203" sldId="270"/>
            <ac:spMk id="2" creationId="{00000000-0000-0000-0000-000000000000}"/>
          </ac:spMkLst>
        </pc:spChg>
        <pc:spChg chg="mod">
          <ac:chgData name="A.Shri Charan" userId="S::charan.adapa@rampgroup.com::dc4678d9-926b-4926-8b13-4908ee1cc71b" providerId="AD" clId="Web-{88C70BB3-2994-41C1-836B-7A0C9960FC54}" dt="2024-11-25T13:01:32.891" v="192" actId="20577"/>
          <ac:spMkLst>
            <pc:docMk/>
            <pc:sldMk cId="491511203" sldId="270"/>
            <ac:spMk id="3" creationId="{00000000-0000-0000-0000-000000000000}"/>
          </ac:spMkLst>
        </pc:spChg>
        <pc:graphicFrameChg chg="add del mod modGraphic">
          <ac:chgData name="A.Shri Charan" userId="S::charan.adapa@rampgroup.com::dc4678d9-926b-4926-8b13-4908ee1cc71b" providerId="AD" clId="Web-{88C70BB3-2994-41C1-836B-7A0C9960FC54}" dt="2024-11-25T13:03:00.846" v="213"/>
          <ac:graphicFrameMkLst>
            <pc:docMk/>
            <pc:sldMk cId="491511203" sldId="270"/>
            <ac:graphicFrameMk id="4" creationId="{FF641A6A-E4FD-D95A-3BDB-8179355042AD}"/>
          </ac:graphicFrameMkLst>
        </pc:graphicFrameChg>
        <pc:graphicFrameChg chg="add mod modGraphic">
          <ac:chgData name="A.Shri Charan" userId="S::charan.adapa@rampgroup.com::dc4678d9-926b-4926-8b13-4908ee1cc71b" providerId="AD" clId="Web-{88C70BB3-2994-41C1-836B-7A0C9960FC54}" dt="2024-11-25T13:03:23.705" v="218"/>
          <ac:graphicFrameMkLst>
            <pc:docMk/>
            <pc:sldMk cId="491511203" sldId="270"/>
            <ac:graphicFrameMk id="5" creationId="{D800AEBA-7EFC-535D-34F5-0944B0C27992}"/>
          </ac:graphicFrameMkLst>
        </pc:graphicFrameChg>
        <pc:graphicFrameChg chg="add mod modGraphic">
          <ac:chgData name="A.Shri Charan" userId="S::charan.adapa@rampgroup.com::dc4678d9-926b-4926-8b13-4908ee1cc71b" providerId="AD" clId="Web-{88C70BB3-2994-41C1-836B-7A0C9960FC54}" dt="2024-11-25T13:03:40.581" v="221"/>
          <ac:graphicFrameMkLst>
            <pc:docMk/>
            <pc:sldMk cId="491511203" sldId="270"/>
            <ac:graphicFrameMk id="7" creationId="{49496D61-0F9B-8BCC-496B-B443142285DA}"/>
          </ac:graphicFrameMkLst>
        </pc:graphicFrameChg>
        <pc:graphicFrameChg chg="add del mod">
          <ac:chgData name="A.Shri Charan" userId="S::charan.adapa@rampgroup.com::dc4678d9-926b-4926-8b13-4908ee1cc71b" providerId="AD" clId="Web-{88C70BB3-2994-41C1-836B-7A0C9960FC54}" dt="2024-11-25T13:03:46.581" v="223"/>
          <ac:graphicFrameMkLst>
            <pc:docMk/>
            <pc:sldMk cId="491511203" sldId="270"/>
            <ac:graphicFrameMk id="9" creationId="{867412A8-547F-E3A8-5C4B-071A0CD97C4B}"/>
          </ac:graphicFrameMkLst>
        </pc:graphicFrameChg>
        <pc:graphicFrameChg chg="add mod">
          <ac:chgData name="A.Shri Charan" userId="S::charan.adapa@rampgroup.com::dc4678d9-926b-4926-8b13-4908ee1cc71b" providerId="AD" clId="Web-{88C70BB3-2994-41C1-836B-7A0C9960FC54}" dt="2024-11-25T13:03:52.253" v="224"/>
          <ac:graphicFrameMkLst>
            <pc:docMk/>
            <pc:sldMk cId="491511203" sldId="270"/>
            <ac:graphicFrameMk id="11" creationId="{CCAA9E82-932E-2648-BD7F-F10B8CFB6789}"/>
          </ac:graphicFrameMkLst>
        </pc:graphicFrameChg>
        <pc:graphicFrameChg chg="add mod">
          <ac:chgData name="A.Shri Charan" userId="S::charan.adapa@rampgroup.com::dc4678d9-926b-4926-8b13-4908ee1cc71b" providerId="AD" clId="Web-{88C70BB3-2994-41C1-836B-7A0C9960FC54}" dt="2024-11-25T13:04:00.159" v="225"/>
          <ac:graphicFrameMkLst>
            <pc:docMk/>
            <pc:sldMk cId="491511203" sldId="270"/>
            <ac:graphicFrameMk id="13" creationId="{1F358EC3-3DA9-F995-B179-60DA3DC72B79}"/>
          </ac:graphicFrameMkLst>
        </pc:graphicFrameChg>
        <pc:graphicFrameChg chg="add mod">
          <ac:chgData name="A.Shri Charan" userId="S::charan.adapa@rampgroup.com::dc4678d9-926b-4926-8b13-4908ee1cc71b" providerId="AD" clId="Web-{88C70BB3-2994-41C1-836B-7A0C9960FC54}" dt="2024-11-25T13:04:09.909" v="226"/>
          <ac:graphicFrameMkLst>
            <pc:docMk/>
            <pc:sldMk cId="491511203" sldId="270"/>
            <ac:graphicFrameMk id="15" creationId="{7907DF55-5297-9EB3-FE32-DE9885D08585}"/>
          </ac:graphicFrameMkLst>
        </pc:graphicFrameChg>
      </pc:sldChg>
      <pc:sldChg chg="addSp modSp add replId">
        <pc:chgData name="A.Shri Charan" userId="S::charan.adapa@rampgroup.com::dc4678d9-926b-4926-8b13-4908ee1cc71b" providerId="AD" clId="Web-{88C70BB3-2994-41C1-836B-7A0C9960FC54}" dt="2024-11-25T13:10:34.383" v="354"/>
        <pc:sldMkLst>
          <pc:docMk/>
          <pc:sldMk cId="3988873527" sldId="270"/>
        </pc:sldMkLst>
        <pc:spChg chg="mod">
          <ac:chgData name="A.Shri Charan" userId="S::charan.adapa@rampgroup.com::dc4678d9-926b-4926-8b13-4908ee1cc71b" providerId="AD" clId="Web-{88C70BB3-2994-41C1-836B-7A0C9960FC54}" dt="2024-11-25T13:10:24.618" v="351" actId="14100"/>
          <ac:spMkLst>
            <pc:docMk/>
            <pc:sldMk cId="3988873527" sldId="270"/>
            <ac:spMk id="2" creationId="{00000000-0000-0000-0000-000000000000}"/>
          </ac:spMkLst>
        </pc:spChg>
        <pc:spChg chg="mod">
          <ac:chgData name="A.Shri Charan" userId="S::charan.adapa@rampgroup.com::dc4678d9-926b-4926-8b13-4908ee1cc71b" providerId="AD" clId="Web-{88C70BB3-2994-41C1-836B-7A0C9960FC54}" dt="2024-11-25T13:04:50.332" v="237" actId="20577"/>
          <ac:spMkLst>
            <pc:docMk/>
            <pc:sldMk cId="3988873527" sldId="270"/>
            <ac:spMk id="3" creationId="{00000000-0000-0000-0000-000000000000}"/>
          </ac:spMkLst>
        </pc:spChg>
        <pc:graphicFrameChg chg="add mod modGraphic">
          <ac:chgData name="A.Shri Charan" userId="S::charan.adapa@rampgroup.com::dc4678d9-926b-4926-8b13-4908ee1cc71b" providerId="AD" clId="Web-{88C70BB3-2994-41C1-836B-7A0C9960FC54}" dt="2024-11-25T13:10:34.383" v="354"/>
          <ac:graphicFrameMkLst>
            <pc:docMk/>
            <pc:sldMk cId="3988873527" sldId="270"/>
            <ac:graphicFrameMk id="4" creationId="{938E5CBB-DB9B-78B5-EFAE-674C5AD826FB}"/>
          </ac:graphicFrameMkLst>
        </pc:graphicFrameChg>
      </pc:sldChg>
      <pc:sldChg chg="addSp delSp modSp add replId">
        <pc:chgData name="A.Shri Charan" userId="S::charan.adapa@rampgroup.com::dc4678d9-926b-4926-8b13-4908ee1cc71b" providerId="AD" clId="Web-{88C70BB3-2994-41C1-836B-7A0C9960FC54}" dt="2024-11-25T13:14:34.121" v="420" actId="688"/>
        <pc:sldMkLst>
          <pc:docMk/>
          <pc:sldMk cId="3968473852" sldId="271"/>
        </pc:sldMkLst>
        <pc:spChg chg="del mod">
          <ac:chgData name="A.Shri Charan" userId="S::charan.adapa@rampgroup.com::dc4678d9-926b-4926-8b13-4908ee1cc71b" providerId="AD" clId="Web-{88C70BB3-2994-41C1-836B-7A0C9960FC54}" dt="2024-11-25T13:13:51.824" v="403"/>
          <ac:spMkLst>
            <pc:docMk/>
            <pc:sldMk cId="3968473852" sldId="271"/>
            <ac:spMk id="2" creationId="{00000000-0000-0000-0000-000000000000}"/>
          </ac:spMkLst>
        </pc:spChg>
        <pc:spChg chg="add mod">
          <ac:chgData name="A.Shri Charan" userId="S::charan.adapa@rampgroup.com::dc4678d9-926b-4926-8b13-4908ee1cc71b" providerId="AD" clId="Web-{88C70BB3-2994-41C1-836B-7A0C9960FC54}" dt="2024-11-25T13:14:34.121" v="420" actId="688"/>
          <ac:spMkLst>
            <pc:docMk/>
            <pc:sldMk cId="3968473852" sldId="271"/>
            <ac:spMk id="6" creationId="{0DFDA852-1841-D569-E1A4-F10AB235089A}"/>
          </ac:spMkLst>
        </pc:spChg>
        <pc:graphicFrameChg chg="del mod modGraphic">
          <ac:chgData name="A.Shri Charan" userId="S::charan.adapa@rampgroup.com::dc4678d9-926b-4926-8b13-4908ee1cc71b" providerId="AD" clId="Web-{88C70BB3-2994-41C1-836B-7A0C9960FC54}" dt="2024-11-25T13:13:42.511" v="401"/>
          <ac:graphicFrameMkLst>
            <pc:docMk/>
            <pc:sldMk cId="3968473852" sldId="271"/>
            <ac:graphicFrameMk id="4" creationId="{938E5CBB-DB9B-78B5-EFAE-674C5AD826FB}"/>
          </ac:graphicFrameMkLst>
        </pc:graphicFrameChg>
      </pc:sldChg>
      <pc:sldChg chg="addSp delSp modSp add del mod replId setBg">
        <pc:chgData name="A.Shri Charan" userId="S::charan.adapa@rampgroup.com::dc4678d9-926b-4926-8b13-4908ee1cc71b" providerId="AD" clId="Web-{88C70BB3-2994-41C1-836B-7A0C9960FC54}" dt="2024-11-25T13:20:26.688" v="447"/>
        <pc:sldMkLst>
          <pc:docMk/>
          <pc:sldMk cId="2420418273" sldId="272"/>
        </pc:sldMkLst>
        <pc:spChg chg="mod">
          <ac:chgData name="A.Shri Charan" userId="S::charan.adapa@rampgroup.com::dc4678d9-926b-4926-8b13-4908ee1cc71b" providerId="AD" clId="Web-{88C70BB3-2994-41C1-836B-7A0C9960FC54}" dt="2024-11-25T13:19:42.250" v="442"/>
          <ac:spMkLst>
            <pc:docMk/>
            <pc:sldMk cId="2420418273" sldId="272"/>
            <ac:spMk id="2" creationId="{00000000-0000-0000-0000-000000000000}"/>
          </ac:spMkLst>
        </pc:spChg>
        <pc:spChg chg="mod">
          <ac:chgData name="A.Shri Charan" userId="S::charan.adapa@rampgroup.com::dc4678d9-926b-4926-8b13-4908ee1cc71b" providerId="AD" clId="Web-{88C70BB3-2994-41C1-836B-7A0C9960FC54}" dt="2024-11-25T13:19:42.250" v="442"/>
          <ac:spMkLst>
            <pc:docMk/>
            <pc:sldMk cId="2420418273" sldId="272"/>
            <ac:spMk id="3" creationId="{00000000-0000-0000-0000-000000000000}"/>
          </ac:spMkLst>
        </pc:spChg>
        <pc:spChg chg="add del mod">
          <ac:chgData name="A.Shri Charan" userId="S::charan.adapa@rampgroup.com::dc4678d9-926b-4926-8b13-4908ee1cc71b" providerId="AD" clId="Web-{88C70BB3-2994-41C1-836B-7A0C9960FC54}" dt="2024-11-25T13:18:39.187" v="437"/>
          <ac:spMkLst>
            <pc:docMk/>
            <pc:sldMk cId="2420418273" sldId="272"/>
            <ac:spMk id="5" creationId="{7F0776DE-A5AA-5EE0-5BCC-C673A78FF4A0}"/>
          </ac:spMkLst>
        </pc:spChg>
        <pc:spChg chg="add mod">
          <ac:chgData name="A.Shri Charan" userId="S::charan.adapa@rampgroup.com::dc4678d9-926b-4926-8b13-4908ee1cc71b" providerId="AD" clId="Web-{88C70BB3-2994-41C1-836B-7A0C9960FC54}" dt="2024-11-25T13:20:20.188" v="446" actId="20577"/>
          <ac:spMkLst>
            <pc:docMk/>
            <pc:sldMk cId="2420418273" sldId="272"/>
            <ac:spMk id="8" creationId="{D30293AB-ABF6-E30E-1DB1-DFBAEC194897}"/>
          </ac:spMkLst>
        </pc:spChg>
        <pc:spChg chg="del">
          <ac:chgData name="A.Shri Charan" userId="S::charan.adapa@rampgroup.com::dc4678d9-926b-4926-8b13-4908ee1cc71b" providerId="AD" clId="Web-{88C70BB3-2994-41C1-836B-7A0C9960FC54}" dt="2024-11-25T13:18:09.812" v="432"/>
          <ac:spMkLst>
            <pc:docMk/>
            <pc:sldMk cId="2420418273" sldId="272"/>
            <ac:spMk id="35" creationId="{9F84B89C-BB5C-7BD7-E0CB-97CE48938CBB}"/>
          </ac:spMkLst>
        </pc:spChg>
        <pc:spChg chg="del">
          <ac:chgData name="A.Shri Charan" userId="S::charan.adapa@rampgroup.com::dc4678d9-926b-4926-8b13-4908ee1cc71b" providerId="AD" clId="Web-{88C70BB3-2994-41C1-836B-7A0C9960FC54}" dt="2024-11-25T13:18:09.812" v="432"/>
          <ac:spMkLst>
            <pc:docMk/>
            <pc:sldMk cId="2420418273" sldId="272"/>
            <ac:spMk id="36" creationId="{51721161-CDDD-DB78-5803-9142A04A60BC}"/>
          </ac:spMkLst>
        </pc:spChg>
        <pc:spChg chg="add del">
          <ac:chgData name="A.Shri Charan" userId="S::charan.adapa@rampgroup.com::dc4678d9-926b-4926-8b13-4908ee1cc71b" providerId="AD" clId="Web-{88C70BB3-2994-41C1-836B-7A0C9960FC54}" dt="2024-11-25T13:19:42.250" v="442"/>
          <ac:spMkLst>
            <pc:docMk/>
            <pc:sldMk cId="2420418273" sldId="272"/>
            <ac:spMk id="41" creationId="{A0A7E8C1-C94C-2023-9143-01B16A21D046}"/>
          </ac:spMkLst>
        </pc:spChg>
        <pc:spChg chg="add">
          <ac:chgData name="A.Shri Charan" userId="S::charan.adapa@rampgroup.com::dc4678d9-926b-4926-8b13-4908ee1cc71b" providerId="AD" clId="Web-{88C70BB3-2994-41C1-836B-7A0C9960FC54}" dt="2024-11-25T13:19:42.250" v="442"/>
          <ac:spMkLst>
            <pc:docMk/>
            <pc:sldMk cId="2420418273" sldId="272"/>
            <ac:spMk id="46" creationId="{0668B51F-0397-D568-D929-A4F9A9CC47E8}"/>
          </ac:spMkLst>
        </pc:spChg>
        <pc:spChg chg="add">
          <ac:chgData name="A.Shri Charan" userId="S::charan.adapa@rampgroup.com::dc4678d9-926b-4926-8b13-4908ee1cc71b" providerId="AD" clId="Web-{88C70BB3-2994-41C1-836B-7A0C9960FC54}" dt="2024-11-25T13:19:42.250" v="442"/>
          <ac:spMkLst>
            <pc:docMk/>
            <pc:sldMk cId="2420418273" sldId="272"/>
            <ac:spMk id="48" creationId="{50F200B6-228D-F4F2-C6FF-D4257EC20592}"/>
          </ac:spMkLst>
        </pc:spChg>
        <pc:picChg chg="add del mod modCrop">
          <ac:chgData name="A.Shri Charan" userId="S::charan.adapa@rampgroup.com::dc4678d9-926b-4926-8b13-4908ee1cc71b" providerId="AD" clId="Web-{88C70BB3-2994-41C1-836B-7A0C9960FC54}" dt="2024-11-25T13:18:34.312" v="436"/>
          <ac:picMkLst>
            <pc:docMk/>
            <pc:sldMk cId="2420418273" sldId="272"/>
            <ac:picMk id="4" creationId="{BEFD70DD-2E65-0430-9D54-0648B642C594}"/>
          </ac:picMkLst>
        </pc:picChg>
        <pc:picChg chg="add del mod ord">
          <ac:chgData name="A.Shri Charan" userId="S::charan.adapa@rampgroup.com::dc4678d9-926b-4926-8b13-4908ee1cc71b" providerId="AD" clId="Web-{88C70BB3-2994-41C1-836B-7A0C9960FC54}" dt="2024-11-25T13:20:02.704" v="443"/>
          <ac:picMkLst>
            <pc:docMk/>
            <pc:sldMk cId="2420418273" sldId="272"/>
            <ac:picMk id="7" creationId="{236EFF4C-15CE-A09D-A7EB-E86483FEAB23}"/>
          </ac:picMkLst>
        </pc:picChg>
      </pc:sldChg>
      <pc:sldChg chg="addSp delSp modSp new del mod setBg">
        <pc:chgData name="A.Shri Charan" userId="S::charan.adapa@rampgroup.com::dc4678d9-926b-4926-8b13-4908ee1cc71b" providerId="AD" clId="Web-{88C70BB3-2994-41C1-836B-7A0C9960FC54}" dt="2024-11-25T13:28:49.761" v="527"/>
        <pc:sldMkLst>
          <pc:docMk/>
          <pc:sldMk cId="2810190951" sldId="272"/>
        </pc:sldMkLst>
        <pc:spChg chg="del mod">
          <ac:chgData name="A.Shri Charan" userId="S::charan.adapa@rampgroup.com::dc4678d9-926b-4926-8b13-4908ee1cc71b" providerId="AD" clId="Web-{88C70BB3-2994-41C1-836B-7A0C9960FC54}" dt="2024-11-25T13:23:57.302" v="459"/>
          <ac:spMkLst>
            <pc:docMk/>
            <pc:sldMk cId="2810190951" sldId="272"/>
            <ac:spMk id="2" creationId="{28AE3AB6-0A78-4AC9-0D0B-AAE9232B9270}"/>
          </ac:spMkLst>
        </pc:spChg>
        <pc:spChg chg="del">
          <ac:chgData name="A.Shri Charan" userId="S::charan.adapa@rampgroup.com::dc4678d9-926b-4926-8b13-4908ee1cc71b" providerId="AD" clId="Web-{88C70BB3-2994-41C1-836B-7A0C9960FC54}" dt="2024-11-25T13:23:14.410" v="449"/>
          <ac:spMkLst>
            <pc:docMk/>
            <pc:sldMk cId="2810190951" sldId="272"/>
            <ac:spMk id="3" creationId="{C1455DA5-E677-BC10-7DB1-98E698B4A7C0}"/>
          </ac:spMkLst>
        </pc:spChg>
        <pc:spChg chg="add del mod">
          <ac:chgData name="A.Shri Charan" userId="S::charan.adapa@rampgroup.com::dc4678d9-926b-4926-8b13-4908ee1cc71b" providerId="AD" clId="Web-{88C70BB3-2994-41C1-836B-7A0C9960FC54}" dt="2024-11-25T13:23:25.239" v="453"/>
          <ac:spMkLst>
            <pc:docMk/>
            <pc:sldMk cId="2810190951" sldId="272"/>
            <ac:spMk id="5" creationId="{F3F3320A-EE53-BE64-8D2D-D69FE7DBBDEB}"/>
          </ac:spMkLst>
        </pc:spChg>
        <pc:spChg chg="add mod">
          <ac:chgData name="A.Shri Charan" userId="S::charan.adapa@rampgroup.com::dc4678d9-926b-4926-8b13-4908ee1cc71b" providerId="AD" clId="Web-{88C70BB3-2994-41C1-836B-7A0C9960FC54}" dt="2024-11-25T13:25:11.242" v="464"/>
          <ac:spMkLst>
            <pc:docMk/>
            <pc:sldMk cId="2810190951" sldId="272"/>
            <ac:spMk id="8" creationId="{B7A960C0-2D87-0A6E-17CB-D8EF6A71A631}"/>
          </ac:spMkLst>
        </pc:spChg>
        <pc:spChg chg="add del">
          <ac:chgData name="A.Shri Charan" userId="S::charan.adapa@rampgroup.com::dc4678d9-926b-4926-8b13-4908ee1cc71b" providerId="AD" clId="Web-{88C70BB3-2994-41C1-836B-7A0C9960FC54}" dt="2024-11-25T13:24:07.099" v="460"/>
          <ac:spMkLst>
            <pc:docMk/>
            <pc:sldMk cId="2810190951" sldId="272"/>
            <ac:spMk id="9" creationId="{39E1A45B-3588-7940-AB1F-9FF8D0F887C6}"/>
          </ac:spMkLst>
        </pc:spChg>
        <pc:spChg chg="add">
          <ac:chgData name="A.Shri Charan" userId="S::charan.adapa@rampgroup.com::dc4678d9-926b-4926-8b13-4908ee1cc71b" providerId="AD" clId="Web-{88C70BB3-2994-41C1-836B-7A0C9960FC54}" dt="2024-11-25T13:23:25.239" v="453"/>
          <ac:spMkLst>
            <pc:docMk/>
            <pc:sldMk cId="2810190951" sldId="272"/>
            <ac:spMk id="12" creationId="{7E259EAA-3827-BEFD-3AE5-26669D20B4B8}"/>
          </ac:spMkLst>
        </pc:spChg>
        <pc:spChg chg="add del mod">
          <ac:chgData name="A.Shri Charan" userId="S::charan.adapa@rampgroup.com::dc4678d9-926b-4926-8b13-4908ee1cc71b" providerId="AD" clId="Web-{88C70BB3-2994-41C1-836B-7A0C9960FC54}" dt="2024-11-25T13:25:25.086" v="470"/>
          <ac:spMkLst>
            <pc:docMk/>
            <pc:sldMk cId="2810190951" sldId="272"/>
            <ac:spMk id="13" creationId="{6EB04C97-CF29-081D-50AB-B9B585654C51}"/>
          </ac:spMkLst>
        </pc:spChg>
        <pc:spChg chg="add del mod">
          <ac:chgData name="A.Shri Charan" userId="S::charan.adapa@rampgroup.com::dc4678d9-926b-4926-8b13-4908ee1cc71b" providerId="AD" clId="Web-{88C70BB3-2994-41C1-836B-7A0C9960FC54}" dt="2024-11-25T13:26:54.728" v="496"/>
          <ac:spMkLst>
            <pc:docMk/>
            <pc:sldMk cId="2810190951" sldId="272"/>
            <ac:spMk id="15" creationId="{FC5BE409-BE00-5AA7-7015-048B69281A78}"/>
          </ac:spMkLst>
        </pc:spChg>
        <pc:spChg chg="add del mod">
          <ac:chgData name="A.Shri Charan" userId="S::charan.adapa@rampgroup.com::dc4678d9-926b-4926-8b13-4908ee1cc71b" providerId="AD" clId="Web-{88C70BB3-2994-41C1-836B-7A0C9960FC54}" dt="2024-11-25T13:27:34.963" v="507"/>
          <ac:spMkLst>
            <pc:docMk/>
            <pc:sldMk cId="2810190951" sldId="272"/>
            <ac:spMk id="16" creationId="{D56071ED-7E79-80E9-A5E3-1E4C619BD5AA}"/>
          </ac:spMkLst>
        </pc:spChg>
        <pc:spChg chg="add mod">
          <ac:chgData name="A.Shri Charan" userId="S::charan.adapa@rampgroup.com::dc4678d9-926b-4926-8b13-4908ee1cc71b" providerId="AD" clId="Web-{88C70BB3-2994-41C1-836B-7A0C9960FC54}" dt="2024-11-25T13:28:23.260" v="526" actId="14100"/>
          <ac:spMkLst>
            <pc:docMk/>
            <pc:sldMk cId="2810190951" sldId="272"/>
            <ac:spMk id="17" creationId="{A4AD53C5-70A0-14B9-E513-0396C38AA448}"/>
          </ac:spMkLst>
        </pc:spChg>
        <pc:picChg chg="add del mod ord">
          <ac:chgData name="A.Shri Charan" userId="S::charan.adapa@rampgroup.com::dc4678d9-926b-4926-8b13-4908ee1cc71b" providerId="AD" clId="Web-{88C70BB3-2994-41C1-836B-7A0C9960FC54}" dt="2024-11-25T13:23:36.130" v="457"/>
          <ac:picMkLst>
            <pc:docMk/>
            <pc:sldMk cId="2810190951" sldId="272"/>
            <ac:picMk id="4" creationId="{1D172A4B-71DC-1004-A047-418795BFFF5E}"/>
          </ac:picMkLst>
        </pc:picChg>
        <pc:picChg chg="add mod">
          <ac:chgData name="A.Shri Charan" userId="S::charan.adapa@rampgroup.com::dc4678d9-926b-4926-8b13-4908ee1cc71b" providerId="AD" clId="Web-{88C70BB3-2994-41C1-836B-7A0C9960FC54}" dt="2024-11-25T13:25:11.226" v="462"/>
          <ac:picMkLst>
            <pc:docMk/>
            <pc:sldMk cId="2810190951" sldId="272"/>
            <ac:picMk id="7" creationId="{0FBD780E-DF1A-18B1-6B1A-226D0D261787}"/>
          </ac:picMkLst>
        </pc:picChg>
        <pc:picChg chg="add mod">
          <ac:chgData name="A.Shri Charan" userId="S::charan.adapa@rampgroup.com::dc4678d9-926b-4926-8b13-4908ee1cc71b" providerId="AD" clId="Web-{88C70BB3-2994-41C1-836B-7A0C9960FC54}" dt="2024-11-25T13:25:11.820" v="466"/>
          <ac:picMkLst>
            <pc:docMk/>
            <pc:sldMk cId="2810190951" sldId="272"/>
            <ac:picMk id="11" creationId="{824545FD-5973-1863-16D5-83DDC1E76F10}"/>
          </ac:picMkLst>
        </pc:picChg>
      </pc:sldChg>
      <pc:sldChg chg="new del">
        <pc:chgData name="A.Shri Charan" userId="S::charan.adapa@rampgroup.com::dc4678d9-926b-4926-8b13-4908ee1cc71b" providerId="AD" clId="Web-{88C70BB3-2994-41C1-836B-7A0C9960FC54}" dt="2024-11-25T13:29:02.058" v="530"/>
        <pc:sldMkLst>
          <pc:docMk/>
          <pc:sldMk cId="3715660682" sldId="272"/>
        </pc:sldMkLst>
      </pc:sldChg>
      <pc:sldChg chg="add">
        <pc:chgData name="A.Shri Charan" userId="S::charan.adapa@rampgroup.com::dc4678d9-926b-4926-8b13-4908ee1cc71b" providerId="AD" clId="Web-{88C70BB3-2994-41C1-836B-7A0C9960FC54}" dt="2024-11-25T13:28:57.417" v="529"/>
        <pc:sldMkLst>
          <pc:docMk/>
          <pc:sldMk cId="2810190951" sldId="273"/>
        </pc:sldMkLst>
      </pc:sldChg>
      <pc:sldChg chg="add replId">
        <pc:chgData name="A.Shri Charan" userId="S::charan.adapa@rampgroup.com::dc4678d9-926b-4926-8b13-4908ee1cc71b" providerId="AD" clId="Web-{88C70BB3-2994-41C1-836B-7A0C9960FC54}" dt="2024-11-26T05:47:14.381" v="566"/>
        <pc:sldMkLst>
          <pc:docMk/>
          <pc:sldMk cId="1186710851" sldId="274"/>
        </pc:sldMkLst>
      </pc:sldChg>
      <pc:sldMasterChg chg="add del addSldLayout delSldLayout">
        <pc:chgData name="A.Shri Charan" userId="S::charan.adapa@rampgroup.com::dc4678d9-926b-4926-8b13-4908ee1cc71b" providerId="AD" clId="Web-{88C70BB3-2994-41C1-836B-7A0C9960FC54}" dt="2024-11-25T12:51:17.945" v="4"/>
        <pc:sldMasterMkLst>
          <pc:docMk/>
          <pc:sldMasterMk cId="2460954070" sldId="2147483660"/>
        </pc:sldMasterMkLst>
        <pc:sldLayoutChg chg="add del">
          <pc:chgData name="A.Shri Charan" userId="S::charan.adapa@rampgroup.com::dc4678d9-926b-4926-8b13-4908ee1cc71b" providerId="AD" clId="Web-{88C70BB3-2994-41C1-836B-7A0C9960FC54}" dt="2024-11-25T12:51:17.945" v="4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A.Shri Charan" userId="S::charan.adapa@rampgroup.com::dc4678d9-926b-4926-8b13-4908ee1cc71b" providerId="AD" clId="Web-{88C70BB3-2994-41C1-836B-7A0C9960FC54}" dt="2024-11-25T12:51:17.945" v="4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A.Shri Charan" userId="S::charan.adapa@rampgroup.com::dc4678d9-926b-4926-8b13-4908ee1cc71b" providerId="AD" clId="Web-{88C70BB3-2994-41C1-836B-7A0C9960FC54}" dt="2024-11-25T12:51:17.945" v="4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A.Shri Charan" userId="S::charan.adapa@rampgroup.com::dc4678d9-926b-4926-8b13-4908ee1cc71b" providerId="AD" clId="Web-{88C70BB3-2994-41C1-836B-7A0C9960FC54}" dt="2024-11-25T12:51:17.945" v="4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A.Shri Charan" userId="S::charan.adapa@rampgroup.com::dc4678d9-926b-4926-8b13-4908ee1cc71b" providerId="AD" clId="Web-{88C70BB3-2994-41C1-836B-7A0C9960FC54}" dt="2024-11-25T12:51:17.945" v="4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A.Shri Charan" userId="S::charan.adapa@rampgroup.com::dc4678d9-926b-4926-8b13-4908ee1cc71b" providerId="AD" clId="Web-{88C70BB3-2994-41C1-836B-7A0C9960FC54}" dt="2024-11-25T12:51:17.945" v="4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A.Shri Charan" userId="S::charan.adapa@rampgroup.com::dc4678d9-926b-4926-8b13-4908ee1cc71b" providerId="AD" clId="Web-{88C70BB3-2994-41C1-836B-7A0C9960FC54}" dt="2024-11-25T12:51:17.945" v="4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A.Shri Charan" userId="S::charan.adapa@rampgroup.com::dc4678d9-926b-4926-8b13-4908ee1cc71b" providerId="AD" clId="Web-{88C70BB3-2994-41C1-836B-7A0C9960FC54}" dt="2024-11-25T12:51:17.945" v="4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A.Shri Charan" userId="S::charan.adapa@rampgroup.com::dc4678d9-926b-4926-8b13-4908ee1cc71b" providerId="AD" clId="Web-{88C70BB3-2994-41C1-836B-7A0C9960FC54}" dt="2024-11-25T12:51:17.945" v="4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A.Shri Charan" userId="S::charan.adapa@rampgroup.com::dc4678d9-926b-4926-8b13-4908ee1cc71b" providerId="AD" clId="Web-{88C70BB3-2994-41C1-836B-7A0C9960FC54}" dt="2024-11-25T12:51:17.945" v="4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A.Shri Charan" userId="S::charan.adapa@rampgroup.com::dc4678d9-926b-4926-8b13-4908ee1cc71b" providerId="AD" clId="Web-{88C70BB3-2994-41C1-836B-7A0C9960FC54}" dt="2024-11-25T12:51:17.945" v="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A.Shri Charan" userId="S::charan.adapa@rampgroup.com::dc4678d9-926b-4926-8b13-4908ee1cc71b" providerId="AD" clId="Web-{88C70BB3-2994-41C1-836B-7A0C9960FC54}" dt="2024-11-25T12:51:16.680" v="1"/>
        <pc:sldMasterMkLst>
          <pc:docMk/>
          <pc:sldMasterMk cId="2921764336" sldId="2147483672"/>
        </pc:sldMasterMkLst>
        <pc:sldLayoutChg chg="add del">
          <pc:chgData name="A.Shri Charan" userId="S::charan.adapa@rampgroup.com::dc4678d9-926b-4926-8b13-4908ee1cc71b" providerId="AD" clId="Web-{88C70BB3-2994-41C1-836B-7A0C9960FC54}" dt="2024-11-25T12:51:16.680" v="1"/>
          <pc:sldLayoutMkLst>
            <pc:docMk/>
            <pc:sldMasterMk cId="2921764336" sldId="2147483672"/>
            <pc:sldLayoutMk cId="3708722252" sldId="2147483673"/>
          </pc:sldLayoutMkLst>
        </pc:sldLayoutChg>
        <pc:sldLayoutChg chg="add del replId">
          <pc:chgData name="A.Shri Charan" userId="S::charan.adapa@rampgroup.com::dc4678d9-926b-4926-8b13-4908ee1cc71b" providerId="AD" clId="Web-{88C70BB3-2994-41C1-836B-7A0C9960FC54}" dt="2024-11-25T12:51:16.680" v="1"/>
          <pc:sldLayoutMkLst>
            <pc:docMk/>
            <pc:sldMasterMk cId="2921764336" sldId="2147483672"/>
            <pc:sldLayoutMk cId="1529613654" sldId="2147483674"/>
          </pc:sldLayoutMkLst>
        </pc:sldLayoutChg>
        <pc:sldLayoutChg chg="add del replId">
          <pc:chgData name="A.Shri Charan" userId="S::charan.adapa@rampgroup.com::dc4678d9-926b-4926-8b13-4908ee1cc71b" providerId="AD" clId="Web-{88C70BB3-2994-41C1-836B-7A0C9960FC54}" dt="2024-11-25T12:51:16.680" v="1"/>
          <pc:sldLayoutMkLst>
            <pc:docMk/>
            <pc:sldMasterMk cId="2921764336" sldId="2147483672"/>
            <pc:sldLayoutMk cId="1947448812" sldId="2147483675"/>
          </pc:sldLayoutMkLst>
        </pc:sldLayoutChg>
        <pc:sldLayoutChg chg="add del replId">
          <pc:chgData name="A.Shri Charan" userId="S::charan.adapa@rampgroup.com::dc4678d9-926b-4926-8b13-4908ee1cc71b" providerId="AD" clId="Web-{88C70BB3-2994-41C1-836B-7A0C9960FC54}" dt="2024-11-25T12:51:16.680" v="1"/>
          <pc:sldLayoutMkLst>
            <pc:docMk/>
            <pc:sldMasterMk cId="2921764336" sldId="2147483672"/>
            <pc:sldLayoutMk cId="2030151425" sldId="2147483676"/>
          </pc:sldLayoutMkLst>
        </pc:sldLayoutChg>
        <pc:sldLayoutChg chg="add del replId">
          <pc:chgData name="A.Shri Charan" userId="S::charan.adapa@rampgroup.com::dc4678d9-926b-4926-8b13-4908ee1cc71b" providerId="AD" clId="Web-{88C70BB3-2994-41C1-836B-7A0C9960FC54}" dt="2024-11-25T12:51:16.680" v="1"/>
          <pc:sldLayoutMkLst>
            <pc:docMk/>
            <pc:sldMasterMk cId="2921764336" sldId="2147483672"/>
            <pc:sldLayoutMk cId="900244009" sldId="2147483677"/>
          </pc:sldLayoutMkLst>
        </pc:sldLayoutChg>
        <pc:sldLayoutChg chg="add del replId">
          <pc:chgData name="A.Shri Charan" userId="S::charan.adapa@rampgroup.com::dc4678d9-926b-4926-8b13-4908ee1cc71b" providerId="AD" clId="Web-{88C70BB3-2994-41C1-836B-7A0C9960FC54}" dt="2024-11-25T12:51:16.680" v="1"/>
          <pc:sldLayoutMkLst>
            <pc:docMk/>
            <pc:sldMasterMk cId="2921764336" sldId="2147483672"/>
            <pc:sldLayoutMk cId="1630345632" sldId="2147483678"/>
          </pc:sldLayoutMkLst>
        </pc:sldLayoutChg>
        <pc:sldLayoutChg chg="add del replId">
          <pc:chgData name="A.Shri Charan" userId="S::charan.adapa@rampgroup.com::dc4678d9-926b-4926-8b13-4908ee1cc71b" providerId="AD" clId="Web-{88C70BB3-2994-41C1-836B-7A0C9960FC54}" dt="2024-11-25T12:51:16.680" v="1"/>
          <pc:sldLayoutMkLst>
            <pc:docMk/>
            <pc:sldMasterMk cId="2921764336" sldId="2147483672"/>
            <pc:sldLayoutMk cId="357954336" sldId="2147483679"/>
          </pc:sldLayoutMkLst>
        </pc:sldLayoutChg>
        <pc:sldLayoutChg chg="add del replId">
          <pc:chgData name="A.Shri Charan" userId="S::charan.adapa@rampgroup.com::dc4678d9-926b-4926-8b13-4908ee1cc71b" providerId="AD" clId="Web-{88C70BB3-2994-41C1-836B-7A0C9960FC54}" dt="2024-11-25T12:51:16.680" v="1"/>
          <pc:sldLayoutMkLst>
            <pc:docMk/>
            <pc:sldMasterMk cId="2921764336" sldId="2147483672"/>
            <pc:sldLayoutMk cId="338300901" sldId="2147483680"/>
          </pc:sldLayoutMkLst>
        </pc:sldLayoutChg>
        <pc:sldLayoutChg chg="add del replId">
          <pc:chgData name="A.Shri Charan" userId="S::charan.adapa@rampgroup.com::dc4678d9-926b-4926-8b13-4908ee1cc71b" providerId="AD" clId="Web-{88C70BB3-2994-41C1-836B-7A0C9960FC54}" dt="2024-11-25T12:51:16.680" v="1"/>
          <pc:sldLayoutMkLst>
            <pc:docMk/>
            <pc:sldMasterMk cId="2921764336" sldId="2147483672"/>
            <pc:sldLayoutMk cId="3734252096" sldId="2147483681"/>
          </pc:sldLayoutMkLst>
        </pc:sldLayoutChg>
        <pc:sldLayoutChg chg="add del replId">
          <pc:chgData name="A.Shri Charan" userId="S::charan.adapa@rampgroup.com::dc4678d9-926b-4926-8b13-4908ee1cc71b" providerId="AD" clId="Web-{88C70BB3-2994-41C1-836B-7A0C9960FC54}" dt="2024-11-25T12:51:16.680" v="1"/>
          <pc:sldLayoutMkLst>
            <pc:docMk/>
            <pc:sldMasterMk cId="2921764336" sldId="2147483672"/>
            <pc:sldLayoutMk cId="2706948540" sldId="2147483682"/>
          </pc:sldLayoutMkLst>
        </pc:sldLayoutChg>
        <pc:sldLayoutChg chg="add del replId">
          <pc:chgData name="A.Shri Charan" userId="S::charan.adapa@rampgroup.com::dc4678d9-926b-4926-8b13-4908ee1cc71b" providerId="AD" clId="Web-{88C70BB3-2994-41C1-836B-7A0C9960FC54}" dt="2024-11-25T12:51:16.680" v="1"/>
          <pc:sldLayoutMkLst>
            <pc:docMk/>
            <pc:sldMasterMk cId="2921764336" sldId="2147483672"/>
            <pc:sldLayoutMk cId="3223744143" sldId="2147483683"/>
          </pc:sldLayoutMkLst>
        </pc:sldLayoutChg>
      </pc:sldMasterChg>
      <pc:sldMasterChg chg="add del addSldLayout delSldLayout">
        <pc:chgData name="A.Shri Charan" userId="S::charan.adapa@rampgroup.com::dc4678d9-926b-4926-8b13-4908ee1cc71b" providerId="AD" clId="Web-{88C70BB3-2994-41C1-836B-7A0C9960FC54}" dt="2024-11-25T12:51:17.898" v="3"/>
        <pc:sldMasterMkLst>
          <pc:docMk/>
          <pc:sldMasterMk cId="4007571155" sldId="2147483685"/>
        </pc:sldMasterMkLst>
        <pc:sldLayoutChg chg="add del">
          <pc:chgData name="A.Shri Charan" userId="S::charan.adapa@rampgroup.com::dc4678d9-926b-4926-8b13-4908ee1cc71b" providerId="AD" clId="Web-{88C70BB3-2994-41C1-836B-7A0C9960FC54}" dt="2024-11-25T12:51:17.898" v="3"/>
          <pc:sldLayoutMkLst>
            <pc:docMk/>
            <pc:sldMasterMk cId="4007571155" sldId="2147483685"/>
            <pc:sldLayoutMk cId="3743354172" sldId="2147483674"/>
          </pc:sldLayoutMkLst>
        </pc:sldLayoutChg>
        <pc:sldLayoutChg chg="add del">
          <pc:chgData name="A.Shri Charan" userId="S::charan.adapa@rampgroup.com::dc4678d9-926b-4926-8b13-4908ee1cc71b" providerId="AD" clId="Web-{88C70BB3-2994-41C1-836B-7A0C9960FC54}" dt="2024-11-25T12:51:17.898" v="3"/>
          <pc:sldLayoutMkLst>
            <pc:docMk/>
            <pc:sldMasterMk cId="4007571155" sldId="2147483685"/>
            <pc:sldLayoutMk cId="3715874234" sldId="2147483675"/>
          </pc:sldLayoutMkLst>
        </pc:sldLayoutChg>
        <pc:sldLayoutChg chg="add del">
          <pc:chgData name="A.Shri Charan" userId="S::charan.adapa@rampgroup.com::dc4678d9-926b-4926-8b13-4908ee1cc71b" providerId="AD" clId="Web-{88C70BB3-2994-41C1-836B-7A0C9960FC54}" dt="2024-11-25T12:51:17.898" v="3"/>
          <pc:sldLayoutMkLst>
            <pc:docMk/>
            <pc:sldMasterMk cId="4007571155" sldId="2147483685"/>
            <pc:sldLayoutMk cId="4029583975" sldId="2147483676"/>
          </pc:sldLayoutMkLst>
        </pc:sldLayoutChg>
        <pc:sldLayoutChg chg="add del">
          <pc:chgData name="A.Shri Charan" userId="S::charan.adapa@rampgroup.com::dc4678d9-926b-4926-8b13-4908ee1cc71b" providerId="AD" clId="Web-{88C70BB3-2994-41C1-836B-7A0C9960FC54}" dt="2024-11-25T12:51:17.898" v="3"/>
          <pc:sldLayoutMkLst>
            <pc:docMk/>
            <pc:sldMasterMk cId="4007571155" sldId="2147483685"/>
            <pc:sldLayoutMk cId="1727577198" sldId="2147483677"/>
          </pc:sldLayoutMkLst>
        </pc:sldLayoutChg>
        <pc:sldLayoutChg chg="add del">
          <pc:chgData name="A.Shri Charan" userId="S::charan.adapa@rampgroup.com::dc4678d9-926b-4926-8b13-4908ee1cc71b" providerId="AD" clId="Web-{88C70BB3-2994-41C1-836B-7A0C9960FC54}" dt="2024-11-25T12:51:17.898" v="3"/>
          <pc:sldLayoutMkLst>
            <pc:docMk/>
            <pc:sldMasterMk cId="4007571155" sldId="2147483685"/>
            <pc:sldLayoutMk cId="1050977154" sldId="2147483678"/>
          </pc:sldLayoutMkLst>
        </pc:sldLayoutChg>
        <pc:sldLayoutChg chg="add del">
          <pc:chgData name="A.Shri Charan" userId="S::charan.adapa@rampgroup.com::dc4678d9-926b-4926-8b13-4908ee1cc71b" providerId="AD" clId="Web-{88C70BB3-2994-41C1-836B-7A0C9960FC54}" dt="2024-11-25T12:51:17.898" v="3"/>
          <pc:sldLayoutMkLst>
            <pc:docMk/>
            <pc:sldMasterMk cId="4007571155" sldId="2147483685"/>
            <pc:sldLayoutMk cId="2607741073" sldId="2147483679"/>
          </pc:sldLayoutMkLst>
        </pc:sldLayoutChg>
        <pc:sldLayoutChg chg="add del">
          <pc:chgData name="A.Shri Charan" userId="S::charan.adapa@rampgroup.com::dc4678d9-926b-4926-8b13-4908ee1cc71b" providerId="AD" clId="Web-{88C70BB3-2994-41C1-836B-7A0C9960FC54}" dt="2024-11-25T12:51:17.898" v="3"/>
          <pc:sldLayoutMkLst>
            <pc:docMk/>
            <pc:sldMasterMk cId="4007571155" sldId="2147483685"/>
            <pc:sldLayoutMk cId="2405335082" sldId="2147483680"/>
          </pc:sldLayoutMkLst>
        </pc:sldLayoutChg>
        <pc:sldLayoutChg chg="add del">
          <pc:chgData name="A.Shri Charan" userId="S::charan.adapa@rampgroup.com::dc4678d9-926b-4926-8b13-4908ee1cc71b" providerId="AD" clId="Web-{88C70BB3-2994-41C1-836B-7A0C9960FC54}" dt="2024-11-25T12:51:17.898" v="3"/>
          <pc:sldLayoutMkLst>
            <pc:docMk/>
            <pc:sldMasterMk cId="4007571155" sldId="2147483685"/>
            <pc:sldLayoutMk cId="1384322626" sldId="2147483681"/>
          </pc:sldLayoutMkLst>
        </pc:sldLayoutChg>
        <pc:sldLayoutChg chg="add del">
          <pc:chgData name="A.Shri Charan" userId="S::charan.adapa@rampgroup.com::dc4678d9-926b-4926-8b13-4908ee1cc71b" providerId="AD" clId="Web-{88C70BB3-2994-41C1-836B-7A0C9960FC54}" dt="2024-11-25T12:51:17.898" v="3"/>
          <pc:sldLayoutMkLst>
            <pc:docMk/>
            <pc:sldMasterMk cId="4007571155" sldId="2147483685"/>
            <pc:sldLayoutMk cId="40300512" sldId="2147483682"/>
          </pc:sldLayoutMkLst>
        </pc:sldLayoutChg>
        <pc:sldLayoutChg chg="add del">
          <pc:chgData name="A.Shri Charan" userId="S::charan.adapa@rampgroup.com::dc4678d9-926b-4926-8b13-4908ee1cc71b" providerId="AD" clId="Web-{88C70BB3-2994-41C1-836B-7A0C9960FC54}" dt="2024-11-25T12:51:17.898" v="3"/>
          <pc:sldLayoutMkLst>
            <pc:docMk/>
            <pc:sldMasterMk cId="4007571155" sldId="2147483685"/>
            <pc:sldLayoutMk cId="2600038125" sldId="2147483683"/>
          </pc:sldLayoutMkLst>
        </pc:sldLayoutChg>
        <pc:sldLayoutChg chg="add del">
          <pc:chgData name="A.Shri Charan" userId="S::charan.adapa@rampgroup.com::dc4678d9-926b-4926-8b13-4908ee1cc71b" providerId="AD" clId="Web-{88C70BB3-2994-41C1-836B-7A0C9960FC54}" dt="2024-11-25T12:51:17.898" v="3"/>
          <pc:sldLayoutMkLst>
            <pc:docMk/>
            <pc:sldMasterMk cId="4007571155" sldId="2147483685"/>
            <pc:sldLayoutMk cId="1830690101" sldId="2147483684"/>
          </pc:sldLayoutMkLst>
        </pc:sldLayoutChg>
      </pc:sldMasterChg>
      <pc:sldMasterChg chg="add addSldLayout">
        <pc:chgData name="A.Shri Charan" userId="S::charan.adapa@rampgroup.com::dc4678d9-926b-4926-8b13-4908ee1cc71b" providerId="AD" clId="Web-{88C70BB3-2994-41C1-836B-7A0C9960FC54}" dt="2024-11-25T12:51:17.945" v="4"/>
        <pc:sldMasterMkLst>
          <pc:docMk/>
          <pc:sldMasterMk cId="800684730" sldId="2147483711"/>
        </pc:sldMasterMkLst>
        <pc:sldLayoutChg chg="add">
          <pc:chgData name="A.Shri Charan" userId="S::charan.adapa@rampgroup.com::dc4678d9-926b-4926-8b13-4908ee1cc71b" providerId="AD" clId="Web-{88C70BB3-2994-41C1-836B-7A0C9960FC54}" dt="2024-11-25T12:51:17.945" v="4"/>
          <pc:sldLayoutMkLst>
            <pc:docMk/>
            <pc:sldMasterMk cId="800684730" sldId="2147483711"/>
            <pc:sldLayoutMk cId="2145988629" sldId="2147483700"/>
          </pc:sldLayoutMkLst>
        </pc:sldLayoutChg>
        <pc:sldLayoutChg chg="add">
          <pc:chgData name="A.Shri Charan" userId="S::charan.adapa@rampgroup.com::dc4678d9-926b-4926-8b13-4908ee1cc71b" providerId="AD" clId="Web-{88C70BB3-2994-41C1-836B-7A0C9960FC54}" dt="2024-11-25T12:51:17.945" v="4"/>
          <pc:sldLayoutMkLst>
            <pc:docMk/>
            <pc:sldMasterMk cId="800684730" sldId="2147483711"/>
            <pc:sldLayoutMk cId="681583342" sldId="2147483701"/>
          </pc:sldLayoutMkLst>
        </pc:sldLayoutChg>
        <pc:sldLayoutChg chg="add">
          <pc:chgData name="A.Shri Charan" userId="S::charan.adapa@rampgroup.com::dc4678d9-926b-4926-8b13-4908ee1cc71b" providerId="AD" clId="Web-{88C70BB3-2994-41C1-836B-7A0C9960FC54}" dt="2024-11-25T12:51:17.945" v="4"/>
          <pc:sldLayoutMkLst>
            <pc:docMk/>
            <pc:sldMasterMk cId="800684730" sldId="2147483711"/>
            <pc:sldLayoutMk cId="2888129422" sldId="2147483702"/>
          </pc:sldLayoutMkLst>
        </pc:sldLayoutChg>
        <pc:sldLayoutChg chg="add">
          <pc:chgData name="A.Shri Charan" userId="S::charan.adapa@rampgroup.com::dc4678d9-926b-4926-8b13-4908ee1cc71b" providerId="AD" clId="Web-{88C70BB3-2994-41C1-836B-7A0C9960FC54}" dt="2024-11-25T12:51:17.945" v="4"/>
          <pc:sldLayoutMkLst>
            <pc:docMk/>
            <pc:sldMasterMk cId="800684730" sldId="2147483711"/>
            <pc:sldLayoutMk cId="1193487442" sldId="2147483703"/>
          </pc:sldLayoutMkLst>
        </pc:sldLayoutChg>
        <pc:sldLayoutChg chg="add">
          <pc:chgData name="A.Shri Charan" userId="S::charan.adapa@rampgroup.com::dc4678d9-926b-4926-8b13-4908ee1cc71b" providerId="AD" clId="Web-{88C70BB3-2994-41C1-836B-7A0C9960FC54}" dt="2024-11-25T12:51:17.945" v="4"/>
          <pc:sldLayoutMkLst>
            <pc:docMk/>
            <pc:sldMasterMk cId="800684730" sldId="2147483711"/>
            <pc:sldLayoutMk cId="541370954" sldId="2147483704"/>
          </pc:sldLayoutMkLst>
        </pc:sldLayoutChg>
        <pc:sldLayoutChg chg="add">
          <pc:chgData name="A.Shri Charan" userId="S::charan.adapa@rampgroup.com::dc4678d9-926b-4926-8b13-4908ee1cc71b" providerId="AD" clId="Web-{88C70BB3-2994-41C1-836B-7A0C9960FC54}" dt="2024-11-25T12:51:17.945" v="4"/>
          <pc:sldLayoutMkLst>
            <pc:docMk/>
            <pc:sldMasterMk cId="800684730" sldId="2147483711"/>
            <pc:sldLayoutMk cId="1624516487" sldId="2147483705"/>
          </pc:sldLayoutMkLst>
        </pc:sldLayoutChg>
        <pc:sldLayoutChg chg="add">
          <pc:chgData name="A.Shri Charan" userId="S::charan.adapa@rampgroup.com::dc4678d9-926b-4926-8b13-4908ee1cc71b" providerId="AD" clId="Web-{88C70BB3-2994-41C1-836B-7A0C9960FC54}" dt="2024-11-25T12:51:17.945" v="4"/>
          <pc:sldLayoutMkLst>
            <pc:docMk/>
            <pc:sldMasterMk cId="800684730" sldId="2147483711"/>
            <pc:sldLayoutMk cId="214923602" sldId="2147483706"/>
          </pc:sldLayoutMkLst>
        </pc:sldLayoutChg>
        <pc:sldLayoutChg chg="add">
          <pc:chgData name="A.Shri Charan" userId="S::charan.adapa@rampgroup.com::dc4678d9-926b-4926-8b13-4908ee1cc71b" providerId="AD" clId="Web-{88C70BB3-2994-41C1-836B-7A0C9960FC54}" dt="2024-11-25T12:51:17.945" v="4"/>
          <pc:sldLayoutMkLst>
            <pc:docMk/>
            <pc:sldMasterMk cId="800684730" sldId="2147483711"/>
            <pc:sldLayoutMk cId="2132426026" sldId="2147483707"/>
          </pc:sldLayoutMkLst>
        </pc:sldLayoutChg>
        <pc:sldLayoutChg chg="add">
          <pc:chgData name="A.Shri Charan" userId="S::charan.adapa@rampgroup.com::dc4678d9-926b-4926-8b13-4908ee1cc71b" providerId="AD" clId="Web-{88C70BB3-2994-41C1-836B-7A0C9960FC54}" dt="2024-11-25T12:51:17.945" v="4"/>
          <pc:sldLayoutMkLst>
            <pc:docMk/>
            <pc:sldMasterMk cId="800684730" sldId="2147483711"/>
            <pc:sldLayoutMk cId="1701178167" sldId="2147483708"/>
          </pc:sldLayoutMkLst>
        </pc:sldLayoutChg>
        <pc:sldLayoutChg chg="add">
          <pc:chgData name="A.Shri Charan" userId="S::charan.adapa@rampgroup.com::dc4678d9-926b-4926-8b13-4908ee1cc71b" providerId="AD" clId="Web-{88C70BB3-2994-41C1-836B-7A0C9960FC54}" dt="2024-11-25T12:51:17.945" v="4"/>
          <pc:sldLayoutMkLst>
            <pc:docMk/>
            <pc:sldMasterMk cId="800684730" sldId="2147483711"/>
            <pc:sldLayoutMk cId="1477154242" sldId="2147483709"/>
          </pc:sldLayoutMkLst>
        </pc:sldLayoutChg>
        <pc:sldLayoutChg chg="add">
          <pc:chgData name="A.Shri Charan" userId="S::charan.adapa@rampgroup.com::dc4678d9-926b-4926-8b13-4908ee1cc71b" providerId="AD" clId="Web-{88C70BB3-2994-41C1-836B-7A0C9960FC54}" dt="2024-11-25T12:51:17.945" v="4"/>
          <pc:sldLayoutMkLst>
            <pc:docMk/>
            <pc:sldMasterMk cId="800684730" sldId="2147483711"/>
            <pc:sldLayoutMk cId="1579397301" sldId="214748371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8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1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2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7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5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9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7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8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8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2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8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aterfall_mode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enscourses.com/tc1019fall2016/syndicated/software-lifecycle-waterfall-method/" TargetMode="Externa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F84B89C-BB5C-7BD7-E0CB-97CE48938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1" y="702860"/>
            <a:ext cx="9976345" cy="1837384"/>
          </a:xfrm>
        </p:spPr>
        <p:txBody>
          <a:bodyPr anchor="b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Agile, Waterfall, and Scrum Methodologies</a:t>
            </a:r>
            <a:endParaRPr lang="en-US" sz="400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1721161-CDDD-DB78-5803-9142A04A6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4620200" y="2812310"/>
            <a:ext cx="7602366" cy="4111195"/>
          </a:xfrm>
          <a:custGeom>
            <a:avLst/>
            <a:gdLst>
              <a:gd name="connsiteX0" fmla="*/ 1266091 w 7602366"/>
              <a:gd name="connsiteY0" fmla="*/ 1707 h 4111195"/>
              <a:gd name="connsiteX1" fmla="*/ 36097 w 7602366"/>
              <a:gd name="connsiteY1" fmla="*/ 317762 h 4111195"/>
              <a:gd name="connsiteX2" fmla="*/ 0 w 7602366"/>
              <a:gd name="connsiteY2" fmla="*/ 337363 h 4111195"/>
              <a:gd name="connsiteX3" fmla="*/ 65872 w 7602366"/>
              <a:gd name="connsiteY3" fmla="*/ 4111195 h 4111195"/>
              <a:gd name="connsiteX4" fmla="*/ 7602366 w 7602366"/>
              <a:gd name="connsiteY4" fmla="*/ 3979645 h 4111195"/>
              <a:gd name="connsiteX5" fmla="*/ 3071280 w 7602366"/>
              <a:gd name="connsiteY5" fmla="*/ 550286 h 4111195"/>
              <a:gd name="connsiteX6" fmla="*/ 3009694 w 7602366"/>
              <a:gd name="connsiteY6" fmla="*/ 506058 h 4111195"/>
              <a:gd name="connsiteX7" fmla="*/ 1436547 w 7602366"/>
              <a:gd name="connsiteY7" fmla="*/ 840 h 4111195"/>
              <a:gd name="connsiteX8" fmla="*/ 1266091 w 7602366"/>
              <a:gd name="connsiteY8" fmla="*/ 1707 h 4111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02366" h="4111195">
                <a:moveTo>
                  <a:pt x="1266091" y="1707"/>
                </a:moveTo>
                <a:cubicBezTo>
                  <a:pt x="840419" y="16212"/>
                  <a:pt x="419691" y="123046"/>
                  <a:pt x="36097" y="317762"/>
                </a:cubicBezTo>
                <a:lnTo>
                  <a:pt x="0" y="337363"/>
                </a:lnTo>
                <a:lnTo>
                  <a:pt x="65872" y="4111195"/>
                </a:lnTo>
                <a:lnTo>
                  <a:pt x="7602366" y="3979645"/>
                </a:lnTo>
                <a:lnTo>
                  <a:pt x="3071280" y="550286"/>
                </a:lnTo>
                <a:lnTo>
                  <a:pt x="3009694" y="506058"/>
                </a:lnTo>
                <a:cubicBezTo>
                  <a:pt x="2529246" y="179187"/>
                  <a:pt x="1982362" y="13891"/>
                  <a:pt x="1436547" y="840"/>
                </a:cubicBezTo>
                <a:cubicBezTo>
                  <a:pt x="1379692" y="-519"/>
                  <a:pt x="1322847" y="-227"/>
                  <a:pt x="1266091" y="1707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1" y="2564567"/>
            <a:ext cx="3943350" cy="19274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ea typeface="+mn-lt"/>
                <a:cs typeface="+mn-lt"/>
              </a:rPr>
              <a:t>A Comparative Overview for Software Development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F84B89C-BB5C-7BD7-E0CB-97CE48938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1" y="702860"/>
            <a:ext cx="9976345" cy="802215"/>
          </a:xfrm>
        </p:spPr>
        <p:txBody>
          <a:bodyPr anchor="b">
            <a:normAutofit/>
          </a:bodyPr>
          <a:lstStyle/>
          <a:p>
            <a:r>
              <a:rPr lang="en-US" sz="2800">
                <a:ea typeface="+mj-lt"/>
                <a:cs typeface="+mj-lt"/>
              </a:rPr>
              <a:t>What is Scrum?</a:t>
            </a:r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1721161-CDDD-DB78-5803-9142A04A6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4620200" y="2812310"/>
            <a:ext cx="7602366" cy="4111195"/>
          </a:xfrm>
          <a:custGeom>
            <a:avLst/>
            <a:gdLst>
              <a:gd name="connsiteX0" fmla="*/ 1266091 w 7602366"/>
              <a:gd name="connsiteY0" fmla="*/ 1707 h 4111195"/>
              <a:gd name="connsiteX1" fmla="*/ 36097 w 7602366"/>
              <a:gd name="connsiteY1" fmla="*/ 317762 h 4111195"/>
              <a:gd name="connsiteX2" fmla="*/ 0 w 7602366"/>
              <a:gd name="connsiteY2" fmla="*/ 337363 h 4111195"/>
              <a:gd name="connsiteX3" fmla="*/ 65872 w 7602366"/>
              <a:gd name="connsiteY3" fmla="*/ 4111195 h 4111195"/>
              <a:gd name="connsiteX4" fmla="*/ 7602366 w 7602366"/>
              <a:gd name="connsiteY4" fmla="*/ 3979645 h 4111195"/>
              <a:gd name="connsiteX5" fmla="*/ 3071280 w 7602366"/>
              <a:gd name="connsiteY5" fmla="*/ 550286 h 4111195"/>
              <a:gd name="connsiteX6" fmla="*/ 3009694 w 7602366"/>
              <a:gd name="connsiteY6" fmla="*/ 506058 h 4111195"/>
              <a:gd name="connsiteX7" fmla="*/ 1436547 w 7602366"/>
              <a:gd name="connsiteY7" fmla="*/ 840 h 4111195"/>
              <a:gd name="connsiteX8" fmla="*/ 1266091 w 7602366"/>
              <a:gd name="connsiteY8" fmla="*/ 1707 h 4111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02366" h="4111195">
                <a:moveTo>
                  <a:pt x="1266091" y="1707"/>
                </a:moveTo>
                <a:cubicBezTo>
                  <a:pt x="840419" y="16212"/>
                  <a:pt x="419691" y="123046"/>
                  <a:pt x="36097" y="317762"/>
                </a:cubicBezTo>
                <a:lnTo>
                  <a:pt x="0" y="337363"/>
                </a:lnTo>
                <a:lnTo>
                  <a:pt x="65872" y="4111195"/>
                </a:lnTo>
                <a:lnTo>
                  <a:pt x="7602366" y="3979645"/>
                </a:lnTo>
                <a:lnTo>
                  <a:pt x="3071280" y="550286"/>
                </a:lnTo>
                <a:lnTo>
                  <a:pt x="3009694" y="506058"/>
                </a:lnTo>
                <a:cubicBezTo>
                  <a:pt x="2529246" y="179187"/>
                  <a:pt x="1982362" y="13891"/>
                  <a:pt x="1436547" y="840"/>
                </a:cubicBezTo>
                <a:cubicBezTo>
                  <a:pt x="1379692" y="-519"/>
                  <a:pt x="1322847" y="-227"/>
                  <a:pt x="1266091" y="1707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1" y="1701926"/>
            <a:ext cx="9981840" cy="4112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Definition:</a:t>
            </a:r>
            <a:r>
              <a:rPr lang="en-US" sz="2400">
                <a:ea typeface="+mn-lt"/>
                <a:cs typeface="+mn-lt"/>
              </a:rPr>
              <a:t> Scrum is an Agile framework used to manage and complete complex projects.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Key Characteristics: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Structured roles, events, and artifacts.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Focuses on teamwork, accountability, and delivering value in iterations.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Ideal for:</a:t>
            </a:r>
            <a:r>
              <a:rPr lang="en-US" sz="2400">
                <a:ea typeface="+mn-lt"/>
                <a:cs typeface="+mn-lt"/>
              </a:rPr>
              <a:t> Teams working on complex projects that require continuous feedback and incremental development.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b="1"/>
          </a:p>
          <a:p>
            <a:pPr marL="285750" indent="-285750">
              <a:buFont typeface="Arial"/>
              <a:buChar char="•"/>
            </a:pP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2064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F84B89C-BB5C-7BD7-E0CB-97CE48938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1" y="702860"/>
            <a:ext cx="9976345" cy="802215"/>
          </a:xfrm>
        </p:spPr>
        <p:txBody>
          <a:bodyPr anchor="b">
            <a:normAutofit/>
          </a:bodyPr>
          <a:lstStyle/>
          <a:p>
            <a:r>
              <a:rPr lang="en-US" sz="2800">
                <a:ea typeface="+mj-lt"/>
                <a:cs typeface="+mj-lt"/>
              </a:rPr>
              <a:t>Scrum Framework</a:t>
            </a:r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1721161-CDDD-DB78-5803-9142A04A6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4620200" y="2812310"/>
            <a:ext cx="7602366" cy="4111195"/>
          </a:xfrm>
          <a:custGeom>
            <a:avLst/>
            <a:gdLst>
              <a:gd name="connsiteX0" fmla="*/ 1266091 w 7602366"/>
              <a:gd name="connsiteY0" fmla="*/ 1707 h 4111195"/>
              <a:gd name="connsiteX1" fmla="*/ 36097 w 7602366"/>
              <a:gd name="connsiteY1" fmla="*/ 317762 h 4111195"/>
              <a:gd name="connsiteX2" fmla="*/ 0 w 7602366"/>
              <a:gd name="connsiteY2" fmla="*/ 337363 h 4111195"/>
              <a:gd name="connsiteX3" fmla="*/ 65872 w 7602366"/>
              <a:gd name="connsiteY3" fmla="*/ 4111195 h 4111195"/>
              <a:gd name="connsiteX4" fmla="*/ 7602366 w 7602366"/>
              <a:gd name="connsiteY4" fmla="*/ 3979645 h 4111195"/>
              <a:gd name="connsiteX5" fmla="*/ 3071280 w 7602366"/>
              <a:gd name="connsiteY5" fmla="*/ 550286 h 4111195"/>
              <a:gd name="connsiteX6" fmla="*/ 3009694 w 7602366"/>
              <a:gd name="connsiteY6" fmla="*/ 506058 h 4111195"/>
              <a:gd name="connsiteX7" fmla="*/ 1436547 w 7602366"/>
              <a:gd name="connsiteY7" fmla="*/ 840 h 4111195"/>
              <a:gd name="connsiteX8" fmla="*/ 1266091 w 7602366"/>
              <a:gd name="connsiteY8" fmla="*/ 1707 h 4111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02366" h="4111195">
                <a:moveTo>
                  <a:pt x="1266091" y="1707"/>
                </a:moveTo>
                <a:cubicBezTo>
                  <a:pt x="840419" y="16212"/>
                  <a:pt x="419691" y="123046"/>
                  <a:pt x="36097" y="317762"/>
                </a:cubicBezTo>
                <a:lnTo>
                  <a:pt x="0" y="337363"/>
                </a:lnTo>
                <a:lnTo>
                  <a:pt x="65872" y="4111195"/>
                </a:lnTo>
                <a:lnTo>
                  <a:pt x="7602366" y="3979645"/>
                </a:lnTo>
                <a:lnTo>
                  <a:pt x="3071280" y="550286"/>
                </a:lnTo>
                <a:lnTo>
                  <a:pt x="3009694" y="506058"/>
                </a:lnTo>
                <a:cubicBezTo>
                  <a:pt x="2529246" y="179187"/>
                  <a:pt x="1982362" y="13891"/>
                  <a:pt x="1436547" y="840"/>
                </a:cubicBezTo>
                <a:cubicBezTo>
                  <a:pt x="1379692" y="-519"/>
                  <a:pt x="1322847" y="-227"/>
                  <a:pt x="1266091" y="1707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1" y="1701926"/>
            <a:ext cx="9981840" cy="411281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400" b="1">
                <a:ea typeface="+mn-lt"/>
                <a:cs typeface="+mn-lt"/>
              </a:rPr>
              <a:t>Roles: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Product Owner:</a:t>
            </a:r>
            <a:r>
              <a:rPr lang="en-US" sz="2400">
                <a:ea typeface="+mn-lt"/>
                <a:cs typeface="+mn-lt"/>
              </a:rPr>
              <a:t> Manages the product backlog, prioritizes work.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Scrum Master:</a:t>
            </a:r>
            <a:r>
              <a:rPr lang="en-US" sz="2400">
                <a:ea typeface="+mn-lt"/>
                <a:cs typeface="+mn-lt"/>
              </a:rPr>
              <a:t> Ensures Scrum practices are followed and removes obstacles.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Development Team:</a:t>
            </a:r>
            <a:r>
              <a:rPr lang="en-US" sz="2400">
                <a:ea typeface="+mn-lt"/>
                <a:cs typeface="+mn-lt"/>
              </a:rPr>
              <a:t> Responsible for delivering the product increment.</a:t>
            </a:r>
            <a:endParaRPr lang="en-US">
              <a:ea typeface="+mn-lt"/>
              <a:cs typeface="+mn-lt"/>
            </a:endParaRPr>
          </a:p>
          <a:p>
            <a:r>
              <a:rPr lang="en-US" sz="2400" b="1">
                <a:ea typeface="+mn-lt"/>
                <a:cs typeface="+mn-lt"/>
              </a:rPr>
              <a:t>Artifacts: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Product Backlog:</a:t>
            </a:r>
            <a:r>
              <a:rPr lang="en-US" sz="2400">
                <a:ea typeface="+mn-lt"/>
                <a:cs typeface="+mn-lt"/>
              </a:rPr>
              <a:t> A prioritized list of features and tasks.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Sprint Backlog:</a:t>
            </a:r>
            <a:r>
              <a:rPr lang="en-US" sz="2400">
                <a:ea typeface="+mn-lt"/>
                <a:cs typeface="+mn-lt"/>
              </a:rPr>
              <a:t> The work selected for the current sprint.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Increment:</a:t>
            </a:r>
            <a:r>
              <a:rPr lang="en-US" sz="2400">
                <a:ea typeface="+mn-lt"/>
                <a:cs typeface="+mn-lt"/>
              </a:rPr>
              <a:t> The working product delivered at the end of the sprint.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b="1"/>
          </a:p>
          <a:p>
            <a:pPr marL="285750" indent="-285750">
              <a:buFont typeface="Arial"/>
              <a:buChar char="•"/>
            </a:pP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76182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F84B89C-BB5C-7BD7-E0CB-97CE48938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87844" y="702860"/>
            <a:ext cx="3018955" cy="802215"/>
          </a:xfrm>
        </p:spPr>
        <p:txBody>
          <a:bodyPr anchor="b">
            <a:normAutofit/>
          </a:bodyPr>
          <a:lstStyle/>
          <a:p>
            <a:r>
              <a:rPr lang="en-US" sz="2800">
                <a:ea typeface="+mj-lt"/>
                <a:cs typeface="+mj-lt"/>
              </a:rPr>
              <a:t>  Scrum Events</a:t>
            </a:r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1721161-CDDD-DB78-5803-9142A04A6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4620200" y="2812310"/>
            <a:ext cx="7602366" cy="4111195"/>
          </a:xfrm>
          <a:custGeom>
            <a:avLst/>
            <a:gdLst>
              <a:gd name="connsiteX0" fmla="*/ 1266091 w 7602366"/>
              <a:gd name="connsiteY0" fmla="*/ 1707 h 4111195"/>
              <a:gd name="connsiteX1" fmla="*/ 36097 w 7602366"/>
              <a:gd name="connsiteY1" fmla="*/ 317762 h 4111195"/>
              <a:gd name="connsiteX2" fmla="*/ 0 w 7602366"/>
              <a:gd name="connsiteY2" fmla="*/ 337363 h 4111195"/>
              <a:gd name="connsiteX3" fmla="*/ 65872 w 7602366"/>
              <a:gd name="connsiteY3" fmla="*/ 4111195 h 4111195"/>
              <a:gd name="connsiteX4" fmla="*/ 7602366 w 7602366"/>
              <a:gd name="connsiteY4" fmla="*/ 3979645 h 4111195"/>
              <a:gd name="connsiteX5" fmla="*/ 3071280 w 7602366"/>
              <a:gd name="connsiteY5" fmla="*/ 550286 h 4111195"/>
              <a:gd name="connsiteX6" fmla="*/ 3009694 w 7602366"/>
              <a:gd name="connsiteY6" fmla="*/ 506058 h 4111195"/>
              <a:gd name="connsiteX7" fmla="*/ 1436547 w 7602366"/>
              <a:gd name="connsiteY7" fmla="*/ 840 h 4111195"/>
              <a:gd name="connsiteX8" fmla="*/ 1266091 w 7602366"/>
              <a:gd name="connsiteY8" fmla="*/ 1707 h 4111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02366" h="4111195">
                <a:moveTo>
                  <a:pt x="1266091" y="1707"/>
                </a:moveTo>
                <a:cubicBezTo>
                  <a:pt x="840419" y="16212"/>
                  <a:pt x="419691" y="123046"/>
                  <a:pt x="36097" y="317762"/>
                </a:cubicBezTo>
                <a:lnTo>
                  <a:pt x="0" y="337363"/>
                </a:lnTo>
                <a:lnTo>
                  <a:pt x="65872" y="4111195"/>
                </a:lnTo>
                <a:lnTo>
                  <a:pt x="7602366" y="3979645"/>
                </a:lnTo>
                <a:lnTo>
                  <a:pt x="3071280" y="550286"/>
                </a:lnTo>
                <a:lnTo>
                  <a:pt x="3009694" y="506058"/>
                </a:lnTo>
                <a:cubicBezTo>
                  <a:pt x="2529246" y="179187"/>
                  <a:pt x="1982362" y="13891"/>
                  <a:pt x="1436547" y="840"/>
                </a:cubicBezTo>
                <a:cubicBezTo>
                  <a:pt x="1379692" y="-519"/>
                  <a:pt x="1322847" y="-227"/>
                  <a:pt x="1266091" y="1707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1" y="1701926"/>
            <a:ext cx="9440710" cy="362690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b="1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b="1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b="1"/>
          </a:p>
          <a:p>
            <a:pPr marL="285750" indent="-285750">
              <a:buFont typeface="Arial"/>
              <a:buChar char="•"/>
            </a:pPr>
            <a:endParaRPr lang="en-US" sz="2400"/>
          </a:p>
          <a:p>
            <a:endParaRPr lang="en-US" sz="2400"/>
          </a:p>
        </p:txBody>
      </p:sp>
      <p:pic>
        <p:nvPicPr>
          <p:cNvPr id="4" name="Picture 3" descr="Scrum process illustration as agile method Stock Photo - Alamy">
            <a:extLst>
              <a:ext uri="{FF2B5EF4-FFF2-40B4-BE49-F238E27FC236}">
                <a16:creationId xmlns:a16="http://schemas.microsoft.com/office/drawing/2014/main" id="{FFAAE9C3-3EA4-E3BC-9DF2-09714E1864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443" t="-614" r="1238" b="10429"/>
          <a:stretch/>
        </p:blipFill>
        <p:spPr>
          <a:xfrm>
            <a:off x="3310836" y="1879216"/>
            <a:ext cx="6366041" cy="32531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90591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F84B89C-BB5C-7BD7-E0CB-97CE48938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1" y="702860"/>
            <a:ext cx="9976345" cy="802215"/>
          </a:xfrm>
        </p:spPr>
        <p:txBody>
          <a:bodyPr anchor="b">
            <a:normAutofit/>
          </a:bodyPr>
          <a:lstStyle/>
          <a:p>
            <a:r>
              <a:rPr lang="en-US" sz="2800">
                <a:ea typeface="+mj-lt"/>
                <a:cs typeface="+mj-lt"/>
              </a:rPr>
              <a:t>Scrum Events</a:t>
            </a:r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1721161-CDDD-DB78-5803-9142A04A6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4620200" y="2812310"/>
            <a:ext cx="7602366" cy="4111195"/>
          </a:xfrm>
          <a:custGeom>
            <a:avLst/>
            <a:gdLst>
              <a:gd name="connsiteX0" fmla="*/ 1266091 w 7602366"/>
              <a:gd name="connsiteY0" fmla="*/ 1707 h 4111195"/>
              <a:gd name="connsiteX1" fmla="*/ 36097 w 7602366"/>
              <a:gd name="connsiteY1" fmla="*/ 317762 h 4111195"/>
              <a:gd name="connsiteX2" fmla="*/ 0 w 7602366"/>
              <a:gd name="connsiteY2" fmla="*/ 337363 h 4111195"/>
              <a:gd name="connsiteX3" fmla="*/ 65872 w 7602366"/>
              <a:gd name="connsiteY3" fmla="*/ 4111195 h 4111195"/>
              <a:gd name="connsiteX4" fmla="*/ 7602366 w 7602366"/>
              <a:gd name="connsiteY4" fmla="*/ 3979645 h 4111195"/>
              <a:gd name="connsiteX5" fmla="*/ 3071280 w 7602366"/>
              <a:gd name="connsiteY5" fmla="*/ 550286 h 4111195"/>
              <a:gd name="connsiteX6" fmla="*/ 3009694 w 7602366"/>
              <a:gd name="connsiteY6" fmla="*/ 506058 h 4111195"/>
              <a:gd name="connsiteX7" fmla="*/ 1436547 w 7602366"/>
              <a:gd name="connsiteY7" fmla="*/ 840 h 4111195"/>
              <a:gd name="connsiteX8" fmla="*/ 1266091 w 7602366"/>
              <a:gd name="connsiteY8" fmla="*/ 1707 h 4111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02366" h="4111195">
                <a:moveTo>
                  <a:pt x="1266091" y="1707"/>
                </a:moveTo>
                <a:cubicBezTo>
                  <a:pt x="840419" y="16212"/>
                  <a:pt x="419691" y="123046"/>
                  <a:pt x="36097" y="317762"/>
                </a:cubicBezTo>
                <a:lnTo>
                  <a:pt x="0" y="337363"/>
                </a:lnTo>
                <a:lnTo>
                  <a:pt x="65872" y="4111195"/>
                </a:lnTo>
                <a:lnTo>
                  <a:pt x="7602366" y="3979645"/>
                </a:lnTo>
                <a:lnTo>
                  <a:pt x="3071280" y="550286"/>
                </a:lnTo>
                <a:lnTo>
                  <a:pt x="3009694" y="506058"/>
                </a:lnTo>
                <a:cubicBezTo>
                  <a:pt x="2529246" y="179187"/>
                  <a:pt x="1982362" y="13891"/>
                  <a:pt x="1436547" y="840"/>
                </a:cubicBezTo>
                <a:cubicBezTo>
                  <a:pt x="1379692" y="-519"/>
                  <a:pt x="1322847" y="-227"/>
                  <a:pt x="1266091" y="1707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1" y="1701926"/>
            <a:ext cx="9981840" cy="41128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b="1">
                <a:ea typeface="+mn-lt"/>
                <a:cs typeface="+mn-lt"/>
              </a:rPr>
              <a:t>Key Scrum Events: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Sprint:</a:t>
            </a:r>
            <a:r>
              <a:rPr lang="en-US" sz="2400">
                <a:ea typeface="+mn-lt"/>
                <a:cs typeface="+mn-lt"/>
              </a:rPr>
              <a:t> A time-boxed iteration where work is completed (usually 1-4 weeks).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Sprint Planning:</a:t>
            </a:r>
            <a:r>
              <a:rPr lang="en-US" sz="2400">
                <a:ea typeface="+mn-lt"/>
                <a:cs typeface="+mn-lt"/>
              </a:rPr>
              <a:t> Planning the work for the sprint.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Daily Scrum (Standup):</a:t>
            </a:r>
            <a:r>
              <a:rPr lang="en-US" sz="2400">
                <a:ea typeface="+mn-lt"/>
                <a:cs typeface="+mn-lt"/>
              </a:rPr>
              <a:t> Daily meetings to track progress.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Sprint Review:</a:t>
            </a:r>
            <a:r>
              <a:rPr lang="en-US" sz="2400">
                <a:ea typeface="+mn-lt"/>
                <a:cs typeface="+mn-lt"/>
              </a:rPr>
              <a:t> Review of completed work with stakeholders.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Sprint Retrospective:</a:t>
            </a:r>
            <a:r>
              <a:rPr lang="en-US" sz="2400">
                <a:ea typeface="+mn-lt"/>
                <a:cs typeface="+mn-lt"/>
              </a:rPr>
              <a:t> Reflecting on the process for continuous improvement.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b="1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b="1"/>
          </a:p>
          <a:p>
            <a:pPr marL="285750" indent="-285750">
              <a:buFont typeface="Arial"/>
              <a:buChar char="•"/>
            </a:pP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86710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F84B89C-BB5C-7BD7-E0CB-97CE48938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1" y="285917"/>
            <a:ext cx="9976345" cy="744706"/>
          </a:xfrm>
        </p:spPr>
        <p:txBody>
          <a:bodyPr anchor="b">
            <a:normAutofit/>
          </a:bodyPr>
          <a:lstStyle/>
          <a:p>
            <a:r>
              <a:rPr lang="en-US" sz="2800" u="sng">
                <a:ea typeface="+mj-lt"/>
                <a:cs typeface="+mj-lt"/>
              </a:rPr>
              <a:t>Comparison: Waterfall vs Agile vs Scrum</a:t>
            </a:r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1721161-CDDD-DB78-5803-9142A04A6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4620200" y="2812310"/>
            <a:ext cx="7602366" cy="4111195"/>
          </a:xfrm>
          <a:custGeom>
            <a:avLst/>
            <a:gdLst>
              <a:gd name="connsiteX0" fmla="*/ 1266091 w 7602366"/>
              <a:gd name="connsiteY0" fmla="*/ 1707 h 4111195"/>
              <a:gd name="connsiteX1" fmla="*/ 36097 w 7602366"/>
              <a:gd name="connsiteY1" fmla="*/ 317762 h 4111195"/>
              <a:gd name="connsiteX2" fmla="*/ 0 w 7602366"/>
              <a:gd name="connsiteY2" fmla="*/ 337363 h 4111195"/>
              <a:gd name="connsiteX3" fmla="*/ 65872 w 7602366"/>
              <a:gd name="connsiteY3" fmla="*/ 4111195 h 4111195"/>
              <a:gd name="connsiteX4" fmla="*/ 7602366 w 7602366"/>
              <a:gd name="connsiteY4" fmla="*/ 3979645 h 4111195"/>
              <a:gd name="connsiteX5" fmla="*/ 3071280 w 7602366"/>
              <a:gd name="connsiteY5" fmla="*/ 550286 h 4111195"/>
              <a:gd name="connsiteX6" fmla="*/ 3009694 w 7602366"/>
              <a:gd name="connsiteY6" fmla="*/ 506058 h 4111195"/>
              <a:gd name="connsiteX7" fmla="*/ 1436547 w 7602366"/>
              <a:gd name="connsiteY7" fmla="*/ 840 h 4111195"/>
              <a:gd name="connsiteX8" fmla="*/ 1266091 w 7602366"/>
              <a:gd name="connsiteY8" fmla="*/ 1707 h 4111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02366" h="4111195">
                <a:moveTo>
                  <a:pt x="1266091" y="1707"/>
                </a:moveTo>
                <a:cubicBezTo>
                  <a:pt x="840419" y="16212"/>
                  <a:pt x="419691" y="123046"/>
                  <a:pt x="36097" y="317762"/>
                </a:cubicBezTo>
                <a:lnTo>
                  <a:pt x="0" y="337363"/>
                </a:lnTo>
                <a:lnTo>
                  <a:pt x="65872" y="4111195"/>
                </a:lnTo>
                <a:lnTo>
                  <a:pt x="7602366" y="3979645"/>
                </a:lnTo>
                <a:lnTo>
                  <a:pt x="3071280" y="550286"/>
                </a:lnTo>
                <a:lnTo>
                  <a:pt x="3009694" y="506058"/>
                </a:lnTo>
                <a:cubicBezTo>
                  <a:pt x="2529246" y="179187"/>
                  <a:pt x="1982362" y="13891"/>
                  <a:pt x="1436547" y="840"/>
                </a:cubicBezTo>
                <a:cubicBezTo>
                  <a:pt x="1379692" y="-519"/>
                  <a:pt x="1322847" y="-227"/>
                  <a:pt x="1266091" y="1707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9329" y="1874454"/>
            <a:ext cx="9981840" cy="411281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b="1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b="1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b="1"/>
          </a:p>
          <a:p>
            <a:pPr marL="285750" indent="-285750">
              <a:buFont typeface="Arial"/>
              <a:buChar char="•"/>
            </a:pPr>
            <a:endParaRPr lang="en-US" sz="2400"/>
          </a:p>
          <a:p>
            <a:endParaRPr lang="en-US" sz="24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8E5CBB-DB9B-78B5-EFAE-674C5AD82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581164"/>
              </p:ext>
            </p:extLst>
          </p:nvPr>
        </p:nvGraphicFramePr>
        <p:xfrm>
          <a:off x="661358" y="1150188"/>
          <a:ext cx="9516844" cy="5132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307">
                  <a:extLst>
                    <a:ext uri="{9D8B030D-6E8A-4147-A177-3AD203B41FA5}">
                      <a16:colId xmlns:a16="http://schemas.microsoft.com/office/drawing/2014/main" val="169418948"/>
                    </a:ext>
                  </a:extLst>
                </a:gridCol>
                <a:gridCol w="1554115">
                  <a:extLst>
                    <a:ext uri="{9D8B030D-6E8A-4147-A177-3AD203B41FA5}">
                      <a16:colId xmlns:a16="http://schemas.microsoft.com/office/drawing/2014/main" val="2493615235"/>
                    </a:ext>
                  </a:extLst>
                </a:gridCol>
                <a:gridCol w="2379211">
                  <a:extLst>
                    <a:ext uri="{9D8B030D-6E8A-4147-A177-3AD203B41FA5}">
                      <a16:colId xmlns:a16="http://schemas.microsoft.com/office/drawing/2014/main" val="3147339768"/>
                    </a:ext>
                  </a:extLst>
                </a:gridCol>
                <a:gridCol w="2379211">
                  <a:extLst>
                    <a:ext uri="{9D8B030D-6E8A-4147-A177-3AD203B41FA5}">
                      <a16:colId xmlns:a16="http://schemas.microsoft.com/office/drawing/2014/main" val="2551671063"/>
                    </a:ext>
                  </a:extLst>
                </a:gridCol>
              </a:tblGrid>
              <a:tr h="7120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1" i="0" u="none" strike="noStrike" baseline="0" noProof="0">
                          <a:solidFill>
                            <a:schemeClr val="tx1"/>
                          </a:solidFill>
                          <a:latin typeface="Neue Haas Grotesk Text Pro"/>
                        </a:rPr>
                        <a:t>Aspect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Waterfall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Agile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Scrum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576562"/>
                  </a:ext>
                </a:extLst>
              </a:tr>
              <a:tr h="6745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i="0" u="none" strike="noStrike" noProof="0">
                          <a:latin typeface="Neue Haas Grotesk Text Pro"/>
                        </a:rPr>
                        <a:t>Approach</a:t>
                      </a: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Neue Haas Grotesk Text Pro"/>
                        </a:rPr>
                        <a:t>Linear, sequential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Iterative, flexible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Neue Haas Grotesk Text Pro"/>
                        </a:rPr>
                        <a:t>Agile, with structure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742713"/>
                  </a:ext>
                </a:extLst>
              </a:tr>
              <a:tr h="6745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i="0" u="none" strike="noStrike" noProof="0">
                          <a:latin typeface="Neue Haas Grotesk Text Pro"/>
                        </a:rPr>
                        <a:t>Scope</a:t>
                      </a: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Neue Haas Grotesk Text Pro"/>
                        </a:rPr>
                        <a:t>Fixed, predefined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Evolving, flexible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Neue Haas Grotesk Text Pro"/>
                        </a:rPr>
                        <a:t>Evolving, flexible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672329"/>
                  </a:ext>
                </a:extLst>
              </a:tr>
              <a:tr h="114303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i="0" u="none" strike="noStrike" noProof="0">
                          <a:latin typeface="Neue Haas Grotesk Text Pro"/>
                        </a:rPr>
                        <a:t>Phases</a:t>
                      </a: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Defined, one after the other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Short cycles (sprints)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Cycles of sprints, with roles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407805"/>
                  </a:ext>
                </a:extLst>
              </a:tr>
              <a:tr h="6745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i="0" u="none" strike="noStrike" noProof="0">
                          <a:latin typeface="Neue Haas Grotesk Text Pro"/>
                        </a:rPr>
                        <a:t>Customer Feedback</a:t>
                      </a: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Neue Haas Grotesk Text Pro"/>
                        </a:rPr>
                        <a:t>After project completion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Neue Haas Grotesk Text Pro"/>
                        </a:rPr>
                        <a:t>Continuous feedback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Neue Haas Grotesk Text Pro"/>
                        </a:rPr>
                        <a:t>After each sprint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615053"/>
                  </a:ext>
                </a:extLst>
              </a:tr>
              <a:tr h="114303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i="0" u="none" strike="noStrike" noProof="0">
                          <a:latin typeface="Neue Haas Grotesk Text Pro"/>
                        </a:rPr>
                        <a:t>Best For</a:t>
                      </a: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Neue Haas Grotesk Text Pro"/>
                        </a:rPr>
                        <a:t>Well-defined, simple projects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Neue Haas Grotesk Text Pro"/>
                        </a:rPr>
                        <a:t>Dynamic, changing projects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Neue Haas Grotesk Text Pro"/>
                        </a:rPr>
                        <a:t>Complex projects with a need for teamwork and feedback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9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873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F84B89C-BB5C-7BD7-E0CB-97CE48938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1721161-CDDD-DB78-5803-9142A04A6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4620200" y="2812310"/>
            <a:ext cx="7602366" cy="4111195"/>
          </a:xfrm>
          <a:custGeom>
            <a:avLst/>
            <a:gdLst>
              <a:gd name="connsiteX0" fmla="*/ 1266091 w 7602366"/>
              <a:gd name="connsiteY0" fmla="*/ 1707 h 4111195"/>
              <a:gd name="connsiteX1" fmla="*/ 36097 w 7602366"/>
              <a:gd name="connsiteY1" fmla="*/ 317762 h 4111195"/>
              <a:gd name="connsiteX2" fmla="*/ 0 w 7602366"/>
              <a:gd name="connsiteY2" fmla="*/ 337363 h 4111195"/>
              <a:gd name="connsiteX3" fmla="*/ 65872 w 7602366"/>
              <a:gd name="connsiteY3" fmla="*/ 4111195 h 4111195"/>
              <a:gd name="connsiteX4" fmla="*/ 7602366 w 7602366"/>
              <a:gd name="connsiteY4" fmla="*/ 3979645 h 4111195"/>
              <a:gd name="connsiteX5" fmla="*/ 3071280 w 7602366"/>
              <a:gd name="connsiteY5" fmla="*/ 550286 h 4111195"/>
              <a:gd name="connsiteX6" fmla="*/ 3009694 w 7602366"/>
              <a:gd name="connsiteY6" fmla="*/ 506058 h 4111195"/>
              <a:gd name="connsiteX7" fmla="*/ 1436547 w 7602366"/>
              <a:gd name="connsiteY7" fmla="*/ 840 h 4111195"/>
              <a:gd name="connsiteX8" fmla="*/ 1266091 w 7602366"/>
              <a:gd name="connsiteY8" fmla="*/ 1707 h 4111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02366" h="4111195">
                <a:moveTo>
                  <a:pt x="1266091" y="1707"/>
                </a:moveTo>
                <a:cubicBezTo>
                  <a:pt x="840419" y="16212"/>
                  <a:pt x="419691" y="123046"/>
                  <a:pt x="36097" y="317762"/>
                </a:cubicBezTo>
                <a:lnTo>
                  <a:pt x="0" y="337363"/>
                </a:lnTo>
                <a:lnTo>
                  <a:pt x="65872" y="4111195"/>
                </a:lnTo>
                <a:lnTo>
                  <a:pt x="7602366" y="3979645"/>
                </a:lnTo>
                <a:lnTo>
                  <a:pt x="3071280" y="550286"/>
                </a:lnTo>
                <a:lnTo>
                  <a:pt x="3009694" y="506058"/>
                </a:lnTo>
                <a:cubicBezTo>
                  <a:pt x="2529246" y="179187"/>
                  <a:pt x="1982362" y="13891"/>
                  <a:pt x="1436547" y="840"/>
                </a:cubicBezTo>
                <a:cubicBezTo>
                  <a:pt x="1379692" y="-519"/>
                  <a:pt x="1322847" y="-227"/>
                  <a:pt x="1266091" y="1707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9329" y="1874454"/>
            <a:ext cx="9981840" cy="411281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b="1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b="1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 b="1"/>
          </a:p>
          <a:p>
            <a:pPr marL="285750" indent="-285750">
              <a:buFont typeface="Arial"/>
              <a:buChar char="•"/>
            </a:pPr>
            <a:endParaRPr lang="en-US" sz="2400"/>
          </a:p>
          <a:p>
            <a:endParaRPr lang="en-US" sz="240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DFDA852-1841-D569-E1A4-F10AB2350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5810" y="1533963"/>
            <a:ext cx="6239939" cy="3196642"/>
          </a:xfrm>
        </p:spPr>
        <p:txBody>
          <a:bodyPr>
            <a:normAutofit/>
          </a:bodyPr>
          <a:lstStyle/>
          <a:p>
            <a:r>
              <a:rPr lang="en-US" sz="960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96847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F84B89C-BB5C-7BD7-E0CB-97CE48938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1" y="702860"/>
            <a:ext cx="9976345" cy="802215"/>
          </a:xfrm>
        </p:spPr>
        <p:txBody>
          <a:bodyPr anchor="b">
            <a:normAutofit/>
          </a:bodyPr>
          <a:lstStyle/>
          <a:p>
            <a:r>
              <a:rPr lang="en-US" sz="4000" b="0">
                <a:ea typeface="+mj-lt"/>
                <a:cs typeface="+mj-lt"/>
              </a:rPr>
              <a:t>                          </a:t>
            </a:r>
            <a:r>
              <a:rPr lang="en-US" sz="4000" u="sng">
                <a:ea typeface="+mj-lt"/>
                <a:cs typeface="+mj-lt"/>
              </a:rPr>
              <a:t>Introduction</a:t>
            </a:r>
            <a:endParaRPr lang="en-US" u="sng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1721161-CDDD-DB78-5803-9142A04A6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4620200" y="2812310"/>
            <a:ext cx="7602366" cy="4111195"/>
          </a:xfrm>
          <a:custGeom>
            <a:avLst/>
            <a:gdLst>
              <a:gd name="connsiteX0" fmla="*/ 1266091 w 7602366"/>
              <a:gd name="connsiteY0" fmla="*/ 1707 h 4111195"/>
              <a:gd name="connsiteX1" fmla="*/ 36097 w 7602366"/>
              <a:gd name="connsiteY1" fmla="*/ 317762 h 4111195"/>
              <a:gd name="connsiteX2" fmla="*/ 0 w 7602366"/>
              <a:gd name="connsiteY2" fmla="*/ 337363 h 4111195"/>
              <a:gd name="connsiteX3" fmla="*/ 65872 w 7602366"/>
              <a:gd name="connsiteY3" fmla="*/ 4111195 h 4111195"/>
              <a:gd name="connsiteX4" fmla="*/ 7602366 w 7602366"/>
              <a:gd name="connsiteY4" fmla="*/ 3979645 h 4111195"/>
              <a:gd name="connsiteX5" fmla="*/ 3071280 w 7602366"/>
              <a:gd name="connsiteY5" fmla="*/ 550286 h 4111195"/>
              <a:gd name="connsiteX6" fmla="*/ 3009694 w 7602366"/>
              <a:gd name="connsiteY6" fmla="*/ 506058 h 4111195"/>
              <a:gd name="connsiteX7" fmla="*/ 1436547 w 7602366"/>
              <a:gd name="connsiteY7" fmla="*/ 840 h 4111195"/>
              <a:gd name="connsiteX8" fmla="*/ 1266091 w 7602366"/>
              <a:gd name="connsiteY8" fmla="*/ 1707 h 4111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02366" h="4111195">
                <a:moveTo>
                  <a:pt x="1266091" y="1707"/>
                </a:moveTo>
                <a:cubicBezTo>
                  <a:pt x="840419" y="16212"/>
                  <a:pt x="419691" y="123046"/>
                  <a:pt x="36097" y="317762"/>
                </a:cubicBezTo>
                <a:lnTo>
                  <a:pt x="0" y="337363"/>
                </a:lnTo>
                <a:lnTo>
                  <a:pt x="65872" y="4111195"/>
                </a:lnTo>
                <a:lnTo>
                  <a:pt x="7602366" y="3979645"/>
                </a:lnTo>
                <a:lnTo>
                  <a:pt x="3071280" y="550286"/>
                </a:lnTo>
                <a:lnTo>
                  <a:pt x="3009694" y="506058"/>
                </a:lnTo>
                <a:cubicBezTo>
                  <a:pt x="2529246" y="179187"/>
                  <a:pt x="1982362" y="13891"/>
                  <a:pt x="1436547" y="840"/>
                </a:cubicBezTo>
                <a:cubicBezTo>
                  <a:pt x="1379692" y="-519"/>
                  <a:pt x="1322847" y="-227"/>
                  <a:pt x="1266091" y="1707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1" y="1701926"/>
            <a:ext cx="9981840" cy="4112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Purpose:</a:t>
            </a:r>
            <a:r>
              <a:rPr lang="en-US" sz="2800">
                <a:ea typeface="+mn-lt"/>
                <a:cs typeface="+mn-lt"/>
              </a:rPr>
              <a:t> Understand the core concepts of Agile, Waterfall, and Scrum.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Why it matters:</a:t>
            </a:r>
            <a:r>
              <a:rPr lang="en-US" sz="2800">
                <a:ea typeface="+mn-lt"/>
                <a:cs typeface="+mn-lt"/>
              </a:rPr>
              <a:t> These methodologies guide project management, software development, and team collaboration</a:t>
            </a:r>
            <a:endParaRPr lang="en-US"/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18930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F84B89C-BB5C-7BD7-E0CB-97CE48938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1" y="702860"/>
            <a:ext cx="9976345" cy="802215"/>
          </a:xfrm>
        </p:spPr>
        <p:txBody>
          <a:bodyPr anchor="b">
            <a:normAutofit/>
          </a:bodyPr>
          <a:lstStyle/>
          <a:p>
            <a:r>
              <a:rPr lang="en-US" sz="4000" b="0">
                <a:ea typeface="+mj-lt"/>
                <a:cs typeface="+mj-lt"/>
              </a:rPr>
              <a:t>                   </a:t>
            </a:r>
            <a:r>
              <a:rPr lang="en-US" sz="4000">
                <a:ea typeface="+mj-lt"/>
                <a:cs typeface="+mj-lt"/>
              </a:rPr>
              <a:t>What is Waterfall?</a:t>
            </a:r>
            <a:endParaRPr lang="en-US" sz="4000" u="sng">
              <a:ea typeface="+mj-lt"/>
              <a:cs typeface="+mj-lt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1721161-CDDD-DB78-5803-9142A04A6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4620200" y="2812310"/>
            <a:ext cx="7602366" cy="4111195"/>
          </a:xfrm>
          <a:custGeom>
            <a:avLst/>
            <a:gdLst>
              <a:gd name="connsiteX0" fmla="*/ 1266091 w 7602366"/>
              <a:gd name="connsiteY0" fmla="*/ 1707 h 4111195"/>
              <a:gd name="connsiteX1" fmla="*/ 36097 w 7602366"/>
              <a:gd name="connsiteY1" fmla="*/ 317762 h 4111195"/>
              <a:gd name="connsiteX2" fmla="*/ 0 w 7602366"/>
              <a:gd name="connsiteY2" fmla="*/ 337363 h 4111195"/>
              <a:gd name="connsiteX3" fmla="*/ 65872 w 7602366"/>
              <a:gd name="connsiteY3" fmla="*/ 4111195 h 4111195"/>
              <a:gd name="connsiteX4" fmla="*/ 7602366 w 7602366"/>
              <a:gd name="connsiteY4" fmla="*/ 3979645 h 4111195"/>
              <a:gd name="connsiteX5" fmla="*/ 3071280 w 7602366"/>
              <a:gd name="connsiteY5" fmla="*/ 550286 h 4111195"/>
              <a:gd name="connsiteX6" fmla="*/ 3009694 w 7602366"/>
              <a:gd name="connsiteY6" fmla="*/ 506058 h 4111195"/>
              <a:gd name="connsiteX7" fmla="*/ 1436547 w 7602366"/>
              <a:gd name="connsiteY7" fmla="*/ 840 h 4111195"/>
              <a:gd name="connsiteX8" fmla="*/ 1266091 w 7602366"/>
              <a:gd name="connsiteY8" fmla="*/ 1707 h 4111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02366" h="4111195">
                <a:moveTo>
                  <a:pt x="1266091" y="1707"/>
                </a:moveTo>
                <a:cubicBezTo>
                  <a:pt x="840419" y="16212"/>
                  <a:pt x="419691" y="123046"/>
                  <a:pt x="36097" y="317762"/>
                </a:cubicBezTo>
                <a:lnTo>
                  <a:pt x="0" y="337363"/>
                </a:lnTo>
                <a:lnTo>
                  <a:pt x="65872" y="4111195"/>
                </a:lnTo>
                <a:lnTo>
                  <a:pt x="7602366" y="3979645"/>
                </a:lnTo>
                <a:lnTo>
                  <a:pt x="3071280" y="550286"/>
                </a:lnTo>
                <a:lnTo>
                  <a:pt x="3009694" y="506058"/>
                </a:lnTo>
                <a:cubicBezTo>
                  <a:pt x="2529246" y="179187"/>
                  <a:pt x="1982362" y="13891"/>
                  <a:pt x="1436547" y="840"/>
                </a:cubicBezTo>
                <a:cubicBezTo>
                  <a:pt x="1379692" y="-519"/>
                  <a:pt x="1322847" y="-227"/>
                  <a:pt x="1266091" y="1707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1" y="1701926"/>
            <a:ext cx="9981840" cy="411281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Definition:</a:t>
            </a:r>
            <a:r>
              <a:rPr lang="en-US" sz="2800">
                <a:ea typeface="+mn-lt"/>
                <a:cs typeface="+mn-lt"/>
              </a:rPr>
              <a:t> Waterfall is a traditional, linear project management methodology.</a:t>
            </a:r>
            <a:endParaRPr lang="en-US" sz="2800"/>
          </a:p>
          <a:p>
            <a:pPr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Key Characteristics:</a:t>
            </a:r>
            <a:endParaRPr lang="en-US"/>
          </a:p>
          <a:p>
            <a:pPr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Sequential, step-by-step process.</a:t>
            </a:r>
            <a:endParaRPr lang="en-US"/>
          </a:p>
          <a:p>
            <a:pPr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Each phase must be completed before moving to the next.</a:t>
            </a:r>
            <a:endParaRPr lang="en-US"/>
          </a:p>
          <a:p>
            <a:pPr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Fixed scope and requirements.</a:t>
            </a:r>
            <a:endParaRPr lang="en-US"/>
          </a:p>
          <a:p>
            <a:pPr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Ideal for:</a:t>
            </a:r>
            <a:r>
              <a:rPr lang="en-US" sz="2800">
                <a:ea typeface="+mn-lt"/>
                <a:cs typeface="+mn-lt"/>
              </a:rPr>
              <a:t> Well-defined projects with little to no changes after requirements are set.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6006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software components&#10;&#10;Description automatically generated">
            <a:extLst>
              <a:ext uri="{FF2B5EF4-FFF2-40B4-BE49-F238E27FC236}">
                <a16:creationId xmlns:a16="http://schemas.microsoft.com/office/drawing/2014/main" id="{0FBD780E-DF1A-18B1-6B1A-226D0D261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29125" y="2176462"/>
            <a:ext cx="3333750" cy="2505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A960C0-2D87-0A6E-17CB-D8EF6A71A631}"/>
              </a:ext>
            </a:extLst>
          </p:cNvPr>
          <p:cNvSpPr txBox="1"/>
          <p:nvPr/>
        </p:nvSpPr>
        <p:spPr>
          <a:xfrm>
            <a:off x="4429125" y="4681538"/>
            <a:ext cx="333375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/>
              <a:t>ThePhoto by PhotoAuthor is licensed under CCYYSA.</a:t>
            </a:r>
          </a:p>
        </p:txBody>
      </p:sp>
      <p:pic>
        <p:nvPicPr>
          <p:cNvPr id="11" name="Picture 10" descr="A diagram of software development&#10;&#10;Description automatically generated">
            <a:extLst>
              <a:ext uri="{FF2B5EF4-FFF2-40B4-BE49-F238E27FC236}">
                <a16:creationId xmlns:a16="http://schemas.microsoft.com/office/drawing/2014/main" id="{824545FD-5973-1863-16D5-83DDC1E76F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524000" y="855239"/>
            <a:ext cx="9144000" cy="51475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4AD53C5-70A0-14B9-E513-0396C38AA448}"/>
              </a:ext>
            </a:extLst>
          </p:cNvPr>
          <p:cNvSpPr txBox="1"/>
          <p:nvPr/>
        </p:nvSpPr>
        <p:spPr>
          <a:xfrm>
            <a:off x="4330700" y="241300"/>
            <a:ext cx="26924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WATERFALL MODEL</a:t>
            </a:r>
          </a:p>
        </p:txBody>
      </p:sp>
    </p:spTree>
    <p:extLst>
      <p:ext uri="{BB962C8B-B14F-4D97-AF65-F5344CB8AC3E}">
        <p14:creationId xmlns:p14="http://schemas.microsoft.com/office/powerpoint/2010/main" val="281019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F84B89C-BB5C-7BD7-E0CB-97CE48938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1" y="702860"/>
            <a:ext cx="9976345" cy="802215"/>
          </a:xfrm>
        </p:spPr>
        <p:txBody>
          <a:bodyPr anchor="b">
            <a:normAutofit/>
          </a:bodyPr>
          <a:lstStyle/>
          <a:p>
            <a:r>
              <a:rPr lang="en-US"/>
              <a:t>                         Waterfall Phases</a:t>
            </a:r>
            <a:endParaRPr lang="en-US" sz="4000" b="0" u="sng">
              <a:ea typeface="+mj-lt"/>
              <a:cs typeface="+mj-lt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1721161-CDDD-DB78-5803-9142A04A6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4620200" y="2812310"/>
            <a:ext cx="7602366" cy="4111195"/>
          </a:xfrm>
          <a:custGeom>
            <a:avLst/>
            <a:gdLst>
              <a:gd name="connsiteX0" fmla="*/ 1266091 w 7602366"/>
              <a:gd name="connsiteY0" fmla="*/ 1707 h 4111195"/>
              <a:gd name="connsiteX1" fmla="*/ 36097 w 7602366"/>
              <a:gd name="connsiteY1" fmla="*/ 317762 h 4111195"/>
              <a:gd name="connsiteX2" fmla="*/ 0 w 7602366"/>
              <a:gd name="connsiteY2" fmla="*/ 337363 h 4111195"/>
              <a:gd name="connsiteX3" fmla="*/ 65872 w 7602366"/>
              <a:gd name="connsiteY3" fmla="*/ 4111195 h 4111195"/>
              <a:gd name="connsiteX4" fmla="*/ 7602366 w 7602366"/>
              <a:gd name="connsiteY4" fmla="*/ 3979645 h 4111195"/>
              <a:gd name="connsiteX5" fmla="*/ 3071280 w 7602366"/>
              <a:gd name="connsiteY5" fmla="*/ 550286 h 4111195"/>
              <a:gd name="connsiteX6" fmla="*/ 3009694 w 7602366"/>
              <a:gd name="connsiteY6" fmla="*/ 506058 h 4111195"/>
              <a:gd name="connsiteX7" fmla="*/ 1436547 w 7602366"/>
              <a:gd name="connsiteY7" fmla="*/ 840 h 4111195"/>
              <a:gd name="connsiteX8" fmla="*/ 1266091 w 7602366"/>
              <a:gd name="connsiteY8" fmla="*/ 1707 h 4111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02366" h="4111195">
                <a:moveTo>
                  <a:pt x="1266091" y="1707"/>
                </a:moveTo>
                <a:cubicBezTo>
                  <a:pt x="840419" y="16212"/>
                  <a:pt x="419691" y="123046"/>
                  <a:pt x="36097" y="317762"/>
                </a:cubicBezTo>
                <a:lnTo>
                  <a:pt x="0" y="337363"/>
                </a:lnTo>
                <a:lnTo>
                  <a:pt x="65872" y="4111195"/>
                </a:lnTo>
                <a:lnTo>
                  <a:pt x="7602366" y="3979645"/>
                </a:lnTo>
                <a:lnTo>
                  <a:pt x="3071280" y="550286"/>
                </a:lnTo>
                <a:lnTo>
                  <a:pt x="3009694" y="506058"/>
                </a:lnTo>
                <a:cubicBezTo>
                  <a:pt x="2529246" y="179187"/>
                  <a:pt x="1982362" y="13891"/>
                  <a:pt x="1436547" y="840"/>
                </a:cubicBezTo>
                <a:cubicBezTo>
                  <a:pt x="1379692" y="-519"/>
                  <a:pt x="1322847" y="-227"/>
                  <a:pt x="1266091" y="1707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1" y="1701926"/>
            <a:ext cx="9981840" cy="4112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"/>
              <a:buChar char="•"/>
            </a:pPr>
            <a:r>
              <a:rPr lang="en-US" sz="2400" b="1"/>
              <a:t>Requirements Gathering:</a:t>
            </a:r>
            <a:r>
              <a:rPr lang="en-US" sz="2400"/>
              <a:t> Define all project requirements upfront.</a:t>
            </a:r>
          </a:p>
          <a:p>
            <a:pPr>
              <a:buFont typeface=""/>
              <a:buChar char="•"/>
            </a:pPr>
            <a:r>
              <a:rPr lang="en-US" sz="2400" b="1"/>
              <a:t>System Design:</a:t>
            </a:r>
            <a:r>
              <a:rPr lang="en-US" sz="2400"/>
              <a:t> Plan the architecture and design.</a:t>
            </a:r>
          </a:p>
          <a:p>
            <a:pPr>
              <a:buFont typeface=""/>
              <a:buChar char="•"/>
            </a:pPr>
            <a:r>
              <a:rPr lang="en-US" sz="2400" b="1"/>
              <a:t>Implementation:</a:t>
            </a:r>
            <a:r>
              <a:rPr lang="en-US" sz="2400"/>
              <a:t> Code and develop the solution.</a:t>
            </a:r>
          </a:p>
          <a:p>
            <a:pPr>
              <a:buFont typeface=""/>
              <a:buChar char="•"/>
            </a:pPr>
            <a:r>
              <a:rPr lang="en-US" sz="2400" b="1"/>
              <a:t>Verification (Testing):</a:t>
            </a:r>
            <a:r>
              <a:rPr lang="en-US" sz="2400"/>
              <a:t> Test the system for bugs and ensure it meets requirements.</a:t>
            </a:r>
          </a:p>
          <a:p>
            <a:pPr>
              <a:buFont typeface=""/>
              <a:buChar char="•"/>
            </a:pPr>
            <a:r>
              <a:rPr lang="en-US" sz="2400" b="1"/>
              <a:t>Deployment:</a:t>
            </a:r>
            <a:r>
              <a:rPr lang="en-US" sz="2400"/>
              <a:t> Deploy the system for use.</a:t>
            </a:r>
          </a:p>
          <a:p>
            <a:pPr>
              <a:buFont typeface=""/>
              <a:buChar char="•"/>
            </a:pPr>
            <a:r>
              <a:rPr lang="en-US" sz="2400" b="1"/>
              <a:t>Maintenance:</a:t>
            </a:r>
            <a:r>
              <a:rPr lang="en-US" sz="2400"/>
              <a:t> Fix issues and make improvements post-launch</a:t>
            </a:r>
          </a:p>
        </p:txBody>
      </p:sp>
    </p:spTree>
    <p:extLst>
      <p:ext uri="{BB962C8B-B14F-4D97-AF65-F5344CB8AC3E}">
        <p14:creationId xmlns:p14="http://schemas.microsoft.com/office/powerpoint/2010/main" val="30415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F84B89C-BB5C-7BD7-E0CB-97CE48938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1" y="702860"/>
            <a:ext cx="9976345" cy="802215"/>
          </a:xfrm>
        </p:spPr>
        <p:txBody>
          <a:bodyPr anchor="b">
            <a:normAutofit/>
          </a:bodyPr>
          <a:lstStyle/>
          <a:p>
            <a:r>
              <a:rPr lang="en-US"/>
              <a:t>     </a:t>
            </a:r>
            <a:r>
              <a:rPr lang="en-US">
                <a:ea typeface="+mj-lt"/>
                <a:cs typeface="+mj-lt"/>
              </a:rPr>
              <a:t>         </a:t>
            </a:r>
            <a:r>
              <a:rPr lang="en-US" b="0">
                <a:ea typeface="+mj-lt"/>
                <a:cs typeface="+mj-lt"/>
              </a:rPr>
              <a:t> </a:t>
            </a:r>
            <a:r>
              <a:rPr lang="en-US" sz="4000">
                <a:ea typeface="+mj-lt"/>
                <a:cs typeface="+mj-lt"/>
              </a:rPr>
              <a:t>Pros and Cons of Waterfall</a:t>
            </a:r>
            <a:endParaRPr lang="en-US" sz="4000" u="sng">
              <a:ea typeface="+mj-lt"/>
              <a:cs typeface="+mj-lt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1721161-CDDD-DB78-5803-9142A04A6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4620200" y="2812310"/>
            <a:ext cx="7602366" cy="4111195"/>
          </a:xfrm>
          <a:custGeom>
            <a:avLst/>
            <a:gdLst>
              <a:gd name="connsiteX0" fmla="*/ 1266091 w 7602366"/>
              <a:gd name="connsiteY0" fmla="*/ 1707 h 4111195"/>
              <a:gd name="connsiteX1" fmla="*/ 36097 w 7602366"/>
              <a:gd name="connsiteY1" fmla="*/ 317762 h 4111195"/>
              <a:gd name="connsiteX2" fmla="*/ 0 w 7602366"/>
              <a:gd name="connsiteY2" fmla="*/ 337363 h 4111195"/>
              <a:gd name="connsiteX3" fmla="*/ 65872 w 7602366"/>
              <a:gd name="connsiteY3" fmla="*/ 4111195 h 4111195"/>
              <a:gd name="connsiteX4" fmla="*/ 7602366 w 7602366"/>
              <a:gd name="connsiteY4" fmla="*/ 3979645 h 4111195"/>
              <a:gd name="connsiteX5" fmla="*/ 3071280 w 7602366"/>
              <a:gd name="connsiteY5" fmla="*/ 550286 h 4111195"/>
              <a:gd name="connsiteX6" fmla="*/ 3009694 w 7602366"/>
              <a:gd name="connsiteY6" fmla="*/ 506058 h 4111195"/>
              <a:gd name="connsiteX7" fmla="*/ 1436547 w 7602366"/>
              <a:gd name="connsiteY7" fmla="*/ 840 h 4111195"/>
              <a:gd name="connsiteX8" fmla="*/ 1266091 w 7602366"/>
              <a:gd name="connsiteY8" fmla="*/ 1707 h 4111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02366" h="4111195">
                <a:moveTo>
                  <a:pt x="1266091" y="1707"/>
                </a:moveTo>
                <a:cubicBezTo>
                  <a:pt x="840419" y="16212"/>
                  <a:pt x="419691" y="123046"/>
                  <a:pt x="36097" y="317762"/>
                </a:cubicBezTo>
                <a:lnTo>
                  <a:pt x="0" y="337363"/>
                </a:lnTo>
                <a:lnTo>
                  <a:pt x="65872" y="4111195"/>
                </a:lnTo>
                <a:lnTo>
                  <a:pt x="7602366" y="3979645"/>
                </a:lnTo>
                <a:lnTo>
                  <a:pt x="3071280" y="550286"/>
                </a:lnTo>
                <a:lnTo>
                  <a:pt x="3009694" y="506058"/>
                </a:lnTo>
                <a:cubicBezTo>
                  <a:pt x="2529246" y="179187"/>
                  <a:pt x="1982362" y="13891"/>
                  <a:pt x="1436547" y="840"/>
                </a:cubicBezTo>
                <a:cubicBezTo>
                  <a:pt x="1379692" y="-519"/>
                  <a:pt x="1322847" y="-227"/>
                  <a:pt x="1266091" y="1707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1" y="1701926"/>
            <a:ext cx="9981840" cy="411281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400" b="1">
                <a:ea typeface="+mn-lt"/>
                <a:cs typeface="+mn-lt"/>
              </a:rPr>
              <a:t>Pros: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Clear structure with defined stages.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Easier to manage due to predictable timelines.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Well-suited for small, fixed-scope projects.</a:t>
            </a:r>
            <a:endParaRPr lang="en-US"/>
          </a:p>
          <a:p>
            <a:r>
              <a:rPr lang="en-US" sz="2400" b="1">
                <a:ea typeface="+mn-lt"/>
                <a:cs typeface="+mn-lt"/>
              </a:rPr>
              <a:t>Cons: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Inflexible to changes once the project is underway.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Delayed testing until later in the process.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Can lead to scope creep if not tightly controlled.</a:t>
            </a:r>
            <a:endParaRPr lang="en-US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71267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F84B89C-BB5C-7BD7-E0CB-97CE48938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1" y="702860"/>
            <a:ext cx="9976345" cy="802215"/>
          </a:xfrm>
        </p:spPr>
        <p:txBody>
          <a:bodyPr anchor="b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What is Agile?</a:t>
            </a:r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1721161-CDDD-DB78-5803-9142A04A6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4620200" y="2812310"/>
            <a:ext cx="7602366" cy="4111195"/>
          </a:xfrm>
          <a:custGeom>
            <a:avLst/>
            <a:gdLst>
              <a:gd name="connsiteX0" fmla="*/ 1266091 w 7602366"/>
              <a:gd name="connsiteY0" fmla="*/ 1707 h 4111195"/>
              <a:gd name="connsiteX1" fmla="*/ 36097 w 7602366"/>
              <a:gd name="connsiteY1" fmla="*/ 317762 h 4111195"/>
              <a:gd name="connsiteX2" fmla="*/ 0 w 7602366"/>
              <a:gd name="connsiteY2" fmla="*/ 337363 h 4111195"/>
              <a:gd name="connsiteX3" fmla="*/ 65872 w 7602366"/>
              <a:gd name="connsiteY3" fmla="*/ 4111195 h 4111195"/>
              <a:gd name="connsiteX4" fmla="*/ 7602366 w 7602366"/>
              <a:gd name="connsiteY4" fmla="*/ 3979645 h 4111195"/>
              <a:gd name="connsiteX5" fmla="*/ 3071280 w 7602366"/>
              <a:gd name="connsiteY5" fmla="*/ 550286 h 4111195"/>
              <a:gd name="connsiteX6" fmla="*/ 3009694 w 7602366"/>
              <a:gd name="connsiteY6" fmla="*/ 506058 h 4111195"/>
              <a:gd name="connsiteX7" fmla="*/ 1436547 w 7602366"/>
              <a:gd name="connsiteY7" fmla="*/ 840 h 4111195"/>
              <a:gd name="connsiteX8" fmla="*/ 1266091 w 7602366"/>
              <a:gd name="connsiteY8" fmla="*/ 1707 h 4111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02366" h="4111195">
                <a:moveTo>
                  <a:pt x="1266091" y="1707"/>
                </a:moveTo>
                <a:cubicBezTo>
                  <a:pt x="840419" y="16212"/>
                  <a:pt x="419691" y="123046"/>
                  <a:pt x="36097" y="317762"/>
                </a:cubicBezTo>
                <a:lnTo>
                  <a:pt x="0" y="337363"/>
                </a:lnTo>
                <a:lnTo>
                  <a:pt x="65872" y="4111195"/>
                </a:lnTo>
                <a:lnTo>
                  <a:pt x="7602366" y="3979645"/>
                </a:lnTo>
                <a:lnTo>
                  <a:pt x="3071280" y="550286"/>
                </a:lnTo>
                <a:lnTo>
                  <a:pt x="3009694" y="506058"/>
                </a:lnTo>
                <a:cubicBezTo>
                  <a:pt x="2529246" y="179187"/>
                  <a:pt x="1982362" y="13891"/>
                  <a:pt x="1436547" y="840"/>
                </a:cubicBezTo>
                <a:cubicBezTo>
                  <a:pt x="1379692" y="-519"/>
                  <a:pt x="1322847" y="-227"/>
                  <a:pt x="1266091" y="1707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1" y="1701926"/>
            <a:ext cx="9981840" cy="4112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Definition:</a:t>
            </a:r>
            <a:r>
              <a:rPr lang="en-US" sz="2400">
                <a:ea typeface="+mn-lt"/>
                <a:cs typeface="+mn-lt"/>
              </a:rPr>
              <a:t> Agile is an iterative, flexible approach to project management and software development.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Key Characteristics:</a:t>
            </a:r>
            <a:endParaRPr lang="en-US"/>
          </a:p>
          <a:p>
            <a:pPr marL="742950" lvl="1" indent="-285750" algn="l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Focuses on continuous improvement and rapid delivery.</a:t>
            </a:r>
            <a:endParaRPr lang="en-US">
              <a:ea typeface="+mn-lt"/>
              <a:cs typeface="+mn-lt"/>
            </a:endParaRPr>
          </a:p>
          <a:p>
            <a:pPr marL="742950" lvl="1" indent="-285750" algn="l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Emphasizes collaboration with stakeholders.</a:t>
            </a:r>
            <a:endParaRPr lang="en-US"/>
          </a:p>
          <a:p>
            <a:pPr marL="742950" lvl="1" indent="-285750" algn="l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Work is divided into small, manageable cycles (sprints).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Ideal for:</a:t>
            </a:r>
            <a:r>
              <a:rPr lang="en-US" sz="2400">
                <a:ea typeface="+mn-lt"/>
                <a:cs typeface="+mn-lt"/>
              </a:rPr>
              <a:t> Projects that require frequent changes and evolving requirements.</a:t>
            </a:r>
            <a:endParaRPr lang="en-US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3415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F84B89C-BB5C-7BD7-E0CB-97CE48938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1" y="702860"/>
            <a:ext cx="9976345" cy="802215"/>
          </a:xfrm>
        </p:spPr>
        <p:txBody>
          <a:bodyPr anchor="b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Agile Principles</a:t>
            </a:r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1721161-CDDD-DB78-5803-9142A04A6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4620200" y="2812310"/>
            <a:ext cx="7602366" cy="4111195"/>
          </a:xfrm>
          <a:custGeom>
            <a:avLst/>
            <a:gdLst>
              <a:gd name="connsiteX0" fmla="*/ 1266091 w 7602366"/>
              <a:gd name="connsiteY0" fmla="*/ 1707 h 4111195"/>
              <a:gd name="connsiteX1" fmla="*/ 36097 w 7602366"/>
              <a:gd name="connsiteY1" fmla="*/ 317762 h 4111195"/>
              <a:gd name="connsiteX2" fmla="*/ 0 w 7602366"/>
              <a:gd name="connsiteY2" fmla="*/ 337363 h 4111195"/>
              <a:gd name="connsiteX3" fmla="*/ 65872 w 7602366"/>
              <a:gd name="connsiteY3" fmla="*/ 4111195 h 4111195"/>
              <a:gd name="connsiteX4" fmla="*/ 7602366 w 7602366"/>
              <a:gd name="connsiteY4" fmla="*/ 3979645 h 4111195"/>
              <a:gd name="connsiteX5" fmla="*/ 3071280 w 7602366"/>
              <a:gd name="connsiteY5" fmla="*/ 550286 h 4111195"/>
              <a:gd name="connsiteX6" fmla="*/ 3009694 w 7602366"/>
              <a:gd name="connsiteY6" fmla="*/ 506058 h 4111195"/>
              <a:gd name="connsiteX7" fmla="*/ 1436547 w 7602366"/>
              <a:gd name="connsiteY7" fmla="*/ 840 h 4111195"/>
              <a:gd name="connsiteX8" fmla="*/ 1266091 w 7602366"/>
              <a:gd name="connsiteY8" fmla="*/ 1707 h 4111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02366" h="4111195">
                <a:moveTo>
                  <a:pt x="1266091" y="1707"/>
                </a:moveTo>
                <a:cubicBezTo>
                  <a:pt x="840419" y="16212"/>
                  <a:pt x="419691" y="123046"/>
                  <a:pt x="36097" y="317762"/>
                </a:cubicBezTo>
                <a:lnTo>
                  <a:pt x="0" y="337363"/>
                </a:lnTo>
                <a:lnTo>
                  <a:pt x="65872" y="4111195"/>
                </a:lnTo>
                <a:lnTo>
                  <a:pt x="7602366" y="3979645"/>
                </a:lnTo>
                <a:lnTo>
                  <a:pt x="3071280" y="550286"/>
                </a:lnTo>
                <a:lnTo>
                  <a:pt x="3009694" y="506058"/>
                </a:lnTo>
                <a:cubicBezTo>
                  <a:pt x="2529246" y="179187"/>
                  <a:pt x="1982362" y="13891"/>
                  <a:pt x="1436547" y="840"/>
                </a:cubicBezTo>
                <a:cubicBezTo>
                  <a:pt x="1379692" y="-519"/>
                  <a:pt x="1322847" y="-227"/>
                  <a:pt x="1266091" y="1707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1" y="1701926"/>
            <a:ext cx="9981840" cy="4112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Iterative development:</a:t>
            </a:r>
            <a:r>
              <a:rPr lang="en-US" sz="2400">
                <a:ea typeface="+mn-lt"/>
                <a:cs typeface="+mn-lt"/>
              </a:rPr>
              <a:t> Work is done in short sprints (usually 1-4 weeks).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Customer collaboration:</a:t>
            </a:r>
            <a:r>
              <a:rPr lang="en-US" sz="2400">
                <a:ea typeface="+mn-lt"/>
                <a:cs typeface="+mn-lt"/>
              </a:rPr>
              <a:t> Regular feedback to ensure alignment with customer needs.</a:t>
            </a:r>
            <a:endParaRPr lang="en-US"/>
          </a:p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Responding to change:</a:t>
            </a:r>
            <a:r>
              <a:rPr lang="en-US" sz="2400">
                <a:ea typeface="+mn-lt"/>
                <a:cs typeface="+mn-lt"/>
              </a:rPr>
              <a:t> Embraces changes in requirements, even late in development.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Simplicity:</a:t>
            </a:r>
            <a:r>
              <a:rPr lang="en-US" sz="2400">
                <a:ea typeface="+mn-lt"/>
                <a:cs typeface="+mn-lt"/>
              </a:rPr>
              <a:t> Focus on delivering the most valuable features </a:t>
            </a:r>
            <a:r>
              <a:rPr lang="en-US" sz="2400" err="1">
                <a:ea typeface="+mn-lt"/>
                <a:cs typeface="+mn-lt"/>
              </a:rPr>
              <a:t>quickl</a:t>
            </a:r>
            <a:endParaRPr lang="en-US" err="1"/>
          </a:p>
          <a:p>
            <a:pPr marL="285750" indent="-285750">
              <a:buFont typeface="Arial"/>
              <a:buChar char="•"/>
            </a:pP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71587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F84B89C-BB5C-7BD7-E0CB-97CE48938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1" y="702860"/>
            <a:ext cx="9976345" cy="802215"/>
          </a:xfrm>
        </p:spPr>
        <p:txBody>
          <a:bodyPr anchor="b">
            <a:normAutofit/>
          </a:bodyPr>
          <a:lstStyle/>
          <a:p>
            <a:r>
              <a:rPr lang="en-US" sz="2900">
                <a:ea typeface="+mj-lt"/>
                <a:cs typeface="+mj-lt"/>
              </a:rPr>
              <a:t>Agile Proc</a:t>
            </a:r>
            <a:r>
              <a:rPr lang="en-US" sz="2800">
                <a:ea typeface="+mj-lt"/>
                <a:cs typeface="+mj-lt"/>
              </a:rPr>
              <a:t>ess Overview</a:t>
            </a:r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1721161-CDDD-DB78-5803-9142A04A6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4620200" y="2812310"/>
            <a:ext cx="7602366" cy="4111195"/>
          </a:xfrm>
          <a:custGeom>
            <a:avLst/>
            <a:gdLst>
              <a:gd name="connsiteX0" fmla="*/ 1266091 w 7602366"/>
              <a:gd name="connsiteY0" fmla="*/ 1707 h 4111195"/>
              <a:gd name="connsiteX1" fmla="*/ 36097 w 7602366"/>
              <a:gd name="connsiteY1" fmla="*/ 317762 h 4111195"/>
              <a:gd name="connsiteX2" fmla="*/ 0 w 7602366"/>
              <a:gd name="connsiteY2" fmla="*/ 337363 h 4111195"/>
              <a:gd name="connsiteX3" fmla="*/ 65872 w 7602366"/>
              <a:gd name="connsiteY3" fmla="*/ 4111195 h 4111195"/>
              <a:gd name="connsiteX4" fmla="*/ 7602366 w 7602366"/>
              <a:gd name="connsiteY4" fmla="*/ 3979645 h 4111195"/>
              <a:gd name="connsiteX5" fmla="*/ 3071280 w 7602366"/>
              <a:gd name="connsiteY5" fmla="*/ 550286 h 4111195"/>
              <a:gd name="connsiteX6" fmla="*/ 3009694 w 7602366"/>
              <a:gd name="connsiteY6" fmla="*/ 506058 h 4111195"/>
              <a:gd name="connsiteX7" fmla="*/ 1436547 w 7602366"/>
              <a:gd name="connsiteY7" fmla="*/ 840 h 4111195"/>
              <a:gd name="connsiteX8" fmla="*/ 1266091 w 7602366"/>
              <a:gd name="connsiteY8" fmla="*/ 1707 h 4111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02366" h="4111195">
                <a:moveTo>
                  <a:pt x="1266091" y="1707"/>
                </a:moveTo>
                <a:cubicBezTo>
                  <a:pt x="840419" y="16212"/>
                  <a:pt x="419691" y="123046"/>
                  <a:pt x="36097" y="317762"/>
                </a:cubicBezTo>
                <a:lnTo>
                  <a:pt x="0" y="337363"/>
                </a:lnTo>
                <a:lnTo>
                  <a:pt x="65872" y="4111195"/>
                </a:lnTo>
                <a:lnTo>
                  <a:pt x="7602366" y="3979645"/>
                </a:lnTo>
                <a:lnTo>
                  <a:pt x="3071280" y="550286"/>
                </a:lnTo>
                <a:lnTo>
                  <a:pt x="3009694" y="506058"/>
                </a:lnTo>
                <a:cubicBezTo>
                  <a:pt x="2529246" y="179187"/>
                  <a:pt x="1982362" y="13891"/>
                  <a:pt x="1436547" y="840"/>
                </a:cubicBezTo>
                <a:cubicBezTo>
                  <a:pt x="1379692" y="-519"/>
                  <a:pt x="1322847" y="-227"/>
                  <a:pt x="1266091" y="1707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1" y="1701926"/>
            <a:ext cx="9981840" cy="4112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>
                <a:ea typeface="+mn-lt"/>
                <a:cs typeface="+mn-lt"/>
              </a:rPr>
              <a:t>Stages: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Sprint Planning:</a:t>
            </a:r>
            <a:r>
              <a:rPr lang="en-US" sz="2400">
                <a:ea typeface="+mn-lt"/>
                <a:cs typeface="+mn-lt"/>
              </a:rPr>
              <a:t> Define the work to be done in the sprint.</a:t>
            </a:r>
            <a:endParaRPr lang="en-US"/>
          </a:p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Daily Standups:</a:t>
            </a:r>
            <a:r>
              <a:rPr lang="en-US" sz="2400">
                <a:ea typeface="+mn-lt"/>
                <a:cs typeface="+mn-lt"/>
              </a:rPr>
              <a:t> Short meetings for team members to share progress and challenges.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Sprint Review:</a:t>
            </a:r>
            <a:r>
              <a:rPr lang="en-US" sz="2400">
                <a:ea typeface="+mn-lt"/>
                <a:cs typeface="+mn-lt"/>
              </a:rPr>
              <a:t> Showcase completed work to stakeholders at the end of the sprint.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Sprint Retrospective:</a:t>
            </a:r>
            <a:r>
              <a:rPr lang="en-US" sz="2400">
                <a:ea typeface="+mn-lt"/>
                <a:cs typeface="+mn-lt"/>
              </a:rPr>
              <a:t> Reflect on what went well, what didn’t, and how to improve.</a:t>
            </a:r>
            <a:endParaRPr lang="en-US"/>
          </a:p>
          <a:p>
            <a:pPr>
              <a:buFont typeface="Arial"/>
              <a:buChar char="•"/>
            </a:pPr>
            <a:endParaRPr lang="en-US" sz="2400"/>
          </a:p>
          <a:p>
            <a:pPr marL="285750" indent="-285750">
              <a:buFont typeface="Arial"/>
              <a:buChar char="•"/>
            </a:pP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75623362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SwellVTI</vt:lpstr>
      <vt:lpstr>Agile, Waterfall, and Scrum Methodologies</vt:lpstr>
      <vt:lpstr>                          Introduction</vt:lpstr>
      <vt:lpstr>                   What is Waterfall?</vt:lpstr>
      <vt:lpstr>PowerPoint Presentation</vt:lpstr>
      <vt:lpstr>                         Waterfall Phases</vt:lpstr>
      <vt:lpstr>               Pros and Cons of Waterfall</vt:lpstr>
      <vt:lpstr>What is Agile?</vt:lpstr>
      <vt:lpstr>Agile Principles</vt:lpstr>
      <vt:lpstr>Agile Process Overview</vt:lpstr>
      <vt:lpstr>What is Scrum?</vt:lpstr>
      <vt:lpstr>Scrum Framework</vt:lpstr>
      <vt:lpstr>  Scrum Events</vt:lpstr>
      <vt:lpstr>Scrum Events</vt:lpstr>
      <vt:lpstr>Comparison: Waterfall vs Agile vs Scrum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2024-11-25T12:51:03Z</dcterms:created>
  <dcterms:modified xsi:type="dcterms:W3CDTF">2024-11-26T12:29:46Z</dcterms:modified>
</cp:coreProperties>
</file>