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9" r:id="rId8"/>
    <p:sldId id="276" r:id="rId9"/>
    <p:sldId id="271" r:id="rId10"/>
    <p:sldId id="272" r:id="rId11"/>
    <p:sldId id="273" r:id="rId12"/>
    <p:sldId id="275" r:id="rId13"/>
    <p:sldId id="277" r:id="rId14"/>
    <p:sldId id="274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0" r:id="rId26"/>
    <p:sldId id="291" r:id="rId27"/>
    <p:sldId id="279" r:id="rId28"/>
    <p:sldId id="260" r:id="rId29"/>
    <p:sldId id="261" r:id="rId30"/>
    <p:sldId id="262" r:id="rId31"/>
    <p:sldId id="263" r:id="rId32"/>
    <p:sldId id="264" r:id="rId33"/>
    <p:sldId id="265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ED488-5C5B-4D63-912C-D2D5B9DBD801}" v="12" dt="2025-10-06T19:14:58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1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710655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INDUCTION MOTOR ANALYSIS USING OBJECT-ORIENTED PROGRAMMING (23ELC202)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304364"/>
            <a:ext cx="8354591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343949"/>
            <a:ext cx="8430802" cy="6027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393290"/>
            <a:ext cx="8354591" cy="5909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360728"/>
            <a:ext cx="8402223" cy="6049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335560"/>
            <a:ext cx="8430935" cy="60503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343949"/>
            <a:ext cx="8697539" cy="57286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727" y="352338"/>
            <a:ext cx="8326073" cy="5757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12" y="304800"/>
            <a:ext cx="8536339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71" y="663689"/>
            <a:ext cx="4202929" cy="1143000"/>
          </a:xfrm>
        </p:spPr>
        <p:txBody>
          <a:bodyPr>
            <a:normAutofit/>
          </a:bodyPr>
          <a:lstStyle/>
          <a:p>
            <a:r>
              <a:rPr lang="en-US" dirty="0"/>
              <a:t>Sample input 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26" y="2418197"/>
            <a:ext cx="7868748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68" y="1853966"/>
            <a:ext cx="7521677" cy="4784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265" y="1125134"/>
            <a:ext cx="510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Text file- ‘report.txt’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/>
              <a:t>Team Members: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Dharshavardhan-CB.EN.U4ELC24014</a:t>
            </a:r>
          </a:p>
          <a:p>
            <a:r>
              <a:rPr lang="en-IN" sz="2400" dirty="0"/>
              <a:t>Jayanth M- CB.EN.U4ELC24020</a:t>
            </a:r>
          </a:p>
          <a:p>
            <a:r>
              <a:rPr lang="en-IN" sz="2400" dirty="0"/>
              <a:t>V.S.Shridarshan - CB.EN.U4ELC24045</a:t>
            </a:r>
          </a:p>
          <a:p>
            <a:r>
              <a:rPr lang="en-IN" sz="2400" dirty="0"/>
              <a:t>Dhevan S- CB.EN.U4ELC24031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" y="0"/>
            <a:ext cx="4339464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31" y="0"/>
            <a:ext cx="4693424" cy="3657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19" y="3429000"/>
            <a:ext cx="4724650" cy="31586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3B44-0232-E350-E3EC-F4BBC78A7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EB2-2926-A806-9EFF-57DED71E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CONCEPTS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ED60-8880-694C-ABFD-38393B32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444615"/>
            <a:ext cx="7989752" cy="632019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1. Class and Object 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185AC-2BF4-1DAF-2F43-7AC4FF6F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39" y="2919671"/>
            <a:ext cx="6648450" cy="27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3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2A12-6354-E7D2-174E-84A39EEDA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CCCD-0420-E172-A235-1F198692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8785-956C-8C99-B546-1DA3F304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889233"/>
            <a:ext cx="7989752" cy="6748031"/>
          </a:xfrm>
        </p:spPr>
        <p:txBody>
          <a:bodyPr/>
          <a:lstStyle/>
          <a:p>
            <a:r>
              <a:rPr lang="en-US" sz="2800" dirty="0"/>
              <a:t>2. inheritance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58DF8-8E8E-D002-12D6-7F9BC380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8" y="2902497"/>
            <a:ext cx="7467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C6E20-4721-C2E3-50F2-FFCF9A83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9B75-B385-2E05-35DE-C4625CB3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CONCEPTS WE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FFDE-C924-6557-D250-D36898A3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864065"/>
            <a:ext cx="7989752" cy="6722864"/>
          </a:xfrm>
        </p:spPr>
        <p:txBody>
          <a:bodyPr/>
          <a:lstStyle/>
          <a:p>
            <a:r>
              <a:rPr lang="en-US" sz="2800" dirty="0"/>
              <a:t>3.PolyMorphism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EF162-8D19-1476-9D2C-8D23BFD4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28" y="2893109"/>
            <a:ext cx="5894070" cy="27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45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9391-1802-B50F-00F0-A07EFD1F7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303-2153-7BDD-6153-E042C2C6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CONCEPTS WE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5600-C9BD-7854-7858-2A4843FF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771787"/>
            <a:ext cx="7989752" cy="6630585"/>
          </a:xfrm>
        </p:spPr>
        <p:txBody>
          <a:bodyPr/>
          <a:lstStyle/>
          <a:p>
            <a:r>
              <a:rPr lang="en-US" sz="2800" dirty="0"/>
              <a:t>4. Exception Handling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72177-72E5-42D5-C35F-F8EE95EE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32" y="2672558"/>
            <a:ext cx="5890260" cy="36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4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E27A-0D85-1F0F-2437-DFC2EBC1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80D3-1F8E-8074-EB59-B1ED5D7F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CONCEPTS WE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796F-304F-D5FB-D807-84759435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15735"/>
            <a:ext cx="7989752" cy="6974534"/>
          </a:xfrm>
        </p:spPr>
        <p:txBody>
          <a:bodyPr/>
          <a:lstStyle/>
          <a:p>
            <a:r>
              <a:rPr lang="en-US" sz="2800" dirty="0"/>
              <a:t>5. Data Visualization(Graphical plot)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95D96-EAD0-7BF0-8B30-1DC3FA8C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07" y="2709458"/>
            <a:ext cx="6379210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2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ACB2-3AAA-F066-B0AE-19EFB9D29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BD5-7C97-B16F-2219-6AFD0212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CONCEPTS WE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397C-4A11-A7FF-FE89-641D7900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308683"/>
            <a:ext cx="7989752" cy="7167481"/>
          </a:xfrm>
        </p:spPr>
        <p:txBody>
          <a:bodyPr/>
          <a:lstStyle/>
          <a:p>
            <a:r>
              <a:rPr lang="en-US" sz="2800" dirty="0"/>
              <a:t>6. Abstraction methods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5E0E9-BF18-6FA8-07E2-52873B13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606651"/>
            <a:ext cx="7343775" cy="31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0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3021"/>
            <a:ext cx="8229600" cy="5811531"/>
          </a:xfrm>
        </p:spPr>
        <p:txBody>
          <a:bodyPr>
            <a:normAutofit/>
          </a:bodyPr>
          <a:lstStyle/>
          <a:p>
            <a:r>
              <a:rPr lang="en-US" sz="2400" dirty="0"/>
              <a:t>The inputs given are frequency, poles, voltage,</a:t>
            </a:r>
          </a:p>
          <a:p>
            <a:r>
              <a:rPr lang="en-US" sz="2400" dirty="0"/>
              <a:t>Current,</a:t>
            </a:r>
            <a:r>
              <a:rPr lang="en-IN" sz="2400" dirty="0"/>
              <a:t> stator resistance, stator reactance,</a:t>
            </a:r>
          </a:p>
          <a:p>
            <a:r>
              <a:rPr lang="en-IN" sz="2400" dirty="0"/>
              <a:t>rotor resistance, rotor reactance,</a:t>
            </a:r>
          </a:p>
          <a:p>
            <a:r>
              <a:rPr lang="en-IN" sz="2400" dirty="0"/>
              <a:t>transformation ratio, input power factor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D7256-61D3-E115-3D34-E08729062A54}"/>
              </a:ext>
            </a:extLst>
          </p:cNvPr>
          <p:cNvSpPr txBox="1"/>
          <p:nvPr/>
        </p:nvSpPr>
        <p:spPr>
          <a:xfrm>
            <a:off x="704675" y="1115736"/>
            <a:ext cx="2810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INPUT 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Parent Class: Motor — Base for all electric motor types.</a:t>
            </a:r>
          </a:p>
          <a:p>
            <a:pPr marL="0" indent="0">
              <a:buNone/>
            </a:pPr>
            <a:r>
              <a:rPr sz="2400" dirty="0"/>
              <a:t>• Child Class: InductionMotor — Extends Motor to include rotor and circuit parameters.</a:t>
            </a:r>
          </a:p>
          <a:p>
            <a:pPr marL="0" indent="0">
              <a:buNone/>
            </a:pPr>
            <a:r>
              <a:rPr lang="en-US" sz="2400" dirty="0"/>
              <a:t>Utility Classes :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sz="2400" dirty="0"/>
              <a:t>Motor</a:t>
            </a:r>
            <a:r>
              <a:rPr lang="en-US" sz="2400" dirty="0"/>
              <a:t> </a:t>
            </a:r>
            <a:r>
              <a:rPr sz="2400" dirty="0"/>
              <a:t>Classifier: Classifies slip and speed zones.</a:t>
            </a:r>
            <a:endParaRPr lang="en-US" sz="2400" dirty="0"/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sz="2400" dirty="0"/>
              <a:t>MotorPlotter: Visualizes torque-speed, slip-speed, and efficiency-power relations.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Concepts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Inheritance – InductionMotor inherits from Motor</a:t>
            </a:r>
          </a:p>
          <a:p>
            <a:r>
              <a:rPr sz="2400" dirty="0"/>
              <a:t>Encapsulation – Internal parameters accessed via @property</a:t>
            </a:r>
          </a:p>
          <a:p>
            <a:r>
              <a:rPr sz="2400" dirty="0"/>
              <a:t>Abstraction – Complex calculations hidden behind property methods</a:t>
            </a:r>
          </a:p>
          <a:p>
            <a:r>
              <a:rPr sz="2400" dirty="0"/>
              <a:t>Polymorphism – Overriding methods for classification and plotting</a:t>
            </a:r>
          </a:p>
          <a:p>
            <a:r>
              <a:rPr sz="2400" dirty="0"/>
              <a:t>Exception Handling – Validates user input and file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Parts of Induction Motor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AC Motor Manufacturers | AC Motor Supp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2" y="1845578"/>
            <a:ext cx="8221211" cy="473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1. User inputs motor parameters.</a:t>
            </a:r>
          </a:p>
          <a:p>
            <a:r>
              <a:rPr sz="2400" dirty="0"/>
              <a:t>2. InductionMotor object is created.</a:t>
            </a:r>
          </a:p>
          <a:p>
            <a:r>
              <a:rPr sz="2400" dirty="0"/>
              <a:t>3. Performance and classification reports are generated.</a:t>
            </a:r>
          </a:p>
          <a:p>
            <a:r>
              <a:rPr sz="2400" dirty="0"/>
              <a:t>4. Report saved to 'report.txt'.</a:t>
            </a:r>
          </a:p>
          <a:p>
            <a:r>
              <a:rPr sz="2400" dirty="0"/>
              <a:t>5. Performance plots displayed using Matplotlib and Seaborn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36392"/>
            <a:ext cx="7989752" cy="3630795"/>
          </a:xfrm>
        </p:spPr>
        <p:txBody>
          <a:bodyPr>
            <a:normAutofit/>
          </a:bodyPr>
          <a:lstStyle/>
          <a:p>
            <a:r>
              <a:rPr sz="2400" dirty="0"/>
              <a:t>• Torque-Speed Characteristic Curve</a:t>
            </a:r>
          </a:p>
          <a:p>
            <a:r>
              <a:rPr sz="2400" dirty="0"/>
              <a:t>• Slip vs Rotor Speed</a:t>
            </a:r>
          </a:p>
          <a:p>
            <a:r>
              <a:rPr sz="2400" dirty="0"/>
              <a:t>• Efficiency vs Output Power</a:t>
            </a:r>
          </a:p>
          <a:p>
            <a:r>
              <a:rPr sz="2400" dirty="0"/>
              <a:t>(Graphs generated using Matplotlib and Seaborn libraries.)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36392"/>
            <a:ext cx="7989752" cy="3630795"/>
          </a:xfrm>
        </p:spPr>
        <p:txBody>
          <a:bodyPr>
            <a:normAutofit/>
          </a:bodyPr>
          <a:lstStyle/>
          <a:p>
            <a:r>
              <a:rPr sz="2400" dirty="0"/>
              <a:t> Input validation ensures realistic motor parameters.</a:t>
            </a:r>
          </a:p>
          <a:p>
            <a:r>
              <a:rPr sz="2400" dirty="0"/>
              <a:t> File writing with error trapping.</a:t>
            </a:r>
          </a:p>
          <a:p>
            <a:r>
              <a:rPr sz="2400" dirty="0"/>
              <a:t> User-friendly feedback and logging.</a:t>
            </a:r>
          </a:p>
          <a:p>
            <a:r>
              <a:rPr sz="2400" dirty="0"/>
              <a:t> Automatic generation of 'report.txt' summarizing analysis.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 Developed modular, reusable OOP code for motor performance analysis.</a:t>
            </a:r>
          </a:p>
          <a:p>
            <a:r>
              <a:rPr sz="2400" dirty="0"/>
              <a:t> Integrated data visualization and automated report generation.</a:t>
            </a:r>
          </a:p>
          <a:p>
            <a:r>
              <a:rPr sz="2400" dirty="0"/>
              <a:t> Demonstrated advanced OOP principles through practical application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0374"/>
            <a:ext cx="8229600" cy="4178709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9E9F2-EDD5-D3A5-CF6D-A19843FB1EE4}"/>
              </a:ext>
            </a:extLst>
          </p:cNvPr>
          <p:cNvSpPr txBox="1"/>
          <p:nvPr/>
        </p:nvSpPr>
        <p:spPr>
          <a:xfrm>
            <a:off x="1417739" y="2550253"/>
            <a:ext cx="60484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6600" dirty="0"/>
              <a:t>THANK </a:t>
            </a:r>
          </a:p>
          <a:p>
            <a:pPr algn="ctr"/>
            <a:r>
              <a:rPr lang="en-US" sz="660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Induction Motor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Induction motors are the workhorses of industrial drives.</a:t>
            </a:r>
          </a:p>
          <a:p>
            <a:r>
              <a:rPr sz="2400" dirty="0"/>
              <a:t>Operate based on electromagnetic induction.</a:t>
            </a:r>
          </a:p>
          <a:p>
            <a:r>
              <a:rPr sz="2400" dirty="0"/>
              <a:t>Power transfer occurs without direct electrical connection between stator and </a:t>
            </a:r>
            <a:r>
              <a:rPr lang="en-US" sz="2400" dirty="0"/>
              <a:t>      r</a:t>
            </a:r>
            <a:r>
              <a:rPr sz="2400" dirty="0"/>
              <a:t>otor.</a:t>
            </a:r>
          </a:p>
          <a:p>
            <a:r>
              <a:rPr sz="2400" dirty="0"/>
              <a:t> The analysis focuses on torque, speed, slip, and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400" dirty="0"/>
              <a:t>The rotating magnetic field (RMF) generated by the stator induces current in the rotor.</a:t>
            </a:r>
          </a:p>
          <a:p>
            <a:pPr marL="0" indent="0">
              <a:buNone/>
            </a:pPr>
            <a:r>
              <a:rPr sz="2400" dirty="0"/>
              <a:t>• Rotor current interacts with RMF to produce torque.</a:t>
            </a:r>
          </a:p>
          <a:p>
            <a:pPr marL="0" indent="0">
              <a:buNone/>
            </a:pPr>
            <a:r>
              <a:rPr sz="2400" dirty="0"/>
              <a:t>• Slip determines the difference between synchronous and rotor speeds.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Design &amp; Mathematical Formulations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Ns = (120f / P) — Synchronous Speed (RPM)</a:t>
            </a:r>
          </a:p>
          <a:p>
            <a:r>
              <a:rPr sz="2400" dirty="0"/>
              <a:t> Input Power = √3 × V × I × pf</a:t>
            </a:r>
          </a:p>
          <a:p>
            <a:r>
              <a:rPr sz="2400" dirty="0"/>
              <a:t> Slip = (Ns - Nr) / Ns</a:t>
            </a:r>
          </a:p>
          <a:p>
            <a:r>
              <a:rPr sz="2400" dirty="0"/>
              <a:t> Torque = (60 × E₂² × R₂ × s) / (2πNs((R₂)² + (X₂s)²))</a:t>
            </a:r>
          </a:p>
          <a:p>
            <a:r>
              <a:rPr sz="2400" dirty="0"/>
              <a:t> Efficiency = (Pout / Pin) × 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20"/>
            <a:ext cx="8229600" cy="5998344"/>
          </a:xfrm>
        </p:spPr>
        <p:txBody>
          <a:bodyPr/>
          <a:lstStyle/>
          <a:p>
            <a:r>
              <a:rPr lang="en-IN" dirty="0"/>
              <a:t>Code: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5853"/>
            <a:ext cx="8229600" cy="5973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1A708-CEA8-5517-BBD9-7A1C7D6E7E96}"/>
              </a:ext>
            </a:extLst>
          </p:cNvPr>
          <p:cNvSpPr txBox="1"/>
          <p:nvPr/>
        </p:nvSpPr>
        <p:spPr>
          <a:xfrm>
            <a:off x="457199" y="26521"/>
            <a:ext cx="136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Code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69116"/>
            <a:ext cx="8229600" cy="5992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6" y="328705"/>
            <a:ext cx="8405768" cy="62005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</TotalTime>
  <Words>548</Words>
  <Application>Microsoft Office PowerPoint</Application>
  <PresentationFormat>On-screen Show (4:3)</PresentationFormat>
  <Paragraphs>80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Dividend</vt:lpstr>
      <vt:lpstr>INDUCTION MOTOR ANALYSIS USING OBJECT-ORIENTED PROGRAMMING (23ELC202)</vt:lpstr>
      <vt:lpstr>PowerPoint Presentation</vt:lpstr>
      <vt:lpstr>Parts of Induction Motor</vt:lpstr>
      <vt:lpstr>Induction Motor Essentials</vt:lpstr>
      <vt:lpstr>Working Principle</vt:lpstr>
      <vt:lpstr>Design &amp; Mathematical Formulations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input :</vt:lpstr>
      <vt:lpstr>PowerPoint Presentation</vt:lpstr>
      <vt:lpstr>PowerPoint Presentation</vt:lpstr>
      <vt:lpstr>CONCEPTS WE USED</vt:lpstr>
      <vt:lpstr>CONCEPTS WE USED</vt:lpstr>
      <vt:lpstr>CONCEPTS WE USED</vt:lpstr>
      <vt:lpstr>CONCEPTS WE USED</vt:lpstr>
      <vt:lpstr>CONCEPTS WE USED</vt:lpstr>
      <vt:lpstr>CONCEPTS WE USED</vt:lpstr>
      <vt:lpstr>PowerPoint Presentation</vt:lpstr>
      <vt:lpstr>Code Architecture</vt:lpstr>
      <vt:lpstr>OOP Concepts Implemented</vt:lpstr>
      <vt:lpstr>Program Flow</vt:lpstr>
      <vt:lpstr>Visualization Outputs</vt:lpstr>
      <vt:lpstr>Exception Handling &amp; Reporting</vt:lpstr>
      <vt:lpstr>Project Outcomes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V.S. Shridarshan</cp:lastModifiedBy>
  <cp:revision>7</cp:revision>
  <dcterms:created xsi:type="dcterms:W3CDTF">2013-01-27T09:14:00Z</dcterms:created>
  <dcterms:modified xsi:type="dcterms:W3CDTF">2025-10-09T19:07:56Z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21490C9DB515485CAB94EE80017DF3BB_12</vt:lpwstr>
  </property>
  <property fmtid="{D5CDD505-2E9C-101B-9397-08002B2CF9AE}" pid="3" name="KSOProductBuildVer">
    <vt:lpwstr>1033-12.2.0.22549</vt:lpwstr>
  </property>
</Properties>
</file>