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2CB0AB-A53C-4F61-8004-41B26956513F}">
  <a:tblStyle styleId="{582CB0AB-A53C-4F61-8004-41B2695651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ba6220af6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ba6220af6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ba6220af6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ba6220af6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ba6220af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ba6220af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ba6220a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ba6220a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ba6220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ba6220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ba6220af6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ba6220af6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ba6220af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ba6220af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ba6220af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ba6220af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ba6220af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ba6220af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ba6220af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ba6220af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ba6220af6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ba6220af6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Implementation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Analysis Summary</a:t>
            </a:r>
            <a:endParaRPr/>
          </a:p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9525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{582CB0AB-A53C-4F61-8004-41B26956513F}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List-Based Queue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Vector-Based Queue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constructor (create empty)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Enqueue(x)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amortized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Dequeue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amortized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List-Based versus Vector-Based Queue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Same trade-off as for stack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Both are efficient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Enqueue(x), Front, Dequeue are all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O(1)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Vector-based mutation operations are O(1)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amortized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Due to vector resizing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has better constant factors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General-purpose queue: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vector-based queue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Need consistent time/operation: list-based queue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Analysis Summary</a:t>
            </a:r>
            <a:endParaRPr/>
          </a:p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9525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{582CB0AB-A53C-4F61-8004-41B26956513F}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List-Based Queue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Vector-Based Queue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constructor (create empty)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Enqueue(x)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amortized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Dequeue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amortized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Vector-Based Queue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adapter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container that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Uses a pre-existing container...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...to implement a new, different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Vector-based queue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Uses a vector...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...to implement queue operations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Enqueue(x), Front(), Dequeue()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Several ideas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Lots of “moving parts”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Three drafts, one big idea at a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 in Vector based Queue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has couple of functions provided by STL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push_back()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pop_back()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Queue has 5 operations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at rear(end)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from the front()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isEmpty()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vector functions you will use???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at the rear end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std::vector&lt;T&gt; queue;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Void Enqueue(T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queue.push_back(data);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at the front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std::vector&lt;T&gt; queue;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Void Deletion(){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if(!isEmpty){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//To delete starting element use popfront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Throw “Queue is empty”;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Front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Front(){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if(!isEmpty()){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std::cout&lt;&lt;queue.front();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Throw “Queue is empty”;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using Stack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perform queue using stack???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 we can do it using 2 stacks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and Insertion is done from one only end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stack1 not empty push elements from stack 1 to stack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 new  element into stack 1 and transfer elements from stack 2 to stack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stack 1 is empty then return throw error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Else Pop element from stack 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 (By making Deletion Costly)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marR="1905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1700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Insertion(q,  x)</a:t>
            </a:r>
            <a:endParaRPr sz="1700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1" marL="914400" marR="1905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○"/>
            </a:pPr>
            <a:r>
              <a:rPr lang="en" sz="1700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1) Push x to stack1 (assuming size of stacks is unlimited).</a:t>
            </a:r>
            <a:endParaRPr sz="1700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1" marL="914400" marR="1905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○"/>
            </a:pPr>
            <a:r>
              <a:rPr lang="en" sz="1700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 time complexity will be O(1)</a:t>
            </a:r>
            <a:endParaRPr sz="1700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9079" lvl="0" marL="457200" marR="190500" rtl="0" algn="l">
              <a:spcBef>
                <a:spcPts val="0"/>
              </a:spcBef>
              <a:spcAft>
                <a:spcPts val="0"/>
              </a:spcAft>
              <a:buSzPts val="1582"/>
              <a:buFont typeface="Source Sans Pro"/>
              <a:buChar char="●"/>
            </a:pPr>
            <a:r>
              <a:rPr lang="en" sz="1582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Deletion(q)</a:t>
            </a:r>
            <a:endParaRPr sz="1582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82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 If both stacks are empty then error.</a:t>
            </a:r>
            <a:endParaRPr sz="1582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82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 If stack2 is empty</a:t>
            </a:r>
            <a:endParaRPr sz="1582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82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While stack1 is not empty, push everything from stack1 to stack2.</a:t>
            </a:r>
            <a:endParaRPr sz="1582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82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 Pop the element from stack2 and return it.</a:t>
            </a:r>
            <a:endParaRPr sz="1582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82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 time complexity will be O(n)</a:t>
            </a:r>
            <a:endParaRPr sz="1582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Queue operations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Enqueue(x)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Front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Dequeue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Linked list-based queue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Singly-linked list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Vector-based queue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Partially-filled vector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Wrap-around indices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Resizing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