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6a3d4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26a3d4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59b282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59b282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59b282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59b282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59b282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59b282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3acdd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3acdd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59b282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59b282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59b282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59b282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59b282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59b282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59b2826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59b2826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59b282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59b282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59b282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59b282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f.io/preprints/socarxiv/u4zc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plusplus.com/" TargetMode="External"/><Relationship Id="rId4" Type="http://schemas.openxmlformats.org/officeDocument/2006/relationships/hyperlink" Target="https://www.cplusplu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flickr.com/photos/vandycft/2942843643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r>
              <a:rPr lang="en"/>
              <a:t> Class Introduction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~ CSU Fullerton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A. Wortman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Week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 meeting (today)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presentation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 meeting (Wednesday/Thursday):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Demo: C++ review, arrays, pointers, dynamic memory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Activities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Homework: IT setup (GitHub, Tuffix, etc.)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Midterm Exam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Canvas Quiz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TSINC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in lieu of proctoring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Final Project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Programming, analysis, report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 Projects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C++ programming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Optional groups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Dates in syllabus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68825"/>
            <a:ext cx="6440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Dr. Kevin Wortman (he/him/his)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Love data structures!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Have published research papers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Have used data structures at companies (e.g. Google)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477" y="797438"/>
            <a:ext cx="2811675" cy="35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- What Are They?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for organizing data efficiently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Operations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(algorithms) to observe/change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Ex.: vector, array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are Foundational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963" y="1106000"/>
            <a:ext cx="398206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in this Course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Theoretical/academic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Textbook, instructor videos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Big-O efficiency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Research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Industry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Whiteboard interviews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HackerRank videos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Practical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Programming details,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plusplus.com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Empirical efficiency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Choosing which structure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Programming Course?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6761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Computer science is no more about computers than astronomy is about telescopes.” - Edsger Dijkstra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uses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programming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First: learn programming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Then: problem-solving concepts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Ex: algorithms, loops, recursion, top-down design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120-121: programming.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131: transition from “programming” to “concepts”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400" y="1720275"/>
            <a:ext cx="1947750" cy="25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vs Concepts</a:t>
            </a:r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16912" y="1632900"/>
            <a:ext cx="9110176" cy="1877700"/>
            <a:chOff x="448349" y="1468825"/>
            <a:chExt cx="9110176" cy="1877700"/>
          </a:xfrm>
        </p:grpSpPr>
        <p:pic>
          <p:nvPicPr>
            <p:cNvPr id="95" name="Google Shape;95;p18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349" y="1468825"/>
              <a:ext cx="3036726" cy="187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 title="Points scored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85074" y="1468825"/>
              <a:ext cx="3036726" cy="187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8" title="Points scored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21799" y="1468825"/>
              <a:ext cx="3036726" cy="1877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Programming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06000"/>
            <a:ext cx="6323976" cy="355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966350" y="4701025"/>
            <a:ext cx="5211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Image credit: </a:t>
            </a:r>
            <a:r>
              <a:rPr lang="en" sz="1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Vanderbilt University Center for Teaching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, CC-BY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Online, Flipped Format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In-class: active learning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Out-of-class: reading, short videos, studying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Designed to cover all of…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Theoretical (structures, big-O efficiency)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Industrial (whiteboard problems)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Practical (programming,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empirical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efficiency)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Agenda (after first week)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(Reading due night before class)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Announcements, Q&amp;A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Instructor demonstration (worked example, live coding, or interactive lecture)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Team exercise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breakout rooms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Shared Google Doc graded for effort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