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CD4D6-D5E4-4263-A1B3-9488139938E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A7189-75D2-4616-A326-93FBE40A4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0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C84F-B666-69C8-F5CB-1F02AB16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4F4B-99F3-E5DC-B4B1-F7232F3A1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ED2A-3585-DAD4-8AAF-17231743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F757-BE23-45D1-9975-AC73720B364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CDD2-AD33-FDBF-FB8F-9F521A96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9FC6-6C17-9D1A-6D1D-9B834AE9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087-41BB-2073-355F-D2EE460E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0EEE-A28B-3E6D-8C12-76F985BC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B911-0E03-4A06-877C-547B5E6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7E1F-6DBE-488D-980E-737DD0EF4A8A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1CA7-A4B8-BCB9-66A4-2CAA13B9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CD94-DDC5-6B31-89D9-B1B9F12B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4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C0C16-492F-C1E5-8B38-855E03186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09DFD-2E2C-1C14-8990-948BB1BAE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5675-0BEB-AE2E-1893-0688324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53E4-9B71-4A2A-BFAF-478609D9E17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AEB0-7FB2-BBEC-518D-B5004C43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6CC4-9547-4553-2E2A-5A1A91B3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6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D8E8-6DE9-DCFE-6B07-B83F7CB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3276-E3FB-B058-8E4B-93DBFB51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DB1E-FC7A-DC79-2B37-642C222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7FF5-D01F-54DF-DE74-64E5F30B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6A36-A326-CE54-1632-4F9A629F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E77-7E39-72D2-8813-FBCD874F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86D1-2ED1-A5BC-7174-B08628E2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1964-1434-3617-C7FA-E3D615F8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C468-C9E2-40E2-A5FB-DDBDFB06EF0D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E02-0A55-EFC1-7953-8107D573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D9D2-46CC-150E-D3F8-E0387833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1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3E14-E006-B307-2E15-EE0F21BE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AC1E-24BC-F908-3E74-064AF071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32FA-509A-4EF1-8E40-736FD50A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3A2BC-8902-5F7E-95B4-95C19BD7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BDA0-A0C1-450D-820C-EEB3794D9F74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386E-1C09-2065-CC82-498A21D9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E1EF-3A76-61D8-1502-7D61F630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4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4A23-B8FF-1908-8094-046802CC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1326-8250-A790-975D-630ED2F7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AB66F-2993-44FE-6514-7DA6B6759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D372-E1A9-2E84-7C7A-7A953C9B7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C287-5043-C697-71E1-3BF8BA8D3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75995-5CF1-50FD-8BBA-0322CC3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E781-4A97-4FFD-B131-87588F13F9C7}" type="datetime1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1832B-2978-8410-2799-DEE52F8C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2185A-1E1B-CE54-A079-48F353CA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C7E8-12A5-0CFF-C43A-FE0DF550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6E46D-B1E2-03FC-08CB-2D452B90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FA84-FB62-44A0-89B4-6BCC89A55406}" type="datetime1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F342C-4598-4AC2-FDDC-FFC66AA2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2C360-4871-2CCD-9096-4581FB23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68EB4-41BA-2A46-27EE-2B7B0200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8F48-5A0E-41C8-8622-C0FD24498C8F}" type="datetime1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5E971-31A0-C66C-3CBD-0A1650EC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F5376-BC05-CFB5-C7B8-7782567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CADC-862D-202D-C523-41DB0E85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7AAE-B915-2BCD-BA75-8F0B15AA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B1A25-5655-0266-F63B-80894F14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A23CC-694E-C72F-8655-DEEB55E9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5D5A-4DDE-44B6-9764-15CD1151992E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14FCD-5B05-10BA-1BD6-4AB9B0DE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EE1D-126F-A7D7-AA97-395D6670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6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2159-21AB-15D1-BE3E-4C34CEA9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E73EA-645D-8D37-9D8D-17BC8A3D9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95B1D-06F8-E557-2144-7A158E26C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1FD8-F3B8-9AC5-0C70-A1D320BB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F14-988D-4C01-AC2D-D4BDCB3D03CD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0D40-1D2A-9D21-DE19-BA26785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8874C-D908-F149-6753-F2BB5AE8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3588A-CB0C-D96A-8707-27F3A6A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8C603-D888-13AF-8D3B-853BD5CB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864A-8670-E1D3-A5CF-6F866972F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52C1-1D1A-4D49-847C-5517349E14B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7184-02D9-E925-3482-C85F80522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9227-B96C-389D-C6BE-C9C374144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4928-F0C9-4A1E-BF06-83F4DD5C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94B8E-7A1C-48EA-760F-E29D9970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7F34-E9F8-43C0-B67B-D0565C24700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F97E-F14A-EE77-97F3-E52AE938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0D51-181D-A814-90B8-E783334D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855F599-28F8-7A56-FEDE-2017E0FC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65" y="341717"/>
            <a:ext cx="8743335" cy="1750233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VIVEKANANDA COLLEGE OF ENGINEERNG AND TECHNOLOGY</a:t>
            </a:r>
            <a:br>
              <a:rPr kumimoji="0" lang="en-IN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Nehru Nagara, Puttur – 574 203, DK, Karnataka, India</a:t>
            </a:r>
            <a:b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E538031-1237-C63A-2D82-E79C098690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327" y="-88746"/>
            <a:ext cx="2194560" cy="21945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3497CF6-47A0-CAFC-3B7A-819B0403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29" y="268517"/>
            <a:ext cx="1459230" cy="145923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C811D4B-3194-1A25-C9F8-66F0C84A0BD8}"/>
              </a:ext>
            </a:extLst>
          </p:cNvPr>
          <p:cNvSpPr txBox="1"/>
          <p:nvPr/>
        </p:nvSpPr>
        <p:spPr>
          <a:xfrm>
            <a:off x="8857048" y="4732624"/>
            <a:ext cx="38895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Yuktha K 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(4VP21CD060)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C5F185-F802-88E7-86C5-605D02F9D663}"/>
              </a:ext>
            </a:extLst>
          </p:cNvPr>
          <p:cNvSpPr txBox="1"/>
          <p:nvPr/>
        </p:nvSpPr>
        <p:spPr>
          <a:xfrm>
            <a:off x="792815" y="4892261"/>
            <a:ext cx="5641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 V Prasad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777BE4-041F-BECB-CFFE-48DEFBCC1671}"/>
              </a:ext>
            </a:extLst>
          </p:cNvPr>
          <p:cNvSpPr txBox="1"/>
          <p:nvPr/>
        </p:nvSpPr>
        <p:spPr>
          <a:xfrm>
            <a:off x="2680659" y="1727747"/>
            <a:ext cx="6672532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632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Research Internship/ Industry Internship</a:t>
            </a:r>
          </a:p>
          <a:p>
            <a:pPr algn="ctr">
              <a:lnSpc>
                <a:spcPts val="2632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: 21CD82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AA1F56-B0EE-EADA-C2A9-DCF3C05CDE16}"/>
              </a:ext>
            </a:extLst>
          </p:cNvPr>
          <p:cNvSpPr txBox="1"/>
          <p:nvPr/>
        </p:nvSpPr>
        <p:spPr>
          <a:xfrm>
            <a:off x="1008953" y="3050770"/>
            <a:ext cx="10174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for Improving Sensor Data Quality in Predictive Maintenance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0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0143-C570-EFB7-C2F5-B954609B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D293-E6B1-0206-AA72-53FA04A5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response time of the model, it efficiently handles predictions under normal conditions.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responsive even during peak traffic making it suitable for real-time engine health monitoring.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3A89-AA42-9FEF-96C4-8874EB36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6C21-3727-6B7C-60F7-296744C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5103-6F86-F805-B340-8AF60169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5B3E-2374-BEC4-C9BE-6AE1CEB3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5505-54D7-2CBF-0DC3-A0A46B15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50050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&amp; 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machine learning to analyze engine data, enabling predictive maintenance by identifying failure patterns and reducing downtime.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Monitoring Parameters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Upgrade the system to track a wider range of engine metrics for a more comprehensive health assessment.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user interface that presents complex data analytics in an accessible manner.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FB42-17F1-5EE1-1C48-498138A7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C54A-7303-7671-42D4-B79DDD5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03D0-0F88-A6A0-98BE-27916C6F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7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4AB2-2F77-0E0C-B479-ACABF90A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FBE4-C669-C842-4A34-5FADBA8D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9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Everyday quizzes on regular topics.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Doubt solving sessions.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on each topic in LMS software.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evaluation after submission.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assessment on topics like data cleaning, feature engineering, model selection, and cloud deployment, along with general aptitude questions assessing logical reasoning and problem-solving skills.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B02C-95CE-F477-128E-14B97C2C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43AC-F57C-A6DE-826F-31061212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4342-B846-F67F-7933-B6B49D65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4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EC01-44BD-F190-EA89-E295673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C4D9-65F8-5554-E2FD-2BCFEA0A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23" y="156998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provided a hands-on experience in data quality analysis, machine learning, cloud technology.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working on a project, improved the skills like problem solving, adapting and teamwork.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this, Wadhwani Foundation Soft skill training provided a good understanding on soft skills that will help in corporate world.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internship provided a valuable insights which will be helpful in my career development.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9C6B-A2D8-2D39-B4C7-9E372540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31D2-F8D8-8B3A-3F4B-8058D8E0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8882-8E7E-9D8F-224F-E1D8211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6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A7C86-F0B6-488A-04F7-DBE40D1B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8F48-5A0E-41C8-8622-C0FD24498C8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343C7-4ECD-6C58-9660-7B39E88C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55C8F-5B65-5C22-4DD1-E38D7376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A32E3-2DEF-FF6D-B2C7-00DCC7887489}"/>
              </a:ext>
            </a:extLst>
          </p:cNvPr>
          <p:cNvSpPr txBox="1"/>
          <p:nvPr/>
        </p:nvSpPr>
        <p:spPr>
          <a:xfrm>
            <a:off x="2518611" y="2840458"/>
            <a:ext cx="715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4237-7724-9236-3840-47A0FF17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E5DB-A543-3DF5-58FD-99BF0BF5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Overview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935D-7816-1045-DF19-ABA3DDA4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3AB2-1DB4-B7EB-D8C0-C17F4295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6FD1-D3B2-0347-562B-3B055D51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8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849B5C-188F-2912-5D8F-AC24865E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DD192F-91BB-217E-A252-C4506C6A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under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VTU curriculum (21INT82)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AI-Data Quality Analyst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Rooman Technologies, Bengaluru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15 weeks of hands-on experience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804EE-BA57-912A-FC4C-556D894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8F48-5A0E-41C8-8622-C0FD24498C8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E0278-51F6-4FD8-D2A8-69C9A63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EB64C-84FF-AA52-55A2-7BDD292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61206-2085-0832-4AB9-317F5BB0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"/>
            <a:ext cx="10515600" cy="88069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12FA-5BA3-7F92-620E-782A9BED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619432"/>
            <a:ext cx="11151747" cy="585019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Rooman Technology: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premier training and skill development company, focusing on delivering industry-specific training by adopting cutting edge teaching methodologies.</a:t>
            </a:r>
          </a:p>
          <a:p>
            <a:pPr marL="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Wadhwani Foundations: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people and business providing programs related to communication, skill development, soft skills, entrepreneurship and business growth.</a:t>
            </a:r>
          </a:p>
          <a:p>
            <a:pPr marL="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IBM: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nown for its hardware and software products, including computers, servers, storage systems and networking equipment.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D5CD3-5A23-64CF-1615-91241610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0D5E8F48-5A0E-41C8-8622-C0FD24498C8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50000"/>
                </a:lnSpc>
              </a:p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233B-1B5A-F655-0E8F-89241840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343AC-B53A-30C1-8423-B4DBCEC7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50000"/>
                </a:lnSpc>
              </a:p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466B-29A2-950B-159D-8A30F02D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725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BD1F-F2C3-7574-9A2E-790A8CE5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869632"/>
            <a:ext cx="11216640" cy="56692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project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“AI Integration for Improving Sensor Data Quality in Predictive Maintenance”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quality, consistency, and reliability in predictive maintenance system.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quality and reliability of sensor data.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issues such as noise, inaccuracies and missing values.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accurate data, which in turn results in more accurate predictions.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maintenance cost and preventing unexpected downtimes in predictive maintenance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D95B-7CE7-D983-0E4E-86D4F55F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59B0-1184-FAF8-7756-A9F37450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A28B-EEC4-1816-6F9C-D4548E23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DBAA-88DD-1704-8627-17658C61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80"/>
            <a:ext cx="10515600" cy="84511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E8D0-02CF-D201-D59F-AC82ACBA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1015104"/>
            <a:ext cx="10899057" cy="499709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Analysis and Visualization</a:t>
            </a: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: Handling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detecting outliers, and managing duplicates along with identifying patterns, trends, and anomalies in engine performance metrics.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Selection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Principal Component Analysis</a:t>
            </a: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dataset’s dimensionality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Recursive Feature Elimination with a Random Forest estimator was performed to rank features.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Selection</a:t>
            </a: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classifier for assessing initial feature effectiveness, Isolation Forest Algorithm for anomaly detection. </a:t>
            </a: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IBM’s AutoAI platform integration to automate feature transformation, model selection and hyperparameter tuning.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I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DA37-E37F-DE71-6500-DFC73C23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5A31-8E6F-D730-0976-EAC2D39B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1B1F-E309-C54A-5C58-36982194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D2D5-FFB5-08B0-64D8-8E0EB5B2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607"/>
            <a:ext cx="10515600" cy="4925679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:</a:t>
            </a: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evaluation metrics were employed to assess model effectiveness and ensure reliable anomaly detection.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Dash and Plotly.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N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as AutoAI Model on IBM Cloud using Watson Studio.</a:t>
            </a:r>
            <a:endParaRPr lang="en-I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77A6-616D-EAD0-84AF-E0AD72F1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F6EB-3FE2-10A7-D4D6-9498E11A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8503-7188-B407-70B9-0528ABA7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8C915A-CC99-FA59-9FC6-8C4F7BE6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80"/>
            <a:ext cx="10515600" cy="84511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4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86-F220-B400-B062-12771FBB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154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6A2A-F9B6-3AEA-3A99-12F6AE0B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7705-5AB4-4F17-934C-8E2D71B3089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2828-1A42-ED36-466A-C323C88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85F3-085A-970B-DC4F-04B92C7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C6927-AC16-769B-E881-66C14ADCA30E}"/>
              </a:ext>
            </a:extLst>
          </p:cNvPr>
          <p:cNvSpPr/>
          <p:nvPr/>
        </p:nvSpPr>
        <p:spPr>
          <a:xfrm>
            <a:off x="4770920" y="1724123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7F9B8-0B92-7734-39F0-02E678722277}"/>
              </a:ext>
            </a:extLst>
          </p:cNvPr>
          <p:cNvSpPr/>
          <p:nvPr/>
        </p:nvSpPr>
        <p:spPr>
          <a:xfrm>
            <a:off x="4770919" y="2924712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D7E36-A0FF-B5F5-8927-E21FB855216C}"/>
              </a:ext>
            </a:extLst>
          </p:cNvPr>
          <p:cNvSpPr/>
          <p:nvPr/>
        </p:nvSpPr>
        <p:spPr>
          <a:xfrm>
            <a:off x="1534426" y="1720726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data(csv or live)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761C2-8FB7-6D73-4190-5E47902AD060}"/>
              </a:ext>
            </a:extLst>
          </p:cNvPr>
          <p:cNvSpPr/>
          <p:nvPr/>
        </p:nvSpPr>
        <p:spPr>
          <a:xfrm>
            <a:off x="1534426" y="2909597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30ABB-4C28-01C3-844A-EB1F31141B42}"/>
              </a:ext>
            </a:extLst>
          </p:cNvPr>
          <p:cNvSpPr/>
          <p:nvPr/>
        </p:nvSpPr>
        <p:spPr>
          <a:xfrm>
            <a:off x="1534426" y="4468000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(handling API Requests)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09624-B0C4-BE1C-D157-058C51E11340}"/>
              </a:ext>
            </a:extLst>
          </p:cNvPr>
          <p:cNvSpPr/>
          <p:nvPr/>
        </p:nvSpPr>
        <p:spPr>
          <a:xfrm>
            <a:off x="4770919" y="4553432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C0252-55B0-23E2-204B-1A0931F6B760}"/>
              </a:ext>
            </a:extLst>
          </p:cNvPr>
          <p:cNvSpPr/>
          <p:nvPr/>
        </p:nvSpPr>
        <p:spPr>
          <a:xfrm>
            <a:off x="8122920" y="1327109"/>
            <a:ext cx="2179319" cy="988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Analysis (displaying visualizations)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2097C-BF15-3389-D7AE-89050C97DF56}"/>
              </a:ext>
            </a:extLst>
          </p:cNvPr>
          <p:cNvSpPr/>
          <p:nvPr/>
        </p:nvSpPr>
        <p:spPr>
          <a:xfrm>
            <a:off x="8266096" y="2602142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 Display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04F39-E351-A2F2-6BB8-E54BF98B47EA}"/>
              </a:ext>
            </a:extLst>
          </p:cNvPr>
          <p:cNvSpPr/>
          <p:nvPr/>
        </p:nvSpPr>
        <p:spPr>
          <a:xfrm>
            <a:off x="8183881" y="3837804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(healthy/faulty)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4BAE2-CE7A-021E-ABDB-99F0CB5D8F26}"/>
              </a:ext>
            </a:extLst>
          </p:cNvPr>
          <p:cNvSpPr/>
          <p:nvPr/>
        </p:nvSpPr>
        <p:spPr>
          <a:xfrm>
            <a:off x="8183881" y="4996114"/>
            <a:ext cx="1892969" cy="71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34B707-B9A5-F3E6-23E6-5F547904665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427395" y="2078540"/>
            <a:ext cx="1343525" cy="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DE462B-2335-2616-9ADC-F27BC2499C0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427395" y="3267411"/>
            <a:ext cx="1343524" cy="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EA1F86-5B93-AE34-5CE8-3E53CB913B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717404" y="2439751"/>
            <a:ext cx="1" cy="48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6AD970-6AC2-6727-F302-2C29BCC76AB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480911" y="3625225"/>
            <a:ext cx="0" cy="84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5C2D848-FDFF-2DDD-F535-980D98A3998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663888" y="2959956"/>
            <a:ext cx="1602208" cy="322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7189C1F-9608-B1B8-BBE8-28A7575FA91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663888" y="3282526"/>
            <a:ext cx="1519993" cy="913092"/>
          </a:xfrm>
          <a:prstGeom prst="bentConnector3">
            <a:avLst>
              <a:gd name="adj1" fmla="val 5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36CEFD-4917-6F2C-6398-E96899446D5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717404" y="3640340"/>
            <a:ext cx="0" cy="91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BB1269-D674-A856-B473-80E6AE8DB54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130366" y="4553432"/>
            <a:ext cx="0" cy="44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6AF600-A5E5-4C21-8447-03C9120BDCC4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9212580" y="2315348"/>
            <a:ext cx="1" cy="28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A0EEAC7-1733-54EB-24AD-6326FCB133B0}"/>
              </a:ext>
            </a:extLst>
          </p:cNvPr>
          <p:cNvSpPr txBox="1"/>
          <p:nvPr/>
        </p:nvSpPr>
        <p:spPr>
          <a:xfrm>
            <a:off x="3496378" y="5755181"/>
            <a:ext cx="522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Dashboard Implementation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3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055D8-3CF5-E72F-E8BC-D7BEC37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8F48-5A0E-41C8-8622-C0FD24498C8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06-05-2025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CE11D-9C2E-504F-A981-E21D2F9A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(Data Science)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438B0-D2F7-94A8-CBFD-B78C187F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4928-F0C9-4A1E-BF06-83F4DD5C825F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597F50-6A5A-7378-DD60-6A9DEE25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4"/>
          <a:stretch/>
        </p:blipFill>
        <p:spPr bwMode="auto">
          <a:xfrm>
            <a:off x="2897823" y="365125"/>
            <a:ext cx="6213475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B9B52-167E-828F-8A86-4B627A0C7FA4}"/>
              </a:ext>
            </a:extLst>
          </p:cNvPr>
          <p:cNvSpPr txBox="1"/>
          <p:nvPr/>
        </p:nvSpPr>
        <p:spPr>
          <a:xfrm>
            <a:off x="3389698" y="5894685"/>
            <a:ext cx="522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Figure 2</a:t>
            </a:r>
            <a:r>
              <a:rPr lang="en-US" sz="2400" dirty="0"/>
              <a:t>: Engine Monitoring Dashboard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800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809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VIVEKANANDA COLLEGE OF ENGINEERNG AND TECHNOLOGY Nehru Nagara, Puttur – 574 203, DK, Karnataka, India </vt:lpstr>
      <vt:lpstr>Contents</vt:lpstr>
      <vt:lpstr>Introduction</vt:lpstr>
      <vt:lpstr>Company Profile</vt:lpstr>
      <vt:lpstr>Internship Project Overview</vt:lpstr>
      <vt:lpstr>Methodology</vt:lpstr>
      <vt:lpstr>Methodology</vt:lpstr>
      <vt:lpstr>Implementation</vt:lpstr>
      <vt:lpstr>PowerPoint Presentation</vt:lpstr>
      <vt:lpstr>Outcomes</vt:lpstr>
      <vt:lpstr>Future Scope</vt:lpstr>
      <vt:lpstr>Assessment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Yuktha K S</dc:creator>
  <cp:lastModifiedBy>Yuktha K S</cp:lastModifiedBy>
  <cp:revision>4</cp:revision>
  <dcterms:created xsi:type="dcterms:W3CDTF">2025-05-05T19:13:17Z</dcterms:created>
  <dcterms:modified xsi:type="dcterms:W3CDTF">2025-05-06T04:24:13Z</dcterms:modified>
</cp:coreProperties>
</file>