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1"/>
  </p:notesMasterIdLst>
  <p:handoutMasterIdLst>
    <p:handoutMasterId r:id="rId12"/>
  </p:handoutMasterIdLst>
  <p:sldIdLst>
    <p:sldId id="2076136845" r:id="rId6"/>
    <p:sldId id="435" r:id="rId7"/>
    <p:sldId id="2076136846" r:id="rId8"/>
    <p:sldId id="438" r:id="rId9"/>
    <p:sldId id="437" r:id="rId10"/>
  </p:sldIdLst>
  <p:sldSz cx="12192000" cy="6858000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6" autoAdjust="0"/>
  </p:normalViewPr>
  <p:slideViewPr>
    <p:cSldViewPr snapToObjects="1" showGuides="1">
      <p:cViewPr varScale="1">
        <p:scale>
          <a:sx n="68" d="100"/>
          <a:sy n="68" d="100"/>
        </p:scale>
        <p:origin x="61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Owner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Doc ID: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Vers.: </a:t>
            </a:r>
            <a:r>
              <a:rPr lang="de-DE" sz="800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Lorem</a:t>
            </a: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</p:txBody>
      </p:sp>
      <p:sp>
        <p:nvSpPr>
          <p:cNvPr id="6" name="empower_classification_attention_placeholder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strictly</a:t>
            </a:r>
            <a:r>
              <a:rPr lang="de-DE" sz="800" b="1" kern="0" dirty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800" b="1" kern="0" dirty="0" err="1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confidential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 dirty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2020-10-20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5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5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4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sz="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2022-05-10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2021.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2021-02-08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fld id="{BA925C6C-614A-4D70-B313-7ADCEE25F18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9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FB4B93-C8A3-4772-95CB-637AB21E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0" y="4786239"/>
            <a:ext cx="10836000" cy="648000"/>
          </a:xfrm>
        </p:spPr>
        <p:txBody>
          <a:bodyPr/>
          <a:lstStyle/>
          <a:p>
            <a:r>
              <a:rPr lang="en-IN" b="1" dirty="0"/>
              <a:t>Intelligent Voice Control Wearable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DA6F03B-135E-4A07-9E16-F11132F74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Shridatha Mohan Hegde</a:t>
            </a:r>
          </a:p>
          <a:p>
            <a:r>
              <a:rPr lang="en-US" dirty="0"/>
              <a:t>June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D826E-CBF3-490E-A7D8-EB72596F7A5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153A3-C7D9-4997-9CFE-F43904C463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A925C6C-614A-4D70-B313-7ADCEE25F184}" type="slidenum">
              <a:rPr lang="en-US" noProof="0"/>
              <a:pPr/>
              <a:t>1</a:t>
            </a:fld>
            <a:endParaRPr lang="en-US" noProof="0" dirty="0"/>
          </a:p>
        </p:txBody>
      </p:sp>
      <p:pic>
        <p:nvPicPr>
          <p:cNvPr id="70" name="Social networking technologies">
            <a:extLst>
              <a:ext uri="{FF2B5EF4-FFF2-40B4-BE49-F238E27FC236}">
                <a16:creationId xmlns:a16="http://schemas.microsoft.com/office/drawing/2014/main" id="{D82319FB-013B-4B16-9A99-226AC6A7475E}"/>
              </a:ext>
            </a:extLst>
          </p:cNvPr>
          <p:cNvPicPr>
            <a:picLocks noGrp="1" noChangeAspect="1"/>
          </p:cNvPicPr>
          <p:nvPr>
            <p:ph type="pic" sz="quarter" idx="14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8" b="21458"/>
          <a:stretch>
            <a:fillRect/>
          </a:stretch>
        </p:blipFill>
        <p:spPr>
          <a:xfrm>
            <a:off x="-1248816" y="0"/>
            <a:ext cx="14833648" cy="4762991"/>
          </a:xfrm>
        </p:spPr>
      </p:pic>
    </p:spTree>
    <p:extLst>
      <p:ext uri="{BB962C8B-B14F-4D97-AF65-F5344CB8AC3E}">
        <p14:creationId xmlns:p14="http://schemas.microsoft.com/office/powerpoint/2010/main" val="219275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2BA6FF-4E32-4DF2-B798-A3ABD4A1DC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r="31662"/>
          <a:stretch/>
        </p:blipFill>
        <p:spPr>
          <a:xfrm>
            <a:off x="12583907" y="6730596"/>
            <a:ext cx="56617" cy="79081"/>
          </a:xfrm>
          <a:prstGeom prst="rect">
            <a:avLst/>
          </a:prstGeom>
        </p:spPr>
      </p:pic>
      <p:sp>
        <p:nvSpPr>
          <p:cNvPr id="66" name="Titel 2">
            <a:extLst>
              <a:ext uri="{FF2B5EF4-FFF2-40B4-BE49-F238E27FC236}">
                <a16:creationId xmlns:a16="http://schemas.microsoft.com/office/drawing/2014/main" id="{1898A904-47E6-4F39-86A1-CFF5C41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86106"/>
            <a:ext cx="7810618" cy="585000"/>
          </a:xfrm>
        </p:spPr>
        <p:txBody>
          <a:bodyPr/>
          <a:lstStyle/>
          <a:p>
            <a:r>
              <a:rPr lang="en-IN" sz="3200" dirty="0"/>
              <a:t>Intelligent Voice Control Wearable</a:t>
            </a:r>
          </a:p>
        </p:txBody>
      </p:sp>
      <p:sp>
        <p:nvSpPr>
          <p:cNvPr id="124" name="Textplatzhalter 17">
            <a:extLst>
              <a:ext uri="{FF2B5EF4-FFF2-40B4-BE49-F238E27FC236}">
                <a16:creationId xmlns:a16="http://schemas.microsoft.com/office/drawing/2014/main" id="{E8CF5F43-E43E-43E7-B59C-AA006456DA16}"/>
              </a:ext>
            </a:extLst>
          </p:cNvPr>
          <p:cNvSpPr txBox="1">
            <a:spLocks/>
          </p:cNvSpPr>
          <p:nvPr/>
        </p:nvSpPr>
        <p:spPr>
          <a:xfrm>
            <a:off x="6138286" y="1077692"/>
            <a:ext cx="5718752" cy="20331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17000" tIns="78000" rIns="78000" bIns="78000" rtlCol="0" anchor="ctr"/>
          <a:lstStyle>
            <a:defPPr>
              <a:defRPr lang="en-US"/>
            </a:defPPr>
            <a:lvl1pPr eaLnBrk="0" hangingPunct="0">
              <a:defRPr sz="105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1600" dirty="0"/>
              <a:t> Block Diagram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031E720-0FE3-4F4A-9B2D-3BED8072491D}"/>
              </a:ext>
            </a:extLst>
          </p:cNvPr>
          <p:cNvSpPr txBox="1">
            <a:spLocks/>
          </p:cNvSpPr>
          <p:nvPr/>
        </p:nvSpPr>
        <p:spPr>
          <a:xfrm>
            <a:off x="334963" y="1077692"/>
            <a:ext cx="5761037" cy="20331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17000" tIns="78000" rIns="78000" bIns="78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/>
              <a:t>Solution Diagram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3329AB-81EA-4C3E-8C1C-BF4C205FC36B}"/>
              </a:ext>
            </a:extLst>
          </p:cNvPr>
          <p:cNvSpPr txBox="1"/>
          <p:nvPr/>
        </p:nvSpPr>
        <p:spPr bwMode="auto">
          <a:xfrm>
            <a:off x="7633348" y="3343644"/>
            <a:ext cx="772321" cy="40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IN" sz="900" kern="0" dirty="0">
                <a:latin typeface="+mn-lt"/>
              </a:rPr>
              <a:t>USB  HID</a:t>
            </a:r>
          </a:p>
        </p:txBody>
      </p:sp>
      <p:pic>
        <p:nvPicPr>
          <p:cNvPr id="2052" name="Picture 4" descr="CY8CKIT-062S2-43012 PSoC 62S2 Wi-Fi BT Pioneer Kit Guide">
            <a:extLst>
              <a:ext uri="{FF2B5EF4-FFF2-40B4-BE49-F238E27FC236}">
                <a16:creationId xmlns:a16="http://schemas.microsoft.com/office/drawing/2014/main" id="{93994D86-3224-49ED-86E2-B4ED6380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80451" y="3020969"/>
            <a:ext cx="1622322" cy="112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4D248-BD82-4AE7-BB7A-F196D3924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7" y="2279466"/>
            <a:ext cx="5435568" cy="28777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DBECD5-6616-4767-B47F-333DC96E5839}"/>
              </a:ext>
            </a:extLst>
          </p:cNvPr>
          <p:cNvGrpSpPr/>
          <p:nvPr/>
        </p:nvGrpSpPr>
        <p:grpSpPr>
          <a:xfrm>
            <a:off x="7454701" y="2773701"/>
            <a:ext cx="4343531" cy="1622322"/>
            <a:chOff x="7462445" y="2037958"/>
            <a:chExt cx="4343531" cy="162232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1F6582-8055-4832-B917-17AA060D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2742" y="2723423"/>
              <a:ext cx="966071" cy="7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9F60D9-D1C0-4660-B186-DB4DDBEE4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1803" y="2520381"/>
              <a:ext cx="994044" cy="10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17BDC2-2DE5-4C2D-B4A6-0E1D567BB0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1803" y="3143113"/>
              <a:ext cx="996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6921F-E6A0-4429-93B9-C137172807E6}"/>
                </a:ext>
              </a:extLst>
            </p:cNvPr>
            <p:cNvSpPr txBox="1"/>
            <p:nvPr/>
          </p:nvSpPr>
          <p:spPr bwMode="auto">
            <a:xfrm>
              <a:off x="9509832" y="2319168"/>
              <a:ext cx="803848" cy="183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defTabSz="5760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</a:pPr>
              <a:r>
                <a:rPr lang="en-IN" sz="900" kern="0" dirty="0">
                  <a:latin typeface="+mn-lt"/>
                </a:rPr>
                <a:t>PDM CLK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D81B1B-578B-4013-BBAC-6F9EF12CEFAC}"/>
                </a:ext>
              </a:extLst>
            </p:cNvPr>
            <p:cNvSpPr txBox="1"/>
            <p:nvPr/>
          </p:nvSpPr>
          <p:spPr bwMode="auto">
            <a:xfrm>
              <a:off x="9509832" y="2563064"/>
              <a:ext cx="895576" cy="164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defTabSz="5760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</a:pPr>
              <a:r>
                <a:rPr lang="en-IN" sz="900" kern="0" dirty="0">
                  <a:latin typeface="+mn-lt"/>
                </a:rPr>
                <a:t>PDM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7DE54A-3F68-43A5-AF0F-F39B0CF3E518}"/>
                </a:ext>
              </a:extLst>
            </p:cNvPr>
            <p:cNvSpPr txBox="1"/>
            <p:nvPr/>
          </p:nvSpPr>
          <p:spPr bwMode="auto">
            <a:xfrm>
              <a:off x="9647345" y="3210776"/>
              <a:ext cx="289055" cy="143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defTabSz="576000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</a:pPr>
              <a:r>
                <a:rPr lang="en-IN" sz="900" kern="0" dirty="0">
                  <a:latin typeface="+mn-lt"/>
                </a:rPr>
                <a:t>SPI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447A0BD-1617-4B49-A54E-0C715C436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2445" y="2937875"/>
              <a:ext cx="761644" cy="10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IoT Sense Expansion Kit (CY8CKIT-028-SENSE) - Cypress | Mouser">
              <a:extLst>
                <a:ext uri="{FF2B5EF4-FFF2-40B4-BE49-F238E27FC236}">
                  <a16:creationId xmlns:a16="http://schemas.microsoft.com/office/drawing/2014/main" id="{2333AE0E-5CE4-47C5-9680-CAB72672D7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9" r="10424"/>
            <a:stretch/>
          </p:blipFill>
          <p:spPr bwMode="auto">
            <a:xfrm rot="10800000">
              <a:off x="10335864" y="2197163"/>
              <a:ext cx="1470112" cy="1350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Y8CKIT-062S2-43012 PSoC 62S2 Wi-Fi BT Pioneer Kit Guide">
              <a:extLst>
                <a:ext uri="{FF2B5EF4-FFF2-40B4-BE49-F238E27FC236}">
                  <a16:creationId xmlns:a16="http://schemas.microsoft.com/office/drawing/2014/main" id="{CD5FF5BB-63B9-42C0-B7F0-8DDC4E58C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988196" y="2285226"/>
              <a:ext cx="1622322" cy="1127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31473-0A64-4F35-AD56-4E018101E2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06" y="3015209"/>
            <a:ext cx="628973" cy="628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E3EAD0-9CBA-487A-A43E-7ECB1BE1D62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 r="5719"/>
          <a:stretch/>
        </p:blipFill>
        <p:spPr>
          <a:xfrm>
            <a:off x="6226791" y="3074690"/>
            <a:ext cx="1221673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2BA6FF-4E32-4DF2-B798-A3ABD4A1DC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r="31662"/>
          <a:stretch/>
        </p:blipFill>
        <p:spPr>
          <a:xfrm>
            <a:off x="12583907" y="6730596"/>
            <a:ext cx="56617" cy="79081"/>
          </a:xfrm>
          <a:prstGeom prst="rect">
            <a:avLst/>
          </a:prstGeom>
        </p:spPr>
      </p:pic>
      <p:sp>
        <p:nvSpPr>
          <p:cNvPr id="66" name="Titel 2">
            <a:extLst>
              <a:ext uri="{FF2B5EF4-FFF2-40B4-BE49-F238E27FC236}">
                <a16:creationId xmlns:a16="http://schemas.microsoft.com/office/drawing/2014/main" id="{1898A904-47E6-4F39-86A1-CFF5C414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286106"/>
            <a:ext cx="7810618" cy="585000"/>
          </a:xfrm>
        </p:spPr>
        <p:txBody>
          <a:bodyPr/>
          <a:lstStyle/>
          <a:p>
            <a:r>
              <a:rPr lang="en-IN" sz="3200" dirty="0"/>
              <a:t>Intelligent Voice Control Wearable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0031E720-0FE3-4F4A-9B2D-3BED8072491D}"/>
              </a:ext>
            </a:extLst>
          </p:cNvPr>
          <p:cNvSpPr txBox="1">
            <a:spLocks/>
          </p:cNvSpPr>
          <p:nvPr/>
        </p:nvSpPr>
        <p:spPr>
          <a:xfrm>
            <a:off x="334963" y="1077692"/>
            <a:ext cx="11522075" cy="19072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17000" tIns="78000" rIns="78000" bIns="78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/>
              <a:t>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154DBB-234A-4E0E-9BB8-8B529670F938}"/>
              </a:ext>
            </a:extLst>
          </p:cNvPr>
          <p:cNvGrpSpPr/>
          <p:nvPr/>
        </p:nvGrpSpPr>
        <p:grpSpPr>
          <a:xfrm>
            <a:off x="3774607" y="3968365"/>
            <a:ext cx="4634040" cy="1270782"/>
            <a:chOff x="3774607" y="3968365"/>
            <a:chExt cx="4634040" cy="12707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7A9F61-16C6-425E-9D41-E254ACA1C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843" y="3970387"/>
              <a:ext cx="1268760" cy="12687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8CE8A7-9327-4072-9727-5E58B373D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331" y="3969779"/>
              <a:ext cx="1260316" cy="12603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D232D5-B39D-42DE-8C49-D4C01F6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607" y="3968365"/>
              <a:ext cx="1268760" cy="1268760"/>
            </a:xfrm>
            <a:prstGeom prst="rect">
              <a:avLst/>
            </a:prstGeom>
          </p:spPr>
        </p:pic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354AC13B-25B1-48F1-B9EA-95DA3036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1340768"/>
            <a:ext cx="11522075" cy="1260316"/>
          </a:xfrm>
          <a:custGeom>
            <a:avLst/>
            <a:gdLst>
              <a:gd name="connsiteX0" fmla="*/ 0 w 5509494"/>
              <a:gd name="connsiteY0" fmla="*/ 0 h 1780675"/>
              <a:gd name="connsiteX1" fmla="*/ 5509494 w 5509494"/>
              <a:gd name="connsiteY1" fmla="*/ 0 h 1780675"/>
              <a:gd name="connsiteX2" fmla="*/ 5509494 w 5509494"/>
              <a:gd name="connsiteY2" fmla="*/ 1780675 h 1780675"/>
              <a:gd name="connsiteX3" fmla="*/ 0 w 5509494"/>
              <a:gd name="connsiteY3" fmla="*/ 1780675 h 178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9494" h="1780675">
                <a:moveTo>
                  <a:pt x="0" y="0"/>
                </a:moveTo>
                <a:lnTo>
                  <a:pt x="5509494" y="0"/>
                </a:lnTo>
                <a:lnTo>
                  <a:pt x="5509494" y="1780675"/>
                </a:lnTo>
                <a:lnTo>
                  <a:pt x="0" y="17806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117000" tIns="78000" rIns="0" bIns="78000" anchor="t" anchorCtr="0">
            <a:noAutofit/>
          </a:bodyPr>
          <a:lstStyle/>
          <a:p>
            <a:pPr marL="190893" indent="-190893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Natural Voice command detection using ML</a:t>
            </a:r>
          </a:p>
          <a:p>
            <a:pPr marL="190893" indent="-190893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Gesture control using motion sensor</a:t>
            </a:r>
          </a:p>
          <a:p>
            <a:pPr marL="190893" indent="-190893"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Combined Voice and Gesture inputs used for UI control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D306C1-19EF-40B5-96EB-CC4D9A3E07BE}"/>
              </a:ext>
            </a:extLst>
          </p:cNvPr>
          <p:cNvGrpSpPr/>
          <p:nvPr/>
        </p:nvGrpSpPr>
        <p:grpSpPr>
          <a:xfrm>
            <a:off x="1893182" y="3876469"/>
            <a:ext cx="8656590" cy="1271246"/>
            <a:chOff x="1893182" y="3876469"/>
            <a:chExt cx="8656590" cy="1271246"/>
          </a:xfrm>
        </p:grpSpPr>
        <p:pic>
          <p:nvPicPr>
            <p:cNvPr id="33" name="Picture 2" descr="ModusToolbox machine learning enables TinyML for AIoT">
              <a:extLst>
                <a:ext uri="{FF2B5EF4-FFF2-40B4-BE49-F238E27FC236}">
                  <a16:creationId xmlns:a16="http://schemas.microsoft.com/office/drawing/2014/main" id="{D639C861-F33D-4E81-81CC-B7CB1D8979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86" b="20166"/>
            <a:stretch/>
          </p:blipFill>
          <p:spPr bwMode="auto">
            <a:xfrm>
              <a:off x="5419484" y="3876469"/>
              <a:ext cx="1948332" cy="1271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SensiML | AI at the Edge and Beyond">
              <a:extLst>
                <a:ext uri="{FF2B5EF4-FFF2-40B4-BE49-F238E27FC236}">
                  <a16:creationId xmlns:a16="http://schemas.microsoft.com/office/drawing/2014/main" id="{886168F5-85E0-43ED-81ED-7E56463B4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6240" y="3876469"/>
              <a:ext cx="2293532" cy="122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End-to-End Edge Voice AI | Picovoice On-Device Voice Recognition">
              <a:extLst>
                <a:ext uri="{FF2B5EF4-FFF2-40B4-BE49-F238E27FC236}">
                  <a16:creationId xmlns:a16="http://schemas.microsoft.com/office/drawing/2014/main" id="{862DD87B-1D58-444D-8BCF-C9CE68FD9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182" y="4210287"/>
              <a:ext cx="2770353" cy="76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75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B82-8D63-4FC4-B4C7-B3B0F45C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Intelligent Voice Control Wearable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BC787-2510-4156-9D25-9E4F7BE4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1FC8-0F02-4A4C-A706-B48DE27C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5C6C-614A-4D70-B313-7ADCEE25F1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11DDF-7FB2-4AE2-9A6C-77B1E5A4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9" y="1700808"/>
            <a:ext cx="5545013" cy="3696675"/>
          </a:xfrm>
          <a:prstGeom prst="rect">
            <a:avLst/>
          </a:prstGeom>
        </p:spPr>
      </p:pic>
      <p:pic>
        <p:nvPicPr>
          <p:cNvPr id="2050" name="Picture 2" descr="Touchless Interactive Kiosk: Is It Hype Or Not? | Gesture Control Kiosks">
            <a:extLst>
              <a:ext uri="{FF2B5EF4-FFF2-40B4-BE49-F238E27FC236}">
                <a16:creationId xmlns:a16="http://schemas.microsoft.com/office/drawing/2014/main" id="{CAAD619A-D78C-431D-8D50-4369C821C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3"/>
          <a:stretch/>
        </p:blipFill>
        <p:spPr bwMode="auto">
          <a:xfrm>
            <a:off x="6168010" y="1700808"/>
            <a:ext cx="5545011" cy="36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26D83E1-CA4B-4F25-A321-F8EDEB508DE4}"/>
              </a:ext>
            </a:extLst>
          </p:cNvPr>
          <p:cNvSpPr txBox="1">
            <a:spLocks/>
          </p:cNvSpPr>
          <p:nvPr/>
        </p:nvSpPr>
        <p:spPr>
          <a:xfrm>
            <a:off x="334963" y="1077692"/>
            <a:ext cx="11522075" cy="19072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lIns="117000" tIns="78000" rIns="78000" bIns="78000" rtlCol="0" anchor="ctr"/>
          <a:lstStyle>
            <a:defPPr>
              <a:defRPr lang="en-US"/>
            </a:defPPr>
            <a:lvl1pPr eaLnBrk="0" hangingPunct="0">
              <a:defRPr sz="1600" b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/>
              <a:t>Potential Solutions</a:t>
            </a:r>
          </a:p>
        </p:txBody>
      </p:sp>
    </p:spTree>
    <p:extLst>
      <p:ext uri="{BB962C8B-B14F-4D97-AF65-F5344CB8AC3E}">
        <p14:creationId xmlns:p14="http://schemas.microsoft.com/office/powerpoint/2010/main" val="102870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7355" y="6489341"/>
            <a:ext cx="384048" cy="361460"/>
          </a:xfrm>
        </p:spPr>
        <p:txBody>
          <a:bodyPr/>
          <a:lstStyle/>
          <a:p>
            <a:fld id="{BA925C6C-614A-4D70-B313-7ADCEE25F18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e3be6314-e2de-42c1-ae1e-55e2bd940ff6"/>
  <p:tag name="MIO_GUID" val="9eb16850-3308-4a6a-ba83-520f43fa35b5"/>
  <p:tag name="MIO_UPDATE" val="True"/>
  <p:tag name="MIO_VERSION" val="06.04.2021 15:41:20"/>
  <p:tag name="MIO_DBID" val="FDE84254-54DB-49E3-9A0E-CDE72035D530"/>
  <p:tag name="MIO_LASTDOWNLOADED" val="25.03.2022 10:12:34.447"/>
  <p:tag name="MIO_OBJECTNAME" val="Social networking technologies"/>
  <p:tag name="MIO_LASTEDITORNAME" val="Miguel Madeysk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HDS" val="True"/>
  <p:tag name="MIO_SKIPVERSION" val="01.01.0001 00:00:00"/>
  <p:tag name="MIO_EKGUID" val="8065601e-5703-48da-bebd-d15d5a0b2647"/>
  <p:tag name="MIO_UPDATE" val="True"/>
  <p:tag name="MIO_VERSION" val="19.06.2021 06:46:20"/>
  <p:tag name="MIO_DBID" val="FDE84254-54DB-49E3-9A0E-CDE72035D530"/>
  <p:tag name="MIO_LASTDOWNLOADED" val="11.02.2022 14:14:07.881"/>
  <p:tag name="MIO_OBJECTNAME" val="Infineon LCD 16:9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E2DF0C1-748E-453E-B2BC-E5B83457B75E}" vid="{7EAB4795-DBEE-4C4C-99AB-3BC79E182D1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ef45842-284e-44e4-b2db-1749e7948b44"/>
    <ds:schemaRef ds:uri="a709603d-609a-478b-a91d-3c5e984c0e79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2090</TotalTime>
  <Words>129</Words>
  <Application>Microsoft Office PowerPoint</Application>
  <PresentationFormat>Widescreen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Helvetica Neue</vt:lpstr>
      <vt:lpstr>Verdana</vt:lpstr>
      <vt:lpstr>Infineon 16:9</vt:lpstr>
      <vt:lpstr>Intelligent Voice Control Wearable</vt:lpstr>
      <vt:lpstr>Intelligent Voice Control Wearable</vt:lpstr>
      <vt:lpstr>Intelligent Voice Control Wearable</vt:lpstr>
      <vt:lpstr>Intelligent Voice Control Wearable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Voice Control Wearable (Hobby)</dc:title>
  <dc:creator>Hegde Shridatha Mohan (CSTIPL CSS ICW APP SOL)</dc:creator>
  <cp:lastModifiedBy>Hegde Shridatha Mohan (CSTIPL CSS ICW APP SOL)</cp:lastModifiedBy>
  <cp:revision>29</cp:revision>
  <dcterms:created xsi:type="dcterms:W3CDTF">2022-05-09T04:41:33Z</dcterms:created>
  <dcterms:modified xsi:type="dcterms:W3CDTF">2022-05-29T14:14:47Z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2021-02-08T06:22:02Z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</Properties>
</file>