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10"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10"/>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86" d="100"/>
          <a:sy n="86" d="100"/>
        </p:scale>
        <p:origin x="3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Air Quality Index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Shridatta Patil</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3005951"/>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ambiguities were removed from the data.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Random Forest Regressor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688702"/>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air quality index of a specific area. The model requires </a:t>
            </a:r>
            <a:r>
              <a:rPr lang="en-US" sz="1800" dirty="0">
                <a:effectLst/>
                <a:latin typeface="Arial" panose="020B0604020202020204" pitchFamily="34" charset="0"/>
                <a:ea typeface="Times New Roman" panose="02020603050405020304" pitchFamily="18" charset="0"/>
              </a:rPr>
              <a:t>different parameters which includes PM2.5, PM10, NO etc. We're trying to forecast the value of a continuous variable with the Air Quality dataset.</a:t>
            </a:r>
            <a:endParaRPr lang="en-US" dirty="0"/>
          </a:p>
          <a:p>
            <a:endParaRPr lang="en-US" dirty="0"/>
          </a:p>
          <a:p>
            <a:r>
              <a:rPr lang="en-US" sz="2400" b="1" dirty="0"/>
              <a:t>Benefits:</a:t>
            </a:r>
          </a:p>
          <a:p>
            <a:endParaRPr lang="en-US" dirty="0"/>
          </a:p>
          <a:p>
            <a:pPr>
              <a:lnSpc>
                <a:spcPct val="150000"/>
              </a:lnSpc>
            </a:pPr>
            <a:r>
              <a:rPr lang="en-US" dirty="0"/>
              <a:t>This model can be used to determine the air quality index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2A7-DD9A-04EF-5108-623EEBA89D49}"/>
              </a:ext>
            </a:extLst>
          </p:cNvPr>
          <p:cNvSpPr>
            <a:spLocks noGrp="1"/>
          </p:cNvSpPr>
          <p:nvPr>
            <p:ph type="title"/>
          </p:nvPr>
        </p:nvSpPr>
        <p:spPr/>
        <p:txBody>
          <a:bodyPr/>
          <a:lstStyle/>
          <a:p>
            <a:r>
              <a:rPr lang="en-US" dirty="0"/>
              <a:t>Architecture</a:t>
            </a:r>
            <a:endParaRPr lang="en-IN" dirty="0"/>
          </a:p>
        </p:txBody>
      </p:sp>
      <p:pic>
        <p:nvPicPr>
          <p:cNvPr id="8" name="Content Placeholder 7">
            <a:extLst>
              <a:ext uri="{FF2B5EF4-FFF2-40B4-BE49-F238E27FC236}">
                <a16:creationId xmlns:a16="http://schemas.microsoft.com/office/drawing/2014/main" id="{23F647DB-EE1A-27C0-683E-681530827419}"/>
              </a:ext>
            </a:extLst>
          </p:cNvPr>
          <p:cNvPicPr>
            <a:picLocks noGrp="1" noChangeAspect="1"/>
          </p:cNvPicPr>
          <p:nvPr>
            <p:ph idx="1"/>
          </p:nvPr>
        </p:nvPicPr>
        <p:blipFill>
          <a:blip r:embed="rId2"/>
          <a:stretch>
            <a:fillRect/>
          </a:stretch>
        </p:blipFill>
        <p:spPr>
          <a:xfrm>
            <a:off x="4634144" y="2102858"/>
            <a:ext cx="6521536" cy="4197869"/>
          </a:xfrm>
          <a:prstGeom prst="rect">
            <a:avLst/>
          </a:prstGeom>
        </p:spPr>
      </p:pic>
      <p:sp>
        <p:nvSpPr>
          <p:cNvPr id="9" name="TextBox 8">
            <a:extLst>
              <a:ext uri="{FF2B5EF4-FFF2-40B4-BE49-F238E27FC236}">
                <a16:creationId xmlns:a16="http://schemas.microsoft.com/office/drawing/2014/main" id="{88D48623-2E51-2220-D4FF-08C0561DDFF7}"/>
              </a:ext>
            </a:extLst>
          </p:cNvPr>
          <p:cNvSpPr txBox="1"/>
          <p:nvPr/>
        </p:nvSpPr>
        <p:spPr>
          <a:xfrm>
            <a:off x="1097280" y="2411616"/>
            <a:ext cx="3648722"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127381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71412791"/>
              </p:ext>
            </p:extLst>
          </p:nvPr>
        </p:nvGraphicFramePr>
        <p:xfrm>
          <a:off x="1066800" y="2003815"/>
          <a:ext cx="10058400" cy="3811060"/>
        </p:xfrm>
        <a:graphic>
          <a:graphicData uri="http://schemas.openxmlformats.org/drawingml/2006/table">
            <a:tbl>
              <a:tblPr firstRow="1" bandRow="1">
                <a:noFill/>
                <a:tableStyleId>{3B4B98B0-60AC-42C2-AFA5-B58CD77FA1E5}</a:tableStyleId>
              </a:tblPr>
              <a:tblGrid>
                <a:gridCol w="3352800">
                  <a:extLst>
                    <a:ext uri="{9D8B030D-6E8A-4147-A177-3AD203B41FA5}">
                      <a16:colId xmlns:a16="http://schemas.microsoft.com/office/drawing/2014/main" val="2981917977"/>
                    </a:ext>
                  </a:extLst>
                </a:gridCol>
                <a:gridCol w="3352800">
                  <a:extLst>
                    <a:ext uri="{9D8B030D-6E8A-4147-A177-3AD203B41FA5}">
                      <a16:colId xmlns:a16="http://schemas.microsoft.com/office/drawing/2014/main" val="945233394"/>
                    </a:ext>
                  </a:extLst>
                </a:gridCol>
                <a:gridCol w="3352800">
                  <a:extLst>
                    <a:ext uri="{9D8B030D-6E8A-4147-A177-3AD203B41FA5}">
                      <a16:colId xmlns:a16="http://schemas.microsoft.com/office/drawing/2014/main" val="2572263168"/>
                    </a:ext>
                  </a:extLst>
                </a:gridCol>
              </a:tblGrid>
              <a:tr h="1077057">
                <a:tc>
                  <a:txBody>
                    <a:bodyPr/>
                    <a:lstStyle/>
                    <a:p>
                      <a:r>
                        <a:rPr lang="en-US" sz="2400" b="0" cap="all" spc="150" dirty="0">
                          <a:solidFill>
                            <a:schemeClr val="lt1"/>
                          </a:solidFill>
                        </a:rPr>
                        <a:t>dAta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307584">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426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and median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file named “city.csv”.</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139321"/>
          </a:xfrm>
          <a:prstGeom prst="rect">
            <a:avLst/>
          </a:prstGeom>
          <a:noFill/>
        </p:spPr>
        <p:txBody>
          <a:bodyPr wrap="square" rtlCol="0">
            <a:spAutoFit/>
          </a:bodyPr>
          <a:lstStyle/>
          <a:p>
            <a:pPr>
              <a:lnSpc>
                <a:spcPct val="150000"/>
              </a:lnSpc>
            </a:pPr>
            <a:r>
              <a:rPr lang="en-US" dirty="0"/>
              <a:t>1. The data in file is imported to Jupyter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a:t>
            </a:r>
            <a:r>
              <a:rPr lang="en-US" dirty="0">
                <a:ea typeface="Calibri" panose="020F0502020204030204" pitchFamily="34" charset="0"/>
                <a:cs typeface="Times New Roman" panose="02020603050405020304" pitchFamily="18" charset="0"/>
              </a:rPr>
              <a:t>are</a:t>
            </a:r>
            <a:r>
              <a:rPr lang="en-US" sz="1800" dirty="0">
                <a:effectLst/>
                <a:ea typeface="Calibri" panose="020F0502020204030204" pitchFamily="34" charset="0"/>
                <a:cs typeface="Times New Roman" panose="02020603050405020304" pitchFamily="18" charset="0"/>
              </a:rPr>
              <a:t> null values and are handled .</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analysis of features, relationships between variables is analyzed using pair plot.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Standard Scaler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Random Forest Regressor performs better than other models. Grid Search and Cross Validation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3380413"/>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306</TotalTime>
  <Words>789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Air Quality Index Prediction</vt:lpstr>
      <vt:lpstr>PowerPoint Presentation</vt:lpstr>
      <vt:lpstr>Architecture</vt:lpstr>
      <vt:lpstr>Data validation and transformation</vt:lpstr>
      <vt:lpstr>Data Insertion</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Shridatta Patil</cp:lastModifiedBy>
  <cp:revision>10</cp:revision>
  <dcterms:created xsi:type="dcterms:W3CDTF">2022-08-04T10:40:39Z</dcterms:created>
  <dcterms:modified xsi:type="dcterms:W3CDTF">2023-03-31T06:30:15Z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