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3" r:id="rId2"/>
    <p:sldId id="320" r:id="rId3"/>
    <p:sldId id="319" r:id="rId4"/>
    <p:sldId id="390" r:id="rId5"/>
    <p:sldId id="323" r:id="rId6"/>
    <p:sldId id="324" r:id="rId7"/>
    <p:sldId id="325" r:id="rId8"/>
    <p:sldId id="326" r:id="rId9"/>
    <p:sldId id="328" r:id="rId10"/>
    <p:sldId id="327" r:id="rId11"/>
    <p:sldId id="329" r:id="rId12"/>
    <p:sldId id="33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9CC"/>
    <a:srgbClr val="FFCC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6125" autoAdjust="0"/>
  </p:normalViewPr>
  <p:slideViewPr>
    <p:cSldViewPr snapToGrid="0">
      <p:cViewPr varScale="1">
        <p:scale>
          <a:sx n="57" d="100"/>
          <a:sy n="57" d="100"/>
        </p:scale>
        <p:origin x="3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gopalakrishnan" userId="0291d92d5a8006f9" providerId="LiveId" clId="{6BF266E0-3C61-4FAF-8B9F-740630899BE5}"/>
    <pc:docChg chg="undo custSel addSld delSld modSld sldOrd">
      <pc:chgData name="viswanath gopalakrishnan" userId="0291d92d5a8006f9" providerId="LiveId" clId="{6BF266E0-3C61-4FAF-8B9F-740630899BE5}" dt="2020-07-27T09:22:05.920" v="1283" actId="478"/>
      <pc:docMkLst>
        <pc:docMk/>
      </pc:docMkLst>
      <pc:sldChg chg="modSp mod">
        <pc:chgData name="viswanath gopalakrishnan" userId="0291d92d5a8006f9" providerId="LiveId" clId="{6BF266E0-3C61-4FAF-8B9F-740630899BE5}" dt="2020-07-27T09:02:26.092" v="1196" actId="1076"/>
        <pc:sldMkLst>
          <pc:docMk/>
          <pc:sldMk cId="1030127703" sldId="263"/>
        </pc:sldMkLst>
        <pc:spChg chg="mod">
          <ac:chgData name="viswanath gopalakrishnan" userId="0291d92d5a8006f9" providerId="LiveId" clId="{6BF266E0-3C61-4FAF-8B9F-740630899BE5}" dt="2020-07-27T09:02:26.092" v="1196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6BF266E0-3C61-4FAF-8B9F-740630899BE5}" dt="2020-07-27T09:03:23.046" v="1233" actId="14100"/>
        <pc:sldMkLst>
          <pc:docMk/>
          <pc:sldMk cId="392727911" sldId="317"/>
        </pc:sldMkLst>
        <pc:spChg chg="mod">
          <ac:chgData name="viswanath gopalakrishnan" userId="0291d92d5a8006f9" providerId="LiveId" clId="{6BF266E0-3C61-4FAF-8B9F-740630899BE5}" dt="2020-07-27T09:03:23.046" v="1233" actId="14100"/>
          <ac:spMkLst>
            <pc:docMk/>
            <pc:sldMk cId="392727911" sldId="317"/>
            <ac:spMk id="5" creationId="{ED8F4497-9D2C-4946-8BA6-865AFAF6C08B}"/>
          </ac:spMkLst>
        </pc:spChg>
      </pc:sldChg>
      <pc:sldChg chg="modNotesTx">
        <pc:chgData name="viswanath gopalakrishnan" userId="0291d92d5a8006f9" providerId="LiveId" clId="{6BF266E0-3C61-4FAF-8B9F-740630899BE5}" dt="2020-07-27T07:24:26.262" v="858" actId="20577"/>
        <pc:sldMkLst>
          <pc:docMk/>
          <pc:sldMk cId="626327236" sldId="318"/>
        </pc:sldMkLst>
      </pc:sldChg>
      <pc:sldChg chg="modSp mod modNotesTx">
        <pc:chgData name="viswanath gopalakrishnan" userId="0291d92d5a8006f9" providerId="LiveId" clId="{6BF266E0-3C61-4FAF-8B9F-740630899BE5}" dt="2020-07-27T07:08:19.109" v="518" actId="1076"/>
        <pc:sldMkLst>
          <pc:docMk/>
          <pc:sldMk cId="3294766602" sldId="326"/>
        </pc:sldMkLst>
        <pc:spChg chg="mod">
          <ac:chgData name="viswanath gopalakrishnan" userId="0291d92d5a8006f9" providerId="LiveId" clId="{6BF266E0-3C61-4FAF-8B9F-740630899BE5}" dt="2020-07-27T07:08:19.109" v="518" actId="1076"/>
          <ac:spMkLst>
            <pc:docMk/>
            <pc:sldMk cId="3294766602" sldId="326"/>
            <ac:spMk id="8" creationId="{40038F56-DC02-4427-B7F0-49BD4E36DF58}"/>
          </ac:spMkLst>
        </pc:spChg>
      </pc:sldChg>
      <pc:sldChg chg="addSp modSp mod modNotes modNotesTx">
        <pc:chgData name="viswanath gopalakrishnan" userId="0291d92d5a8006f9" providerId="LiveId" clId="{6BF266E0-3C61-4FAF-8B9F-740630899BE5}" dt="2020-07-27T07:07:20.753" v="517" actId="1076"/>
        <pc:sldMkLst>
          <pc:docMk/>
          <pc:sldMk cId="1134129513" sldId="327"/>
        </pc:sldMkLst>
        <pc:spChg chg="mod">
          <ac:chgData name="viswanath gopalakrishnan" userId="0291d92d5a8006f9" providerId="LiveId" clId="{6BF266E0-3C61-4FAF-8B9F-740630899BE5}" dt="2020-07-27T07:07:05.719" v="514" actId="1076"/>
          <ac:spMkLst>
            <pc:docMk/>
            <pc:sldMk cId="1134129513" sldId="327"/>
            <ac:spMk id="2" creationId="{5C229157-782D-46D3-B05E-E4126A2AF3B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2" creationId="{D656DD29-CF9F-4EA0-8799-EC84D9B2C3D1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3" creationId="{32BDEAD2-1125-442F-92CB-3CE4F711D6A6}"/>
          </ac:spMkLst>
        </pc:spChg>
        <pc:spChg chg="mod">
          <ac:chgData name="viswanath gopalakrishnan" userId="0291d92d5a8006f9" providerId="LiveId" clId="{6BF266E0-3C61-4FAF-8B9F-740630899BE5}" dt="2020-07-27T07:07:17.051" v="516" actId="1076"/>
          <ac:spMkLst>
            <pc:docMk/>
            <pc:sldMk cId="1134129513" sldId="327"/>
            <ac:spMk id="14" creationId="{EF340478-DA04-4F0B-AC11-FF4EC8F13446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5" creationId="{4637E625-5A31-4862-8653-28B453B3CF41}"/>
          </ac:spMkLst>
        </pc:spChg>
        <pc:spChg chg="mod">
          <ac:chgData name="viswanath gopalakrishnan" userId="0291d92d5a8006f9" providerId="LiveId" clId="{6BF266E0-3C61-4FAF-8B9F-740630899BE5}" dt="2020-07-27T07:07:20.753" v="517" actId="1076"/>
          <ac:spMkLst>
            <pc:docMk/>
            <pc:sldMk cId="1134129513" sldId="327"/>
            <ac:spMk id="16" creationId="{5CA189F3-ED04-429A-A3A8-DDC02959D395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7" creationId="{67E39609-CBA0-4DA2-B19F-19C36C9A65F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8" creationId="{F6963738-791D-472E-9FC4-0E40030E88C0}"/>
          </ac:spMkLst>
        </pc:spChg>
        <pc:grpChg chg="mod">
          <ac:chgData name="viswanath gopalakrishnan" userId="0291d92d5a8006f9" providerId="LiveId" clId="{6BF266E0-3C61-4FAF-8B9F-740630899BE5}" dt="2020-07-27T07:06:48.527" v="509" actId="1076"/>
          <ac:grpSpMkLst>
            <pc:docMk/>
            <pc:sldMk cId="1134129513" sldId="327"/>
            <ac:grpSpMk id="10" creationId="{4D786A76-B665-44E3-B57A-2780760F668B}"/>
          </ac:grpSpMkLst>
        </pc:grpChg>
        <pc:picChg chg="mod">
          <ac:chgData name="viswanath gopalakrishnan" userId="0291d92d5a8006f9" providerId="LiveId" clId="{6BF266E0-3C61-4FAF-8B9F-740630899BE5}" dt="2020-07-27T07:07:05.719" v="514" actId="1076"/>
          <ac:picMkLst>
            <pc:docMk/>
            <pc:sldMk cId="1134129513" sldId="327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06:41.601" v="507" actId="1076"/>
          <ac:picMkLst>
            <pc:docMk/>
            <pc:sldMk cId="1134129513" sldId="327"/>
            <ac:picMk id="11" creationId="{85F1972D-2CDB-4BDE-B744-69EF149A5815}"/>
          </ac:picMkLst>
        </pc:picChg>
      </pc:sldChg>
      <pc:sldChg chg="addSp delSp modSp add mod modNotesTx">
        <pc:chgData name="viswanath gopalakrishnan" userId="0291d92d5a8006f9" providerId="LiveId" clId="{6BF266E0-3C61-4FAF-8B9F-740630899BE5}" dt="2020-07-27T07:38:54.076" v="918" actId="1076"/>
        <pc:sldMkLst>
          <pc:docMk/>
          <pc:sldMk cId="2862627804" sldId="328"/>
        </pc:sldMkLst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2" creationId="{5C229157-782D-46D3-B05E-E4126A2AF3BE}"/>
          </ac:spMkLst>
        </pc:spChg>
        <pc:spChg chg="mod">
          <ac:chgData name="viswanath gopalakrishnan" userId="0291d92d5a8006f9" providerId="LiveId" clId="{6BF266E0-3C61-4FAF-8B9F-740630899BE5}" dt="2020-07-27T07:09:05.415" v="525" actId="6549"/>
          <ac:spMkLst>
            <pc:docMk/>
            <pc:sldMk cId="2862627804" sldId="328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7:35:37.912" v="892" actId="164"/>
          <ac:spMkLst>
            <pc:docMk/>
            <pc:sldMk cId="2862627804" sldId="328"/>
            <ac:spMk id="4" creationId="{63517A6C-D635-4923-ADC9-F4477B779162}"/>
          </ac:spMkLst>
        </pc:spChg>
        <pc:spChg chg="add mod">
          <ac:chgData name="viswanath gopalakrishnan" userId="0291d92d5a8006f9" providerId="LiveId" clId="{6BF266E0-3C61-4FAF-8B9F-740630899BE5}" dt="2020-07-27T07:36:44.455" v="909" actId="6549"/>
          <ac:spMkLst>
            <pc:docMk/>
            <pc:sldMk cId="2862627804" sldId="328"/>
            <ac:spMk id="12" creationId="{1337C55A-DC8F-4550-B8A1-971E5D87E0C3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2" creationId="{D656DD29-CF9F-4EA0-8799-EC84D9B2C3D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3" creationId="{32BDEAD2-1125-442F-92CB-3CE4F711D6A6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4" creationId="{EF340478-DA04-4F0B-AC11-FF4EC8F13446}"/>
          </ac:spMkLst>
        </pc:spChg>
        <pc:spChg chg="del">
          <ac:chgData name="viswanath gopalakrishnan" userId="0291d92d5a8006f9" providerId="LiveId" clId="{6BF266E0-3C61-4FAF-8B9F-740630899BE5}" dt="2020-07-27T07:09:18.752" v="527" actId="478"/>
          <ac:spMkLst>
            <pc:docMk/>
            <pc:sldMk cId="2862627804" sldId="328"/>
            <ac:spMk id="15" creationId="{4637E625-5A31-4862-8653-28B453B3CF4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6" creationId="{5CA189F3-ED04-429A-A3A8-DDC02959D395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7" creationId="{67E39609-CBA0-4DA2-B19F-19C36C9A65FE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8" creationId="{F6963738-791D-472E-9FC4-0E40030E88C0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19" creationId="{5847900D-48E6-467C-AAE5-FBE746A12A87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0" creationId="{E065FFA1-A106-4ADA-8240-FB679F4A7759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1" creationId="{FF836A1B-277F-41C8-A191-1864B6FD2278}"/>
          </ac:spMkLst>
        </pc:spChg>
        <pc:spChg chg="add mod">
          <ac:chgData name="viswanath gopalakrishnan" userId="0291d92d5a8006f9" providerId="LiveId" clId="{6BF266E0-3C61-4FAF-8B9F-740630899BE5}" dt="2020-07-27T07:29:23.437" v="869" actId="1076"/>
          <ac:spMkLst>
            <pc:docMk/>
            <pc:sldMk cId="2862627804" sldId="328"/>
            <ac:spMk id="22" creationId="{343D6C30-F564-4F73-949F-BDBFB4A5A0AA}"/>
          </ac:spMkLst>
        </pc:s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5" creationId="{592F2F67-DDD3-4051-9FBA-78C19F64428E}"/>
          </ac:grpSpMkLst>
        </pc:gr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7" creationId="{3FFFE494-DE45-4B74-AB19-72B4119D729D}"/>
          </ac:grpSpMkLst>
        </pc:grpChg>
        <pc:grpChg chg="del">
          <ac:chgData name="viswanath gopalakrishnan" userId="0291d92d5a8006f9" providerId="LiveId" clId="{6BF266E0-3C61-4FAF-8B9F-740630899BE5}" dt="2020-07-27T07:09:15.094" v="526" actId="478"/>
          <ac:grpSpMkLst>
            <pc:docMk/>
            <pc:sldMk cId="2862627804" sldId="328"/>
            <ac:grpSpMk id="10" creationId="{4D786A76-B665-44E3-B57A-2780760F668B}"/>
          </ac:grpSpMkLst>
        </pc:grpChg>
        <pc:picChg chg="add mod">
          <ac:chgData name="viswanath gopalakrishnan" userId="0291d92d5a8006f9" providerId="LiveId" clId="{6BF266E0-3C61-4FAF-8B9F-740630899BE5}" dt="2020-07-27T07:36:36.583" v="907" actId="1076"/>
          <ac:picMkLst>
            <pc:docMk/>
            <pc:sldMk cId="2862627804" sldId="328"/>
            <ac:picMk id="2" creationId="{186FCA1C-0F1F-489F-956C-018B55132840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36:57.992" v="912" actId="164"/>
          <ac:picMkLst>
            <pc:docMk/>
            <pc:sldMk cId="2862627804" sldId="328"/>
            <ac:picMk id="6" creationId="{6E5C0AC3-1CFD-4CC4-ADF2-B853CC3E0C35}"/>
          </ac:picMkLst>
        </pc:picChg>
        <pc:picChg chg="add del">
          <ac:chgData name="viswanath gopalakrishnan" userId="0291d92d5a8006f9" providerId="LiveId" clId="{6BF266E0-3C61-4FAF-8B9F-740630899BE5}" dt="2020-07-27T07:38:41.915" v="914" actId="478"/>
          <ac:picMkLst>
            <pc:docMk/>
            <pc:sldMk cId="2862627804" sldId="328"/>
            <ac:picMk id="8" creationId="{6857F11C-3F74-4114-9B6C-FC74FE816CED}"/>
          </ac:picMkLst>
        </pc:picChg>
        <pc:picChg chg="add mod">
          <ac:chgData name="viswanath gopalakrishnan" userId="0291d92d5a8006f9" providerId="LiveId" clId="{6BF266E0-3C61-4FAF-8B9F-740630899BE5}" dt="2020-07-27T07:38:54.076" v="918" actId="1076"/>
          <ac:picMkLst>
            <pc:docMk/>
            <pc:sldMk cId="2862627804" sldId="328"/>
            <ac:picMk id="9" creationId="{EB78303A-457B-4D08-98D4-EA503EAB77A2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11" creationId="{85F1972D-2CDB-4BDE-B744-69EF149A5815}"/>
          </ac:picMkLst>
        </pc:picChg>
        <pc:picChg chg="add mod">
          <ac:chgData name="viswanath gopalakrishnan" userId="0291d92d5a8006f9" providerId="LiveId" clId="{6BF266E0-3C61-4FAF-8B9F-740630899BE5}" dt="2020-07-27T07:21:29.374" v="764" actId="1076"/>
          <ac:picMkLst>
            <pc:docMk/>
            <pc:sldMk cId="2862627804" sldId="328"/>
            <ac:picMk id="23" creationId="{F6A885A7-A26C-4DF5-8023-E73A8AA1888E}"/>
          </ac:picMkLst>
        </pc:picChg>
        <pc:picChg chg="add mod">
          <ac:chgData name="viswanath gopalakrishnan" userId="0291d92d5a8006f9" providerId="LiveId" clId="{6BF266E0-3C61-4FAF-8B9F-740630899BE5}" dt="2020-07-27T07:27:12.354" v="863" actId="14100"/>
          <ac:picMkLst>
            <pc:docMk/>
            <pc:sldMk cId="2862627804" sldId="328"/>
            <ac:picMk id="24" creationId="{BD472B79-28A8-499E-ACD3-C5E58FEBC425}"/>
          </ac:picMkLst>
        </pc:picChg>
        <pc:picChg chg="add mod">
          <ac:chgData name="viswanath gopalakrishnan" userId="0291d92d5a8006f9" providerId="LiveId" clId="{6BF266E0-3C61-4FAF-8B9F-740630899BE5}" dt="2020-07-27T07:28:58.509" v="868" actId="1076"/>
          <ac:picMkLst>
            <pc:docMk/>
            <pc:sldMk cId="2862627804" sldId="328"/>
            <ac:picMk id="25" creationId="{2678A39B-435D-4AB1-9EBB-5BA2A1B7F867}"/>
          </ac:picMkLst>
        </pc:picChg>
      </pc:sldChg>
      <pc:sldChg chg="addSp delSp modSp add del mod modAnim">
        <pc:chgData name="viswanath gopalakrishnan" userId="0291d92d5a8006f9" providerId="LiveId" clId="{6BF266E0-3C61-4FAF-8B9F-740630899BE5}" dt="2020-07-27T08:26:55.451" v="1114" actId="47"/>
        <pc:sldMkLst>
          <pc:docMk/>
          <pc:sldMk cId="3251366830" sldId="329"/>
        </pc:sldMkLst>
        <pc:spChg chg="mod">
          <ac:chgData name="viswanath gopalakrishnan" userId="0291d92d5a8006f9" providerId="LiveId" clId="{6BF266E0-3C61-4FAF-8B9F-740630899BE5}" dt="2020-07-27T07:39:12.482" v="938" actId="20577"/>
          <ac:spMkLst>
            <pc:docMk/>
            <pc:sldMk cId="3251366830" sldId="329"/>
            <ac:spMk id="3" creationId="{D1C525E6-6CCA-4CC3-9B93-9F73E6C6A79D}"/>
          </ac:spMkLst>
        </pc:spChg>
        <pc:spChg chg="add del mod">
          <ac:chgData name="viswanath gopalakrishnan" userId="0291d92d5a8006f9" providerId="LiveId" clId="{6BF266E0-3C61-4FAF-8B9F-740630899BE5}" dt="2020-07-27T07:43:29.984" v="962" actId="478"/>
          <ac:spMkLst>
            <pc:docMk/>
            <pc:sldMk cId="3251366830" sldId="329"/>
            <ac:spMk id="11" creationId="{E2EE89DF-1317-4783-8C3F-1228B85568DB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19" creationId="{5847900D-48E6-467C-AAE5-FBE746A12A87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0" creationId="{E065FFA1-A106-4ADA-8240-FB679F4A7759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1" creationId="{FF836A1B-277F-41C8-A191-1864B6FD2278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2" creationId="{343D6C30-F564-4F73-949F-BDBFB4A5A0AA}"/>
          </ac:spMkLst>
        </pc:spChg>
        <pc:spChg chg="add mod">
          <ac:chgData name="viswanath gopalakrishnan" userId="0291d92d5a8006f9" providerId="LiveId" clId="{6BF266E0-3C61-4FAF-8B9F-740630899BE5}" dt="2020-07-27T08:19:09.031" v="1047" actId="20577"/>
          <ac:spMkLst>
            <pc:docMk/>
            <pc:sldMk cId="3251366830" sldId="329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7:39:04.366" v="920" actId="478"/>
          <ac:grpSpMkLst>
            <pc:docMk/>
            <pc:sldMk cId="3251366830" sldId="329"/>
            <ac:grpSpMk id="7" creationId="{3FFFE494-DE45-4B74-AB19-72B4119D729D}"/>
          </ac:grpSpMkLst>
        </pc:grpChg>
        <pc:grpChg chg="add mod">
          <ac:chgData name="viswanath gopalakrishnan" userId="0291d92d5a8006f9" providerId="LiveId" clId="{6BF266E0-3C61-4FAF-8B9F-740630899BE5}" dt="2020-07-27T08:18:42.643" v="1019" actId="1076"/>
          <ac:grpSpMkLst>
            <pc:docMk/>
            <pc:sldMk cId="3251366830" sldId="329"/>
            <ac:grpSpMk id="36" creationId="{4DA432E7-40B4-4831-B3E7-3B13E9AA9BAB}"/>
          </ac:grpSpMkLst>
        </pc:grpChg>
        <pc:grpChg chg="add mod">
          <ac:chgData name="viswanath gopalakrishnan" userId="0291d92d5a8006f9" providerId="LiveId" clId="{6BF266E0-3C61-4FAF-8B9F-740630899BE5}" dt="2020-07-27T08:20:50.082" v="1052" actId="164"/>
          <ac:grpSpMkLst>
            <pc:docMk/>
            <pc:sldMk cId="3251366830" sldId="329"/>
            <ac:grpSpMk id="40" creationId="{595A4CB5-4A11-4AB7-9455-84BE805CE9CC}"/>
          </ac:grpSpMkLst>
        </pc:grpChg>
        <pc:picChg chg="add del mod">
          <ac:chgData name="viswanath gopalakrishnan" userId="0291d92d5a8006f9" providerId="LiveId" clId="{6BF266E0-3C61-4FAF-8B9F-740630899BE5}" dt="2020-07-27T08:15:11.421" v="970" actId="478"/>
          <ac:picMkLst>
            <pc:docMk/>
            <pc:sldMk cId="3251366830" sldId="329"/>
            <ac:picMk id="8" creationId="{6B7FB377-F524-416E-80EC-E9452204430C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9" creationId="{EB78303A-457B-4D08-98D4-EA503EAB77A2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0" creationId="{3F49A5BE-0424-42C5-8A62-2B182E0BB8F7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3" creationId="{A627CE64-11F0-4B85-B87E-19B19261FD34}"/>
          </ac:picMkLst>
        </pc:picChg>
        <pc:picChg chg="add del mod">
          <ac:chgData name="viswanath gopalakrishnan" userId="0291d92d5a8006f9" providerId="LiveId" clId="{6BF266E0-3C61-4FAF-8B9F-740630899BE5}" dt="2020-07-27T08:13:17.173" v="969" actId="478"/>
          <ac:picMkLst>
            <pc:docMk/>
            <pc:sldMk cId="3251366830" sldId="329"/>
            <ac:picMk id="15" creationId="{E66D6B3D-6B4F-43C4-BDD3-08E98F097E05}"/>
          </ac:picMkLst>
        </pc:picChg>
        <pc:picChg chg="add mod">
          <ac:chgData name="viswanath gopalakrishnan" userId="0291d92d5a8006f9" providerId="LiveId" clId="{6BF266E0-3C61-4FAF-8B9F-740630899BE5}" dt="2020-07-27T08:18:11.789" v="1014" actId="1076"/>
          <ac:picMkLst>
            <pc:docMk/>
            <pc:sldMk cId="3251366830" sldId="329"/>
            <ac:picMk id="16" creationId="{4EDC9528-ED46-46DC-9B0F-222FEA4C632D}"/>
          </ac:picMkLst>
        </pc:picChg>
        <pc:picChg chg="add mod">
          <ac:chgData name="viswanath gopalakrishnan" userId="0291d92d5a8006f9" providerId="LiveId" clId="{6BF266E0-3C61-4FAF-8B9F-740630899BE5}" dt="2020-07-27T08:15:25.761" v="974" actId="1076"/>
          <ac:picMkLst>
            <pc:docMk/>
            <pc:sldMk cId="3251366830" sldId="329"/>
            <ac:picMk id="17" creationId="{4D1A335C-8FBC-4307-BD6A-5DD5B8588F1B}"/>
          </ac:picMkLst>
        </pc:picChg>
        <pc:picChg chg="add mod">
          <ac:chgData name="viswanath gopalakrishnan" userId="0291d92d5a8006f9" providerId="LiveId" clId="{6BF266E0-3C61-4FAF-8B9F-740630899BE5}" dt="2020-07-27T08:15:43.763" v="976" actId="1076"/>
          <ac:picMkLst>
            <pc:docMk/>
            <pc:sldMk cId="3251366830" sldId="329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3" creationId="{F6A885A7-A26C-4DF5-8023-E73A8AA1888E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4" creationId="{BD472B79-28A8-499E-ACD3-C5E58FEBC42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5" creationId="{2678A39B-435D-4AB1-9EBB-5BA2A1B7F867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6" creationId="{2AA93CB4-D111-45F5-AC10-C6D24728BDC8}"/>
          </ac:picMkLst>
        </pc:picChg>
        <pc:picChg chg="add del mod">
          <ac:chgData name="viswanath gopalakrishnan" userId="0291d92d5a8006f9" providerId="LiveId" clId="{6BF266E0-3C61-4FAF-8B9F-740630899BE5}" dt="2020-07-27T08:16:26.004" v="981" actId="478"/>
          <ac:picMkLst>
            <pc:docMk/>
            <pc:sldMk cId="3251366830" sldId="329"/>
            <ac:picMk id="27" creationId="{137928AF-6AAC-4B64-8C1A-47A40CDBE88D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8" creationId="{A3514351-C96E-4E3C-96D6-52AD09D6F3D8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9" creationId="{37867BE0-B4EA-4FED-AF14-6A1A21F8CE61}"/>
          </ac:picMkLst>
        </pc:picChg>
        <pc:picChg chg="add mod">
          <ac:chgData name="viswanath gopalakrishnan" userId="0291d92d5a8006f9" providerId="LiveId" clId="{6BF266E0-3C61-4FAF-8B9F-740630899BE5}" dt="2020-07-27T08:17:02.639" v="987" actId="1076"/>
          <ac:picMkLst>
            <pc:docMk/>
            <pc:sldMk cId="3251366830" sldId="329"/>
            <ac:picMk id="30" creationId="{CA58C158-CEF5-459F-99D3-6792B19B48AA}"/>
          </ac:picMkLst>
        </pc:picChg>
        <pc:picChg chg="add del mod">
          <ac:chgData name="viswanath gopalakrishnan" userId="0291d92d5a8006f9" providerId="LiveId" clId="{6BF266E0-3C61-4FAF-8B9F-740630899BE5}" dt="2020-07-27T08:17:45.015" v="1009" actId="478"/>
          <ac:picMkLst>
            <pc:docMk/>
            <pc:sldMk cId="3251366830" sldId="329"/>
            <ac:picMk id="31" creationId="{22868944-391C-41F0-9FC0-F6798AB14B8B}"/>
          </ac:picMkLst>
        </pc:picChg>
        <pc:picChg chg="add del mod">
          <ac:chgData name="viswanath gopalakrishnan" userId="0291d92d5a8006f9" providerId="LiveId" clId="{6BF266E0-3C61-4FAF-8B9F-740630899BE5}" dt="2020-07-27T08:17:44.477" v="1008" actId="478"/>
          <ac:picMkLst>
            <pc:docMk/>
            <pc:sldMk cId="3251366830" sldId="329"/>
            <ac:picMk id="32" creationId="{A3C4DD11-66FD-46FC-97FA-DD2AEFB8606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3" creationId="{7758D84C-C90E-412C-AAD0-6F8A2ABBC620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4" creationId="{FC396CE5-B6C8-4582-967B-E7E63045A13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5" creationId="{843CB0FF-DEC0-40AC-88CF-25D3C8E90D2E}"/>
          </ac:picMkLst>
        </pc:picChg>
        <pc:picChg chg="add mod">
          <ac:chgData name="viswanath gopalakrishnan" userId="0291d92d5a8006f9" providerId="LiveId" clId="{6BF266E0-3C61-4FAF-8B9F-740630899BE5}" dt="2020-07-27T08:18:56.035" v="1022" actId="1076"/>
          <ac:picMkLst>
            <pc:docMk/>
            <pc:sldMk cId="3251366830" sldId="329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23:52.607" v="1102" actId="1076"/>
        <pc:sldMkLst>
          <pc:docMk/>
          <pc:sldMk cId="596563890" sldId="330"/>
        </pc:sldMkLst>
        <pc:spChg chg="mod">
          <ac:chgData name="viswanath gopalakrishnan" userId="0291d92d5a8006f9" providerId="LiveId" clId="{6BF266E0-3C61-4FAF-8B9F-740630899BE5}" dt="2020-07-27T08:22:48.059" v="1099" actId="20577"/>
          <ac:spMkLst>
            <pc:docMk/>
            <pc:sldMk cId="596563890" sldId="330"/>
            <ac:spMk id="3" creationId="{D1C525E6-6CCA-4CC3-9B93-9F73E6C6A79D}"/>
          </ac:spMkLst>
        </pc:spChg>
        <pc:spChg chg="del">
          <ac:chgData name="viswanath gopalakrishnan" userId="0291d92d5a8006f9" providerId="LiveId" clId="{6BF266E0-3C61-4FAF-8B9F-740630899BE5}" dt="2020-07-27T08:23:26.071" v="1100" actId="478"/>
          <ac:spMkLst>
            <pc:docMk/>
            <pc:sldMk cId="596563890" sldId="330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23:52.607" v="1102" actId="1076"/>
          <ac:picMkLst>
            <pc:docMk/>
            <pc:sldMk cId="596563890" sldId="330"/>
            <ac:picMk id="2" creationId="{EE4BE0A9-0643-42DE-9B76-13C53EAD2380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59:52.864" v="1133" actId="478"/>
        <pc:sldMkLst>
          <pc:docMk/>
          <pc:sldMk cId="3959472987" sldId="331"/>
        </pc:sldMkLst>
        <pc:spChg chg="mod">
          <ac:chgData name="viswanath gopalakrishnan" userId="0291d92d5a8006f9" providerId="LiveId" clId="{6BF266E0-3C61-4FAF-8B9F-740630899BE5}" dt="2020-07-27T08:25:58.356" v="1109" actId="1076"/>
          <ac:spMkLst>
            <pc:docMk/>
            <pc:sldMk cId="3959472987" sldId="331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8:59:46.808" v="1131" actId="113"/>
          <ac:spMkLst>
            <pc:docMk/>
            <pc:sldMk cId="3959472987" sldId="331"/>
            <ac:spMk id="5" creationId="{48C4CE15-81F7-4A94-8BCB-5FF9125CA7DF}"/>
          </ac:spMkLst>
        </pc:spChg>
        <pc:spChg chg="mod">
          <ac:chgData name="viswanath gopalakrishnan" userId="0291d92d5a8006f9" providerId="LiveId" clId="{6BF266E0-3C61-4FAF-8B9F-740630899BE5}" dt="2020-07-27T08:59:26.218" v="1116" actId="1076"/>
          <ac:spMkLst>
            <pc:docMk/>
            <pc:sldMk cId="3959472987" sldId="331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59:22.516" v="1115" actId="1076"/>
          <ac:picMkLst>
            <pc:docMk/>
            <pc:sldMk cId="3959472987" sldId="331"/>
            <ac:picMk id="4" creationId="{A16A68C6-B2C6-4636-94E8-8F0F35D8BAC5}"/>
          </ac:picMkLst>
        </pc:picChg>
        <pc:picChg chg="add del">
          <ac:chgData name="viswanath gopalakrishnan" userId="0291d92d5a8006f9" providerId="LiveId" clId="{6BF266E0-3C61-4FAF-8B9F-740630899BE5}" dt="2020-07-27T08:59:52.864" v="1133" actId="478"/>
          <ac:picMkLst>
            <pc:docMk/>
            <pc:sldMk cId="3959472987" sldId="331"/>
            <ac:picMk id="6" creationId="{42CC7152-AEAB-4884-853E-273A0DDEDC33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8" creationId="{4200EAE6-BB0A-494A-A24A-BCE3F4601F87}"/>
          </ac:picMkLst>
        </pc:picChg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3077096351" sldId="332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2451430480" sldId="333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17901300" sldId="334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0748707" sldId="335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163893635" sldId="336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99499271" sldId="337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75611069" sldId="338"/>
        </pc:sldMkLst>
      </pc:sldChg>
      <pc:sldChg chg="addSp delSp modSp add mod ord delAnim">
        <pc:chgData name="viswanath gopalakrishnan" userId="0291d92d5a8006f9" providerId="LiveId" clId="{6BF266E0-3C61-4FAF-8B9F-740630899BE5}" dt="2020-07-27T09:02:04.231" v="1195"/>
        <pc:sldMkLst>
          <pc:docMk/>
          <pc:sldMk cId="2606983903" sldId="339"/>
        </pc:sldMkLst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" creationId="{CD06A52E-18F2-4B6B-B8E0-B60D1B3DB357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4" creationId="{00AD47C3-0D3A-4412-86CE-214BEED1E49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5" creationId="{ED9957BC-2688-4D13-A62F-D9A30E82464B}"/>
          </ac:spMkLst>
        </pc:spChg>
        <pc:spChg chg="add mod">
          <ac:chgData name="viswanath gopalakrishnan" userId="0291d92d5a8006f9" providerId="LiveId" clId="{6BF266E0-3C61-4FAF-8B9F-740630899BE5}" dt="2020-07-27T09:02:01.327" v="1193" actId="1076"/>
          <ac:spMkLst>
            <pc:docMk/>
            <pc:sldMk cId="2606983903" sldId="339"/>
            <ac:spMk id="6" creationId="{EF59A8CE-0E61-4209-BF2C-BB7F2EBC68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4" creationId="{20D762C4-0EC9-4501-A4CF-8D2F1175D8A9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9" creationId="{ADAA0088-F0FB-4497-921D-704AB3900804}"/>
          </ac:spMkLst>
        </pc:spChg>
      </pc:sldChg>
      <pc:sldChg chg="delSp modSp add mod delAnim">
        <pc:chgData name="viswanath gopalakrishnan" userId="0291d92d5a8006f9" providerId="LiveId" clId="{6BF266E0-3C61-4FAF-8B9F-740630899BE5}" dt="2020-07-27T09:21:35.541" v="1253" actId="478"/>
        <pc:sldMkLst>
          <pc:docMk/>
          <pc:sldMk cId="4172349717" sldId="340"/>
        </pc:sldMkLst>
        <pc:spChg chg="mod">
          <ac:chgData name="viswanath gopalakrishnan" userId="0291d92d5a8006f9" providerId="LiveId" clId="{6BF266E0-3C61-4FAF-8B9F-740630899BE5}" dt="2020-07-27T09:21:25.621" v="1251" actId="20577"/>
          <ac:spMkLst>
            <pc:docMk/>
            <pc:sldMk cId="4172349717" sldId="340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1:35.541" v="1253" actId="478"/>
          <ac:spMkLst>
            <pc:docMk/>
            <pc:sldMk cId="4172349717" sldId="340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1:35.541" v="1253" actId="478"/>
          <ac:grpSpMkLst>
            <pc:docMk/>
            <pc:sldMk cId="4172349717" sldId="340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25" creationId="{5C13208D-C4FB-4F59-B50A-5F777FDE7B3E}"/>
          </ac:grpSpMkLst>
        </pc:grpChg>
      </pc:sldChg>
      <pc:sldChg chg="delSp modSp add mod delAnim">
        <pc:chgData name="viswanath gopalakrishnan" userId="0291d92d5a8006f9" providerId="LiveId" clId="{6BF266E0-3C61-4FAF-8B9F-740630899BE5}" dt="2020-07-27T09:22:05.920" v="1283" actId="478"/>
        <pc:sldMkLst>
          <pc:docMk/>
          <pc:sldMk cId="2254982061" sldId="341"/>
        </pc:sldMkLst>
        <pc:spChg chg="mod">
          <ac:chgData name="viswanath gopalakrishnan" userId="0291d92d5a8006f9" providerId="LiveId" clId="{6BF266E0-3C61-4FAF-8B9F-740630899BE5}" dt="2020-07-27T09:21:49.578" v="1281" actId="20577"/>
          <ac:spMkLst>
            <pc:docMk/>
            <pc:sldMk cId="2254982061" sldId="341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2:05.920" v="1283" actId="478"/>
          <ac:spMkLst>
            <pc:docMk/>
            <pc:sldMk cId="2254982061" sldId="341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2:05.920" v="1283" actId="478"/>
          <ac:grpSpMkLst>
            <pc:docMk/>
            <pc:sldMk cId="2254982061" sldId="341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25" creationId="{5C13208D-C4FB-4F59-B50A-5F777FDE7B3E}"/>
          </ac:grpSpMkLst>
        </pc:grpChg>
      </pc:sldChg>
    </pc:docChg>
  </pc:docChgLst>
  <pc:docChgLst>
    <pc:chgData name="viswanath gopalakrishnan" userId="0291d92d5a8006f9" providerId="LiveId" clId="{DDF15AAA-34A0-467A-99BC-7A7974F2FB4E}"/>
    <pc:docChg chg="delSld modSld">
      <pc:chgData name="viswanath gopalakrishnan" userId="0291d92d5a8006f9" providerId="LiveId" clId="{DDF15AAA-34A0-467A-99BC-7A7974F2FB4E}" dt="2020-08-17T03:19:13.419" v="2" actId="47"/>
      <pc:docMkLst>
        <pc:docMk/>
      </pc:docMkLst>
      <pc:sldChg chg="modSp mod">
        <pc:chgData name="viswanath gopalakrishnan" userId="0291d92d5a8006f9" providerId="LiveId" clId="{DDF15AAA-34A0-467A-99BC-7A7974F2FB4E}" dt="2020-08-17T03:19:06.643" v="1" actId="20577"/>
        <pc:sldMkLst>
          <pc:docMk/>
          <pc:sldMk cId="1030127703" sldId="263"/>
        </pc:sldMkLst>
        <pc:spChg chg="mod">
          <ac:chgData name="viswanath gopalakrishnan" userId="0291d92d5a8006f9" providerId="LiveId" clId="{DDF15AAA-34A0-467A-99BC-7A7974F2FB4E}" dt="2020-08-17T03:19:06.643" v="1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392727911" sldId="317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4072707087" sldId="318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4024107986" sldId="319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1999837742" sldId="320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3955614868" sldId="321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2036633085" sldId="322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481333010" sldId="323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3307959688" sldId="325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720098579" sldId="326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1797495618" sldId="327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3563263162" sldId="328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4035699660" sldId="329"/>
        </pc:sldMkLst>
      </pc:sldChg>
    </pc:docChg>
  </pc:docChgLst>
  <pc:docChgLst>
    <pc:chgData name="viswanath gopalakrishnan" userId="0291d92d5a8006f9" providerId="LiveId" clId="{B46DE3E1-A725-494A-9ACE-97A08A4F0161}"/>
    <pc:docChg chg="custSel addSld modSld">
      <pc:chgData name="viswanath gopalakrishnan" userId="0291d92d5a8006f9" providerId="LiveId" clId="{B46DE3E1-A725-494A-9ACE-97A08A4F0161}" dt="2020-07-27T09:25:41.560" v="83" actId="478"/>
      <pc:docMkLst>
        <pc:docMk/>
      </pc:docMkLst>
      <pc:sldChg chg="modSp mod">
        <pc:chgData name="viswanath gopalakrishnan" userId="0291d92d5a8006f9" providerId="LiveId" clId="{B46DE3E1-A725-494A-9ACE-97A08A4F0161}" dt="2020-07-27T09:23:52.691" v="1" actId="20577"/>
        <pc:sldMkLst>
          <pc:docMk/>
          <pc:sldMk cId="1030127703" sldId="263"/>
        </pc:sldMkLst>
        <pc:spChg chg="mod">
          <ac:chgData name="viswanath gopalakrishnan" userId="0291d92d5a8006f9" providerId="LiveId" clId="{B46DE3E1-A725-494A-9ACE-97A08A4F0161}" dt="2020-07-27T09:23:52.691" v="1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B46DE3E1-A725-494A-9ACE-97A08A4F0161}" dt="2020-07-27T09:24:21.503" v="56" actId="1076"/>
        <pc:sldMkLst>
          <pc:docMk/>
          <pc:sldMk cId="392727911" sldId="317"/>
        </pc:sldMkLst>
        <pc:spChg chg="mod">
          <ac:chgData name="viswanath gopalakrishnan" userId="0291d92d5a8006f9" providerId="LiveId" clId="{B46DE3E1-A725-494A-9ACE-97A08A4F0161}" dt="2020-07-27T09:24:21.503" v="56" actId="1076"/>
          <ac:spMkLst>
            <pc:docMk/>
            <pc:sldMk cId="392727911" sldId="317"/>
            <ac:spMk id="5" creationId="{ED8F4497-9D2C-4946-8BA6-865AFAF6C08B}"/>
          </ac:spMkLst>
        </pc:spChg>
      </pc:sldChg>
      <pc:sldChg chg="delSp modSp add mod delAnim">
        <pc:chgData name="viswanath gopalakrishnan" userId="0291d92d5a8006f9" providerId="LiveId" clId="{B46DE3E1-A725-494A-9ACE-97A08A4F0161}" dt="2020-07-27T09:25:41.560" v="83" actId="478"/>
        <pc:sldMkLst>
          <pc:docMk/>
          <pc:sldMk cId="3972863650" sldId="342"/>
        </pc:sldMkLst>
        <pc:spChg chg="mod">
          <ac:chgData name="viswanath gopalakrishnan" userId="0291d92d5a8006f9" providerId="LiveId" clId="{B46DE3E1-A725-494A-9ACE-97A08A4F0161}" dt="2020-07-27T09:25:28.858" v="79" actId="20577"/>
          <ac:spMkLst>
            <pc:docMk/>
            <pc:sldMk cId="3972863650" sldId="342"/>
            <ac:spMk id="3" creationId="{D1C525E6-6CCA-4CC3-9B93-9F73E6C6A79D}"/>
          </ac:spMkLst>
        </pc:spChg>
        <pc:spChg chg="del mod">
          <ac:chgData name="viswanath gopalakrishnan" userId="0291d92d5a8006f9" providerId="LiveId" clId="{B46DE3E1-A725-494A-9ACE-97A08A4F0161}" dt="2020-07-27T09:25:38.452" v="82" actId="478"/>
          <ac:spMkLst>
            <pc:docMk/>
            <pc:sldMk cId="3972863650" sldId="342"/>
            <ac:spMk id="5" creationId="{48C4CE15-81F7-4A94-8BCB-5FF9125CA7DF}"/>
          </ac:spMkLst>
        </pc:spChg>
        <pc:spChg chg="del">
          <ac:chgData name="viswanath gopalakrishnan" userId="0291d92d5a8006f9" providerId="LiveId" clId="{B46DE3E1-A725-494A-9ACE-97A08A4F0161}" dt="2020-07-27T09:25:41.560" v="83" actId="478"/>
          <ac:spMkLst>
            <pc:docMk/>
            <pc:sldMk cId="3972863650" sldId="342"/>
            <ac:spMk id="39" creationId="{63BBE8BE-E73F-4DA9-8E92-C7F0B2655026}"/>
          </ac:spMkLst>
        </pc:spChg>
        <pc:picChg chg="del">
          <ac:chgData name="viswanath gopalakrishnan" userId="0291d92d5a8006f9" providerId="LiveId" clId="{B46DE3E1-A725-494A-9ACE-97A08A4F0161}" dt="2020-07-27T09:25:32.540" v="80" actId="478"/>
          <ac:picMkLst>
            <pc:docMk/>
            <pc:sldMk cId="3972863650" sldId="342"/>
            <ac:picMk id="4" creationId="{A16A68C6-B2C6-4636-94E8-8F0F35D8BAC5}"/>
          </ac:picMkLst>
        </pc:picChg>
      </pc:sldChg>
    </pc:docChg>
  </pc:docChgLst>
  <pc:docChgLst>
    <pc:chgData name="viswanath gopalakrishnan" userId="0291d92d5a8006f9" providerId="LiveId" clId="{13DADA02-A43E-4AD9-81A5-2BA34B8DF9AB}"/>
    <pc:docChg chg="undo custSel addSld modSld sldOrd">
      <pc:chgData name="viswanath gopalakrishnan" userId="0291d92d5a8006f9" providerId="LiveId" clId="{13DADA02-A43E-4AD9-81A5-2BA34B8DF9AB}" dt="2020-08-18T06:48:42.664" v="3719" actId="1076"/>
      <pc:docMkLst>
        <pc:docMk/>
      </pc:docMkLst>
      <pc:sldChg chg="modSp mod">
        <pc:chgData name="viswanath gopalakrishnan" userId="0291d92d5a8006f9" providerId="LiveId" clId="{13DADA02-A43E-4AD9-81A5-2BA34B8DF9AB}" dt="2020-08-17T03:33:28.403" v="1" actId="20577"/>
        <pc:sldMkLst>
          <pc:docMk/>
          <pc:sldMk cId="1030127703" sldId="263"/>
        </pc:sldMkLst>
        <pc:spChg chg="mod">
          <ac:chgData name="viswanath gopalakrishnan" userId="0291d92d5a8006f9" providerId="LiveId" clId="{13DADA02-A43E-4AD9-81A5-2BA34B8DF9AB}" dt="2020-08-17T03:33:28.403" v="1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modSp add">
        <pc:chgData name="viswanath gopalakrishnan" userId="0291d92d5a8006f9" providerId="LiveId" clId="{13DADA02-A43E-4AD9-81A5-2BA34B8DF9AB}" dt="2020-08-17T03:34:45.665" v="103" actId="313"/>
        <pc:sldMkLst>
          <pc:docMk/>
          <pc:sldMk cId="392727911" sldId="317"/>
        </pc:sldMkLst>
        <pc:spChg chg="mod">
          <ac:chgData name="viswanath gopalakrishnan" userId="0291d92d5a8006f9" providerId="LiveId" clId="{13DADA02-A43E-4AD9-81A5-2BA34B8DF9AB}" dt="2020-08-17T03:34:45.665" v="103" actId="313"/>
          <ac:spMkLst>
            <pc:docMk/>
            <pc:sldMk cId="392727911" sldId="317"/>
            <ac:spMk id="5" creationId="{ED8F4497-9D2C-4946-8BA6-865AFAF6C08B}"/>
          </ac:spMkLst>
        </pc:spChg>
      </pc:sldChg>
      <pc:sldChg chg="addSp delSp modSp add mod ord delAnim">
        <pc:chgData name="viswanath gopalakrishnan" userId="0291d92d5a8006f9" providerId="LiveId" clId="{13DADA02-A43E-4AD9-81A5-2BA34B8DF9AB}" dt="2020-08-17T05:47:22.607" v="851"/>
        <pc:sldMkLst>
          <pc:docMk/>
          <pc:sldMk cId="1253033507" sldId="318"/>
        </pc:sldMkLst>
        <pc:spChg chg="mod">
          <ac:chgData name="viswanath gopalakrishnan" userId="0291d92d5a8006f9" providerId="LiveId" clId="{13DADA02-A43E-4AD9-81A5-2BA34B8DF9AB}" dt="2020-08-17T03:38:25.355" v="135" actId="20577"/>
          <ac:spMkLst>
            <pc:docMk/>
            <pc:sldMk cId="1253033507" sldId="318"/>
            <ac:spMk id="3" creationId="{D1C525E6-6CCA-4CC3-9B93-9F73E6C6A79D}"/>
          </ac:spMkLst>
        </pc:spChg>
        <pc:spChg chg="del">
          <ac:chgData name="viswanath gopalakrishnan" userId="0291d92d5a8006f9" providerId="LiveId" clId="{13DADA02-A43E-4AD9-81A5-2BA34B8DF9AB}" dt="2020-08-17T03:38:11.756" v="105" actId="478"/>
          <ac:spMkLst>
            <pc:docMk/>
            <pc:sldMk cId="1253033507" sldId="318"/>
            <ac:spMk id="5" creationId="{ED8F4497-9D2C-4946-8BA6-865AFAF6C08B}"/>
          </ac:spMkLst>
        </pc:spChg>
        <pc:picChg chg="add del">
          <ac:chgData name="viswanath gopalakrishnan" userId="0291d92d5a8006f9" providerId="LiveId" clId="{13DADA02-A43E-4AD9-81A5-2BA34B8DF9AB}" dt="2020-08-17T04:10:50.788" v="137" actId="478"/>
          <ac:picMkLst>
            <pc:docMk/>
            <pc:sldMk cId="1253033507" sldId="318"/>
            <ac:picMk id="1026" creationId="{2BE422C5-CBF0-4642-A30E-8D855DE1C564}"/>
          </ac:picMkLst>
        </pc:picChg>
      </pc:sldChg>
      <pc:sldChg chg="addSp delSp modSp add mod delAnim modAnim">
        <pc:chgData name="viswanath gopalakrishnan" userId="0291d92d5a8006f9" providerId="LiveId" clId="{13DADA02-A43E-4AD9-81A5-2BA34B8DF9AB}" dt="2020-08-17T06:28:38.473" v="1453" actId="1076"/>
        <pc:sldMkLst>
          <pc:docMk/>
          <pc:sldMk cId="2864830588" sldId="319"/>
        </pc:sldMkLst>
        <pc:spChg chg="mod">
          <ac:chgData name="viswanath gopalakrishnan" userId="0291d92d5a8006f9" providerId="LiveId" clId="{13DADA02-A43E-4AD9-81A5-2BA34B8DF9AB}" dt="2020-08-17T04:11:03.453" v="155" actId="20577"/>
          <ac:spMkLst>
            <pc:docMk/>
            <pc:sldMk cId="2864830588" sldId="319"/>
            <ac:spMk id="3" creationId="{D1C525E6-6CCA-4CC3-9B93-9F73E6C6A79D}"/>
          </ac:spMkLst>
        </pc:spChg>
        <pc:spChg chg="mod">
          <ac:chgData name="viswanath gopalakrishnan" userId="0291d92d5a8006f9" providerId="LiveId" clId="{13DADA02-A43E-4AD9-81A5-2BA34B8DF9AB}" dt="2020-08-17T06:27:48.862" v="1437" actId="1076"/>
          <ac:spMkLst>
            <pc:docMk/>
            <pc:sldMk cId="2864830588" sldId="319"/>
            <ac:spMk id="4" creationId="{18453C9F-B665-46A9-A948-B76C26A59BFA}"/>
          </ac:spMkLst>
        </pc:spChg>
        <pc:spChg chg="del mod">
          <ac:chgData name="viswanath gopalakrishnan" userId="0291d92d5a8006f9" providerId="LiveId" clId="{13DADA02-A43E-4AD9-81A5-2BA34B8DF9AB}" dt="2020-08-17T04:14:19.711" v="186" actId="478"/>
          <ac:spMkLst>
            <pc:docMk/>
            <pc:sldMk cId="2864830588" sldId="319"/>
            <ac:spMk id="5" creationId="{0D4B4CE3-04AA-4AD5-917A-504B06F754F2}"/>
          </ac:spMkLst>
        </pc:spChg>
        <pc:spChg chg="add mod">
          <ac:chgData name="viswanath gopalakrishnan" userId="0291d92d5a8006f9" providerId="LiveId" clId="{13DADA02-A43E-4AD9-81A5-2BA34B8DF9AB}" dt="2020-08-17T06:27:48.862" v="1437" actId="1076"/>
          <ac:spMkLst>
            <pc:docMk/>
            <pc:sldMk cId="2864830588" sldId="319"/>
            <ac:spMk id="7" creationId="{A6E75D7A-6844-4EB0-A05F-6F2AC51AF51C}"/>
          </ac:spMkLst>
        </pc:spChg>
        <pc:spChg chg="add mod">
          <ac:chgData name="viswanath gopalakrishnan" userId="0291d92d5a8006f9" providerId="LiveId" clId="{13DADA02-A43E-4AD9-81A5-2BA34B8DF9AB}" dt="2020-08-17T06:27:48.862" v="1437" actId="1076"/>
          <ac:spMkLst>
            <pc:docMk/>
            <pc:sldMk cId="2864830588" sldId="319"/>
            <ac:spMk id="9" creationId="{9583230B-DDCA-407C-A769-1781A0173688}"/>
          </ac:spMkLst>
        </pc:spChg>
        <pc:spChg chg="add mod">
          <ac:chgData name="viswanath gopalakrishnan" userId="0291d92d5a8006f9" providerId="LiveId" clId="{13DADA02-A43E-4AD9-81A5-2BA34B8DF9AB}" dt="2020-08-17T06:27:48.862" v="1437" actId="1076"/>
          <ac:spMkLst>
            <pc:docMk/>
            <pc:sldMk cId="2864830588" sldId="319"/>
            <ac:spMk id="11" creationId="{BE4D3884-1A6B-488D-8797-E07014C34CD7}"/>
          </ac:spMkLst>
        </pc:spChg>
        <pc:spChg chg="mod">
          <ac:chgData name="viswanath gopalakrishnan" userId="0291d92d5a8006f9" providerId="LiveId" clId="{13DADA02-A43E-4AD9-81A5-2BA34B8DF9AB}" dt="2020-08-17T04:25:01.385" v="218" actId="164"/>
          <ac:spMkLst>
            <pc:docMk/>
            <pc:sldMk cId="2864830588" sldId="319"/>
            <ac:spMk id="22" creationId="{1C3B22BF-216B-460C-B80D-DFA4E143CACB}"/>
          </ac:spMkLst>
        </pc:spChg>
        <pc:spChg chg="mod">
          <ac:chgData name="viswanath gopalakrishnan" userId="0291d92d5a8006f9" providerId="LiveId" clId="{13DADA02-A43E-4AD9-81A5-2BA34B8DF9AB}" dt="2020-08-17T04:25:01.385" v="218" actId="164"/>
          <ac:spMkLst>
            <pc:docMk/>
            <pc:sldMk cId="2864830588" sldId="319"/>
            <ac:spMk id="25" creationId="{6AA2A856-33E4-4752-80B9-373425BB71AA}"/>
          </ac:spMkLst>
        </pc:spChg>
        <pc:spChg chg="add del mod">
          <ac:chgData name="viswanath gopalakrishnan" userId="0291d92d5a8006f9" providerId="LiveId" clId="{13DADA02-A43E-4AD9-81A5-2BA34B8DF9AB}" dt="2020-08-17T04:25:11.205" v="219" actId="21"/>
          <ac:spMkLst>
            <pc:docMk/>
            <pc:sldMk cId="2864830588" sldId="319"/>
            <ac:spMk id="27" creationId="{54E3A81B-F834-473C-9719-810353AEC4BB}"/>
          </ac:spMkLst>
        </pc:spChg>
        <pc:spChg chg="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50" creationId="{EF7621AD-9436-4895-8B22-B45F8EA41E88}"/>
          </ac:spMkLst>
        </pc:spChg>
        <pc:spChg chg="del mod">
          <ac:chgData name="viswanath gopalakrishnan" userId="0291d92d5a8006f9" providerId="LiveId" clId="{13DADA02-A43E-4AD9-81A5-2BA34B8DF9AB}" dt="2020-08-17T04:43:18.623" v="324" actId="478"/>
          <ac:spMkLst>
            <pc:docMk/>
            <pc:sldMk cId="2864830588" sldId="319"/>
            <ac:spMk id="63" creationId="{9D6A5CE3-7202-43BC-8280-EFC8307F64B8}"/>
          </ac:spMkLst>
        </pc:spChg>
        <pc:spChg chg="add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65" creationId="{C213E204-C13C-466B-9585-C8566437414E}"/>
          </ac:spMkLst>
        </pc:spChg>
        <pc:spChg chg="add del mod">
          <ac:chgData name="viswanath gopalakrishnan" userId="0291d92d5a8006f9" providerId="LiveId" clId="{13DADA02-A43E-4AD9-81A5-2BA34B8DF9AB}" dt="2020-08-17T05:43:04.222" v="835" actId="478"/>
          <ac:spMkLst>
            <pc:docMk/>
            <pc:sldMk cId="2864830588" sldId="319"/>
            <ac:spMk id="67" creationId="{0F7F81CC-564A-47D4-B097-99F38C681F32}"/>
          </ac:spMkLst>
        </pc:spChg>
        <pc:spChg chg="add del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71" creationId="{76E320A1-25C2-4F56-A912-E563F7BFFCAD}"/>
          </ac:spMkLst>
        </pc:spChg>
        <pc:spChg chg="add del mod">
          <ac:chgData name="viswanath gopalakrishnan" userId="0291d92d5a8006f9" providerId="LiveId" clId="{13DADA02-A43E-4AD9-81A5-2BA34B8DF9AB}" dt="2020-08-17T04:46:21.668" v="354" actId="478"/>
          <ac:spMkLst>
            <pc:docMk/>
            <pc:sldMk cId="2864830588" sldId="319"/>
            <ac:spMk id="74" creationId="{C4A3996C-0884-4F4F-A4B2-111569A6CAA1}"/>
          </ac:spMkLst>
        </pc:spChg>
        <pc:spChg chg="add del mod">
          <ac:chgData name="viswanath gopalakrishnan" userId="0291d92d5a8006f9" providerId="LiveId" clId="{13DADA02-A43E-4AD9-81A5-2BA34B8DF9AB}" dt="2020-08-17T04:50:06.173" v="395" actId="478"/>
          <ac:spMkLst>
            <pc:docMk/>
            <pc:sldMk cId="2864830588" sldId="319"/>
            <ac:spMk id="75" creationId="{9E65CFEA-005C-4709-9926-1CC4E2426007}"/>
          </ac:spMkLst>
        </pc:spChg>
        <pc:spChg chg="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80" creationId="{469A7406-127D-4C18-8D31-B8EABD9C59AE}"/>
          </ac:spMkLst>
        </pc:spChg>
        <pc:spChg chg="add del mod topLvl">
          <ac:chgData name="viswanath gopalakrishnan" userId="0291d92d5a8006f9" providerId="LiveId" clId="{13DADA02-A43E-4AD9-81A5-2BA34B8DF9AB}" dt="2020-08-17T04:48:45.557" v="380" actId="478"/>
          <ac:spMkLst>
            <pc:docMk/>
            <pc:sldMk cId="2864830588" sldId="319"/>
            <ac:spMk id="81" creationId="{402215B1-9444-484F-9792-92BC5D08EA28}"/>
          </ac:spMkLst>
        </pc:spChg>
        <pc:spChg chg="add mod">
          <ac:chgData name="viswanath gopalakrishnan" userId="0291d92d5a8006f9" providerId="LiveId" clId="{13DADA02-A43E-4AD9-81A5-2BA34B8DF9AB}" dt="2020-08-17T04:49:52.786" v="392" actId="164"/>
          <ac:spMkLst>
            <pc:docMk/>
            <pc:sldMk cId="2864830588" sldId="319"/>
            <ac:spMk id="85" creationId="{32EAB4AC-ABDD-4B62-9A01-5DBE6ADD26F2}"/>
          </ac:spMkLst>
        </pc:spChg>
        <pc:spChg chg="del mod topLvl">
          <ac:chgData name="viswanath gopalakrishnan" userId="0291d92d5a8006f9" providerId="LiveId" clId="{13DADA02-A43E-4AD9-81A5-2BA34B8DF9AB}" dt="2020-08-17T04:51:09.510" v="410" actId="478"/>
          <ac:spMkLst>
            <pc:docMk/>
            <pc:sldMk cId="2864830588" sldId="319"/>
            <ac:spMk id="89" creationId="{0DB17C28-E48E-4240-A3AC-FCE904FE1C3B}"/>
          </ac:spMkLst>
        </pc:spChg>
        <pc:spChg chg="add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94" creationId="{FE291175-6652-4C12-BF61-6E1932F3CD26}"/>
          </ac:spMkLst>
        </pc:spChg>
        <pc:spChg chg="add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97" creationId="{D180F392-2758-4125-AE49-3C2885AA04AE}"/>
          </ac:spMkLst>
        </pc:spChg>
        <pc:spChg chg="add del mod">
          <ac:chgData name="viswanath gopalakrishnan" userId="0291d92d5a8006f9" providerId="LiveId" clId="{13DADA02-A43E-4AD9-81A5-2BA34B8DF9AB}" dt="2020-08-17T04:53:18.562" v="430" actId="478"/>
          <ac:spMkLst>
            <pc:docMk/>
            <pc:sldMk cId="2864830588" sldId="319"/>
            <ac:spMk id="99" creationId="{5931B563-63AD-4AD4-B857-6DF69F0BBDBA}"/>
          </ac:spMkLst>
        </pc:spChg>
        <pc:spChg chg="add mod">
          <ac:chgData name="viswanath gopalakrishnan" userId="0291d92d5a8006f9" providerId="LiveId" clId="{13DADA02-A43E-4AD9-81A5-2BA34B8DF9AB}" dt="2020-08-17T06:27:48.862" v="1437" actId="1076"/>
          <ac:spMkLst>
            <pc:docMk/>
            <pc:sldMk cId="2864830588" sldId="319"/>
            <ac:spMk id="101" creationId="{882E4EF7-14F8-4B09-9178-99C8229DBBF5}"/>
          </ac:spMkLst>
        </pc:spChg>
        <pc:spChg chg="add mod">
          <ac:chgData name="viswanath gopalakrishnan" userId="0291d92d5a8006f9" providerId="LiveId" clId="{13DADA02-A43E-4AD9-81A5-2BA34B8DF9AB}" dt="2020-08-17T05:21:02.148" v="747" actId="1076"/>
          <ac:spMkLst>
            <pc:docMk/>
            <pc:sldMk cId="2864830588" sldId="319"/>
            <ac:spMk id="102" creationId="{AC056159-CCA8-475A-B59E-3BA7B77C51CB}"/>
          </ac:spMkLst>
        </pc:spChg>
        <pc:spChg chg="add mod">
          <ac:chgData name="viswanath gopalakrishnan" userId="0291d92d5a8006f9" providerId="LiveId" clId="{13DADA02-A43E-4AD9-81A5-2BA34B8DF9AB}" dt="2020-08-17T05:20:59.214" v="746" actId="1076"/>
          <ac:spMkLst>
            <pc:docMk/>
            <pc:sldMk cId="2864830588" sldId="319"/>
            <ac:spMk id="104" creationId="{03C458FF-2EED-473F-9455-5652A8C0AC0D}"/>
          </ac:spMkLst>
        </pc:spChg>
        <pc:spChg chg="add mod">
          <ac:chgData name="viswanath gopalakrishnan" userId="0291d92d5a8006f9" providerId="LiveId" clId="{13DADA02-A43E-4AD9-81A5-2BA34B8DF9AB}" dt="2020-08-17T06:27:48.862" v="1437" actId="1076"/>
          <ac:spMkLst>
            <pc:docMk/>
            <pc:sldMk cId="2864830588" sldId="319"/>
            <ac:spMk id="106" creationId="{4CEF6C99-636D-4802-974F-CEDF86D0E738}"/>
          </ac:spMkLst>
        </pc:spChg>
        <pc:spChg chg="add mod">
          <ac:chgData name="viswanath gopalakrishnan" userId="0291d92d5a8006f9" providerId="LiveId" clId="{13DADA02-A43E-4AD9-81A5-2BA34B8DF9AB}" dt="2020-08-17T05:21:05.170" v="748" actId="1076"/>
          <ac:spMkLst>
            <pc:docMk/>
            <pc:sldMk cId="2864830588" sldId="319"/>
            <ac:spMk id="108" creationId="{7257D073-C207-4C97-82BC-F838C943FE4D}"/>
          </ac:spMkLst>
        </pc:spChg>
        <pc:spChg chg="add mod">
          <ac:chgData name="viswanath gopalakrishnan" userId="0291d92d5a8006f9" providerId="LiveId" clId="{13DADA02-A43E-4AD9-81A5-2BA34B8DF9AB}" dt="2020-08-17T05:21:12.708" v="751" actId="20577"/>
          <ac:spMkLst>
            <pc:docMk/>
            <pc:sldMk cId="2864830588" sldId="319"/>
            <ac:spMk id="110" creationId="{D1A25C48-AA13-444C-B696-96536101F47C}"/>
          </ac:spMkLst>
        </pc:spChg>
        <pc:spChg chg="add mod">
          <ac:chgData name="viswanath gopalakrishnan" userId="0291d92d5a8006f9" providerId="LiveId" clId="{13DADA02-A43E-4AD9-81A5-2BA34B8DF9AB}" dt="2020-08-17T06:27:48.862" v="1437" actId="1076"/>
          <ac:spMkLst>
            <pc:docMk/>
            <pc:sldMk cId="2864830588" sldId="319"/>
            <ac:spMk id="121" creationId="{A0FC650C-04CA-4D31-98C2-4CCD1AAE829F}"/>
          </ac:spMkLst>
        </pc:spChg>
        <pc:spChg chg="add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128" creationId="{49F406CC-5C07-4FB5-92E9-DCD31E48A353}"/>
          </ac:spMkLst>
        </pc:spChg>
        <pc:spChg chg="add del mod">
          <ac:chgData name="viswanath gopalakrishnan" userId="0291d92d5a8006f9" providerId="LiveId" clId="{13DADA02-A43E-4AD9-81A5-2BA34B8DF9AB}" dt="2020-08-17T05:39:22.323" v="793" actId="478"/>
          <ac:spMkLst>
            <pc:docMk/>
            <pc:sldMk cId="2864830588" sldId="319"/>
            <ac:spMk id="131" creationId="{07ADBF4C-900C-499B-A4F5-E3409267D4C6}"/>
          </ac:spMkLst>
        </pc:spChg>
        <pc:spChg chg="add del mod">
          <ac:chgData name="viswanath gopalakrishnan" userId="0291d92d5a8006f9" providerId="LiveId" clId="{13DADA02-A43E-4AD9-81A5-2BA34B8DF9AB}" dt="2020-08-17T05:37:30.196" v="772" actId="478"/>
          <ac:spMkLst>
            <pc:docMk/>
            <pc:sldMk cId="2864830588" sldId="319"/>
            <ac:spMk id="132" creationId="{1DC08058-826B-4589-ACBD-82732ADE3C57}"/>
          </ac:spMkLst>
        </pc:spChg>
        <pc:spChg chg="add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146" creationId="{F7D15220-56A7-49E2-B170-460E0C241C8D}"/>
          </ac:spMkLst>
        </pc:spChg>
        <pc:spChg chg="add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148" creationId="{594B1E63-F17C-49C0-A14F-FDCBE24DD4FF}"/>
          </ac:spMkLst>
        </pc:spChg>
        <pc:spChg chg="add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156" creationId="{9274C6EB-AE28-4BD6-B9FE-5BE66B1E691E}"/>
          </ac:spMkLst>
        </pc:spChg>
        <pc:spChg chg="add mod">
          <ac:chgData name="viswanath gopalakrishnan" userId="0291d92d5a8006f9" providerId="LiveId" clId="{13DADA02-A43E-4AD9-81A5-2BA34B8DF9AB}" dt="2020-08-17T06:28:09.818" v="1439" actId="1076"/>
          <ac:spMkLst>
            <pc:docMk/>
            <pc:sldMk cId="2864830588" sldId="319"/>
            <ac:spMk id="158" creationId="{544356F1-F19A-42AD-BF8E-1216933E044A}"/>
          </ac:spMkLst>
        </pc:spChg>
        <pc:spChg chg="add mod">
          <ac:chgData name="viswanath gopalakrishnan" userId="0291d92d5a8006f9" providerId="LiveId" clId="{13DADA02-A43E-4AD9-81A5-2BA34B8DF9AB}" dt="2020-08-17T06:28:03.360" v="1438" actId="1076"/>
          <ac:spMkLst>
            <pc:docMk/>
            <pc:sldMk cId="2864830588" sldId="319"/>
            <ac:spMk id="170" creationId="{E8744EC2-80DF-4408-B05B-C9FB999C2DE1}"/>
          </ac:spMkLst>
        </pc:spChg>
        <pc:spChg chg="add mod">
          <ac:chgData name="viswanath gopalakrishnan" userId="0291d92d5a8006f9" providerId="LiveId" clId="{13DADA02-A43E-4AD9-81A5-2BA34B8DF9AB}" dt="2020-08-17T06:28:32.986" v="1452" actId="1076"/>
          <ac:spMkLst>
            <pc:docMk/>
            <pc:sldMk cId="2864830588" sldId="319"/>
            <ac:spMk id="173" creationId="{5181937D-31A5-4E15-8797-036ECF61629B}"/>
          </ac:spMkLst>
        </pc:spChg>
        <pc:spChg chg="add mod">
          <ac:chgData name="viswanath gopalakrishnan" userId="0291d92d5a8006f9" providerId="LiveId" clId="{13DADA02-A43E-4AD9-81A5-2BA34B8DF9AB}" dt="2020-08-17T06:28:38.473" v="1453" actId="1076"/>
          <ac:spMkLst>
            <pc:docMk/>
            <pc:sldMk cId="2864830588" sldId="319"/>
            <ac:spMk id="175" creationId="{110CB9D3-1F89-43DB-9FA6-54C77E7A375B}"/>
          </ac:spMkLst>
        </pc:spChg>
        <pc:spChg chg="add mod">
          <ac:chgData name="viswanath gopalakrishnan" userId="0291d92d5a8006f9" providerId="LiveId" clId="{13DADA02-A43E-4AD9-81A5-2BA34B8DF9AB}" dt="2020-08-17T06:28:19.903" v="1442" actId="20577"/>
          <ac:spMkLst>
            <pc:docMk/>
            <pc:sldMk cId="2864830588" sldId="319"/>
            <ac:spMk id="178" creationId="{87F4B711-6004-4C6A-AB19-0BE82FA880DB}"/>
          </ac:spMkLst>
        </pc:spChg>
        <pc:grpChg chg="add del mod">
          <ac:chgData name="viswanath gopalakrishnan" userId="0291d92d5a8006f9" providerId="LiveId" clId="{13DADA02-A43E-4AD9-81A5-2BA34B8DF9AB}" dt="2020-08-17T04:25:11.205" v="219" actId="21"/>
          <ac:grpSpMkLst>
            <pc:docMk/>
            <pc:sldMk cId="2864830588" sldId="319"/>
            <ac:grpSpMk id="16" creationId="{53C2272D-1741-44BA-A71A-3F1A80DEA062}"/>
          </ac:grpSpMkLst>
        </pc:grpChg>
        <pc:grpChg chg="add del mod">
          <ac:chgData name="viswanath gopalakrishnan" userId="0291d92d5a8006f9" providerId="LiveId" clId="{13DADA02-A43E-4AD9-81A5-2BA34B8DF9AB}" dt="2020-08-17T04:25:11.205" v="219" actId="21"/>
          <ac:grpSpMkLst>
            <pc:docMk/>
            <pc:sldMk cId="2864830588" sldId="319"/>
            <ac:grpSpMk id="19" creationId="{528B4F1C-6661-46EE-92A6-BA25773BCE08}"/>
          </ac:grpSpMkLst>
        </pc:grpChg>
        <pc:grpChg chg="mod">
          <ac:chgData name="viswanath gopalakrishnan" userId="0291d92d5a8006f9" providerId="LiveId" clId="{13DADA02-A43E-4AD9-81A5-2BA34B8DF9AB}" dt="2020-08-17T04:25:01.385" v="218" actId="164"/>
          <ac:grpSpMkLst>
            <pc:docMk/>
            <pc:sldMk cId="2864830588" sldId="319"/>
            <ac:grpSpMk id="21" creationId="{08295F54-193F-40E3-8893-1D4D85BFAD7E}"/>
          </ac:grpSpMkLst>
        </pc:grpChg>
        <pc:grpChg chg="add del mod">
          <ac:chgData name="viswanath gopalakrishnan" userId="0291d92d5a8006f9" providerId="LiveId" clId="{13DADA02-A43E-4AD9-81A5-2BA34B8DF9AB}" dt="2020-08-17T04:25:11.205" v="219" actId="21"/>
          <ac:grpSpMkLst>
            <pc:docMk/>
            <pc:sldMk cId="2864830588" sldId="319"/>
            <ac:grpSpMk id="24" creationId="{5FAC5447-A7F1-45A6-9B2A-9DD1B6B5FC6D}"/>
          </ac:grpSpMkLst>
        </pc:grpChg>
        <pc:grpChg chg="add mod">
          <ac:chgData name="viswanath gopalakrishnan" userId="0291d92d5a8006f9" providerId="LiveId" clId="{13DADA02-A43E-4AD9-81A5-2BA34B8DF9AB}" dt="2020-08-17T04:25:01.385" v="218" actId="164"/>
          <ac:grpSpMkLst>
            <pc:docMk/>
            <pc:sldMk cId="2864830588" sldId="319"/>
            <ac:grpSpMk id="28" creationId="{D20100A5-480C-423F-AC99-80EF10C377C8}"/>
          </ac:grpSpMkLst>
        </pc:grpChg>
        <pc:grpChg chg="add del mod">
          <ac:chgData name="viswanath gopalakrishnan" userId="0291d92d5a8006f9" providerId="LiveId" clId="{13DADA02-A43E-4AD9-81A5-2BA34B8DF9AB}" dt="2020-08-17T04:39:19.221" v="275" actId="478"/>
          <ac:grpSpMkLst>
            <pc:docMk/>
            <pc:sldMk cId="2864830588" sldId="319"/>
            <ac:grpSpMk id="43" creationId="{9BAAEDC8-20BF-494D-AA39-E2A439907503}"/>
          </ac:grpSpMkLst>
        </pc:grpChg>
        <pc:grpChg chg="add del mod">
          <ac:chgData name="viswanath gopalakrishnan" userId="0291d92d5a8006f9" providerId="LiveId" clId="{13DADA02-A43E-4AD9-81A5-2BA34B8DF9AB}" dt="2020-08-17T04:48:45.557" v="380" actId="478"/>
          <ac:grpSpMkLst>
            <pc:docMk/>
            <pc:sldMk cId="2864830588" sldId="319"/>
            <ac:grpSpMk id="82" creationId="{0D0CED63-02F1-4C56-A33A-D5489E85C6F5}"/>
          </ac:grpSpMkLst>
        </pc:grpChg>
        <pc:grpChg chg="add mod">
          <ac:chgData name="viswanath gopalakrishnan" userId="0291d92d5a8006f9" providerId="LiveId" clId="{13DADA02-A43E-4AD9-81A5-2BA34B8DF9AB}" dt="2020-08-17T06:28:03.360" v="1438" actId="1076"/>
          <ac:grpSpMkLst>
            <pc:docMk/>
            <pc:sldMk cId="2864830588" sldId="319"/>
            <ac:grpSpMk id="86" creationId="{331F3B9D-D519-47A4-8126-4A935659012D}"/>
          </ac:grpSpMkLst>
        </pc:grpChg>
        <pc:grpChg chg="add del mod">
          <ac:chgData name="viswanath gopalakrishnan" userId="0291d92d5a8006f9" providerId="LiveId" clId="{13DADA02-A43E-4AD9-81A5-2BA34B8DF9AB}" dt="2020-08-17T04:51:09.510" v="410" actId="478"/>
          <ac:grpSpMkLst>
            <pc:docMk/>
            <pc:sldMk cId="2864830588" sldId="319"/>
            <ac:grpSpMk id="87" creationId="{45335F30-6F4F-43EA-98B2-32E0EC62B936}"/>
          </ac:grpSpMkLst>
        </pc:grpChg>
        <pc:graphicFrameChg chg="add mod">
          <ac:chgData name="viswanath gopalakrishnan" userId="0291d92d5a8006f9" providerId="LiveId" clId="{13DADA02-A43E-4AD9-81A5-2BA34B8DF9AB}" dt="2020-08-17T06:27:48.862" v="1437" actId="1076"/>
          <ac:graphicFrameMkLst>
            <pc:docMk/>
            <pc:sldMk cId="2864830588" sldId="319"/>
            <ac:graphicFrameMk id="13" creationId="{F3AB53E5-6BEA-45FC-AF8F-1B2CA8F772E7}"/>
          </ac:graphicFrameMkLst>
        </pc:graphicFrameChg>
        <pc:graphicFrameChg chg="add mod">
          <ac:chgData name="viswanath gopalakrishnan" userId="0291d92d5a8006f9" providerId="LiveId" clId="{13DADA02-A43E-4AD9-81A5-2BA34B8DF9AB}" dt="2020-08-17T06:27:48.862" v="1437" actId="1076"/>
          <ac:graphicFrameMkLst>
            <pc:docMk/>
            <pc:sldMk cId="2864830588" sldId="319"/>
            <ac:graphicFrameMk id="31" creationId="{56EECEF4-18B5-4490-B819-9EAC71EE8EC0}"/>
          </ac:graphicFrameMkLst>
        </pc:graphicFrameChg>
        <pc:graphicFrameChg chg="add mod">
          <ac:chgData name="viswanath gopalakrishnan" userId="0291d92d5a8006f9" providerId="LiveId" clId="{13DADA02-A43E-4AD9-81A5-2BA34B8DF9AB}" dt="2020-08-17T06:27:48.862" v="1437" actId="1076"/>
          <ac:graphicFrameMkLst>
            <pc:docMk/>
            <pc:sldMk cId="2864830588" sldId="319"/>
            <ac:graphicFrameMk id="117" creationId="{29AB4987-C5C6-4C28-A41E-4EBCD6145059}"/>
          </ac:graphicFrameMkLst>
        </pc:graphicFrameChg>
        <pc:graphicFrameChg chg="add mod">
          <ac:chgData name="viswanath gopalakrishnan" userId="0291d92d5a8006f9" providerId="LiveId" clId="{13DADA02-A43E-4AD9-81A5-2BA34B8DF9AB}" dt="2020-08-17T06:27:48.862" v="1437" actId="1076"/>
          <ac:graphicFrameMkLst>
            <pc:docMk/>
            <pc:sldMk cId="2864830588" sldId="319"/>
            <ac:graphicFrameMk id="119" creationId="{622507A4-8A98-48D5-BD17-3FC5E6D564E0}"/>
          </ac:graphicFrameMkLst>
        </pc:graphicFrameChg>
        <pc:picChg chg="add mod">
          <ac:chgData name="viswanath gopalakrishnan" userId="0291d92d5a8006f9" providerId="LiveId" clId="{13DADA02-A43E-4AD9-81A5-2BA34B8DF9AB}" dt="2020-08-17T06:27:48.862" v="1437" actId="1076"/>
          <ac:picMkLst>
            <pc:docMk/>
            <pc:sldMk cId="2864830588" sldId="319"/>
            <ac:picMk id="2" creationId="{7B112FA7-D180-4470-B6D9-722924821E2C}"/>
          </ac:picMkLst>
        </pc:picChg>
        <pc:picChg chg="add del mod">
          <ac:chgData name="viswanath gopalakrishnan" userId="0291d92d5a8006f9" providerId="LiveId" clId="{13DADA02-A43E-4AD9-81A5-2BA34B8DF9AB}" dt="2020-08-17T04:39:18.339" v="273" actId="478"/>
          <ac:picMkLst>
            <pc:docMk/>
            <pc:sldMk cId="2864830588" sldId="319"/>
            <ac:picMk id="29" creationId="{8D69D200-6C44-4E21-9461-5D73E81563FB}"/>
          </ac:picMkLst>
        </pc:picChg>
        <pc:picChg chg="add mod">
          <ac:chgData name="viswanath gopalakrishnan" userId="0291d92d5a8006f9" providerId="LiveId" clId="{13DADA02-A43E-4AD9-81A5-2BA34B8DF9AB}" dt="2020-08-17T04:38:36.485" v="271" actId="164"/>
          <ac:picMkLst>
            <pc:docMk/>
            <pc:sldMk cId="2864830588" sldId="319"/>
            <ac:picMk id="40" creationId="{8C69EFF3-5686-4EE0-9C7E-B36665C68575}"/>
          </ac:picMkLst>
        </pc:picChg>
        <pc:picChg chg="add del mod">
          <ac:chgData name="viswanath gopalakrishnan" userId="0291d92d5a8006f9" providerId="LiveId" clId="{13DADA02-A43E-4AD9-81A5-2BA34B8DF9AB}" dt="2020-08-17T04:38:21.250" v="265" actId="478"/>
          <ac:picMkLst>
            <pc:docMk/>
            <pc:sldMk cId="2864830588" sldId="319"/>
            <ac:picMk id="41" creationId="{9E737348-DC5E-4474-8171-FFDB881D4596}"/>
          </ac:picMkLst>
        </pc:picChg>
        <pc:picChg chg="add mod">
          <ac:chgData name="viswanath gopalakrishnan" userId="0291d92d5a8006f9" providerId="LiveId" clId="{13DADA02-A43E-4AD9-81A5-2BA34B8DF9AB}" dt="2020-08-17T04:38:36.485" v="271" actId="164"/>
          <ac:picMkLst>
            <pc:docMk/>
            <pc:sldMk cId="2864830588" sldId="319"/>
            <ac:picMk id="42" creationId="{DD06710F-836B-44B0-821C-BFEE20F47AD5}"/>
          </ac:picMkLst>
        </pc:picChg>
        <pc:cxnChg chg="add mod">
          <ac:chgData name="viswanath gopalakrishnan" userId="0291d92d5a8006f9" providerId="LiveId" clId="{13DADA02-A43E-4AD9-81A5-2BA34B8DF9AB}" dt="2020-08-17T06:27:48.862" v="1437" actId="1076"/>
          <ac:cxnSpMkLst>
            <pc:docMk/>
            <pc:sldMk cId="2864830588" sldId="319"/>
            <ac:cxnSpMk id="15" creationId="{48E8BCE9-9604-48FD-AC65-FAEF74973187}"/>
          </ac:cxnSpMkLst>
        </pc:cxnChg>
        <pc:cxnChg chg="mod">
          <ac:chgData name="viswanath gopalakrishnan" userId="0291d92d5a8006f9" providerId="LiveId" clId="{13DADA02-A43E-4AD9-81A5-2BA34B8DF9AB}" dt="2020-08-17T04:25:01.385" v="218" actId="164"/>
          <ac:cxnSpMkLst>
            <pc:docMk/>
            <pc:sldMk cId="2864830588" sldId="319"/>
            <ac:cxnSpMk id="17" creationId="{359A59C0-7888-4B5C-A319-296F28458738}"/>
          </ac:cxnSpMkLst>
        </pc:cxnChg>
        <pc:cxnChg chg="mod">
          <ac:chgData name="viswanath gopalakrishnan" userId="0291d92d5a8006f9" providerId="LiveId" clId="{13DADA02-A43E-4AD9-81A5-2BA34B8DF9AB}" dt="2020-08-17T04:25:01.385" v="218" actId="164"/>
          <ac:cxnSpMkLst>
            <pc:docMk/>
            <pc:sldMk cId="2864830588" sldId="319"/>
            <ac:cxnSpMk id="18" creationId="{328EF45B-A771-4350-9140-D8E365118D89}"/>
          </ac:cxnSpMkLst>
        </pc:cxnChg>
        <pc:cxnChg chg="mod">
          <ac:chgData name="viswanath gopalakrishnan" userId="0291d92d5a8006f9" providerId="LiveId" clId="{13DADA02-A43E-4AD9-81A5-2BA34B8DF9AB}" dt="2020-08-17T04:25:01.385" v="218" actId="164"/>
          <ac:cxnSpMkLst>
            <pc:docMk/>
            <pc:sldMk cId="2864830588" sldId="319"/>
            <ac:cxnSpMk id="20" creationId="{57C0B93C-5A27-4223-AFF9-659959D8E02D}"/>
          </ac:cxnSpMkLst>
        </pc:cxnChg>
        <pc:cxnChg chg="mod">
          <ac:chgData name="viswanath gopalakrishnan" userId="0291d92d5a8006f9" providerId="LiveId" clId="{13DADA02-A43E-4AD9-81A5-2BA34B8DF9AB}" dt="2020-08-17T04:25:01.385" v="218" actId="164"/>
          <ac:cxnSpMkLst>
            <pc:docMk/>
            <pc:sldMk cId="2864830588" sldId="319"/>
            <ac:cxnSpMk id="23" creationId="{8AB7D586-FD76-4A7A-A2D9-548B3955235F}"/>
          </ac:cxnSpMkLst>
        </pc:cxnChg>
        <pc:cxnChg chg="mod">
          <ac:chgData name="viswanath gopalakrishnan" userId="0291d92d5a8006f9" providerId="LiveId" clId="{13DADA02-A43E-4AD9-81A5-2BA34B8DF9AB}" dt="2020-08-17T04:25:01.385" v="218" actId="164"/>
          <ac:cxnSpMkLst>
            <pc:docMk/>
            <pc:sldMk cId="2864830588" sldId="319"/>
            <ac:cxnSpMk id="26" creationId="{3A57267A-0D1B-4C58-B51F-816390DFC3CF}"/>
          </ac:cxnSpMkLst>
        </pc:cxnChg>
        <pc:cxnChg chg="add mod">
          <ac:chgData name="viswanath gopalakrishnan" userId="0291d92d5a8006f9" providerId="LiveId" clId="{13DADA02-A43E-4AD9-81A5-2BA34B8DF9AB}" dt="2020-08-17T06:27:48.862" v="1437" actId="1076"/>
          <ac:cxnSpMkLst>
            <pc:docMk/>
            <pc:sldMk cId="2864830588" sldId="319"/>
            <ac:cxnSpMk id="32" creationId="{25F79F0A-9B01-4971-A8CD-53CF53E89952}"/>
          </ac:cxnSpMkLst>
        </pc:cxnChg>
        <pc:cxnChg chg="add mod">
          <ac:chgData name="viswanath gopalakrishnan" userId="0291d92d5a8006f9" providerId="LiveId" clId="{13DADA02-A43E-4AD9-81A5-2BA34B8DF9AB}" dt="2020-08-17T06:27:48.862" v="1437" actId="1076"/>
          <ac:cxnSpMkLst>
            <pc:docMk/>
            <pc:sldMk cId="2864830588" sldId="319"/>
            <ac:cxnSpMk id="38" creationId="{A0E6FDDD-A911-41B3-87DC-D655A6E27C88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45" creationId="{BE5C1DFD-63CD-4DDF-B7C1-1F7E0F9A504B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47" creationId="{8250D4FA-90F8-40E2-B6C0-E920167EAA4F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49" creationId="{5D37670F-B6F0-4EDC-8274-6871DF15F837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52" creationId="{CD87799E-C693-4BFD-8075-A324C002119A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54" creationId="{D4836008-51AF-4B72-B947-7563AB6C65E3}"/>
          </ac:cxnSpMkLst>
        </pc:cxnChg>
        <pc:cxnChg chg="add del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68" creationId="{ACE74629-1AC4-49E2-82B5-5BD8B8F940B6}"/>
          </ac:cxnSpMkLst>
        </pc:cxnChg>
        <pc:cxnChg chg="add del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69" creationId="{E70BA17A-0B82-46A2-8EFE-D2471D9D13F6}"/>
          </ac:cxnSpMkLst>
        </pc:cxnChg>
        <pc:cxnChg chg="add del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70" creationId="{3FB3BD5A-1A60-404E-B4BE-0887D631860C}"/>
          </ac:cxnSpMkLst>
        </pc:cxnChg>
        <pc:cxnChg chg="add del mod">
          <ac:chgData name="viswanath gopalakrishnan" userId="0291d92d5a8006f9" providerId="LiveId" clId="{13DADA02-A43E-4AD9-81A5-2BA34B8DF9AB}" dt="2020-08-17T04:44:04.497" v="334" actId="478"/>
          <ac:cxnSpMkLst>
            <pc:docMk/>
            <pc:sldMk cId="2864830588" sldId="319"/>
            <ac:cxnSpMk id="72" creationId="{45769D5F-33B1-4498-866C-4F96B2B614E4}"/>
          </ac:cxnSpMkLst>
        </pc:cxnChg>
        <pc:cxnChg chg="add del mod">
          <ac:chgData name="viswanath gopalakrishnan" userId="0291d92d5a8006f9" providerId="LiveId" clId="{13DADA02-A43E-4AD9-81A5-2BA34B8DF9AB}" dt="2020-08-17T04:50:06.173" v="395" actId="478"/>
          <ac:cxnSpMkLst>
            <pc:docMk/>
            <pc:sldMk cId="2864830588" sldId="319"/>
            <ac:cxnSpMk id="73" creationId="{13B901A9-896E-4FF3-B2EB-5D4C9ED34AB6}"/>
          </ac:cxnSpMkLst>
        </pc:cxnChg>
        <pc:cxnChg chg="add del">
          <ac:chgData name="viswanath gopalakrishnan" userId="0291d92d5a8006f9" providerId="LiveId" clId="{13DADA02-A43E-4AD9-81A5-2BA34B8DF9AB}" dt="2020-08-17T04:44:59.570" v="336" actId="478"/>
          <ac:cxnSpMkLst>
            <pc:docMk/>
            <pc:sldMk cId="2864830588" sldId="319"/>
            <ac:cxnSpMk id="77" creationId="{9432476B-BC71-4A26-9AE8-02225A5FC058}"/>
          </ac:cxnSpMkLst>
        </pc:cxnChg>
        <pc:cxnChg chg="add del mod topLvl">
          <ac:chgData name="viswanath gopalakrishnan" userId="0291d92d5a8006f9" providerId="LiveId" clId="{13DADA02-A43E-4AD9-81A5-2BA34B8DF9AB}" dt="2020-08-17T04:49:52.786" v="392" actId="164"/>
          <ac:cxnSpMkLst>
            <pc:docMk/>
            <pc:sldMk cId="2864830588" sldId="319"/>
            <ac:cxnSpMk id="79" creationId="{37C24119-D1D6-492D-9ADC-17D981CF14CA}"/>
          </ac:cxnSpMkLst>
        </pc:cxnChg>
        <pc:cxnChg chg="mod topLvl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88" creationId="{180E88EB-D431-4ADE-A221-7E2F3ABB2AEF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125" creationId="{5F4B816A-0ED7-4D3A-8858-570410508DDD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126" creationId="{DD68819E-FF06-440D-B194-9809FD35E190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127" creationId="{789E34BE-1B04-4D3E-A12F-22913BE5377D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129" creationId="{7EEFBF8A-9A7A-4BF7-BF32-DE20026C9F30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130" creationId="{DE9DE611-0A66-44D6-9D91-B3F9D11D90D5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149" creationId="{4659B3D5-5096-4CBB-9E9B-FC066901BB1D}"/>
          </ac:cxnSpMkLst>
        </pc:cxnChg>
        <pc:cxnChg chg="add mod">
          <ac:chgData name="viswanath gopalakrishnan" userId="0291d92d5a8006f9" providerId="LiveId" clId="{13DADA02-A43E-4AD9-81A5-2BA34B8DF9AB}" dt="2020-08-17T06:28:03.360" v="1438" actId="1076"/>
          <ac:cxnSpMkLst>
            <pc:docMk/>
            <pc:sldMk cId="2864830588" sldId="319"/>
            <ac:cxnSpMk id="152" creationId="{4C30E320-5950-4D2E-9E17-13E916A6F900}"/>
          </ac:cxnSpMkLst>
        </pc:cxnChg>
        <pc:cxnChg chg="add del mod">
          <ac:chgData name="viswanath gopalakrishnan" userId="0291d92d5a8006f9" providerId="LiveId" clId="{13DADA02-A43E-4AD9-81A5-2BA34B8DF9AB}" dt="2020-08-17T05:41:03.680" v="818" actId="478"/>
          <ac:cxnSpMkLst>
            <pc:docMk/>
            <pc:sldMk cId="2864830588" sldId="319"/>
            <ac:cxnSpMk id="162" creationId="{CA42CDD9-F403-4137-AED1-9CF968C0171A}"/>
          </ac:cxnSpMkLst>
        </pc:cxnChg>
      </pc:sldChg>
      <pc:sldChg chg="addSp modSp add mod ord">
        <pc:chgData name="viswanath gopalakrishnan" userId="0291d92d5a8006f9" providerId="LiveId" clId="{13DADA02-A43E-4AD9-81A5-2BA34B8DF9AB}" dt="2020-08-17T06:21:09.874" v="1316" actId="1076"/>
        <pc:sldMkLst>
          <pc:docMk/>
          <pc:sldMk cId="2281419393" sldId="320"/>
        </pc:sldMkLst>
        <pc:spChg chg="add mod">
          <ac:chgData name="viswanath gopalakrishnan" userId="0291d92d5a8006f9" providerId="LiveId" clId="{13DADA02-A43E-4AD9-81A5-2BA34B8DF9AB}" dt="2020-08-17T06:20:26.227" v="1312" actId="14100"/>
          <ac:spMkLst>
            <pc:docMk/>
            <pc:sldMk cId="2281419393" sldId="320"/>
            <ac:spMk id="4" creationId="{0AEAE844-167D-4C3F-899C-8E0AA76C2C4A}"/>
          </ac:spMkLst>
        </pc:spChg>
        <pc:spChg chg="add mod">
          <ac:chgData name="viswanath gopalakrishnan" userId="0291d92d5a8006f9" providerId="LiveId" clId="{13DADA02-A43E-4AD9-81A5-2BA34B8DF9AB}" dt="2020-08-17T06:20:15.768" v="1311" actId="1076"/>
          <ac:spMkLst>
            <pc:docMk/>
            <pc:sldMk cId="2281419393" sldId="320"/>
            <ac:spMk id="7" creationId="{9E77A05F-E53B-419C-A217-442AEC9302B2}"/>
          </ac:spMkLst>
        </pc:spChg>
        <pc:spChg chg="add mod">
          <ac:chgData name="viswanath gopalakrishnan" userId="0291d92d5a8006f9" providerId="LiveId" clId="{13DADA02-A43E-4AD9-81A5-2BA34B8DF9AB}" dt="2020-08-17T06:20:15.768" v="1311" actId="1076"/>
          <ac:spMkLst>
            <pc:docMk/>
            <pc:sldMk cId="2281419393" sldId="320"/>
            <ac:spMk id="9" creationId="{CB3E6430-2AC7-4099-819F-0E411A4CA356}"/>
          </ac:spMkLst>
        </pc:spChg>
        <pc:spChg chg="add mod">
          <ac:chgData name="viswanath gopalakrishnan" userId="0291d92d5a8006f9" providerId="LiveId" clId="{13DADA02-A43E-4AD9-81A5-2BA34B8DF9AB}" dt="2020-08-17T06:20:15.768" v="1311" actId="1076"/>
          <ac:spMkLst>
            <pc:docMk/>
            <pc:sldMk cId="2281419393" sldId="320"/>
            <ac:spMk id="11" creationId="{A0B27B97-BB3B-4A4E-AC76-1F910399D9DB}"/>
          </ac:spMkLst>
        </pc:spChg>
        <pc:spChg chg="mod">
          <ac:chgData name="viswanath gopalakrishnan" userId="0291d92d5a8006f9" providerId="LiveId" clId="{13DADA02-A43E-4AD9-81A5-2BA34B8DF9AB}" dt="2020-08-17T06:20:07.471" v="1310" actId="1076"/>
          <ac:spMkLst>
            <pc:docMk/>
            <pc:sldMk cId="2281419393" sldId="320"/>
            <ac:spMk id="12" creationId="{3E3AE5EA-7718-41BE-AF5C-06B7CC3539C2}"/>
          </ac:spMkLst>
        </pc:spChg>
        <pc:spChg chg="add mod">
          <ac:chgData name="viswanath gopalakrishnan" userId="0291d92d5a8006f9" providerId="LiveId" clId="{13DADA02-A43E-4AD9-81A5-2BA34B8DF9AB}" dt="2020-08-17T06:20:07.471" v="1310" actId="1076"/>
          <ac:spMkLst>
            <pc:docMk/>
            <pc:sldMk cId="2281419393" sldId="320"/>
            <ac:spMk id="13" creationId="{9BD39203-BDF8-49C2-8EB4-213C90DA3839}"/>
          </ac:spMkLst>
        </pc:spChg>
        <pc:spChg chg="mod">
          <ac:chgData name="viswanath gopalakrishnan" userId="0291d92d5a8006f9" providerId="LiveId" clId="{13DADA02-A43E-4AD9-81A5-2BA34B8DF9AB}" dt="2020-08-17T06:20:07.471" v="1310" actId="1076"/>
          <ac:spMkLst>
            <pc:docMk/>
            <pc:sldMk cId="2281419393" sldId="320"/>
            <ac:spMk id="14" creationId="{3FC67158-4682-41BB-A1A5-8654B4DF917D}"/>
          </ac:spMkLst>
        </pc:spChg>
        <pc:spChg chg="add mod">
          <ac:chgData name="viswanath gopalakrishnan" userId="0291d92d5a8006f9" providerId="LiveId" clId="{13DADA02-A43E-4AD9-81A5-2BA34B8DF9AB}" dt="2020-08-17T06:20:07.471" v="1310" actId="1076"/>
          <ac:spMkLst>
            <pc:docMk/>
            <pc:sldMk cId="2281419393" sldId="320"/>
            <ac:spMk id="15" creationId="{9F1FD036-BCEF-4176-95CF-DE82AA7D4181}"/>
          </ac:spMkLst>
        </pc:spChg>
        <pc:spChg chg="add mod">
          <ac:chgData name="viswanath gopalakrishnan" userId="0291d92d5a8006f9" providerId="LiveId" clId="{13DADA02-A43E-4AD9-81A5-2BA34B8DF9AB}" dt="2020-08-17T06:20:07.471" v="1310" actId="1076"/>
          <ac:spMkLst>
            <pc:docMk/>
            <pc:sldMk cId="2281419393" sldId="320"/>
            <ac:spMk id="16" creationId="{60932E4C-6B32-407D-80EF-7368071E8D01}"/>
          </ac:spMkLst>
        </pc:spChg>
        <pc:picChg chg="add mod">
          <ac:chgData name="viswanath gopalakrishnan" userId="0291d92d5a8006f9" providerId="LiveId" clId="{13DADA02-A43E-4AD9-81A5-2BA34B8DF9AB}" dt="2020-08-17T06:21:09.874" v="1316" actId="1076"/>
          <ac:picMkLst>
            <pc:docMk/>
            <pc:sldMk cId="2281419393" sldId="320"/>
            <ac:picMk id="2" creationId="{2A19ECFF-13C7-484E-9C14-160B55971462}"/>
          </ac:picMkLst>
        </pc:picChg>
        <pc:picChg chg="add mod">
          <ac:chgData name="viswanath gopalakrishnan" userId="0291d92d5a8006f9" providerId="LiveId" clId="{13DADA02-A43E-4AD9-81A5-2BA34B8DF9AB}" dt="2020-08-17T06:21:00.201" v="1314" actId="14100"/>
          <ac:picMkLst>
            <pc:docMk/>
            <pc:sldMk cId="2281419393" sldId="320"/>
            <ac:picMk id="5" creationId="{9BD8113D-F9D2-4129-B108-F17E5E4355AF}"/>
          </ac:picMkLst>
        </pc:picChg>
      </pc:sldChg>
      <pc:sldChg chg="addSp delSp modSp add mod">
        <pc:chgData name="viswanath gopalakrishnan" userId="0291d92d5a8006f9" providerId="LiveId" clId="{13DADA02-A43E-4AD9-81A5-2BA34B8DF9AB}" dt="2020-08-18T04:14:14.694" v="2256" actId="1076"/>
        <pc:sldMkLst>
          <pc:docMk/>
          <pc:sldMk cId="3596076793" sldId="321"/>
        </pc:sldMkLst>
        <pc:spChg chg="mod">
          <ac:chgData name="viswanath gopalakrishnan" userId="0291d92d5a8006f9" providerId="LiveId" clId="{13DADA02-A43E-4AD9-81A5-2BA34B8DF9AB}" dt="2020-08-17T05:50:02.818" v="890" actId="20577"/>
          <ac:spMkLst>
            <pc:docMk/>
            <pc:sldMk cId="3596076793" sldId="321"/>
            <ac:spMk id="3" creationId="{D1C525E6-6CCA-4CC3-9B93-9F73E6C6A79D}"/>
          </ac:spMkLst>
        </pc:spChg>
        <pc:spChg chg="del">
          <ac:chgData name="viswanath gopalakrishnan" userId="0291d92d5a8006f9" providerId="LiveId" clId="{13DADA02-A43E-4AD9-81A5-2BA34B8DF9AB}" dt="2020-08-17T05:50:05.870" v="891" actId="478"/>
          <ac:spMkLst>
            <pc:docMk/>
            <pc:sldMk cId="3596076793" sldId="321"/>
            <ac:spMk id="4" creationId="{0AEAE844-167D-4C3F-899C-8E0AA76C2C4A}"/>
          </ac:spMkLst>
        </pc:spChg>
        <pc:spChg chg="add mod">
          <ac:chgData name="viswanath gopalakrishnan" userId="0291d92d5a8006f9" providerId="LiveId" clId="{13DADA02-A43E-4AD9-81A5-2BA34B8DF9AB}" dt="2020-08-17T05:51:54.544" v="1056" actId="1076"/>
          <ac:spMkLst>
            <pc:docMk/>
            <pc:sldMk cId="3596076793" sldId="321"/>
            <ac:spMk id="5" creationId="{0A766687-02DF-4425-AFF5-23CA1766210E}"/>
          </ac:spMkLst>
        </pc:spChg>
        <pc:spChg chg="add del mod">
          <ac:chgData name="viswanath gopalakrishnan" userId="0291d92d5a8006f9" providerId="LiveId" clId="{13DADA02-A43E-4AD9-81A5-2BA34B8DF9AB}" dt="2020-08-17T05:51:38.318" v="1053" actId="478"/>
          <ac:spMkLst>
            <pc:docMk/>
            <pc:sldMk cId="3596076793" sldId="321"/>
            <ac:spMk id="7" creationId="{28EEA17A-136D-474C-8C05-0198BB8D8F42}"/>
          </ac:spMkLst>
        </pc:spChg>
        <pc:spChg chg="mod">
          <ac:chgData name="viswanath gopalakrishnan" userId="0291d92d5a8006f9" providerId="LiveId" clId="{13DADA02-A43E-4AD9-81A5-2BA34B8DF9AB}" dt="2020-08-17T06:31:39.383" v="1543" actId="1076"/>
          <ac:spMkLst>
            <pc:docMk/>
            <pc:sldMk cId="3596076793" sldId="321"/>
            <ac:spMk id="8" creationId="{B87995DD-E4C6-47DA-B981-AA7644D368BD}"/>
          </ac:spMkLst>
        </pc:spChg>
        <pc:spChg chg="add del mod">
          <ac:chgData name="viswanath gopalakrishnan" userId="0291d92d5a8006f9" providerId="LiveId" clId="{13DADA02-A43E-4AD9-81A5-2BA34B8DF9AB}" dt="2020-08-17T06:52:28.936" v="1546"/>
          <ac:spMkLst>
            <pc:docMk/>
            <pc:sldMk cId="3596076793" sldId="321"/>
            <ac:spMk id="9" creationId="{16CC8253-FB76-41B3-8EE2-A87F0D6A1A78}"/>
          </ac:spMkLst>
        </pc:spChg>
        <pc:spChg chg="add mod">
          <ac:chgData name="viswanath gopalakrishnan" userId="0291d92d5a8006f9" providerId="LiveId" clId="{13DADA02-A43E-4AD9-81A5-2BA34B8DF9AB}" dt="2020-08-17T07:06:23.745" v="1809" actId="1076"/>
          <ac:spMkLst>
            <pc:docMk/>
            <pc:sldMk cId="3596076793" sldId="321"/>
            <ac:spMk id="11" creationId="{E04A9E67-D209-4341-8EFC-819D618FF4F7}"/>
          </ac:spMkLst>
        </pc:spChg>
        <pc:spChg chg="mod">
          <ac:chgData name="viswanath gopalakrishnan" userId="0291d92d5a8006f9" providerId="LiveId" clId="{13DADA02-A43E-4AD9-81A5-2BA34B8DF9AB}" dt="2020-08-17T07:06:21.425" v="1808" actId="1076"/>
          <ac:spMkLst>
            <pc:docMk/>
            <pc:sldMk cId="3596076793" sldId="321"/>
            <ac:spMk id="12" creationId="{9291410A-9B47-4086-93C2-96AFAF95563F}"/>
          </ac:spMkLst>
        </pc:spChg>
        <pc:spChg chg="add mod">
          <ac:chgData name="viswanath gopalakrishnan" userId="0291d92d5a8006f9" providerId="LiveId" clId="{13DADA02-A43E-4AD9-81A5-2BA34B8DF9AB}" dt="2020-08-17T07:06:18.647" v="1807" actId="1076"/>
          <ac:spMkLst>
            <pc:docMk/>
            <pc:sldMk cId="3596076793" sldId="321"/>
            <ac:spMk id="14" creationId="{63C3EAE7-D2C5-4D74-BF96-64C59458DA0C}"/>
          </ac:spMkLst>
        </pc:spChg>
        <pc:spChg chg="add mod">
          <ac:chgData name="viswanath gopalakrishnan" userId="0291d92d5a8006f9" providerId="LiveId" clId="{13DADA02-A43E-4AD9-81A5-2BA34B8DF9AB}" dt="2020-08-17T07:06:04.543" v="1806" actId="1076"/>
          <ac:spMkLst>
            <pc:docMk/>
            <pc:sldMk cId="3596076793" sldId="321"/>
            <ac:spMk id="16" creationId="{10E0CE44-C8B4-48E1-BB5D-D2C468B229FC}"/>
          </ac:spMkLst>
        </pc:spChg>
        <pc:spChg chg="add mod">
          <ac:chgData name="viswanath gopalakrishnan" userId="0291d92d5a8006f9" providerId="LiveId" clId="{13DADA02-A43E-4AD9-81A5-2BA34B8DF9AB}" dt="2020-08-18T04:14:11.248" v="2255" actId="1076"/>
          <ac:spMkLst>
            <pc:docMk/>
            <pc:sldMk cId="3596076793" sldId="321"/>
            <ac:spMk id="18" creationId="{F658A69E-56F2-4600-B7AD-3C51E0D5A278}"/>
          </ac:spMkLst>
        </pc:spChg>
        <pc:spChg chg="mod">
          <ac:chgData name="viswanath gopalakrishnan" userId="0291d92d5a8006f9" providerId="LiveId" clId="{13DADA02-A43E-4AD9-81A5-2BA34B8DF9AB}" dt="2020-08-18T04:14:14.694" v="2256" actId="1076"/>
          <ac:spMkLst>
            <pc:docMk/>
            <pc:sldMk cId="3596076793" sldId="321"/>
            <ac:spMk id="19" creationId="{3D321E10-0619-4D15-8E1C-D3A4898B2A67}"/>
          </ac:spMkLst>
        </pc:spChg>
        <pc:picChg chg="del">
          <ac:chgData name="viswanath gopalakrishnan" userId="0291d92d5a8006f9" providerId="LiveId" clId="{13DADA02-A43E-4AD9-81A5-2BA34B8DF9AB}" dt="2020-08-17T05:50:05.870" v="891" actId="478"/>
          <ac:picMkLst>
            <pc:docMk/>
            <pc:sldMk cId="3596076793" sldId="321"/>
            <ac:picMk id="2" creationId="{2A19ECFF-13C7-484E-9C14-160B55971462}"/>
          </ac:picMkLst>
        </pc:picChg>
      </pc:sldChg>
      <pc:sldChg chg="delSp modSp add mod">
        <pc:chgData name="viswanath gopalakrishnan" userId="0291d92d5a8006f9" providerId="LiveId" clId="{13DADA02-A43E-4AD9-81A5-2BA34B8DF9AB}" dt="2020-08-17T07:08:16.418" v="1828" actId="478"/>
        <pc:sldMkLst>
          <pc:docMk/>
          <pc:sldMk cId="4155105855" sldId="322"/>
        </pc:sldMkLst>
        <pc:spChg chg="mod">
          <ac:chgData name="viswanath gopalakrishnan" userId="0291d92d5a8006f9" providerId="LiveId" clId="{13DADA02-A43E-4AD9-81A5-2BA34B8DF9AB}" dt="2020-08-17T07:08:06.035" v="1826" actId="20577"/>
          <ac:spMkLst>
            <pc:docMk/>
            <pc:sldMk cId="4155105855" sldId="322"/>
            <ac:spMk id="3" creationId="{D1C525E6-6CCA-4CC3-9B93-9F73E6C6A79D}"/>
          </ac:spMkLst>
        </pc:spChg>
        <pc:spChg chg="del">
          <ac:chgData name="viswanath gopalakrishnan" userId="0291d92d5a8006f9" providerId="LiveId" clId="{13DADA02-A43E-4AD9-81A5-2BA34B8DF9AB}" dt="2020-08-17T07:08:11.798" v="1827" actId="478"/>
          <ac:spMkLst>
            <pc:docMk/>
            <pc:sldMk cId="4155105855" sldId="322"/>
            <ac:spMk id="5" creationId="{0A766687-02DF-4425-AFF5-23CA1766210E}"/>
          </ac:spMkLst>
        </pc:spChg>
        <pc:spChg chg="del">
          <ac:chgData name="viswanath gopalakrishnan" userId="0291d92d5a8006f9" providerId="LiveId" clId="{13DADA02-A43E-4AD9-81A5-2BA34B8DF9AB}" dt="2020-08-17T07:08:11.798" v="1827" actId="478"/>
          <ac:spMkLst>
            <pc:docMk/>
            <pc:sldMk cId="4155105855" sldId="322"/>
            <ac:spMk id="8" creationId="{B87995DD-E4C6-47DA-B981-AA7644D368BD}"/>
          </ac:spMkLst>
        </pc:spChg>
        <pc:spChg chg="del">
          <ac:chgData name="viswanath gopalakrishnan" userId="0291d92d5a8006f9" providerId="LiveId" clId="{13DADA02-A43E-4AD9-81A5-2BA34B8DF9AB}" dt="2020-08-17T07:08:11.798" v="1827" actId="478"/>
          <ac:spMkLst>
            <pc:docMk/>
            <pc:sldMk cId="4155105855" sldId="322"/>
            <ac:spMk id="11" creationId="{E04A9E67-D209-4341-8EFC-819D618FF4F7}"/>
          </ac:spMkLst>
        </pc:spChg>
        <pc:spChg chg="del">
          <ac:chgData name="viswanath gopalakrishnan" userId="0291d92d5a8006f9" providerId="LiveId" clId="{13DADA02-A43E-4AD9-81A5-2BA34B8DF9AB}" dt="2020-08-17T07:08:16.418" v="1828" actId="478"/>
          <ac:spMkLst>
            <pc:docMk/>
            <pc:sldMk cId="4155105855" sldId="322"/>
            <ac:spMk id="12" creationId="{9291410A-9B47-4086-93C2-96AFAF95563F}"/>
          </ac:spMkLst>
        </pc:spChg>
        <pc:spChg chg="del">
          <ac:chgData name="viswanath gopalakrishnan" userId="0291d92d5a8006f9" providerId="LiveId" clId="{13DADA02-A43E-4AD9-81A5-2BA34B8DF9AB}" dt="2020-08-17T07:08:11.798" v="1827" actId="478"/>
          <ac:spMkLst>
            <pc:docMk/>
            <pc:sldMk cId="4155105855" sldId="322"/>
            <ac:spMk id="14" creationId="{63C3EAE7-D2C5-4D74-BF96-64C59458DA0C}"/>
          </ac:spMkLst>
        </pc:spChg>
        <pc:spChg chg="del">
          <ac:chgData name="viswanath gopalakrishnan" userId="0291d92d5a8006f9" providerId="LiveId" clId="{13DADA02-A43E-4AD9-81A5-2BA34B8DF9AB}" dt="2020-08-17T07:08:11.798" v="1827" actId="478"/>
          <ac:spMkLst>
            <pc:docMk/>
            <pc:sldMk cId="4155105855" sldId="322"/>
            <ac:spMk id="16" creationId="{10E0CE44-C8B4-48E1-BB5D-D2C468B229FC}"/>
          </ac:spMkLst>
        </pc:spChg>
        <pc:spChg chg="del">
          <ac:chgData name="viswanath gopalakrishnan" userId="0291d92d5a8006f9" providerId="LiveId" clId="{13DADA02-A43E-4AD9-81A5-2BA34B8DF9AB}" dt="2020-08-17T07:08:11.798" v="1827" actId="478"/>
          <ac:spMkLst>
            <pc:docMk/>
            <pc:sldMk cId="4155105855" sldId="322"/>
            <ac:spMk id="18" creationId="{F658A69E-56F2-4600-B7AD-3C51E0D5A278}"/>
          </ac:spMkLst>
        </pc:spChg>
        <pc:spChg chg="del">
          <ac:chgData name="viswanath gopalakrishnan" userId="0291d92d5a8006f9" providerId="LiveId" clId="{13DADA02-A43E-4AD9-81A5-2BA34B8DF9AB}" dt="2020-08-17T07:08:11.798" v="1827" actId="478"/>
          <ac:spMkLst>
            <pc:docMk/>
            <pc:sldMk cId="4155105855" sldId="322"/>
            <ac:spMk id="19" creationId="{3D321E10-0619-4D15-8E1C-D3A4898B2A67}"/>
          </ac:spMkLst>
        </pc:spChg>
      </pc:sldChg>
      <pc:sldChg chg="addSp delSp modSp add mod">
        <pc:chgData name="viswanath gopalakrishnan" userId="0291d92d5a8006f9" providerId="LiveId" clId="{13DADA02-A43E-4AD9-81A5-2BA34B8DF9AB}" dt="2020-08-18T04:27:22.616" v="2521" actId="1076"/>
        <pc:sldMkLst>
          <pc:docMk/>
          <pc:sldMk cId="3493045785" sldId="323"/>
        </pc:sldMkLst>
        <pc:spChg chg="add mod">
          <ac:chgData name="viswanath gopalakrishnan" userId="0291d92d5a8006f9" providerId="LiveId" clId="{13DADA02-A43E-4AD9-81A5-2BA34B8DF9AB}" dt="2020-08-17T07:17:21.025" v="1958" actId="1076"/>
          <ac:spMkLst>
            <pc:docMk/>
            <pc:sldMk cId="3493045785" sldId="323"/>
            <ac:spMk id="2" creationId="{D577C6D6-F471-4B0C-A671-43292A989363}"/>
          </ac:spMkLst>
        </pc:spChg>
        <pc:spChg chg="mod">
          <ac:chgData name="viswanath gopalakrishnan" userId="0291d92d5a8006f9" providerId="LiveId" clId="{13DADA02-A43E-4AD9-81A5-2BA34B8DF9AB}" dt="2020-08-18T04:27:22.616" v="2521" actId="1076"/>
          <ac:spMkLst>
            <pc:docMk/>
            <pc:sldMk cId="3493045785" sldId="323"/>
            <ac:spMk id="3" creationId="{D1C525E6-6CCA-4CC3-9B93-9F73E6C6A79D}"/>
          </ac:spMkLst>
        </pc:spChg>
        <pc:spChg chg="mod">
          <ac:chgData name="viswanath gopalakrishnan" userId="0291d92d5a8006f9" providerId="LiveId" clId="{13DADA02-A43E-4AD9-81A5-2BA34B8DF9AB}" dt="2020-08-17T07:12:01.673" v="1877" actId="207"/>
          <ac:spMkLst>
            <pc:docMk/>
            <pc:sldMk cId="3493045785" sldId="323"/>
            <ac:spMk id="11" creationId="{64489742-AB07-4965-BDA7-F73D8DEC2538}"/>
          </ac:spMkLst>
        </pc:spChg>
        <pc:spChg chg="add mod">
          <ac:chgData name="viswanath gopalakrishnan" userId="0291d92d5a8006f9" providerId="LiveId" clId="{13DADA02-A43E-4AD9-81A5-2BA34B8DF9AB}" dt="2020-08-17T07:20:54.492" v="1985" actId="14100"/>
          <ac:spMkLst>
            <pc:docMk/>
            <pc:sldMk cId="3493045785" sldId="323"/>
            <ac:spMk id="15" creationId="{2062396B-56CB-4E58-B60E-F95B3C3F8EC2}"/>
          </ac:spMkLst>
        </pc:spChg>
        <pc:spChg chg="add mod">
          <ac:chgData name="viswanath gopalakrishnan" userId="0291d92d5a8006f9" providerId="LiveId" clId="{13DADA02-A43E-4AD9-81A5-2BA34B8DF9AB}" dt="2020-08-17T07:16:49.773" v="1944" actId="164"/>
          <ac:spMkLst>
            <pc:docMk/>
            <pc:sldMk cId="3493045785" sldId="323"/>
            <ac:spMk id="16" creationId="{6B18654E-60AC-4B92-831B-EC276D02DC5D}"/>
          </ac:spMkLst>
        </pc:spChg>
        <pc:spChg chg="add del mod">
          <ac:chgData name="viswanath gopalakrishnan" userId="0291d92d5a8006f9" providerId="LiveId" clId="{13DADA02-A43E-4AD9-81A5-2BA34B8DF9AB}" dt="2020-08-17T07:17:11.878" v="1956" actId="478"/>
          <ac:spMkLst>
            <pc:docMk/>
            <pc:sldMk cId="3493045785" sldId="323"/>
            <ac:spMk id="18" creationId="{591CBBD7-14EF-4E94-99BA-B1FE935976A9}"/>
          </ac:spMkLst>
        </pc:spChg>
        <pc:spChg chg="add mod">
          <ac:chgData name="viswanath gopalakrishnan" userId="0291d92d5a8006f9" providerId="LiveId" clId="{13DADA02-A43E-4AD9-81A5-2BA34B8DF9AB}" dt="2020-08-17T07:17:58.915" v="1965" actId="1076"/>
          <ac:spMkLst>
            <pc:docMk/>
            <pc:sldMk cId="3493045785" sldId="323"/>
            <ac:spMk id="19" creationId="{A5A3BFDF-42E6-4DD1-8E32-F24149DACDC0}"/>
          </ac:spMkLst>
        </pc:spChg>
        <pc:spChg chg="add mod">
          <ac:chgData name="viswanath gopalakrishnan" userId="0291d92d5a8006f9" providerId="LiveId" clId="{13DADA02-A43E-4AD9-81A5-2BA34B8DF9AB}" dt="2020-08-17T07:18:12.632" v="1968" actId="1076"/>
          <ac:spMkLst>
            <pc:docMk/>
            <pc:sldMk cId="3493045785" sldId="323"/>
            <ac:spMk id="21" creationId="{CADB32A2-4C88-4FDC-A47B-C8340C09A2DB}"/>
          </ac:spMkLst>
        </pc:spChg>
        <pc:spChg chg="add mod">
          <ac:chgData name="viswanath gopalakrishnan" userId="0291d92d5a8006f9" providerId="LiveId" clId="{13DADA02-A43E-4AD9-81A5-2BA34B8DF9AB}" dt="2020-08-17T07:18:22.691" v="1970" actId="1076"/>
          <ac:spMkLst>
            <pc:docMk/>
            <pc:sldMk cId="3493045785" sldId="323"/>
            <ac:spMk id="23" creationId="{6006CE15-F66C-4B94-8F12-33F088C7FBD0}"/>
          </ac:spMkLst>
        </pc:spChg>
        <pc:spChg chg="add mod">
          <ac:chgData name="viswanath gopalakrishnan" userId="0291d92d5a8006f9" providerId="LiveId" clId="{13DADA02-A43E-4AD9-81A5-2BA34B8DF9AB}" dt="2020-08-17T07:16:49.773" v="1944" actId="164"/>
          <ac:spMkLst>
            <pc:docMk/>
            <pc:sldMk cId="3493045785" sldId="323"/>
            <ac:spMk id="25" creationId="{6B35EA84-997D-4C77-83B7-A0A3D66A4073}"/>
          </ac:spMkLst>
        </pc:spChg>
        <pc:spChg chg="add mod">
          <ac:chgData name="viswanath gopalakrishnan" userId="0291d92d5a8006f9" providerId="LiveId" clId="{13DADA02-A43E-4AD9-81A5-2BA34B8DF9AB}" dt="2020-08-17T07:16:49.773" v="1944" actId="164"/>
          <ac:spMkLst>
            <pc:docMk/>
            <pc:sldMk cId="3493045785" sldId="323"/>
            <ac:spMk id="27" creationId="{CC897548-6837-4BB4-B589-4ED83D8D7F75}"/>
          </ac:spMkLst>
        </pc:spChg>
        <pc:spChg chg="add mod">
          <ac:chgData name="viswanath gopalakrishnan" userId="0291d92d5a8006f9" providerId="LiveId" clId="{13DADA02-A43E-4AD9-81A5-2BA34B8DF9AB}" dt="2020-08-17T07:16:49.773" v="1944" actId="164"/>
          <ac:spMkLst>
            <pc:docMk/>
            <pc:sldMk cId="3493045785" sldId="323"/>
            <ac:spMk id="29" creationId="{CC869AEA-73DE-4561-A60D-6DB2EADC6744}"/>
          </ac:spMkLst>
        </pc:spChg>
        <pc:spChg chg="add mod">
          <ac:chgData name="viswanath gopalakrishnan" userId="0291d92d5a8006f9" providerId="LiveId" clId="{13DADA02-A43E-4AD9-81A5-2BA34B8DF9AB}" dt="2020-08-17T07:16:36.896" v="1943" actId="571"/>
          <ac:spMkLst>
            <pc:docMk/>
            <pc:sldMk cId="3493045785" sldId="323"/>
            <ac:spMk id="30" creationId="{EEA06D3E-25C3-4641-AFA3-69F02FBB66F4}"/>
          </ac:spMkLst>
        </pc:spChg>
        <pc:spChg chg="add mod">
          <ac:chgData name="viswanath gopalakrishnan" userId="0291d92d5a8006f9" providerId="LiveId" clId="{13DADA02-A43E-4AD9-81A5-2BA34B8DF9AB}" dt="2020-08-17T07:16:36.896" v="1943" actId="571"/>
          <ac:spMkLst>
            <pc:docMk/>
            <pc:sldMk cId="3493045785" sldId="323"/>
            <ac:spMk id="31" creationId="{95A156C0-D41F-481C-A103-90C932210C23}"/>
          </ac:spMkLst>
        </pc:spChg>
        <pc:spChg chg="add mod">
          <ac:chgData name="viswanath gopalakrishnan" userId="0291d92d5a8006f9" providerId="LiveId" clId="{13DADA02-A43E-4AD9-81A5-2BA34B8DF9AB}" dt="2020-08-17T07:18:17.038" v="1969" actId="1076"/>
          <ac:spMkLst>
            <pc:docMk/>
            <pc:sldMk cId="3493045785" sldId="323"/>
            <ac:spMk id="34" creationId="{A5250783-5AB4-4196-B68A-63CA83DBECDC}"/>
          </ac:spMkLst>
        </pc:spChg>
        <pc:spChg chg="add mod">
          <ac:chgData name="viswanath gopalakrishnan" userId="0291d92d5a8006f9" providerId="LiveId" clId="{13DADA02-A43E-4AD9-81A5-2BA34B8DF9AB}" dt="2020-08-18T04:15:50.035" v="2284" actId="1076"/>
          <ac:spMkLst>
            <pc:docMk/>
            <pc:sldMk cId="3493045785" sldId="323"/>
            <ac:spMk id="37" creationId="{E2E944FF-A4D4-43F1-9018-B33DB23D784C}"/>
          </ac:spMkLst>
        </pc:spChg>
        <pc:spChg chg="add mod">
          <ac:chgData name="viswanath gopalakrishnan" userId="0291d92d5a8006f9" providerId="LiveId" clId="{13DADA02-A43E-4AD9-81A5-2BA34B8DF9AB}" dt="2020-08-18T04:16:10.502" v="2287" actId="1076"/>
          <ac:spMkLst>
            <pc:docMk/>
            <pc:sldMk cId="3493045785" sldId="323"/>
            <ac:spMk id="38" creationId="{125262B4-A6C3-49F9-9C7F-A754AEE6E527}"/>
          </ac:spMkLst>
        </pc:spChg>
        <pc:spChg chg="add mod">
          <ac:chgData name="viswanath gopalakrishnan" userId="0291d92d5a8006f9" providerId="LiveId" clId="{13DADA02-A43E-4AD9-81A5-2BA34B8DF9AB}" dt="2020-08-18T04:15:50.035" v="2284" actId="1076"/>
          <ac:spMkLst>
            <pc:docMk/>
            <pc:sldMk cId="3493045785" sldId="323"/>
            <ac:spMk id="39" creationId="{C4266DD5-180E-42BA-A445-1E9F37CD50BB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40" creationId="{276FE23B-D7CE-476C-B3EF-62D82B4A5291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41" creationId="{AACDB27D-6657-4D74-B9C2-E117D54A6E72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43" creationId="{452C7F9F-BA48-4430-956F-C8291C59CD36}"/>
          </ac:spMkLst>
        </pc:spChg>
        <pc:spChg chg="add del mod">
          <ac:chgData name="viswanath gopalakrishnan" userId="0291d92d5a8006f9" providerId="LiveId" clId="{13DADA02-A43E-4AD9-81A5-2BA34B8DF9AB}" dt="2020-08-17T07:34:42.973" v="2095" actId="478"/>
          <ac:spMkLst>
            <pc:docMk/>
            <pc:sldMk cId="3493045785" sldId="323"/>
            <ac:spMk id="45" creationId="{67F5FC40-7E3F-4BC1-9226-49C013761E7B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47" creationId="{C274A98D-5957-4F12-AC07-28CF08DBDBFD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49" creationId="{B1C96465-CE8E-4CB1-B49E-84B851735FDF}"/>
          </ac:spMkLst>
        </pc:spChg>
        <pc:spChg chg="mod">
          <ac:chgData name="viswanath gopalakrishnan" userId="0291d92d5a8006f9" providerId="LiveId" clId="{13DADA02-A43E-4AD9-81A5-2BA34B8DF9AB}" dt="2020-08-17T07:34:31.202" v="2091"/>
          <ac:spMkLst>
            <pc:docMk/>
            <pc:sldMk cId="3493045785" sldId="323"/>
            <ac:spMk id="51" creationId="{15EBF4C9-13D8-4D7F-9C8F-7CDB3A5224B2}"/>
          </ac:spMkLst>
        </pc:spChg>
        <pc:spChg chg="mod">
          <ac:chgData name="viswanath gopalakrishnan" userId="0291d92d5a8006f9" providerId="LiveId" clId="{13DADA02-A43E-4AD9-81A5-2BA34B8DF9AB}" dt="2020-08-17T07:34:31.202" v="2091"/>
          <ac:spMkLst>
            <pc:docMk/>
            <pc:sldMk cId="3493045785" sldId="323"/>
            <ac:spMk id="52" creationId="{18096CD6-F4F9-4070-8D17-F76531488C1E}"/>
          </ac:spMkLst>
        </pc:spChg>
        <pc:spChg chg="mod">
          <ac:chgData name="viswanath gopalakrishnan" userId="0291d92d5a8006f9" providerId="LiveId" clId="{13DADA02-A43E-4AD9-81A5-2BA34B8DF9AB}" dt="2020-08-17T07:34:58.689" v="2102" actId="1076"/>
          <ac:spMkLst>
            <pc:docMk/>
            <pc:sldMk cId="3493045785" sldId="323"/>
            <ac:spMk id="53" creationId="{13E35D22-0CF1-4D25-8AF6-ABDB79B094C1}"/>
          </ac:spMkLst>
        </pc:spChg>
        <pc:spChg chg="mod">
          <ac:chgData name="viswanath gopalakrishnan" userId="0291d92d5a8006f9" providerId="LiveId" clId="{13DADA02-A43E-4AD9-81A5-2BA34B8DF9AB}" dt="2020-08-17T07:35:08.029" v="2115" actId="6549"/>
          <ac:spMkLst>
            <pc:docMk/>
            <pc:sldMk cId="3493045785" sldId="323"/>
            <ac:spMk id="54" creationId="{A2FE5EB8-7D05-421F-98A7-1363679A8FB3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56" creationId="{29C83309-A173-47E5-8C4D-C480CAF7B60D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58" creationId="{2E03ECD6-2C9E-4099-855F-9D23225B1DE6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60" creationId="{8B372850-4F9C-4148-AE0B-42D66A4BF8EC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62" creationId="{29F3616F-F481-4E9F-A23A-D97C3C78F967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64" creationId="{7AB38216-1A3E-480A-869B-215A943C44CD}"/>
          </ac:spMkLst>
        </pc:spChg>
        <pc:spChg chg="add mod">
          <ac:chgData name="viswanath gopalakrishnan" userId="0291d92d5a8006f9" providerId="LiveId" clId="{13DADA02-A43E-4AD9-81A5-2BA34B8DF9AB}" dt="2020-08-18T04:15:58.659" v="2285" actId="1076"/>
          <ac:spMkLst>
            <pc:docMk/>
            <pc:sldMk cId="3493045785" sldId="323"/>
            <ac:spMk id="66" creationId="{016F7F4F-6713-472E-B92E-B8B5C65693AE}"/>
          </ac:spMkLst>
        </pc:spChg>
        <pc:grpChg chg="add mod">
          <ac:chgData name="viswanath gopalakrishnan" userId="0291d92d5a8006f9" providerId="LiveId" clId="{13DADA02-A43E-4AD9-81A5-2BA34B8DF9AB}" dt="2020-08-17T07:20:57.083" v="1986" actId="1076"/>
          <ac:grpSpMkLst>
            <pc:docMk/>
            <pc:sldMk cId="3493045785" sldId="323"/>
            <ac:grpSpMk id="13" creationId="{DEA8FA83-8C41-44C6-8861-FF45C9AE5F94}"/>
          </ac:grpSpMkLst>
        </pc:grpChg>
        <pc:grpChg chg="add mod">
          <ac:chgData name="viswanath gopalakrishnan" userId="0291d92d5a8006f9" providerId="LiveId" clId="{13DADA02-A43E-4AD9-81A5-2BA34B8DF9AB}" dt="2020-08-17T07:20:59.656" v="1987" actId="1076"/>
          <ac:grpSpMkLst>
            <pc:docMk/>
            <pc:sldMk cId="3493045785" sldId="323"/>
            <ac:grpSpMk id="32" creationId="{B70CAB92-58EA-4099-A759-5B910E2367C0}"/>
          </ac:grpSpMkLst>
        </pc:grpChg>
        <pc:grpChg chg="add mod">
          <ac:chgData name="viswanath gopalakrishnan" userId="0291d92d5a8006f9" providerId="LiveId" clId="{13DADA02-A43E-4AD9-81A5-2BA34B8DF9AB}" dt="2020-08-17T07:17:52.362" v="1962" actId="164"/>
          <ac:grpSpMkLst>
            <pc:docMk/>
            <pc:sldMk cId="3493045785" sldId="323"/>
            <ac:grpSpMk id="35" creationId="{280B34CA-79C7-4F8F-A098-C7F71201EB61}"/>
          </ac:grpSpMkLst>
        </pc:grpChg>
        <pc:grpChg chg="add mod">
          <ac:chgData name="viswanath gopalakrishnan" userId="0291d92d5a8006f9" providerId="LiveId" clId="{13DADA02-A43E-4AD9-81A5-2BA34B8DF9AB}" dt="2020-08-17T07:30:04.842" v="1988" actId="1076"/>
          <ac:grpSpMkLst>
            <pc:docMk/>
            <pc:sldMk cId="3493045785" sldId="323"/>
            <ac:grpSpMk id="36" creationId="{21962F43-34E6-4930-8669-E9F05A258EC7}"/>
          </ac:grpSpMkLst>
        </pc:grpChg>
        <pc:grpChg chg="add mod">
          <ac:chgData name="viswanath gopalakrishnan" userId="0291d92d5a8006f9" providerId="LiveId" clId="{13DADA02-A43E-4AD9-81A5-2BA34B8DF9AB}" dt="2020-08-18T04:15:58.659" v="2285" actId="1076"/>
          <ac:grpSpMkLst>
            <pc:docMk/>
            <pc:sldMk cId="3493045785" sldId="323"/>
            <ac:grpSpMk id="50" creationId="{E1BAE047-3CC6-4FCD-9CD4-E6A81F301CFC}"/>
          </ac:grpSpMkLst>
        </pc:grpChg>
      </pc:sldChg>
      <pc:sldChg chg="addSp delSp modSp add mod">
        <pc:chgData name="viswanath gopalakrishnan" userId="0291d92d5a8006f9" providerId="LiveId" clId="{13DADA02-A43E-4AD9-81A5-2BA34B8DF9AB}" dt="2020-08-18T05:18:06.443" v="2915" actId="208"/>
        <pc:sldMkLst>
          <pc:docMk/>
          <pc:sldMk cId="1776758198" sldId="324"/>
        </pc:sldMkLst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2" creationId="{D577C6D6-F471-4B0C-A671-43292A989363}"/>
          </ac:spMkLst>
        </pc:spChg>
        <pc:spChg chg="del">
          <ac:chgData name="viswanath gopalakrishnan" userId="0291d92d5a8006f9" providerId="LiveId" clId="{13DADA02-A43E-4AD9-81A5-2BA34B8DF9AB}" dt="2020-08-18T04:27:27.811" v="2522" actId="478"/>
          <ac:spMkLst>
            <pc:docMk/>
            <pc:sldMk cId="1776758198" sldId="324"/>
            <ac:spMk id="3" creationId="{D1C525E6-6CCA-4CC3-9B93-9F73E6C6A79D}"/>
          </ac:spMkLst>
        </pc:spChg>
        <pc:spChg chg="add mod">
          <ac:chgData name="viswanath gopalakrishnan" userId="0291d92d5a8006f9" providerId="LiveId" clId="{13DADA02-A43E-4AD9-81A5-2BA34B8DF9AB}" dt="2020-08-18T05:17:29.096" v="2912" actId="207"/>
          <ac:spMkLst>
            <pc:docMk/>
            <pc:sldMk cId="1776758198" sldId="324"/>
            <ac:spMk id="4" creationId="{5CA9AF12-FB5B-4399-899F-1D450F805A44}"/>
          </ac:spMkLst>
        </pc:spChg>
        <pc:spChg chg="add mod">
          <ac:chgData name="viswanath gopalakrishnan" userId="0291d92d5a8006f9" providerId="LiveId" clId="{13DADA02-A43E-4AD9-81A5-2BA34B8DF9AB}" dt="2020-08-18T05:18:01.110" v="2914" actId="207"/>
          <ac:spMkLst>
            <pc:docMk/>
            <pc:sldMk cId="1776758198" sldId="324"/>
            <ac:spMk id="5" creationId="{A5D7D40F-10AC-4FCC-BDE8-D434E94CB489}"/>
          </ac:spMkLst>
        </pc:spChg>
        <pc:spChg chg="add mod">
          <ac:chgData name="viswanath gopalakrishnan" userId="0291d92d5a8006f9" providerId="LiveId" clId="{13DADA02-A43E-4AD9-81A5-2BA34B8DF9AB}" dt="2020-08-18T05:17:57.852" v="2913" actId="208"/>
          <ac:spMkLst>
            <pc:docMk/>
            <pc:sldMk cId="1776758198" sldId="324"/>
            <ac:spMk id="6" creationId="{4B590941-82B3-4846-A78C-2AE4DAF51176}"/>
          </ac:spMkLst>
        </pc:spChg>
        <pc:spChg chg="add mod">
          <ac:chgData name="viswanath gopalakrishnan" userId="0291d92d5a8006f9" providerId="LiveId" clId="{13DADA02-A43E-4AD9-81A5-2BA34B8DF9AB}" dt="2020-08-18T05:18:06.443" v="2915" actId="208"/>
          <ac:spMkLst>
            <pc:docMk/>
            <pc:sldMk cId="1776758198" sldId="324"/>
            <ac:spMk id="7" creationId="{F7FB3E6A-DB8A-4A4E-8B8F-517349096FEA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8" creationId="{D3C85D27-AF1C-499D-A0D0-F126D9AB96D6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9" creationId="{957EBB55-3FF7-445B-9848-016F72C45A26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14" creationId="{5B25ED43-B083-4D2C-B91E-E470EAA66097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15" creationId="{2062396B-56CB-4E58-B60E-F95B3C3F8EC2}"/>
          </ac:spMkLst>
        </pc:spChg>
        <pc:spChg chg="add del">
          <ac:chgData name="viswanath gopalakrishnan" userId="0291d92d5a8006f9" providerId="LiveId" clId="{13DADA02-A43E-4AD9-81A5-2BA34B8DF9AB}" dt="2020-08-18T04:19:40.982" v="2292" actId="478"/>
          <ac:spMkLst>
            <pc:docMk/>
            <pc:sldMk cId="1776758198" sldId="324"/>
            <ac:spMk id="17" creationId="{181367CF-1068-4A1E-B26D-B3FE75DAEDB6}"/>
          </ac:spMkLst>
        </pc:spChg>
        <pc:spChg chg="add del">
          <ac:chgData name="viswanath gopalakrishnan" userId="0291d92d5a8006f9" providerId="LiveId" clId="{13DADA02-A43E-4AD9-81A5-2BA34B8DF9AB}" dt="2020-08-18T04:19:41.947" v="2293" actId="478"/>
          <ac:spMkLst>
            <pc:docMk/>
            <pc:sldMk cId="1776758198" sldId="324"/>
            <ac:spMk id="18" creationId="{AD67A032-8D95-463F-94EC-7204E5E01DDB}"/>
          </ac:spMkLst>
        </pc:spChg>
        <pc:spChg chg="add del">
          <ac:chgData name="viswanath gopalakrishnan" userId="0291d92d5a8006f9" providerId="LiveId" clId="{13DADA02-A43E-4AD9-81A5-2BA34B8DF9AB}" dt="2020-08-18T04:19:42.941" v="2294" actId="478"/>
          <ac:spMkLst>
            <pc:docMk/>
            <pc:sldMk cId="1776758198" sldId="324"/>
            <ac:spMk id="20" creationId="{AD770422-1E7E-463E-AF14-B402964F8C5C}"/>
          </ac:spMkLst>
        </pc:spChg>
        <pc:spChg chg="add del mod">
          <ac:chgData name="viswanath gopalakrishnan" userId="0291d92d5a8006f9" providerId="LiveId" clId="{13DADA02-A43E-4AD9-81A5-2BA34B8DF9AB}" dt="2020-08-18T04:19:44.118" v="2296" actId="478"/>
          <ac:spMkLst>
            <pc:docMk/>
            <pc:sldMk cId="1776758198" sldId="324"/>
            <ac:spMk id="22" creationId="{952396EE-0C96-4AA7-8283-25492C427973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24" creationId="{37D5F516-0265-443F-9F36-AC772C13613C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26" creationId="{36B21F53-C9B8-4A88-8295-99DB17586080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28" creationId="{B90920DA-BAAC-4673-80DD-14F694083CAE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30" creationId="{A0A852C7-03B8-46B4-9AFF-A7588B357D20}"/>
          </ac:spMkLst>
        </pc:spChg>
        <pc:spChg chg="add mod">
          <ac:chgData name="viswanath gopalakrishnan" userId="0291d92d5a8006f9" providerId="LiveId" clId="{13DADA02-A43E-4AD9-81A5-2BA34B8DF9AB}" dt="2020-08-18T04:24:48.946" v="2387" actId="1076"/>
          <ac:spMkLst>
            <pc:docMk/>
            <pc:sldMk cId="1776758198" sldId="324"/>
            <ac:spMk id="31" creationId="{409FFED5-683A-419A-B30C-5CDAD86AC600}"/>
          </ac:spMkLst>
        </pc:spChg>
        <pc:spChg chg="add mod">
          <ac:chgData name="viswanath gopalakrishnan" userId="0291d92d5a8006f9" providerId="LiveId" clId="{13DADA02-A43E-4AD9-81A5-2BA34B8DF9AB}" dt="2020-08-18T04:24:51.098" v="2388" actId="1076"/>
          <ac:spMkLst>
            <pc:docMk/>
            <pc:sldMk cId="1776758198" sldId="324"/>
            <ac:spMk id="33" creationId="{A4B7ED84-B35B-4C22-9C87-5E781CF47106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37" creationId="{E2E944FF-A4D4-43F1-9018-B33DB23D784C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38" creationId="{125262B4-A6C3-49F9-9C7F-A754AEE6E527}"/>
          </ac:spMkLst>
        </pc:spChg>
        <pc:spChg chg="del">
          <ac:chgData name="viswanath gopalakrishnan" userId="0291d92d5a8006f9" providerId="LiveId" clId="{13DADA02-A43E-4AD9-81A5-2BA34B8DF9AB}" dt="2020-08-18T04:16:52.690" v="2290" actId="478"/>
          <ac:spMkLst>
            <pc:docMk/>
            <pc:sldMk cId="1776758198" sldId="324"/>
            <ac:spMk id="39" creationId="{C4266DD5-180E-42BA-A445-1E9F37CD50BB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40" creationId="{276FE23B-D7CE-476C-B3EF-62D82B4A5291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41" creationId="{AACDB27D-6657-4D74-B9C2-E117D54A6E72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43" creationId="{452C7F9F-BA48-4430-956F-C8291C59CD36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47" creationId="{C274A98D-5957-4F12-AC07-28CF08DBDBFD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49" creationId="{B1C96465-CE8E-4CB1-B49E-84B851735FDF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56" creationId="{29C83309-A173-47E5-8C4D-C480CAF7B60D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58" creationId="{2E03ECD6-2C9E-4099-855F-9D23225B1DE6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60" creationId="{8B372850-4F9C-4148-AE0B-42D66A4BF8EC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62" creationId="{29F3616F-F481-4E9F-A23A-D97C3C78F967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64" creationId="{7AB38216-1A3E-480A-869B-215A943C44CD}"/>
          </ac:spMkLst>
        </pc:spChg>
        <pc:spChg chg="del">
          <ac:chgData name="viswanath gopalakrishnan" userId="0291d92d5a8006f9" providerId="LiveId" clId="{13DADA02-A43E-4AD9-81A5-2BA34B8DF9AB}" dt="2020-08-18T04:16:49.506" v="2289" actId="478"/>
          <ac:spMkLst>
            <pc:docMk/>
            <pc:sldMk cId="1776758198" sldId="324"/>
            <ac:spMk id="66" creationId="{016F7F4F-6713-472E-B92E-B8B5C65693AE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99" creationId="{00499C8D-9AFB-4916-A2D3-C3E02F00A0CB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106" creationId="{F2C9E3DA-C523-4678-BC80-0EF87CAAA34B}"/>
          </ac:spMkLst>
        </pc:spChg>
        <pc:spChg chg="add mod">
          <ac:chgData name="viswanath gopalakrishnan" userId="0291d92d5a8006f9" providerId="LiveId" clId="{13DADA02-A43E-4AD9-81A5-2BA34B8DF9AB}" dt="2020-08-18T04:24:46.744" v="2386" actId="1076"/>
          <ac:spMkLst>
            <pc:docMk/>
            <pc:sldMk cId="1776758198" sldId="324"/>
            <ac:spMk id="108" creationId="{1E511A13-AE31-41FD-B0D1-AF3B5A622553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110" creationId="{544A807B-ABFE-4DF5-B907-7D522E11A5FD}"/>
          </ac:spMkLst>
        </pc:spChg>
        <pc:spChg chg="mod">
          <ac:chgData name="viswanath gopalakrishnan" userId="0291d92d5a8006f9" providerId="LiveId" clId="{13DADA02-A43E-4AD9-81A5-2BA34B8DF9AB}" dt="2020-08-18T04:19:52.166" v="2297"/>
          <ac:spMkLst>
            <pc:docMk/>
            <pc:sldMk cId="1776758198" sldId="324"/>
            <ac:spMk id="112" creationId="{07152D63-EA46-40BE-B599-40DECB6D7507}"/>
          </ac:spMkLst>
        </pc:spChg>
        <pc:spChg chg="mod">
          <ac:chgData name="viswanath gopalakrishnan" userId="0291d92d5a8006f9" providerId="LiveId" clId="{13DADA02-A43E-4AD9-81A5-2BA34B8DF9AB}" dt="2020-08-18T04:19:52.166" v="2297"/>
          <ac:spMkLst>
            <pc:docMk/>
            <pc:sldMk cId="1776758198" sldId="324"/>
            <ac:spMk id="113" creationId="{B7276D7E-8315-4493-B2F1-AD37745B0AFA}"/>
          </ac:spMkLst>
        </pc:spChg>
        <pc:spChg chg="mod">
          <ac:chgData name="viswanath gopalakrishnan" userId="0291d92d5a8006f9" providerId="LiveId" clId="{13DADA02-A43E-4AD9-81A5-2BA34B8DF9AB}" dt="2020-08-18T04:19:52.166" v="2297"/>
          <ac:spMkLst>
            <pc:docMk/>
            <pc:sldMk cId="1776758198" sldId="324"/>
            <ac:spMk id="114" creationId="{65789507-537B-4739-8957-76954F2B287A}"/>
          </ac:spMkLst>
        </pc:spChg>
        <pc:spChg chg="mod">
          <ac:chgData name="viswanath gopalakrishnan" userId="0291d92d5a8006f9" providerId="LiveId" clId="{13DADA02-A43E-4AD9-81A5-2BA34B8DF9AB}" dt="2020-08-18T04:19:52.166" v="2297"/>
          <ac:spMkLst>
            <pc:docMk/>
            <pc:sldMk cId="1776758198" sldId="324"/>
            <ac:spMk id="115" creationId="{9C3CF99D-AF8C-4E6C-9FDE-DE63577F8CF4}"/>
          </ac:spMkLst>
        </pc:spChg>
        <pc:spChg chg="add mod">
          <ac:chgData name="viswanath gopalakrishnan" userId="0291d92d5a8006f9" providerId="LiveId" clId="{13DADA02-A43E-4AD9-81A5-2BA34B8DF9AB}" dt="2020-08-18T04:26:12.589" v="2456" actId="1076"/>
          <ac:spMkLst>
            <pc:docMk/>
            <pc:sldMk cId="1776758198" sldId="324"/>
            <ac:spMk id="116" creationId="{C804545A-957E-4D69-BABE-1F77B455FA52}"/>
          </ac:spMkLst>
        </pc:spChg>
        <pc:spChg chg="add 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118" creationId="{EBEEE692-DAE6-483B-8721-CAFAB476600C}"/>
          </ac:spMkLst>
        </pc:spChg>
        <pc:spChg chg="mod">
          <ac:chgData name="viswanath gopalakrishnan" userId="0291d92d5a8006f9" providerId="LiveId" clId="{13DADA02-A43E-4AD9-81A5-2BA34B8DF9AB}" dt="2020-08-18T04:24:38.267" v="2384" actId="1076"/>
          <ac:spMkLst>
            <pc:docMk/>
            <pc:sldMk cId="1776758198" sldId="324"/>
            <ac:spMk id="119" creationId="{E00789F8-E801-4810-9A98-E098549902DA}"/>
          </ac:spMkLst>
        </pc:spChg>
        <pc:spChg chg="mod">
          <ac:chgData name="viswanath gopalakrishnan" userId="0291d92d5a8006f9" providerId="LiveId" clId="{13DADA02-A43E-4AD9-81A5-2BA34B8DF9AB}" dt="2020-08-18T04:24:42.130" v="2385" actId="1076"/>
          <ac:spMkLst>
            <pc:docMk/>
            <pc:sldMk cId="1776758198" sldId="324"/>
            <ac:spMk id="120" creationId="{EA41F5CD-CD57-4094-A0CE-4E8538DA3469}"/>
          </ac:spMkLst>
        </pc:spChg>
        <pc:spChg chg="add mod">
          <ac:chgData name="viswanath gopalakrishnan" userId="0291d92d5a8006f9" providerId="LiveId" clId="{13DADA02-A43E-4AD9-81A5-2BA34B8DF9AB}" dt="2020-08-18T04:26:12.589" v="2456" actId="1076"/>
          <ac:spMkLst>
            <pc:docMk/>
            <pc:sldMk cId="1776758198" sldId="324"/>
            <ac:spMk id="122" creationId="{B1F4D1BD-A95D-4CE3-8C1D-4AD40258D80C}"/>
          </ac:spMkLst>
        </pc:spChg>
        <pc:spChg chg="add mod">
          <ac:chgData name="viswanath gopalakrishnan" userId="0291d92d5a8006f9" providerId="LiveId" clId="{13DADA02-A43E-4AD9-81A5-2BA34B8DF9AB}" dt="2020-08-18T04:26:12.589" v="2456" actId="1076"/>
          <ac:spMkLst>
            <pc:docMk/>
            <pc:sldMk cId="1776758198" sldId="324"/>
            <ac:spMk id="124" creationId="{5C3CCEB2-822D-4832-8058-E797327254F0}"/>
          </ac:spMkLst>
        </pc:spChg>
        <pc:spChg chg="add mod">
          <ac:chgData name="viswanath gopalakrishnan" userId="0291d92d5a8006f9" providerId="LiveId" clId="{13DADA02-A43E-4AD9-81A5-2BA34B8DF9AB}" dt="2020-08-18T04:26:32.365" v="2459" actId="208"/>
          <ac:spMkLst>
            <pc:docMk/>
            <pc:sldMk cId="1776758198" sldId="324"/>
            <ac:spMk id="125" creationId="{8C183F4E-3A83-450A-91F2-C69DEF6F3531}"/>
          </ac:spMkLst>
        </pc:spChg>
        <pc:spChg chg="add">
          <ac:chgData name="viswanath gopalakrishnan" userId="0291d92d5a8006f9" providerId="LiveId" clId="{13DADA02-A43E-4AD9-81A5-2BA34B8DF9AB}" dt="2020-08-18T04:27:28.647" v="2523" actId="22"/>
          <ac:spMkLst>
            <pc:docMk/>
            <pc:sldMk cId="1776758198" sldId="324"/>
            <ac:spMk id="127" creationId="{395FA586-CFE9-440C-8113-BF42F7F5D2E4}"/>
          </ac:spMkLst>
        </pc:spChg>
        <pc:grpChg chg="del">
          <ac:chgData name="viswanath gopalakrishnan" userId="0291d92d5a8006f9" providerId="LiveId" clId="{13DADA02-A43E-4AD9-81A5-2BA34B8DF9AB}" dt="2020-08-18T04:16:49.506" v="2289" actId="478"/>
          <ac:grpSpMkLst>
            <pc:docMk/>
            <pc:sldMk cId="1776758198" sldId="324"/>
            <ac:grpSpMk id="13" creationId="{DEA8FA83-8C41-44C6-8861-FF45C9AE5F94}"/>
          </ac:grpSpMkLst>
        </pc:grpChg>
        <pc:grpChg chg="del">
          <ac:chgData name="viswanath gopalakrishnan" userId="0291d92d5a8006f9" providerId="LiveId" clId="{13DADA02-A43E-4AD9-81A5-2BA34B8DF9AB}" dt="2020-08-18T04:16:49.506" v="2289" actId="478"/>
          <ac:grpSpMkLst>
            <pc:docMk/>
            <pc:sldMk cId="1776758198" sldId="324"/>
            <ac:grpSpMk id="32" creationId="{B70CAB92-58EA-4099-A759-5B910E2367C0}"/>
          </ac:grpSpMkLst>
        </pc:grpChg>
        <pc:grpChg chg="del">
          <ac:chgData name="viswanath gopalakrishnan" userId="0291d92d5a8006f9" providerId="LiveId" clId="{13DADA02-A43E-4AD9-81A5-2BA34B8DF9AB}" dt="2020-08-18T04:16:49.506" v="2289" actId="478"/>
          <ac:grpSpMkLst>
            <pc:docMk/>
            <pc:sldMk cId="1776758198" sldId="324"/>
            <ac:grpSpMk id="36" creationId="{21962F43-34E6-4930-8669-E9F05A258EC7}"/>
          </ac:grpSpMkLst>
        </pc:grpChg>
        <pc:grpChg chg="del">
          <ac:chgData name="viswanath gopalakrishnan" userId="0291d92d5a8006f9" providerId="LiveId" clId="{13DADA02-A43E-4AD9-81A5-2BA34B8DF9AB}" dt="2020-08-18T04:16:49.506" v="2289" actId="478"/>
          <ac:grpSpMkLst>
            <pc:docMk/>
            <pc:sldMk cId="1776758198" sldId="324"/>
            <ac:grpSpMk id="50" creationId="{E1BAE047-3CC6-4FCD-9CD4-E6A81F301CFC}"/>
          </ac:grpSpMkLst>
        </pc:grpChg>
        <pc:grpChg chg="add mod">
          <ac:chgData name="viswanath gopalakrishnan" userId="0291d92d5a8006f9" providerId="LiveId" clId="{13DADA02-A43E-4AD9-81A5-2BA34B8DF9AB}" dt="2020-08-18T04:24:38.267" v="2384" actId="1076"/>
          <ac:grpSpMkLst>
            <pc:docMk/>
            <pc:sldMk cId="1776758198" sldId="324"/>
            <ac:grpSpMk id="104" creationId="{61C48482-424F-43EB-9DAD-28F65E0B6B21}"/>
          </ac:grpSpMkLst>
        </pc:grpChg>
        <pc:grpChg chg="add mod">
          <ac:chgData name="viswanath gopalakrishnan" userId="0291d92d5a8006f9" providerId="LiveId" clId="{13DADA02-A43E-4AD9-81A5-2BA34B8DF9AB}" dt="2020-08-18T04:24:38.267" v="2384" actId="1076"/>
          <ac:grpSpMkLst>
            <pc:docMk/>
            <pc:sldMk cId="1776758198" sldId="324"/>
            <ac:grpSpMk id="111" creationId="{41BB8017-77FA-4A00-82E6-E634D3E4B6A5}"/>
          </ac:grpSpMkLst>
        </pc:grpChg>
      </pc:sldChg>
      <pc:sldChg chg="addSp delSp modSp add mod">
        <pc:chgData name="viswanath gopalakrishnan" userId="0291d92d5a8006f9" providerId="LiveId" clId="{13DADA02-A43E-4AD9-81A5-2BA34B8DF9AB}" dt="2020-08-18T05:20:20.174" v="2932" actId="1076"/>
        <pc:sldMkLst>
          <pc:docMk/>
          <pc:sldMk cId="1267467513" sldId="325"/>
        </pc:sldMkLst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2" creationId="{87622C09-8F8D-4FD8-AE02-4EA89785B486}"/>
          </ac:spMkLst>
        </pc:spChg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3" creationId="{FA0AEAD6-7FC4-4DD6-8586-D8CE54004269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4" creationId="{5CA9AF12-FB5B-4399-899F-1D450F805A44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5" creationId="{A5D7D40F-10AC-4FCC-BDE8-D434E94CB489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6" creationId="{4B590941-82B3-4846-A78C-2AE4DAF51176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7" creationId="{F7FB3E6A-DB8A-4A4E-8B8F-517349096FEA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8" creationId="{D3C85D27-AF1C-499D-A0D0-F126D9AB96D6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9" creationId="{957EBB55-3FF7-445B-9848-016F72C45A26}"/>
          </ac:spMkLst>
        </pc:spChg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10" creationId="{9881CEA6-9373-48CD-8E99-93509F5B8103}"/>
          </ac:spMkLst>
        </pc:spChg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11" creationId="{84A4C517-5C38-4C9A-AC88-21978A85703F}"/>
          </ac:spMkLst>
        </pc:spChg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12" creationId="{0B6A5E59-5329-4739-A674-485A7C56F5A8}"/>
          </ac:spMkLst>
        </pc:spChg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13" creationId="{4AEAC6BC-63B9-4BD9-9BED-2F1D04977AEB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14" creationId="{5B25ED43-B083-4D2C-B91E-E470EAA66097}"/>
          </ac:spMkLst>
        </pc:spChg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15" creationId="{E6CEFB38-69FF-47AB-8396-92BCE9E6C22F}"/>
          </ac:spMkLst>
        </pc:spChg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16" creationId="{41CCEA0E-3BE4-4AC3-8C66-1413947627D9}"/>
          </ac:spMkLst>
        </pc:spChg>
        <pc:spChg chg="add mod">
          <ac:chgData name="viswanath gopalakrishnan" userId="0291d92d5a8006f9" providerId="LiveId" clId="{13DADA02-A43E-4AD9-81A5-2BA34B8DF9AB}" dt="2020-08-18T04:45:04.280" v="2670" actId="20577"/>
          <ac:spMkLst>
            <pc:docMk/>
            <pc:sldMk cId="1267467513" sldId="325"/>
            <ac:spMk id="17" creationId="{2EB4F0A8-2FDD-4ED2-B599-EF1857896E78}"/>
          </ac:spMkLst>
        </pc:spChg>
        <pc:spChg chg="add del">
          <ac:chgData name="viswanath gopalakrishnan" userId="0291d92d5a8006f9" providerId="LiveId" clId="{13DADA02-A43E-4AD9-81A5-2BA34B8DF9AB}" dt="2020-08-18T04:39:52.660" v="2625" actId="22"/>
          <ac:spMkLst>
            <pc:docMk/>
            <pc:sldMk cId="1267467513" sldId="325"/>
            <ac:spMk id="18" creationId="{788441AA-BB51-4372-82EB-55BD521D2E5F}"/>
          </ac:spMkLst>
        </pc:spChg>
        <pc:spChg chg="add mod">
          <ac:chgData name="viswanath gopalakrishnan" userId="0291d92d5a8006f9" providerId="LiveId" clId="{13DADA02-A43E-4AD9-81A5-2BA34B8DF9AB}" dt="2020-08-18T05:20:20.174" v="2932" actId="1076"/>
          <ac:spMkLst>
            <pc:docMk/>
            <pc:sldMk cId="1267467513" sldId="325"/>
            <ac:spMk id="19" creationId="{E9BA7D74-4D20-4FCD-AD1C-5FC555E17F92}"/>
          </ac:spMkLst>
        </pc:spChg>
        <pc:spChg chg="add mod">
          <ac:chgData name="viswanath gopalakrishnan" userId="0291d92d5a8006f9" providerId="LiveId" clId="{13DADA02-A43E-4AD9-81A5-2BA34B8DF9AB}" dt="2020-08-18T04:45:15.577" v="2671" actId="1076"/>
          <ac:spMkLst>
            <pc:docMk/>
            <pc:sldMk cId="1267467513" sldId="325"/>
            <ac:spMk id="20" creationId="{F1EAB62A-9AF3-4872-B4FA-0E769B0D8416}"/>
          </ac:spMkLst>
        </pc:spChg>
        <pc:spChg chg="add mod">
          <ac:chgData name="viswanath gopalakrishnan" userId="0291d92d5a8006f9" providerId="LiveId" clId="{13DADA02-A43E-4AD9-81A5-2BA34B8DF9AB}" dt="2020-08-18T04:45:15.577" v="2671" actId="1076"/>
          <ac:spMkLst>
            <pc:docMk/>
            <pc:sldMk cId="1267467513" sldId="325"/>
            <ac:spMk id="21" creationId="{BC3514A4-C6F7-43D1-9D8D-390A45EEC53F}"/>
          </ac:spMkLst>
        </pc:spChg>
        <pc:spChg chg="add mod">
          <ac:chgData name="viswanath gopalakrishnan" userId="0291d92d5a8006f9" providerId="LiveId" clId="{13DADA02-A43E-4AD9-81A5-2BA34B8DF9AB}" dt="2020-08-18T05:18:39.319" v="2916" actId="1076"/>
          <ac:spMkLst>
            <pc:docMk/>
            <pc:sldMk cId="1267467513" sldId="325"/>
            <ac:spMk id="22" creationId="{68F5E118-F8DD-4A27-B37A-F73F0F6C7487}"/>
          </ac:spMkLst>
        </pc:spChg>
        <pc:spChg chg="add mod">
          <ac:chgData name="viswanath gopalakrishnan" userId="0291d92d5a8006f9" providerId="LiveId" clId="{13DADA02-A43E-4AD9-81A5-2BA34B8DF9AB}" dt="2020-08-18T05:20:10.945" v="2931" actId="2711"/>
          <ac:spMkLst>
            <pc:docMk/>
            <pc:sldMk cId="1267467513" sldId="325"/>
            <ac:spMk id="23" creationId="{CE081121-5634-4204-B9AE-CC0DFA3BD008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24" creationId="{37D5F516-0265-443F-9F36-AC772C13613C}"/>
          </ac:spMkLst>
        </pc:spChg>
        <pc:spChg chg="add mod">
          <ac:chgData name="viswanath gopalakrishnan" userId="0291d92d5a8006f9" providerId="LiveId" clId="{13DADA02-A43E-4AD9-81A5-2BA34B8DF9AB}" dt="2020-08-18T05:20:07.729" v="2928" actId="108"/>
          <ac:spMkLst>
            <pc:docMk/>
            <pc:sldMk cId="1267467513" sldId="325"/>
            <ac:spMk id="25" creationId="{2D65ABEA-B763-43B3-8D66-A7EC42C8C650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26" creationId="{36B21F53-C9B8-4A88-8295-99DB17586080}"/>
          </ac:spMkLst>
        </pc:spChg>
        <pc:spChg chg="add mod">
          <ac:chgData name="viswanath gopalakrishnan" userId="0291d92d5a8006f9" providerId="LiveId" clId="{13DADA02-A43E-4AD9-81A5-2BA34B8DF9AB}" dt="2020-08-18T05:20:07.315" v="2927" actId="108"/>
          <ac:spMkLst>
            <pc:docMk/>
            <pc:sldMk cId="1267467513" sldId="325"/>
            <ac:spMk id="27" creationId="{5B0EFF5B-EB92-4A7C-8F94-778D41B6EE92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28" creationId="{B90920DA-BAAC-4673-80DD-14F694083CAE}"/>
          </ac:spMkLst>
        </pc:spChg>
        <pc:spChg chg="add mod">
          <ac:chgData name="viswanath gopalakrishnan" userId="0291d92d5a8006f9" providerId="LiveId" clId="{13DADA02-A43E-4AD9-81A5-2BA34B8DF9AB}" dt="2020-08-18T04:45:15.577" v="2671" actId="1076"/>
          <ac:spMkLst>
            <pc:docMk/>
            <pc:sldMk cId="1267467513" sldId="325"/>
            <ac:spMk id="29" creationId="{82F32636-2F5D-4742-B439-CE6979F7BE82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30" creationId="{A0A852C7-03B8-46B4-9AFF-A7588B357D20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31" creationId="{409FFED5-683A-419A-B30C-5CDAD86AC600}"/>
          </ac:spMkLst>
        </pc:spChg>
        <pc:spChg chg="add mod">
          <ac:chgData name="viswanath gopalakrishnan" userId="0291d92d5a8006f9" providerId="LiveId" clId="{13DADA02-A43E-4AD9-81A5-2BA34B8DF9AB}" dt="2020-08-18T04:45:15.577" v="2671" actId="1076"/>
          <ac:spMkLst>
            <pc:docMk/>
            <pc:sldMk cId="1267467513" sldId="325"/>
            <ac:spMk id="32" creationId="{C8F8EF2C-5160-4BCE-8C46-1C2BAE865C48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33" creationId="{A4B7ED84-B35B-4C22-9C87-5E781CF47106}"/>
          </ac:spMkLst>
        </pc:spChg>
        <pc:spChg chg="add mod">
          <ac:chgData name="viswanath gopalakrishnan" userId="0291d92d5a8006f9" providerId="LiveId" clId="{13DADA02-A43E-4AD9-81A5-2BA34B8DF9AB}" dt="2020-08-18T04:45:15.577" v="2671" actId="1076"/>
          <ac:spMkLst>
            <pc:docMk/>
            <pc:sldMk cId="1267467513" sldId="325"/>
            <ac:spMk id="34" creationId="{892AE7BE-A723-4F48-B53D-EA5CA61DF053}"/>
          </ac:spMkLst>
        </pc:spChg>
        <pc:spChg chg="add mod">
          <ac:chgData name="viswanath gopalakrishnan" userId="0291d92d5a8006f9" providerId="LiveId" clId="{13DADA02-A43E-4AD9-81A5-2BA34B8DF9AB}" dt="2020-08-18T04:45:15.577" v="2671" actId="1076"/>
          <ac:spMkLst>
            <pc:docMk/>
            <pc:sldMk cId="1267467513" sldId="325"/>
            <ac:spMk id="35" creationId="{6685AFE5-01FF-4831-A11E-08241532DF16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37" creationId="{0B1A381B-F604-4BCA-872C-FFA8FE219633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38" creationId="{39CD52DF-51FD-4B7E-82FE-81AA21F6BAAD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39" creationId="{B667C016-A873-4154-A561-B7CBC5206D89}"/>
          </ac:spMkLst>
        </pc:spChg>
        <pc:spChg chg="add mod">
          <ac:chgData name="viswanath gopalakrishnan" userId="0291d92d5a8006f9" providerId="LiveId" clId="{13DADA02-A43E-4AD9-81A5-2BA34B8DF9AB}" dt="2020-08-18T04:44:43.647" v="2661" actId="164"/>
          <ac:spMkLst>
            <pc:docMk/>
            <pc:sldMk cId="1267467513" sldId="325"/>
            <ac:spMk id="40" creationId="{62522255-FA03-45A4-AF1D-015F6C202690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42" creationId="{B9D585DE-7556-456E-8B56-B37755FB1C83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43" creationId="{F845A3B9-1BDC-412B-A950-2FA56ED305A3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44" creationId="{92D5B444-83AE-4CB1-8B19-494ED96BA963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45" creationId="{F87E93AC-46D5-488E-8DA2-C99CC5B74D1F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47" creationId="{B3552A62-5334-479E-AE34-EBDDB4577CAF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49" creationId="{5D9D9372-7869-4817-918F-AFCFB8052C32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50" creationId="{E4DDD671-3CC2-4F22-9286-B8B92FFD3DFC}"/>
          </ac:spMkLst>
        </pc:spChg>
        <pc:spChg chg="mod">
          <ac:chgData name="viswanath gopalakrishnan" userId="0291d92d5a8006f9" providerId="LiveId" clId="{13DADA02-A43E-4AD9-81A5-2BA34B8DF9AB}" dt="2020-08-18T04:37:27.913" v="2567"/>
          <ac:spMkLst>
            <pc:docMk/>
            <pc:sldMk cId="1267467513" sldId="325"/>
            <ac:spMk id="51" creationId="{46F1DE3D-A3FB-4A36-AC46-94E9BC22A575}"/>
          </ac:spMkLst>
        </pc:spChg>
        <pc:spChg chg="add mod">
          <ac:chgData name="viswanath gopalakrishnan" userId="0291d92d5a8006f9" providerId="LiveId" clId="{13DADA02-A43E-4AD9-81A5-2BA34B8DF9AB}" dt="2020-08-18T04:45:15.577" v="2671" actId="1076"/>
          <ac:spMkLst>
            <pc:docMk/>
            <pc:sldMk cId="1267467513" sldId="325"/>
            <ac:spMk id="52" creationId="{DAEFE1DC-74B1-4579-89FE-784EB13A2FFC}"/>
          </ac:spMkLst>
        </pc:spChg>
        <pc:spChg chg="add mod">
          <ac:chgData name="viswanath gopalakrishnan" userId="0291d92d5a8006f9" providerId="LiveId" clId="{13DADA02-A43E-4AD9-81A5-2BA34B8DF9AB}" dt="2020-08-18T04:45:15.577" v="2671" actId="1076"/>
          <ac:spMkLst>
            <pc:docMk/>
            <pc:sldMk cId="1267467513" sldId="325"/>
            <ac:spMk id="54" creationId="{F0926FB3-5FDB-45E0-B449-95CE43264715}"/>
          </ac:spMkLst>
        </pc:spChg>
        <pc:spChg chg="add mod">
          <ac:chgData name="viswanath gopalakrishnan" userId="0291d92d5a8006f9" providerId="LiveId" clId="{13DADA02-A43E-4AD9-81A5-2BA34B8DF9AB}" dt="2020-08-18T04:45:49.299" v="2674" actId="108"/>
          <ac:spMkLst>
            <pc:docMk/>
            <pc:sldMk cId="1267467513" sldId="325"/>
            <ac:spMk id="58" creationId="{7A078F73-6E0D-47CE-A7B0-BCE106B654A2}"/>
          </ac:spMkLst>
        </pc:spChg>
        <pc:spChg chg="add mod">
          <ac:chgData name="viswanath gopalakrishnan" userId="0291d92d5a8006f9" providerId="LiveId" clId="{13DADA02-A43E-4AD9-81A5-2BA34B8DF9AB}" dt="2020-08-18T04:46:21.985" v="2681" actId="208"/>
          <ac:spMkLst>
            <pc:docMk/>
            <pc:sldMk cId="1267467513" sldId="325"/>
            <ac:spMk id="60" creationId="{0E74FFBA-F8F3-4186-BEC1-EC5C61D702C4}"/>
          </ac:spMkLst>
        </pc:spChg>
        <pc:spChg chg="add mod">
          <ac:chgData name="viswanath gopalakrishnan" userId="0291d92d5a8006f9" providerId="LiveId" clId="{13DADA02-A43E-4AD9-81A5-2BA34B8DF9AB}" dt="2020-08-18T04:47:02.871" v="2748" actId="1076"/>
          <ac:spMkLst>
            <pc:docMk/>
            <pc:sldMk cId="1267467513" sldId="325"/>
            <ac:spMk id="66" creationId="{EE50E45F-9DA5-487E-B67D-975A280221E5}"/>
          </ac:spMkLst>
        </pc:spChg>
        <pc:spChg chg="add mod">
          <ac:chgData name="viswanath gopalakrishnan" userId="0291d92d5a8006f9" providerId="LiveId" clId="{13DADA02-A43E-4AD9-81A5-2BA34B8DF9AB}" dt="2020-08-18T05:18:49.660" v="2919" actId="1076"/>
          <ac:spMkLst>
            <pc:docMk/>
            <pc:sldMk cId="1267467513" sldId="325"/>
            <ac:spMk id="67" creationId="{3F573A1D-A7E5-45E8-9A69-13309C17BF6F}"/>
          </ac:spMkLst>
        </pc:spChg>
        <pc:spChg chg="add mod">
          <ac:chgData name="viswanath gopalakrishnan" userId="0291d92d5a8006f9" providerId="LiveId" clId="{13DADA02-A43E-4AD9-81A5-2BA34B8DF9AB}" dt="2020-08-18T05:18:57.728" v="2921" actId="1076"/>
          <ac:spMkLst>
            <pc:docMk/>
            <pc:sldMk cId="1267467513" sldId="325"/>
            <ac:spMk id="69" creationId="{9DD30B4C-DB28-4625-91AA-FF3962781778}"/>
          </ac:spMkLst>
        </pc:spChg>
        <pc:spChg chg="mod">
          <ac:chgData name="viswanath gopalakrishnan" userId="0291d92d5a8006f9" providerId="LiveId" clId="{13DADA02-A43E-4AD9-81A5-2BA34B8DF9AB}" dt="2020-08-18T04:41:16.481" v="2630"/>
          <ac:spMkLst>
            <pc:docMk/>
            <pc:sldMk cId="1267467513" sldId="325"/>
            <ac:spMk id="87" creationId="{96563352-438E-4FC8-9D45-F9685BCB64F6}"/>
          </ac:spMkLst>
        </pc:spChg>
        <pc:spChg chg="mod">
          <ac:chgData name="viswanath gopalakrishnan" userId="0291d92d5a8006f9" providerId="LiveId" clId="{13DADA02-A43E-4AD9-81A5-2BA34B8DF9AB}" dt="2020-08-18T04:41:16.481" v="2630"/>
          <ac:spMkLst>
            <pc:docMk/>
            <pc:sldMk cId="1267467513" sldId="325"/>
            <ac:spMk id="88" creationId="{64779FE9-A229-4C7F-A1B4-1BF1EB047DEC}"/>
          </ac:spMkLst>
        </pc:spChg>
        <pc:spChg chg="mod">
          <ac:chgData name="viswanath gopalakrishnan" userId="0291d92d5a8006f9" providerId="LiveId" clId="{13DADA02-A43E-4AD9-81A5-2BA34B8DF9AB}" dt="2020-08-18T04:41:16.481" v="2630"/>
          <ac:spMkLst>
            <pc:docMk/>
            <pc:sldMk cId="1267467513" sldId="325"/>
            <ac:spMk id="89" creationId="{3B25DC2C-D2CB-4157-A2A9-55527FE08C2B}"/>
          </ac:spMkLst>
        </pc:spChg>
        <pc:spChg chg="mod">
          <ac:chgData name="viswanath gopalakrishnan" userId="0291d92d5a8006f9" providerId="LiveId" clId="{13DADA02-A43E-4AD9-81A5-2BA34B8DF9AB}" dt="2020-08-18T04:41:16.481" v="2630"/>
          <ac:spMkLst>
            <pc:docMk/>
            <pc:sldMk cId="1267467513" sldId="325"/>
            <ac:spMk id="90" creationId="{EB1FBC4A-1892-492D-A4D6-5005190EB65F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99" creationId="{00499C8D-9AFB-4916-A2D3-C3E02F00A0CB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106" creationId="{F2C9E3DA-C523-4678-BC80-0EF87CAAA34B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108" creationId="{1E511A13-AE31-41FD-B0D1-AF3B5A622553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110" creationId="{544A807B-ABFE-4DF5-B907-7D522E11A5FD}"/>
          </ac:spMkLst>
        </pc:spChg>
        <pc:spChg chg="del">
          <ac:chgData name="viswanath gopalakrishnan" userId="0291d92d5a8006f9" providerId="LiveId" clId="{13DADA02-A43E-4AD9-81A5-2BA34B8DF9AB}" dt="2020-08-18T04:30:31.774" v="2566" actId="478"/>
          <ac:spMkLst>
            <pc:docMk/>
            <pc:sldMk cId="1267467513" sldId="325"/>
            <ac:spMk id="116" creationId="{C804545A-957E-4D69-BABE-1F77B455FA52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118" creationId="{EBEEE692-DAE6-483B-8721-CAFAB476600C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119" creationId="{E00789F8-E801-4810-9A98-E098549902DA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120" creationId="{EA41F5CD-CD57-4094-A0CE-4E8538DA3469}"/>
          </ac:spMkLst>
        </pc:spChg>
        <pc:spChg chg="del">
          <ac:chgData name="viswanath gopalakrishnan" userId="0291d92d5a8006f9" providerId="LiveId" clId="{13DADA02-A43E-4AD9-81A5-2BA34B8DF9AB}" dt="2020-08-18T04:30:10.222" v="2564" actId="478"/>
          <ac:spMkLst>
            <pc:docMk/>
            <pc:sldMk cId="1267467513" sldId="325"/>
            <ac:spMk id="122" creationId="{B1F4D1BD-A95D-4CE3-8C1D-4AD40258D80C}"/>
          </ac:spMkLst>
        </pc:spChg>
        <pc:spChg chg="del">
          <ac:chgData name="viswanath gopalakrishnan" userId="0291d92d5a8006f9" providerId="LiveId" clId="{13DADA02-A43E-4AD9-81A5-2BA34B8DF9AB}" dt="2020-08-18T04:30:31.774" v="2566" actId="478"/>
          <ac:spMkLst>
            <pc:docMk/>
            <pc:sldMk cId="1267467513" sldId="325"/>
            <ac:spMk id="124" creationId="{5C3CCEB2-822D-4832-8058-E797327254F0}"/>
          </ac:spMkLst>
        </pc:spChg>
        <pc:spChg chg="del">
          <ac:chgData name="viswanath gopalakrishnan" userId="0291d92d5a8006f9" providerId="LiveId" clId="{13DADA02-A43E-4AD9-81A5-2BA34B8DF9AB}" dt="2020-08-18T04:30:13.110" v="2565" actId="478"/>
          <ac:spMkLst>
            <pc:docMk/>
            <pc:sldMk cId="1267467513" sldId="325"/>
            <ac:spMk id="125" creationId="{8C183F4E-3A83-450A-91F2-C69DEF6F3531}"/>
          </ac:spMkLst>
        </pc:spChg>
        <pc:spChg chg="mod">
          <ac:chgData name="viswanath gopalakrishnan" userId="0291d92d5a8006f9" providerId="LiveId" clId="{13DADA02-A43E-4AD9-81A5-2BA34B8DF9AB}" dt="2020-08-18T04:44:37.595" v="2660" actId="1076"/>
          <ac:spMkLst>
            <pc:docMk/>
            <pc:sldMk cId="1267467513" sldId="325"/>
            <ac:spMk id="127" creationId="{395FA586-CFE9-440C-8113-BF42F7F5D2E4}"/>
          </ac:spMkLst>
        </pc:spChg>
        <pc:grpChg chg="add mod">
          <ac:chgData name="viswanath gopalakrishnan" userId="0291d92d5a8006f9" providerId="LiveId" clId="{13DADA02-A43E-4AD9-81A5-2BA34B8DF9AB}" dt="2020-08-18T04:44:43.647" v="2661" actId="164"/>
          <ac:grpSpMkLst>
            <pc:docMk/>
            <pc:sldMk cId="1267467513" sldId="325"/>
            <ac:grpSpMk id="36" creationId="{42055F07-875D-4B5C-94A8-0525BC9D85B4}"/>
          </ac:grpSpMkLst>
        </pc:grpChg>
        <pc:grpChg chg="add mod">
          <ac:chgData name="viswanath gopalakrishnan" userId="0291d92d5a8006f9" providerId="LiveId" clId="{13DADA02-A43E-4AD9-81A5-2BA34B8DF9AB}" dt="2020-08-18T04:44:43.647" v="2661" actId="164"/>
          <ac:grpSpMkLst>
            <pc:docMk/>
            <pc:sldMk cId="1267467513" sldId="325"/>
            <ac:grpSpMk id="41" creationId="{ABB2925A-8C12-4A1F-9012-1BCEFF6F1EAA}"/>
          </ac:grpSpMkLst>
        </pc:grpChg>
        <pc:grpChg chg="add mod">
          <ac:chgData name="viswanath gopalakrishnan" userId="0291d92d5a8006f9" providerId="LiveId" clId="{13DADA02-A43E-4AD9-81A5-2BA34B8DF9AB}" dt="2020-08-18T04:44:43.647" v="2661" actId="164"/>
          <ac:grpSpMkLst>
            <pc:docMk/>
            <pc:sldMk cId="1267467513" sldId="325"/>
            <ac:grpSpMk id="46" creationId="{F4178DEE-049A-4176-9869-2794AF47FFCE}"/>
          </ac:grpSpMkLst>
        </pc:grpChg>
        <pc:grpChg chg="mod">
          <ac:chgData name="viswanath gopalakrishnan" userId="0291d92d5a8006f9" providerId="LiveId" clId="{13DADA02-A43E-4AD9-81A5-2BA34B8DF9AB}" dt="2020-08-18T04:37:27.913" v="2567"/>
          <ac:grpSpMkLst>
            <pc:docMk/>
            <pc:sldMk cId="1267467513" sldId="325"/>
            <ac:grpSpMk id="48" creationId="{503CE9B0-6E25-42C2-B1C6-DD365830C619}"/>
          </ac:grpSpMkLst>
        </pc:grpChg>
        <pc:grpChg chg="add mod">
          <ac:chgData name="viswanath gopalakrishnan" userId="0291d92d5a8006f9" providerId="LiveId" clId="{13DADA02-A43E-4AD9-81A5-2BA34B8DF9AB}" dt="2020-08-18T04:44:58.705" v="2668" actId="1076"/>
          <ac:grpSpMkLst>
            <pc:docMk/>
            <pc:sldMk cId="1267467513" sldId="325"/>
            <ac:grpSpMk id="56" creationId="{253F394F-50CA-46C3-A1CF-52F52CAA819B}"/>
          </ac:grpSpMkLst>
        </pc:grpChg>
        <pc:grpChg chg="add mod">
          <ac:chgData name="viswanath gopalakrishnan" userId="0291d92d5a8006f9" providerId="LiveId" clId="{13DADA02-A43E-4AD9-81A5-2BA34B8DF9AB}" dt="2020-08-18T05:18:42.141" v="2917" actId="1076"/>
          <ac:grpSpMkLst>
            <pc:docMk/>
            <pc:sldMk cId="1267467513" sldId="325"/>
            <ac:grpSpMk id="86" creationId="{28359B76-6095-4135-A4ED-ABEDFDACE0AF}"/>
          </ac:grpSpMkLst>
        </pc:grpChg>
        <pc:grpChg chg="del">
          <ac:chgData name="viswanath gopalakrishnan" userId="0291d92d5a8006f9" providerId="LiveId" clId="{13DADA02-A43E-4AD9-81A5-2BA34B8DF9AB}" dt="2020-08-18T04:30:10.222" v="2564" actId="478"/>
          <ac:grpSpMkLst>
            <pc:docMk/>
            <pc:sldMk cId="1267467513" sldId="325"/>
            <ac:grpSpMk id="104" creationId="{61C48482-424F-43EB-9DAD-28F65E0B6B21}"/>
          </ac:grpSpMkLst>
        </pc:grpChg>
        <pc:grpChg chg="del">
          <ac:chgData name="viswanath gopalakrishnan" userId="0291d92d5a8006f9" providerId="LiveId" clId="{13DADA02-A43E-4AD9-81A5-2BA34B8DF9AB}" dt="2020-08-18T04:30:10.222" v="2564" actId="478"/>
          <ac:grpSpMkLst>
            <pc:docMk/>
            <pc:sldMk cId="1267467513" sldId="325"/>
            <ac:grpSpMk id="111" creationId="{41BB8017-77FA-4A00-82E6-E634D3E4B6A5}"/>
          </ac:grpSpMkLst>
        </pc:grpChg>
        <pc:cxnChg chg="add mod">
          <ac:chgData name="viswanath gopalakrishnan" userId="0291d92d5a8006f9" providerId="LiveId" clId="{13DADA02-A43E-4AD9-81A5-2BA34B8DF9AB}" dt="2020-08-18T04:46:25.696" v="2682" actId="13822"/>
          <ac:cxnSpMkLst>
            <pc:docMk/>
            <pc:sldMk cId="1267467513" sldId="325"/>
            <ac:cxnSpMk id="64" creationId="{C73774CC-BAEC-4D88-8343-31449B9943C1}"/>
          </ac:cxnSpMkLst>
        </pc:cxnChg>
      </pc:sldChg>
      <pc:sldChg chg="addSp delSp modSp add mod">
        <pc:chgData name="viswanath gopalakrishnan" userId="0291d92d5a8006f9" providerId="LiveId" clId="{13DADA02-A43E-4AD9-81A5-2BA34B8DF9AB}" dt="2020-08-18T06:35:06.057" v="3573" actId="164"/>
        <pc:sldMkLst>
          <pc:docMk/>
          <pc:sldMk cId="2980759509" sldId="326"/>
        </pc:sldMkLst>
        <pc:spChg chg="add 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4" creationId="{8B7C01F4-0100-4CEA-860A-CEC173FE0885}"/>
          </ac:spMkLst>
        </pc:spChg>
        <pc:spChg chg="add 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5" creationId="{98DEE7E4-09BF-4BB3-BD9C-4C3A9EA34010}"/>
          </ac:spMkLst>
        </pc:spChg>
        <pc:spChg chg="add mod">
          <ac:chgData name="viswanath gopalakrishnan" userId="0291d92d5a8006f9" providerId="LiveId" clId="{13DADA02-A43E-4AD9-81A5-2BA34B8DF9AB}" dt="2020-08-18T05:42:03.863" v="3126" actId="1076"/>
          <ac:spMkLst>
            <pc:docMk/>
            <pc:sldMk cId="2980759509" sldId="326"/>
            <ac:spMk id="6" creationId="{7DE55C84-7383-4852-82AB-FCEB3201F359}"/>
          </ac:spMkLst>
        </pc:spChg>
        <pc:spChg chg="del mod">
          <ac:chgData name="viswanath gopalakrishnan" userId="0291d92d5a8006f9" providerId="LiveId" clId="{13DADA02-A43E-4AD9-81A5-2BA34B8DF9AB}" dt="2020-08-18T05:02:13.023" v="2774" actId="478"/>
          <ac:spMkLst>
            <pc:docMk/>
            <pc:sldMk cId="2980759509" sldId="326"/>
            <ac:spMk id="17" creationId="{2EB4F0A8-2FDD-4ED2-B599-EF1857896E78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19" creationId="{E9BA7D74-4D20-4FCD-AD1C-5FC555E17F92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20" creationId="{F1EAB62A-9AF3-4872-B4FA-0E769B0D8416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21" creationId="{BC3514A4-C6F7-43D1-9D8D-390A45EEC53F}"/>
          </ac:spMkLst>
        </pc:spChg>
        <pc:spChg chg="del">
          <ac:chgData name="viswanath gopalakrishnan" userId="0291d92d5a8006f9" providerId="LiveId" clId="{13DADA02-A43E-4AD9-81A5-2BA34B8DF9AB}" dt="2020-08-18T05:02:23.385" v="2777" actId="478"/>
          <ac:spMkLst>
            <pc:docMk/>
            <pc:sldMk cId="2980759509" sldId="326"/>
            <ac:spMk id="22" creationId="{68F5E118-F8DD-4A27-B37A-F73F0F6C7487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23" creationId="{CE081121-5634-4204-B9AE-CC0DFA3BD008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25" creationId="{2D65ABEA-B763-43B3-8D66-A7EC42C8C650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27" creationId="{5B0EFF5B-EB92-4A7C-8F94-778D41B6EE92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29" creationId="{82F32636-2F5D-4742-B439-CE6979F7BE82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32" creationId="{C8F8EF2C-5160-4BCE-8C46-1C2BAE865C48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34" creationId="{892AE7BE-A723-4F48-B53D-EA5CA61DF053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35" creationId="{6685AFE5-01FF-4831-A11E-08241532DF16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52" creationId="{DAEFE1DC-74B1-4579-89FE-784EB13A2FFC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54" creationId="{F0926FB3-5FDB-45E0-B449-95CE43264715}"/>
          </ac:spMkLst>
        </pc:spChg>
        <pc:spChg chg="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58" creationId="{7A078F73-6E0D-47CE-A7B0-BCE106B654A2}"/>
          </ac:spMkLst>
        </pc:spChg>
        <pc:spChg chg="del mod">
          <ac:chgData name="viswanath gopalakrishnan" userId="0291d92d5a8006f9" providerId="LiveId" clId="{13DADA02-A43E-4AD9-81A5-2BA34B8DF9AB}" dt="2020-08-18T05:02:35.014" v="2780" actId="478"/>
          <ac:spMkLst>
            <pc:docMk/>
            <pc:sldMk cId="2980759509" sldId="326"/>
            <ac:spMk id="60" creationId="{0E74FFBA-F8F3-4186-BEC1-EC5C61D702C4}"/>
          </ac:spMkLst>
        </pc:spChg>
        <pc:spChg chg="del mod">
          <ac:chgData name="viswanath gopalakrishnan" userId="0291d92d5a8006f9" providerId="LiveId" clId="{13DADA02-A43E-4AD9-81A5-2BA34B8DF9AB}" dt="2020-08-18T05:02:36.882" v="2781" actId="478"/>
          <ac:spMkLst>
            <pc:docMk/>
            <pc:sldMk cId="2980759509" sldId="326"/>
            <ac:spMk id="66" creationId="{EE50E45F-9DA5-487E-B67D-975A280221E5}"/>
          </ac:spMkLst>
        </pc:spChg>
        <pc:spChg chg="add del mod">
          <ac:chgData name="viswanath gopalakrishnan" userId="0291d92d5a8006f9" providerId="LiveId" clId="{13DADA02-A43E-4AD9-81A5-2BA34B8DF9AB}" dt="2020-08-18T05:11:53.296" v="2891"/>
          <ac:spMkLst>
            <pc:docMk/>
            <pc:sldMk cId="2980759509" sldId="326"/>
            <ac:spMk id="69" creationId="{513D64A8-6874-4383-98EF-709BF49DEFD6}"/>
          </ac:spMkLst>
        </pc:spChg>
        <pc:spChg chg="add mod">
          <ac:chgData name="viswanath gopalakrishnan" userId="0291d92d5a8006f9" providerId="LiveId" clId="{13DADA02-A43E-4AD9-81A5-2BA34B8DF9AB}" dt="2020-08-18T05:41:55.544" v="3125" actId="1076"/>
          <ac:spMkLst>
            <pc:docMk/>
            <pc:sldMk cId="2980759509" sldId="326"/>
            <ac:spMk id="70" creationId="{C39CA1F3-86BC-4662-A5D4-EF5457C00A94}"/>
          </ac:spMkLst>
        </pc:spChg>
        <pc:spChg chg="add mod">
          <ac:chgData name="viswanath gopalakrishnan" userId="0291d92d5a8006f9" providerId="LiveId" clId="{13DADA02-A43E-4AD9-81A5-2BA34B8DF9AB}" dt="2020-08-18T05:41:51.947" v="3124" actId="1076"/>
          <ac:spMkLst>
            <pc:docMk/>
            <pc:sldMk cId="2980759509" sldId="326"/>
            <ac:spMk id="71" creationId="{636BAD46-1032-47D8-B3D2-7925788C6468}"/>
          </ac:spMkLst>
        </pc:spChg>
        <pc:spChg chg="del mod">
          <ac:chgData name="viswanath gopalakrishnan" userId="0291d92d5a8006f9" providerId="LiveId" clId="{13DADA02-A43E-4AD9-81A5-2BA34B8DF9AB}" dt="2020-08-18T05:41:38.693" v="3122" actId="478"/>
          <ac:spMkLst>
            <pc:docMk/>
            <pc:sldMk cId="2980759509" sldId="326"/>
            <ac:spMk id="72" creationId="{01119831-FD46-46A2-84D5-FE4E09696A5F}"/>
          </ac:spMkLst>
        </pc:spChg>
        <pc:spChg chg="add del mod">
          <ac:chgData name="viswanath gopalakrishnan" userId="0291d92d5a8006f9" providerId="LiveId" clId="{13DADA02-A43E-4AD9-81A5-2BA34B8DF9AB}" dt="2020-08-18T05:41:38.693" v="3122" actId="478"/>
          <ac:spMkLst>
            <pc:docMk/>
            <pc:sldMk cId="2980759509" sldId="326"/>
            <ac:spMk id="73" creationId="{0C6C10E2-7730-40F0-9005-A238FAD69A9F}"/>
          </ac:spMkLst>
        </pc:spChg>
        <pc:spChg chg="add del mod">
          <ac:chgData name="viswanath gopalakrishnan" userId="0291d92d5a8006f9" providerId="LiveId" clId="{13DADA02-A43E-4AD9-81A5-2BA34B8DF9AB}" dt="2020-08-18T05:41:38.693" v="3122" actId="478"/>
          <ac:spMkLst>
            <pc:docMk/>
            <pc:sldMk cId="2980759509" sldId="326"/>
            <ac:spMk id="74" creationId="{CEFFD4A4-4436-4CAC-890C-19D9956FC9D1}"/>
          </ac:spMkLst>
        </pc:spChg>
        <pc:spChg chg="add del mod">
          <ac:chgData name="viswanath gopalakrishnan" userId="0291d92d5a8006f9" providerId="LiveId" clId="{13DADA02-A43E-4AD9-81A5-2BA34B8DF9AB}" dt="2020-08-18T05:41:38.693" v="3122" actId="478"/>
          <ac:spMkLst>
            <pc:docMk/>
            <pc:sldMk cId="2980759509" sldId="326"/>
            <ac:spMk id="75" creationId="{5AAE1F7E-E488-40B5-AF86-DD2D30649ED9}"/>
          </ac:spMkLst>
        </pc:spChg>
        <pc:spChg chg="mod">
          <ac:chgData name="viswanath gopalakrishnan" userId="0291d92d5a8006f9" providerId="LiveId" clId="{13DADA02-A43E-4AD9-81A5-2BA34B8DF9AB}" dt="2020-08-18T05:10:27.573" v="2879"/>
          <ac:spMkLst>
            <pc:docMk/>
            <pc:sldMk cId="2980759509" sldId="326"/>
            <ac:spMk id="77" creationId="{6BE7A90A-AEDE-48BB-8368-5455F8B246FB}"/>
          </ac:spMkLst>
        </pc:spChg>
        <pc:spChg chg="mod">
          <ac:chgData name="viswanath gopalakrishnan" userId="0291d92d5a8006f9" providerId="LiveId" clId="{13DADA02-A43E-4AD9-81A5-2BA34B8DF9AB}" dt="2020-08-18T05:10:27.573" v="2879"/>
          <ac:spMkLst>
            <pc:docMk/>
            <pc:sldMk cId="2980759509" sldId="326"/>
            <ac:spMk id="78" creationId="{FF1D4625-3553-496B-8BDE-39E89326FC73}"/>
          </ac:spMkLst>
        </pc:spChg>
        <pc:spChg chg="mod">
          <ac:chgData name="viswanath gopalakrishnan" userId="0291d92d5a8006f9" providerId="LiveId" clId="{13DADA02-A43E-4AD9-81A5-2BA34B8DF9AB}" dt="2020-08-18T05:10:27.573" v="2879"/>
          <ac:spMkLst>
            <pc:docMk/>
            <pc:sldMk cId="2980759509" sldId="326"/>
            <ac:spMk id="79" creationId="{C9F91A48-27AE-4D22-ADF5-7628AC8C0872}"/>
          </ac:spMkLst>
        </pc:spChg>
        <pc:spChg chg="add del mod">
          <ac:chgData name="viswanath gopalakrishnan" userId="0291d92d5a8006f9" providerId="LiveId" clId="{13DADA02-A43E-4AD9-81A5-2BA34B8DF9AB}" dt="2020-08-18T05:41:38.693" v="3122" actId="478"/>
          <ac:spMkLst>
            <pc:docMk/>
            <pc:sldMk cId="2980759509" sldId="326"/>
            <ac:spMk id="80" creationId="{25DEC6C8-0F6E-4744-88AA-E826D61312C7}"/>
          </ac:spMkLst>
        </pc:spChg>
        <pc:spChg chg="add del mod">
          <ac:chgData name="viswanath gopalakrishnan" userId="0291d92d5a8006f9" providerId="LiveId" clId="{13DADA02-A43E-4AD9-81A5-2BA34B8DF9AB}" dt="2020-08-18T05:41:38.693" v="3122" actId="478"/>
          <ac:spMkLst>
            <pc:docMk/>
            <pc:sldMk cId="2980759509" sldId="326"/>
            <ac:spMk id="81" creationId="{B65AFDF2-BED0-442C-8DFB-58DEA8FB12EF}"/>
          </ac:spMkLst>
        </pc:spChg>
        <pc:spChg chg="add mod">
          <ac:chgData name="viswanath gopalakrishnan" userId="0291d92d5a8006f9" providerId="LiveId" clId="{13DADA02-A43E-4AD9-81A5-2BA34B8DF9AB}" dt="2020-08-18T05:42:30.230" v="3134" actId="1076"/>
          <ac:spMkLst>
            <pc:docMk/>
            <pc:sldMk cId="2980759509" sldId="326"/>
            <ac:spMk id="83" creationId="{5D160B2A-2E44-4D46-9D8F-27DCBA17F119}"/>
          </ac:spMkLst>
        </pc:spChg>
        <pc:spChg chg="mod">
          <ac:chgData name="viswanath gopalakrishnan" userId="0291d92d5a8006f9" providerId="LiveId" clId="{13DADA02-A43E-4AD9-81A5-2BA34B8DF9AB}" dt="2020-08-18T05:02:15.863" v="2775" actId="1076"/>
          <ac:spMkLst>
            <pc:docMk/>
            <pc:sldMk cId="2980759509" sldId="326"/>
            <ac:spMk id="127" creationId="{395FA586-CFE9-440C-8113-BF42F7F5D2E4}"/>
          </ac:spMkLst>
        </pc:spChg>
        <pc:grpChg chg="del">
          <ac:chgData name="viswanath gopalakrishnan" userId="0291d92d5a8006f9" providerId="LiveId" clId="{13DADA02-A43E-4AD9-81A5-2BA34B8DF9AB}" dt="2020-08-18T05:02:17.920" v="2776" actId="478"/>
          <ac:grpSpMkLst>
            <pc:docMk/>
            <pc:sldMk cId="2980759509" sldId="326"/>
            <ac:grpSpMk id="56" creationId="{253F394F-50CA-46C3-A1CF-52F52CAA819B}"/>
          </ac:grpSpMkLst>
        </pc:grpChg>
        <pc:grpChg chg="add del mod">
          <ac:chgData name="viswanath gopalakrishnan" userId="0291d92d5a8006f9" providerId="LiveId" clId="{13DADA02-A43E-4AD9-81A5-2BA34B8DF9AB}" dt="2020-08-18T05:41:38.693" v="3122" actId="478"/>
          <ac:grpSpMkLst>
            <pc:docMk/>
            <pc:sldMk cId="2980759509" sldId="326"/>
            <ac:grpSpMk id="76" creationId="{07223515-703F-4426-8BC0-4EDA4AB7AE7A}"/>
          </ac:grpSpMkLst>
        </pc:grpChg>
        <pc:grpChg chg="add mod">
          <ac:chgData name="viswanath gopalakrishnan" userId="0291d92d5a8006f9" providerId="LiveId" clId="{13DADA02-A43E-4AD9-81A5-2BA34B8DF9AB}" dt="2020-08-18T06:35:06.057" v="3573" actId="164"/>
          <ac:grpSpMkLst>
            <pc:docMk/>
            <pc:sldMk cId="2980759509" sldId="326"/>
            <ac:grpSpMk id="84" creationId="{DACA49FD-3B8E-4519-81A9-9ACAE6C32FBF}"/>
          </ac:grpSpMkLst>
        </pc:grpChg>
        <pc:grpChg chg="del">
          <ac:chgData name="viswanath gopalakrishnan" userId="0291d92d5a8006f9" providerId="LiveId" clId="{13DADA02-A43E-4AD9-81A5-2BA34B8DF9AB}" dt="2020-08-18T05:02:25.780" v="2778" actId="478"/>
          <ac:grpSpMkLst>
            <pc:docMk/>
            <pc:sldMk cId="2980759509" sldId="326"/>
            <ac:grpSpMk id="86" creationId="{28359B76-6095-4135-A4ED-ABEDFDACE0AF}"/>
          </ac:grpSpMkLst>
        </pc:grpChg>
        <pc:cxnChg chg="add mod">
          <ac:chgData name="viswanath gopalakrishnan" userId="0291d92d5a8006f9" providerId="LiveId" clId="{13DADA02-A43E-4AD9-81A5-2BA34B8DF9AB}" dt="2020-08-18T05:41:51.947" v="3124" actId="1076"/>
          <ac:cxnSpMkLst>
            <pc:docMk/>
            <pc:sldMk cId="2980759509" sldId="326"/>
            <ac:cxnSpMk id="8" creationId="{80559C48-8C8A-4C55-AD2C-A78AA2735D56}"/>
          </ac:cxnSpMkLst>
        </pc:cxnChg>
        <pc:cxnChg chg="add mod">
          <ac:chgData name="viswanath gopalakrishnan" userId="0291d92d5a8006f9" providerId="LiveId" clId="{13DADA02-A43E-4AD9-81A5-2BA34B8DF9AB}" dt="2020-08-18T05:41:51.947" v="3124" actId="1076"/>
          <ac:cxnSpMkLst>
            <pc:docMk/>
            <pc:sldMk cId="2980759509" sldId="326"/>
            <ac:cxnSpMk id="59" creationId="{2A397D07-64C7-444A-B062-78DBC76344FD}"/>
          </ac:cxnSpMkLst>
        </pc:cxnChg>
        <pc:cxnChg chg="add mod">
          <ac:chgData name="viswanath gopalakrishnan" userId="0291d92d5a8006f9" providerId="LiveId" clId="{13DADA02-A43E-4AD9-81A5-2BA34B8DF9AB}" dt="2020-08-18T06:35:06.057" v="3573" actId="164"/>
          <ac:cxnSpMkLst>
            <pc:docMk/>
            <pc:sldMk cId="2980759509" sldId="326"/>
            <ac:cxnSpMk id="61" creationId="{E6379253-5E2E-49EA-8BD6-694152F63821}"/>
          </ac:cxnSpMkLst>
        </pc:cxnChg>
        <pc:cxnChg chg="add mod">
          <ac:chgData name="viswanath gopalakrishnan" userId="0291d92d5a8006f9" providerId="LiveId" clId="{13DADA02-A43E-4AD9-81A5-2BA34B8DF9AB}" dt="2020-08-18T06:35:06.057" v="3573" actId="164"/>
          <ac:cxnSpMkLst>
            <pc:docMk/>
            <pc:sldMk cId="2980759509" sldId="326"/>
            <ac:cxnSpMk id="62" creationId="{979347E7-F287-4C9C-9234-6826DDBB6961}"/>
          </ac:cxnSpMkLst>
        </pc:cxnChg>
        <pc:cxnChg chg="del mod">
          <ac:chgData name="viswanath gopalakrishnan" userId="0291d92d5a8006f9" providerId="LiveId" clId="{13DADA02-A43E-4AD9-81A5-2BA34B8DF9AB}" dt="2020-08-18T05:02:37.790" v="2782" actId="478"/>
          <ac:cxnSpMkLst>
            <pc:docMk/>
            <pc:sldMk cId="2980759509" sldId="326"/>
            <ac:cxnSpMk id="64" creationId="{C73774CC-BAEC-4D88-8343-31449B9943C1}"/>
          </ac:cxnSpMkLst>
        </pc:cxnChg>
        <pc:cxnChg chg="add mod">
          <ac:chgData name="viswanath gopalakrishnan" userId="0291d92d5a8006f9" providerId="LiveId" clId="{13DADA02-A43E-4AD9-81A5-2BA34B8DF9AB}" dt="2020-08-18T05:41:51.947" v="3124" actId="1076"/>
          <ac:cxnSpMkLst>
            <pc:docMk/>
            <pc:sldMk cId="2980759509" sldId="326"/>
            <ac:cxnSpMk id="65" creationId="{B0C5F720-221C-4700-BFFA-7E360F014180}"/>
          </ac:cxnSpMkLst>
        </pc:cxnChg>
        <pc:cxnChg chg="add mod">
          <ac:chgData name="viswanath gopalakrishnan" userId="0291d92d5a8006f9" providerId="LiveId" clId="{13DADA02-A43E-4AD9-81A5-2BA34B8DF9AB}" dt="2020-08-18T05:41:51.947" v="3124" actId="1076"/>
          <ac:cxnSpMkLst>
            <pc:docMk/>
            <pc:sldMk cId="2980759509" sldId="326"/>
            <ac:cxnSpMk id="67" creationId="{DE2BD906-DD82-47F2-97BF-B2FE6F5CF58D}"/>
          </ac:cxnSpMkLst>
        </pc:cxnChg>
      </pc:sldChg>
      <pc:sldChg chg="addSp delSp modSp add mod">
        <pc:chgData name="viswanath gopalakrishnan" userId="0291d92d5a8006f9" providerId="LiveId" clId="{13DADA02-A43E-4AD9-81A5-2BA34B8DF9AB}" dt="2020-08-18T06:26:18.542" v="3485" actId="1076"/>
        <pc:sldMkLst>
          <pc:docMk/>
          <pc:sldMk cId="3678249924" sldId="327"/>
        </pc:sldMkLst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4" creationId="{8B7C01F4-0100-4CEA-860A-CEC173FE0885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5" creationId="{98DEE7E4-09BF-4BB3-BD9C-4C3A9EA34010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6" creationId="{7DE55C84-7383-4852-82AB-FCEB3201F359}"/>
          </ac:spMkLst>
        </pc:spChg>
        <pc:spChg chg="add mod">
          <ac:chgData name="viswanath gopalakrishnan" userId="0291d92d5a8006f9" providerId="LiveId" clId="{13DADA02-A43E-4AD9-81A5-2BA34B8DF9AB}" dt="2020-08-18T06:22:44.013" v="3419" actId="20577"/>
          <ac:spMkLst>
            <pc:docMk/>
            <pc:sldMk cId="3678249924" sldId="327"/>
            <ac:spMk id="10" creationId="{7F5C0FF2-B9AA-4FBC-AA6F-B38612754834}"/>
          </ac:spMkLst>
        </pc:spChg>
        <pc:spChg chg="add mod">
          <ac:chgData name="viswanath gopalakrishnan" userId="0291d92d5a8006f9" providerId="LiveId" clId="{13DADA02-A43E-4AD9-81A5-2BA34B8DF9AB}" dt="2020-08-18T06:26:18.542" v="3485" actId="1076"/>
          <ac:spMkLst>
            <pc:docMk/>
            <pc:sldMk cId="3678249924" sldId="327"/>
            <ac:spMk id="12" creationId="{744248AE-E5C1-4204-8D5D-5DC1609FFB67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19" creationId="{E9BA7D74-4D20-4FCD-AD1C-5FC555E17F92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20" creationId="{F1EAB62A-9AF3-4872-B4FA-0E769B0D8416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21" creationId="{BC3514A4-C6F7-43D1-9D8D-390A45EEC53F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23" creationId="{CE081121-5634-4204-B9AE-CC0DFA3BD008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25" creationId="{2D65ABEA-B763-43B3-8D66-A7EC42C8C650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27" creationId="{5B0EFF5B-EB92-4A7C-8F94-778D41B6EE92}"/>
          </ac:spMkLst>
        </pc:spChg>
        <pc:spChg chg="del">
          <ac:chgData name="viswanath gopalakrishnan" userId="0291d92d5a8006f9" providerId="LiveId" clId="{13DADA02-A43E-4AD9-81A5-2BA34B8DF9AB}" dt="2020-08-18T05:28:38.193" v="3105" actId="478"/>
          <ac:spMkLst>
            <pc:docMk/>
            <pc:sldMk cId="3678249924" sldId="327"/>
            <ac:spMk id="29" creationId="{82F32636-2F5D-4742-B439-CE6979F7BE82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32" creationId="{C8F8EF2C-5160-4BCE-8C46-1C2BAE865C48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34" creationId="{892AE7BE-A723-4F48-B53D-EA5CA61DF053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35" creationId="{6685AFE5-01FF-4831-A11E-08241532DF16}"/>
          </ac:spMkLst>
        </pc:spChg>
        <pc:spChg chg="add mod">
          <ac:chgData name="viswanath gopalakrishnan" userId="0291d92d5a8006f9" providerId="LiveId" clId="{13DADA02-A43E-4AD9-81A5-2BA34B8DF9AB}" dt="2020-08-18T06:25:31.256" v="3463" actId="1076"/>
          <ac:spMkLst>
            <pc:docMk/>
            <pc:sldMk cId="3678249924" sldId="327"/>
            <ac:spMk id="38" creationId="{768F9511-FF2B-4F74-8801-532014096AD2}"/>
          </ac:spMkLst>
        </pc:spChg>
        <pc:spChg chg="add mod">
          <ac:chgData name="viswanath gopalakrishnan" userId="0291d92d5a8006f9" providerId="LiveId" clId="{13DADA02-A43E-4AD9-81A5-2BA34B8DF9AB}" dt="2020-08-18T05:50:23.761" v="3380" actId="1076"/>
          <ac:spMkLst>
            <pc:docMk/>
            <pc:sldMk cId="3678249924" sldId="327"/>
            <ac:spMk id="40" creationId="{3DCA60E5-651D-46EB-9BA5-22E12B130AE0}"/>
          </ac:spMkLst>
        </pc:spChg>
        <pc:spChg chg="add del mod">
          <ac:chgData name="viswanath gopalakrishnan" userId="0291d92d5a8006f9" providerId="LiveId" clId="{13DADA02-A43E-4AD9-81A5-2BA34B8DF9AB}" dt="2020-08-18T05:50:08.525" v="3376" actId="478"/>
          <ac:spMkLst>
            <pc:docMk/>
            <pc:sldMk cId="3678249924" sldId="327"/>
            <ac:spMk id="42" creationId="{36AD7210-4717-4046-AAB5-D2425B405675}"/>
          </ac:spMkLst>
        </pc:spChg>
        <pc:spChg chg="add mod">
          <ac:chgData name="viswanath gopalakrishnan" userId="0291d92d5a8006f9" providerId="LiveId" clId="{13DADA02-A43E-4AD9-81A5-2BA34B8DF9AB}" dt="2020-08-18T06:24:24.999" v="3424" actId="20577"/>
          <ac:spMkLst>
            <pc:docMk/>
            <pc:sldMk cId="3678249924" sldId="327"/>
            <ac:spMk id="44" creationId="{6A36799A-4E25-47A8-A7E4-A0863BFE626F}"/>
          </ac:spMkLst>
        </pc:spChg>
        <pc:spChg chg="add mod">
          <ac:chgData name="viswanath gopalakrishnan" userId="0291d92d5a8006f9" providerId="LiveId" clId="{13DADA02-A43E-4AD9-81A5-2BA34B8DF9AB}" dt="2020-08-18T06:24:42.897" v="3429" actId="1076"/>
          <ac:spMkLst>
            <pc:docMk/>
            <pc:sldMk cId="3678249924" sldId="327"/>
            <ac:spMk id="47" creationId="{D6FB5A55-86EC-4E2A-A092-6007C2F2B1CD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52" creationId="{DAEFE1DC-74B1-4579-89FE-784EB13A2FFC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54" creationId="{F0926FB3-5FDB-45E0-B449-95CE43264715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58" creationId="{7A078F73-6E0D-47CE-A7B0-BCE106B654A2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70" creationId="{C39CA1F3-86BC-4662-A5D4-EF5457C00A94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71" creationId="{636BAD46-1032-47D8-B3D2-7925788C6468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72" creationId="{01119831-FD46-46A2-84D5-FE4E09696A5F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73" creationId="{0C6C10E2-7730-40F0-9005-A238FAD69A9F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74" creationId="{CEFFD4A4-4436-4CAC-890C-19D9956FC9D1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75" creationId="{5AAE1F7E-E488-40B5-AF86-DD2D30649ED9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80" creationId="{25DEC6C8-0F6E-4744-88AA-E826D61312C7}"/>
          </ac:spMkLst>
        </pc:spChg>
        <pc:spChg chg="del">
          <ac:chgData name="viswanath gopalakrishnan" userId="0291d92d5a8006f9" providerId="LiveId" clId="{13DADA02-A43E-4AD9-81A5-2BA34B8DF9AB}" dt="2020-08-18T05:28:34.945" v="3104" actId="478"/>
          <ac:spMkLst>
            <pc:docMk/>
            <pc:sldMk cId="3678249924" sldId="327"/>
            <ac:spMk id="81" creationId="{B65AFDF2-BED0-442C-8DFB-58DEA8FB12EF}"/>
          </ac:spMkLst>
        </pc:spChg>
        <pc:spChg chg="mod">
          <ac:chgData name="viswanath gopalakrishnan" userId="0291d92d5a8006f9" providerId="LiveId" clId="{13DADA02-A43E-4AD9-81A5-2BA34B8DF9AB}" dt="2020-08-18T05:28:27.663" v="3103" actId="20577"/>
          <ac:spMkLst>
            <pc:docMk/>
            <pc:sldMk cId="3678249924" sldId="327"/>
            <ac:spMk id="127" creationId="{395FA586-CFE9-440C-8113-BF42F7F5D2E4}"/>
          </ac:spMkLst>
        </pc:spChg>
        <pc:grpChg chg="del">
          <ac:chgData name="viswanath gopalakrishnan" userId="0291d92d5a8006f9" providerId="LiveId" clId="{13DADA02-A43E-4AD9-81A5-2BA34B8DF9AB}" dt="2020-08-18T05:28:34.945" v="3104" actId="478"/>
          <ac:grpSpMkLst>
            <pc:docMk/>
            <pc:sldMk cId="3678249924" sldId="327"/>
            <ac:grpSpMk id="76" creationId="{07223515-703F-4426-8BC0-4EDA4AB7AE7A}"/>
          </ac:grpSpMkLst>
        </pc:grpChg>
        <pc:cxnChg chg="del">
          <ac:chgData name="viswanath gopalakrishnan" userId="0291d92d5a8006f9" providerId="LiveId" clId="{13DADA02-A43E-4AD9-81A5-2BA34B8DF9AB}" dt="2020-08-18T05:28:34.945" v="3104" actId="478"/>
          <ac:cxnSpMkLst>
            <pc:docMk/>
            <pc:sldMk cId="3678249924" sldId="327"/>
            <ac:cxnSpMk id="8" creationId="{80559C48-8C8A-4C55-AD2C-A78AA2735D56}"/>
          </ac:cxnSpMkLst>
        </pc:cxnChg>
        <pc:cxnChg chg="del">
          <ac:chgData name="viswanath gopalakrishnan" userId="0291d92d5a8006f9" providerId="LiveId" clId="{13DADA02-A43E-4AD9-81A5-2BA34B8DF9AB}" dt="2020-08-18T05:28:34.945" v="3104" actId="478"/>
          <ac:cxnSpMkLst>
            <pc:docMk/>
            <pc:sldMk cId="3678249924" sldId="327"/>
            <ac:cxnSpMk id="59" creationId="{2A397D07-64C7-444A-B062-78DBC76344FD}"/>
          </ac:cxnSpMkLst>
        </pc:cxnChg>
        <pc:cxnChg chg="del">
          <ac:chgData name="viswanath gopalakrishnan" userId="0291d92d5a8006f9" providerId="LiveId" clId="{13DADA02-A43E-4AD9-81A5-2BA34B8DF9AB}" dt="2020-08-18T05:28:34.945" v="3104" actId="478"/>
          <ac:cxnSpMkLst>
            <pc:docMk/>
            <pc:sldMk cId="3678249924" sldId="327"/>
            <ac:cxnSpMk id="61" creationId="{E6379253-5E2E-49EA-8BD6-694152F63821}"/>
          </ac:cxnSpMkLst>
        </pc:cxnChg>
        <pc:cxnChg chg="del">
          <ac:chgData name="viswanath gopalakrishnan" userId="0291d92d5a8006f9" providerId="LiveId" clId="{13DADA02-A43E-4AD9-81A5-2BA34B8DF9AB}" dt="2020-08-18T05:28:34.945" v="3104" actId="478"/>
          <ac:cxnSpMkLst>
            <pc:docMk/>
            <pc:sldMk cId="3678249924" sldId="327"/>
            <ac:cxnSpMk id="62" creationId="{979347E7-F287-4C9C-9234-6826DDBB6961}"/>
          </ac:cxnSpMkLst>
        </pc:cxnChg>
        <pc:cxnChg chg="del">
          <ac:chgData name="viswanath gopalakrishnan" userId="0291d92d5a8006f9" providerId="LiveId" clId="{13DADA02-A43E-4AD9-81A5-2BA34B8DF9AB}" dt="2020-08-18T05:28:34.945" v="3104" actId="478"/>
          <ac:cxnSpMkLst>
            <pc:docMk/>
            <pc:sldMk cId="3678249924" sldId="327"/>
            <ac:cxnSpMk id="65" creationId="{B0C5F720-221C-4700-BFFA-7E360F014180}"/>
          </ac:cxnSpMkLst>
        </pc:cxnChg>
        <pc:cxnChg chg="del">
          <ac:chgData name="viswanath gopalakrishnan" userId="0291d92d5a8006f9" providerId="LiveId" clId="{13DADA02-A43E-4AD9-81A5-2BA34B8DF9AB}" dt="2020-08-18T05:28:34.945" v="3104" actId="478"/>
          <ac:cxnSpMkLst>
            <pc:docMk/>
            <pc:sldMk cId="3678249924" sldId="327"/>
            <ac:cxnSpMk id="67" creationId="{DE2BD906-DD82-47F2-97BF-B2FE6F5CF58D}"/>
          </ac:cxnSpMkLst>
        </pc:cxnChg>
      </pc:sldChg>
      <pc:sldChg chg="addSp delSp modSp add mod">
        <pc:chgData name="viswanath gopalakrishnan" userId="0291d92d5a8006f9" providerId="LiveId" clId="{13DADA02-A43E-4AD9-81A5-2BA34B8DF9AB}" dt="2020-08-18T05:45:00.530" v="3209" actId="1076"/>
        <pc:sldMkLst>
          <pc:docMk/>
          <pc:sldMk cId="2101848383" sldId="328"/>
        </pc:sldMkLst>
        <pc:spChg chg="add mod">
          <ac:chgData name="viswanath gopalakrishnan" userId="0291d92d5a8006f9" providerId="LiveId" clId="{13DADA02-A43E-4AD9-81A5-2BA34B8DF9AB}" dt="2020-08-18T05:44:53.089" v="3207" actId="1076"/>
          <ac:spMkLst>
            <pc:docMk/>
            <pc:sldMk cId="2101848383" sldId="328"/>
            <ac:spMk id="3" creationId="{531DD750-4E60-44DF-BAD7-1DBA2EB6A8A4}"/>
          </ac:spMkLst>
        </pc:spChg>
        <pc:spChg chg="del mod">
          <ac:chgData name="viswanath gopalakrishnan" userId="0291d92d5a8006f9" providerId="LiveId" clId="{13DADA02-A43E-4AD9-81A5-2BA34B8DF9AB}" dt="2020-08-18T05:41:21.604" v="3120" actId="478"/>
          <ac:spMkLst>
            <pc:docMk/>
            <pc:sldMk cId="2101848383" sldId="328"/>
            <ac:spMk id="6" creationId="{7DE55C84-7383-4852-82AB-FCEB3201F359}"/>
          </ac:spMkLst>
        </pc:spChg>
        <pc:spChg chg="del">
          <ac:chgData name="viswanath gopalakrishnan" userId="0291d92d5a8006f9" providerId="LiveId" clId="{13DADA02-A43E-4AD9-81A5-2BA34B8DF9AB}" dt="2020-08-18T05:40:26.341" v="3110" actId="478"/>
          <ac:spMkLst>
            <pc:docMk/>
            <pc:sldMk cId="2101848383" sldId="328"/>
            <ac:spMk id="19" creationId="{E9BA7D74-4D20-4FCD-AD1C-5FC555E17F92}"/>
          </ac:spMkLst>
        </pc:spChg>
        <pc:spChg chg="del">
          <ac:chgData name="viswanath gopalakrishnan" userId="0291d92d5a8006f9" providerId="LiveId" clId="{13DADA02-A43E-4AD9-81A5-2BA34B8DF9AB}" dt="2020-08-18T05:40:31.760" v="3111" actId="478"/>
          <ac:spMkLst>
            <pc:docMk/>
            <pc:sldMk cId="2101848383" sldId="328"/>
            <ac:spMk id="20" creationId="{F1EAB62A-9AF3-4872-B4FA-0E769B0D8416}"/>
          </ac:spMkLst>
        </pc:spChg>
        <pc:spChg chg="del">
          <ac:chgData name="viswanath gopalakrishnan" userId="0291d92d5a8006f9" providerId="LiveId" clId="{13DADA02-A43E-4AD9-81A5-2BA34B8DF9AB}" dt="2020-08-18T05:40:31.760" v="3111" actId="478"/>
          <ac:spMkLst>
            <pc:docMk/>
            <pc:sldMk cId="2101848383" sldId="328"/>
            <ac:spMk id="21" creationId="{BC3514A4-C6F7-43D1-9D8D-390A45EEC53F}"/>
          </ac:spMkLst>
        </pc:spChg>
        <pc:spChg chg="del">
          <ac:chgData name="viswanath gopalakrishnan" userId="0291d92d5a8006f9" providerId="LiveId" clId="{13DADA02-A43E-4AD9-81A5-2BA34B8DF9AB}" dt="2020-08-18T05:40:26.341" v="3110" actId="478"/>
          <ac:spMkLst>
            <pc:docMk/>
            <pc:sldMk cId="2101848383" sldId="328"/>
            <ac:spMk id="25" creationId="{2D65ABEA-B763-43B3-8D66-A7EC42C8C650}"/>
          </ac:spMkLst>
        </pc:spChg>
        <pc:spChg chg="del">
          <ac:chgData name="viswanath gopalakrishnan" userId="0291d92d5a8006f9" providerId="LiveId" clId="{13DADA02-A43E-4AD9-81A5-2BA34B8DF9AB}" dt="2020-08-18T05:40:26.341" v="3110" actId="478"/>
          <ac:spMkLst>
            <pc:docMk/>
            <pc:sldMk cId="2101848383" sldId="328"/>
            <ac:spMk id="27" creationId="{5B0EFF5B-EB92-4A7C-8F94-778D41B6EE92}"/>
          </ac:spMkLst>
        </pc:spChg>
        <pc:spChg chg="del">
          <ac:chgData name="viswanath gopalakrishnan" userId="0291d92d5a8006f9" providerId="LiveId" clId="{13DADA02-A43E-4AD9-81A5-2BA34B8DF9AB}" dt="2020-08-18T05:40:26.341" v="3110" actId="478"/>
          <ac:spMkLst>
            <pc:docMk/>
            <pc:sldMk cId="2101848383" sldId="328"/>
            <ac:spMk id="29" creationId="{82F32636-2F5D-4742-B439-CE6979F7BE82}"/>
          </ac:spMkLst>
        </pc:spChg>
        <pc:spChg chg="del">
          <ac:chgData name="viswanath gopalakrishnan" userId="0291d92d5a8006f9" providerId="LiveId" clId="{13DADA02-A43E-4AD9-81A5-2BA34B8DF9AB}" dt="2020-08-18T05:40:26.341" v="3110" actId="478"/>
          <ac:spMkLst>
            <pc:docMk/>
            <pc:sldMk cId="2101848383" sldId="328"/>
            <ac:spMk id="32" creationId="{C8F8EF2C-5160-4BCE-8C46-1C2BAE865C48}"/>
          </ac:spMkLst>
        </pc:spChg>
        <pc:spChg chg="del">
          <ac:chgData name="viswanath gopalakrishnan" userId="0291d92d5a8006f9" providerId="LiveId" clId="{13DADA02-A43E-4AD9-81A5-2BA34B8DF9AB}" dt="2020-08-18T05:40:31.760" v="3111" actId="478"/>
          <ac:spMkLst>
            <pc:docMk/>
            <pc:sldMk cId="2101848383" sldId="328"/>
            <ac:spMk id="34" creationId="{892AE7BE-A723-4F48-B53D-EA5CA61DF053}"/>
          </ac:spMkLst>
        </pc:spChg>
        <pc:spChg chg="del">
          <ac:chgData name="viswanath gopalakrishnan" userId="0291d92d5a8006f9" providerId="LiveId" clId="{13DADA02-A43E-4AD9-81A5-2BA34B8DF9AB}" dt="2020-08-18T05:40:31.760" v="3111" actId="478"/>
          <ac:spMkLst>
            <pc:docMk/>
            <pc:sldMk cId="2101848383" sldId="328"/>
            <ac:spMk id="35" creationId="{6685AFE5-01FF-4831-A11E-08241532DF16}"/>
          </ac:spMkLst>
        </pc:spChg>
        <pc:spChg chg="add mod">
          <ac:chgData name="viswanath gopalakrishnan" userId="0291d92d5a8006f9" providerId="LiveId" clId="{13DADA02-A43E-4AD9-81A5-2BA34B8DF9AB}" dt="2020-08-18T05:45:00.530" v="3209" actId="1076"/>
          <ac:spMkLst>
            <pc:docMk/>
            <pc:sldMk cId="2101848383" sldId="328"/>
            <ac:spMk id="38" creationId="{2DF73D02-2944-4B12-BC01-0D73956B0547}"/>
          </ac:spMkLst>
        </pc:spChg>
        <pc:spChg chg="del">
          <ac:chgData name="viswanath gopalakrishnan" userId="0291d92d5a8006f9" providerId="LiveId" clId="{13DADA02-A43E-4AD9-81A5-2BA34B8DF9AB}" dt="2020-08-18T05:40:31.760" v="3111" actId="478"/>
          <ac:spMkLst>
            <pc:docMk/>
            <pc:sldMk cId="2101848383" sldId="328"/>
            <ac:spMk id="52" creationId="{DAEFE1DC-74B1-4579-89FE-784EB13A2FFC}"/>
          </ac:spMkLst>
        </pc:spChg>
        <pc:spChg chg="del">
          <ac:chgData name="viswanath gopalakrishnan" userId="0291d92d5a8006f9" providerId="LiveId" clId="{13DADA02-A43E-4AD9-81A5-2BA34B8DF9AB}" dt="2020-08-18T05:40:31.760" v="3111" actId="478"/>
          <ac:spMkLst>
            <pc:docMk/>
            <pc:sldMk cId="2101848383" sldId="328"/>
            <ac:spMk id="54" creationId="{F0926FB3-5FDB-45E0-B449-95CE43264715}"/>
          </ac:spMkLst>
        </pc:spChg>
        <pc:spChg chg="del">
          <ac:chgData name="viswanath gopalakrishnan" userId="0291d92d5a8006f9" providerId="LiveId" clId="{13DADA02-A43E-4AD9-81A5-2BA34B8DF9AB}" dt="2020-08-18T05:40:31.760" v="3111" actId="478"/>
          <ac:spMkLst>
            <pc:docMk/>
            <pc:sldMk cId="2101848383" sldId="328"/>
            <ac:spMk id="58" creationId="{7A078F73-6E0D-47CE-A7B0-BCE106B654A2}"/>
          </ac:spMkLst>
        </pc:spChg>
        <pc:spChg chg="mod">
          <ac:chgData name="viswanath gopalakrishnan" userId="0291d92d5a8006f9" providerId="LiveId" clId="{13DADA02-A43E-4AD9-81A5-2BA34B8DF9AB}" dt="2020-08-18T05:42:41.990" v="3135" actId="1076"/>
          <ac:spMkLst>
            <pc:docMk/>
            <pc:sldMk cId="2101848383" sldId="328"/>
            <ac:spMk id="72" creationId="{01119831-FD46-46A2-84D5-FE4E09696A5F}"/>
          </ac:spMkLst>
        </pc:spChg>
        <pc:spChg chg="mod">
          <ac:chgData name="viswanath gopalakrishnan" userId="0291d92d5a8006f9" providerId="LiveId" clId="{13DADA02-A43E-4AD9-81A5-2BA34B8DF9AB}" dt="2020-08-18T05:44:49.737" v="3206" actId="1076"/>
          <ac:spMkLst>
            <pc:docMk/>
            <pc:sldMk cId="2101848383" sldId="328"/>
            <ac:spMk id="73" creationId="{0C6C10E2-7730-40F0-9005-A238FAD69A9F}"/>
          </ac:spMkLst>
        </pc:spChg>
        <pc:spChg chg="mod">
          <ac:chgData name="viswanath gopalakrishnan" userId="0291d92d5a8006f9" providerId="LiveId" clId="{13DADA02-A43E-4AD9-81A5-2BA34B8DF9AB}" dt="2020-08-18T05:44:56.167" v="3208" actId="1076"/>
          <ac:spMkLst>
            <pc:docMk/>
            <pc:sldMk cId="2101848383" sldId="328"/>
            <ac:spMk id="74" creationId="{CEFFD4A4-4436-4CAC-890C-19D9956FC9D1}"/>
          </ac:spMkLst>
        </pc:spChg>
        <pc:spChg chg="mod">
          <ac:chgData name="viswanath gopalakrishnan" userId="0291d92d5a8006f9" providerId="LiveId" clId="{13DADA02-A43E-4AD9-81A5-2BA34B8DF9AB}" dt="2020-08-18T05:41:01.755" v="3116" actId="1076"/>
          <ac:spMkLst>
            <pc:docMk/>
            <pc:sldMk cId="2101848383" sldId="328"/>
            <ac:spMk id="75" creationId="{5AAE1F7E-E488-40B5-AF86-DD2D30649ED9}"/>
          </ac:spMkLst>
        </pc:spChg>
        <pc:spChg chg="mod">
          <ac:chgData name="viswanath gopalakrishnan" userId="0291d92d5a8006f9" providerId="LiveId" clId="{13DADA02-A43E-4AD9-81A5-2BA34B8DF9AB}" dt="2020-08-18T05:40:59.022" v="3115" actId="1076"/>
          <ac:spMkLst>
            <pc:docMk/>
            <pc:sldMk cId="2101848383" sldId="328"/>
            <ac:spMk id="79" creationId="{C9F91A48-27AE-4D22-ADF5-7628AC8C0872}"/>
          </ac:spMkLst>
        </pc:spChg>
        <pc:spChg chg="mod">
          <ac:chgData name="viswanath gopalakrishnan" userId="0291d92d5a8006f9" providerId="LiveId" clId="{13DADA02-A43E-4AD9-81A5-2BA34B8DF9AB}" dt="2020-08-18T05:41:27.176" v="3121" actId="1076"/>
          <ac:spMkLst>
            <pc:docMk/>
            <pc:sldMk cId="2101848383" sldId="328"/>
            <ac:spMk id="80" creationId="{25DEC6C8-0F6E-4744-88AA-E826D61312C7}"/>
          </ac:spMkLst>
        </pc:spChg>
        <pc:spChg chg="mod">
          <ac:chgData name="viswanath gopalakrishnan" userId="0291d92d5a8006f9" providerId="LiveId" clId="{13DADA02-A43E-4AD9-81A5-2BA34B8DF9AB}" dt="2020-08-18T05:41:27.176" v="3121" actId="1076"/>
          <ac:spMkLst>
            <pc:docMk/>
            <pc:sldMk cId="2101848383" sldId="328"/>
            <ac:spMk id="81" creationId="{B65AFDF2-BED0-442C-8DFB-58DEA8FB12EF}"/>
          </ac:spMkLst>
        </pc:spChg>
        <pc:grpChg chg="mod">
          <ac:chgData name="viswanath gopalakrishnan" userId="0291d92d5a8006f9" providerId="LiveId" clId="{13DADA02-A43E-4AD9-81A5-2BA34B8DF9AB}" dt="2020-08-18T05:41:07.664" v="3117" actId="1076"/>
          <ac:grpSpMkLst>
            <pc:docMk/>
            <pc:sldMk cId="2101848383" sldId="328"/>
            <ac:grpSpMk id="76" creationId="{07223515-703F-4426-8BC0-4EDA4AB7AE7A}"/>
          </ac:grpSpMkLst>
        </pc:grpChg>
        <pc:cxnChg chg="del">
          <ac:chgData name="viswanath gopalakrishnan" userId="0291d92d5a8006f9" providerId="LiveId" clId="{13DADA02-A43E-4AD9-81A5-2BA34B8DF9AB}" dt="2020-08-18T05:40:31.760" v="3111" actId="478"/>
          <ac:cxnSpMkLst>
            <pc:docMk/>
            <pc:sldMk cId="2101848383" sldId="328"/>
            <ac:cxnSpMk id="8" creationId="{80559C48-8C8A-4C55-AD2C-A78AA2735D56}"/>
          </ac:cxnSpMkLst>
        </pc:cxnChg>
        <pc:cxnChg chg="del">
          <ac:chgData name="viswanath gopalakrishnan" userId="0291d92d5a8006f9" providerId="LiveId" clId="{13DADA02-A43E-4AD9-81A5-2BA34B8DF9AB}" dt="2020-08-18T05:40:31.760" v="3111" actId="478"/>
          <ac:cxnSpMkLst>
            <pc:docMk/>
            <pc:sldMk cId="2101848383" sldId="328"/>
            <ac:cxnSpMk id="59" creationId="{2A397D07-64C7-444A-B062-78DBC76344FD}"/>
          </ac:cxnSpMkLst>
        </pc:cxnChg>
        <pc:cxnChg chg="del">
          <ac:chgData name="viswanath gopalakrishnan" userId="0291d92d5a8006f9" providerId="LiveId" clId="{13DADA02-A43E-4AD9-81A5-2BA34B8DF9AB}" dt="2020-08-18T05:40:31.760" v="3111" actId="478"/>
          <ac:cxnSpMkLst>
            <pc:docMk/>
            <pc:sldMk cId="2101848383" sldId="328"/>
            <ac:cxnSpMk id="61" creationId="{E6379253-5E2E-49EA-8BD6-694152F63821}"/>
          </ac:cxnSpMkLst>
        </pc:cxnChg>
        <pc:cxnChg chg="del">
          <ac:chgData name="viswanath gopalakrishnan" userId="0291d92d5a8006f9" providerId="LiveId" clId="{13DADA02-A43E-4AD9-81A5-2BA34B8DF9AB}" dt="2020-08-18T05:40:31.760" v="3111" actId="478"/>
          <ac:cxnSpMkLst>
            <pc:docMk/>
            <pc:sldMk cId="2101848383" sldId="328"/>
            <ac:cxnSpMk id="62" creationId="{979347E7-F287-4C9C-9234-6826DDBB6961}"/>
          </ac:cxnSpMkLst>
        </pc:cxnChg>
        <pc:cxnChg chg="del">
          <ac:chgData name="viswanath gopalakrishnan" userId="0291d92d5a8006f9" providerId="LiveId" clId="{13DADA02-A43E-4AD9-81A5-2BA34B8DF9AB}" dt="2020-08-18T05:40:31.760" v="3111" actId="478"/>
          <ac:cxnSpMkLst>
            <pc:docMk/>
            <pc:sldMk cId="2101848383" sldId="328"/>
            <ac:cxnSpMk id="65" creationId="{B0C5F720-221C-4700-BFFA-7E360F014180}"/>
          </ac:cxnSpMkLst>
        </pc:cxnChg>
        <pc:cxnChg chg="del">
          <ac:chgData name="viswanath gopalakrishnan" userId="0291d92d5a8006f9" providerId="LiveId" clId="{13DADA02-A43E-4AD9-81A5-2BA34B8DF9AB}" dt="2020-08-18T05:40:31.760" v="3111" actId="478"/>
          <ac:cxnSpMkLst>
            <pc:docMk/>
            <pc:sldMk cId="2101848383" sldId="328"/>
            <ac:cxnSpMk id="67" creationId="{DE2BD906-DD82-47F2-97BF-B2FE6F5CF58D}"/>
          </ac:cxnSpMkLst>
        </pc:cxnChg>
      </pc:sldChg>
      <pc:sldChg chg="addSp delSp modSp add mod">
        <pc:chgData name="viswanath gopalakrishnan" userId="0291d92d5a8006f9" providerId="LiveId" clId="{13DADA02-A43E-4AD9-81A5-2BA34B8DF9AB}" dt="2020-08-18T06:34:11.406" v="3565" actId="1076"/>
        <pc:sldMkLst>
          <pc:docMk/>
          <pc:sldMk cId="2842988658" sldId="329"/>
        </pc:sldMkLst>
        <pc:spChg chg="add mod">
          <ac:chgData name="viswanath gopalakrishnan" userId="0291d92d5a8006f9" providerId="LiveId" clId="{13DADA02-A43E-4AD9-81A5-2BA34B8DF9AB}" dt="2020-08-18T06:31:01.145" v="3541" actId="20577"/>
          <ac:spMkLst>
            <pc:docMk/>
            <pc:sldMk cId="2842988658" sldId="329"/>
            <ac:spMk id="2" creationId="{BE4F3F08-EC9C-4787-B017-BB6F6EDA4FC5}"/>
          </ac:spMkLst>
        </pc:spChg>
        <pc:spChg chg="add mod">
          <ac:chgData name="viswanath gopalakrishnan" userId="0291d92d5a8006f9" providerId="LiveId" clId="{13DADA02-A43E-4AD9-81A5-2BA34B8DF9AB}" dt="2020-08-18T06:31:47.901" v="3544" actId="1076"/>
          <ac:spMkLst>
            <pc:docMk/>
            <pc:sldMk cId="2842988658" sldId="329"/>
            <ac:spMk id="4" creationId="{971E1BEC-03E9-48EC-9228-7D2E21A37514}"/>
          </ac:spMkLst>
        </pc:spChg>
        <pc:spChg chg="add mod">
          <ac:chgData name="viswanath gopalakrishnan" userId="0291d92d5a8006f9" providerId="LiveId" clId="{13DADA02-A43E-4AD9-81A5-2BA34B8DF9AB}" dt="2020-08-18T06:33:48.500" v="3560" actId="1076"/>
          <ac:spMkLst>
            <pc:docMk/>
            <pc:sldMk cId="2842988658" sldId="329"/>
            <ac:spMk id="5" creationId="{CD8911EE-3BD5-4008-9415-6E90F9E37AE1}"/>
          </ac:spMkLst>
        </pc:spChg>
        <pc:spChg chg="add mod">
          <ac:chgData name="viswanath gopalakrishnan" userId="0291d92d5a8006f9" providerId="LiveId" clId="{13DADA02-A43E-4AD9-81A5-2BA34B8DF9AB}" dt="2020-08-18T06:33:45.730" v="3559" actId="1076"/>
          <ac:spMkLst>
            <pc:docMk/>
            <pc:sldMk cId="2842988658" sldId="329"/>
            <ac:spMk id="6" creationId="{3990C8AE-010B-4027-9B42-EFE98F6E8BA4}"/>
          </ac:spMkLst>
        </pc:spChg>
        <pc:spChg chg="del">
          <ac:chgData name="viswanath gopalakrishnan" userId="0291d92d5a8006f9" providerId="LiveId" clId="{13DADA02-A43E-4AD9-81A5-2BA34B8DF9AB}" dt="2020-08-18T06:26:27.865" v="3487" actId="478"/>
          <ac:spMkLst>
            <pc:docMk/>
            <pc:sldMk cId="2842988658" sldId="329"/>
            <ac:spMk id="10" creationId="{7F5C0FF2-B9AA-4FBC-AA6F-B38612754834}"/>
          </ac:spMkLst>
        </pc:spChg>
        <pc:spChg chg="del">
          <ac:chgData name="viswanath gopalakrishnan" userId="0291d92d5a8006f9" providerId="LiveId" clId="{13DADA02-A43E-4AD9-81A5-2BA34B8DF9AB}" dt="2020-08-18T06:26:27.865" v="3487" actId="478"/>
          <ac:spMkLst>
            <pc:docMk/>
            <pc:sldMk cId="2842988658" sldId="329"/>
            <ac:spMk id="12" creationId="{744248AE-E5C1-4204-8D5D-5DC1609FFB67}"/>
          </ac:spMkLst>
        </pc:spChg>
        <pc:spChg chg="mod">
          <ac:chgData name="viswanath gopalakrishnan" userId="0291d92d5a8006f9" providerId="LiveId" clId="{13DADA02-A43E-4AD9-81A5-2BA34B8DF9AB}" dt="2020-08-18T06:32:44.865" v="3550" actId="1582"/>
          <ac:spMkLst>
            <pc:docMk/>
            <pc:sldMk cId="2842988658" sldId="329"/>
            <ac:spMk id="13" creationId="{1FE35B91-BEE1-49C4-B728-A6C1CC924DDE}"/>
          </ac:spMkLst>
        </pc:spChg>
        <pc:spChg chg="mod">
          <ac:chgData name="viswanath gopalakrishnan" userId="0291d92d5a8006f9" providerId="LiveId" clId="{13DADA02-A43E-4AD9-81A5-2BA34B8DF9AB}" dt="2020-08-18T06:32:52.716" v="3551" actId="1582"/>
          <ac:spMkLst>
            <pc:docMk/>
            <pc:sldMk cId="2842988658" sldId="329"/>
            <ac:spMk id="14" creationId="{638C974A-820B-486F-AB18-09FB0D06872A}"/>
          </ac:spMkLst>
        </pc:spChg>
        <pc:spChg chg="mod">
          <ac:chgData name="viswanath gopalakrishnan" userId="0291d92d5a8006f9" providerId="LiveId" clId="{13DADA02-A43E-4AD9-81A5-2BA34B8DF9AB}" dt="2020-08-18T06:29:21.476" v="3517"/>
          <ac:spMkLst>
            <pc:docMk/>
            <pc:sldMk cId="2842988658" sldId="329"/>
            <ac:spMk id="15" creationId="{FCFC6EEF-551F-4766-A9C5-FAC5F003D21A}"/>
          </ac:spMkLst>
        </pc:spChg>
        <pc:spChg chg="mod">
          <ac:chgData name="viswanath gopalakrishnan" userId="0291d92d5a8006f9" providerId="LiveId" clId="{13DADA02-A43E-4AD9-81A5-2BA34B8DF9AB}" dt="2020-08-18T06:33:12.969" v="3554" actId="1582"/>
          <ac:spMkLst>
            <pc:docMk/>
            <pc:sldMk cId="2842988658" sldId="329"/>
            <ac:spMk id="16" creationId="{9FCD6223-6E72-43D5-8723-4DC7FAE5467A}"/>
          </ac:spMkLst>
        </pc:spChg>
        <pc:spChg chg="mod">
          <ac:chgData name="viswanath gopalakrishnan" userId="0291d92d5a8006f9" providerId="LiveId" clId="{13DADA02-A43E-4AD9-81A5-2BA34B8DF9AB}" dt="2020-08-18T06:33:18.432" v="3555" actId="1582"/>
          <ac:spMkLst>
            <pc:docMk/>
            <pc:sldMk cId="2842988658" sldId="329"/>
            <ac:spMk id="17" creationId="{CAA333C6-DA30-430E-9C9C-8B8A269BF241}"/>
          </ac:spMkLst>
        </pc:spChg>
        <pc:spChg chg="mod">
          <ac:chgData name="viswanath gopalakrishnan" userId="0291d92d5a8006f9" providerId="LiveId" clId="{13DADA02-A43E-4AD9-81A5-2BA34B8DF9AB}" dt="2020-08-18T06:30:26.631" v="3533" actId="1076"/>
          <ac:spMkLst>
            <pc:docMk/>
            <pc:sldMk cId="2842988658" sldId="329"/>
            <ac:spMk id="18" creationId="{FB7FCCB3-1B77-4FBD-B22B-388F4A7811C2}"/>
          </ac:spMkLst>
        </pc:spChg>
        <pc:spChg chg="mod">
          <ac:chgData name="viswanath gopalakrishnan" userId="0291d92d5a8006f9" providerId="LiveId" clId="{13DADA02-A43E-4AD9-81A5-2BA34B8DF9AB}" dt="2020-08-18T06:30:31.788" v="3534" actId="1076"/>
          <ac:spMkLst>
            <pc:docMk/>
            <pc:sldMk cId="2842988658" sldId="329"/>
            <ac:spMk id="19" creationId="{84B5EB8D-1E08-4371-B464-CA59F8EC070E}"/>
          </ac:spMkLst>
        </pc:spChg>
        <pc:spChg chg="del mod">
          <ac:chgData name="viswanath gopalakrishnan" userId="0291d92d5a8006f9" providerId="LiveId" clId="{13DADA02-A43E-4AD9-81A5-2BA34B8DF9AB}" dt="2020-08-18T06:29:31.459" v="3520" actId="478"/>
          <ac:spMkLst>
            <pc:docMk/>
            <pc:sldMk cId="2842988658" sldId="329"/>
            <ac:spMk id="20" creationId="{5C713970-01F6-41E3-AE7E-031A749A4BC7}"/>
          </ac:spMkLst>
        </pc:spChg>
        <pc:spChg chg="del mod">
          <ac:chgData name="viswanath gopalakrishnan" userId="0291d92d5a8006f9" providerId="LiveId" clId="{13DADA02-A43E-4AD9-81A5-2BA34B8DF9AB}" dt="2020-08-18T06:29:31.459" v="3520" actId="478"/>
          <ac:spMkLst>
            <pc:docMk/>
            <pc:sldMk cId="2842988658" sldId="329"/>
            <ac:spMk id="21" creationId="{8542BF64-1D40-47CC-B4C5-7AABF2BF7D00}"/>
          </ac:spMkLst>
        </pc:spChg>
        <pc:spChg chg="mod">
          <ac:chgData name="viswanath gopalakrishnan" userId="0291d92d5a8006f9" providerId="LiveId" clId="{13DADA02-A43E-4AD9-81A5-2BA34B8DF9AB}" dt="2020-08-18T06:29:21.476" v="3517"/>
          <ac:spMkLst>
            <pc:docMk/>
            <pc:sldMk cId="2842988658" sldId="329"/>
            <ac:spMk id="22" creationId="{C8F7E352-98E1-4770-ABC7-DEC362827FCE}"/>
          </ac:spMkLst>
        </pc:spChg>
        <pc:spChg chg="mod">
          <ac:chgData name="viswanath gopalakrishnan" userId="0291d92d5a8006f9" providerId="LiveId" clId="{13DADA02-A43E-4AD9-81A5-2BA34B8DF9AB}" dt="2020-08-18T06:29:21.476" v="3517"/>
          <ac:spMkLst>
            <pc:docMk/>
            <pc:sldMk cId="2842988658" sldId="329"/>
            <ac:spMk id="24" creationId="{D6BB4BD2-9F81-4283-B684-4BCC015565B6}"/>
          </ac:spMkLst>
        </pc:spChg>
        <pc:spChg chg="mod">
          <ac:chgData name="viswanath gopalakrishnan" userId="0291d92d5a8006f9" providerId="LiveId" clId="{13DADA02-A43E-4AD9-81A5-2BA34B8DF9AB}" dt="2020-08-18T06:33:58.074" v="3563" actId="1076"/>
          <ac:spMkLst>
            <pc:docMk/>
            <pc:sldMk cId="2842988658" sldId="329"/>
            <ac:spMk id="25" creationId="{A2819A26-C726-4135-91F0-5B0CB6B62269}"/>
          </ac:spMkLst>
        </pc:spChg>
        <pc:spChg chg="mod">
          <ac:chgData name="viswanath gopalakrishnan" userId="0291d92d5a8006f9" providerId="LiveId" clId="{13DADA02-A43E-4AD9-81A5-2BA34B8DF9AB}" dt="2020-08-18T06:34:00.784" v="3564" actId="1076"/>
          <ac:spMkLst>
            <pc:docMk/>
            <pc:sldMk cId="2842988658" sldId="329"/>
            <ac:spMk id="26" creationId="{E17DE6D2-074E-41FC-B1D9-F06B29D55BEA}"/>
          </ac:spMkLst>
        </pc:spChg>
        <pc:spChg chg="mod">
          <ac:chgData name="viswanath gopalakrishnan" userId="0291d92d5a8006f9" providerId="LiveId" clId="{13DADA02-A43E-4AD9-81A5-2BA34B8DF9AB}" dt="2020-08-18T06:30:35.493" v="3535" actId="1076"/>
          <ac:spMkLst>
            <pc:docMk/>
            <pc:sldMk cId="2842988658" sldId="329"/>
            <ac:spMk id="27" creationId="{5316B2E4-6F37-4A3B-9B85-94E165AEC0E8}"/>
          </ac:spMkLst>
        </pc:spChg>
        <pc:spChg chg="add mod">
          <ac:chgData name="viswanath gopalakrishnan" userId="0291d92d5a8006f9" providerId="LiveId" clId="{13DADA02-A43E-4AD9-81A5-2BA34B8DF9AB}" dt="2020-08-18T06:34:11.406" v="3565" actId="1076"/>
          <ac:spMkLst>
            <pc:docMk/>
            <pc:sldMk cId="2842988658" sldId="329"/>
            <ac:spMk id="28" creationId="{6F5EC908-F35E-42F7-B566-3A41A8DF5266}"/>
          </ac:spMkLst>
        </pc:spChg>
        <pc:spChg chg="del">
          <ac:chgData name="viswanath gopalakrishnan" userId="0291d92d5a8006f9" providerId="LiveId" clId="{13DADA02-A43E-4AD9-81A5-2BA34B8DF9AB}" dt="2020-08-18T06:26:27.865" v="3487" actId="478"/>
          <ac:spMkLst>
            <pc:docMk/>
            <pc:sldMk cId="2842988658" sldId="329"/>
            <ac:spMk id="38" creationId="{768F9511-FF2B-4F74-8801-532014096AD2}"/>
          </ac:spMkLst>
        </pc:spChg>
        <pc:spChg chg="del">
          <ac:chgData name="viswanath gopalakrishnan" userId="0291d92d5a8006f9" providerId="LiveId" clId="{13DADA02-A43E-4AD9-81A5-2BA34B8DF9AB}" dt="2020-08-18T06:26:27.865" v="3487" actId="478"/>
          <ac:spMkLst>
            <pc:docMk/>
            <pc:sldMk cId="2842988658" sldId="329"/>
            <ac:spMk id="40" creationId="{3DCA60E5-651D-46EB-9BA5-22E12B130AE0}"/>
          </ac:spMkLst>
        </pc:spChg>
        <pc:spChg chg="del">
          <ac:chgData name="viswanath gopalakrishnan" userId="0291d92d5a8006f9" providerId="LiveId" clId="{13DADA02-A43E-4AD9-81A5-2BA34B8DF9AB}" dt="2020-08-18T06:26:27.865" v="3487" actId="478"/>
          <ac:spMkLst>
            <pc:docMk/>
            <pc:sldMk cId="2842988658" sldId="329"/>
            <ac:spMk id="44" creationId="{6A36799A-4E25-47A8-A7E4-A0863BFE626F}"/>
          </ac:spMkLst>
        </pc:spChg>
        <pc:spChg chg="del">
          <ac:chgData name="viswanath gopalakrishnan" userId="0291d92d5a8006f9" providerId="LiveId" clId="{13DADA02-A43E-4AD9-81A5-2BA34B8DF9AB}" dt="2020-08-18T06:26:27.865" v="3487" actId="478"/>
          <ac:spMkLst>
            <pc:docMk/>
            <pc:sldMk cId="2842988658" sldId="329"/>
            <ac:spMk id="47" creationId="{D6FB5A55-86EC-4E2A-A092-6007C2F2B1CD}"/>
          </ac:spMkLst>
        </pc:spChg>
        <pc:grpChg chg="add mod">
          <ac:chgData name="viswanath gopalakrishnan" userId="0291d92d5a8006f9" providerId="LiveId" clId="{13DADA02-A43E-4AD9-81A5-2BA34B8DF9AB}" dt="2020-08-18T06:33:54.802" v="3562" actId="1076"/>
          <ac:grpSpMkLst>
            <pc:docMk/>
            <pc:sldMk cId="2842988658" sldId="329"/>
            <ac:grpSpMk id="11" creationId="{C8839D2E-BFBF-4AEE-9E3B-B40F1D4DEBB7}"/>
          </ac:grpSpMkLst>
        </pc:grpChg>
        <pc:grpChg chg="mod">
          <ac:chgData name="viswanath gopalakrishnan" userId="0291d92d5a8006f9" providerId="LiveId" clId="{13DADA02-A43E-4AD9-81A5-2BA34B8DF9AB}" dt="2020-08-18T06:29:21.476" v="3517"/>
          <ac:grpSpMkLst>
            <pc:docMk/>
            <pc:sldMk cId="2842988658" sldId="329"/>
            <ac:grpSpMk id="23" creationId="{BBFC807D-B007-49E2-A121-81B838C5CE9F}"/>
          </ac:grpSpMkLst>
        </pc:grpChg>
      </pc:sldChg>
      <pc:sldChg chg="addSp delSp modSp add mod">
        <pc:chgData name="viswanath gopalakrishnan" userId="0291d92d5a8006f9" providerId="LiveId" clId="{13DADA02-A43E-4AD9-81A5-2BA34B8DF9AB}" dt="2020-08-18T06:48:42.664" v="3719" actId="1076"/>
        <pc:sldMkLst>
          <pc:docMk/>
          <pc:sldMk cId="1611224436" sldId="330"/>
        </pc:sldMkLst>
        <pc:spChg chg="del">
          <ac:chgData name="viswanath gopalakrishnan" userId="0291d92d5a8006f9" providerId="LiveId" clId="{13DADA02-A43E-4AD9-81A5-2BA34B8DF9AB}" dt="2020-08-18T06:34:30.709" v="3567" actId="478"/>
          <ac:spMkLst>
            <pc:docMk/>
            <pc:sldMk cId="1611224436" sldId="330"/>
            <ac:spMk id="2" creationId="{BE4F3F08-EC9C-4787-B017-BB6F6EDA4FC5}"/>
          </ac:spMkLst>
        </pc:spChg>
        <pc:spChg chg="mod">
          <ac:chgData name="viswanath gopalakrishnan" userId="0291d92d5a8006f9" providerId="LiveId" clId="{13DADA02-A43E-4AD9-81A5-2BA34B8DF9AB}" dt="2020-08-18T06:34:40.972" v="3569" actId="1076"/>
          <ac:spMkLst>
            <pc:docMk/>
            <pc:sldMk cId="1611224436" sldId="330"/>
            <ac:spMk id="4" creationId="{971E1BEC-03E9-48EC-9228-7D2E21A37514}"/>
          </ac:spMkLst>
        </pc:spChg>
        <pc:spChg chg="mod">
          <ac:chgData name="viswanath gopalakrishnan" userId="0291d92d5a8006f9" providerId="LiveId" clId="{13DADA02-A43E-4AD9-81A5-2BA34B8DF9AB}" dt="2020-08-18T06:34:40.972" v="3569" actId="1076"/>
          <ac:spMkLst>
            <pc:docMk/>
            <pc:sldMk cId="1611224436" sldId="330"/>
            <ac:spMk id="5" creationId="{CD8911EE-3BD5-4008-9415-6E90F9E37AE1}"/>
          </ac:spMkLst>
        </pc:spChg>
        <pc:spChg chg="mod">
          <ac:chgData name="viswanath gopalakrishnan" userId="0291d92d5a8006f9" providerId="LiveId" clId="{13DADA02-A43E-4AD9-81A5-2BA34B8DF9AB}" dt="2020-08-18T06:34:40.972" v="3569" actId="1076"/>
          <ac:spMkLst>
            <pc:docMk/>
            <pc:sldMk cId="1611224436" sldId="330"/>
            <ac:spMk id="6" creationId="{3990C8AE-010B-4027-9B42-EFE98F6E8BA4}"/>
          </ac:spMkLst>
        </pc:spChg>
        <pc:spChg chg="add mod">
          <ac:chgData name="viswanath gopalakrishnan" userId="0291d92d5a8006f9" providerId="LiveId" clId="{13DADA02-A43E-4AD9-81A5-2BA34B8DF9AB}" dt="2020-08-18T06:45:39.064" v="3607" actId="1076"/>
          <ac:spMkLst>
            <pc:docMk/>
            <pc:sldMk cId="1611224436" sldId="330"/>
            <ac:spMk id="7" creationId="{65A3E86B-CCF8-4A97-A3B1-5B798A6130A1}"/>
          </ac:spMkLst>
        </pc:spChg>
        <pc:spChg chg="add mod">
          <ac:chgData name="viswanath gopalakrishnan" userId="0291d92d5a8006f9" providerId="LiveId" clId="{13DADA02-A43E-4AD9-81A5-2BA34B8DF9AB}" dt="2020-08-18T06:45:46.878" v="3609" actId="1076"/>
          <ac:spMkLst>
            <pc:docMk/>
            <pc:sldMk cId="1611224436" sldId="330"/>
            <ac:spMk id="9" creationId="{90CE08FE-3357-4D10-B44E-88D2992EE9BD}"/>
          </ac:spMkLst>
        </pc:spChg>
        <pc:spChg chg="add mod">
          <ac:chgData name="viswanath gopalakrishnan" userId="0291d92d5a8006f9" providerId="LiveId" clId="{13DADA02-A43E-4AD9-81A5-2BA34B8DF9AB}" dt="2020-08-18T06:45:49.816" v="3610" actId="1076"/>
          <ac:spMkLst>
            <pc:docMk/>
            <pc:sldMk cId="1611224436" sldId="330"/>
            <ac:spMk id="10" creationId="{7BE38522-8DBB-49ED-A822-5D625E67FE72}"/>
          </ac:spMkLst>
        </pc:spChg>
        <pc:spChg chg="add mod">
          <ac:chgData name="viswanath gopalakrishnan" userId="0291d92d5a8006f9" providerId="LiveId" clId="{13DADA02-A43E-4AD9-81A5-2BA34B8DF9AB}" dt="2020-08-18T06:48:42.664" v="3719" actId="1076"/>
          <ac:spMkLst>
            <pc:docMk/>
            <pc:sldMk cId="1611224436" sldId="330"/>
            <ac:spMk id="12" creationId="{EFC3D627-EDD2-4A50-8B07-311F73E5D704}"/>
          </ac:spMkLst>
        </pc:spChg>
        <pc:spChg chg="mod">
          <ac:chgData name="viswanath gopalakrishnan" userId="0291d92d5a8006f9" providerId="LiveId" clId="{13DADA02-A43E-4AD9-81A5-2BA34B8DF9AB}" dt="2020-08-18T06:46:40.362" v="3623" actId="14100"/>
          <ac:spMkLst>
            <pc:docMk/>
            <pc:sldMk cId="1611224436" sldId="330"/>
            <ac:spMk id="13" creationId="{1FE35B91-BEE1-49C4-B728-A6C1CC924DDE}"/>
          </ac:spMkLst>
        </pc:spChg>
        <pc:spChg chg="mod">
          <ac:chgData name="viswanath gopalakrishnan" userId="0291d92d5a8006f9" providerId="LiveId" clId="{13DADA02-A43E-4AD9-81A5-2BA34B8DF9AB}" dt="2020-08-18T06:46:39.816" v="3622" actId="14100"/>
          <ac:spMkLst>
            <pc:docMk/>
            <pc:sldMk cId="1611224436" sldId="330"/>
            <ac:spMk id="14" creationId="{638C974A-820B-486F-AB18-09FB0D06872A}"/>
          </ac:spMkLst>
        </pc:spChg>
        <pc:spChg chg="add mod">
          <ac:chgData name="viswanath gopalakrishnan" userId="0291d92d5a8006f9" providerId="LiveId" clId="{13DADA02-A43E-4AD9-81A5-2BA34B8DF9AB}" dt="2020-08-18T06:48:39.120" v="3718" actId="1076"/>
          <ac:spMkLst>
            <pc:docMk/>
            <pc:sldMk cId="1611224436" sldId="330"/>
            <ac:spMk id="20" creationId="{733909DE-C645-45DE-8593-92D540261CF9}"/>
          </ac:spMkLst>
        </pc:spChg>
        <pc:spChg chg="mod">
          <ac:chgData name="viswanath gopalakrishnan" userId="0291d92d5a8006f9" providerId="LiveId" clId="{13DADA02-A43E-4AD9-81A5-2BA34B8DF9AB}" dt="2020-08-18T06:46:40.885" v="3624" actId="255"/>
          <ac:spMkLst>
            <pc:docMk/>
            <pc:sldMk cId="1611224436" sldId="330"/>
            <ac:spMk id="22" creationId="{C8F7E352-98E1-4770-ABC7-DEC362827FCE}"/>
          </ac:spMkLst>
        </pc:spChg>
        <pc:spChg chg="mod">
          <ac:chgData name="viswanath gopalakrishnan" userId="0291d92d5a8006f9" providerId="LiveId" clId="{13DADA02-A43E-4AD9-81A5-2BA34B8DF9AB}" dt="2020-08-18T06:46:38.029" v="3619" actId="14100"/>
          <ac:spMkLst>
            <pc:docMk/>
            <pc:sldMk cId="1611224436" sldId="330"/>
            <ac:spMk id="25" creationId="{A2819A26-C726-4135-91F0-5B0CB6B62269}"/>
          </ac:spMkLst>
        </pc:spChg>
        <pc:spChg chg="mod">
          <ac:chgData name="viswanath gopalakrishnan" userId="0291d92d5a8006f9" providerId="LiveId" clId="{13DADA02-A43E-4AD9-81A5-2BA34B8DF9AB}" dt="2020-08-18T06:46:38.485" v="3620" actId="14100"/>
          <ac:spMkLst>
            <pc:docMk/>
            <pc:sldMk cId="1611224436" sldId="330"/>
            <ac:spMk id="26" creationId="{E17DE6D2-074E-41FC-B1D9-F06B29D55BEA}"/>
          </ac:spMkLst>
        </pc:spChg>
        <pc:spChg chg="mod">
          <ac:chgData name="viswanath gopalakrishnan" userId="0291d92d5a8006f9" providerId="LiveId" clId="{13DADA02-A43E-4AD9-81A5-2BA34B8DF9AB}" dt="2020-08-18T06:46:38.981" v="3621" actId="255"/>
          <ac:spMkLst>
            <pc:docMk/>
            <pc:sldMk cId="1611224436" sldId="330"/>
            <ac:spMk id="27" creationId="{5316B2E4-6F37-4A3B-9B85-94E165AEC0E8}"/>
          </ac:spMkLst>
        </pc:spChg>
        <pc:spChg chg="del mod">
          <ac:chgData name="viswanath gopalakrishnan" userId="0291d92d5a8006f9" providerId="LiveId" clId="{13DADA02-A43E-4AD9-81A5-2BA34B8DF9AB}" dt="2020-08-18T06:43:03.496" v="3579" actId="478"/>
          <ac:spMkLst>
            <pc:docMk/>
            <pc:sldMk cId="1611224436" sldId="330"/>
            <ac:spMk id="28" creationId="{6F5EC908-F35E-42F7-B566-3A41A8DF5266}"/>
          </ac:spMkLst>
        </pc:spChg>
        <pc:spChg chg="add mod">
          <ac:chgData name="viswanath gopalakrishnan" userId="0291d92d5a8006f9" providerId="LiveId" clId="{13DADA02-A43E-4AD9-81A5-2BA34B8DF9AB}" dt="2020-08-18T06:45:39.064" v="3607" actId="1076"/>
          <ac:spMkLst>
            <pc:docMk/>
            <pc:sldMk cId="1611224436" sldId="330"/>
            <ac:spMk id="37" creationId="{8E1C7EC5-31A5-49EC-80E6-DA09A4141A7E}"/>
          </ac:spMkLst>
        </pc:spChg>
        <pc:grpChg chg="add mod">
          <ac:chgData name="viswanath gopalakrishnan" userId="0291d92d5a8006f9" providerId="LiveId" clId="{13DADA02-A43E-4AD9-81A5-2BA34B8DF9AB}" dt="2020-08-18T06:34:59.316" v="3572" actId="164"/>
          <ac:grpSpMkLst>
            <pc:docMk/>
            <pc:sldMk cId="1611224436" sldId="330"/>
            <ac:grpSpMk id="3" creationId="{51B6BBA7-4FBE-47B0-9558-17A2D6309B01}"/>
          </ac:grpSpMkLst>
        </pc:grpChg>
        <pc:grpChg chg="mod">
          <ac:chgData name="viswanath gopalakrishnan" userId="0291d92d5a8006f9" providerId="LiveId" clId="{13DADA02-A43E-4AD9-81A5-2BA34B8DF9AB}" dt="2020-08-18T06:34:36.283" v="3568" actId="1076"/>
          <ac:grpSpMkLst>
            <pc:docMk/>
            <pc:sldMk cId="1611224436" sldId="330"/>
            <ac:grpSpMk id="11" creationId="{C8839D2E-BFBF-4AEE-9E3B-B40F1D4DEBB7}"/>
          </ac:grpSpMkLst>
        </pc:grpChg>
        <pc:grpChg chg="add mod">
          <ac:chgData name="viswanath gopalakrishnan" userId="0291d92d5a8006f9" providerId="LiveId" clId="{13DADA02-A43E-4AD9-81A5-2BA34B8DF9AB}" dt="2020-08-18T06:35:17.203" v="3575" actId="1076"/>
          <ac:grpSpMkLst>
            <pc:docMk/>
            <pc:sldMk cId="1611224436" sldId="330"/>
            <ac:grpSpMk id="31" creationId="{58CEED8C-E42B-49E1-8638-61DFB82E36F4}"/>
          </ac:grpSpMkLst>
        </pc:grpChg>
        <pc:cxnChg chg="add mod">
          <ac:chgData name="viswanath gopalakrishnan" userId="0291d92d5a8006f9" providerId="LiveId" clId="{13DADA02-A43E-4AD9-81A5-2BA34B8DF9AB}" dt="2020-08-18T06:34:59.316" v="3572" actId="164"/>
          <ac:cxnSpMkLst>
            <pc:docMk/>
            <pc:sldMk cId="1611224436" sldId="330"/>
            <ac:cxnSpMk id="29" creationId="{67907F19-CBB8-4D97-BC3E-A2578CD6A3C0}"/>
          </ac:cxnSpMkLst>
        </pc:cxnChg>
        <pc:cxnChg chg="add mod">
          <ac:chgData name="viswanath gopalakrishnan" userId="0291d92d5a8006f9" providerId="LiveId" clId="{13DADA02-A43E-4AD9-81A5-2BA34B8DF9AB}" dt="2020-08-18T06:34:59.316" v="3572" actId="164"/>
          <ac:cxnSpMkLst>
            <pc:docMk/>
            <pc:sldMk cId="1611224436" sldId="330"/>
            <ac:cxnSpMk id="30" creationId="{86853E15-3D4A-475E-9EEC-84CC6E432685}"/>
          </ac:cxnSpMkLst>
        </pc:cxnChg>
        <pc:cxnChg chg="mod">
          <ac:chgData name="viswanath gopalakrishnan" userId="0291d92d5a8006f9" providerId="LiveId" clId="{13DADA02-A43E-4AD9-81A5-2BA34B8DF9AB}" dt="2020-08-18T06:35:09.451" v="3574"/>
          <ac:cxnSpMkLst>
            <pc:docMk/>
            <pc:sldMk cId="1611224436" sldId="330"/>
            <ac:cxnSpMk id="32" creationId="{0640A8F6-6208-42AF-9766-3F08AE8A9539}"/>
          </ac:cxnSpMkLst>
        </pc:cxnChg>
        <pc:cxnChg chg="mod">
          <ac:chgData name="viswanath gopalakrishnan" userId="0291d92d5a8006f9" providerId="LiveId" clId="{13DADA02-A43E-4AD9-81A5-2BA34B8DF9AB}" dt="2020-08-18T06:35:09.451" v="3574"/>
          <ac:cxnSpMkLst>
            <pc:docMk/>
            <pc:sldMk cId="1611224436" sldId="330"/>
            <ac:cxnSpMk id="33" creationId="{D7660B77-075E-4280-8AEC-A3874D9CEA09}"/>
          </ac:cxnSpMkLst>
        </pc:cxnChg>
        <pc:cxnChg chg="add mod">
          <ac:chgData name="viswanath gopalakrishnan" userId="0291d92d5a8006f9" providerId="LiveId" clId="{13DADA02-A43E-4AD9-81A5-2BA34B8DF9AB}" dt="2020-08-18T06:35:39.364" v="3577" actId="1076"/>
          <ac:cxnSpMkLst>
            <pc:docMk/>
            <pc:sldMk cId="1611224436" sldId="330"/>
            <ac:cxnSpMk id="34" creationId="{8981D951-A0F5-481F-BB65-BE89C634ECB0}"/>
          </ac:cxnSpMkLst>
        </pc:cxnChg>
        <pc:cxnChg chg="add mod">
          <ac:chgData name="viswanath gopalakrishnan" userId="0291d92d5a8006f9" providerId="LiveId" clId="{13DADA02-A43E-4AD9-81A5-2BA34B8DF9AB}" dt="2020-08-18T06:35:39.364" v="3577" actId="1076"/>
          <ac:cxnSpMkLst>
            <pc:docMk/>
            <pc:sldMk cId="1611224436" sldId="330"/>
            <ac:cxnSpMk id="35" creationId="{2A440DBC-D702-4F41-983A-EF021BD7FB1E}"/>
          </ac:cxnSpMkLst>
        </pc:cxnChg>
      </pc:sldChg>
    </pc:docChg>
  </pc:docChgLst>
  <pc:docChgLst>
    <pc:chgData name="viswanath gopalakrishnan" userId="0291d92d5a8006f9" providerId="LiveId" clId="{7BE6212C-70BC-4BBB-A8AA-FC52F5C87CE0}"/>
    <pc:docChg chg="custSel delSld modSld">
      <pc:chgData name="viswanath gopalakrishnan" userId="0291d92d5a8006f9" providerId="LiveId" clId="{7BE6212C-70BC-4BBB-A8AA-FC52F5C87CE0}" dt="2020-10-01T07:15:19.984" v="210" actId="478"/>
      <pc:docMkLst>
        <pc:docMk/>
      </pc:docMkLst>
      <pc:sldChg chg="addSp modSp mod">
        <pc:chgData name="viswanath gopalakrishnan" userId="0291d92d5a8006f9" providerId="LiveId" clId="{7BE6212C-70BC-4BBB-A8AA-FC52F5C87CE0}" dt="2020-10-01T03:11:59.397" v="26" actId="1076"/>
        <pc:sldMkLst>
          <pc:docMk/>
          <pc:sldMk cId="1030127703" sldId="263"/>
        </pc:sldMkLst>
        <pc:spChg chg="mod">
          <ac:chgData name="viswanath gopalakrishnan" userId="0291d92d5a8006f9" providerId="LiveId" clId="{7BE6212C-70BC-4BBB-A8AA-FC52F5C87CE0}" dt="2020-10-01T03:11:34.053" v="5" actId="1076"/>
          <ac:spMkLst>
            <pc:docMk/>
            <pc:sldMk cId="1030127703" sldId="263"/>
            <ac:spMk id="2" creationId="{B1294D20-5533-481C-A381-BD921BBDA10F}"/>
          </ac:spMkLst>
        </pc:spChg>
        <pc:spChg chg="add mod">
          <ac:chgData name="viswanath gopalakrishnan" userId="0291d92d5a8006f9" providerId="LiveId" clId="{7BE6212C-70BC-4BBB-A8AA-FC52F5C87CE0}" dt="2020-10-01T03:11:59.397" v="26" actId="1076"/>
          <ac:spMkLst>
            <pc:docMk/>
            <pc:sldMk cId="1030127703" sldId="263"/>
            <ac:spMk id="4" creationId="{F4E35996-950C-47D6-9989-AA4692563A44}"/>
          </ac:spMkLst>
        </pc:spChg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2864830588" sldId="319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2281419393" sldId="320"/>
        </pc:sldMkLst>
      </pc:sldChg>
      <pc:sldChg chg="del">
        <pc:chgData name="viswanath gopalakrishnan" userId="0291d92d5a8006f9" providerId="LiveId" clId="{7BE6212C-70BC-4BBB-A8AA-FC52F5C87CE0}" dt="2020-09-30T14:40:49.440" v="0" actId="2696"/>
        <pc:sldMkLst>
          <pc:docMk/>
          <pc:sldMk cId="3596076793" sldId="321"/>
        </pc:sldMkLst>
      </pc:sldChg>
      <pc:sldChg chg="addSp modSp mod modAnim">
        <pc:chgData name="viswanath gopalakrishnan" userId="0291d92d5a8006f9" providerId="LiveId" clId="{7BE6212C-70BC-4BBB-A8AA-FC52F5C87CE0}" dt="2020-10-01T03:22:31.134" v="63" actId="1076"/>
        <pc:sldMkLst>
          <pc:docMk/>
          <pc:sldMk cId="3493045785" sldId="323"/>
        </pc:sldMkLst>
        <pc:spChg chg="mod">
          <ac:chgData name="viswanath gopalakrishnan" userId="0291d92d5a8006f9" providerId="LiveId" clId="{7BE6212C-70BC-4BBB-A8AA-FC52F5C87CE0}" dt="2020-10-01T03:21:55.084" v="58" actId="164"/>
          <ac:spMkLst>
            <pc:docMk/>
            <pc:sldMk cId="3493045785" sldId="323"/>
            <ac:spMk id="2" creationId="{D577C6D6-F471-4B0C-A671-43292A989363}"/>
          </ac:spMkLst>
        </pc:spChg>
        <pc:spChg chg="mod">
          <ac:chgData name="viswanath gopalakrishnan" userId="0291d92d5a8006f9" providerId="LiveId" clId="{7BE6212C-70BC-4BBB-A8AA-FC52F5C87CE0}" dt="2020-10-01T03:21:55.084" v="58" actId="164"/>
          <ac:spMkLst>
            <pc:docMk/>
            <pc:sldMk cId="3493045785" sldId="323"/>
            <ac:spMk id="15" creationId="{2062396B-56CB-4E58-B60E-F95B3C3F8EC2}"/>
          </ac:spMkLst>
        </pc:spChg>
        <pc:spChg chg="mod">
          <ac:chgData name="viswanath gopalakrishnan" userId="0291d92d5a8006f9" providerId="LiveId" clId="{7BE6212C-70BC-4BBB-A8AA-FC52F5C87CE0}" dt="2020-10-01T03:21:55.084" v="58" actId="164"/>
          <ac:spMkLst>
            <pc:docMk/>
            <pc:sldMk cId="3493045785" sldId="323"/>
            <ac:spMk id="37" creationId="{E2E944FF-A4D4-43F1-9018-B33DB23D784C}"/>
          </ac:spMkLst>
        </pc:spChg>
        <pc:spChg chg="mod">
          <ac:chgData name="viswanath gopalakrishnan" userId="0291d92d5a8006f9" providerId="LiveId" clId="{7BE6212C-70BC-4BBB-A8AA-FC52F5C87CE0}" dt="2020-10-01T03:21:55.084" v="58" actId="164"/>
          <ac:spMkLst>
            <pc:docMk/>
            <pc:sldMk cId="3493045785" sldId="323"/>
            <ac:spMk id="38" creationId="{125262B4-A6C3-49F9-9C7F-A754AEE6E527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39" creationId="{C4266DD5-180E-42BA-A445-1E9F37CD50BB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40" creationId="{276FE23B-D7CE-476C-B3EF-62D82B4A5291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41" creationId="{AACDB27D-6657-4D74-B9C2-E117D54A6E72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43" creationId="{452C7F9F-BA48-4430-956F-C8291C59CD36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47" creationId="{C274A98D-5957-4F12-AC07-28CF08DBDBFD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49" creationId="{B1C96465-CE8E-4CB1-B49E-84B851735FDF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56" creationId="{29C83309-A173-47E5-8C4D-C480CAF7B60D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58" creationId="{2E03ECD6-2C9E-4099-855F-9D23225B1DE6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60" creationId="{8B372850-4F9C-4148-AE0B-42D66A4BF8EC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62" creationId="{29F3616F-F481-4E9F-A23A-D97C3C78F967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64" creationId="{7AB38216-1A3E-480A-869B-215A943C44CD}"/>
          </ac:spMkLst>
        </pc:spChg>
        <pc:spChg chg="mod">
          <ac:chgData name="viswanath gopalakrishnan" userId="0291d92d5a8006f9" providerId="LiveId" clId="{7BE6212C-70BC-4BBB-A8AA-FC52F5C87CE0}" dt="2020-10-01T03:22:13.869" v="60" actId="164"/>
          <ac:spMkLst>
            <pc:docMk/>
            <pc:sldMk cId="3493045785" sldId="323"/>
            <ac:spMk id="66" creationId="{016F7F4F-6713-472E-B92E-B8B5C65693AE}"/>
          </ac:spMkLst>
        </pc:spChg>
        <pc:grpChg chg="add mod">
          <ac:chgData name="viswanath gopalakrishnan" userId="0291d92d5a8006f9" providerId="LiveId" clId="{7BE6212C-70BC-4BBB-A8AA-FC52F5C87CE0}" dt="2020-10-01T03:22:31.134" v="63" actId="1076"/>
          <ac:grpSpMkLst>
            <pc:docMk/>
            <pc:sldMk cId="3493045785" sldId="323"/>
            <ac:grpSpMk id="4" creationId="{2791C258-BCF7-4396-AA9E-38C3AA6159D3}"/>
          </ac:grpSpMkLst>
        </pc:grpChg>
        <pc:grpChg chg="add mod">
          <ac:chgData name="viswanath gopalakrishnan" userId="0291d92d5a8006f9" providerId="LiveId" clId="{7BE6212C-70BC-4BBB-A8AA-FC52F5C87CE0}" dt="2020-10-01T03:22:23.416" v="62" actId="1076"/>
          <ac:grpSpMkLst>
            <pc:docMk/>
            <pc:sldMk cId="3493045785" sldId="323"/>
            <ac:grpSpMk id="5" creationId="{9DA6428B-F619-4A79-A152-5F7B370AF08A}"/>
          </ac:grpSpMkLst>
        </pc:grpChg>
        <pc:grpChg chg="mod">
          <ac:chgData name="viswanath gopalakrishnan" userId="0291d92d5a8006f9" providerId="LiveId" clId="{7BE6212C-70BC-4BBB-A8AA-FC52F5C87CE0}" dt="2020-10-01T03:21:55.084" v="58" actId="164"/>
          <ac:grpSpMkLst>
            <pc:docMk/>
            <pc:sldMk cId="3493045785" sldId="323"/>
            <ac:grpSpMk id="13" creationId="{DEA8FA83-8C41-44C6-8861-FF45C9AE5F94}"/>
          </ac:grpSpMkLst>
        </pc:grpChg>
        <pc:grpChg chg="mod">
          <ac:chgData name="viswanath gopalakrishnan" userId="0291d92d5a8006f9" providerId="LiveId" clId="{7BE6212C-70BC-4BBB-A8AA-FC52F5C87CE0}" dt="2020-10-01T03:21:55.084" v="58" actId="164"/>
          <ac:grpSpMkLst>
            <pc:docMk/>
            <pc:sldMk cId="3493045785" sldId="323"/>
            <ac:grpSpMk id="32" creationId="{B70CAB92-58EA-4099-A759-5B910E2367C0}"/>
          </ac:grpSpMkLst>
        </pc:grpChg>
        <pc:grpChg chg="mod">
          <ac:chgData name="viswanath gopalakrishnan" userId="0291d92d5a8006f9" providerId="LiveId" clId="{7BE6212C-70BC-4BBB-A8AA-FC52F5C87CE0}" dt="2020-10-01T03:21:55.084" v="58" actId="164"/>
          <ac:grpSpMkLst>
            <pc:docMk/>
            <pc:sldMk cId="3493045785" sldId="323"/>
            <ac:grpSpMk id="36" creationId="{21962F43-34E6-4930-8669-E9F05A258EC7}"/>
          </ac:grpSpMkLst>
        </pc:grpChg>
        <pc:grpChg chg="mod">
          <ac:chgData name="viswanath gopalakrishnan" userId="0291d92d5a8006f9" providerId="LiveId" clId="{7BE6212C-70BC-4BBB-A8AA-FC52F5C87CE0}" dt="2020-10-01T03:22:13.869" v="60" actId="164"/>
          <ac:grpSpMkLst>
            <pc:docMk/>
            <pc:sldMk cId="3493045785" sldId="323"/>
            <ac:grpSpMk id="50" creationId="{E1BAE047-3CC6-4FCD-9CD4-E6A81F301CFC}"/>
          </ac:grpSpMkLst>
        </pc:grpChg>
      </pc:sldChg>
      <pc:sldChg chg="addSp modSp mod modAnim">
        <pc:chgData name="viswanath gopalakrishnan" userId="0291d92d5a8006f9" providerId="LiveId" clId="{7BE6212C-70BC-4BBB-A8AA-FC52F5C87CE0}" dt="2020-10-01T03:57:47.547" v="165" actId="20577"/>
        <pc:sldMkLst>
          <pc:docMk/>
          <pc:sldMk cId="1776758198" sldId="324"/>
        </pc:sldMkLst>
        <pc:spChg chg="mod">
          <ac:chgData name="viswanath gopalakrishnan" userId="0291d92d5a8006f9" providerId="LiveId" clId="{7BE6212C-70BC-4BBB-A8AA-FC52F5C87CE0}" dt="2020-10-01T03:26:42.553" v="145" actId="14100"/>
          <ac:spMkLst>
            <pc:docMk/>
            <pc:sldMk cId="1776758198" sldId="324"/>
            <ac:spMk id="7" creationId="{F7FB3E6A-DB8A-4A4E-8B8F-517349096FEA}"/>
          </ac:spMkLst>
        </pc:spChg>
        <pc:spChg chg="mod">
          <ac:chgData name="viswanath gopalakrishnan" userId="0291d92d5a8006f9" providerId="LiveId" clId="{7BE6212C-70BC-4BBB-A8AA-FC52F5C87CE0}" dt="2020-10-01T03:26:19.306" v="142" actId="1076"/>
          <ac:spMkLst>
            <pc:docMk/>
            <pc:sldMk cId="1776758198" sldId="324"/>
            <ac:spMk id="14" creationId="{5B25ED43-B083-4D2C-B91E-E470EAA66097}"/>
          </ac:spMkLst>
        </pc:spChg>
        <pc:spChg chg="mod">
          <ac:chgData name="viswanath gopalakrishnan" userId="0291d92d5a8006f9" providerId="LiveId" clId="{7BE6212C-70BC-4BBB-A8AA-FC52F5C87CE0}" dt="2020-10-01T03:25:00.947" v="71" actId="1076"/>
          <ac:spMkLst>
            <pc:docMk/>
            <pc:sldMk cId="1776758198" sldId="324"/>
            <ac:spMk id="24" creationId="{37D5F516-0265-443F-9F36-AC772C13613C}"/>
          </ac:spMkLst>
        </pc:spChg>
        <pc:spChg chg="mod">
          <ac:chgData name="viswanath gopalakrishnan" userId="0291d92d5a8006f9" providerId="LiveId" clId="{7BE6212C-70BC-4BBB-A8AA-FC52F5C87CE0}" dt="2020-10-01T03:23:53.540" v="66" actId="164"/>
          <ac:spMkLst>
            <pc:docMk/>
            <pc:sldMk cId="1776758198" sldId="324"/>
            <ac:spMk id="26" creationId="{36B21F53-C9B8-4A88-8295-99DB17586080}"/>
          </ac:spMkLst>
        </pc:spChg>
        <pc:spChg chg="mod">
          <ac:chgData name="viswanath gopalakrishnan" userId="0291d92d5a8006f9" providerId="LiveId" clId="{7BE6212C-70BC-4BBB-A8AA-FC52F5C87CE0}" dt="2020-10-01T03:23:53.540" v="66" actId="164"/>
          <ac:spMkLst>
            <pc:docMk/>
            <pc:sldMk cId="1776758198" sldId="324"/>
            <ac:spMk id="28" creationId="{B90920DA-BAAC-4673-80DD-14F694083CAE}"/>
          </ac:spMkLst>
        </pc:spChg>
        <pc:spChg chg="mod">
          <ac:chgData name="viswanath gopalakrishnan" userId="0291d92d5a8006f9" providerId="LiveId" clId="{7BE6212C-70BC-4BBB-A8AA-FC52F5C87CE0}" dt="2020-10-01T03:23:53.540" v="66" actId="164"/>
          <ac:spMkLst>
            <pc:docMk/>
            <pc:sldMk cId="1776758198" sldId="324"/>
            <ac:spMk id="30" creationId="{A0A852C7-03B8-46B4-9AFF-A7588B357D20}"/>
          </ac:spMkLst>
        </pc:spChg>
        <pc:spChg chg="mod">
          <ac:chgData name="viswanath gopalakrishnan" userId="0291d92d5a8006f9" providerId="LiveId" clId="{7BE6212C-70BC-4BBB-A8AA-FC52F5C87CE0}" dt="2020-10-01T03:23:53.540" v="66" actId="164"/>
          <ac:spMkLst>
            <pc:docMk/>
            <pc:sldMk cId="1776758198" sldId="324"/>
            <ac:spMk id="31" creationId="{409FFED5-683A-419A-B30C-5CDAD86AC600}"/>
          </ac:spMkLst>
        </pc:spChg>
        <pc:spChg chg="mod">
          <ac:chgData name="viswanath gopalakrishnan" userId="0291d92d5a8006f9" providerId="LiveId" clId="{7BE6212C-70BC-4BBB-A8AA-FC52F5C87CE0}" dt="2020-10-01T03:25:37.047" v="137" actId="1038"/>
          <ac:spMkLst>
            <pc:docMk/>
            <pc:sldMk cId="1776758198" sldId="324"/>
            <ac:spMk id="33" creationId="{A4B7ED84-B35B-4C22-9C87-5E781CF47106}"/>
          </ac:spMkLst>
        </pc:spChg>
        <pc:spChg chg="mod">
          <ac:chgData name="viswanath gopalakrishnan" userId="0291d92d5a8006f9" providerId="LiveId" clId="{7BE6212C-70BC-4BBB-A8AA-FC52F5C87CE0}" dt="2020-10-01T03:26:11.848" v="141" actId="1076"/>
          <ac:spMkLst>
            <pc:docMk/>
            <pc:sldMk cId="1776758198" sldId="324"/>
            <ac:spMk id="103" creationId="{EDA3B3E1-7DB9-45C1-9DD3-533C4B8362A2}"/>
          </ac:spMkLst>
        </pc:spChg>
        <pc:spChg chg="mod">
          <ac:chgData name="viswanath gopalakrishnan" userId="0291d92d5a8006f9" providerId="LiveId" clId="{7BE6212C-70BC-4BBB-A8AA-FC52F5C87CE0}" dt="2020-10-01T03:23:53.540" v="66" actId="164"/>
          <ac:spMkLst>
            <pc:docMk/>
            <pc:sldMk cId="1776758198" sldId="324"/>
            <ac:spMk id="106" creationId="{F2C9E3DA-C523-4678-BC80-0EF87CAAA34B}"/>
          </ac:spMkLst>
        </pc:spChg>
        <pc:spChg chg="mod">
          <ac:chgData name="viswanath gopalakrishnan" userId="0291d92d5a8006f9" providerId="LiveId" clId="{7BE6212C-70BC-4BBB-A8AA-FC52F5C87CE0}" dt="2020-10-01T03:23:53.540" v="66" actId="164"/>
          <ac:spMkLst>
            <pc:docMk/>
            <pc:sldMk cId="1776758198" sldId="324"/>
            <ac:spMk id="108" creationId="{1E511A13-AE31-41FD-B0D1-AF3B5A622553}"/>
          </ac:spMkLst>
        </pc:spChg>
        <pc:spChg chg="mod">
          <ac:chgData name="viswanath gopalakrishnan" userId="0291d92d5a8006f9" providerId="LiveId" clId="{7BE6212C-70BC-4BBB-A8AA-FC52F5C87CE0}" dt="2020-10-01T03:25:54.201" v="139" actId="164"/>
          <ac:spMkLst>
            <pc:docMk/>
            <pc:sldMk cId="1776758198" sldId="324"/>
            <ac:spMk id="118" creationId="{EBEEE692-DAE6-483B-8721-CAFAB476600C}"/>
          </ac:spMkLst>
        </pc:spChg>
        <pc:spChg chg="mod">
          <ac:chgData name="viswanath gopalakrishnan" userId="0291d92d5a8006f9" providerId="LiveId" clId="{7BE6212C-70BC-4BBB-A8AA-FC52F5C87CE0}" dt="2020-10-01T03:25:08.168" v="73" actId="1076"/>
          <ac:spMkLst>
            <pc:docMk/>
            <pc:sldMk cId="1776758198" sldId="324"/>
            <ac:spMk id="119" creationId="{E00789F8-E801-4810-9A98-E098549902DA}"/>
          </ac:spMkLst>
        </pc:spChg>
        <pc:spChg chg="mod">
          <ac:chgData name="viswanath gopalakrishnan" userId="0291d92d5a8006f9" providerId="LiveId" clId="{7BE6212C-70BC-4BBB-A8AA-FC52F5C87CE0}" dt="2020-10-01T03:25:32.928" v="135" actId="1076"/>
          <ac:spMkLst>
            <pc:docMk/>
            <pc:sldMk cId="1776758198" sldId="324"/>
            <ac:spMk id="120" creationId="{EA41F5CD-CD57-4094-A0CE-4E8538DA3469}"/>
          </ac:spMkLst>
        </pc:spChg>
        <pc:spChg chg="mod">
          <ac:chgData name="viswanath gopalakrishnan" userId="0291d92d5a8006f9" providerId="LiveId" clId="{7BE6212C-70BC-4BBB-A8AA-FC52F5C87CE0}" dt="2020-10-01T03:57:47.547" v="165" actId="20577"/>
          <ac:spMkLst>
            <pc:docMk/>
            <pc:sldMk cId="1776758198" sldId="324"/>
            <ac:spMk id="124" creationId="{5C3CCEB2-822D-4832-8058-E797327254F0}"/>
          </ac:spMkLst>
        </pc:spChg>
        <pc:grpChg chg="add mod">
          <ac:chgData name="viswanath gopalakrishnan" userId="0291d92d5a8006f9" providerId="LiveId" clId="{7BE6212C-70BC-4BBB-A8AA-FC52F5C87CE0}" dt="2020-10-01T03:24:46.441" v="69" actId="164"/>
          <ac:grpSpMkLst>
            <pc:docMk/>
            <pc:sldMk cId="1776758198" sldId="324"/>
            <ac:grpSpMk id="2" creationId="{E0E9F91C-7466-4AB6-A4A6-94BD33007CA3}"/>
          </ac:grpSpMkLst>
        </pc:grpChg>
        <pc:grpChg chg="add mod">
          <ac:chgData name="viswanath gopalakrishnan" userId="0291d92d5a8006f9" providerId="LiveId" clId="{7BE6212C-70BC-4BBB-A8AA-FC52F5C87CE0}" dt="2020-10-01T03:25:54.201" v="139" actId="164"/>
          <ac:grpSpMkLst>
            <pc:docMk/>
            <pc:sldMk cId="1776758198" sldId="324"/>
            <ac:grpSpMk id="3" creationId="{6B37B421-F949-4461-AAF8-C37640A6D2F1}"/>
          </ac:grpSpMkLst>
        </pc:grpChg>
        <pc:grpChg chg="add mod">
          <ac:chgData name="viswanath gopalakrishnan" userId="0291d92d5a8006f9" providerId="LiveId" clId="{7BE6212C-70BC-4BBB-A8AA-FC52F5C87CE0}" dt="2020-10-01T03:26:06.499" v="140" actId="1076"/>
          <ac:grpSpMkLst>
            <pc:docMk/>
            <pc:sldMk cId="1776758198" sldId="324"/>
            <ac:grpSpMk id="10" creationId="{432AEE38-2EA1-487F-9839-ED139717F78E}"/>
          </ac:grpSpMkLst>
        </pc:grpChg>
        <pc:grpChg chg="mod">
          <ac:chgData name="viswanath gopalakrishnan" userId="0291d92d5a8006f9" providerId="LiveId" clId="{7BE6212C-70BC-4BBB-A8AA-FC52F5C87CE0}" dt="2020-10-01T03:23:53.540" v="66" actId="164"/>
          <ac:grpSpMkLst>
            <pc:docMk/>
            <pc:sldMk cId="1776758198" sldId="324"/>
            <ac:grpSpMk id="104" creationId="{61C48482-424F-43EB-9DAD-28F65E0B6B21}"/>
          </ac:grpSpMkLst>
        </pc:grpChg>
      </pc:sldChg>
      <pc:sldChg chg="addSp modSp mod modAnim">
        <pc:chgData name="viswanath gopalakrishnan" userId="0291d92d5a8006f9" providerId="LiveId" clId="{7BE6212C-70BC-4BBB-A8AA-FC52F5C87CE0}" dt="2020-10-01T04:12:54.157" v="180"/>
        <pc:sldMkLst>
          <pc:docMk/>
          <pc:sldMk cId="1267467513" sldId="325"/>
        </pc:sldMkLst>
        <pc:spChg chg="mod">
          <ac:chgData name="viswanath gopalakrishnan" userId="0291d92d5a8006f9" providerId="LiveId" clId="{7BE6212C-70BC-4BBB-A8AA-FC52F5C87CE0}" dt="2020-10-01T04:12:05.665" v="173" actId="164"/>
          <ac:spMkLst>
            <pc:docMk/>
            <pc:sldMk cId="1267467513" sldId="325"/>
            <ac:spMk id="20" creationId="{F1EAB62A-9AF3-4872-B4FA-0E769B0D8416}"/>
          </ac:spMkLst>
        </pc:spChg>
        <pc:spChg chg="mod">
          <ac:chgData name="viswanath gopalakrishnan" userId="0291d92d5a8006f9" providerId="LiveId" clId="{7BE6212C-70BC-4BBB-A8AA-FC52F5C87CE0}" dt="2020-10-01T04:12:05.665" v="173" actId="164"/>
          <ac:spMkLst>
            <pc:docMk/>
            <pc:sldMk cId="1267467513" sldId="325"/>
            <ac:spMk id="21" creationId="{BC3514A4-C6F7-43D1-9D8D-390A45EEC53F}"/>
          </ac:spMkLst>
        </pc:spChg>
        <pc:spChg chg="mod">
          <ac:chgData name="viswanath gopalakrishnan" userId="0291d92d5a8006f9" providerId="LiveId" clId="{7BE6212C-70BC-4BBB-A8AA-FC52F5C87CE0}" dt="2020-10-01T04:12:05.665" v="173" actId="164"/>
          <ac:spMkLst>
            <pc:docMk/>
            <pc:sldMk cId="1267467513" sldId="325"/>
            <ac:spMk id="25" creationId="{2D65ABEA-B763-43B3-8D66-A7EC42C8C650}"/>
          </ac:spMkLst>
        </pc:spChg>
        <pc:spChg chg="mod">
          <ac:chgData name="viswanath gopalakrishnan" userId="0291d92d5a8006f9" providerId="LiveId" clId="{7BE6212C-70BC-4BBB-A8AA-FC52F5C87CE0}" dt="2020-10-01T04:12:05.665" v="173" actId="164"/>
          <ac:spMkLst>
            <pc:docMk/>
            <pc:sldMk cId="1267467513" sldId="325"/>
            <ac:spMk id="27" creationId="{5B0EFF5B-EB92-4A7C-8F94-778D41B6EE92}"/>
          </ac:spMkLst>
        </pc:spChg>
        <pc:spChg chg="mod">
          <ac:chgData name="viswanath gopalakrishnan" userId="0291d92d5a8006f9" providerId="LiveId" clId="{7BE6212C-70BC-4BBB-A8AA-FC52F5C87CE0}" dt="2020-10-01T04:12:05.665" v="173" actId="164"/>
          <ac:spMkLst>
            <pc:docMk/>
            <pc:sldMk cId="1267467513" sldId="325"/>
            <ac:spMk id="29" creationId="{82F32636-2F5D-4742-B439-CE6979F7BE82}"/>
          </ac:spMkLst>
        </pc:spChg>
        <pc:spChg chg="mod">
          <ac:chgData name="viswanath gopalakrishnan" userId="0291d92d5a8006f9" providerId="LiveId" clId="{7BE6212C-70BC-4BBB-A8AA-FC52F5C87CE0}" dt="2020-10-01T04:11:56.850" v="172" actId="164"/>
          <ac:spMkLst>
            <pc:docMk/>
            <pc:sldMk cId="1267467513" sldId="325"/>
            <ac:spMk id="32" creationId="{C8F8EF2C-5160-4BCE-8C46-1C2BAE865C48}"/>
          </ac:spMkLst>
        </pc:spChg>
        <pc:spChg chg="mod">
          <ac:chgData name="viswanath gopalakrishnan" userId="0291d92d5a8006f9" providerId="LiveId" clId="{7BE6212C-70BC-4BBB-A8AA-FC52F5C87CE0}" dt="2020-10-01T04:12:39.949" v="177" actId="164"/>
          <ac:spMkLst>
            <pc:docMk/>
            <pc:sldMk cId="1267467513" sldId="325"/>
            <ac:spMk id="34" creationId="{892AE7BE-A723-4F48-B53D-EA5CA61DF053}"/>
          </ac:spMkLst>
        </pc:spChg>
        <pc:spChg chg="mod">
          <ac:chgData name="viswanath gopalakrishnan" userId="0291d92d5a8006f9" providerId="LiveId" clId="{7BE6212C-70BC-4BBB-A8AA-FC52F5C87CE0}" dt="2020-10-01T04:11:56.850" v="172" actId="164"/>
          <ac:spMkLst>
            <pc:docMk/>
            <pc:sldMk cId="1267467513" sldId="325"/>
            <ac:spMk id="35" creationId="{6685AFE5-01FF-4831-A11E-08241532DF16}"/>
          </ac:spMkLst>
        </pc:spChg>
        <pc:spChg chg="mod">
          <ac:chgData name="viswanath gopalakrishnan" userId="0291d92d5a8006f9" providerId="LiveId" clId="{7BE6212C-70BC-4BBB-A8AA-FC52F5C87CE0}" dt="2020-10-01T04:11:56.850" v="172" actId="164"/>
          <ac:spMkLst>
            <pc:docMk/>
            <pc:sldMk cId="1267467513" sldId="325"/>
            <ac:spMk id="52" creationId="{DAEFE1DC-74B1-4579-89FE-784EB13A2FFC}"/>
          </ac:spMkLst>
        </pc:spChg>
        <pc:spChg chg="mod">
          <ac:chgData name="viswanath gopalakrishnan" userId="0291d92d5a8006f9" providerId="LiveId" clId="{7BE6212C-70BC-4BBB-A8AA-FC52F5C87CE0}" dt="2020-10-01T04:11:56.850" v="172" actId="164"/>
          <ac:spMkLst>
            <pc:docMk/>
            <pc:sldMk cId="1267467513" sldId="325"/>
            <ac:spMk id="54" creationId="{F0926FB3-5FDB-45E0-B449-95CE43264715}"/>
          </ac:spMkLst>
        </pc:spChg>
        <pc:spChg chg="mod">
          <ac:chgData name="viswanath gopalakrishnan" userId="0291d92d5a8006f9" providerId="LiveId" clId="{7BE6212C-70BC-4BBB-A8AA-FC52F5C87CE0}" dt="2020-10-01T04:11:56.850" v="172" actId="164"/>
          <ac:spMkLst>
            <pc:docMk/>
            <pc:sldMk cId="1267467513" sldId="325"/>
            <ac:spMk id="58" creationId="{7A078F73-6E0D-47CE-A7B0-BCE106B654A2}"/>
          </ac:spMkLst>
        </pc:spChg>
        <pc:grpChg chg="add mod">
          <ac:chgData name="viswanath gopalakrishnan" userId="0291d92d5a8006f9" providerId="LiveId" clId="{7BE6212C-70BC-4BBB-A8AA-FC52F5C87CE0}" dt="2020-10-01T04:12:05.665" v="173" actId="164"/>
          <ac:grpSpMkLst>
            <pc:docMk/>
            <pc:sldMk cId="1267467513" sldId="325"/>
            <ac:grpSpMk id="4" creationId="{C81F7339-775E-4C62-8160-DDABBE266C0D}"/>
          </ac:grpSpMkLst>
        </pc:grpChg>
        <pc:grpChg chg="add mod">
          <ac:chgData name="viswanath gopalakrishnan" userId="0291d92d5a8006f9" providerId="LiveId" clId="{7BE6212C-70BC-4BBB-A8AA-FC52F5C87CE0}" dt="2020-10-01T04:12:39.949" v="177" actId="164"/>
          <ac:grpSpMkLst>
            <pc:docMk/>
            <pc:sldMk cId="1267467513" sldId="325"/>
            <ac:grpSpMk id="5" creationId="{7187981A-5DB0-4758-AB9F-9AF5D4282F7D}"/>
          </ac:grpSpMkLst>
        </pc:grpChg>
        <pc:grpChg chg="add mod">
          <ac:chgData name="viswanath gopalakrishnan" userId="0291d92d5a8006f9" providerId="LiveId" clId="{7BE6212C-70BC-4BBB-A8AA-FC52F5C87CE0}" dt="2020-10-01T04:12:39.949" v="177" actId="164"/>
          <ac:grpSpMkLst>
            <pc:docMk/>
            <pc:sldMk cId="1267467513" sldId="325"/>
            <ac:grpSpMk id="6" creationId="{A4E3CF7A-D448-4E00-8BBE-EC2EEFDFCC1A}"/>
          </ac:grpSpMkLst>
        </pc:grpChg>
      </pc:sldChg>
      <pc:sldChg chg="modSp modAnim">
        <pc:chgData name="viswanath gopalakrishnan" userId="0291d92d5a8006f9" providerId="LiveId" clId="{7BE6212C-70BC-4BBB-A8AA-FC52F5C87CE0}" dt="2020-10-01T04:15:30.687" v="184"/>
        <pc:sldMkLst>
          <pc:docMk/>
          <pc:sldMk cId="2980759509" sldId="326"/>
        </pc:sldMkLst>
        <pc:spChg chg="mod">
          <ac:chgData name="viswanath gopalakrishnan" userId="0291d92d5a8006f9" providerId="LiveId" clId="{7BE6212C-70BC-4BBB-A8AA-FC52F5C87CE0}" dt="2020-10-01T04:14:55.489" v="182" actId="20577"/>
          <ac:spMkLst>
            <pc:docMk/>
            <pc:sldMk cId="2980759509" sldId="326"/>
            <ac:spMk id="83" creationId="{5D160B2A-2E44-4D46-9D8F-27DCBA17F119}"/>
          </ac:spMkLst>
        </pc:spChg>
      </pc:sldChg>
      <pc:sldChg chg="modSp mod modAnim">
        <pc:chgData name="viswanath gopalakrishnan" userId="0291d92d5a8006f9" providerId="LiveId" clId="{7BE6212C-70BC-4BBB-A8AA-FC52F5C87CE0}" dt="2020-10-01T04:36:31.058" v="196"/>
        <pc:sldMkLst>
          <pc:docMk/>
          <pc:sldMk cId="3678249924" sldId="327"/>
        </pc:sldMkLst>
        <pc:spChg chg="mod">
          <ac:chgData name="viswanath gopalakrishnan" userId="0291d92d5a8006f9" providerId="LiveId" clId="{7BE6212C-70BC-4BBB-A8AA-FC52F5C87CE0}" dt="2020-10-01T04:36:24.241" v="194" actId="1076"/>
          <ac:spMkLst>
            <pc:docMk/>
            <pc:sldMk cId="3678249924" sldId="327"/>
            <ac:spMk id="10" creationId="{7F5C0FF2-B9AA-4FBC-AA6F-B38612754834}"/>
          </ac:spMkLst>
        </pc:spChg>
        <pc:spChg chg="mod">
          <ac:chgData name="viswanath gopalakrishnan" userId="0291d92d5a8006f9" providerId="LiveId" clId="{7BE6212C-70BC-4BBB-A8AA-FC52F5C87CE0}" dt="2020-10-01T04:36:24.241" v="194" actId="1076"/>
          <ac:spMkLst>
            <pc:docMk/>
            <pc:sldMk cId="3678249924" sldId="327"/>
            <ac:spMk id="44" creationId="{6A36799A-4E25-47A8-A7E4-A0863BFE626F}"/>
          </ac:spMkLst>
        </pc:spChg>
      </pc:sldChg>
      <pc:sldChg chg="addSp delSp modSp mod delAnim modAnim">
        <pc:chgData name="viswanath gopalakrishnan" userId="0291d92d5a8006f9" providerId="LiveId" clId="{7BE6212C-70BC-4BBB-A8AA-FC52F5C87CE0}" dt="2020-10-01T07:15:19.984" v="210" actId="478"/>
        <pc:sldMkLst>
          <pc:docMk/>
          <pc:sldMk cId="2101848383" sldId="328"/>
        </pc:sldMkLst>
        <pc:spChg chg="add mod">
          <ac:chgData name="viswanath gopalakrishnan" userId="0291d92d5a8006f9" providerId="LiveId" clId="{7BE6212C-70BC-4BBB-A8AA-FC52F5C87CE0}" dt="2020-10-01T07:14:43.962" v="204" actId="1076"/>
          <ac:spMkLst>
            <pc:docMk/>
            <pc:sldMk cId="2101848383" sldId="328"/>
            <ac:spMk id="2" creationId="{ED10FD52-626A-46CA-AB03-BFD99FC1B082}"/>
          </ac:spMkLst>
        </pc:spChg>
        <pc:spChg chg="del">
          <ac:chgData name="viswanath gopalakrishnan" userId="0291d92d5a8006f9" providerId="LiveId" clId="{7BE6212C-70BC-4BBB-A8AA-FC52F5C87CE0}" dt="2020-10-01T04:33:21.703" v="188" actId="478"/>
          <ac:spMkLst>
            <pc:docMk/>
            <pc:sldMk cId="2101848383" sldId="328"/>
            <ac:spMk id="3" creationId="{531DD750-4E60-44DF-BAD7-1DBA2EB6A8A4}"/>
          </ac:spMkLst>
        </pc:spChg>
        <pc:spChg chg="del">
          <ac:chgData name="viswanath gopalakrishnan" userId="0291d92d5a8006f9" providerId="LiveId" clId="{7BE6212C-70BC-4BBB-A8AA-FC52F5C87CE0}" dt="2020-10-01T04:33:21.703" v="188" actId="478"/>
          <ac:spMkLst>
            <pc:docMk/>
            <pc:sldMk cId="2101848383" sldId="328"/>
            <ac:spMk id="38" creationId="{2DF73D02-2944-4B12-BC01-0D73956B0547}"/>
          </ac:spMkLst>
        </pc:spChg>
        <pc:spChg chg="del mod">
          <ac:chgData name="viswanath gopalakrishnan" userId="0291d92d5a8006f9" providerId="LiveId" clId="{7BE6212C-70BC-4BBB-A8AA-FC52F5C87CE0}" dt="2020-10-01T07:15:19.984" v="210" actId="478"/>
          <ac:spMkLst>
            <pc:docMk/>
            <pc:sldMk cId="2101848383" sldId="328"/>
            <ac:spMk id="70" creationId="{C39CA1F3-86BC-4662-A5D4-EF5457C00A94}"/>
          </ac:spMkLst>
        </pc:spChg>
        <pc:spChg chg="del">
          <ac:chgData name="viswanath gopalakrishnan" userId="0291d92d5a8006f9" providerId="LiveId" clId="{7BE6212C-70BC-4BBB-A8AA-FC52F5C87CE0}" dt="2020-10-01T07:14:40.657" v="203" actId="478"/>
          <ac:spMkLst>
            <pc:docMk/>
            <pc:sldMk cId="2101848383" sldId="328"/>
            <ac:spMk id="71" creationId="{636BAD46-1032-47D8-B3D2-7925788C6468}"/>
          </ac:spMkLst>
        </pc:spChg>
        <pc:spChg chg="mod">
          <ac:chgData name="viswanath gopalakrishnan" userId="0291d92d5a8006f9" providerId="LiveId" clId="{7BE6212C-70BC-4BBB-A8AA-FC52F5C87CE0}" dt="2020-10-01T04:33:29.025" v="189" actId="1076"/>
          <ac:spMkLst>
            <pc:docMk/>
            <pc:sldMk cId="2101848383" sldId="328"/>
            <ac:spMk id="73" creationId="{0C6C10E2-7730-40F0-9005-A238FAD69A9F}"/>
          </ac:spMkLst>
        </pc:spChg>
        <pc:spChg chg="mod">
          <ac:chgData name="viswanath gopalakrishnan" userId="0291d92d5a8006f9" providerId="LiveId" clId="{7BE6212C-70BC-4BBB-A8AA-FC52F5C87CE0}" dt="2020-10-01T04:33:29.025" v="189" actId="1076"/>
          <ac:spMkLst>
            <pc:docMk/>
            <pc:sldMk cId="2101848383" sldId="328"/>
            <ac:spMk id="74" creationId="{CEFFD4A4-4436-4CAC-890C-19D9956FC9D1}"/>
          </ac:spMkLst>
        </pc:spChg>
        <pc:spChg chg="mod">
          <ac:chgData name="viswanath gopalakrishnan" userId="0291d92d5a8006f9" providerId="LiveId" clId="{7BE6212C-70BC-4BBB-A8AA-FC52F5C87CE0}" dt="2020-10-01T04:33:29.025" v="189" actId="1076"/>
          <ac:spMkLst>
            <pc:docMk/>
            <pc:sldMk cId="2101848383" sldId="328"/>
            <ac:spMk id="80" creationId="{25DEC6C8-0F6E-4744-88AA-E826D61312C7}"/>
          </ac:spMkLst>
        </pc:spChg>
        <pc:spChg chg="mod">
          <ac:chgData name="viswanath gopalakrishnan" userId="0291d92d5a8006f9" providerId="LiveId" clId="{7BE6212C-70BC-4BBB-A8AA-FC52F5C87CE0}" dt="2020-10-01T04:33:29.025" v="189" actId="1076"/>
          <ac:spMkLst>
            <pc:docMk/>
            <pc:sldMk cId="2101848383" sldId="328"/>
            <ac:spMk id="81" creationId="{B65AFDF2-BED0-442C-8DFB-58DEA8FB12EF}"/>
          </ac:spMkLst>
        </pc:spChg>
      </pc:sldChg>
      <pc:sldChg chg="modAnim">
        <pc:chgData name="viswanath gopalakrishnan" userId="0291d92d5a8006f9" providerId="LiveId" clId="{7BE6212C-70BC-4BBB-A8AA-FC52F5C87CE0}" dt="2020-10-01T04:37:33.847" v="199"/>
        <pc:sldMkLst>
          <pc:docMk/>
          <pc:sldMk cId="2842988658" sldId="329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1570391443" sldId="331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51344804" sldId="364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1487119372" sldId="365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315182530" sldId="366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950145774" sldId="367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1901748313" sldId="368"/>
        </pc:sldMkLst>
      </pc:sldChg>
      <pc:sldChg chg="del">
        <pc:chgData name="viswanath gopalakrishnan" userId="0291d92d5a8006f9" providerId="LiveId" clId="{7BE6212C-70BC-4BBB-A8AA-FC52F5C87CE0}" dt="2020-09-30T15:00:12.012" v="2" actId="2696"/>
        <pc:sldMkLst>
          <pc:docMk/>
          <pc:sldMk cId="3534453978" sldId="369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1132227978" sldId="377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3847737948" sldId="384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2357385737" sldId="385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1858364508" sldId="386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1553486211" sldId="387"/>
        </pc:sldMkLst>
      </pc:sldChg>
      <pc:sldChg chg="del">
        <pc:chgData name="viswanath gopalakrishnan" userId="0291d92d5a8006f9" providerId="LiveId" clId="{7BE6212C-70BC-4BBB-A8AA-FC52F5C87CE0}" dt="2020-09-30T14:44:12.975" v="1" actId="47"/>
        <pc:sldMkLst>
          <pc:docMk/>
          <pc:sldMk cId="109406605" sldId="388"/>
        </pc:sldMkLst>
      </pc:sldChg>
    </pc:docChg>
  </pc:docChgLst>
  <pc:docChgLst>
    <pc:chgData name="viswanath gopalakrishnan" userId="0291d92d5a8006f9" providerId="LiveId" clId="{A917F6D5-C38D-4CFF-B075-78FBB1A3F2DA}"/>
    <pc:docChg chg="undo custSel addSld delSld modSld sldOrd">
      <pc:chgData name="viswanath gopalakrishnan" userId="0291d92d5a8006f9" providerId="LiveId" clId="{A917F6D5-C38D-4CFF-B075-78FBB1A3F2DA}" dt="2020-08-17T03:16:28.763" v="3028" actId="20577"/>
      <pc:docMkLst>
        <pc:docMk/>
      </pc:docMkLst>
      <pc:sldChg chg="modSp mod">
        <pc:chgData name="viswanath gopalakrishnan" userId="0291d92d5a8006f9" providerId="LiveId" clId="{A917F6D5-C38D-4CFF-B075-78FBB1A3F2DA}" dt="2020-08-17T03:16:28.763" v="3028" actId="20577"/>
        <pc:sldMkLst>
          <pc:docMk/>
          <pc:sldMk cId="1030127703" sldId="263"/>
        </pc:sldMkLst>
        <pc:spChg chg="mod">
          <ac:chgData name="viswanath gopalakrishnan" userId="0291d92d5a8006f9" providerId="LiveId" clId="{A917F6D5-C38D-4CFF-B075-78FBB1A3F2DA}" dt="2020-08-17T03:16:28.763" v="3028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A917F6D5-C38D-4CFF-B075-78FBB1A3F2DA}" dt="2020-08-10T05:00:24.208" v="1477"/>
        <pc:sldMkLst>
          <pc:docMk/>
          <pc:sldMk cId="392727911" sldId="317"/>
        </pc:sldMkLst>
        <pc:spChg chg="mod">
          <ac:chgData name="viswanath gopalakrishnan" userId="0291d92d5a8006f9" providerId="LiveId" clId="{A917F6D5-C38D-4CFF-B075-78FBB1A3F2DA}" dt="2020-08-10T05:00:24.208" v="1477"/>
          <ac:spMkLst>
            <pc:docMk/>
            <pc:sldMk cId="392727911" sldId="317"/>
            <ac:spMk id="5" creationId="{ED8F4497-9D2C-4946-8BA6-865AFAF6C08B}"/>
          </ac:spMkLst>
        </pc:sp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626327236" sldId="318"/>
        </pc:sldMkLst>
      </pc:sldChg>
      <pc:sldChg chg="addSp delSp modSp add mod delAnim modNotesTx">
        <pc:chgData name="viswanath gopalakrishnan" userId="0291d92d5a8006f9" providerId="LiveId" clId="{A917F6D5-C38D-4CFF-B075-78FBB1A3F2DA}" dt="2020-08-10T05:44:51.308" v="1702" actId="1076"/>
        <pc:sldMkLst>
          <pc:docMk/>
          <pc:sldMk cId="4072707087" sldId="318"/>
        </pc:sldMkLst>
        <pc:spChg chg="mod">
          <ac:chgData name="viswanath gopalakrishnan" userId="0291d92d5a8006f9" providerId="LiveId" clId="{A917F6D5-C38D-4CFF-B075-78FBB1A3F2DA}" dt="2020-08-10T05:29:34.657" v="1508" actId="20577"/>
          <ac:spMkLst>
            <pc:docMk/>
            <pc:sldMk cId="4072707087" sldId="318"/>
            <ac:spMk id="3" creationId="{D1C525E6-6CCA-4CC3-9B93-9F73E6C6A79D}"/>
          </ac:spMkLst>
        </pc:spChg>
        <pc:spChg chg="del">
          <ac:chgData name="viswanath gopalakrishnan" userId="0291d92d5a8006f9" providerId="LiveId" clId="{A917F6D5-C38D-4CFF-B075-78FBB1A3F2DA}" dt="2020-08-09T05:10:48.730" v="65" actId="478"/>
          <ac:spMkLst>
            <pc:docMk/>
            <pc:sldMk cId="4072707087" sldId="318"/>
            <ac:spMk id="5" creationId="{ED8F4497-9D2C-4946-8BA6-865AFAF6C08B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7" creationId="{66087A1D-A023-448F-B894-FF6B9750AC1D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8" creationId="{5C99C27D-C0D6-4B3E-8DE9-7EC8836D7AAA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17" creationId="{B4FFDB7F-4F31-4267-86B7-D979E885EE33}"/>
          </ac:spMkLst>
        </pc:spChg>
        <pc:spChg chg="add mod">
          <ac:chgData name="viswanath gopalakrishnan" userId="0291d92d5a8006f9" providerId="LiveId" clId="{A917F6D5-C38D-4CFF-B075-78FBB1A3F2DA}" dt="2020-08-10T05:35:41.416" v="1691" actId="1076"/>
          <ac:spMkLst>
            <pc:docMk/>
            <pc:sldMk cId="4072707087" sldId="318"/>
            <ac:spMk id="18" creationId="{A023DE2F-91D7-449E-BD36-73A82D6C3F5A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25" creationId="{CF5AD3AD-5E12-4B35-9AC3-E78E24823878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27" creationId="{E1F7FFA9-FA3D-46FE-A564-B4A13F833D6F}"/>
          </ac:spMkLst>
        </pc:sp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" creationId="{F9C5FD90-B0B9-4894-9984-820EC9638CAB}"/>
          </ac:picMkLst>
        </pc:picChg>
        <pc:picChg chg="add mod">
          <ac:chgData name="viswanath gopalakrishnan" userId="0291d92d5a8006f9" providerId="LiveId" clId="{A917F6D5-C38D-4CFF-B075-78FBB1A3F2DA}" dt="2020-08-10T05:29:43.243" v="1510" actId="1076"/>
          <ac:picMkLst>
            <pc:docMk/>
            <pc:sldMk cId="4072707087" sldId="318"/>
            <ac:picMk id="4" creationId="{9F865140-3B8C-42A2-9FE6-ED745695D185}"/>
          </ac:picMkLst>
        </pc:picChg>
        <pc:picChg chg="add del">
          <ac:chgData name="viswanath gopalakrishnan" userId="0291d92d5a8006f9" providerId="LiveId" clId="{A917F6D5-C38D-4CFF-B075-78FBB1A3F2DA}" dt="2020-08-09T05:11:54.029" v="95" actId="478"/>
          <ac:picMkLst>
            <pc:docMk/>
            <pc:sldMk cId="4072707087" sldId="318"/>
            <ac:picMk id="4" creationId="{E77BA217-1620-4FF6-AB3D-C85CD82A69AB}"/>
          </ac:picMkLst>
        </pc:picChg>
        <pc:picChg chg="add del">
          <ac:chgData name="viswanath gopalakrishnan" userId="0291d92d5a8006f9" providerId="LiveId" clId="{A917F6D5-C38D-4CFF-B075-78FBB1A3F2DA}" dt="2020-08-10T05:30:16.664" v="1512" actId="478"/>
          <ac:picMkLst>
            <pc:docMk/>
            <pc:sldMk cId="4072707087" sldId="318"/>
            <ac:picMk id="5" creationId="{00256145-0785-4A2D-BBE7-7883FEB196BF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6" creationId="{6A30EF93-F90D-4544-9A53-9113E52F6A72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9" creationId="{BA383C9A-11A7-40BF-BA63-4AB12C352706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0" creationId="{1B7A03A4-FA92-4919-ABEF-301415212E8A}"/>
          </ac:picMkLst>
        </pc:picChg>
        <pc:picChg chg="add del">
          <ac:chgData name="viswanath gopalakrishnan" userId="0291d92d5a8006f9" providerId="LiveId" clId="{A917F6D5-C38D-4CFF-B075-78FBB1A3F2DA}" dt="2020-08-09T05:15:54.513" v="181" actId="478"/>
          <ac:picMkLst>
            <pc:docMk/>
            <pc:sldMk cId="4072707087" sldId="318"/>
            <ac:picMk id="11" creationId="{93FD68CC-9894-4A13-9044-6253541CD79E}"/>
          </ac:picMkLst>
        </pc:picChg>
        <pc:picChg chg="add del">
          <ac:chgData name="viswanath gopalakrishnan" userId="0291d92d5a8006f9" providerId="LiveId" clId="{A917F6D5-C38D-4CFF-B075-78FBB1A3F2DA}" dt="2020-08-10T05:30:28.238" v="1514" actId="478"/>
          <ac:picMkLst>
            <pc:docMk/>
            <pc:sldMk cId="4072707087" sldId="318"/>
            <ac:picMk id="11" creationId="{C00425D6-48BE-4B0B-BFAF-AF94DB1488B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2" creationId="{92F5FD58-AEA4-4BDC-B9C3-CE71851FCD52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3" creationId="{883D3BA1-D72B-465B-BD88-1B5C44960349}"/>
          </ac:picMkLst>
        </pc:picChg>
        <pc:picChg chg="add del">
          <ac:chgData name="viswanath gopalakrishnan" userId="0291d92d5a8006f9" providerId="LiveId" clId="{A917F6D5-C38D-4CFF-B075-78FBB1A3F2DA}" dt="2020-08-09T05:30:04.446" v="191" actId="478"/>
          <ac:picMkLst>
            <pc:docMk/>
            <pc:sldMk cId="4072707087" sldId="318"/>
            <ac:picMk id="14" creationId="{741BB81B-A784-498F-91A5-DFD7EE37F4C8}"/>
          </ac:picMkLst>
        </pc:picChg>
        <pc:picChg chg="add mod">
          <ac:chgData name="viswanath gopalakrishnan" userId="0291d92d5a8006f9" providerId="LiveId" clId="{A917F6D5-C38D-4CFF-B075-78FBB1A3F2DA}" dt="2020-08-10T05:35:05.101" v="1679" actId="1076"/>
          <ac:picMkLst>
            <pc:docMk/>
            <pc:sldMk cId="4072707087" sldId="318"/>
            <ac:picMk id="14" creationId="{A525B3B1-C0DD-4289-8D50-5D280A9B65C4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5" creationId="{8E35DD4B-367D-4523-9082-5994CED970B7}"/>
          </ac:picMkLst>
        </pc:picChg>
        <pc:picChg chg="add mod">
          <ac:chgData name="viswanath gopalakrishnan" userId="0291d92d5a8006f9" providerId="LiveId" clId="{A917F6D5-C38D-4CFF-B075-78FBB1A3F2DA}" dt="2020-08-10T05:35:07.609" v="1680" actId="1076"/>
          <ac:picMkLst>
            <pc:docMk/>
            <pc:sldMk cId="4072707087" sldId="318"/>
            <ac:picMk id="16" creationId="{68E89379-3482-4EF0-A836-60CB6F0F0369}"/>
          </ac:picMkLst>
        </pc:picChg>
        <pc:picChg chg="add del">
          <ac:chgData name="viswanath gopalakrishnan" userId="0291d92d5a8006f9" providerId="LiveId" clId="{A917F6D5-C38D-4CFF-B075-78FBB1A3F2DA}" dt="2020-08-09T05:34:07.299" v="223" actId="478"/>
          <ac:picMkLst>
            <pc:docMk/>
            <pc:sldMk cId="4072707087" sldId="318"/>
            <ac:picMk id="18" creationId="{A0CB2ED1-7165-4247-82EE-B1FA749A930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9" creationId="{A0562BBD-D528-4ACE-AC2B-F0E9A9659C8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0" creationId="{3F9EE45D-6E1D-4C95-A4B8-44E23F918B76}"/>
          </ac:picMkLst>
        </pc:picChg>
        <pc:picChg chg="add mod">
          <ac:chgData name="viswanath gopalakrishnan" userId="0291d92d5a8006f9" providerId="LiveId" clId="{A917F6D5-C38D-4CFF-B075-78FBB1A3F2DA}" dt="2020-08-10T05:44:48.130" v="1701" actId="1076"/>
          <ac:picMkLst>
            <pc:docMk/>
            <pc:sldMk cId="4072707087" sldId="318"/>
            <ac:picMk id="21" creationId="{4459D8D4-97D6-4DC2-9F33-1389D4E03E6C}"/>
          </ac:picMkLst>
        </pc:picChg>
        <pc:picChg chg="add del">
          <ac:chgData name="viswanath gopalakrishnan" userId="0291d92d5a8006f9" providerId="LiveId" clId="{A917F6D5-C38D-4CFF-B075-78FBB1A3F2DA}" dt="2020-08-09T05:35:06.726" v="231" actId="478"/>
          <ac:picMkLst>
            <pc:docMk/>
            <pc:sldMk cId="4072707087" sldId="318"/>
            <ac:picMk id="21" creationId="{6F99BFC4-ACD4-4B1B-8D91-8C59D5533735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10T05:44:48.130" v="1701" actId="1076"/>
          <ac:picMkLst>
            <pc:docMk/>
            <pc:sldMk cId="4072707087" sldId="318"/>
            <ac:picMk id="23" creationId="{48D0A81E-574D-4A3E-83EC-623E906DAD5D}"/>
          </ac:picMkLst>
        </pc:picChg>
        <pc:picChg chg="add del">
          <ac:chgData name="viswanath gopalakrishnan" userId="0291d92d5a8006f9" providerId="LiveId" clId="{A917F6D5-C38D-4CFF-B075-78FBB1A3F2DA}" dt="2020-08-09T05:36:16.725" v="235" actId="478"/>
          <ac:picMkLst>
            <pc:docMk/>
            <pc:sldMk cId="4072707087" sldId="318"/>
            <ac:picMk id="23" creationId="{CD35C91D-1E95-438D-BADC-EA7A4E5552FD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4" creationId="{EB879934-5F6C-4162-8BBE-955E9308A114}"/>
          </ac:picMkLst>
        </pc:picChg>
        <pc:picChg chg="add mod">
          <ac:chgData name="viswanath gopalakrishnan" userId="0291d92d5a8006f9" providerId="LiveId" clId="{A917F6D5-C38D-4CFF-B075-78FBB1A3F2DA}" dt="2020-08-10T05:44:51.308" v="1702" actId="1076"/>
          <ac:picMkLst>
            <pc:docMk/>
            <pc:sldMk cId="4072707087" sldId="318"/>
            <ac:picMk id="26" creationId="{1025F865-DEDF-440E-8D6D-B1556BFF9385}"/>
          </ac:picMkLst>
        </pc:picChg>
        <pc:picChg chg="add del">
          <ac:chgData name="viswanath gopalakrishnan" userId="0291d92d5a8006f9" providerId="LiveId" clId="{A917F6D5-C38D-4CFF-B075-78FBB1A3F2DA}" dt="2020-08-09T05:40:43.241" v="302" actId="478"/>
          <ac:picMkLst>
            <pc:docMk/>
            <pc:sldMk cId="4072707087" sldId="318"/>
            <ac:picMk id="28" creationId="{BE07944A-5B86-43CB-8AA7-17F0620443BD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9" creationId="{6D46EE5D-1769-4932-AD45-3A6CD3542970}"/>
          </ac:picMkLst>
        </pc:picChg>
        <pc:picChg chg="add del mod">
          <ac:chgData name="viswanath gopalakrishnan" userId="0291d92d5a8006f9" providerId="LiveId" clId="{A917F6D5-C38D-4CFF-B075-78FBB1A3F2DA}" dt="2020-08-10T05:29:24.077" v="1480" actId="478"/>
          <ac:picMkLst>
            <pc:docMk/>
            <pc:sldMk cId="4072707087" sldId="318"/>
            <ac:picMk id="30" creationId="{1B3192A7-4C3B-4478-97C5-48969FE0A9A0}"/>
          </ac:picMkLst>
        </pc:picChg>
        <pc:cxnChg chg="add del mod">
          <ac:chgData name="viswanath gopalakrishnan" userId="0291d92d5a8006f9" providerId="LiveId" clId="{A917F6D5-C38D-4CFF-B075-78FBB1A3F2DA}" dt="2020-08-10T05:29:21.552" v="1479" actId="478"/>
          <ac:cxnSpMkLst>
            <pc:docMk/>
            <pc:sldMk cId="4072707087" sldId="318"/>
            <ac:cxnSpMk id="32" creationId="{46CE16C3-AD37-4DA5-8E25-AC827AB2B0FD}"/>
          </ac:cxnSpMkLst>
        </pc:cxn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333979014" sldId="319"/>
        </pc:sldMkLst>
      </pc:sldChg>
      <pc:sldChg chg="addSp delSp modSp add mod">
        <pc:chgData name="viswanath gopalakrishnan" userId="0291d92d5a8006f9" providerId="LiveId" clId="{A917F6D5-C38D-4CFF-B075-78FBB1A3F2DA}" dt="2020-08-09T09:35:45.815" v="1001" actId="1076"/>
        <pc:sldMkLst>
          <pc:docMk/>
          <pc:sldMk cId="4024107986" sldId="319"/>
        </pc:sldMkLst>
        <pc:spChg chg="mod">
          <ac:chgData name="viswanath gopalakrishnan" userId="0291d92d5a8006f9" providerId="LiveId" clId="{A917F6D5-C38D-4CFF-B075-78FBB1A3F2DA}" dt="2020-08-09T05:42:46.954" v="366" actId="20577"/>
          <ac:spMkLst>
            <pc:docMk/>
            <pc:sldMk cId="4024107986" sldId="319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4" creationId="{0EBE2C68-0EDB-495C-8CD1-B0AA8717E738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5" creationId="{78808E09-5134-45ED-A980-51ED3E7E28D7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7" creationId="{66087A1D-A023-448F-B894-FF6B9750AC1D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8" creationId="{5C99C27D-C0D6-4B3E-8DE9-7EC8836D7AAA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1" creationId="{E70D4F82-171E-41FF-8B19-7A692E5FB367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4" creationId="{F3CC7382-12C4-4246-80ED-AF620EDD6AD4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6" creationId="{93FF53C8-F72B-463C-B490-DE02D8C91240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17" creationId="{B4FFDB7F-4F31-4267-86B7-D979E885EE33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8" creationId="{F024829F-4E2D-4B12-B8A0-A57F7D0D5A8B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25" creationId="{CF5AD3AD-5E12-4B35-9AC3-E78E24823878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27" creationId="{E1F7FFA9-FA3D-46FE-A564-B4A13F833D6F}"/>
          </ac:spMkLst>
        </pc:spChg>
        <pc:graphicFrameChg chg="add mod modGraphic">
          <ac:chgData name="viswanath gopalakrishnan" userId="0291d92d5a8006f9" providerId="LiveId" clId="{A917F6D5-C38D-4CFF-B075-78FBB1A3F2DA}" dt="2020-08-09T09:35:45.815" v="1001" actId="1076"/>
          <ac:graphicFrameMkLst>
            <pc:docMk/>
            <pc:sldMk cId="4024107986" sldId="319"/>
            <ac:graphicFrameMk id="21" creationId="{5E9F91A5-6C53-44A7-9F2E-2BD146297AF3}"/>
          </ac:graphicFrameMkLst>
        </pc:graphicFrame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" creationId="{F9C5FD90-B0B9-4894-9984-820EC9638CAB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6" creationId="{6A30EF93-F90D-4544-9A53-9113E52F6A72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9" creationId="{BA383C9A-11A7-40BF-BA63-4AB12C352706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0" creationId="{1B7A03A4-FA92-4919-ABEF-301415212E8A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2" creationId="{92F5FD58-AEA4-4BDC-B9C3-CE71851FCD52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3" creationId="{883D3BA1-D72B-465B-BD88-1B5C44960349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5" creationId="{8E35DD4B-367D-4523-9082-5994CED970B7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9" creationId="{A0562BBD-D528-4ACE-AC2B-F0E9A9659C8C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0" creationId="{3F9EE45D-6E1D-4C95-A4B8-44E23F918B76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09T06:03:20.357" v="751" actId="1076"/>
          <ac:picMkLst>
            <pc:docMk/>
            <pc:sldMk cId="4024107986" sldId="319"/>
            <ac:picMk id="23" creationId="{227B7C3F-858C-4ACF-B4BC-2B0026AC4801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4" creationId="{EB879934-5F6C-4162-8BBE-955E9308A114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9" creationId="{6D46EE5D-1769-4932-AD45-3A6CD3542970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30" creationId="{1B3192A7-4C3B-4478-97C5-48969FE0A9A0}"/>
          </ac:picMkLst>
        </pc:picChg>
        <pc:cxnChg chg="del">
          <ac:chgData name="viswanath gopalakrishnan" userId="0291d92d5a8006f9" providerId="LiveId" clId="{A917F6D5-C38D-4CFF-B075-78FBB1A3F2DA}" dt="2020-08-09T05:42:27.726" v="312" actId="478"/>
          <ac:cxnSpMkLst>
            <pc:docMk/>
            <pc:sldMk cId="4024107986" sldId="319"/>
            <ac:cxnSpMk id="32" creationId="{46CE16C3-AD37-4DA5-8E25-AC827AB2B0FD}"/>
          </ac:cxnSpMkLst>
        </pc:cxn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410282687" sldId="320"/>
        </pc:sldMkLst>
      </pc:sldChg>
      <pc:sldChg chg="addSp delSp modSp add mod modNotesTx">
        <pc:chgData name="viswanath gopalakrishnan" userId="0291d92d5a8006f9" providerId="LiveId" clId="{A917F6D5-C38D-4CFF-B075-78FBB1A3F2DA}" dt="2020-08-10T04:26:51.499" v="1472" actId="478"/>
        <pc:sldMkLst>
          <pc:docMk/>
          <pc:sldMk cId="1999837742" sldId="320"/>
        </pc:sldMkLst>
        <pc:spChg chg="add mod">
          <ac:chgData name="viswanath gopalakrishnan" userId="0291d92d5a8006f9" providerId="LiveId" clId="{A917F6D5-C38D-4CFF-B075-78FBB1A3F2DA}" dt="2020-08-09T09:29:20.552" v="852" actId="113"/>
          <ac:spMkLst>
            <pc:docMk/>
            <pc:sldMk cId="1999837742" sldId="320"/>
            <ac:spMk id="2" creationId="{C7D9AFFE-7E53-484C-BEAB-564603607212}"/>
          </ac:spMkLst>
        </pc:spChg>
        <pc:spChg chg="mod">
          <ac:chgData name="viswanath gopalakrishnan" userId="0291d92d5a8006f9" providerId="LiveId" clId="{A917F6D5-C38D-4CFF-B075-78FBB1A3F2DA}" dt="2020-08-09T10:06:16.191" v="1308" actId="1076"/>
          <ac:spMkLst>
            <pc:docMk/>
            <pc:sldMk cId="1999837742" sldId="320"/>
            <ac:spMk id="3" creationId="{D1C525E6-6CCA-4CC3-9B93-9F73E6C6A79D}"/>
          </ac:spMkLst>
        </pc:spChg>
        <pc:spChg chg="add mod">
          <ac:chgData name="viswanath gopalakrishnan" userId="0291d92d5a8006f9" providerId="LiveId" clId="{A917F6D5-C38D-4CFF-B075-78FBB1A3F2DA}" dt="2020-08-09T09:30:46.100" v="879" actId="20577"/>
          <ac:spMkLst>
            <pc:docMk/>
            <pc:sldMk cId="1999837742" sldId="320"/>
            <ac:spMk id="4" creationId="{36A561B9-0A72-471C-87F1-35F9AA828B50}"/>
          </ac:spMkLst>
        </pc:spChg>
        <pc:spChg chg="add mod">
          <ac:chgData name="viswanath gopalakrishnan" userId="0291d92d5a8006f9" providerId="LiveId" clId="{A917F6D5-C38D-4CFF-B075-78FBB1A3F2DA}" dt="2020-08-09T09:29:44.123" v="855" actId="1076"/>
          <ac:spMkLst>
            <pc:docMk/>
            <pc:sldMk cId="1999837742" sldId="320"/>
            <ac:spMk id="5" creationId="{BAE9D755-B4CA-428A-B0F9-13C9D354DC82}"/>
          </ac:spMkLst>
        </pc:spChg>
        <pc:spChg chg="add mod">
          <ac:chgData name="viswanath gopalakrishnan" userId="0291d92d5a8006f9" providerId="LiveId" clId="{A917F6D5-C38D-4CFF-B075-78FBB1A3F2DA}" dt="2020-08-09T09:31:19.411" v="887" actId="1076"/>
          <ac:spMkLst>
            <pc:docMk/>
            <pc:sldMk cId="1999837742" sldId="320"/>
            <ac:spMk id="6" creationId="{029EC49F-34F8-42F9-897E-1D0A5FEC7DC0}"/>
          </ac:spMkLst>
        </pc:spChg>
        <pc:spChg chg="add 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7" creationId="{AD516A7E-DD48-4958-AE21-FF4AC60686AD}"/>
          </ac:spMkLst>
        </pc:spChg>
        <pc:spChg chg="add mod">
          <ac:chgData name="viswanath gopalakrishnan" userId="0291d92d5a8006f9" providerId="LiveId" clId="{A917F6D5-C38D-4CFF-B075-78FBB1A3F2DA}" dt="2020-08-09T10:06:26.695" v="1309" actId="1076"/>
          <ac:spMkLst>
            <pc:docMk/>
            <pc:sldMk cId="1999837742" sldId="320"/>
            <ac:spMk id="9" creationId="{724EDC0B-36F8-444C-A4AE-E8C5D83CF003}"/>
          </ac:spMkLst>
        </pc:spChg>
        <pc:spChg chg="add 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12" creationId="{60754CBC-A1D9-4F97-9E4B-5C0A3B5C5E16}"/>
          </ac:spMkLst>
        </pc:spChg>
        <pc:spChg chg="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23" creationId="{AF6EA035-B1E6-43A4-BC75-0FE0C8ED573B}"/>
          </ac:spMkLst>
        </pc:spChg>
        <pc:graphicFrameChg chg="del">
          <ac:chgData name="viswanath gopalakrishnan" userId="0291d92d5a8006f9" providerId="LiveId" clId="{A917F6D5-C38D-4CFF-B075-78FBB1A3F2DA}" dt="2020-08-09T09:20:35.227" v="778" actId="478"/>
          <ac:graphicFrameMkLst>
            <pc:docMk/>
            <pc:sldMk cId="1999837742" sldId="320"/>
            <ac:graphicFrameMk id="21" creationId="{5E9F91A5-6C53-44A7-9F2E-2BD146297AF3}"/>
          </ac:graphicFrameMkLst>
        </pc:graphicFrameChg>
        <pc:picChg chg="add del mod">
          <ac:chgData name="viswanath gopalakrishnan" userId="0291d92d5a8006f9" providerId="LiveId" clId="{A917F6D5-C38D-4CFF-B075-78FBB1A3F2DA}" dt="2020-08-09T09:31:38.275" v="890" actId="478"/>
          <ac:picMkLst>
            <pc:docMk/>
            <pc:sldMk cId="1999837742" sldId="320"/>
            <ac:picMk id="7" creationId="{0A6595DC-0280-4431-B02C-04FC2A5E031F}"/>
          </ac:picMkLst>
        </pc:picChg>
        <pc:picChg chg="add mod">
          <ac:chgData name="viswanath gopalakrishnan" userId="0291d92d5a8006f9" providerId="LiveId" clId="{A917F6D5-C38D-4CFF-B075-78FBB1A3F2DA}" dt="2020-08-09T09:31:56.913" v="892" actId="1076"/>
          <ac:picMkLst>
            <pc:docMk/>
            <pc:sldMk cId="1999837742" sldId="320"/>
            <ac:picMk id="8" creationId="{F5038D28-7255-4194-97F4-9F78CEA64EB8}"/>
          </ac:picMkLst>
        </pc:picChg>
        <pc:picChg chg="add del mod">
          <ac:chgData name="viswanath gopalakrishnan" userId="0291d92d5a8006f9" providerId="LiveId" clId="{A917F6D5-C38D-4CFF-B075-78FBB1A3F2DA}" dt="2020-08-10T04:26:51.499" v="1472" actId="478"/>
          <ac:picMkLst>
            <pc:docMk/>
            <pc:sldMk cId="1999837742" sldId="320"/>
            <ac:picMk id="13" creationId="{135E89C2-58B5-4B7B-B38F-29D398510E8C}"/>
          </ac:picMkLst>
        </pc:picChg>
        <pc:picChg chg="add del mod">
          <ac:chgData name="viswanath gopalakrishnan" userId="0291d92d5a8006f9" providerId="LiveId" clId="{A917F6D5-C38D-4CFF-B075-78FBB1A3F2DA}" dt="2020-08-09T09:58:33.450" v="1255" actId="478"/>
          <ac:picMkLst>
            <pc:docMk/>
            <pc:sldMk cId="1999837742" sldId="320"/>
            <ac:picMk id="14" creationId="{B12656C6-B65E-451B-BF3B-DC45AE66FE49}"/>
          </ac:picMkLst>
        </pc:picChg>
        <pc:picChg chg="add del">
          <ac:chgData name="viswanath gopalakrishnan" userId="0291d92d5a8006f9" providerId="LiveId" clId="{A917F6D5-C38D-4CFF-B075-78FBB1A3F2DA}" dt="2020-08-09T09:59:41.250" v="1257" actId="478"/>
          <ac:picMkLst>
            <pc:docMk/>
            <pc:sldMk cId="1999837742" sldId="320"/>
            <ac:picMk id="15" creationId="{7102496C-8DA6-4D65-8427-E91E901032C2}"/>
          </ac:picMkLst>
        </pc:picChg>
        <pc:picChg chg="add del mod">
          <ac:chgData name="viswanath gopalakrishnan" userId="0291d92d5a8006f9" providerId="LiveId" clId="{A917F6D5-C38D-4CFF-B075-78FBB1A3F2DA}" dt="2020-08-09T10:02:50.689" v="1273" actId="478"/>
          <ac:picMkLst>
            <pc:docMk/>
            <pc:sldMk cId="1999837742" sldId="320"/>
            <ac:picMk id="16" creationId="{4FDB2122-AA2F-4434-BA50-FB97249B1974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17" creationId="{A48DF8D1-1657-48E1-B85E-7D6A1BD132B2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18" creationId="{30343C4A-BD48-475E-B097-E0598B0C09DF}"/>
          </ac:picMkLst>
        </pc:picChg>
        <pc:picChg chg="add del">
          <ac:chgData name="viswanath gopalakrishnan" userId="0291d92d5a8006f9" providerId="LiveId" clId="{A917F6D5-C38D-4CFF-B075-78FBB1A3F2DA}" dt="2020-08-09T10:01:01.274" v="1265" actId="478"/>
          <ac:picMkLst>
            <pc:docMk/>
            <pc:sldMk cId="1999837742" sldId="320"/>
            <ac:picMk id="19" creationId="{58FC65DB-C71B-4ED1-A279-64AA1D8AADAC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20" creationId="{033FE7F1-EBEE-44F2-B335-02E2C4FAD668}"/>
          </ac:picMkLst>
        </pc:picChg>
        <pc:picChg chg="add del">
          <ac:chgData name="viswanath gopalakrishnan" userId="0291d92d5a8006f9" providerId="LiveId" clId="{A917F6D5-C38D-4CFF-B075-78FBB1A3F2DA}" dt="2020-08-09T10:02:22.766" v="1269" actId="478"/>
          <ac:picMkLst>
            <pc:docMk/>
            <pc:sldMk cId="1999837742" sldId="320"/>
            <ac:picMk id="21" creationId="{EB1E5137-BF47-4C49-8F18-A97768B30B8E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22" creationId="{E04B21ED-7AD4-41F0-AC7B-EF249EDFB153}"/>
          </ac:picMkLst>
        </pc:picChg>
        <pc:picChg chg="del">
          <ac:chgData name="viswanath gopalakrishnan" userId="0291d92d5a8006f9" providerId="LiveId" clId="{A917F6D5-C38D-4CFF-B075-78FBB1A3F2DA}" dt="2020-08-09T09:20:35.227" v="778" actId="478"/>
          <ac:picMkLst>
            <pc:docMk/>
            <pc:sldMk cId="1999837742" sldId="320"/>
            <ac:picMk id="23" creationId="{227B7C3F-858C-4ACF-B4BC-2B0026AC4801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230539080" sldId="321"/>
        </pc:sldMkLst>
      </pc:sldChg>
      <pc:sldChg chg="delSp modSp add mod">
        <pc:chgData name="viswanath gopalakrishnan" userId="0291d92d5a8006f9" providerId="LiveId" clId="{A917F6D5-C38D-4CFF-B075-78FBB1A3F2DA}" dt="2020-08-10T04:26:37.774" v="1470" actId="1076"/>
        <pc:sldMkLst>
          <pc:docMk/>
          <pc:sldMk cId="3955614868" sldId="321"/>
        </pc:sldMkLst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2" creationId="{C7D9AFFE-7E53-484C-BEAB-564603607212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4" creationId="{36A561B9-0A72-471C-87F1-35F9AA828B50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5" creationId="{BAE9D755-B4CA-428A-B0F9-13C9D354DC82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6" creationId="{029EC49F-34F8-42F9-897E-1D0A5FEC7DC0}"/>
          </ac:spMkLst>
        </pc:spChg>
        <pc:spChg chg="mod">
          <ac:chgData name="viswanath gopalakrishnan" userId="0291d92d5a8006f9" providerId="LiveId" clId="{A917F6D5-C38D-4CFF-B075-78FBB1A3F2DA}" dt="2020-08-10T04:26:00.272" v="1463" actId="1076"/>
          <ac:spMkLst>
            <pc:docMk/>
            <pc:sldMk cId="3955614868" sldId="321"/>
            <ac:spMk id="7" creationId="{AD516A7E-DD48-4958-AE21-FF4AC60686AD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9" creationId="{724EDC0B-36F8-444C-A4AE-E8C5D83CF003}"/>
          </ac:spMkLst>
        </pc:spChg>
        <pc:spChg chg="mod">
          <ac:chgData name="viswanath gopalakrishnan" userId="0291d92d5a8006f9" providerId="LiveId" clId="{A917F6D5-C38D-4CFF-B075-78FBB1A3F2DA}" dt="2020-08-10T04:26:04.832" v="1464" actId="1076"/>
          <ac:spMkLst>
            <pc:docMk/>
            <pc:sldMk cId="3955614868" sldId="321"/>
            <ac:spMk id="12" creationId="{60754CBC-A1D9-4F97-9E4B-5C0A3B5C5E16}"/>
          </ac:spMkLst>
        </pc:spChg>
        <pc:spChg chg="mod">
          <ac:chgData name="viswanath gopalakrishnan" userId="0291d92d5a8006f9" providerId="LiveId" clId="{A917F6D5-C38D-4CFF-B075-78FBB1A3F2DA}" dt="2020-08-10T04:26:12.185" v="1466" actId="1076"/>
          <ac:spMkLst>
            <pc:docMk/>
            <pc:sldMk cId="3955614868" sldId="321"/>
            <ac:spMk id="23" creationId="{AF6EA035-B1E6-43A4-BC75-0FE0C8ED573B}"/>
          </ac:spMkLst>
        </pc:spChg>
        <pc:picChg chg="del">
          <ac:chgData name="viswanath gopalakrishnan" userId="0291d92d5a8006f9" providerId="LiveId" clId="{A917F6D5-C38D-4CFF-B075-78FBB1A3F2DA}" dt="2020-08-10T04:25:55.428" v="1462" actId="478"/>
          <ac:picMkLst>
            <pc:docMk/>
            <pc:sldMk cId="3955614868" sldId="321"/>
            <ac:picMk id="8" creationId="{F5038D28-7255-4194-97F4-9F78CEA64EB8}"/>
          </ac:picMkLst>
        </pc:picChg>
        <pc:picChg chg="mod">
          <ac:chgData name="viswanath gopalakrishnan" userId="0291d92d5a8006f9" providerId="LiveId" clId="{A917F6D5-C38D-4CFF-B075-78FBB1A3F2DA}" dt="2020-08-10T04:26:08.664" v="1465" actId="1076"/>
          <ac:picMkLst>
            <pc:docMk/>
            <pc:sldMk cId="3955614868" sldId="321"/>
            <ac:picMk id="13" creationId="{135E89C2-58B5-4B7B-B38F-29D398510E8C}"/>
          </ac:picMkLst>
        </pc:picChg>
        <pc:picChg chg="mod">
          <ac:chgData name="viswanath gopalakrishnan" userId="0291d92d5a8006f9" providerId="LiveId" clId="{A917F6D5-C38D-4CFF-B075-78FBB1A3F2DA}" dt="2020-08-10T04:26:16.098" v="1467" actId="1076"/>
          <ac:picMkLst>
            <pc:docMk/>
            <pc:sldMk cId="3955614868" sldId="321"/>
            <ac:picMk id="17" creationId="{A48DF8D1-1657-48E1-B85E-7D6A1BD132B2}"/>
          </ac:picMkLst>
        </pc:picChg>
        <pc:picChg chg="mod">
          <ac:chgData name="viswanath gopalakrishnan" userId="0291d92d5a8006f9" providerId="LiveId" clId="{A917F6D5-C38D-4CFF-B075-78FBB1A3F2DA}" dt="2020-08-10T04:26:20.294" v="1468" actId="1076"/>
          <ac:picMkLst>
            <pc:docMk/>
            <pc:sldMk cId="3955614868" sldId="321"/>
            <ac:picMk id="18" creationId="{30343C4A-BD48-475E-B097-E0598B0C09DF}"/>
          </ac:picMkLst>
        </pc:picChg>
        <pc:picChg chg="mod">
          <ac:chgData name="viswanath gopalakrishnan" userId="0291d92d5a8006f9" providerId="LiveId" clId="{A917F6D5-C38D-4CFF-B075-78FBB1A3F2DA}" dt="2020-08-10T04:26:26.614" v="1469" actId="1076"/>
          <ac:picMkLst>
            <pc:docMk/>
            <pc:sldMk cId="3955614868" sldId="321"/>
            <ac:picMk id="20" creationId="{033FE7F1-EBEE-44F2-B335-02E2C4FAD668}"/>
          </ac:picMkLst>
        </pc:picChg>
        <pc:picChg chg="mod">
          <ac:chgData name="viswanath gopalakrishnan" userId="0291d92d5a8006f9" providerId="LiveId" clId="{A917F6D5-C38D-4CFF-B075-78FBB1A3F2DA}" dt="2020-08-10T04:26:37.774" v="1470" actId="1076"/>
          <ac:picMkLst>
            <pc:docMk/>
            <pc:sldMk cId="3955614868" sldId="321"/>
            <ac:picMk id="22" creationId="{E04B21ED-7AD4-41F0-AC7B-EF249EDFB153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764133940" sldId="322"/>
        </pc:sldMkLst>
      </pc:sldChg>
      <pc:sldChg chg="addSp delSp modSp add mod">
        <pc:chgData name="viswanath gopalakrishnan" userId="0291d92d5a8006f9" providerId="LiveId" clId="{A917F6D5-C38D-4CFF-B075-78FBB1A3F2DA}" dt="2020-08-11T07:15:16.531" v="2714" actId="1076"/>
        <pc:sldMkLst>
          <pc:docMk/>
          <pc:sldMk cId="2036633085" sldId="322"/>
        </pc:sldMkLst>
        <pc:spChg chg="add mod">
          <ac:chgData name="viswanath gopalakrishnan" userId="0291d92d5a8006f9" providerId="LiveId" clId="{A917F6D5-C38D-4CFF-B075-78FBB1A3F2DA}" dt="2020-08-11T06:55:24.640" v="2499" actId="113"/>
          <ac:spMkLst>
            <pc:docMk/>
            <pc:sldMk cId="2036633085" sldId="322"/>
            <ac:spMk id="2" creationId="{665820FA-CDE0-4E97-A6A5-D99D242A9120}"/>
          </ac:spMkLst>
        </pc:spChg>
        <pc:spChg chg="mod">
          <ac:chgData name="viswanath gopalakrishnan" userId="0291d92d5a8006f9" providerId="LiveId" clId="{A917F6D5-C38D-4CFF-B075-78FBB1A3F2DA}" dt="2020-08-10T07:27:44.742" v="2461" actId="20577"/>
          <ac:spMkLst>
            <pc:docMk/>
            <pc:sldMk cId="2036633085" sldId="322"/>
            <ac:spMk id="3" creationId="{D1C525E6-6CCA-4CC3-9B93-9F73E6C6A79D}"/>
          </ac:spMkLst>
        </pc:spChg>
        <pc:spChg chg="add mod">
          <ac:chgData name="viswanath gopalakrishnan" userId="0291d92d5a8006f9" providerId="LiveId" clId="{A917F6D5-C38D-4CFF-B075-78FBB1A3F2DA}" dt="2020-08-11T06:59:39.208" v="2601" actId="20577"/>
          <ac:spMkLst>
            <pc:docMk/>
            <pc:sldMk cId="2036633085" sldId="322"/>
            <ac:spMk id="6" creationId="{B421A194-84EC-4D2C-8BCA-2AC6B8F1F6D1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7" creationId="{66087A1D-A023-448F-B894-FF6B9750AC1D}"/>
          </ac:spMkLst>
        </pc:spChg>
        <pc:spChg chg="add mod">
          <ac:chgData name="viswanath gopalakrishnan" userId="0291d92d5a8006f9" providerId="LiveId" clId="{A917F6D5-C38D-4CFF-B075-78FBB1A3F2DA}" dt="2020-08-11T07:00:17.266" v="2604" actId="1076"/>
          <ac:spMkLst>
            <pc:docMk/>
            <pc:sldMk cId="2036633085" sldId="322"/>
            <ac:spMk id="8" creationId="{53A5630F-B78B-4EE8-8D88-C6DCD08E38A8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8" creationId="{5C99C27D-C0D6-4B3E-8DE9-7EC8836D7AAA}"/>
          </ac:spMkLst>
        </pc:spChg>
        <pc:spChg chg="add mod">
          <ac:chgData name="viswanath gopalakrishnan" userId="0291d92d5a8006f9" providerId="LiveId" clId="{A917F6D5-C38D-4CFF-B075-78FBB1A3F2DA}" dt="2020-08-11T07:04:05.264" v="2672" actId="14100"/>
          <ac:spMkLst>
            <pc:docMk/>
            <pc:sldMk cId="2036633085" sldId="322"/>
            <ac:spMk id="10" creationId="{CF2E5459-C087-46D9-A8EF-3031375F17E2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17" creationId="{B4FFDB7F-4F31-4267-86B7-D979E885EE33}"/>
          </ac:spMkLst>
        </pc:spChg>
        <pc:spChg chg="del">
          <ac:chgData name="viswanath gopalakrishnan" userId="0291d92d5a8006f9" providerId="LiveId" clId="{A917F6D5-C38D-4CFF-B075-78FBB1A3F2DA}" dt="2020-08-10T07:27:38.145" v="2445" actId="478"/>
          <ac:spMkLst>
            <pc:docMk/>
            <pc:sldMk cId="2036633085" sldId="322"/>
            <ac:spMk id="25" creationId="{CF5AD3AD-5E12-4B35-9AC3-E78E24823878}"/>
          </ac:spMkLst>
        </pc:spChg>
        <pc:spChg chg="add mod">
          <ac:chgData name="viswanath gopalakrishnan" userId="0291d92d5a8006f9" providerId="LiveId" clId="{A917F6D5-C38D-4CFF-B075-78FBB1A3F2DA}" dt="2020-08-11T07:15:16.531" v="2714" actId="1076"/>
          <ac:spMkLst>
            <pc:docMk/>
            <pc:sldMk cId="2036633085" sldId="322"/>
            <ac:spMk id="26" creationId="{36E22285-C689-4B37-BA52-8700F2F8CB50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27" creationId="{E1F7FFA9-FA3D-46FE-A564-B4A13F833D6F}"/>
          </ac:spMkLst>
        </pc:sp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" creationId="{F9C5FD90-B0B9-4894-9984-820EC9638CAB}"/>
          </ac:picMkLst>
        </pc:picChg>
        <pc:picChg chg="add del">
          <ac:chgData name="viswanath gopalakrishnan" userId="0291d92d5a8006f9" providerId="LiveId" clId="{A917F6D5-C38D-4CFF-B075-78FBB1A3F2DA}" dt="2020-08-11T06:56:17.096" v="2501" actId="478"/>
          <ac:picMkLst>
            <pc:docMk/>
            <pc:sldMk cId="2036633085" sldId="322"/>
            <ac:picMk id="4" creationId="{AEF21BD6-DC17-4162-B421-1D18F8961553}"/>
          </ac:picMkLst>
        </pc:picChg>
        <pc:picChg chg="add del mod">
          <ac:chgData name="viswanath gopalakrishnan" userId="0291d92d5a8006f9" providerId="LiveId" clId="{A917F6D5-C38D-4CFF-B075-78FBB1A3F2DA}" dt="2020-08-11T06:56:31.628" v="2504" actId="478"/>
          <ac:picMkLst>
            <pc:docMk/>
            <pc:sldMk cId="2036633085" sldId="322"/>
            <ac:picMk id="5" creationId="{83837D85-4E44-41E2-802B-A0CAFDF630EA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6" creationId="{6A30EF93-F90D-4544-9A53-9113E52F6A72}"/>
          </ac:picMkLst>
        </pc:picChg>
        <pc:picChg chg="add mod">
          <ac:chgData name="viswanath gopalakrishnan" userId="0291d92d5a8006f9" providerId="LiveId" clId="{A917F6D5-C38D-4CFF-B075-78FBB1A3F2DA}" dt="2020-08-11T07:14:58.842" v="2710" actId="1076"/>
          <ac:picMkLst>
            <pc:docMk/>
            <pc:sldMk cId="2036633085" sldId="322"/>
            <ac:picMk id="9" creationId="{388C6395-6770-4E67-8B22-DC3A1140EE64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9" creationId="{BA383C9A-11A7-40BF-BA63-4AB12C352706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0" creationId="{1B7A03A4-FA92-4919-ABEF-301415212E8A}"/>
          </ac:picMkLst>
        </pc:picChg>
        <pc:picChg chg="add del mod">
          <ac:chgData name="viswanath gopalakrishnan" userId="0291d92d5a8006f9" providerId="LiveId" clId="{A917F6D5-C38D-4CFF-B075-78FBB1A3F2DA}" dt="2020-08-11T07:04:38.581" v="2675" actId="478"/>
          <ac:picMkLst>
            <pc:docMk/>
            <pc:sldMk cId="2036633085" sldId="322"/>
            <ac:picMk id="11" creationId="{237CD419-6D40-49B9-B57D-2AFD7684BFB6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2" creationId="{92F5FD58-AEA4-4BDC-B9C3-CE71851FCD52}"/>
          </ac:picMkLst>
        </pc:picChg>
        <pc:picChg chg="add mod">
          <ac:chgData name="viswanath gopalakrishnan" userId="0291d92d5a8006f9" providerId="LiveId" clId="{A917F6D5-C38D-4CFF-B075-78FBB1A3F2DA}" dt="2020-08-11T07:04:57.748" v="2678" actId="1076"/>
          <ac:picMkLst>
            <pc:docMk/>
            <pc:sldMk cId="2036633085" sldId="322"/>
            <ac:picMk id="12" creationId="{9D2C2551-72F9-4887-834E-A5CC6492DF35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3" creationId="{883D3BA1-D72B-465B-BD88-1B5C44960349}"/>
          </ac:picMkLst>
        </pc:picChg>
        <pc:picChg chg="add mod">
          <ac:chgData name="viswanath gopalakrishnan" userId="0291d92d5a8006f9" providerId="LiveId" clId="{A917F6D5-C38D-4CFF-B075-78FBB1A3F2DA}" dt="2020-08-11T07:05:13.377" v="2680" actId="1076"/>
          <ac:picMkLst>
            <pc:docMk/>
            <pc:sldMk cId="2036633085" sldId="322"/>
            <ac:picMk id="13" creationId="{C1BAC1FE-B513-4D63-91E9-151A101E225F}"/>
          </ac:picMkLst>
        </pc:picChg>
        <pc:picChg chg="add del">
          <ac:chgData name="viswanath gopalakrishnan" userId="0291d92d5a8006f9" providerId="LiveId" clId="{A917F6D5-C38D-4CFF-B075-78FBB1A3F2DA}" dt="2020-08-11T07:05:54.702" v="2682" actId="478"/>
          <ac:picMkLst>
            <pc:docMk/>
            <pc:sldMk cId="2036633085" sldId="322"/>
            <ac:picMk id="14" creationId="{1998B64C-0FBB-4F47-94D4-BBD46AC4BE41}"/>
          </ac:picMkLst>
        </pc:picChg>
        <pc:picChg chg="add mod">
          <ac:chgData name="viswanath gopalakrishnan" userId="0291d92d5a8006f9" providerId="LiveId" clId="{A917F6D5-C38D-4CFF-B075-78FBB1A3F2DA}" dt="2020-08-11T07:06:40.283" v="2688" actId="1076"/>
          <ac:picMkLst>
            <pc:docMk/>
            <pc:sldMk cId="2036633085" sldId="322"/>
            <ac:picMk id="15" creationId="{21BD8167-D630-4256-BF73-FC9BFB68D06E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5" creationId="{8E35DD4B-367D-4523-9082-5994CED970B7}"/>
          </ac:picMkLst>
        </pc:picChg>
        <pc:picChg chg="add mod">
          <ac:chgData name="viswanath gopalakrishnan" userId="0291d92d5a8006f9" providerId="LiveId" clId="{A917F6D5-C38D-4CFF-B075-78FBB1A3F2DA}" dt="2020-08-11T07:06:30.654" v="2687" actId="1076"/>
          <ac:picMkLst>
            <pc:docMk/>
            <pc:sldMk cId="2036633085" sldId="322"/>
            <ac:picMk id="16" creationId="{74B1738C-470F-4A03-BE15-1D5A9BB2FFAA}"/>
          </ac:picMkLst>
        </pc:picChg>
        <pc:picChg chg="add mod">
          <ac:chgData name="viswanath gopalakrishnan" userId="0291d92d5a8006f9" providerId="LiveId" clId="{A917F6D5-C38D-4CFF-B075-78FBB1A3F2DA}" dt="2020-08-11T07:11:10.453" v="2690" actId="1076"/>
          <ac:picMkLst>
            <pc:docMk/>
            <pc:sldMk cId="2036633085" sldId="322"/>
            <ac:picMk id="17" creationId="{F59B46BC-7816-49C9-808C-1E8D1FDAE863}"/>
          </ac:picMkLst>
        </pc:picChg>
        <pc:picChg chg="add mod">
          <ac:chgData name="viswanath gopalakrishnan" userId="0291d92d5a8006f9" providerId="LiveId" clId="{A917F6D5-C38D-4CFF-B075-78FBB1A3F2DA}" dt="2020-08-11T07:11:29.969" v="2692" actId="1076"/>
          <ac:picMkLst>
            <pc:docMk/>
            <pc:sldMk cId="2036633085" sldId="322"/>
            <ac:picMk id="18" creationId="{CBFCBA5A-4930-4D3A-9065-2F520695B8BD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9" creationId="{A0562BBD-D528-4ACE-AC2B-F0E9A9659C8C}"/>
          </ac:picMkLst>
        </pc:picChg>
        <pc:picChg chg="add mod">
          <ac:chgData name="viswanath gopalakrishnan" userId="0291d92d5a8006f9" providerId="LiveId" clId="{A917F6D5-C38D-4CFF-B075-78FBB1A3F2DA}" dt="2020-08-11T07:11:57.537" v="2694" actId="1076"/>
          <ac:picMkLst>
            <pc:docMk/>
            <pc:sldMk cId="2036633085" sldId="322"/>
            <ac:picMk id="19" creationId="{F5FFBDE5-8BB1-4C80-A82A-0A243D6E7667}"/>
          </ac:picMkLst>
        </pc:picChg>
        <pc:picChg chg="add del">
          <ac:chgData name="viswanath gopalakrishnan" userId="0291d92d5a8006f9" providerId="LiveId" clId="{A917F6D5-C38D-4CFF-B075-78FBB1A3F2DA}" dt="2020-08-11T07:12:19.352" v="2696" actId="478"/>
          <ac:picMkLst>
            <pc:docMk/>
            <pc:sldMk cId="2036633085" sldId="322"/>
            <ac:picMk id="20" creationId="{23DAB819-5AC9-4300-8466-22006950EED0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0" creationId="{3F9EE45D-6E1D-4C95-A4B8-44E23F918B76}"/>
          </ac:picMkLst>
        </pc:picChg>
        <pc:picChg chg="add mod">
          <ac:chgData name="viswanath gopalakrishnan" userId="0291d92d5a8006f9" providerId="LiveId" clId="{A917F6D5-C38D-4CFF-B075-78FBB1A3F2DA}" dt="2020-08-11T07:12:29.134" v="2698" actId="1076"/>
          <ac:picMkLst>
            <pc:docMk/>
            <pc:sldMk cId="2036633085" sldId="322"/>
            <ac:picMk id="21" creationId="{4869E53C-34CA-4A99-9689-8D9EF6F77D5F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11T07:12:59.702" v="2700" actId="1076"/>
          <ac:picMkLst>
            <pc:docMk/>
            <pc:sldMk cId="2036633085" sldId="322"/>
            <ac:picMk id="22" creationId="{9862824C-883F-46AC-9256-5228D7D83BBA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3" creationId="{64BD97EE-8EAA-4835-B7AA-2FDD9B202472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4" creationId="{83496DF2-F456-4EA4-8936-15DF2497C143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4" creationId="{EB879934-5F6C-4162-8BBE-955E9308A114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5" creationId="{0385018E-C2BF-496B-9E2D-ED0D9174BD5E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9" creationId="{6D46EE5D-1769-4932-AD45-3A6CD3542970}"/>
          </ac:picMkLst>
        </pc:picChg>
        <pc:picChg chg="del">
          <ac:chgData name="viswanath gopalakrishnan" userId="0291d92d5a8006f9" providerId="LiveId" clId="{A917F6D5-C38D-4CFF-B075-78FBB1A3F2DA}" dt="2020-08-10T07:27:38.145" v="2445" actId="478"/>
          <ac:picMkLst>
            <pc:docMk/>
            <pc:sldMk cId="2036633085" sldId="322"/>
            <ac:picMk id="30" creationId="{1B3192A7-4C3B-4478-97C5-48969FE0A9A0}"/>
          </ac:picMkLst>
        </pc:picChg>
        <pc:cxnChg chg="del">
          <ac:chgData name="viswanath gopalakrishnan" userId="0291d92d5a8006f9" providerId="LiveId" clId="{A917F6D5-C38D-4CFF-B075-78FBB1A3F2DA}" dt="2020-08-10T07:27:35.009" v="2444" actId="478"/>
          <ac:cxnSpMkLst>
            <pc:docMk/>
            <pc:sldMk cId="2036633085" sldId="322"/>
            <ac:cxnSpMk id="32" creationId="{46CE16C3-AD37-4DA5-8E25-AC827AB2B0FD}"/>
          </ac:cxnSpMkLst>
        </pc:cxnChg>
      </pc:sldChg>
      <pc:sldChg chg="addSp delSp modSp add mod">
        <pc:chgData name="viswanath gopalakrishnan" userId="0291d92d5a8006f9" providerId="LiveId" clId="{A917F6D5-C38D-4CFF-B075-78FBB1A3F2DA}" dt="2020-08-10T06:37:41.497" v="2232" actId="20577"/>
        <pc:sldMkLst>
          <pc:docMk/>
          <pc:sldMk cId="481333010" sldId="323"/>
        </pc:sldMkLst>
        <pc:spChg chg="add del mod">
          <ac:chgData name="viswanath gopalakrishnan" userId="0291d92d5a8006f9" providerId="LiveId" clId="{A917F6D5-C38D-4CFF-B075-78FBB1A3F2DA}" dt="2020-08-10T05:57:10.771" v="1859" actId="478"/>
          <ac:spMkLst>
            <pc:docMk/>
            <pc:sldMk cId="481333010" sldId="323"/>
            <ac:spMk id="2" creationId="{3EA94F22-476E-4B5D-8E1B-543E3542E363}"/>
          </ac:spMkLst>
        </pc:spChg>
        <pc:spChg chg="mod">
          <ac:chgData name="viswanath gopalakrishnan" userId="0291d92d5a8006f9" providerId="LiveId" clId="{A917F6D5-C38D-4CFF-B075-78FBB1A3F2DA}" dt="2020-08-10T06:37:41.497" v="2232" actId="20577"/>
          <ac:spMkLst>
            <pc:docMk/>
            <pc:sldMk cId="481333010" sldId="323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10T05:55:20.019" v="1810" actId="478"/>
          <ac:spMkLst>
            <pc:docMk/>
            <pc:sldMk cId="481333010" sldId="323"/>
            <ac:spMk id="5" creationId="{C51AE731-D70D-4C5D-88D7-261FFC225970}"/>
          </ac:spMkLst>
        </pc:spChg>
        <pc:spChg chg="add mod">
          <ac:chgData name="viswanath gopalakrishnan" userId="0291d92d5a8006f9" providerId="LiveId" clId="{A917F6D5-C38D-4CFF-B075-78FBB1A3F2DA}" dt="2020-08-10T05:57:13.268" v="1860" actId="1076"/>
          <ac:spMkLst>
            <pc:docMk/>
            <pc:sldMk cId="481333010" sldId="323"/>
            <ac:spMk id="7" creationId="{08D48946-0CB1-4BE3-AF5B-52A6AB7A4FDB}"/>
          </ac:spMkLst>
        </pc:spChg>
        <pc:spChg chg="add mod">
          <ac:chgData name="viswanath gopalakrishnan" userId="0291d92d5a8006f9" providerId="LiveId" clId="{A917F6D5-C38D-4CFF-B075-78FBB1A3F2DA}" dt="2020-08-10T05:58:12.977" v="1899" actId="14100"/>
          <ac:spMkLst>
            <pc:docMk/>
            <pc:sldMk cId="481333010" sldId="323"/>
            <ac:spMk id="11" creationId="{6338A843-E530-4215-A8C7-880B55057ACC}"/>
          </ac:spMkLst>
        </pc:spChg>
        <pc:spChg chg="add mod">
          <ac:chgData name="viswanath gopalakrishnan" userId="0291d92d5a8006f9" providerId="LiveId" clId="{A917F6D5-C38D-4CFF-B075-78FBB1A3F2DA}" dt="2020-08-10T06:25:43.367" v="2097" actId="1076"/>
          <ac:spMkLst>
            <pc:docMk/>
            <pc:sldMk cId="481333010" sldId="323"/>
            <ac:spMk id="12" creationId="{C61D23EB-1E9F-4C0C-ACF5-9B184A63303B}"/>
          </ac:spMkLst>
        </pc:spChg>
        <pc:spChg chg="del">
          <ac:chgData name="viswanath gopalakrishnan" userId="0291d92d5a8006f9" providerId="LiveId" clId="{A917F6D5-C38D-4CFF-B075-78FBB1A3F2DA}" dt="2020-08-10T05:45:07.368" v="1704" actId="478"/>
          <ac:spMkLst>
            <pc:docMk/>
            <pc:sldMk cId="481333010" sldId="323"/>
            <ac:spMk id="18" creationId="{A023DE2F-91D7-449E-BD36-73A82D6C3F5A}"/>
          </ac:spMkLst>
        </pc:spChg>
        <pc:spChg chg="add mod">
          <ac:chgData name="viswanath gopalakrishnan" userId="0291d92d5a8006f9" providerId="LiveId" clId="{A917F6D5-C38D-4CFF-B075-78FBB1A3F2DA}" dt="2020-08-10T06:27:07.781" v="2107" actId="1076"/>
          <ac:spMkLst>
            <pc:docMk/>
            <pc:sldMk cId="481333010" sldId="323"/>
            <ac:spMk id="25" creationId="{2DB0BE4B-3B2A-4E2C-94EE-C6AEC7783A9A}"/>
          </ac:spMkLst>
        </pc:spChg>
        <pc:spChg chg="add mod">
          <ac:chgData name="viswanath gopalakrishnan" userId="0291d92d5a8006f9" providerId="LiveId" clId="{A917F6D5-C38D-4CFF-B075-78FBB1A3F2DA}" dt="2020-08-10T06:27:12.474" v="2109" actId="1076"/>
          <ac:spMkLst>
            <pc:docMk/>
            <pc:sldMk cId="481333010" sldId="323"/>
            <ac:spMk id="29" creationId="{4AFB0DC0-B517-430E-9CF6-B7C0931DB0B1}"/>
          </ac:spMkLst>
        </pc:spChg>
        <pc:spChg chg="mod">
          <ac:chgData name="viswanath gopalakrishnan" userId="0291d92d5a8006f9" providerId="LiveId" clId="{A917F6D5-C38D-4CFF-B075-78FBB1A3F2DA}" dt="2020-08-10T06:27:51.596" v="2119" actId="1076"/>
          <ac:spMkLst>
            <pc:docMk/>
            <pc:sldMk cId="481333010" sldId="323"/>
            <ac:spMk id="30" creationId="{62453AD2-D6E1-4391-93F2-FA173654F2F3}"/>
          </ac:spMkLst>
        </pc:spChg>
        <pc:spChg chg="add mod">
          <ac:chgData name="viswanath gopalakrishnan" userId="0291d92d5a8006f9" providerId="LiveId" clId="{A917F6D5-C38D-4CFF-B075-78FBB1A3F2DA}" dt="2020-08-10T06:27:41.087" v="2117" actId="1076"/>
          <ac:spMkLst>
            <pc:docMk/>
            <pc:sldMk cId="481333010" sldId="323"/>
            <ac:spMk id="32" creationId="{4EE965D6-8158-4584-B26E-4B19AAFD587E}"/>
          </ac:spMkLst>
        </pc:spChg>
        <pc:spChg chg="add mod">
          <ac:chgData name="viswanath gopalakrishnan" userId="0291d92d5a8006f9" providerId="LiveId" clId="{A917F6D5-C38D-4CFF-B075-78FBB1A3F2DA}" dt="2020-08-10T06:27:48.032" v="2118" actId="1076"/>
          <ac:spMkLst>
            <pc:docMk/>
            <pc:sldMk cId="481333010" sldId="323"/>
            <ac:spMk id="34" creationId="{5F8437C6-2728-48CD-96F9-E8FB719FA0DC}"/>
          </ac:spMkLst>
        </pc:sp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4" creationId="{9F865140-3B8C-42A2-9FE6-ED745695D185}"/>
          </ac:picMkLst>
        </pc:picChg>
        <pc:picChg chg="add del mod">
          <ac:chgData name="viswanath gopalakrishnan" userId="0291d92d5a8006f9" providerId="LiveId" clId="{A917F6D5-C38D-4CFF-B075-78FBB1A3F2DA}" dt="2020-08-10T05:55:20.019" v="1810" actId="478"/>
          <ac:picMkLst>
            <pc:docMk/>
            <pc:sldMk cId="481333010" sldId="323"/>
            <ac:picMk id="6" creationId="{D164BA65-CA24-4613-9425-2304B80A5840}"/>
          </ac:picMkLst>
        </pc:picChg>
        <pc:picChg chg="add del">
          <ac:chgData name="viswanath gopalakrishnan" userId="0291d92d5a8006f9" providerId="LiveId" clId="{A917F6D5-C38D-4CFF-B075-78FBB1A3F2DA}" dt="2020-08-10T05:56:13.254" v="1832" actId="478"/>
          <ac:picMkLst>
            <pc:docMk/>
            <pc:sldMk cId="481333010" sldId="323"/>
            <ac:picMk id="8" creationId="{3BA8A669-BD75-4F12-8C83-9C1E2D97827A}"/>
          </ac:picMkLst>
        </pc:picChg>
        <pc:picChg chg="add mod">
          <ac:chgData name="viswanath gopalakrishnan" userId="0291d92d5a8006f9" providerId="LiveId" clId="{A917F6D5-C38D-4CFF-B075-78FBB1A3F2DA}" dt="2020-08-10T05:57:17.205" v="1861" actId="1076"/>
          <ac:picMkLst>
            <pc:docMk/>
            <pc:sldMk cId="481333010" sldId="323"/>
            <ac:picMk id="9" creationId="{05F6EC04-63D4-44BA-9F5E-8FFF83491422}"/>
          </ac:picMkLst>
        </pc:picChg>
        <pc:picChg chg="add mod">
          <ac:chgData name="viswanath gopalakrishnan" userId="0291d92d5a8006f9" providerId="LiveId" clId="{A917F6D5-C38D-4CFF-B075-78FBB1A3F2DA}" dt="2020-08-10T06:25:41.293" v="2096" actId="1076"/>
          <ac:picMkLst>
            <pc:docMk/>
            <pc:sldMk cId="481333010" sldId="323"/>
            <ac:picMk id="10" creationId="{F1EC2E4E-6EC8-4E97-9D83-AA7D978E8A88}"/>
          </ac:picMkLst>
        </pc:picChg>
        <pc:picChg chg="add del">
          <ac:chgData name="viswanath gopalakrishnan" userId="0291d92d5a8006f9" providerId="LiveId" clId="{A917F6D5-C38D-4CFF-B075-78FBB1A3F2DA}" dt="2020-08-10T05:59:30.730" v="1935" actId="478"/>
          <ac:picMkLst>
            <pc:docMk/>
            <pc:sldMk cId="481333010" sldId="323"/>
            <ac:picMk id="13" creationId="{9F01526C-EC96-41BF-A737-8215CEFFA474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14" creationId="{A525B3B1-C0DD-4289-8D50-5D280A9B65C4}"/>
          </ac:picMkLst>
        </pc:picChg>
        <pc:picChg chg="add mod">
          <ac:chgData name="viswanath gopalakrishnan" userId="0291d92d5a8006f9" providerId="LiveId" clId="{A917F6D5-C38D-4CFF-B075-78FBB1A3F2DA}" dt="2020-08-10T06:25:46.430" v="2098" actId="1076"/>
          <ac:picMkLst>
            <pc:docMk/>
            <pc:sldMk cId="481333010" sldId="323"/>
            <ac:picMk id="15" creationId="{6A008BB1-0CE5-4A61-A103-BE70A8A5E750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16" creationId="{68E89379-3482-4EF0-A836-60CB6F0F0369}"/>
          </ac:picMkLst>
        </pc:picChg>
        <pc:picChg chg="add mod">
          <ac:chgData name="viswanath gopalakrishnan" userId="0291d92d5a8006f9" providerId="LiveId" clId="{A917F6D5-C38D-4CFF-B075-78FBB1A3F2DA}" dt="2020-08-10T06:27:02.536" v="2106" actId="1076"/>
          <ac:picMkLst>
            <pc:docMk/>
            <pc:sldMk cId="481333010" sldId="323"/>
            <ac:picMk id="20" creationId="{AA83F28F-7EE8-4916-81A2-8623605A3F00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1" creationId="{4459D8D4-97D6-4DC2-9F33-1389D4E03E6C}"/>
          </ac:picMkLst>
        </pc:picChg>
        <pc:picChg chg="add del">
          <ac:chgData name="viswanath gopalakrishnan" userId="0291d92d5a8006f9" providerId="LiveId" clId="{A917F6D5-C38D-4CFF-B075-78FBB1A3F2DA}" dt="2020-08-10T06:03:03.731" v="1942" actId="478"/>
          <ac:picMkLst>
            <pc:docMk/>
            <pc:sldMk cId="481333010" sldId="323"/>
            <ac:picMk id="22" creationId="{A0EDDC90-2C64-40D9-A8E4-9F226C6446EE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3" creationId="{48D0A81E-574D-4A3E-83EC-623E906DAD5D}"/>
          </ac:picMkLst>
        </pc:picChg>
        <pc:picChg chg="add mod">
          <ac:chgData name="viswanath gopalakrishnan" userId="0291d92d5a8006f9" providerId="LiveId" clId="{A917F6D5-C38D-4CFF-B075-78FBB1A3F2DA}" dt="2020-08-10T06:27:10.306" v="2108" actId="1076"/>
          <ac:picMkLst>
            <pc:docMk/>
            <pc:sldMk cId="481333010" sldId="323"/>
            <ac:picMk id="24" creationId="{EDE3DDD3-0492-4793-88EA-22B21AE21353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6" creationId="{1025F865-DEDF-440E-8D6D-B1556BFF9385}"/>
          </ac:picMkLst>
        </pc:picChg>
        <pc:picChg chg="add del mod">
          <ac:chgData name="viswanath gopalakrishnan" userId="0291d92d5a8006f9" providerId="LiveId" clId="{A917F6D5-C38D-4CFF-B075-78FBB1A3F2DA}" dt="2020-08-10T06:23:28.478" v="2040" actId="478"/>
          <ac:picMkLst>
            <pc:docMk/>
            <pc:sldMk cId="481333010" sldId="323"/>
            <ac:picMk id="27" creationId="{980D3AC4-6E1B-48A0-B61E-D60F94714852}"/>
          </ac:picMkLst>
        </pc:picChg>
        <pc:picChg chg="add mod">
          <ac:chgData name="viswanath gopalakrishnan" userId="0291d92d5a8006f9" providerId="LiveId" clId="{A917F6D5-C38D-4CFF-B075-78FBB1A3F2DA}" dt="2020-08-10T06:27:28.973" v="2114" actId="1076"/>
          <ac:picMkLst>
            <pc:docMk/>
            <pc:sldMk cId="481333010" sldId="323"/>
            <ac:picMk id="35" creationId="{EE7BB090-A48A-44F0-AEB3-5C64608E224B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234308625" sldId="323"/>
        </pc:sldMkLst>
      </pc:sldChg>
      <pc:sldChg chg="add del">
        <pc:chgData name="viswanath gopalakrishnan" userId="0291d92d5a8006f9" providerId="LiveId" clId="{A917F6D5-C38D-4CFF-B075-78FBB1A3F2DA}" dt="2020-08-10T07:22:01.994" v="2425" actId="47"/>
        <pc:sldMkLst>
          <pc:docMk/>
          <pc:sldMk cId="1309849984" sldId="32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236146247" sldId="32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176284248" sldId="325"/>
        </pc:sldMkLst>
      </pc:sldChg>
      <pc:sldChg chg="addSp delSp modSp add mod">
        <pc:chgData name="viswanath gopalakrishnan" userId="0291d92d5a8006f9" providerId="LiveId" clId="{A917F6D5-C38D-4CFF-B075-78FBB1A3F2DA}" dt="2020-08-10T07:14:55.982" v="2372" actId="1076"/>
        <pc:sldMkLst>
          <pc:docMk/>
          <pc:sldMk cId="3307959688" sldId="325"/>
        </pc:sldMkLst>
        <pc:spChg chg="add mod">
          <ac:chgData name="viswanath gopalakrishnan" userId="0291d92d5a8006f9" providerId="LiveId" clId="{A917F6D5-C38D-4CFF-B075-78FBB1A3F2DA}" dt="2020-08-10T06:33:05.117" v="2162" actId="14100"/>
          <ac:spMkLst>
            <pc:docMk/>
            <pc:sldMk cId="3307959688" sldId="325"/>
            <ac:spMk id="2" creationId="{7A0CF022-295D-4434-9C3C-62F8896AFA9F}"/>
          </ac:spMkLst>
        </pc:spChg>
        <pc:spChg chg="del">
          <ac:chgData name="viswanath gopalakrishnan" userId="0291d92d5a8006f9" providerId="LiveId" clId="{A917F6D5-C38D-4CFF-B075-78FBB1A3F2DA}" dt="2020-08-10T06:37:54.632" v="2235" actId="478"/>
          <ac:spMkLst>
            <pc:docMk/>
            <pc:sldMk cId="3307959688" sldId="325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10T06:35:45.045" v="2208" actId="478"/>
          <ac:spMkLst>
            <pc:docMk/>
            <pc:sldMk cId="3307959688" sldId="325"/>
            <ac:spMk id="5" creationId="{F1B0CC1E-6F9C-43A4-B504-3003FC53FC3C}"/>
          </ac:spMkLst>
        </pc:spChg>
        <pc:spChg chg="add del mod">
          <ac:chgData name="viswanath gopalakrishnan" userId="0291d92d5a8006f9" providerId="LiveId" clId="{A917F6D5-C38D-4CFF-B075-78FBB1A3F2DA}" dt="2020-08-10T06:38:07.929" v="2237" actId="21"/>
          <ac:spMkLst>
            <pc:docMk/>
            <pc:sldMk cId="3307959688" sldId="325"/>
            <ac:spMk id="6" creationId="{C7335B08-C75C-43CD-A612-D0064A710CE5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7" creationId="{08D48946-0CB1-4BE3-AF5B-52A6AB7A4FDB}"/>
          </ac:spMkLst>
        </pc:spChg>
        <pc:spChg chg="add del mod">
          <ac:chgData name="viswanath gopalakrishnan" userId="0291d92d5a8006f9" providerId="LiveId" clId="{A917F6D5-C38D-4CFF-B075-78FBB1A3F2DA}" dt="2020-08-10T06:38:07.929" v="2237" actId="21"/>
          <ac:spMkLst>
            <pc:docMk/>
            <pc:sldMk cId="3307959688" sldId="325"/>
            <ac:spMk id="8" creationId="{96B96B87-F31C-4F28-9F72-2ADA72E9D800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11" creationId="{6338A843-E530-4215-A8C7-880B55057ACC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12" creationId="{C61D23EB-1E9F-4C0C-ACF5-9B184A63303B}"/>
          </ac:spMkLst>
        </pc:spChg>
        <pc:spChg chg="add del">
          <ac:chgData name="viswanath gopalakrishnan" userId="0291d92d5a8006f9" providerId="LiveId" clId="{A917F6D5-C38D-4CFF-B075-78FBB1A3F2DA}" dt="2020-08-10T06:37:52.500" v="2234" actId="22"/>
          <ac:spMkLst>
            <pc:docMk/>
            <pc:sldMk cId="3307959688" sldId="325"/>
            <ac:spMk id="14" creationId="{433ABEE4-497D-43A2-9475-CF6866FE3682}"/>
          </ac:spMkLst>
        </pc:spChg>
        <pc:spChg chg="add">
          <ac:chgData name="viswanath gopalakrishnan" userId="0291d92d5a8006f9" providerId="LiveId" clId="{A917F6D5-C38D-4CFF-B075-78FBB1A3F2DA}" dt="2020-08-10T06:37:55.627" v="2236" actId="22"/>
          <ac:spMkLst>
            <pc:docMk/>
            <pc:sldMk cId="3307959688" sldId="325"/>
            <ac:spMk id="16" creationId="{6C164395-EE55-4332-AB96-4DB2B08026FA}"/>
          </ac:spMkLst>
        </pc:spChg>
        <pc:spChg chg="add mod">
          <ac:chgData name="viswanath gopalakrishnan" userId="0291d92d5a8006f9" providerId="LiveId" clId="{A917F6D5-C38D-4CFF-B075-78FBB1A3F2DA}" dt="2020-08-10T06:40:09.973" v="2263" actId="1076"/>
          <ac:spMkLst>
            <pc:docMk/>
            <pc:sldMk cId="3307959688" sldId="325"/>
            <ac:spMk id="18" creationId="{7B8D1462-24EB-4776-8A87-2CEB83143E8A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25" creationId="{2DB0BE4B-3B2A-4E2C-94EE-C6AEC7783A9A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29" creationId="{4AFB0DC0-B517-430E-9CF6-B7C0931DB0B1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0" creationId="{62453AD2-D6E1-4391-93F2-FA173654F2F3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2" creationId="{4EE965D6-8158-4584-B26E-4B19AAFD587E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4" creationId="{5F8437C6-2728-48CD-96F9-E8FB719FA0DC}"/>
          </ac:spMkLst>
        </pc:spChg>
        <pc:spChg chg="add mod">
          <ac:chgData name="viswanath gopalakrishnan" userId="0291d92d5a8006f9" providerId="LiveId" clId="{A917F6D5-C38D-4CFF-B075-78FBB1A3F2DA}" dt="2020-08-10T06:40:12.347" v="2264" actId="1076"/>
          <ac:spMkLst>
            <pc:docMk/>
            <pc:sldMk cId="3307959688" sldId="325"/>
            <ac:spMk id="37" creationId="{77269A99-BC19-43E4-A2E8-A3FD82338D1F}"/>
          </ac:spMkLst>
        </pc:spChg>
        <pc:spChg chg="add mod">
          <ac:chgData name="viswanath gopalakrishnan" userId="0291d92d5a8006f9" providerId="LiveId" clId="{A917F6D5-C38D-4CFF-B075-78FBB1A3F2DA}" dt="2020-08-10T06:40:14.286" v="2265" actId="1076"/>
          <ac:spMkLst>
            <pc:docMk/>
            <pc:sldMk cId="3307959688" sldId="325"/>
            <ac:spMk id="39" creationId="{E290CE6D-30CC-4521-A533-30F31F14A730}"/>
          </ac:spMkLst>
        </pc:spChg>
        <pc:spChg chg="add mod">
          <ac:chgData name="viswanath gopalakrishnan" userId="0291d92d5a8006f9" providerId="LiveId" clId="{A917F6D5-C38D-4CFF-B075-78FBB1A3F2DA}" dt="2020-08-10T06:59:20.141" v="2274" actId="1076"/>
          <ac:spMkLst>
            <pc:docMk/>
            <pc:sldMk cId="3307959688" sldId="325"/>
            <ac:spMk id="41" creationId="{975A2EA4-5244-4FC2-B19B-726E0A959E38}"/>
          </ac:spMkLst>
        </pc:spChg>
        <pc:picChg chg="add mod">
          <ac:chgData name="viswanath gopalakrishnan" userId="0291d92d5a8006f9" providerId="LiveId" clId="{A917F6D5-C38D-4CFF-B075-78FBB1A3F2DA}" dt="2020-08-10T06:40:18.296" v="2266" actId="1076"/>
          <ac:picMkLst>
            <pc:docMk/>
            <pc:sldMk cId="3307959688" sldId="325"/>
            <ac:picMk id="4" creationId="{FC73EE8B-559E-433C-9AC9-6B33495A2A91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9" creationId="{05F6EC04-63D4-44BA-9F5E-8FFF83491422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10" creationId="{F1EC2E4E-6EC8-4E97-9D83-AA7D978E8A88}"/>
          </ac:picMkLst>
        </pc:picChg>
        <pc:picChg chg="add del mod">
          <ac:chgData name="viswanath gopalakrishnan" userId="0291d92d5a8006f9" providerId="LiveId" clId="{A917F6D5-C38D-4CFF-B075-78FBB1A3F2DA}" dt="2020-08-10T06:38:07.929" v="2237" actId="21"/>
          <ac:picMkLst>
            <pc:docMk/>
            <pc:sldMk cId="3307959688" sldId="325"/>
            <ac:picMk id="13" creationId="{81195B61-6EDA-4206-8BBC-77A096D1CE46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15" creationId="{6A008BB1-0CE5-4A61-A103-BE70A8A5E750}"/>
          </ac:picMkLst>
        </pc:picChg>
        <pc:picChg chg="add del">
          <ac:chgData name="viswanath gopalakrishnan" userId="0291d92d5a8006f9" providerId="LiveId" clId="{A917F6D5-C38D-4CFF-B075-78FBB1A3F2DA}" dt="2020-08-10T06:38:44.674" v="2243" actId="478"/>
          <ac:picMkLst>
            <pc:docMk/>
            <pc:sldMk cId="3307959688" sldId="325"/>
            <ac:picMk id="19" creationId="{22B12C92-E175-493D-B724-9F7CF1EE6007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20" creationId="{AA83F28F-7EE8-4916-81A2-8623605A3F00}"/>
          </ac:picMkLst>
        </pc:picChg>
        <pc:picChg chg="add mod">
          <ac:chgData name="viswanath gopalakrishnan" userId="0291d92d5a8006f9" providerId="LiveId" clId="{A917F6D5-C38D-4CFF-B075-78FBB1A3F2DA}" dt="2020-08-10T06:40:42.883" v="2268" actId="1076"/>
          <ac:picMkLst>
            <pc:docMk/>
            <pc:sldMk cId="3307959688" sldId="325"/>
            <ac:picMk id="23" creationId="{8975B043-9ECC-41B4-884E-76171C99CA3A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24" creationId="{EDE3DDD3-0492-4793-88EA-22B21AE21353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35" creationId="{EE7BB090-A48A-44F0-AEB3-5C64608E224B}"/>
          </ac:picMkLst>
        </pc:picChg>
        <pc:picChg chg="add mod">
          <ac:chgData name="viswanath gopalakrishnan" userId="0291d92d5a8006f9" providerId="LiveId" clId="{A917F6D5-C38D-4CFF-B075-78FBB1A3F2DA}" dt="2020-08-10T06:59:56.783" v="2276" actId="1076"/>
          <ac:picMkLst>
            <pc:docMk/>
            <pc:sldMk cId="3307959688" sldId="325"/>
            <ac:picMk id="42" creationId="{CDDB660C-DDAF-4B98-8FFD-0D85AE65C69A}"/>
          </ac:picMkLst>
        </pc:picChg>
        <pc:picChg chg="add mod">
          <ac:chgData name="viswanath gopalakrishnan" userId="0291d92d5a8006f9" providerId="LiveId" clId="{A917F6D5-C38D-4CFF-B075-78FBB1A3F2DA}" dt="2020-08-10T07:00:52.553" v="2283" actId="1076"/>
          <ac:picMkLst>
            <pc:docMk/>
            <pc:sldMk cId="3307959688" sldId="325"/>
            <ac:picMk id="43" creationId="{93EDCFF9-030C-4F13-B661-366B0D35492A}"/>
          </ac:picMkLst>
        </pc:picChg>
        <pc:picChg chg="add mod">
          <ac:chgData name="viswanath gopalakrishnan" userId="0291d92d5a8006f9" providerId="LiveId" clId="{A917F6D5-C38D-4CFF-B075-78FBB1A3F2DA}" dt="2020-08-10T07:14:55.982" v="2372" actId="1076"/>
          <ac:picMkLst>
            <pc:docMk/>
            <pc:sldMk cId="3307959688" sldId="325"/>
            <ac:picMk id="44" creationId="{4FBEA7B9-0B71-4FB7-84A2-75D7E5FD9461}"/>
          </ac:picMkLst>
        </pc:picChg>
      </pc:sldChg>
      <pc:sldChg chg="addSp delSp modSp add mod">
        <pc:chgData name="viswanath gopalakrishnan" userId="0291d92d5a8006f9" providerId="LiveId" clId="{A917F6D5-C38D-4CFF-B075-78FBB1A3F2DA}" dt="2020-08-10T07:26:29.527" v="2442" actId="1076"/>
        <pc:sldMkLst>
          <pc:docMk/>
          <pc:sldMk cId="720098579" sldId="326"/>
        </pc:sldMkLst>
        <pc:spChg chg="add del mod">
          <ac:chgData name="viswanath gopalakrishnan" userId="0291d92d5a8006f9" providerId="LiveId" clId="{A917F6D5-C38D-4CFF-B075-78FBB1A3F2DA}" dt="2020-08-10T06:38:14.723" v="2239" actId="21"/>
          <ac:spMkLst>
            <pc:docMk/>
            <pc:sldMk cId="720098579" sldId="326"/>
            <ac:spMk id="2" creationId="{8D526476-F24E-4DB0-BA18-61D42634414B}"/>
          </ac:spMkLst>
        </pc:spChg>
        <pc:spChg chg="add mod">
          <ac:chgData name="viswanath gopalakrishnan" userId="0291d92d5a8006f9" providerId="LiveId" clId="{A917F6D5-C38D-4CFF-B075-78FBB1A3F2DA}" dt="2020-08-10T07:05:35.474" v="2285" actId="1076"/>
          <ac:spMkLst>
            <pc:docMk/>
            <pc:sldMk cId="720098579" sldId="326"/>
            <ac:spMk id="4" creationId="{43F57959-523F-4F8B-B86A-D71ABFEDB908}"/>
          </ac:spMkLst>
        </pc:spChg>
        <pc:spChg chg="add mod">
          <ac:chgData name="viswanath gopalakrishnan" userId="0291d92d5a8006f9" providerId="LiveId" clId="{A917F6D5-C38D-4CFF-B075-78FBB1A3F2DA}" dt="2020-08-10T07:05:35.474" v="2285" actId="1076"/>
          <ac:spMkLst>
            <pc:docMk/>
            <pc:sldMk cId="720098579" sldId="326"/>
            <ac:spMk id="5" creationId="{A117906C-4F0A-4477-9B63-DBFA4F948E90}"/>
          </ac:spMkLst>
        </pc:spChg>
        <pc:spChg chg="del">
          <ac:chgData name="viswanath gopalakrishnan" userId="0291d92d5a8006f9" providerId="LiveId" clId="{A917F6D5-C38D-4CFF-B075-78FBB1A3F2DA}" dt="2020-08-10T06:30:38.325" v="2125" actId="478"/>
          <ac:spMkLst>
            <pc:docMk/>
            <pc:sldMk cId="720098579" sldId="326"/>
            <ac:spMk id="7" creationId="{08D48946-0CB1-4BE3-AF5B-52A6AB7A4FDB}"/>
          </ac:spMkLst>
        </pc:spChg>
        <pc:spChg chg="add mod">
          <ac:chgData name="viswanath gopalakrishnan" userId="0291d92d5a8006f9" providerId="LiveId" clId="{A917F6D5-C38D-4CFF-B075-78FBB1A3F2DA}" dt="2020-08-10T07:21:56.118" v="2424" actId="1076"/>
          <ac:spMkLst>
            <pc:docMk/>
            <pc:sldMk cId="720098579" sldId="326"/>
            <ac:spMk id="8" creationId="{CC7929CB-CF0B-450F-BEAF-94955F2ADDBE}"/>
          </ac:spMkLst>
        </pc:spChg>
        <pc:spChg chg="del">
          <ac:chgData name="viswanath gopalakrishnan" userId="0291d92d5a8006f9" providerId="LiveId" clId="{A917F6D5-C38D-4CFF-B075-78FBB1A3F2DA}" dt="2020-08-10T06:30:38.325" v="2125" actId="478"/>
          <ac:spMkLst>
            <pc:docMk/>
            <pc:sldMk cId="720098579" sldId="326"/>
            <ac:spMk id="11" creationId="{6338A843-E530-4215-A8C7-880B55057ACC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12" creationId="{C61D23EB-1E9F-4C0C-ACF5-9B184A63303B}"/>
          </ac:spMkLst>
        </pc:spChg>
        <pc:spChg chg="add mod">
          <ac:chgData name="viswanath gopalakrishnan" userId="0291d92d5a8006f9" providerId="LiveId" clId="{A917F6D5-C38D-4CFF-B075-78FBB1A3F2DA}" dt="2020-08-10T07:22:23.876" v="2427" actId="1076"/>
          <ac:spMkLst>
            <pc:docMk/>
            <pc:sldMk cId="720098579" sldId="326"/>
            <ac:spMk id="13" creationId="{71A98288-785A-484B-B301-62A1A9454F9D}"/>
          </ac:spMkLst>
        </pc:spChg>
        <pc:spChg chg="add mod">
          <ac:chgData name="viswanath gopalakrishnan" userId="0291d92d5a8006f9" providerId="LiveId" clId="{A917F6D5-C38D-4CFF-B075-78FBB1A3F2DA}" dt="2020-08-10T07:26:21.784" v="2439" actId="1076"/>
          <ac:spMkLst>
            <pc:docMk/>
            <pc:sldMk cId="720098579" sldId="326"/>
            <ac:spMk id="14" creationId="{945D6D1C-6950-4F1C-86CE-1646B5FE906A}"/>
          </ac:spMkLst>
        </pc:spChg>
        <pc:spChg chg="add del mod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17" creationId="{4CA21279-C8F3-419F-A035-FE75344D0E7B}"/>
          </ac:spMkLst>
        </pc:spChg>
        <pc:spChg chg="add del mod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1" creationId="{BC0FF275-D422-46E7-95FE-DD635EC69768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5" creationId="{2DB0BE4B-3B2A-4E2C-94EE-C6AEC7783A9A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9" creationId="{4AFB0DC0-B517-430E-9CF6-B7C0931DB0B1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0" creationId="{62453AD2-D6E1-4391-93F2-FA173654F2F3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2" creationId="{4EE965D6-8158-4584-B26E-4B19AAFD587E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4" creationId="{5F8437C6-2728-48CD-96F9-E8FB719FA0DC}"/>
          </ac:spMkLst>
        </pc:spChg>
        <pc:picChg chg="add mod">
          <ac:chgData name="viswanath gopalakrishnan" userId="0291d92d5a8006f9" providerId="LiveId" clId="{A917F6D5-C38D-4CFF-B075-78FBB1A3F2DA}" dt="2020-08-10T07:05:35.474" v="2285" actId="1076"/>
          <ac:picMkLst>
            <pc:docMk/>
            <pc:sldMk cId="720098579" sldId="326"/>
            <ac:picMk id="6" creationId="{B2EE68E3-D8D4-40AB-ABC6-D3097DAA2D36}"/>
          </ac:picMkLst>
        </pc:picChg>
        <pc:picChg chg="del">
          <ac:chgData name="viswanath gopalakrishnan" userId="0291d92d5a8006f9" providerId="LiveId" clId="{A917F6D5-C38D-4CFF-B075-78FBB1A3F2DA}" dt="2020-08-10T06:30:38.325" v="2125" actId="478"/>
          <ac:picMkLst>
            <pc:docMk/>
            <pc:sldMk cId="720098579" sldId="326"/>
            <ac:picMk id="9" creationId="{05F6EC04-63D4-44BA-9F5E-8FFF83491422}"/>
          </ac:picMkLst>
        </pc:picChg>
        <pc:picChg chg="del">
          <ac:chgData name="viswanath gopalakrishnan" userId="0291d92d5a8006f9" providerId="LiveId" clId="{A917F6D5-C38D-4CFF-B075-78FBB1A3F2DA}" dt="2020-08-10T06:30:38.325" v="2125" actId="478"/>
          <ac:picMkLst>
            <pc:docMk/>
            <pc:sldMk cId="720098579" sldId="326"/>
            <ac:picMk id="10" creationId="{F1EC2E4E-6EC8-4E97-9D83-AA7D978E8A88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5" creationId="{6A008BB1-0CE5-4A61-A103-BE70A8A5E750}"/>
          </ac:picMkLst>
        </pc:picChg>
        <pc:picChg chg="add mod">
          <ac:chgData name="viswanath gopalakrishnan" userId="0291d92d5a8006f9" providerId="LiveId" clId="{A917F6D5-C38D-4CFF-B075-78FBB1A3F2DA}" dt="2020-08-10T07:26:23.977" v="2440" actId="1076"/>
          <ac:picMkLst>
            <pc:docMk/>
            <pc:sldMk cId="720098579" sldId="326"/>
            <ac:picMk id="16" creationId="{44FFFB32-C808-415B-AF75-98565F348F5E}"/>
          </ac:picMkLst>
        </pc:picChg>
        <pc:picChg chg="add del mod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8" creationId="{3D175E5A-E723-4D6D-B448-24542089EA27}"/>
          </ac:picMkLst>
        </pc:picChg>
        <pc:picChg chg="add del mod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9" creationId="{48F2C8A6-0425-4A20-93C0-872237ADE84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20" creationId="{AA83F28F-7EE8-4916-81A2-8623605A3F0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24" creationId="{EDE3DDD3-0492-4793-88EA-22B21AE21353}"/>
          </ac:picMkLst>
        </pc:picChg>
        <pc:picChg chg="add del">
          <ac:chgData name="viswanath gopalakrishnan" userId="0291d92d5a8006f9" providerId="LiveId" clId="{A917F6D5-C38D-4CFF-B075-78FBB1A3F2DA}" dt="2020-08-10T07:24:05.918" v="2431" actId="478"/>
          <ac:picMkLst>
            <pc:docMk/>
            <pc:sldMk cId="720098579" sldId="326"/>
            <ac:picMk id="28" creationId="{9E2C2674-52A6-4BE0-872B-59BC90754E4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35" creationId="{EE7BB090-A48A-44F0-AEB3-5C64608E224B}"/>
          </ac:picMkLst>
        </pc:picChg>
        <pc:picChg chg="add mod">
          <ac:chgData name="viswanath gopalakrishnan" userId="0291d92d5a8006f9" providerId="LiveId" clId="{A917F6D5-C38D-4CFF-B075-78FBB1A3F2DA}" dt="2020-08-10T07:26:27.091" v="2441" actId="1076"/>
          <ac:picMkLst>
            <pc:docMk/>
            <pc:sldMk cId="720098579" sldId="326"/>
            <ac:picMk id="37" creationId="{840B8D96-C0EC-48FF-B44B-38C7E8F8770D}"/>
          </ac:picMkLst>
        </pc:picChg>
        <pc:picChg chg="add mod">
          <ac:chgData name="viswanath gopalakrishnan" userId="0291d92d5a8006f9" providerId="LiveId" clId="{A917F6D5-C38D-4CFF-B075-78FBB1A3F2DA}" dt="2020-08-10T07:26:29.527" v="2442" actId="1076"/>
          <ac:picMkLst>
            <pc:docMk/>
            <pc:sldMk cId="720098579" sldId="326"/>
            <ac:picMk id="38" creationId="{333D5703-B047-41F3-AEB7-8D9A5447D90F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294766602" sldId="326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134129513" sldId="327"/>
        </pc:sldMkLst>
      </pc:sldChg>
      <pc:sldChg chg="addSp delSp modSp add mod ord">
        <pc:chgData name="viswanath gopalakrishnan" userId="0291d92d5a8006f9" providerId="LiveId" clId="{A917F6D5-C38D-4CFF-B075-78FBB1A3F2DA}" dt="2020-08-10T07:25:17.914" v="2435" actId="1076"/>
        <pc:sldMkLst>
          <pc:docMk/>
          <pc:sldMk cId="1797495618" sldId="327"/>
        </pc:sldMkLst>
        <pc:spChg chg="mod">
          <ac:chgData name="viswanath gopalakrishnan" userId="0291d92d5a8006f9" providerId="LiveId" clId="{A917F6D5-C38D-4CFF-B075-78FBB1A3F2DA}" dt="2020-08-10T07:06:07.810" v="2308" actId="14100"/>
          <ac:spMkLst>
            <pc:docMk/>
            <pc:sldMk cId="1797495618" sldId="327"/>
            <ac:spMk id="4" creationId="{43F57959-523F-4F8B-B86A-D71ABFEDB908}"/>
          </ac:spMkLst>
        </pc:spChg>
        <pc:spChg chg="del">
          <ac:chgData name="viswanath gopalakrishnan" userId="0291d92d5a8006f9" providerId="LiveId" clId="{A917F6D5-C38D-4CFF-B075-78FBB1A3F2DA}" dt="2020-08-10T07:06:10.236" v="2309" actId="478"/>
          <ac:spMkLst>
            <pc:docMk/>
            <pc:sldMk cId="1797495618" sldId="327"/>
            <ac:spMk id="5" creationId="{A117906C-4F0A-4477-9B63-DBFA4F948E90}"/>
          </ac:spMkLst>
        </pc:spChg>
        <pc:spChg chg="add mod">
          <ac:chgData name="viswanath gopalakrishnan" userId="0291d92d5a8006f9" providerId="LiveId" clId="{A917F6D5-C38D-4CFF-B075-78FBB1A3F2DA}" dt="2020-08-10T07:08:19.765" v="2331" actId="1076"/>
          <ac:spMkLst>
            <pc:docMk/>
            <pc:sldMk cId="1797495618" sldId="327"/>
            <ac:spMk id="8" creationId="{C76E49D9-6991-4DA2-8089-EEA8D2A531DB}"/>
          </ac:spMkLst>
        </pc:spChg>
        <pc:spChg chg="add del mod">
          <ac:chgData name="viswanath gopalakrishnan" userId="0291d92d5a8006f9" providerId="LiveId" clId="{A917F6D5-C38D-4CFF-B075-78FBB1A3F2DA}" dt="2020-08-10T07:14:35.913" v="2371" actId="478"/>
          <ac:spMkLst>
            <pc:docMk/>
            <pc:sldMk cId="1797495618" sldId="327"/>
            <ac:spMk id="18" creationId="{8FB4262A-8779-406B-A461-A17C05BEC8BD}"/>
          </ac:spMkLst>
        </pc:spChg>
        <pc:picChg chg="add mod">
          <ac:chgData name="viswanath gopalakrishnan" userId="0291d92d5a8006f9" providerId="LiveId" clId="{A917F6D5-C38D-4CFF-B075-78FBB1A3F2DA}" dt="2020-08-10T07:07:25.858" v="2313" actId="1076"/>
          <ac:picMkLst>
            <pc:docMk/>
            <pc:sldMk cId="1797495618" sldId="327"/>
            <ac:picMk id="2" creationId="{C3C316F0-C620-43BE-963C-96422232D492}"/>
          </ac:picMkLst>
        </pc:picChg>
        <pc:picChg chg="del">
          <ac:chgData name="viswanath gopalakrishnan" userId="0291d92d5a8006f9" providerId="LiveId" clId="{A917F6D5-C38D-4CFF-B075-78FBB1A3F2DA}" dt="2020-08-10T07:06:10.236" v="2309" actId="478"/>
          <ac:picMkLst>
            <pc:docMk/>
            <pc:sldMk cId="1797495618" sldId="327"/>
            <ac:picMk id="6" creationId="{B2EE68E3-D8D4-40AB-ABC6-D3097DAA2D36}"/>
          </ac:picMkLst>
        </pc:picChg>
        <pc:picChg chg="add mod">
          <ac:chgData name="viswanath gopalakrishnan" userId="0291d92d5a8006f9" providerId="LiveId" clId="{A917F6D5-C38D-4CFF-B075-78FBB1A3F2DA}" dt="2020-08-10T07:08:25.310" v="2332" actId="1076"/>
          <ac:picMkLst>
            <pc:docMk/>
            <pc:sldMk cId="1797495618" sldId="327"/>
            <ac:picMk id="9" creationId="{77FB1CFF-9457-42EC-8E91-4D3BE6461DCD}"/>
          </ac:picMkLst>
        </pc:picChg>
        <pc:picChg chg="add mod">
          <ac:chgData name="viswanath gopalakrishnan" userId="0291d92d5a8006f9" providerId="LiveId" clId="{A917F6D5-C38D-4CFF-B075-78FBB1A3F2DA}" dt="2020-08-10T07:08:45.029" v="2334" actId="1076"/>
          <ac:picMkLst>
            <pc:docMk/>
            <pc:sldMk cId="1797495618" sldId="327"/>
            <ac:picMk id="10" creationId="{086327E9-291C-4829-8E9B-ECBE427891D7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1" creationId="{2F62AD3A-A9B9-49CD-AB74-43E0BD3A2FFC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2" creationId="{A7432CC4-4C8F-4712-8599-D095285B0A55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3" creationId="{18601195-B489-4A71-A5CF-76CC6CC5B0B7}"/>
          </ac:picMkLst>
        </pc:picChg>
        <pc:picChg chg="add mod">
          <ac:chgData name="viswanath gopalakrishnan" userId="0291d92d5a8006f9" providerId="LiveId" clId="{A917F6D5-C38D-4CFF-B075-78FBB1A3F2DA}" dt="2020-08-10T07:25:13.554" v="2434" actId="1076"/>
          <ac:picMkLst>
            <pc:docMk/>
            <pc:sldMk cId="1797495618" sldId="327"/>
            <ac:picMk id="14" creationId="{98D270B8-93AC-43B6-87A1-98C3705C8149}"/>
          </ac:picMkLst>
        </pc:picChg>
        <pc:picChg chg="add del">
          <ac:chgData name="viswanath gopalakrishnan" userId="0291d92d5a8006f9" providerId="LiveId" clId="{A917F6D5-C38D-4CFF-B075-78FBB1A3F2DA}" dt="2020-08-10T07:10:45.624" v="2344" actId="478"/>
          <ac:picMkLst>
            <pc:docMk/>
            <pc:sldMk cId="1797495618" sldId="327"/>
            <ac:picMk id="15" creationId="{133FEB1C-414E-4DC9-8EEE-9677AF22B48A}"/>
          </ac:picMkLst>
        </pc:picChg>
        <pc:picChg chg="add mod">
          <ac:chgData name="viswanath gopalakrishnan" userId="0291d92d5a8006f9" providerId="LiveId" clId="{A917F6D5-C38D-4CFF-B075-78FBB1A3F2DA}" dt="2020-08-10T07:25:17.914" v="2435" actId="1076"/>
          <ac:picMkLst>
            <pc:docMk/>
            <pc:sldMk cId="1797495618" sldId="327"/>
            <ac:picMk id="16" creationId="{688C938E-9516-4E2E-9AB4-4F398E61538D}"/>
          </ac:picMkLst>
        </pc:picChg>
        <pc:picChg chg="add del mod">
          <ac:chgData name="viswanath gopalakrishnan" userId="0291d92d5a8006f9" providerId="LiveId" clId="{A917F6D5-C38D-4CFF-B075-78FBB1A3F2DA}" dt="2020-08-10T07:12:43.641" v="2364" actId="478"/>
          <ac:picMkLst>
            <pc:docMk/>
            <pc:sldMk cId="1797495618" sldId="327"/>
            <ac:picMk id="17" creationId="{73D8292D-4161-47E4-86FF-DD9583C49E36}"/>
          </ac:picMkLst>
        </pc:picChg>
        <pc:picChg chg="add del">
          <ac:chgData name="viswanath gopalakrishnan" userId="0291d92d5a8006f9" providerId="LiveId" clId="{A917F6D5-C38D-4CFF-B075-78FBB1A3F2DA}" dt="2020-08-10T07:13:10.837" v="2367" actId="478"/>
          <ac:picMkLst>
            <pc:docMk/>
            <pc:sldMk cId="1797495618" sldId="327"/>
            <ac:picMk id="19" creationId="{8106360B-3C01-4944-B857-E84111664477}"/>
          </ac:picMkLst>
        </pc:picChg>
        <pc:picChg chg="add mod">
          <ac:chgData name="viswanath gopalakrishnan" userId="0291d92d5a8006f9" providerId="LiveId" clId="{A917F6D5-C38D-4CFF-B075-78FBB1A3F2DA}" dt="2020-08-10T07:14:01.986" v="2369" actId="1076"/>
          <ac:picMkLst>
            <pc:docMk/>
            <pc:sldMk cId="1797495618" sldId="327"/>
            <ac:picMk id="20" creationId="{8DA40E89-7168-484C-A7DD-16FE798109FD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862627804" sldId="328"/>
        </pc:sldMkLst>
      </pc:sldChg>
      <pc:sldChg chg="add">
        <pc:chgData name="viswanath gopalakrishnan" userId="0291d92d5a8006f9" providerId="LiveId" clId="{A917F6D5-C38D-4CFF-B075-78FBB1A3F2DA}" dt="2020-08-10T07:27:24.780" v="2443"/>
        <pc:sldMkLst>
          <pc:docMk/>
          <pc:sldMk cId="3563263162" sldId="328"/>
        </pc:sldMkLst>
      </pc:sldChg>
      <pc:sldChg chg="addSp delSp modSp add mod modAnim">
        <pc:chgData name="viswanath gopalakrishnan" userId="0291d92d5a8006f9" providerId="LiveId" clId="{A917F6D5-C38D-4CFF-B075-78FBB1A3F2DA}" dt="2020-08-11T09:26:39.819" v="3026" actId="14100"/>
        <pc:sldMkLst>
          <pc:docMk/>
          <pc:sldMk cId="4035699660" sldId="329"/>
        </pc:sldMkLst>
        <pc:spChg chg="add mod">
          <ac:chgData name="viswanath gopalakrishnan" userId="0291d92d5a8006f9" providerId="LiveId" clId="{A917F6D5-C38D-4CFF-B075-78FBB1A3F2DA}" dt="2020-08-11T08:30:00.073" v="2739" actId="20577"/>
          <ac:spMkLst>
            <pc:docMk/>
            <pc:sldMk cId="4035699660" sldId="329"/>
            <ac:spMk id="2" creationId="{2A9B57BB-5426-40E6-AE31-BF2FEA7F3ED0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2" creationId="{665820FA-CDE0-4E97-A6A5-D99D242A9120}"/>
          </ac:spMkLst>
        </pc:spChg>
        <pc:spChg chg="add mod">
          <ac:chgData name="viswanath gopalakrishnan" userId="0291d92d5a8006f9" providerId="LiveId" clId="{A917F6D5-C38D-4CFF-B075-78FBB1A3F2DA}" dt="2020-08-11T09:18:41.962" v="2867" actId="20577"/>
          <ac:spMkLst>
            <pc:docMk/>
            <pc:sldMk cId="4035699660" sldId="329"/>
            <ac:spMk id="5" creationId="{AE6F31E6-D180-465C-9D4A-74A00E43C792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6" creationId="{B421A194-84EC-4D2C-8BCA-2AC6B8F1F6D1}"/>
          </ac:spMkLst>
        </pc:spChg>
        <pc:spChg chg="add mod">
          <ac:chgData name="viswanath gopalakrishnan" userId="0291d92d5a8006f9" providerId="LiveId" clId="{A917F6D5-C38D-4CFF-B075-78FBB1A3F2DA}" dt="2020-08-11T08:31:15.043" v="2768" actId="1076"/>
          <ac:spMkLst>
            <pc:docMk/>
            <pc:sldMk cId="4035699660" sldId="329"/>
            <ac:spMk id="6" creationId="{FD3C5AF5-F7E1-414D-9DBD-00256A730673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8" creationId="{53A5630F-B78B-4EE8-8D88-C6DCD08E38A8}"/>
          </ac:spMkLst>
        </pc:spChg>
        <pc:spChg chg="add mod">
          <ac:chgData name="viswanath gopalakrishnan" userId="0291d92d5a8006f9" providerId="LiveId" clId="{A917F6D5-C38D-4CFF-B075-78FBB1A3F2DA}" dt="2020-08-11T08:37:54.315" v="2778" actId="1035"/>
          <ac:spMkLst>
            <pc:docMk/>
            <pc:sldMk cId="4035699660" sldId="329"/>
            <ac:spMk id="9" creationId="{B3731FC0-54AC-4226-A04F-48003C67ECC1}"/>
          </ac:spMkLst>
        </pc:spChg>
        <pc:spChg chg="add mod">
          <ac:chgData name="viswanath gopalakrishnan" userId="0291d92d5a8006f9" providerId="LiveId" clId="{A917F6D5-C38D-4CFF-B075-78FBB1A3F2DA}" dt="2020-08-11T09:26:39.819" v="3026" actId="14100"/>
          <ac:spMkLst>
            <pc:docMk/>
            <pc:sldMk cId="4035699660" sldId="329"/>
            <ac:spMk id="10" creationId="{162E2CED-715F-48A1-806C-F0A57002A10E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10" creationId="{CF2E5459-C087-46D9-A8EF-3031375F17E2}"/>
          </ac:spMkLst>
        </pc:spChg>
        <pc:spChg chg="add mod">
          <ac:chgData name="viswanath gopalakrishnan" userId="0291d92d5a8006f9" providerId="LiveId" clId="{A917F6D5-C38D-4CFF-B075-78FBB1A3F2DA}" dt="2020-08-11T08:55:55.733" v="2856" actId="21"/>
          <ac:spMkLst>
            <pc:docMk/>
            <pc:sldMk cId="4035699660" sldId="329"/>
            <ac:spMk id="11" creationId="{F2AC3A0F-CC7F-4BF4-BD62-10588C5D946A}"/>
          </ac:spMkLst>
        </pc:spChg>
        <pc:spChg chg="mod">
          <ac:chgData name="viswanath gopalakrishnan" userId="0291d92d5a8006f9" providerId="LiveId" clId="{A917F6D5-C38D-4CFF-B075-78FBB1A3F2DA}" dt="2020-08-11T09:23:00.698" v="2886" actId="20577"/>
          <ac:spMkLst>
            <pc:docMk/>
            <pc:sldMk cId="4035699660" sldId="329"/>
            <ac:spMk id="13" creationId="{4D83D097-4EED-4D0E-9313-23B972E3C1E2}"/>
          </ac:spMkLst>
        </pc:spChg>
        <pc:spChg chg="mod">
          <ac:chgData name="viswanath gopalakrishnan" userId="0291d92d5a8006f9" providerId="LiveId" clId="{A917F6D5-C38D-4CFF-B075-78FBB1A3F2DA}" dt="2020-08-11T09:23:00.698" v="2886" actId="20577"/>
          <ac:spMkLst>
            <pc:docMk/>
            <pc:sldMk cId="4035699660" sldId="329"/>
            <ac:spMk id="14" creationId="{374D4926-2166-42C4-B1B2-8069808C155D}"/>
          </ac:spMkLst>
        </pc:spChg>
        <pc:spChg chg="add mod">
          <ac:chgData name="viswanath gopalakrishnan" userId="0291d92d5a8006f9" providerId="LiveId" clId="{A917F6D5-C38D-4CFF-B075-78FBB1A3F2DA}" dt="2020-08-11T09:24:03.295" v="2899" actId="1076"/>
          <ac:spMkLst>
            <pc:docMk/>
            <pc:sldMk cId="4035699660" sldId="329"/>
            <ac:spMk id="15" creationId="{D58D52EA-8B2E-4184-A983-516E472D9183}"/>
          </ac:spMkLst>
        </pc:spChg>
        <pc:spChg chg="mod">
          <ac:chgData name="viswanath gopalakrishnan" userId="0291d92d5a8006f9" providerId="LiveId" clId="{A917F6D5-C38D-4CFF-B075-78FBB1A3F2DA}" dt="2020-08-11T09:24:12.300" v="2903" actId="6549"/>
          <ac:spMkLst>
            <pc:docMk/>
            <pc:sldMk cId="4035699660" sldId="329"/>
            <ac:spMk id="17" creationId="{DC1197BF-9D49-4A0F-A955-6307436D646F}"/>
          </ac:spMkLst>
        </pc:spChg>
        <pc:spChg chg="mod">
          <ac:chgData name="viswanath gopalakrishnan" userId="0291d92d5a8006f9" providerId="LiveId" clId="{A917F6D5-C38D-4CFF-B075-78FBB1A3F2DA}" dt="2020-08-11T09:24:12.300" v="2903" actId="6549"/>
          <ac:spMkLst>
            <pc:docMk/>
            <pc:sldMk cId="4035699660" sldId="329"/>
            <ac:spMk id="18" creationId="{024C6587-7D4B-4037-90B5-548CE519AB2D}"/>
          </ac:spMkLst>
        </pc:spChg>
        <pc:spChg chg="add mod">
          <ac:chgData name="viswanath gopalakrishnan" userId="0291d92d5a8006f9" providerId="LiveId" clId="{A917F6D5-C38D-4CFF-B075-78FBB1A3F2DA}" dt="2020-08-11T09:24:51.756" v="2915" actId="1076"/>
          <ac:spMkLst>
            <pc:docMk/>
            <pc:sldMk cId="4035699660" sldId="329"/>
            <ac:spMk id="19" creationId="{0EDABC03-BD0A-49C8-AB82-2591EB3C3889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26" creationId="{36E22285-C689-4B37-BA52-8700F2F8CB50}"/>
          </ac:spMkLst>
        </pc:spChg>
        <pc:grpChg chg="add mod">
          <ac:chgData name="viswanath gopalakrishnan" userId="0291d92d5a8006f9" providerId="LiveId" clId="{A917F6D5-C38D-4CFF-B075-78FBB1A3F2DA}" dt="2020-08-11T09:23:59.328" v="2898" actId="1076"/>
          <ac:grpSpMkLst>
            <pc:docMk/>
            <pc:sldMk cId="4035699660" sldId="329"/>
            <ac:grpSpMk id="12" creationId="{91778413-102B-4BCE-90F5-B480DE4F5FE7}"/>
          </ac:grpSpMkLst>
        </pc:grpChg>
        <pc:grpChg chg="add mod">
          <ac:chgData name="viswanath gopalakrishnan" userId="0291d92d5a8006f9" providerId="LiveId" clId="{A917F6D5-C38D-4CFF-B075-78FBB1A3F2DA}" dt="2020-08-11T09:24:48.599" v="2914" actId="1076"/>
          <ac:grpSpMkLst>
            <pc:docMk/>
            <pc:sldMk cId="4035699660" sldId="329"/>
            <ac:grpSpMk id="16" creationId="{8F298390-6E00-4C98-9A49-B3E44EC6D124}"/>
          </ac:grpSpMkLst>
        </pc:grpChg>
        <pc:picChg chg="add mod">
          <ac:chgData name="viswanath gopalakrishnan" userId="0291d92d5a8006f9" providerId="LiveId" clId="{A917F6D5-C38D-4CFF-B075-78FBB1A3F2DA}" dt="2020-08-11T09:18:46.825" v="2868" actId="1076"/>
          <ac:picMkLst>
            <pc:docMk/>
            <pc:sldMk cId="4035699660" sldId="329"/>
            <ac:picMk id="4" creationId="{7A9024BC-82AD-4CF3-9CAA-1E68771E2C29}"/>
          </ac:picMkLst>
        </pc:picChg>
        <pc:picChg chg="add mod">
          <ac:chgData name="viswanath gopalakrishnan" userId="0291d92d5a8006f9" providerId="LiveId" clId="{A917F6D5-C38D-4CFF-B075-78FBB1A3F2DA}" dt="2020-08-11T08:37:44.989" v="2772" actId="1076"/>
          <ac:picMkLst>
            <pc:docMk/>
            <pc:sldMk cId="4035699660" sldId="329"/>
            <ac:picMk id="7" creationId="{6BC62C13-7D9B-44C5-A353-BED497BFBA25}"/>
          </ac:picMkLst>
        </pc:picChg>
        <pc:picChg chg="add del mod">
          <ac:chgData name="viswanath gopalakrishnan" userId="0291d92d5a8006f9" providerId="LiveId" clId="{A917F6D5-C38D-4CFF-B075-78FBB1A3F2DA}" dt="2020-08-11T09:26:12.235" v="3009" actId="478"/>
          <ac:picMkLst>
            <pc:docMk/>
            <pc:sldMk cId="4035699660" sldId="329"/>
            <ac:picMk id="8" creationId="{E936118D-C171-41D9-9A6A-109D3E0BF1B1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9" creationId="{388C6395-6770-4E67-8B22-DC3A1140EE64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2" creationId="{9D2C2551-72F9-4887-834E-A5CC6492DF35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3" creationId="{C1BAC1FE-B513-4D63-91E9-151A101E225F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5" creationId="{21BD8167-D630-4256-BF73-FC9BFB68D06E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6" creationId="{74B1738C-470F-4A03-BE15-1D5A9BB2FFAA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7" creationId="{F59B46BC-7816-49C9-808C-1E8D1FDAE863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8" creationId="{CBFCBA5A-4930-4D3A-9065-2F520695B8BD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9" creationId="{F5FFBDE5-8BB1-4C80-A82A-0A243D6E7667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1" creationId="{4869E53C-34CA-4A99-9689-8D9EF6F77D5F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2" creationId="{9862824C-883F-46AC-9256-5228D7D83BBA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3" creationId="{64BD97EE-8EAA-4835-B7AA-2FDD9B202472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4" creationId="{83496DF2-F456-4EA4-8936-15DF2497C143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5" creationId="{0385018E-C2BF-496B-9E2D-ED0D9174BD5E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96563890" sldId="330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959472987" sldId="331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077096351" sldId="332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451430480" sldId="333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017901300" sldId="33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00748707" sldId="335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63893635" sldId="336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99499271" sldId="337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75611069" sldId="338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606983903" sldId="339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172349717" sldId="340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254982061" sldId="341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972863650" sldId="342"/>
        </pc:sldMkLst>
      </pc:sldChg>
    </pc:docChg>
  </pc:docChgLst>
  <pc:docChgLst>
    <pc:chgData name="viswanath gopalakrishnan" userId="0291d92d5a8006f9" providerId="LiveId" clId="{71427FD0-9D92-4396-99FB-50904C181546}"/>
    <pc:docChg chg="undo custSel addSld delSld modSld sldOrd">
      <pc:chgData name="viswanath gopalakrishnan" userId="0291d92d5a8006f9" providerId="LiveId" clId="{71427FD0-9D92-4396-99FB-50904C181546}" dt="2020-09-28T08:18:54.626" v="2353" actId="478"/>
      <pc:docMkLst>
        <pc:docMk/>
      </pc:docMkLst>
      <pc:sldChg chg="modSp mod modNotesTx">
        <pc:chgData name="viswanath gopalakrishnan" userId="0291d92d5a8006f9" providerId="LiveId" clId="{71427FD0-9D92-4396-99FB-50904C181546}" dt="2020-09-28T05:24:16.801" v="2349" actId="6549"/>
        <pc:sldMkLst>
          <pc:docMk/>
          <pc:sldMk cId="1030127703" sldId="263"/>
        </pc:sldMkLst>
        <pc:spChg chg="mod">
          <ac:chgData name="viswanath gopalakrishnan" userId="0291d92d5a8006f9" providerId="LiveId" clId="{71427FD0-9D92-4396-99FB-50904C181546}" dt="2020-09-28T05:23:57.580" v="2348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del">
        <pc:chgData name="viswanath gopalakrishnan" userId="0291d92d5a8006f9" providerId="LiveId" clId="{71427FD0-9D92-4396-99FB-50904C181546}" dt="2020-09-26T09:12:21.083" v="723" actId="47"/>
        <pc:sldMkLst>
          <pc:docMk/>
          <pc:sldMk cId="392727911" sldId="317"/>
        </pc:sldMkLst>
      </pc:sldChg>
      <pc:sldChg chg="addSp delSp modSp del mod">
        <pc:chgData name="viswanath gopalakrishnan" userId="0291d92d5a8006f9" providerId="LiveId" clId="{71427FD0-9D92-4396-99FB-50904C181546}" dt="2020-09-12T11:42:02.295" v="312" actId="47"/>
        <pc:sldMkLst>
          <pc:docMk/>
          <pc:sldMk cId="1253033507" sldId="318"/>
        </pc:sldMkLst>
        <pc:spChg chg="add del mod">
          <ac:chgData name="viswanath gopalakrishnan" userId="0291d92d5a8006f9" providerId="LiveId" clId="{71427FD0-9D92-4396-99FB-50904C181546}" dt="2020-09-12T10:28:31.535" v="252" actId="478"/>
          <ac:spMkLst>
            <pc:docMk/>
            <pc:sldMk cId="1253033507" sldId="318"/>
            <ac:spMk id="2" creationId="{412D9ECC-77A3-4136-BB85-4B2C4E9C5833}"/>
          </ac:spMkLst>
        </pc:spChg>
        <pc:spChg chg="add del mod">
          <ac:chgData name="viswanath gopalakrishnan" userId="0291d92d5a8006f9" providerId="LiveId" clId="{71427FD0-9D92-4396-99FB-50904C181546}" dt="2020-09-12T09:01:38.921" v="213" actId="478"/>
          <ac:spMkLst>
            <pc:docMk/>
            <pc:sldMk cId="1253033507" sldId="318"/>
            <ac:spMk id="4" creationId="{9F93F55E-CD40-44D9-9D0F-BA0082ED26EB}"/>
          </ac:spMkLst>
        </pc:spChg>
        <pc:spChg chg="add del">
          <ac:chgData name="viswanath gopalakrishnan" userId="0291d92d5a8006f9" providerId="LiveId" clId="{71427FD0-9D92-4396-99FB-50904C181546}" dt="2020-09-12T10:28:23.859" v="250"/>
          <ac:spMkLst>
            <pc:docMk/>
            <pc:sldMk cId="1253033507" sldId="318"/>
            <ac:spMk id="13" creationId="{27EC7BEC-CE01-44CE-BFDB-F8BCFAAFEFF3}"/>
          </ac:spMkLst>
        </pc:spChg>
        <pc:picChg chg="add del mod">
          <ac:chgData name="viswanath gopalakrishnan" userId="0291d92d5a8006f9" providerId="LiveId" clId="{71427FD0-9D92-4396-99FB-50904C181546}" dt="2020-09-12T10:28:31.535" v="252" actId="478"/>
          <ac:picMkLst>
            <pc:docMk/>
            <pc:sldMk cId="1253033507" sldId="318"/>
            <ac:picMk id="5" creationId="{C13991B9-BA79-41C4-8B65-4228C20585D2}"/>
          </ac:picMkLst>
        </pc:picChg>
        <pc:picChg chg="add del mod">
          <ac:chgData name="viswanath gopalakrishnan" userId="0291d92d5a8006f9" providerId="LiveId" clId="{71427FD0-9D92-4396-99FB-50904C181546}" dt="2020-09-12T09:16:29.042" v="226" actId="478"/>
          <ac:picMkLst>
            <pc:docMk/>
            <pc:sldMk cId="1253033507" sldId="318"/>
            <ac:picMk id="6" creationId="{C0456C1F-C8C6-454C-A537-254394C03912}"/>
          </ac:picMkLst>
        </pc:picChg>
        <pc:picChg chg="add del mod">
          <ac:chgData name="viswanath gopalakrishnan" userId="0291d92d5a8006f9" providerId="LiveId" clId="{71427FD0-9D92-4396-99FB-50904C181546}" dt="2020-09-12T09:17:09.842" v="231" actId="478"/>
          <ac:picMkLst>
            <pc:docMk/>
            <pc:sldMk cId="1253033507" sldId="318"/>
            <ac:picMk id="7" creationId="{3E67DB78-F140-46B2-86F7-F00F6DB18E14}"/>
          </ac:picMkLst>
        </pc:picChg>
        <pc:picChg chg="add del mod">
          <ac:chgData name="viswanath gopalakrishnan" userId="0291d92d5a8006f9" providerId="LiveId" clId="{71427FD0-9D92-4396-99FB-50904C181546}" dt="2020-09-12T09:17:57.699" v="238" actId="478"/>
          <ac:picMkLst>
            <pc:docMk/>
            <pc:sldMk cId="1253033507" sldId="318"/>
            <ac:picMk id="8" creationId="{2ECF2E73-1479-4A12-8DDB-D79D24514CA7}"/>
          </ac:picMkLst>
        </pc:picChg>
        <pc:picChg chg="add del mod">
          <ac:chgData name="viswanath gopalakrishnan" userId="0291d92d5a8006f9" providerId="LiveId" clId="{71427FD0-9D92-4396-99FB-50904C181546}" dt="2020-09-12T10:28:31.535" v="252" actId="478"/>
          <ac:picMkLst>
            <pc:docMk/>
            <pc:sldMk cId="1253033507" sldId="318"/>
            <ac:picMk id="9" creationId="{EB636E80-2B12-4A54-A3E6-9B39E27DA42E}"/>
          </ac:picMkLst>
        </pc:picChg>
        <pc:picChg chg="add del mod">
          <ac:chgData name="viswanath gopalakrishnan" userId="0291d92d5a8006f9" providerId="LiveId" clId="{71427FD0-9D92-4396-99FB-50904C181546}" dt="2020-09-12T10:28:31.535" v="252" actId="478"/>
          <ac:picMkLst>
            <pc:docMk/>
            <pc:sldMk cId="1253033507" sldId="318"/>
            <ac:picMk id="10" creationId="{611A3DEB-BDB3-4A7A-AC9D-CA9C04E0E08E}"/>
          </ac:picMkLst>
        </pc:picChg>
        <pc:picChg chg="add del">
          <ac:chgData name="viswanath gopalakrishnan" userId="0291d92d5a8006f9" providerId="LiveId" clId="{71427FD0-9D92-4396-99FB-50904C181546}" dt="2020-09-12T09:19:35.909" v="244" actId="478"/>
          <ac:picMkLst>
            <pc:docMk/>
            <pc:sldMk cId="1253033507" sldId="318"/>
            <ac:picMk id="11" creationId="{972B6FEE-B1CA-420B-84FB-CC67584C1587}"/>
          </ac:picMkLst>
        </pc:picChg>
        <pc:picChg chg="add del mod">
          <ac:chgData name="viswanath gopalakrishnan" userId="0291d92d5a8006f9" providerId="LiveId" clId="{71427FD0-9D92-4396-99FB-50904C181546}" dt="2020-09-12T10:28:31.535" v="252" actId="478"/>
          <ac:picMkLst>
            <pc:docMk/>
            <pc:sldMk cId="1253033507" sldId="318"/>
            <ac:picMk id="12" creationId="{9EE6B152-6537-41C0-B834-36DDC32B9485}"/>
          </ac:picMkLst>
        </pc:picChg>
        <pc:picChg chg="add mod">
          <ac:chgData name="viswanath gopalakrishnan" userId="0291d92d5a8006f9" providerId="LiveId" clId="{71427FD0-9D92-4396-99FB-50904C181546}" dt="2020-09-12T10:36:33.076" v="259" actId="1076"/>
          <ac:picMkLst>
            <pc:docMk/>
            <pc:sldMk cId="1253033507" sldId="318"/>
            <ac:picMk id="14" creationId="{626510F3-2548-4942-97CD-BACB3FCF28A4}"/>
          </ac:picMkLst>
        </pc:picChg>
        <pc:picChg chg="add mod">
          <ac:chgData name="viswanath gopalakrishnan" userId="0291d92d5a8006f9" providerId="LiveId" clId="{71427FD0-9D92-4396-99FB-50904C181546}" dt="2020-09-12T10:36:37.260" v="260" actId="1076"/>
          <ac:picMkLst>
            <pc:docMk/>
            <pc:sldMk cId="1253033507" sldId="318"/>
            <ac:picMk id="15" creationId="{B09283D4-56F3-4278-8A70-C722180033CC}"/>
          </ac:picMkLst>
        </pc:picChg>
      </pc:sldChg>
      <pc:sldChg chg="modSp mod modAnim">
        <pc:chgData name="viswanath gopalakrishnan" userId="0291d92d5a8006f9" providerId="LiveId" clId="{71427FD0-9D92-4396-99FB-50904C181546}" dt="2020-09-28T05:14:30.376" v="2321"/>
        <pc:sldMkLst>
          <pc:docMk/>
          <pc:sldMk cId="2864830588" sldId="319"/>
        </pc:sldMkLst>
        <pc:spChg chg="mod">
          <ac:chgData name="viswanath gopalakrishnan" userId="0291d92d5a8006f9" providerId="LiveId" clId="{71427FD0-9D92-4396-99FB-50904C181546}" dt="2020-09-27T09:17:34.890" v="1668" actId="20577"/>
          <ac:spMkLst>
            <pc:docMk/>
            <pc:sldMk cId="2864830588" sldId="319"/>
            <ac:spMk id="3" creationId="{D1C525E6-6CCA-4CC3-9B93-9F73E6C6A79D}"/>
          </ac:spMkLst>
        </pc:spChg>
      </pc:sldChg>
      <pc:sldChg chg="addSp modSp mod ord modAnim">
        <pc:chgData name="viswanath gopalakrishnan" userId="0291d92d5a8006f9" providerId="LiveId" clId="{71427FD0-9D92-4396-99FB-50904C181546}" dt="2020-09-28T05:11:53.713" v="2311"/>
        <pc:sldMkLst>
          <pc:docMk/>
          <pc:sldMk cId="2281419393" sldId="320"/>
        </pc:sldMkLst>
        <pc:spChg chg="mod">
          <ac:chgData name="viswanath gopalakrishnan" userId="0291d92d5a8006f9" providerId="LiveId" clId="{71427FD0-9D92-4396-99FB-50904C181546}" dt="2020-09-27T09:39:11.895" v="2160" actId="20577"/>
          <ac:spMkLst>
            <pc:docMk/>
            <pc:sldMk cId="2281419393" sldId="320"/>
            <ac:spMk id="3" creationId="{D1C525E6-6CCA-4CC3-9B93-9F73E6C6A79D}"/>
          </ac:spMkLst>
        </pc:spChg>
        <pc:spChg chg="mod">
          <ac:chgData name="viswanath gopalakrishnan" userId="0291d92d5a8006f9" providerId="LiveId" clId="{71427FD0-9D92-4396-99FB-50904C181546}" dt="2020-09-28T05:11:49.714" v="2310" actId="164"/>
          <ac:spMkLst>
            <pc:docMk/>
            <pc:sldMk cId="2281419393" sldId="320"/>
            <ac:spMk id="12" creationId="{3E3AE5EA-7718-41BE-AF5C-06B7CC3539C2}"/>
          </ac:spMkLst>
        </pc:spChg>
        <pc:spChg chg="mod">
          <ac:chgData name="viswanath gopalakrishnan" userId="0291d92d5a8006f9" providerId="LiveId" clId="{71427FD0-9D92-4396-99FB-50904C181546}" dt="2020-09-28T05:11:49.714" v="2310" actId="164"/>
          <ac:spMkLst>
            <pc:docMk/>
            <pc:sldMk cId="2281419393" sldId="320"/>
            <ac:spMk id="13" creationId="{9BD39203-BDF8-49C2-8EB4-213C90DA3839}"/>
          </ac:spMkLst>
        </pc:spChg>
        <pc:spChg chg="mod">
          <ac:chgData name="viswanath gopalakrishnan" userId="0291d92d5a8006f9" providerId="LiveId" clId="{71427FD0-9D92-4396-99FB-50904C181546}" dt="2020-09-28T05:11:49.714" v="2310" actId="164"/>
          <ac:spMkLst>
            <pc:docMk/>
            <pc:sldMk cId="2281419393" sldId="320"/>
            <ac:spMk id="14" creationId="{3FC67158-4682-41BB-A1A5-8654B4DF917D}"/>
          </ac:spMkLst>
        </pc:spChg>
        <pc:spChg chg="mod">
          <ac:chgData name="viswanath gopalakrishnan" userId="0291d92d5a8006f9" providerId="LiveId" clId="{71427FD0-9D92-4396-99FB-50904C181546}" dt="2020-09-28T05:11:49.714" v="2310" actId="164"/>
          <ac:spMkLst>
            <pc:docMk/>
            <pc:sldMk cId="2281419393" sldId="320"/>
            <ac:spMk id="15" creationId="{9F1FD036-BCEF-4176-95CF-DE82AA7D4181}"/>
          </ac:spMkLst>
        </pc:spChg>
        <pc:spChg chg="mod">
          <ac:chgData name="viswanath gopalakrishnan" userId="0291d92d5a8006f9" providerId="LiveId" clId="{71427FD0-9D92-4396-99FB-50904C181546}" dt="2020-09-28T05:11:49.714" v="2310" actId="164"/>
          <ac:spMkLst>
            <pc:docMk/>
            <pc:sldMk cId="2281419393" sldId="320"/>
            <ac:spMk id="16" creationId="{60932E4C-6B32-407D-80EF-7368071E8D01}"/>
          </ac:spMkLst>
        </pc:spChg>
        <pc:grpChg chg="add mod">
          <ac:chgData name="viswanath gopalakrishnan" userId="0291d92d5a8006f9" providerId="LiveId" clId="{71427FD0-9D92-4396-99FB-50904C181546}" dt="2020-09-28T05:11:49.714" v="2310" actId="164"/>
          <ac:grpSpMkLst>
            <pc:docMk/>
            <pc:sldMk cId="2281419393" sldId="320"/>
            <ac:grpSpMk id="6" creationId="{9169E306-AD95-4A01-9205-C3720B1B3137}"/>
          </ac:grpSpMkLst>
        </pc:grpChg>
        <pc:picChg chg="mod">
          <ac:chgData name="viswanath gopalakrishnan" userId="0291d92d5a8006f9" providerId="LiveId" clId="{71427FD0-9D92-4396-99FB-50904C181546}" dt="2020-09-27T09:40:20.095" v="2161" actId="1076"/>
          <ac:picMkLst>
            <pc:docMk/>
            <pc:sldMk cId="2281419393" sldId="320"/>
            <ac:picMk id="5" creationId="{9BD8113D-F9D2-4129-B108-F17E5E4355AF}"/>
          </ac:picMkLst>
        </pc:picChg>
      </pc:sldChg>
      <pc:sldChg chg="del">
        <pc:chgData name="viswanath gopalakrishnan" userId="0291d92d5a8006f9" providerId="LiveId" clId="{71427FD0-9D92-4396-99FB-50904C181546}" dt="2020-09-27T09:41:08.067" v="2162" actId="47"/>
        <pc:sldMkLst>
          <pc:docMk/>
          <pc:sldMk cId="4155105855" sldId="322"/>
        </pc:sldMkLst>
      </pc:sldChg>
      <pc:sldChg chg="addSp delSp modSp add mod ord">
        <pc:chgData name="viswanath gopalakrishnan" userId="0291d92d5a8006f9" providerId="LiveId" clId="{71427FD0-9D92-4396-99FB-50904C181546}" dt="2020-09-27T08:44:29.385" v="1610" actId="21"/>
        <pc:sldMkLst>
          <pc:docMk/>
          <pc:sldMk cId="1570391443" sldId="331"/>
        </pc:sldMkLst>
        <pc:spChg chg="add del mod">
          <ac:chgData name="viswanath gopalakrishnan" userId="0291d92d5a8006f9" providerId="LiveId" clId="{71427FD0-9D92-4396-99FB-50904C181546}" dt="2020-09-12T10:40:23.205" v="288" actId="478"/>
          <ac:spMkLst>
            <pc:docMk/>
            <pc:sldMk cId="1570391443" sldId="331"/>
            <ac:spMk id="2" creationId="{B0C8F17E-0246-4452-A8AE-AE6F0B43D114}"/>
          </ac:spMkLst>
        </pc:spChg>
        <pc:spChg chg="mod">
          <ac:chgData name="viswanath gopalakrishnan" userId="0291d92d5a8006f9" providerId="LiveId" clId="{71427FD0-9D92-4396-99FB-50904C181546}" dt="2020-09-12T10:41:54.012" v="311" actId="1076"/>
          <ac:spMkLst>
            <pc:docMk/>
            <pc:sldMk cId="1570391443" sldId="331"/>
            <ac:spMk id="3" creationId="{D1C525E6-6CCA-4CC3-9B93-9F73E6C6A79D}"/>
          </ac:spMkLst>
        </pc:spChg>
        <pc:spChg chg="add del mod">
          <ac:chgData name="viswanath gopalakrishnan" userId="0291d92d5a8006f9" providerId="LiveId" clId="{71427FD0-9D92-4396-99FB-50904C181546}" dt="2020-09-12T11:42:51.045" v="358" actId="478"/>
          <ac:spMkLst>
            <pc:docMk/>
            <pc:sldMk cId="1570391443" sldId="331"/>
            <ac:spMk id="4" creationId="{5D8D017A-42C5-4669-83A5-7914E457FC38}"/>
          </ac:spMkLst>
        </pc:spChg>
        <pc:picChg chg="add del mod">
          <ac:chgData name="viswanath gopalakrishnan" userId="0291d92d5a8006f9" providerId="LiveId" clId="{71427FD0-9D92-4396-99FB-50904C181546}" dt="2020-09-27T08:22:33.430" v="1585" actId="478"/>
          <ac:picMkLst>
            <pc:docMk/>
            <pc:sldMk cId="1570391443" sldId="331"/>
            <ac:picMk id="2" creationId="{3AB94430-9B32-47FF-99A0-2BB51C72F18F}"/>
          </ac:picMkLst>
        </pc:picChg>
        <pc:picChg chg="add mod">
          <ac:chgData name="viswanath gopalakrishnan" userId="0291d92d5a8006f9" providerId="LiveId" clId="{71427FD0-9D92-4396-99FB-50904C181546}" dt="2020-09-27T08:23:49.170" v="1587" actId="1076"/>
          <ac:picMkLst>
            <pc:docMk/>
            <pc:sldMk cId="1570391443" sldId="331"/>
            <ac:picMk id="4" creationId="{1FEC460B-CB27-40D2-B020-A0D5EFF5BFB7}"/>
          </ac:picMkLst>
        </pc:picChg>
        <pc:picChg chg="add mod">
          <ac:chgData name="viswanath gopalakrishnan" userId="0291d92d5a8006f9" providerId="LiveId" clId="{71427FD0-9D92-4396-99FB-50904C181546}" dt="2020-09-27T08:44:01.004" v="1606" actId="1076"/>
          <ac:picMkLst>
            <pc:docMk/>
            <pc:sldMk cId="1570391443" sldId="331"/>
            <ac:picMk id="5" creationId="{3F069991-6501-42E7-934D-DE457F123AA6}"/>
          </ac:picMkLst>
        </pc:picChg>
        <pc:picChg chg="add del mod">
          <ac:chgData name="viswanath gopalakrishnan" userId="0291d92d5a8006f9" providerId="LiveId" clId="{71427FD0-9D92-4396-99FB-50904C181546}" dt="2020-09-27T08:44:29.385" v="1610" actId="21"/>
          <ac:picMkLst>
            <pc:docMk/>
            <pc:sldMk cId="1570391443" sldId="331"/>
            <ac:picMk id="6" creationId="{12EA9B72-486D-460E-802C-F1065EC4EE19}"/>
          </ac:picMkLst>
        </pc:picChg>
        <pc:picChg chg="del mod">
          <ac:chgData name="viswanath gopalakrishnan" userId="0291d92d5a8006f9" providerId="LiveId" clId="{71427FD0-9D92-4396-99FB-50904C181546}" dt="2020-09-27T08:14:10.188" v="1579" actId="478"/>
          <ac:picMkLst>
            <pc:docMk/>
            <pc:sldMk cId="1570391443" sldId="331"/>
            <ac:picMk id="14" creationId="{626510F3-2548-4942-97CD-BACB3FCF28A4}"/>
          </ac:picMkLst>
        </pc:picChg>
        <pc:picChg chg="del mod">
          <ac:chgData name="viswanath gopalakrishnan" userId="0291d92d5a8006f9" providerId="LiveId" clId="{71427FD0-9D92-4396-99FB-50904C181546}" dt="2020-09-27T08:26:02.052" v="1588" actId="478"/>
          <ac:picMkLst>
            <pc:docMk/>
            <pc:sldMk cId="1570391443" sldId="331"/>
            <ac:picMk id="15" creationId="{B09283D4-56F3-4278-8A70-C722180033CC}"/>
          </ac:picMkLst>
        </pc:picChg>
      </pc:sldChg>
      <pc:sldChg chg="new del">
        <pc:chgData name="viswanath gopalakrishnan" userId="0291d92d5a8006f9" providerId="LiveId" clId="{71427FD0-9D92-4396-99FB-50904C181546}" dt="2020-09-12T14:57:58.612" v="362" actId="47"/>
        <pc:sldMkLst>
          <pc:docMk/>
          <pc:sldMk cId="1332880855" sldId="332"/>
        </pc:sldMkLst>
      </pc:sldChg>
      <pc:sldChg chg="modSp add mod">
        <pc:chgData name="viswanath gopalakrishnan" userId="0291d92d5a8006f9" providerId="LiveId" clId="{71427FD0-9D92-4396-99FB-50904C181546}" dt="2020-09-27T15:58:28.766" v="2185" actId="1076"/>
        <pc:sldMkLst>
          <pc:docMk/>
          <pc:sldMk cId="51344804" sldId="364"/>
        </pc:sldMkLst>
        <pc:spChg chg="mod">
          <ac:chgData name="viswanath gopalakrishnan" userId="0291d92d5a8006f9" providerId="LiveId" clId="{71427FD0-9D92-4396-99FB-50904C181546}" dt="2020-09-27T15:56:24.347" v="2165" actId="1076"/>
          <ac:spMkLst>
            <pc:docMk/>
            <pc:sldMk cId="51344804" sldId="364"/>
            <ac:spMk id="28" creationId="{D82B9FB9-384C-4170-947D-2EBC60F6BD19}"/>
          </ac:spMkLst>
        </pc:spChg>
        <pc:spChg chg="mod">
          <ac:chgData name="viswanath gopalakrishnan" userId="0291d92d5a8006f9" providerId="LiveId" clId="{71427FD0-9D92-4396-99FB-50904C181546}" dt="2020-09-27T15:57:25.336" v="2172" actId="1076"/>
          <ac:spMkLst>
            <pc:docMk/>
            <pc:sldMk cId="51344804" sldId="364"/>
            <ac:spMk id="33" creationId="{B5894E60-6A93-40C1-8A4B-5D607F2969C6}"/>
          </ac:spMkLst>
        </pc:spChg>
        <pc:spChg chg="mod">
          <ac:chgData name="viswanath gopalakrishnan" userId="0291d92d5a8006f9" providerId="LiveId" clId="{71427FD0-9D92-4396-99FB-50904C181546}" dt="2020-09-27T15:57:11.633" v="2168" actId="255"/>
          <ac:spMkLst>
            <pc:docMk/>
            <pc:sldMk cId="51344804" sldId="364"/>
            <ac:spMk id="35" creationId="{A4D6CBB9-EDE5-451B-98F5-1527479FC1DC}"/>
          </ac:spMkLst>
        </pc:spChg>
        <pc:spChg chg="mod">
          <ac:chgData name="viswanath gopalakrishnan" userId="0291d92d5a8006f9" providerId="LiveId" clId="{71427FD0-9D92-4396-99FB-50904C181546}" dt="2020-09-27T15:57:19.016" v="2170" actId="1076"/>
          <ac:spMkLst>
            <pc:docMk/>
            <pc:sldMk cId="51344804" sldId="364"/>
            <ac:spMk id="37" creationId="{B27A9480-F3E4-4C3E-9E65-9786E42727DA}"/>
          </ac:spMkLst>
        </pc:spChg>
        <pc:spChg chg="mod">
          <ac:chgData name="viswanath gopalakrishnan" userId="0291d92d5a8006f9" providerId="LiveId" clId="{71427FD0-9D92-4396-99FB-50904C181546}" dt="2020-09-27T15:58:28.766" v="2185" actId="1076"/>
          <ac:spMkLst>
            <pc:docMk/>
            <pc:sldMk cId="51344804" sldId="364"/>
            <ac:spMk id="39" creationId="{75CCE005-324A-4B9B-8CD3-C60BB650C23C}"/>
          </ac:spMkLst>
        </pc:spChg>
        <pc:spChg chg="mod">
          <ac:chgData name="viswanath gopalakrishnan" userId="0291d92d5a8006f9" providerId="LiveId" clId="{71427FD0-9D92-4396-99FB-50904C181546}" dt="2020-09-27T15:58:28.766" v="2185" actId="1076"/>
          <ac:spMkLst>
            <pc:docMk/>
            <pc:sldMk cId="51344804" sldId="364"/>
            <ac:spMk id="41" creationId="{6AB275F5-87D7-4AD2-AC76-B5175E63833A}"/>
          </ac:spMkLst>
        </pc:spChg>
        <pc:spChg chg="mod">
          <ac:chgData name="viswanath gopalakrishnan" userId="0291d92d5a8006f9" providerId="LiveId" clId="{71427FD0-9D92-4396-99FB-50904C181546}" dt="2020-09-27T15:58:28.766" v="2185" actId="1076"/>
          <ac:spMkLst>
            <pc:docMk/>
            <pc:sldMk cId="51344804" sldId="364"/>
            <ac:spMk id="43" creationId="{AB0AEC85-18FC-447E-B4A1-8B22D58847E5}"/>
          </ac:spMkLst>
        </pc:spChg>
        <pc:spChg chg="mod">
          <ac:chgData name="viswanath gopalakrishnan" userId="0291d92d5a8006f9" providerId="LiveId" clId="{71427FD0-9D92-4396-99FB-50904C181546}" dt="2020-09-27T15:58:28.766" v="2185" actId="1076"/>
          <ac:spMkLst>
            <pc:docMk/>
            <pc:sldMk cId="51344804" sldId="364"/>
            <ac:spMk id="45" creationId="{A4E9D6F1-74F7-4103-9A7E-1EA361193327}"/>
          </ac:spMkLst>
        </pc:spChg>
        <pc:grpChg chg="mod">
          <ac:chgData name="viswanath gopalakrishnan" userId="0291d92d5a8006f9" providerId="LiveId" clId="{71427FD0-9D92-4396-99FB-50904C181546}" dt="2020-09-27T15:58:28.766" v="2185" actId="1076"/>
          <ac:grpSpMkLst>
            <pc:docMk/>
            <pc:sldMk cId="51344804" sldId="364"/>
            <ac:grpSpMk id="38" creationId="{AB6207E7-155F-482B-B160-5000FDE7596D}"/>
          </ac:grpSpMkLst>
        </pc:grpChg>
      </pc:sldChg>
      <pc:sldChg chg="addSp delSp modSp add mod modAnim">
        <pc:chgData name="viswanath gopalakrishnan" userId="0291d92d5a8006f9" providerId="LiveId" clId="{71427FD0-9D92-4396-99FB-50904C181546}" dt="2020-09-28T05:09:03.956" v="2293"/>
        <pc:sldMkLst>
          <pc:docMk/>
          <pc:sldMk cId="1487119372" sldId="365"/>
        </pc:sldMkLst>
        <pc:spChg chg="mod">
          <ac:chgData name="viswanath gopalakrishnan" userId="0291d92d5a8006f9" providerId="LiveId" clId="{71427FD0-9D92-4396-99FB-50904C181546}" dt="2020-09-12T17:35:11.968" v="617" actId="20577"/>
          <ac:spMkLst>
            <pc:docMk/>
            <pc:sldMk cId="1487119372" sldId="365"/>
            <ac:spMk id="3" creationId="{D1C525E6-6CCA-4CC3-9B93-9F73E6C6A79D}"/>
          </ac:spMkLst>
        </pc:spChg>
        <pc:spChg chg="add mod">
          <ac:chgData name="viswanath gopalakrishnan" userId="0291d92d5a8006f9" providerId="LiveId" clId="{71427FD0-9D92-4396-99FB-50904C181546}" dt="2020-09-12T17:40:16.762" v="660" actId="1076"/>
          <ac:spMkLst>
            <pc:docMk/>
            <pc:sldMk cId="1487119372" sldId="365"/>
            <ac:spMk id="6" creationId="{7BDC602F-7817-4B78-ABC4-433D27D7D2C6}"/>
          </ac:spMkLst>
        </pc:spChg>
        <pc:spChg chg="add mod">
          <ac:chgData name="viswanath gopalakrishnan" userId="0291d92d5a8006f9" providerId="LiveId" clId="{71427FD0-9D92-4396-99FB-50904C181546}" dt="2020-09-12T17:35:40.904" v="619" actId="1076"/>
          <ac:spMkLst>
            <pc:docMk/>
            <pc:sldMk cId="1487119372" sldId="365"/>
            <ac:spMk id="16" creationId="{D4DD93B5-41D5-49B7-90C6-2F5AE78F5FAA}"/>
          </ac:spMkLst>
        </pc:spChg>
        <pc:spChg chg="add del mod">
          <ac:chgData name="viswanath gopalakrishnan" userId="0291d92d5a8006f9" providerId="LiveId" clId="{71427FD0-9D92-4396-99FB-50904C181546}" dt="2020-09-12T17:35:35.581" v="618" actId="478"/>
          <ac:spMkLst>
            <pc:docMk/>
            <pc:sldMk cId="1487119372" sldId="365"/>
            <ac:spMk id="20" creationId="{3FCC0558-AE66-4502-BC23-87323A198D06}"/>
          </ac:spMkLst>
        </pc:spChg>
        <pc:spChg chg="add mod">
          <ac:chgData name="viswanath gopalakrishnan" userId="0291d92d5a8006f9" providerId="LiveId" clId="{71427FD0-9D92-4396-99FB-50904C181546}" dt="2020-09-12T17:40:25.888" v="661" actId="113"/>
          <ac:spMkLst>
            <pc:docMk/>
            <pc:sldMk cId="1487119372" sldId="365"/>
            <ac:spMk id="26" creationId="{08BF4AC0-BA20-422E-9351-4E4F75EE9E34}"/>
          </ac:spMkLst>
        </pc:spChg>
        <pc:grpChg chg="add mod">
          <ac:chgData name="viswanath gopalakrishnan" userId="0291d92d5a8006f9" providerId="LiveId" clId="{71427FD0-9D92-4396-99FB-50904C181546}" dt="2020-09-12T17:40:02.429" v="658" actId="1076"/>
          <ac:grpSpMkLst>
            <pc:docMk/>
            <pc:sldMk cId="1487119372" sldId="365"/>
            <ac:grpSpMk id="7" creationId="{0C52819E-3E0F-477D-BF30-FD8D5C58AC62}"/>
          </ac:grpSpMkLst>
        </pc:grpChg>
        <pc:grpChg chg="add del mod">
          <ac:chgData name="viswanath gopalakrishnan" userId="0291d92d5a8006f9" providerId="LiveId" clId="{71427FD0-9D92-4396-99FB-50904C181546}" dt="2020-09-12T17:39:52.711" v="655" actId="1076"/>
          <ac:grpSpMkLst>
            <pc:docMk/>
            <pc:sldMk cId="1487119372" sldId="365"/>
            <ac:grpSpMk id="27" creationId="{F969C5C6-4F56-4E47-BB21-60033B7EBA72}"/>
          </ac:grpSpMkLst>
        </pc:grpChg>
        <pc:picChg chg="add del mod">
          <ac:chgData name="viswanath gopalakrishnan" userId="0291d92d5a8006f9" providerId="LiveId" clId="{71427FD0-9D92-4396-99FB-50904C181546}" dt="2020-09-12T17:35:35.581" v="618" actId="478"/>
          <ac:picMkLst>
            <pc:docMk/>
            <pc:sldMk cId="1487119372" sldId="365"/>
            <ac:picMk id="2" creationId="{7C402FDF-5612-4225-AC74-482EE353E468}"/>
          </ac:picMkLst>
        </pc:picChg>
        <pc:picChg chg="add del mod">
          <ac:chgData name="viswanath gopalakrishnan" userId="0291d92d5a8006f9" providerId="LiveId" clId="{71427FD0-9D92-4396-99FB-50904C181546}" dt="2020-09-12T17:35:35.581" v="618" actId="478"/>
          <ac:picMkLst>
            <pc:docMk/>
            <pc:sldMk cId="1487119372" sldId="365"/>
            <ac:picMk id="4" creationId="{0A175BD2-C043-49C5-B9DC-F6EEC3DB8C56}"/>
          </ac:picMkLst>
        </pc:picChg>
        <pc:picChg chg="add mod">
          <ac:chgData name="viswanath gopalakrishnan" userId="0291d92d5a8006f9" providerId="LiveId" clId="{71427FD0-9D92-4396-99FB-50904C181546}" dt="2020-09-12T16:54:40.637" v="455" actId="164"/>
          <ac:picMkLst>
            <pc:docMk/>
            <pc:sldMk cId="1487119372" sldId="365"/>
            <ac:picMk id="5" creationId="{313F1811-BCCF-47CD-BBF7-21E80A0851F5}"/>
          </ac:picMkLst>
        </pc:picChg>
        <pc:picChg chg="add mod">
          <ac:chgData name="viswanath gopalakrishnan" userId="0291d92d5a8006f9" providerId="LiveId" clId="{71427FD0-9D92-4396-99FB-50904C181546}" dt="2020-09-12T17:35:40.904" v="619" actId="1076"/>
          <ac:picMkLst>
            <pc:docMk/>
            <pc:sldMk cId="1487119372" sldId="365"/>
            <ac:picMk id="8" creationId="{B0D280DD-EAE9-48E2-A56E-E4E58A181F22}"/>
          </ac:picMkLst>
        </pc:picChg>
        <pc:picChg chg="add mod">
          <ac:chgData name="viswanath gopalakrishnan" userId="0291d92d5a8006f9" providerId="LiveId" clId="{71427FD0-9D92-4396-99FB-50904C181546}" dt="2020-09-12T17:35:40.904" v="619" actId="1076"/>
          <ac:picMkLst>
            <pc:docMk/>
            <pc:sldMk cId="1487119372" sldId="365"/>
            <ac:picMk id="9" creationId="{7ECAD9CE-9CB4-45F9-915D-F91210C4D8E8}"/>
          </ac:picMkLst>
        </pc:picChg>
        <pc:picChg chg="add mod">
          <ac:chgData name="viswanath gopalakrishnan" userId="0291d92d5a8006f9" providerId="LiveId" clId="{71427FD0-9D92-4396-99FB-50904C181546}" dt="2020-09-12T17:35:40.904" v="619" actId="1076"/>
          <ac:picMkLst>
            <pc:docMk/>
            <pc:sldMk cId="1487119372" sldId="365"/>
            <ac:picMk id="10" creationId="{90EED99C-5571-4536-8787-3BD8B09647B8}"/>
          </ac:picMkLst>
        </pc:picChg>
        <pc:picChg chg="add mod">
          <ac:chgData name="viswanath gopalakrishnan" userId="0291d92d5a8006f9" providerId="LiveId" clId="{71427FD0-9D92-4396-99FB-50904C181546}" dt="2020-09-12T17:35:40.904" v="619" actId="1076"/>
          <ac:picMkLst>
            <pc:docMk/>
            <pc:sldMk cId="1487119372" sldId="365"/>
            <ac:picMk id="11" creationId="{6F28EFED-2F2D-4A85-83DE-C85DE5241C72}"/>
          </ac:picMkLst>
        </pc:picChg>
        <pc:picChg chg="add mod">
          <ac:chgData name="viswanath gopalakrishnan" userId="0291d92d5a8006f9" providerId="LiveId" clId="{71427FD0-9D92-4396-99FB-50904C181546}" dt="2020-09-12T17:35:40.904" v="619" actId="1076"/>
          <ac:picMkLst>
            <pc:docMk/>
            <pc:sldMk cId="1487119372" sldId="365"/>
            <ac:picMk id="12" creationId="{D0278E68-13EC-4023-9298-355051C6FB52}"/>
          </ac:picMkLst>
        </pc:picChg>
        <pc:picChg chg="add mod">
          <ac:chgData name="viswanath gopalakrishnan" userId="0291d92d5a8006f9" providerId="LiveId" clId="{71427FD0-9D92-4396-99FB-50904C181546}" dt="2020-09-12T17:35:40.904" v="619" actId="1076"/>
          <ac:picMkLst>
            <pc:docMk/>
            <pc:sldMk cId="1487119372" sldId="365"/>
            <ac:picMk id="13" creationId="{F59E9B64-5461-430A-93CF-FD62E0695A22}"/>
          </ac:picMkLst>
        </pc:picChg>
        <pc:picChg chg="del">
          <ac:chgData name="viswanath gopalakrishnan" userId="0291d92d5a8006f9" providerId="LiveId" clId="{71427FD0-9D92-4396-99FB-50904C181546}" dt="2020-09-12T15:30:37.799" v="372" actId="478"/>
          <ac:picMkLst>
            <pc:docMk/>
            <pc:sldMk cId="1487119372" sldId="365"/>
            <ac:picMk id="14" creationId="{626510F3-2548-4942-97CD-BACB3FCF28A4}"/>
          </ac:picMkLst>
        </pc:picChg>
        <pc:picChg chg="del">
          <ac:chgData name="viswanath gopalakrishnan" userId="0291d92d5a8006f9" providerId="LiveId" clId="{71427FD0-9D92-4396-99FB-50904C181546}" dt="2020-09-12T15:30:37.799" v="372" actId="478"/>
          <ac:picMkLst>
            <pc:docMk/>
            <pc:sldMk cId="1487119372" sldId="365"/>
            <ac:picMk id="15" creationId="{B09283D4-56F3-4278-8A70-C722180033CC}"/>
          </ac:picMkLst>
        </pc:picChg>
        <pc:picChg chg="add mod">
          <ac:chgData name="viswanath gopalakrishnan" userId="0291d92d5a8006f9" providerId="LiveId" clId="{71427FD0-9D92-4396-99FB-50904C181546}" dt="2020-09-12T17:35:40.904" v="619" actId="1076"/>
          <ac:picMkLst>
            <pc:docMk/>
            <pc:sldMk cId="1487119372" sldId="365"/>
            <ac:picMk id="17" creationId="{48D0CF70-7953-4E5C-A5EE-EFB553F0CFAE}"/>
          </ac:picMkLst>
        </pc:picChg>
        <pc:picChg chg="add del mod">
          <ac:chgData name="viswanath gopalakrishnan" userId="0291d92d5a8006f9" providerId="LiveId" clId="{71427FD0-9D92-4396-99FB-50904C181546}" dt="2020-09-12T17:35:35.581" v="618" actId="478"/>
          <ac:picMkLst>
            <pc:docMk/>
            <pc:sldMk cId="1487119372" sldId="365"/>
            <ac:picMk id="18" creationId="{67400FE1-9979-4B23-992F-95DBAD391371}"/>
          </ac:picMkLst>
        </pc:picChg>
        <pc:picChg chg="add del mod">
          <ac:chgData name="viswanath gopalakrishnan" userId="0291d92d5a8006f9" providerId="LiveId" clId="{71427FD0-9D92-4396-99FB-50904C181546}" dt="2020-09-12T17:36:56.557" v="624" actId="21"/>
          <ac:picMkLst>
            <pc:docMk/>
            <pc:sldMk cId="1487119372" sldId="365"/>
            <ac:picMk id="21" creationId="{C617C1ED-F7F6-4871-86DF-562F5D141115}"/>
          </ac:picMkLst>
        </pc:picChg>
        <pc:picChg chg="add del mod">
          <ac:chgData name="viswanath gopalakrishnan" userId="0291d92d5a8006f9" providerId="LiveId" clId="{71427FD0-9D92-4396-99FB-50904C181546}" dt="2020-09-12T17:37:34.232" v="630" actId="478"/>
          <ac:picMkLst>
            <pc:docMk/>
            <pc:sldMk cId="1487119372" sldId="365"/>
            <ac:picMk id="22" creationId="{0EB712FE-B9E6-4420-8689-21B8DE7E8A12}"/>
          </ac:picMkLst>
        </pc:picChg>
        <pc:picChg chg="add del mod">
          <ac:chgData name="viswanath gopalakrishnan" userId="0291d92d5a8006f9" providerId="LiveId" clId="{71427FD0-9D92-4396-99FB-50904C181546}" dt="2020-09-12T17:37:31.554" v="629" actId="478"/>
          <ac:picMkLst>
            <pc:docMk/>
            <pc:sldMk cId="1487119372" sldId="365"/>
            <ac:picMk id="23" creationId="{FD924CB7-277D-465D-AC0E-98D7F067B6ED}"/>
          </ac:picMkLst>
        </pc:picChg>
        <pc:picChg chg="add mod">
          <ac:chgData name="viswanath gopalakrishnan" userId="0291d92d5a8006f9" providerId="LiveId" clId="{71427FD0-9D92-4396-99FB-50904C181546}" dt="2020-09-12T17:37:58.114" v="636" actId="164"/>
          <ac:picMkLst>
            <pc:docMk/>
            <pc:sldMk cId="1487119372" sldId="365"/>
            <ac:picMk id="24" creationId="{54208883-8594-4D0B-BA7C-0D3AECC49DF8}"/>
          </ac:picMkLst>
        </pc:picChg>
        <pc:picChg chg="add mod">
          <ac:chgData name="viswanath gopalakrishnan" userId="0291d92d5a8006f9" providerId="LiveId" clId="{71427FD0-9D92-4396-99FB-50904C181546}" dt="2020-09-12T17:39:55.481" v="656" actId="1076"/>
          <ac:picMkLst>
            <pc:docMk/>
            <pc:sldMk cId="1487119372" sldId="365"/>
            <ac:picMk id="28" creationId="{FD700A3F-AA9D-4B5A-80F4-D7E66501DE6D}"/>
          </ac:picMkLst>
        </pc:picChg>
        <pc:picChg chg="add del">
          <ac:chgData name="viswanath gopalakrishnan" userId="0291d92d5a8006f9" providerId="LiveId" clId="{71427FD0-9D92-4396-99FB-50904C181546}" dt="2020-09-12T17:38:47.697" v="642" actId="478"/>
          <ac:picMkLst>
            <pc:docMk/>
            <pc:sldMk cId="1487119372" sldId="365"/>
            <ac:picMk id="29" creationId="{AE84CF52-833C-4D24-AC72-F1CF8E908774}"/>
          </ac:picMkLst>
        </pc:picChg>
        <pc:picChg chg="add mod">
          <ac:chgData name="viswanath gopalakrishnan" userId="0291d92d5a8006f9" providerId="LiveId" clId="{71427FD0-9D92-4396-99FB-50904C181546}" dt="2020-09-12T17:40:36.217" v="662" actId="1076"/>
          <ac:picMkLst>
            <pc:docMk/>
            <pc:sldMk cId="1487119372" sldId="365"/>
            <ac:picMk id="30" creationId="{8F09DE6D-E5AC-435E-BBE6-25DBAD0F7F5B}"/>
          </ac:picMkLst>
        </pc:picChg>
        <pc:picChg chg="add del">
          <ac:chgData name="viswanath gopalakrishnan" userId="0291d92d5a8006f9" providerId="LiveId" clId="{71427FD0-9D92-4396-99FB-50904C181546}" dt="2020-09-12T17:39:27.037" v="650"/>
          <ac:picMkLst>
            <pc:docMk/>
            <pc:sldMk cId="1487119372" sldId="365"/>
            <ac:picMk id="31" creationId="{ACD9C0AD-F775-48EA-9014-344AAFDCB97F}"/>
          </ac:picMkLst>
        </pc:picChg>
        <pc:picChg chg="add mod">
          <ac:chgData name="viswanath gopalakrishnan" userId="0291d92d5a8006f9" providerId="LiveId" clId="{71427FD0-9D92-4396-99FB-50904C181546}" dt="2020-09-12T17:41:03.395" v="664" actId="1076"/>
          <ac:picMkLst>
            <pc:docMk/>
            <pc:sldMk cId="1487119372" sldId="365"/>
            <ac:picMk id="32" creationId="{C957159F-439A-48AD-938C-F32AF27F9FE2}"/>
          </ac:picMkLst>
        </pc:picChg>
        <pc:picChg chg="add del mod">
          <ac:chgData name="viswanath gopalakrishnan" userId="0291d92d5a8006f9" providerId="LiveId" clId="{71427FD0-9D92-4396-99FB-50904C181546}" dt="2020-09-12T17:42:17.905" v="669" actId="21"/>
          <ac:picMkLst>
            <pc:docMk/>
            <pc:sldMk cId="1487119372" sldId="365"/>
            <ac:picMk id="33" creationId="{04FD09FC-4079-40DE-8F03-A88B413B9F45}"/>
          </ac:picMkLst>
        </pc:picChg>
        <pc:picChg chg="add mod">
          <ac:chgData name="viswanath gopalakrishnan" userId="0291d92d5a8006f9" providerId="LiveId" clId="{71427FD0-9D92-4396-99FB-50904C181546}" dt="2020-09-12T17:42:38.397" v="671" actId="1076"/>
          <ac:picMkLst>
            <pc:docMk/>
            <pc:sldMk cId="1487119372" sldId="365"/>
            <ac:picMk id="34" creationId="{21A5FCB8-41E7-447F-B390-EBB906DB8A7F}"/>
          </ac:picMkLst>
        </pc:picChg>
      </pc:sldChg>
      <pc:sldChg chg="addSp delSp modSp add mod ord modAnim">
        <pc:chgData name="viswanath gopalakrishnan" userId="0291d92d5a8006f9" providerId="LiveId" clId="{71427FD0-9D92-4396-99FB-50904C181546}" dt="2020-09-28T05:06:48.080" v="2280"/>
        <pc:sldMkLst>
          <pc:docMk/>
          <pc:sldMk cId="315182530" sldId="366"/>
        </pc:sldMkLst>
        <pc:spChg chg="mod">
          <ac:chgData name="viswanath gopalakrishnan" userId="0291d92d5a8006f9" providerId="LiveId" clId="{71427FD0-9D92-4396-99FB-50904C181546}" dt="2020-09-12T17:18:33.697" v="583" actId="20577"/>
          <ac:spMkLst>
            <pc:docMk/>
            <pc:sldMk cId="315182530" sldId="366"/>
            <ac:spMk id="3" creationId="{D1C525E6-6CCA-4CC3-9B93-9F73E6C6A79D}"/>
          </ac:spMkLst>
        </pc:spChg>
        <pc:spChg chg="add mod">
          <ac:chgData name="viswanath gopalakrishnan" userId="0291d92d5a8006f9" providerId="LiveId" clId="{71427FD0-9D92-4396-99FB-50904C181546}" dt="2020-09-27T08:44:57.592" v="1625" actId="1076"/>
          <ac:spMkLst>
            <pc:docMk/>
            <pc:sldMk cId="315182530" sldId="366"/>
            <ac:spMk id="4" creationId="{2532575E-00A3-42C4-8721-56F0D1969563}"/>
          </ac:spMkLst>
        </pc:spChg>
        <pc:spChg chg="add mod">
          <ac:chgData name="viswanath gopalakrishnan" userId="0291d92d5a8006f9" providerId="LiveId" clId="{71427FD0-9D92-4396-99FB-50904C181546}" dt="2020-09-28T05:04:01.292" v="2279" actId="207"/>
          <ac:spMkLst>
            <pc:docMk/>
            <pc:sldMk cId="315182530" sldId="366"/>
            <ac:spMk id="5" creationId="{0EBAFC2E-59C6-4B78-837F-2F036DEEE719}"/>
          </ac:spMkLst>
        </pc:spChg>
        <pc:spChg chg="del mod">
          <ac:chgData name="viswanath gopalakrishnan" userId="0291d92d5a8006f9" providerId="LiveId" clId="{71427FD0-9D92-4396-99FB-50904C181546}" dt="2020-09-12T17:18:37.681" v="584" actId="478"/>
          <ac:spMkLst>
            <pc:docMk/>
            <pc:sldMk cId="315182530" sldId="366"/>
            <ac:spMk id="16" creationId="{D4DD93B5-41D5-49B7-90C6-2F5AE78F5FAA}"/>
          </ac:spMkLst>
        </pc:spChg>
        <pc:spChg chg="del">
          <ac:chgData name="viswanath gopalakrishnan" userId="0291d92d5a8006f9" providerId="LiveId" clId="{71427FD0-9D92-4396-99FB-50904C181546}" dt="2020-09-12T17:02:57.056" v="500" actId="478"/>
          <ac:spMkLst>
            <pc:docMk/>
            <pc:sldMk cId="315182530" sldId="366"/>
            <ac:spMk id="20" creationId="{3FCC0558-AE66-4502-BC23-87323A198D06}"/>
          </ac:spMkLst>
        </pc:spChg>
        <pc:grpChg chg="del mod">
          <ac:chgData name="viswanath gopalakrishnan" userId="0291d92d5a8006f9" providerId="LiveId" clId="{71427FD0-9D92-4396-99FB-50904C181546}" dt="2020-09-12T17:18:37.681" v="584" actId="478"/>
          <ac:grpSpMkLst>
            <pc:docMk/>
            <pc:sldMk cId="315182530" sldId="366"/>
            <ac:grpSpMk id="7" creationId="{0C52819E-3E0F-477D-BF30-FD8D5C58AC62}"/>
          </ac:grpSpMkLst>
        </pc:grp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2" creationId="{7C402FDF-5612-4225-AC74-482EE353E468}"/>
          </ac:picMkLst>
        </pc:picChg>
        <pc:picChg chg="add mod">
          <ac:chgData name="viswanath gopalakrishnan" userId="0291d92d5a8006f9" providerId="LiveId" clId="{71427FD0-9D92-4396-99FB-50904C181546}" dt="2020-09-28T05:01:02.298" v="2269" actId="1076"/>
          <ac:picMkLst>
            <pc:docMk/>
            <pc:sldMk cId="315182530" sldId="366"/>
            <ac:picMk id="2" creationId="{C24E6268-011D-4E6B-B025-3F8B73324A9F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4" creationId="{0A175BD2-C043-49C5-B9DC-F6EEC3DB8C56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8" creationId="{B0D280DD-EAE9-48E2-A56E-E4E58A181F22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9" creationId="{7ECAD9CE-9CB4-45F9-915D-F91210C4D8E8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10" creationId="{90EED99C-5571-4536-8787-3BD8B09647B8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11" creationId="{6F28EFED-2F2D-4A85-83DE-C85DE5241C72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12" creationId="{D0278E68-13EC-4023-9298-355051C6FB52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13" creationId="{F59E9B64-5461-430A-93CF-FD62E0695A22}"/>
          </ac:picMkLst>
        </pc:picChg>
        <pc:picChg chg="add mod">
          <ac:chgData name="viswanath gopalakrishnan" userId="0291d92d5a8006f9" providerId="LiveId" clId="{71427FD0-9D92-4396-99FB-50904C181546}" dt="2020-09-12T17:22:00.290" v="586" actId="1076"/>
          <ac:picMkLst>
            <pc:docMk/>
            <pc:sldMk cId="315182530" sldId="366"/>
            <ac:picMk id="14" creationId="{7386AA7F-B64B-4315-A139-11B82DA5A71C}"/>
          </ac:picMkLst>
        </pc:picChg>
        <pc:picChg chg="add mod">
          <ac:chgData name="viswanath gopalakrishnan" userId="0291d92d5a8006f9" providerId="LiveId" clId="{71427FD0-9D92-4396-99FB-50904C181546}" dt="2020-09-27T08:44:26.282" v="1609" actId="1076"/>
          <ac:picMkLst>
            <pc:docMk/>
            <pc:sldMk cId="315182530" sldId="366"/>
            <ac:picMk id="15" creationId="{9AE184BE-95F0-47A6-9123-78DD4B8BF1D7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17" creationId="{48D0CF70-7953-4E5C-A5EE-EFB553F0CFAE}"/>
          </ac:picMkLst>
        </pc:picChg>
        <pc:picChg chg="del mod">
          <ac:chgData name="viswanath gopalakrishnan" userId="0291d92d5a8006f9" providerId="LiveId" clId="{71427FD0-9D92-4396-99FB-50904C181546}" dt="2020-09-12T17:18:37.681" v="584" actId="478"/>
          <ac:picMkLst>
            <pc:docMk/>
            <pc:sldMk cId="315182530" sldId="366"/>
            <ac:picMk id="18" creationId="{67400FE1-9979-4B23-992F-95DBAD391371}"/>
          </ac:picMkLst>
        </pc:picChg>
        <pc:picChg chg="add del mod">
          <ac:chgData name="viswanath gopalakrishnan" userId="0291d92d5a8006f9" providerId="LiveId" clId="{71427FD0-9D92-4396-99FB-50904C181546}" dt="2020-09-12T17:24:52.420" v="591" actId="478"/>
          <ac:picMkLst>
            <pc:docMk/>
            <pc:sldMk cId="315182530" sldId="366"/>
            <ac:picMk id="19" creationId="{C926A180-6CDE-4364-AD64-63749C87716F}"/>
          </ac:picMkLst>
        </pc:picChg>
        <pc:picChg chg="add mod">
          <ac:chgData name="viswanath gopalakrishnan" userId="0291d92d5a8006f9" providerId="LiveId" clId="{71427FD0-9D92-4396-99FB-50904C181546}" dt="2020-09-27T08:44:26.282" v="1609" actId="1076"/>
          <ac:picMkLst>
            <pc:docMk/>
            <pc:sldMk cId="315182530" sldId="366"/>
            <ac:picMk id="21" creationId="{F2E27227-A61E-4EC9-86FB-DD3A8707E2CD}"/>
          </ac:picMkLst>
        </pc:picChg>
      </pc:sldChg>
      <pc:sldChg chg="delSp modSp add mod modAnim">
        <pc:chgData name="viswanath gopalakrishnan" userId="0291d92d5a8006f9" providerId="LiveId" clId="{71427FD0-9D92-4396-99FB-50904C181546}" dt="2020-09-28T04:57:46.367" v="2268" actId="1076"/>
        <pc:sldMkLst>
          <pc:docMk/>
          <pc:sldMk cId="950145774" sldId="367"/>
        </pc:sldMkLst>
        <pc:spChg chg="mod">
          <ac:chgData name="viswanath gopalakrishnan" userId="0291d92d5a8006f9" providerId="LiveId" clId="{71427FD0-9D92-4396-99FB-50904C181546}" dt="2020-09-12T17:35:00.733" v="609" actId="6549"/>
          <ac:spMkLst>
            <pc:docMk/>
            <pc:sldMk cId="950145774" sldId="367"/>
            <ac:spMk id="3" creationId="{D1C525E6-6CCA-4CC3-9B93-9F73E6C6A79D}"/>
          </ac:spMkLst>
        </pc:spChg>
        <pc:spChg chg="del">
          <ac:chgData name="viswanath gopalakrishnan" userId="0291d92d5a8006f9" providerId="LiveId" clId="{71427FD0-9D92-4396-99FB-50904C181546}" dt="2020-09-12T17:35:45.503" v="620" actId="478"/>
          <ac:spMkLst>
            <pc:docMk/>
            <pc:sldMk cId="950145774" sldId="367"/>
            <ac:spMk id="16" creationId="{D4DD93B5-41D5-49B7-90C6-2F5AE78F5FAA}"/>
          </ac:spMkLst>
        </pc:spChg>
        <pc:grpChg chg="del">
          <ac:chgData name="viswanath gopalakrishnan" userId="0291d92d5a8006f9" providerId="LiveId" clId="{71427FD0-9D92-4396-99FB-50904C181546}" dt="2020-09-12T17:35:45.503" v="620" actId="478"/>
          <ac:grpSpMkLst>
            <pc:docMk/>
            <pc:sldMk cId="950145774" sldId="367"/>
            <ac:grpSpMk id="7" creationId="{0C52819E-3E0F-477D-BF30-FD8D5C58AC62}"/>
          </ac:grpSpMkLst>
        </pc:grpChg>
        <pc:picChg chg="mod">
          <ac:chgData name="viswanath gopalakrishnan" userId="0291d92d5a8006f9" providerId="LiveId" clId="{71427FD0-9D92-4396-99FB-50904C181546}" dt="2020-09-28T04:57:46.367" v="2268" actId="1076"/>
          <ac:picMkLst>
            <pc:docMk/>
            <pc:sldMk cId="950145774" sldId="367"/>
            <ac:picMk id="2" creationId="{7C402FDF-5612-4225-AC74-482EE353E468}"/>
          </ac:picMkLst>
        </pc:picChg>
        <pc:picChg chg="mod">
          <ac:chgData name="viswanath gopalakrishnan" userId="0291d92d5a8006f9" providerId="LiveId" clId="{71427FD0-9D92-4396-99FB-50904C181546}" dt="2020-09-28T04:57:46.367" v="2268" actId="1076"/>
          <ac:picMkLst>
            <pc:docMk/>
            <pc:sldMk cId="950145774" sldId="367"/>
            <ac:picMk id="4" creationId="{0A175BD2-C043-49C5-B9DC-F6EEC3DB8C56}"/>
          </ac:picMkLst>
        </pc:picChg>
        <pc:picChg chg="del">
          <ac:chgData name="viswanath gopalakrishnan" userId="0291d92d5a8006f9" providerId="LiveId" clId="{71427FD0-9D92-4396-99FB-50904C181546}" dt="2020-09-12T17:35:45.503" v="620" actId="478"/>
          <ac:picMkLst>
            <pc:docMk/>
            <pc:sldMk cId="950145774" sldId="367"/>
            <ac:picMk id="8" creationId="{B0D280DD-EAE9-48E2-A56E-E4E58A181F22}"/>
          </ac:picMkLst>
        </pc:picChg>
        <pc:picChg chg="del">
          <ac:chgData name="viswanath gopalakrishnan" userId="0291d92d5a8006f9" providerId="LiveId" clId="{71427FD0-9D92-4396-99FB-50904C181546}" dt="2020-09-12T17:35:45.503" v="620" actId="478"/>
          <ac:picMkLst>
            <pc:docMk/>
            <pc:sldMk cId="950145774" sldId="367"/>
            <ac:picMk id="9" creationId="{7ECAD9CE-9CB4-45F9-915D-F91210C4D8E8}"/>
          </ac:picMkLst>
        </pc:picChg>
        <pc:picChg chg="del">
          <ac:chgData name="viswanath gopalakrishnan" userId="0291d92d5a8006f9" providerId="LiveId" clId="{71427FD0-9D92-4396-99FB-50904C181546}" dt="2020-09-12T17:35:45.503" v="620" actId="478"/>
          <ac:picMkLst>
            <pc:docMk/>
            <pc:sldMk cId="950145774" sldId="367"/>
            <ac:picMk id="10" creationId="{90EED99C-5571-4536-8787-3BD8B09647B8}"/>
          </ac:picMkLst>
        </pc:picChg>
        <pc:picChg chg="del">
          <ac:chgData name="viswanath gopalakrishnan" userId="0291d92d5a8006f9" providerId="LiveId" clId="{71427FD0-9D92-4396-99FB-50904C181546}" dt="2020-09-12T17:35:45.503" v="620" actId="478"/>
          <ac:picMkLst>
            <pc:docMk/>
            <pc:sldMk cId="950145774" sldId="367"/>
            <ac:picMk id="11" creationId="{6F28EFED-2F2D-4A85-83DE-C85DE5241C72}"/>
          </ac:picMkLst>
        </pc:picChg>
        <pc:picChg chg="del">
          <ac:chgData name="viswanath gopalakrishnan" userId="0291d92d5a8006f9" providerId="LiveId" clId="{71427FD0-9D92-4396-99FB-50904C181546}" dt="2020-09-12T17:35:45.503" v="620" actId="478"/>
          <ac:picMkLst>
            <pc:docMk/>
            <pc:sldMk cId="950145774" sldId="367"/>
            <ac:picMk id="12" creationId="{D0278E68-13EC-4023-9298-355051C6FB52}"/>
          </ac:picMkLst>
        </pc:picChg>
        <pc:picChg chg="del">
          <ac:chgData name="viswanath gopalakrishnan" userId="0291d92d5a8006f9" providerId="LiveId" clId="{71427FD0-9D92-4396-99FB-50904C181546}" dt="2020-09-12T17:35:45.503" v="620" actId="478"/>
          <ac:picMkLst>
            <pc:docMk/>
            <pc:sldMk cId="950145774" sldId="367"/>
            <ac:picMk id="13" creationId="{F59E9B64-5461-430A-93CF-FD62E0695A22}"/>
          </ac:picMkLst>
        </pc:picChg>
        <pc:picChg chg="del">
          <ac:chgData name="viswanath gopalakrishnan" userId="0291d92d5a8006f9" providerId="LiveId" clId="{71427FD0-9D92-4396-99FB-50904C181546}" dt="2020-09-12T17:35:45.503" v="620" actId="478"/>
          <ac:picMkLst>
            <pc:docMk/>
            <pc:sldMk cId="950145774" sldId="367"/>
            <ac:picMk id="17" creationId="{48D0CF70-7953-4E5C-A5EE-EFB553F0CFAE}"/>
          </ac:picMkLst>
        </pc:picChg>
        <pc:picChg chg="mod">
          <ac:chgData name="viswanath gopalakrishnan" userId="0291d92d5a8006f9" providerId="LiveId" clId="{71427FD0-9D92-4396-99FB-50904C181546}" dt="2020-09-28T04:57:46.367" v="2268" actId="1076"/>
          <ac:picMkLst>
            <pc:docMk/>
            <pc:sldMk cId="950145774" sldId="367"/>
            <ac:picMk id="18" creationId="{67400FE1-9979-4B23-992F-95DBAD391371}"/>
          </ac:picMkLst>
        </pc:picChg>
      </pc:sldChg>
      <pc:sldChg chg="addSp delSp modSp add mod modAnim">
        <pc:chgData name="viswanath gopalakrishnan" userId="0291d92d5a8006f9" providerId="LiveId" clId="{71427FD0-9D92-4396-99FB-50904C181546}" dt="2020-09-28T05:10:36.659" v="2301"/>
        <pc:sldMkLst>
          <pc:docMk/>
          <pc:sldMk cId="1901748313" sldId="368"/>
        </pc:sldMkLst>
        <pc:spChg chg="mod">
          <ac:chgData name="viswanath gopalakrishnan" userId="0291d92d5a8006f9" providerId="LiveId" clId="{71427FD0-9D92-4396-99FB-50904C181546}" dt="2020-09-12T17:43:14.351" v="693" actId="20577"/>
          <ac:spMkLst>
            <pc:docMk/>
            <pc:sldMk cId="1901748313" sldId="368"/>
            <ac:spMk id="3" creationId="{D1C525E6-6CCA-4CC3-9B93-9F73E6C6A79D}"/>
          </ac:spMkLst>
        </pc:spChg>
        <pc:spChg chg="del">
          <ac:chgData name="viswanath gopalakrishnan" userId="0291d92d5a8006f9" providerId="LiveId" clId="{71427FD0-9D92-4396-99FB-50904C181546}" dt="2020-09-12T17:42:14.479" v="668" actId="478"/>
          <ac:spMkLst>
            <pc:docMk/>
            <pc:sldMk cId="1901748313" sldId="368"/>
            <ac:spMk id="16" creationId="{D4DD93B5-41D5-49B7-90C6-2F5AE78F5FAA}"/>
          </ac:spMkLst>
        </pc:spChg>
        <pc:grpChg chg="del">
          <ac:chgData name="viswanath gopalakrishnan" userId="0291d92d5a8006f9" providerId="LiveId" clId="{71427FD0-9D92-4396-99FB-50904C181546}" dt="2020-09-12T17:42:14.479" v="668" actId="478"/>
          <ac:grpSpMkLst>
            <pc:docMk/>
            <pc:sldMk cId="1901748313" sldId="368"/>
            <ac:grpSpMk id="7" creationId="{0C52819E-3E0F-477D-BF30-FD8D5C58AC62}"/>
          </ac:grpSpMkLst>
        </pc:grpChg>
        <pc:grpChg chg="del">
          <ac:chgData name="viswanath gopalakrishnan" userId="0291d92d5a8006f9" providerId="LiveId" clId="{71427FD0-9D92-4396-99FB-50904C181546}" dt="2020-09-12T17:42:14.479" v="668" actId="478"/>
          <ac:grpSpMkLst>
            <pc:docMk/>
            <pc:sldMk cId="1901748313" sldId="368"/>
            <ac:grpSpMk id="27" creationId="{F969C5C6-4F56-4E47-BB21-60033B7EBA72}"/>
          </ac:grpSpMkLst>
        </pc:grpChg>
        <pc:picChg chg="add mod">
          <ac:chgData name="viswanath gopalakrishnan" userId="0291d92d5a8006f9" providerId="LiveId" clId="{71427FD0-9D92-4396-99FB-50904C181546}" dt="2020-09-12T17:44:27.259" v="695" actId="1076"/>
          <ac:picMkLst>
            <pc:docMk/>
            <pc:sldMk cId="1901748313" sldId="368"/>
            <ac:picMk id="2" creationId="{D3A51A18-CF4A-49E4-926A-61D5AFC59422}"/>
          </ac:picMkLst>
        </pc:picChg>
        <pc:picChg chg="add mod">
          <ac:chgData name="viswanath gopalakrishnan" userId="0291d92d5a8006f9" providerId="LiveId" clId="{71427FD0-9D92-4396-99FB-50904C181546}" dt="2020-09-12T17:45:19.816" v="698" actId="1076"/>
          <ac:picMkLst>
            <pc:docMk/>
            <pc:sldMk cId="1901748313" sldId="368"/>
            <ac:picMk id="4" creationId="{2DB00E9B-5F67-4333-8ABF-DA691CBCCFE8}"/>
          </ac:picMkLst>
        </pc:picChg>
        <pc:picChg chg="add mod">
          <ac:chgData name="viswanath gopalakrishnan" userId="0291d92d5a8006f9" providerId="LiveId" clId="{71427FD0-9D92-4396-99FB-50904C181546}" dt="2020-09-27T09:06:44.386" v="1658" actId="1076"/>
          <ac:picMkLst>
            <pc:docMk/>
            <pc:sldMk cId="1901748313" sldId="368"/>
            <ac:picMk id="5" creationId="{AAAFD066-BC41-4C68-923F-BF43C12078F5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8" creationId="{B0D280DD-EAE9-48E2-A56E-E4E58A181F22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9" creationId="{7ECAD9CE-9CB4-45F9-915D-F91210C4D8E8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10" creationId="{90EED99C-5571-4536-8787-3BD8B09647B8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11" creationId="{6F28EFED-2F2D-4A85-83DE-C85DE5241C72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12" creationId="{D0278E68-13EC-4023-9298-355051C6FB52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13" creationId="{F59E9B64-5461-430A-93CF-FD62E0695A22}"/>
          </ac:picMkLst>
        </pc:picChg>
        <pc:picChg chg="add mod">
          <ac:chgData name="viswanath gopalakrishnan" userId="0291d92d5a8006f9" providerId="LiveId" clId="{71427FD0-9D92-4396-99FB-50904C181546}" dt="2020-09-12T17:47:40.552" v="710" actId="1076"/>
          <ac:picMkLst>
            <pc:docMk/>
            <pc:sldMk cId="1901748313" sldId="368"/>
            <ac:picMk id="14" creationId="{29567338-8CB1-4091-BFD7-4492B800E74A}"/>
          </ac:picMkLst>
        </pc:picChg>
        <pc:picChg chg="add del mod">
          <ac:chgData name="viswanath gopalakrishnan" userId="0291d92d5a8006f9" providerId="LiveId" clId="{71427FD0-9D92-4396-99FB-50904C181546}" dt="2020-09-12T17:46:57.194" v="705" actId="21"/>
          <ac:picMkLst>
            <pc:docMk/>
            <pc:sldMk cId="1901748313" sldId="368"/>
            <ac:picMk id="15" creationId="{EBA88EBA-3B7A-482A-AEBD-94F1C3A5A855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17" creationId="{48D0CF70-7953-4E5C-A5EE-EFB553F0CFAE}"/>
          </ac:picMkLst>
        </pc:picChg>
        <pc:picChg chg="add mod">
          <ac:chgData name="viswanath gopalakrishnan" userId="0291d92d5a8006f9" providerId="LiveId" clId="{71427FD0-9D92-4396-99FB-50904C181546}" dt="2020-09-28T05:09:44.988" v="2294" actId="1076"/>
          <ac:picMkLst>
            <pc:docMk/>
            <pc:sldMk cId="1901748313" sldId="368"/>
            <ac:picMk id="18" creationId="{18E6D0EC-FBC0-4252-8CBA-4266DF82995D}"/>
          </ac:picMkLst>
        </pc:picChg>
        <pc:picChg chg="add mod">
          <ac:chgData name="viswanath gopalakrishnan" userId="0291d92d5a8006f9" providerId="LiveId" clId="{71427FD0-9D92-4396-99FB-50904C181546}" dt="2020-09-12T17:47:42.726" v="711" actId="1076"/>
          <ac:picMkLst>
            <pc:docMk/>
            <pc:sldMk cId="1901748313" sldId="368"/>
            <ac:picMk id="19" creationId="{A0DD48C0-9D5E-40E0-AD51-35434A8EB2F9}"/>
          </ac:picMkLst>
        </pc:picChg>
        <pc:picChg chg="add mod">
          <ac:chgData name="viswanath gopalakrishnan" userId="0291d92d5a8006f9" providerId="LiveId" clId="{71427FD0-9D92-4396-99FB-50904C181546}" dt="2020-09-12T17:48:13.676" v="713" actId="1076"/>
          <ac:picMkLst>
            <pc:docMk/>
            <pc:sldMk cId="1901748313" sldId="368"/>
            <ac:picMk id="20" creationId="{5AD24999-A245-45AE-958C-BEA5AA1067AF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28" creationId="{FD700A3F-AA9D-4B5A-80F4-D7E66501DE6D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30" creationId="{8F09DE6D-E5AC-435E-BBE6-25DBAD0F7F5B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32" creationId="{C957159F-439A-48AD-938C-F32AF27F9FE2}"/>
          </ac:picMkLst>
        </pc:picChg>
        <pc:picChg chg="del">
          <ac:chgData name="viswanath gopalakrishnan" userId="0291d92d5a8006f9" providerId="LiveId" clId="{71427FD0-9D92-4396-99FB-50904C181546}" dt="2020-09-12T17:42:14.479" v="668" actId="478"/>
          <ac:picMkLst>
            <pc:docMk/>
            <pc:sldMk cId="1901748313" sldId="368"/>
            <ac:picMk id="33" creationId="{04FD09FC-4079-40DE-8F03-A88B413B9F45}"/>
          </ac:picMkLst>
        </pc:picChg>
      </pc:sldChg>
      <pc:sldChg chg="add ord">
        <pc:chgData name="viswanath gopalakrishnan" userId="0291d92d5a8006f9" providerId="LiveId" clId="{71427FD0-9D92-4396-99FB-50904C181546}" dt="2020-09-26T15:34:23.592" v="1093"/>
        <pc:sldMkLst>
          <pc:docMk/>
          <pc:sldMk cId="3534453978" sldId="369"/>
        </pc:sldMkLst>
      </pc:sldChg>
      <pc:sldChg chg="modSp add mod">
        <pc:chgData name="viswanath gopalakrishnan" userId="0291d92d5a8006f9" providerId="LiveId" clId="{71427FD0-9D92-4396-99FB-50904C181546}" dt="2020-09-26T09:12:56.733" v="761" actId="1076"/>
        <pc:sldMkLst>
          <pc:docMk/>
          <pc:sldMk cId="1132227978" sldId="377"/>
        </pc:sldMkLst>
        <pc:spChg chg="mod">
          <ac:chgData name="viswanath gopalakrishnan" userId="0291d92d5a8006f9" providerId="LiveId" clId="{71427FD0-9D92-4396-99FB-50904C181546}" dt="2020-09-26T09:12:56.733" v="761" actId="1076"/>
          <ac:spMkLst>
            <pc:docMk/>
            <pc:sldMk cId="1132227978" sldId="377"/>
            <ac:spMk id="2" creationId="{B1294D20-5533-481C-A381-BD921BBDA10F}"/>
          </ac:spMkLst>
        </pc:spChg>
      </pc:sldChg>
      <pc:sldChg chg="add del">
        <pc:chgData name="viswanath gopalakrishnan" userId="0291d92d5a8006f9" providerId="LiveId" clId="{71427FD0-9D92-4396-99FB-50904C181546}" dt="2020-09-26T09:12:30.063" v="724" actId="2696"/>
        <pc:sldMkLst>
          <pc:docMk/>
          <pc:sldMk cId="2948226023" sldId="377"/>
        </pc:sldMkLst>
      </pc:sldChg>
      <pc:sldChg chg="addSp delSp add mod delAnim modAnim">
        <pc:chgData name="viswanath gopalakrishnan" userId="0291d92d5a8006f9" providerId="LiveId" clId="{71427FD0-9D92-4396-99FB-50904C181546}" dt="2020-09-28T08:18:46.121" v="2351" actId="478"/>
        <pc:sldMkLst>
          <pc:docMk/>
          <pc:sldMk cId="3847737948" sldId="384"/>
        </pc:sldMkLst>
        <pc:grpChg chg="del">
          <ac:chgData name="viswanath gopalakrishnan" userId="0291d92d5a8006f9" providerId="LiveId" clId="{71427FD0-9D92-4396-99FB-50904C181546}" dt="2020-09-28T04:20:53.403" v="2186" actId="478"/>
          <ac:grpSpMkLst>
            <pc:docMk/>
            <pc:sldMk cId="3847737948" sldId="384"/>
            <ac:grpSpMk id="14" creationId="{70C9E56F-B992-4807-9F34-652FC7460DD6}"/>
          </ac:grpSpMkLst>
        </pc:grpChg>
        <pc:inkChg chg="add del">
          <ac:chgData name="viswanath gopalakrishnan" userId="0291d92d5a8006f9" providerId="LiveId" clId="{71427FD0-9D92-4396-99FB-50904C181546}" dt="2020-09-28T08:18:46.121" v="2351" actId="478"/>
          <ac:inkMkLst>
            <pc:docMk/>
            <pc:sldMk cId="3847737948" sldId="384"/>
            <ac:inkMk id="7" creationId="{F18998E5-1D4D-4E28-8854-608D7D591822}"/>
          </ac:inkMkLst>
        </pc:inkChg>
      </pc:sldChg>
      <pc:sldChg chg="addSp delSp modSp add mod modAnim">
        <pc:chgData name="viswanath gopalakrishnan" userId="0291d92d5a8006f9" providerId="LiveId" clId="{71427FD0-9D92-4396-99FB-50904C181546}" dt="2020-09-28T08:18:49.906" v="2352" actId="478"/>
        <pc:sldMkLst>
          <pc:docMk/>
          <pc:sldMk cId="2357385737" sldId="385"/>
        </pc:sldMkLst>
        <pc:spChg chg="mod">
          <ac:chgData name="viswanath gopalakrishnan" userId="0291d92d5a8006f9" providerId="LiveId" clId="{71427FD0-9D92-4396-99FB-50904C181546}" dt="2020-09-26T13:53:53.120" v="835" actId="20577"/>
          <ac:spMkLst>
            <pc:docMk/>
            <pc:sldMk cId="2357385737" sldId="385"/>
            <ac:spMk id="3" creationId="{D1C525E6-6CCA-4CC3-9B93-9F73E6C6A79D}"/>
          </ac:spMkLst>
        </pc:spChg>
        <pc:spChg chg="add mod">
          <ac:chgData name="viswanath gopalakrishnan" userId="0291d92d5a8006f9" providerId="LiveId" clId="{71427FD0-9D92-4396-99FB-50904C181546}" dt="2020-09-28T04:42:55.896" v="2194" actId="1076"/>
          <ac:spMkLst>
            <pc:docMk/>
            <pc:sldMk cId="2357385737" sldId="385"/>
            <ac:spMk id="4" creationId="{66026EC2-D7B8-4ADD-BA38-9D3A6636B1BA}"/>
          </ac:spMkLst>
        </pc:spChg>
        <pc:spChg chg="add mod">
          <ac:chgData name="viswanath gopalakrishnan" userId="0291d92d5a8006f9" providerId="LiveId" clId="{71427FD0-9D92-4396-99FB-50904C181546}" dt="2020-09-27T08:07:26.887" v="1517" actId="164"/>
          <ac:spMkLst>
            <pc:docMk/>
            <pc:sldMk cId="2357385737" sldId="385"/>
            <ac:spMk id="6" creationId="{B874433F-A11C-4805-8189-904F20D002CD}"/>
          </ac:spMkLst>
        </pc:spChg>
        <pc:spChg chg="add del mod">
          <ac:chgData name="viswanath gopalakrishnan" userId="0291d92d5a8006f9" providerId="LiveId" clId="{71427FD0-9D92-4396-99FB-50904C181546}" dt="2020-09-26T15:12:31.103" v="950" actId="478"/>
          <ac:spMkLst>
            <pc:docMk/>
            <pc:sldMk cId="2357385737" sldId="385"/>
            <ac:spMk id="7" creationId="{A08116E0-B4A3-45F2-B36D-347A7529539E}"/>
          </ac:spMkLst>
        </pc:spChg>
        <pc:spChg chg="del">
          <ac:chgData name="viswanath gopalakrishnan" userId="0291d92d5a8006f9" providerId="LiveId" clId="{71427FD0-9D92-4396-99FB-50904C181546}" dt="2020-09-26T15:14:12.043" v="959" actId="478"/>
          <ac:spMkLst>
            <pc:docMk/>
            <pc:sldMk cId="2357385737" sldId="385"/>
            <ac:spMk id="8" creationId="{594BFECB-4F10-4EB9-9CA6-24F960334937}"/>
          </ac:spMkLst>
        </pc:spChg>
        <pc:spChg chg="mod">
          <ac:chgData name="viswanath gopalakrishnan" userId="0291d92d5a8006f9" providerId="LiveId" clId="{71427FD0-9D92-4396-99FB-50904C181546}" dt="2020-09-28T04:42:38.981" v="2191" actId="164"/>
          <ac:spMkLst>
            <pc:docMk/>
            <pc:sldMk cId="2357385737" sldId="385"/>
            <ac:spMk id="8" creationId="{70DF04A6-AACD-4116-B554-B5912E1E1456}"/>
          </ac:spMkLst>
        </pc:spChg>
        <pc:spChg chg="del mod">
          <ac:chgData name="viswanath gopalakrishnan" userId="0291d92d5a8006f9" providerId="LiveId" clId="{71427FD0-9D92-4396-99FB-50904C181546}" dt="2020-09-26T15:14:26.286" v="961" actId="478"/>
          <ac:spMkLst>
            <pc:docMk/>
            <pc:sldMk cId="2357385737" sldId="385"/>
            <ac:spMk id="9" creationId="{F960B424-D64A-45E1-A089-CE0576D543E0}"/>
          </ac:spMkLst>
        </pc:spChg>
        <pc:spChg chg="mod">
          <ac:chgData name="viswanath gopalakrishnan" userId="0291d92d5a8006f9" providerId="LiveId" clId="{71427FD0-9D92-4396-99FB-50904C181546}" dt="2020-09-28T04:43:01.499" v="2195" actId="1076"/>
          <ac:spMkLst>
            <pc:docMk/>
            <pc:sldMk cId="2357385737" sldId="385"/>
            <ac:spMk id="10" creationId="{A8DA0CEC-5F8A-48DE-AD2B-AB62C11E094D}"/>
          </ac:spMkLst>
        </pc:spChg>
        <pc:spChg chg="add mod">
          <ac:chgData name="viswanath gopalakrishnan" userId="0291d92d5a8006f9" providerId="LiveId" clId="{71427FD0-9D92-4396-99FB-50904C181546}" dt="2020-09-28T04:50:17.694" v="2257" actId="164"/>
          <ac:spMkLst>
            <pc:docMk/>
            <pc:sldMk cId="2357385737" sldId="385"/>
            <ac:spMk id="11" creationId="{F0F8C48E-5692-4BF7-AE04-7EEFE830C98E}"/>
          </ac:spMkLst>
        </pc:spChg>
        <pc:spChg chg="add mod">
          <ac:chgData name="viswanath gopalakrishnan" userId="0291d92d5a8006f9" providerId="LiveId" clId="{71427FD0-9D92-4396-99FB-50904C181546}" dt="2020-09-28T04:50:17.694" v="2257" actId="164"/>
          <ac:spMkLst>
            <pc:docMk/>
            <pc:sldMk cId="2357385737" sldId="385"/>
            <ac:spMk id="12" creationId="{F07C41B7-680E-4A2F-82C5-1E2C74836290}"/>
          </ac:spMkLst>
        </pc:spChg>
        <pc:spChg chg="add mod">
          <ac:chgData name="viswanath gopalakrishnan" userId="0291d92d5a8006f9" providerId="LiveId" clId="{71427FD0-9D92-4396-99FB-50904C181546}" dt="2020-09-26T14:04:13.509" v="926" actId="113"/>
          <ac:spMkLst>
            <pc:docMk/>
            <pc:sldMk cId="2357385737" sldId="385"/>
            <ac:spMk id="21" creationId="{6BEE94A6-ECD4-49F9-9367-9BAFAF1D35D2}"/>
          </ac:spMkLst>
        </pc:spChg>
        <pc:spChg chg="add mod">
          <ac:chgData name="viswanath gopalakrishnan" userId="0291d92d5a8006f9" providerId="LiveId" clId="{71427FD0-9D92-4396-99FB-50904C181546}" dt="2020-09-28T04:42:51.174" v="2193" actId="1076"/>
          <ac:spMkLst>
            <pc:docMk/>
            <pc:sldMk cId="2357385737" sldId="385"/>
            <ac:spMk id="26" creationId="{205CE68F-2763-407B-9DB9-B6F42A5C3E9B}"/>
          </ac:spMkLst>
        </pc:spChg>
        <pc:grpChg chg="add mod">
          <ac:chgData name="viswanath gopalakrishnan" userId="0291d92d5a8006f9" providerId="LiveId" clId="{71427FD0-9D92-4396-99FB-50904C181546}" dt="2020-09-27T08:07:29.694" v="1518" actId="1076"/>
          <ac:grpSpMkLst>
            <pc:docMk/>
            <pc:sldMk cId="2357385737" sldId="385"/>
            <ac:grpSpMk id="7" creationId="{01ACBC57-6B2B-4950-B840-0218E2493BBE}"/>
          </ac:grpSpMkLst>
        </pc:grpChg>
        <pc:grpChg chg="add mod">
          <ac:chgData name="viswanath gopalakrishnan" userId="0291d92d5a8006f9" providerId="LiveId" clId="{71427FD0-9D92-4396-99FB-50904C181546}" dt="2020-09-28T04:42:46.126" v="2192" actId="1076"/>
          <ac:grpSpMkLst>
            <pc:docMk/>
            <pc:sldMk cId="2357385737" sldId="385"/>
            <ac:grpSpMk id="9" creationId="{9813B931-D7D1-4089-A763-5A1F689983AE}"/>
          </ac:grpSpMkLst>
        </pc:grpChg>
        <pc:grpChg chg="add mod">
          <ac:chgData name="viswanath gopalakrishnan" userId="0291d92d5a8006f9" providerId="LiveId" clId="{71427FD0-9D92-4396-99FB-50904C181546}" dt="2020-09-28T04:50:17.694" v="2257" actId="164"/>
          <ac:grpSpMkLst>
            <pc:docMk/>
            <pc:sldMk cId="2357385737" sldId="385"/>
            <ac:grpSpMk id="13" creationId="{B8D80B55-A924-45E7-8ABD-A3EED8F3674C}"/>
          </ac:grpSpMkLst>
        </pc:grpChg>
        <pc:grpChg chg="del">
          <ac:chgData name="viswanath gopalakrishnan" userId="0291d92d5a8006f9" providerId="LiveId" clId="{71427FD0-9D92-4396-99FB-50904C181546}" dt="2020-09-26T13:53:19.122" v="765" actId="478"/>
          <ac:grpSpMkLst>
            <pc:docMk/>
            <pc:sldMk cId="2357385737" sldId="385"/>
            <ac:grpSpMk id="14" creationId="{70C9E56F-B992-4807-9F34-652FC7460DD6}"/>
          </ac:grpSpMkLst>
        </pc:grpChg>
        <pc:grpChg chg="add mod">
          <ac:chgData name="viswanath gopalakrishnan" userId="0291d92d5a8006f9" providerId="LiveId" clId="{71427FD0-9D92-4396-99FB-50904C181546}" dt="2020-09-26T15:03:01.795" v="931" actId="1076"/>
          <ac:grpSpMkLst>
            <pc:docMk/>
            <pc:sldMk cId="2357385737" sldId="385"/>
            <ac:grpSpMk id="25" creationId="{C8D94899-EDDE-40C3-BA34-79388C58C742}"/>
          </ac:grpSpMkLst>
        </pc:grpChg>
        <pc:picChg chg="add mod">
          <ac:chgData name="viswanath gopalakrishnan" userId="0291d92d5a8006f9" providerId="LiveId" clId="{71427FD0-9D92-4396-99FB-50904C181546}" dt="2020-09-28T04:42:38.981" v="2191" actId="164"/>
          <ac:picMkLst>
            <pc:docMk/>
            <pc:sldMk cId="2357385737" sldId="385"/>
            <ac:picMk id="2" creationId="{0A5DD520-AEE7-48C7-84FC-47C300B3FCF5}"/>
          </ac:picMkLst>
        </pc:picChg>
        <pc:picChg chg="del">
          <ac:chgData name="viswanath gopalakrishnan" userId="0291d92d5a8006f9" providerId="LiveId" clId="{71427FD0-9D92-4396-99FB-50904C181546}" dt="2020-09-26T13:53:19.122" v="765" actId="478"/>
          <ac:picMkLst>
            <pc:docMk/>
            <pc:sldMk cId="2357385737" sldId="385"/>
            <ac:picMk id="2" creationId="{394BFBF1-F2CA-4EED-809B-4C0817E7E6F5}"/>
          </ac:picMkLst>
        </pc:picChg>
        <pc:picChg chg="add del mod">
          <ac:chgData name="viswanath gopalakrishnan" userId="0291d92d5a8006f9" providerId="LiveId" clId="{71427FD0-9D92-4396-99FB-50904C181546}" dt="2020-09-26T15:13:49.156" v="955" actId="478"/>
          <ac:picMkLst>
            <pc:docMk/>
            <pc:sldMk cId="2357385737" sldId="385"/>
            <ac:picMk id="4" creationId="{42F004A5-B192-4827-ACE3-F5E1F23A52ED}"/>
          </ac:picMkLst>
        </pc:picChg>
        <pc:picChg chg="del">
          <ac:chgData name="viswanath gopalakrishnan" userId="0291d92d5a8006f9" providerId="LiveId" clId="{71427FD0-9D92-4396-99FB-50904C181546}" dt="2020-09-26T13:53:19.122" v="765" actId="478"/>
          <ac:picMkLst>
            <pc:docMk/>
            <pc:sldMk cId="2357385737" sldId="385"/>
            <ac:picMk id="4" creationId="{6C5B0257-C6C2-40B1-B3AC-5E92C9241406}"/>
          </ac:picMkLst>
        </pc:picChg>
        <pc:picChg chg="add mod">
          <ac:chgData name="viswanath gopalakrishnan" userId="0291d92d5a8006f9" providerId="LiveId" clId="{71427FD0-9D92-4396-99FB-50904C181546}" dt="2020-09-26T15:13:52.567" v="956" actId="1076"/>
          <ac:picMkLst>
            <pc:docMk/>
            <pc:sldMk cId="2357385737" sldId="385"/>
            <ac:picMk id="5" creationId="{06AACAAA-F9FE-4636-B2E9-5458A8F5B80B}"/>
          </ac:picMkLst>
        </pc:picChg>
        <pc:picChg chg="del">
          <ac:chgData name="viswanath gopalakrishnan" userId="0291d92d5a8006f9" providerId="LiveId" clId="{71427FD0-9D92-4396-99FB-50904C181546}" dt="2020-09-26T13:53:19.122" v="765" actId="478"/>
          <ac:picMkLst>
            <pc:docMk/>
            <pc:sldMk cId="2357385737" sldId="385"/>
            <ac:picMk id="5" creationId="{9DAB05B1-FC7D-4C51-B07C-07ACF5BC99E7}"/>
          </ac:picMkLst>
        </pc:picChg>
        <pc:picChg chg="add del mod">
          <ac:chgData name="viswanath gopalakrishnan" userId="0291d92d5a8006f9" providerId="LiveId" clId="{71427FD0-9D92-4396-99FB-50904C181546}" dt="2020-09-26T15:13:57.223" v="958" actId="478"/>
          <ac:picMkLst>
            <pc:docMk/>
            <pc:sldMk cId="2357385737" sldId="385"/>
            <ac:picMk id="6" creationId="{15914284-2228-40C9-868E-BA3A33C094D8}"/>
          </ac:picMkLst>
        </pc:picChg>
        <pc:picChg chg="del">
          <ac:chgData name="viswanath gopalakrishnan" userId="0291d92d5a8006f9" providerId="LiveId" clId="{71427FD0-9D92-4396-99FB-50904C181546}" dt="2020-09-26T13:53:19.122" v="765" actId="478"/>
          <ac:picMkLst>
            <pc:docMk/>
            <pc:sldMk cId="2357385737" sldId="385"/>
            <ac:picMk id="6" creationId="{3B51842D-665A-4AE2-AB5F-0D64D807DFA0}"/>
          </ac:picMkLst>
        </pc:picChg>
        <pc:picChg chg="del">
          <ac:chgData name="viswanath gopalakrishnan" userId="0291d92d5a8006f9" providerId="LiveId" clId="{71427FD0-9D92-4396-99FB-50904C181546}" dt="2020-09-26T13:53:19.122" v="765" actId="478"/>
          <ac:picMkLst>
            <pc:docMk/>
            <pc:sldMk cId="2357385737" sldId="385"/>
            <ac:picMk id="8" creationId="{ECBA1E29-7AF5-4580-8C1D-11213ECFFFBA}"/>
          </ac:picMkLst>
        </pc:picChg>
        <pc:picChg chg="del">
          <ac:chgData name="viswanath gopalakrishnan" userId="0291d92d5a8006f9" providerId="LiveId" clId="{71427FD0-9D92-4396-99FB-50904C181546}" dt="2020-09-26T13:53:19.122" v="765" actId="478"/>
          <ac:picMkLst>
            <pc:docMk/>
            <pc:sldMk cId="2357385737" sldId="385"/>
            <ac:picMk id="9" creationId="{8D484157-F787-4471-9505-312944E0EFB8}"/>
          </ac:picMkLst>
        </pc:picChg>
        <pc:picChg chg="del">
          <ac:chgData name="viswanath gopalakrishnan" userId="0291d92d5a8006f9" providerId="LiveId" clId="{71427FD0-9D92-4396-99FB-50904C181546}" dt="2020-09-26T13:53:19.122" v="765" actId="478"/>
          <ac:picMkLst>
            <pc:docMk/>
            <pc:sldMk cId="2357385737" sldId="385"/>
            <ac:picMk id="10" creationId="{A4EF9399-A7D1-4D3C-8543-30AC588327EA}"/>
          </ac:picMkLst>
        </pc:picChg>
        <pc:picChg chg="del">
          <ac:chgData name="viswanath gopalakrishnan" userId="0291d92d5a8006f9" providerId="LiveId" clId="{71427FD0-9D92-4396-99FB-50904C181546}" dt="2020-09-26T13:53:19.122" v="765" actId="478"/>
          <ac:picMkLst>
            <pc:docMk/>
            <pc:sldMk cId="2357385737" sldId="385"/>
            <ac:picMk id="11" creationId="{E0611039-7773-408C-8F89-482463638A2B}"/>
          </ac:picMkLst>
        </pc:picChg>
        <pc:picChg chg="add del mod">
          <ac:chgData name="viswanath gopalakrishnan" userId="0291d92d5a8006f9" providerId="LiveId" clId="{71427FD0-9D92-4396-99FB-50904C181546}" dt="2020-09-26T13:57:03.991" v="839" actId="478"/>
          <ac:picMkLst>
            <pc:docMk/>
            <pc:sldMk cId="2357385737" sldId="385"/>
            <ac:picMk id="12" creationId="{0461D343-1878-4BE4-81FB-93C6FF60044C}"/>
          </ac:picMkLst>
        </pc:picChg>
        <pc:picChg chg="add del mod">
          <ac:chgData name="viswanath gopalakrishnan" userId="0291d92d5a8006f9" providerId="LiveId" clId="{71427FD0-9D92-4396-99FB-50904C181546}" dt="2020-09-27T05:38:30.413" v="1173" actId="21"/>
          <ac:picMkLst>
            <pc:docMk/>
            <pc:sldMk cId="2357385737" sldId="385"/>
            <ac:picMk id="12" creationId="{1E7BF236-D561-4402-B556-BE607DA121B1}"/>
          </ac:picMkLst>
        </pc:picChg>
        <pc:picChg chg="add del mod">
          <ac:chgData name="viswanath gopalakrishnan" userId="0291d92d5a8006f9" providerId="LiveId" clId="{71427FD0-9D92-4396-99FB-50904C181546}" dt="2020-09-26T13:57:36.889" v="843" actId="478"/>
          <ac:picMkLst>
            <pc:docMk/>
            <pc:sldMk cId="2357385737" sldId="385"/>
            <ac:picMk id="15" creationId="{BA81CCE5-CCEF-4DD3-8BAA-BADE3F1DBE12}"/>
          </ac:picMkLst>
        </pc:picChg>
        <pc:picChg chg="add mod">
          <ac:chgData name="viswanath gopalakrishnan" userId="0291d92d5a8006f9" providerId="LiveId" clId="{71427FD0-9D92-4396-99FB-50904C181546}" dt="2020-09-27T08:07:26.887" v="1517" actId="164"/>
          <ac:picMkLst>
            <pc:docMk/>
            <pc:sldMk cId="2357385737" sldId="385"/>
            <ac:picMk id="16" creationId="{47BB1CA8-92F7-41CE-8C2C-CF22389CC851}"/>
          </ac:picMkLst>
        </pc:picChg>
        <pc:picChg chg="add mod">
          <ac:chgData name="viswanath gopalakrishnan" userId="0291d92d5a8006f9" providerId="LiveId" clId="{71427FD0-9D92-4396-99FB-50904C181546}" dt="2020-09-26T14:04:04.293" v="924" actId="1076"/>
          <ac:picMkLst>
            <pc:docMk/>
            <pc:sldMk cId="2357385737" sldId="385"/>
            <ac:picMk id="17" creationId="{7E85AA9E-BC7F-4865-A7F8-D34783CC896D}"/>
          </ac:picMkLst>
        </pc:picChg>
        <pc:picChg chg="add mod">
          <ac:chgData name="viswanath gopalakrishnan" userId="0291d92d5a8006f9" providerId="LiveId" clId="{71427FD0-9D92-4396-99FB-50904C181546}" dt="2020-09-26T14:04:02.635" v="923" actId="14100"/>
          <ac:picMkLst>
            <pc:docMk/>
            <pc:sldMk cId="2357385737" sldId="385"/>
            <ac:picMk id="18" creationId="{D6A34920-10DD-4944-A3B3-64288BCB4A8A}"/>
          </ac:picMkLst>
        </pc:picChg>
        <pc:picChg chg="add del mod">
          <ac:chgData name="viswanath gopalakrishnan" userId="0291d92d5a8006f9" providerId="LiveId" clId="{71427FD0-9D92-4396-99FB-50904C181546}" dt="2020-09-26T14:02:18.151" v="906" actId="478"/>
          <ac:picMkLst>
            <pc:docMk/>
            <pc:sldMk cId="2357385737" sldId="385"/>
            <ac:picMk id="19" creationId="{83570BF1-5CE4-4FF7-A136-602935E6934A}"/>
          </ac:picMkLst>
        </pc:picChg>
        <pc:picChg chg="add mod">
          <ac:chgData name="viswanath gopalakrishnan" userId="0291d92d5a8006f9" providerId="LiveId" clId="{71427FD0-9D92-4396-99FB-50904C181546}" dt="2020-09-26T15:02:54.754" v="928" actId="1076"/>
          <ac:picMkLst>
            <pc:docMk/>
            <pc:sldMk cId="2357385737" sldId="385"/>
            <ac:picMk id="20" creationId="{DE4DB40A-535F-4EE5-9AEC-68403FD7B279}"/>
          </ac:picMkLst>
        </pc:picChg>
        <pc:picChg chg="add mod">
          <ac:chgData name="viswanath gopalakrishnan" userId="0291d92d5a8006f9" providerId="LiveId" clId="{71427FD0-9D92-4396-99FB-50904C181546}" dt="2020-09-26T14:03:37.935" v="918" actId="164"/>
          <ac:picMkLst>
            <pc:docMk/>
            <pc:sldMk cId="2357385737" sldId="385"/>
            <ac:picMk id="22" creationId="{737FDE58-5EB3-4B51-AEF1-BC6C2916D086}"/>
          </ac:picMkLst>
        </pc:picChg>
        <pc:picChg chg="add mod">
          <ac:chgData name="viswanath gopalakrishnan" userId="0291d92d5a8006f9" providerId="LiveId" clId="{71427FD0-9D92-4396-99FB-50904C181546}" dt="2020-09-26T14:03:37.935" v="918" actId="164"/>
          <ac:picMkLst>
            <pc:docMk/>
            <pc:sldMk cId="2357385737" sldId="385"/>
            <ac:picMk id="23" creationId="{34448866-43D0-4EFE-B10E-E8692966B1BB}"/>
          </ac:picMkLst>
        </pc:picChg>
        <pc:picChg chg="add mod">
          <ac:chgData name="viswanath gopalakrishnan" userId="0291d92d5a8006f9" providerId="LiveId" clId="{71427FD0-9D92-4396-99FB-50904C181546}" dt="2020-09-26T14:03:37.935" v="918" actId="164"/>
          <ac:picMkLst>
            <pc:docMk/>
            <pc:sldMk cId="2357385737" sldId="385"/>
            <ac:picMk id="24" creationId="{E525836C-B37F-45EF-AA98-FC48CF06B14C}"/>
          </ac:picMkLst>
        </pc:picChg>
        <pc:inkChg chg="add del">
          <ac:chgData name="viswanath gopalakrishnan" userId="0291d92d5a8006f9" providerId="LiveId" clId="{71427FD0-9D92-4396-99FB-50904C181546}" dt="2020-09-28T08:18:49.906" v="2352" actId="478"/>
          <ac:inkMkLst>
            <pc:docMk/>
            <pc:sldMk cId="2357385737" sldId="385"/>
            <ac:inkMk id="14" creationId="{CD428566-A0EF-4C97-AB8F-4E65F52F6F26}"/>
          </ac:inkMkLst>
        </pc:inkChg>
      </pc:sldChg>
      <pc:sldChg chg="addSp delSp modSp add mod modAnim">
        <pc:chgData name="viswanath gopalakrishnan" userId="0291d92d5a8006f9" providerId="LiveId" clId="{71427FD0-9D92-4396-99FB-50904C181546}" dt="2020-09-28T05:10:58.234" v="2305"/>
        <pc:sldMkLst>
          <pc:docMk/>
          <pc:sldMk cId="1858364508" sldId="386"/>
        </pc:sldMkLst>
        <pc:grpChg chg="add mod">
          <ac:chgData name="viswanath gopalakrishnan" userId="0291d92d5a8006f9" providerId="LiveId" clId="{71427FD0-9D92-4396-99FB-50904C181546}" dt="2020-09-27T09:06:56.037" v="1660" actId="1076"/>
          <ac:grpSpMkLst>
            <pc:docMk/>
            <pc:sldMk cId="1858364508" sldId="386"/>
            <ac:grpSpMk id="16" creationId="{6F1CDDA4-D1FD-49CE-8B17-37D9145A6F7B}"/>
          </ac:grpSpMkLst>
        </pc:grpChg>
        <pc:grpChg chg="add mod">
          <ac:chgData name="viswanath gopalakrishnan" userId="0291d92d5a8006f9" providerId="LiveId" clId="{71427FD0-9D92-4396-99FB-50904C181546}" dt="2020-09-27T09:06:53.446" v="1659" actId="1076"/>
          <ac:grpSpMkLst>
            <pc:docMk/>
            <pc:sldMk cId="1858364508" sldId="386"/>
            <ac:grpSpMk id="24" creationId="{1E1471DD-827F-49C5-9811-6590BE11912B}"/>
          </ac:grpSpMkLst>
        </pc:grpChg>
        <pc:picChg chg="del">
          <ac:chgData name="viswanath gopalakrishnan" userId="0291d92d5a8006f9" providerId="LiveId" clId="{71427FD0-9D92-4396-99FB-50904C181546}" dt="2020-09-26T15:37:18.747" v="1095" actId="478"/>
          <ac:picMkLst>
            <pc:docMk/>
            <pc:sldMk cId="1858364508" sldId="386"/>
            <ac:picMk id="2" creationId="{D3A51A18-CF4A-49E4-926A-61D5AFC59422}"/>
          </ac:picMkLst>
        </pc:picChg>
        <pc:picChg chg="del">
          <ac:chgData name="viswanath gopalakrishnan" userId="0291d92d5a8006f9" providerId="LiveId" clId="{71427FD0-9D92-4396-99FB-50904C181546}" dt="2020-09-26T15:37:18.747" v="1095" actId="478"/>
          <ac:picMkLst>
            <pc:docMk/>
            <pc:sldMk cId="1858364508" sldId="386"/>
            <ac:picMk id="4" creationId="{2DB00E9B-5F67-4333-8ABF-DA691CBCCFE8}"/>
          </ac:picMkLst>
        </pc:picChg>
        <pc:picChg chg="add del mod">
          <ac:chgData name="viswanath gopalakrishnan" userId="0291d92d5a8006f9" providerId="LiveId" clId="{71427FD0-9D92-4396-99FB-50904C181546}" dt="2020-09-27T09:06:30.140" v="1655" actId="21"/>
          <ac:picMkLst>
            <pc:docMk/>
            <pc:sldMk cId="1858364508" sldId="386"/>
            <ac:picMk id="5" creationId="{AF83A1A9-EA03-42A3-9A49-C2513C70692A}"/>
          </ac:picMkLst>
        </pc:picChg>
        <pc:picChg chg="add mod">
          <ac:chgData name="viswanath gopalakrishnan" userId="0291d92d5a8006f9" providerId="LiveId" clId="{71427FD0-9D92-4396-99FB-50904C181546}" dt="2020-09-26T15:55:38.877" v="1136" actId="164"/>
          <ac:picMkLst>
            <pc:docMk/>
            <pc:sldMk cId="1858364508" sldId="386"/>
            <ac:picMk id="6" creationId="{FF1CBB4F-B715-47F7-8032-51A97C71CB3F}"/>
          </ac:picMkLst>
        </pc:picChg>
        <pc:picChg chg="add del">
          <ac:chgData name="viswanath gopalakrishnan" userId="0291d92d5a8006f9" providerId="LiveId" clId="{71427FD0-9D92-4396-99FB-50904C181546}" dt="2020-09-26T15:39:42.534" v="1109" actId="21"/>
          <ac:picMkLst>
            <pc:docMk/>
            <pc:sldMk cId="1858364508" sldId="386"/>
            <ac:picMk id="7" creationId="{C5111D99-9C73-4A1D-9141-B9912487D832}"/>
          </ac:picMkLst>
        </pc:picChg>
        <pc:picChg chg="add del mod">
          <ac:chgData name="viswanath gopalakrishnan" userId="0291d92d5a8006f9" providerId="LiveId" clId="{71427FD0-9D92-4396-99FB-50904C181546}" dt="2020-09-26T15:40:10.995" v="1112" actId="21"/>
          <ac:picMkLst>
            <pc:docMk/>
            <pc:sldMk cId="1858364508" sldId="386"/>
            <ac:picMk id="8" creationId="{5907E64D-BD41-4296-903F-01107A512EDB}"/>
          </ac:picMkLst>
        </pc:picChg>
        <pc:picChg chg="add mod">
          <ac:chgData name="viswanath gopalakrishnan" userId="0291d92d5a8006f9" providerId="LiveId" clId="{71427FD0-9D92-4396-99FB-50904C181546}" dt="2020-09-26T15:59:38.525" v="1149" actId="164"/>
          <ac:picMkLst>
            <pc:docMk/>
            <pc:sldMk cId="1858364508" sldId="386"/>
            <ac:picMk id="9" creationId="{0EBF775A-9362-458D-9B64-B969FF712B67}"/>
          </ac:picMkLst>
        </pc:picChg>
        <pc:picChg chg="add del mod">
          <ac:chgData name="viswanath gopalakrishnan" userId="0291d92d5a8006f9" providerId="LiveId" clId="{71427FD0-9D92-4396-99FB-50904C181546}" dt="2020-09-26T15:41:05.786" v="1118" actId="478"/>
          <ac:picMkLst>
            <pc:docMk/>
            <pc:sldMk cId="1858364508" sldId="386"/>
            <ac:picMk id="10" creationId="{3A1C964C-303C-4ED6-9D35-EC85539253B4}"/>
          </ac:picMkLst>
        </pc:picChg>
        <pc:picChg chg="add mod">
          <ac:chgData name="viswanath gopalakrishnan" userId="0291d92d5a8006f9" providerId="LiveId" clId="{71427FD0-9D92-4396-99FB-50904C181546}" dt="2020-09-27T09:06:53.446" v="1659" actId="1076"/>
          <ac:picMkLst>
            <pc:docMk/>
            <pc:sldMk cId="1858364508" sldId="386"/>
            <ac:picMk id="11" creationId="{9C8CBE4B-CCC3-49BB-B23F-52A43185E4C3}"/>
          </ac:picMkLst>
        </pc:picChg>
        <pc:picChg chg="add mod">
          <ac:chgData name="viswanath gopalakrishnan" userId="0291d92d5a8006f9" providerId="LiveId" clId="{71427FD0-9D92-4396-99FB-50904C181546}" dt="2020-09-27T09:06:53.446" v="1659" actId="1076"/>
          <ac:picMkLst>
            <pc:docMk/>
            <pc:sldMk cId="1858364508" sldId="386"/>
            <ac:picMk id="12" creationId="{6B929AE2-86A5-4477-BBAA-C750953499F7}"/>
          </ac:picMkLst>
        </pc:picChg>
        <pc:picChg chg="add del mod">
          <ac:chgData name="viswanath gopalakrishnan" userId="0291d92d5a8006f9" providerId="LiveId" clId="{71427FD0-9D92-4396-99FB-50904C181546}" dt="2020-09-26T15:54:31.361" v="1130" actId="478"/>
          <ac:picMkLst>
            <pc:docMk/>
            <pc:sldMk cId="1858364508" sldId="386"/>
            <ac:picMk id="13" creationId="{898490D8-D70E-4E24-8EE4-9C0D8D9F55C2}"/>
          </ac:picMkLst>
        </pc:picChg>
        <pc:picChg chg="del">
          <ac:chgData name="viswanath gopalakrishnan" userId="0291d92d5a8006f9" providerId="LiveId" clId="{71427FD0-9D92-4396-99FB-50904C181546}" dt="2020-09-26T15:37:18.747" v="1095" actId="478"/>
          <ac:picMkLst>
            <pc:docMk/>
            <pc:sldMk cId="1858364508" sldId="386"/>
            <ac:picMk id="14" creationId="{29567338-8CB1-4091-BFD7-4492B800E74A}"/>
          </ac:picMkLst>
        </pc:picChg>
        <pc:picChg chg="add mod">
          <ac:chgData name="viswanath gopalakrishnan" userId="0291d92d5a8006f9" providerId="LiveId" clId="{71427FD0-9D92-4396-99FB-50904C181546}" dt="2020-09-26T15:55:38.877" v="1136" actId="164"/>
          <ac:picMkLst>
            <pc:docMk/>
            <pc:sldMk cId="1858364508" sldId="386"/>
            <ac:picMk id="15" creationId="{4CC9F0A4-8C7D-4935-9750-F693096F697C}"/>
          </ac:picMkLst>
        </pc:picChg>
        <pc:picChg chg="add del mod">
          <ac:chgData name="viswanath gopalakrishnan" userId="0291d92d5a8006f9" providerId="LiveId" clId="{71427FD0-9D92-4396-99FB-50904C181546}" dt="2020-09-26T15:55:48.440" v="1139" actId="478"/>
          <ac:picMkLst>
            <pc:docMk/>
            <pc:sldMk cId="1858364508" sldId="386"/>
            <ac:picMk id="17" creationId="{77001E31-4B8F-4E75-B318-43D0A7333E14}"/>
          </ac:picMkLst>
        </pc:picChg>
        <pc:picChg chg="del">
          <ac:chgData name="viswanath gopalakrishnan" userId="0291d92d5a8006f9" providerId="LiveId" clId="{71427FD0-9D92-4396-99FB-50904C181546}" dt="2020-09-26T15:37:18.747" v="1095" actId="478"/>
          <ac:picMkLst>
            <pc:docMk/>
            <pc:sldMk cId="1858364508" sldId="386"/>
            <ac:picMk id="18" creationId="{18E6D0EC-FBC0-4252-8CBA-4266DF82995D}"/>
          </ac:picMkLst>
        </pc:picChg>
        <pc:picChg chg="del">
          <ac:chgData name="viswanath gopalakrishnan" userId="0291d92d5a8006f9" providerId="LiveId" clId="{71427FD0-9D92-4396-99FB-50904C181546}" dt="2020-09-26T15:37:18.747" v="1095" actId="478"/>
          <ac:picMkLst>
            <pc:docMk/>
            <pc:sldMk cId="1858364508" sldId="386"/>
            <ac:picMk id="19" creationId="{A0DD48C0-9D5E-40E0-AD51-35434A8EB2F9}"/>
          </ac:picMkLst>
        </pc:picChg>
        <pc:picChg chg="del">
          <ac:chgData name="viswanath gopalakrishnan" userId="0291d92d5a8006f9" providerId="LiveId" clId="{71427FD0-9D92-4396-99FB-50904C181546}" dt="2020-09-26T15:37:18.747" v="1095" actId="478"/>
          <ac:picMkLst>
            <pc:docMk/>
            <pc:sldMk cId="1858364508" sldId="386"/>
            <ac:picMk id="20" creationId="{5AD24999-A245-45AE-958C-BEA5AA1067AF}"/>
          </ac:picMkLst>
        </pc:picChg>
        <pc:picChg chg="add mod">
          <ac:chgData name="viswanath gopalakrishnan" userId="0291d92d5a8006f9" providerId="LiveId" clId="{71427FD0-9D92-4396-99FB-50904C181546}" dt="2020-09-26T15:59:38.525" v="1149" actId="164"/>
          <ac:picMkLst>
            <pc:docMk/>
            <pc:sldMk cId="1858364508" sldId="386"/>
            <ac:picMk id="23" creationId="{1C828C86-A4F5-497D-859F-88488541D599}"/>
          </ac:picMkLst>
        </pc:picChg>
      </pc:sldChg>
      <pc:sldChg chg="addSp delSp modSp add mod modAnim">
        <pc:chgData name="viswanath gopalakrishnan" userId="0291d92d5a8006f9" providerId="LiveId" clId="{71427FD0-9D92-4396-99FB-50904C181546}" dt="2020-09-28T08:18:54.626" v="2353" actId="478"/>
        <pc:sldMkLst>
          <pc:docMk/>
          <pc:sldMk cId="1553486211" sldId="387"/>
        </pc:sldMkLst>
        <pc:spChg chg="add mod">
          <ac:chgData name="viswanath gopalakrishnan" userId="0291d92d5a8006f9" providerId="LiveId" clId="{71427FD0-9D92-4396-99FB-50904C181546}" dt="2020-09-27T05:58:46.034" v="1460" actId="1076"/>
          <ac:spMkLst>
            <pc:docMk/>
            <pc:sldMk cId="1553486211" sldId="387"/>
            <ac:spMk id="6" creationId="{71553610-6D9D-417D-B8CF-F8AD6DFC04C0}"/>
          </ac:spMkLst>
        </pc:spChg>
        <pc:spChg chg="del">
          <ac:chgData name="viswanath gopalakrishnan" userId="0291d92d5a8006f9" providerId="LiveId" clId="{71427FD0-9D92-4396-99FB-50904C181546}" dt="2020-09-27T05:38:06.047" v="1152" actId="478"/>
          <ac:spMkLst>
            <pc:docMk/>
            <pc:sldMk cId="1553486211" sldId="387"/>
            <ac:spMk id="10" creationId="{A8DA0CEC-5F8A-48DE-AD2B-AB62C11E094D}"/>
          </ac:spMkLst>
        </pc:spChg>
        <pc:spChg chg="del">
          <ac:chgData name="viswanath gopalakrishnan" userId="0291d92d5a8006f9" providerId="LiveId" clId="{71427FD0-9D92-4396-99FB-50904C181546}" dt="2020-09-27T05:38:06.047" v="1152" actId="478"/>
          <ac:spMkLst>
            <pc:docMk/>
            <pc:sldMk cId="1553486211" sldId="387"/>
            <ac:spMk id="21" creationId="{6BEE94A6-ECD4-49F9-9367-9BAFAF1D35D2}"/>
          </ac:spMkLst>
        </pc:spChg>
        <pc:spChg chg="del">
          <ac:chgData name="viswanath gopalakrishnan" userId="0291d92d5a8006f9" providerId="LiveId" clId="{71427FD0-9D92-4396-99FB-50904C181546}" dt="2020-09-27T05:38:06.047" v="1152" actId="478"/>
          <ac:spMkLst>
            <pc:docMk/>
            <pc:sldMk cId="1553486211" sldId="387"/>
            <ac:spMk id="26" creationId="{205CE68F-2763-407B-9DB9-B6F42A5C3E9B}"/>
          </ac:spMkLst>
        </pc:spChg>
        <pc:spChg chg="add del mod">
          <ac:chgData name="viswanath gopalakrishnan" userId="0291d92d5a8006f9" providerId="LiveId" clId="{71427FD0-9D92-4396-99FB-50904C181546}" dt="2020-09-27T05:53:53.350" v="1269"/>
          <ac:spMkLst>
            <pc:docMk/>
            <pc:sldMk cId="1553486211" sldId="387"/>
            <ac:spMk id="27" creationId="{F1077F80-D29E-41AF-AE60-6B4C99BF2FAE}"/>
          </ac:spMkLst>
        </pc:spChg>
        <pc:spChg chg="add mod">
          <ac:chgData name="viswanath gopalakrishnan" userId="0291d92d5a8006f9" providerId="LiveId" clId="{71427FD0-9D92-4396-99FB-50904C181546}" dt="2020-09-27T08:11:23.490" v="1545" actId="20577"/>
          <ac:spMkLst>
            <pc:docMk/>
            <pc:sldMk cId="1553486211" sldId="387"/>
            <ac:spMk id="30" creationId="{BBB826FF-34EA-4B2B-B796-72E3D0D951E7}"/>
          </ac:spMkLst>
        </pc:spChg>
        <pc:spChg chg="mod">
          <ac:chgData name="viswanath gopalakrishnan" userId="0291d92d5a8006f9" providerId="LiveId" clId="{71427FD0-9D92-4396-99FB-50904C181546}" dt="2020-09-27T08:12:58.693" v="1576" actId="1076"/>
          <ac:spMkLst>
            <pc:docMk/>
            <pc:sldMk cId="1553486211" sldId="387"/>
            <ac:spMk id="31" creationId="{3655C6D7-8CEF-4159-B15B-A125A6B3E6E7}"/>
          </ac:spMkLst>
        </pc:spChg>
        <pc:spChg chg="add mod">
          <ac:chgData name="viswanath gopalakrishnan" userId="0291d92d5a8006f9" providerId="LiveId" clId="{71427FD0-9D92-4396-99FB-50904C181546}" dt="2020-09-27T08:13:01.275" v="1577" actId="1076"/>
          <ac:spMkLst>
            <pc:docMk/>
            <pc:sldMk cId="1553486211" sldId="387"/>
            <ac:spMk id="32" creationId="{FE7A1764-616B-4E06-B7DF-8E41A4EA2EA2}"/>
          </ac:spMkLst>
        </pc:spChg>
        <pc:spChg chg="add mod">
          <ac:chgData name="viswanath gopalakrishnan" userId="0291d92d5a8006f9" providerId="LiveId" clId="{71427FD0-9D92-4396-99FB-50904C181546}" dt="2020-09-27T05:58:30.184" v="1458" actId="20577"/>
          <ac:spMkLst>
            <pc:docMk/>
            <pc:sldMk cId="1553486211" sldId="387"/>
            <ac:spMk id="33" creationId="{9F9BE5AD-EFC4-4D00-832F-6BEF69194C29}"/>
          </ac:spMkLst>
        </pc:spChg>
        <pc:spChg chg="add mod">
          <ac:chgData name="viswanath gopalakrishnan" userId="0291d92d5a8006f9" providerId="LiveId" clId="{71427FD0-9D92-4396-99FB-50904C181546}" dt="2020-09-27T05:59:35.612" v="1477" actId="113"/>
          <ac:spMkLst>
            <pc:docMk/>
            <pc:sldMk cId="1553486211" sldId="387"/>
            <ac:spMk id="35" creationId="{CBA14143-AC02-45F3-9E63-54641DA31B19}"/>
          </ac:spMkLst>
        </pc:spChg>
        <pc:grpChg chg="add mod">
          <ac:chgData name="viswanath gopalakrishnan" userId="0291d92d5a8006f9" providerId="LiveId" clId="{71427FD0-9D92-4396-99FB-50904C181546}" dt="2020-09-27T05:53:52.815" v="1267" actId="1076"/>
          <ac:grpSpMkLst>
            <pc:docMk/>
            <pc:sldMk cId="1553486211" sldId="387"/>
            <ac:grpSpMk id="15" creationId="{357866C7-8966-463E-9A4B-6453D9B4E69B}"/>
          </ac:grpSpMkLst>
        </pc:grpChg>
        <pc:grpChg chg="del">
          <ac:chgData name="viswanath gopalakrishnan" userId="0291d92d5a8006f9" providerId="LiveId" clId="{71427FD0-9D92-4396-99FB-50904C181546}" dt="2020-09-27T05:38:06.047" v="1152" actId="478"/>
          <ac:grpSpMkLst>
            <pc:docMk/>
            <pc:sldMk cId="1553486211" sldId="387"/>
            <ac:grpSpMk id="25" creationId="{C8D94899-EDDE-40C3-BA34-79388C58C742}"/>
          </ac:grpSpMkLst>
        </pc:grpChg>
        <pc:picChg chg="del">
          <ac:chgData name="viswanath gopalakrishnan" userId="0291d92d5a8006f9" providerId="LiveId" clId="{71427FD0-9D92-4396-99FB-50904C181546}" dt="2020-09-27T05:38:06.047" v="1152" actId="478"/>
          <ac:picMkLst>
            <pc:docMk/>
            <pc:sldMk cId="1553486211" sldId="387"/>
            <ac:picMk id="2" creationId="{0A5DD520-AEE7-48C7-84FC-47C300B3FCF5}"/>
          </ac:picMkLst>
        </pc:picChg>
        <pc:picChg chg="add mod">
          <ac:chgData name="viswanath gopalakrishnan" userId="0291d92d5a8006f9" providerId="LiveId" clId="{71427FD0-9D92-4396-99FB-50904C181546}" dt="2020-09-27T08:13:03.333" v="1578" actId="1076"/>
          <ac:picMkLst>
            <pc:docMk/>
            <pc:sldMk cId="1553486211" sldId="387"/>
            <ac:picMk id="4" creationId="{FF992680-F93C-47A5-9ED1-F0B0C38CEEB2}"/>
          </ac:picMkLst>
        </pc:picChg>
        <pc:picChg chg="del">
          <ac:chgData name="viswanath gopalakrishnan" userId="0291d92d5a8006f9" providerId="LiveId" clId="{71427FD0-9D92-4396-99FB-50904C181546}" dt="2020-09-27T05:38:06.047" v="1152" actId="478"/>
          <ac:picMkLst>
            <pc:docMk/>
            <pc:sldMk cId="1553486211" sldId="387"/>
            <ac:picMk id="5" creationId="{06AACAAA-F9FE-4636-B2E9-5458A8F5B80B}"/>
          </ac:picMkLst>
        </pc:picChg>
        <pc:picChg chg="add mod">
          <ac:chgData name="viswanath gopalakrishnan" userId="0291d92d5a8006f9" providerId="LiveId" clId="{71427FD0-9D92-4396-99FB-50904C181546}" dt="2020-09-27T05:53:17.109" v="1260" actId="1076"/>
          <ac:picMkLst>
            <pc:docMk/>
            <pc:sldMk cId="1553486211" sldId="387"/>
            <ac:picMk id="7" creationId="{FF60B661-1B87-473D-ABB0-34EB280F993E}"/>
          </ac:picMkLst>
        </pc:picChg>
        <pc:picChg chg="add mod">
          <ac:chgData name="viswanath gopalakrishnan" userId="0291d92d5a8006f9" providerId="LiveId" clId="{71427FD0-9D92-4396-99FB-50904C181546}" dt="2020-09-27T05:53:18.469" v="1261" actId="1076"/>
          <ac:picMkLst>
            <pc:docMk/>
            <pc:sldMk cId="1553486211" sldId="387"/>
            <ac:picMk id="8" creationId="{620DB6B0-C940-496A-888C-5ABD946EBA53}"/>
          </ac:picMkLst>
        </pc:picChg>
        <pc:picChg chg="add del">
          <ac:chgData name="viswanath gopalakrishnan" userId="0291d92d5a8006f9" providerId="LiveId" clId="{71427FD0-9D92-4396-99FB-50904C181546}" dt="2020-09-27T05:51:58.391" v="1236" actId="478"/>
          <ac:picMkLst>
            <pc:docMk/>
            <pc:sldMk cId="1553486211" sldId="387"/>
            <ac:picMk id="9" creationId="{1449DDEF-CB00-460A-AAE9-0502E9A713F7}"/>
          </ac:picMkLst>
        </pc:picChg>
        <pc:picChg chg="add mod">
          <ac:chgData name="viswanath gopalakrishnan" userId="0291d92d5a8006f9" providerId="LiveId" clId="{71427FD0-9D92-4396-99FB-50904C181546}" dt="2020-09-27T05:53:04.060" v="1254" actId="164"/>
          <ac:picMkLst>
            <pc:docMk/>
            <pc:sldMk cId="1553486211" sldId="387"/>
            <ac:picMk id="11" creationId="{FA85E7B6-6CEB-4848-B942-3F675BD95F6F}"/>
          </ac:picMkLst>
        </pc:picChg>
        <pc:picChg chg="del">
          <ac:chgData name="viswanath gopalakrishnan" userId="0291d92d5a8006f9" providerId="LiveId" clId="{71427FD0-9D92-4396-99FB-50904C181546}" dt="2020-09-27T05:38:06.047" v="1152" actId="478"/>
          <ac:picMkLst>
            <pc:docMk/>
            <pc:sldMk cId="1553486211" sldId="387"/>
            <ac:picMk id="12" creationId="{1E7BF236-D561-4402-B556-BE607DA121B1}"/>
          </ac:picMkLst>
        </pc:picChg>
        <pc:picChg chg="add del mod">
          <ac:chgData name="viswanath gopalakrishnan" userId="0291d92d5a8006f9" providerId="LiveId" clId="{71427FD0-9D92-4396-99FB-50904C181546}" dt="2020-09-27T05:52:40.988" v="1245" actId="478"/>
          <ac:picMkLst>
            <pc:docMk/>
            <pc:sldMk cId="1553486211" sldId="387"/>
            <ac:picMk id="13" creationId="{77D2003C-6E1A-4B7A-AF10-F948AE8227FD}"/>
          </ac:picMkLst>
        </pc:picChg>
        <pc:picChg chg="add mod">
          <ac:chgData name="viswanath gopalakrishnan" userId="0291d92d5a8006f9" providerId="LiveId" clId="{71427FD0-9D92-4396-99FB-50904C181546}" dt="2020-09-27T05:53:04.060" v="1254" actId="164"/>
          <ac:picMkLst>
            <pc:docMk/>
            <pc:sldMk cId="1553486211" sldId="387"/>
            <ac:picMk id="14" creationId="{4F82E45A-9FA0-4F20-8F09-D8E12352E591}"/>
          </ac:picMkLst>
        </pc:picChg>
        <pc:picChg chg="del">
          <ac:chgData name="viswanath gopalakrishnan" userId="0291d92d5a8006f9" providerId="LiveId" clId="{71427FD0-9D92-4396-99FB-50904C181546}" dt="2020-09-27T05:38:06.047" v="1152" actId="478"/>
          <ac:picMkLst>
            <pc:docMk/>
            <pc:sldMk cId="1553486211" sldId="387"/>
            <ac:picMk id="16" creationId="{47BB1CA8-92F7-41CE-8C2C-CF22389CC851}"/>
          </ac:picMkLst>
        </pc:picChg>
        <pc:picChg chg="del">
          <ac:chgData name="viswanath gopalakrishnan" userId="0291d92d5a8006f9" providerId="LiveId" clId="{71427FD0-9D92-4396-99FB-50904C181546}" dt="2020-09-27T05:38:06.047" v="1152" actId="478"/>
          <ac:picMkLst>
            <pc:docMk/>
            <pc:sldMk cId="1553486211" sldId="387"/>
            <ac:picMk id="17" creationId="{7E85AA9E-BC7F-4865-A7F8-D34783CC896D}"/>
          </ac:picMkLst>
        </pc:picChg>
        <pc:picChg chg="del">
          <ac:chgData name="viswanath gopalakrishnan" userId="0291d92d5a8006f9" providerId="LiveId" clId="{71427FD0-9D92-4396-99FB-50904C181546}" dt="2020-09-27T05:38:06.047" v="1152" actId="478"/>
          <ac:picMkLst>
            <pc:docMk/>
            <pc:sldMk cId="1553486211" sldId="387"/>
            <ac:picMk id="18" creationId="{D6A34920-10DD-4944-A3B3-64288BCB4A8A}"/>
          </ac:picMkLst>
        </pc:picChg>
        <pc:picChg chg="del">
          <ac:chgData name="viswanath gopalakrishnan" userId="0291d92d5a8006f9" providerId="LiveId" clId="{71427FD0-9D92-4396-99FB-50904C181546}" dt="2020-09-27T05:38:06.047" v="1152" actId="478"/>
          <ac:picMkLst>
            <pc:docMk/>
            <pc:sldMk cId="1553486211" sldId="387"/>
            <ac:picMk id="20" creationId="{DE4DB40A-535F-4EE5-9AEC-68403FD7B279}"/>
          </ac:picMkLst>
        </pc:picChg>
        <pc:picChg chg="add del">
          <ac:chgData name="viswanath gopalakrishnan" userId="0291d92d5a8006f9" providerId="LiveId" clId="{71427FD0-9D92-4396-99FB-50904C181546}" dt="2020-09-27T05:54:11.292" v="1271" actId="478"/>
          <ac:picMkLst>
            <pc:docMk/>
            <pc:sldMk cId="1553486211" sldId="387"/>
            <ac:picMk id="28" creationId="{68E28B0C-0872-4FB2-A094-72F48885CA03}"/>
          </ac:picMkLst>
        </pc:picChg>
        <pc:picChg chg="add mod">
          <ac:chgData name="viswanath gopalakrishnan" userId="0291d92d5a8006f9" providerId="LiveId" clId="{71427FD0-9D92-4396-99FB-50904C181546}" dt="2020-09-27T05:54:33.329" v="1276" actId="1076"/>
          <ac:picMkLst>
            <pc:docMk/>
            <pc:sldMk cId="1553486211" sldId="387"/>
            <ac:picMk id="29" creationId="{C05C540A-15B4-4740-AA3D-BF47445D32E8}"/>
          </ac:picMkLst>
        </pc:picChg>
        <pc:inkChg chg="add del">
          <ac:chgData name="viswanath gopalakrishnan" userId="0291d92d5a8006f9" providerId="LiveId" clId="{71427FD0-9D92-4396-99FB-50904C181546}" dt="2020-09-28T08:18:54.626" v="2353" actId="478"/>
          <ac:inkMkLst>
            <pc:docMk/>
            <pc:sldMk cId="1553486211" sldId="387"/>
            <ac:inkMk id="2" creationId="{D694B24D-A8DA-454A-A953-61097DFD552A}"/>
          </ac:inkMkLst>
        </pc:inkChg>
      </pc:sldChg>
      <pc:sldChg chg="addSp delSp modSp add mod modAnim">
        <pc:chgData name="viswanath gopalakrishnan" userId="0291d92d5a8006f9" providerId="LiveId" clId="{71427FD0-9D92-4396-99FB-50904C181546}" dt="2020-09-28T05:16:07.208" v="2322"/>
        <pc:sldMkLst>
          <pc:docMk/>
          <pc:sldMk cId="109406605" sldId="388"/>
        </pc:sldMkLst>
        <pc:spChg chg="mod">
          <ac:chgData name="viswanath gopalakrishnan" userId="0291d92d5a8006f9" providerId="LiveId" clId="{71427FD0-9D92-4396-99FB-50904C181546}" dt="2020-09-27T09:18:37.181" v="1674" actId="20577"/>
          <ac:spMkLst>
            <pc:docMk/>
            <pc:sldMk cId="109406605" sldId="388"/>
            <ac:spMk id="3" creationId="{D1C525E6-6CCA-4CC3-9B93-9F73E6C6A79D}"/>
          </ac:spMkLst>
        </pc:spChg>
        <pc:spChg chg="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4" creationId="{18453C9F-B665-46A9-A948-B76C26A59BFA}"/>
          </ac:spMkLst>
        </pc:spChg>
        <pc:spChg chg="add mod">
          <ac:chgData name="viswanath gopalakrishnan" userId="0291d92d5a8006f9" providerId="LiveId" clId="{71427FD0-9D92-4396-99FB-50904C181546}" dt="2020-09-27T09:24:17.161" v="1711" actId="164"/>
          <ac:spMkLst>
            <pc:docMk/>
            <pc:sldMk cId="109406605" sldId="388"/>
            <ac:spMk id="6" creationId="{E2B74B33-54E9-448D-8173-782023239738}"/>
          </ac:spMkLst>
        </pc:spChg>
        <pc:spChg chg="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7" creationId="{A6E75D7A-6844-4EB0-A05F-6F2AC51AF51C}"/>
          </ac:spMkLst>
        </pc:spChg>
        <pc:spChg chg="mod">
          <ac:chgData name="viswanath gopalakrishnan" userId="0291d92d5a8006f9" providerId="LiveId" clId="{71427FD0-9D92-4396-99FB-50904C181546}" dt="2020-09-27T09:24:17.161" v="1711" actId="164"/>
          <ac:spMkLst>
            <pc:docMk/>
            <pc:sldMk cId="109406605" sldId="388"/>
            <ac:spMk id="8" creationId="{8EBB109A-0970-4FBD-B4D6-F077E881CEC1}"/>
          </ac:spMkLst>
        </pc:spChg>
        <pc:spChg chg="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9" creationId="{9583230B-DDCA-407C-A769-1781A0173688}"/>
          </ac:spMkLst>
        </pc:spChg>
        <pc:spChg chg="add mod">
          <ac:chgData name="viswanath gopalakrishnan" userId="0291d92d5a8006f9" providerId="LiveId" clId="{71427FD0-9D92-4396-99FB-50904C181546}" dt="2020-09-27T09:24:17.161" v="1711" actId="164"/>
          <ac:spMkLst>
            <pc:docMk/>
            <pc:sldMk cId="109406605" sldId="388"/>
            <ac:spMk id="10" creationId="{6C67DEFB-77B9-466A-B076-D15481F56E01}"/>
          </ac:spMkLst>
        </pc:spChg>
        <pc:spChg chg="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11" creationId="{BE4D3884-1A6B-488D-8797-E07014C34CD7}"/>
          </ac:spMkLst>
        </pc:spChg>
        <pc:spChg chg="add mod">
          <ac:chgData name="viswanath gopalakrishnan" userId="0291d92d5a8006f9" providerId="LiveId" clId="{71427FD0-9D92-4396-99FB-50904C181546}" dt="2020-09-27T09:24:17.161" v="1711" actId="164"/>
          <ac:spMkLst>
            <pc:docMk/>
            <pc:sldMk cId="109406605" sldId="388"/>
            <ac:spMk id="12" creationId="{A829D9D6-B6D6-41E2-88E2-81C44CA1577E}"/>
          </ac:spMkLst>
        </pc:spChg>
        <pc:spChg chg="add mod">
          <ac:chgData name="viswanath gopalakrishnan" userId="0291d92d5a8006f9" providerId="LiveId" clId="{71427FD0-9D92-4396-99FB-50904C181546}" dt="2020-09-27T09:27:28.646" v="2002" actId="164"/>
          <ac:spMkLst>
            <pc:docMk/>
            <pc:sldMk cId="109406605" sldId="388"/>
            <ac:spMk id="23" creationId="{91789E79-161C-4B78-85A9-1216515E935D}"/>
          </ac:spMkLst>
        </pc:spChg>
        <pc:spChg chg="mod">
          <ac:chgData name="viswanath gopalakrishnan" userId="0291d92d5a8006f9" providerId="LiveId" clId="{71427FD0-9D92-4396-99FB-50904C181546}" dt="2020-09-27T09:27:28.646" v="2002" actId="164"/>
          <ac:spMkLst>
            <pc:docMk/>
            <pc:sldMk cId="109406605" sldId="388"/>
            <ac:spMk id="24" creationId="{EC0B1087-21F0-4B26-B987-C1A3A9C04F55}"/>
          </ac:spMkLst>
        </pc:spChg>
        <pc:spChg chg="add mod">
          <ac:chgData name="viswanath gopalakrishnan" userId="0291d92d5a8006f9" providerId="LiveId" clId="{71427FD0-9D92-4396-99FB-50904C181546}" dt="2020-09-27T09:27:28.646" v="2002" actId="164"/>
          <ac:spMkLst>
            <pc:docMk/>
            <pc:sldMk cId="109406605" sldId="388"/>
            <ac:spMk id="25" creationId="{F7B7E9AC-501F-40A0-9A44-955EB24EB021}"/>
          </ac:spMkLst>
        </pc:spChg>
        <pc:spChg chg="mod">
          <ac:chgData name="viswanath gopalakrishnan" userId="0291d92d5a8006f9" providerId="LiveId" clId="{71427FD0-9D92-4396-99FB-50904C181546}" dt="2020-09-27T09:27:28.646" v="2002" actId="164"/>
          <ac:spMkLst>
            <pc:docMk/>
            <pc:sldMk cId="109406605" sldId="388"/>
            <ac:spMk id="26" creationId="{7F1504E7-10E1-4F84-BA68-896F00A54531}"/>
          </ac:spMkLst>
        </pc:spChg>
        <pc:spChg chg="add 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28" creationId="{C8D6A3CB-6754-4F12-BC91-9BB1D28E9D99}"/>
          </ac:spMkLst>
        </pc:spChg>
        <pc:spChg chg="add del mod">
          <ac:chgData name="viswanath gopalakrishnan" userId="0291d92d5a8006f9" providerId="LiveId" clId="{71427FD0-9D92-4396-99FB-50904C181546}" dt="2020-09-27T09:28:54.833" v="2022" actId="478"/>
          <ac:spMkLst>
            <pc:docMk/>
            <pc:sldMk cId="109406605" sldId="388"/>
            <ac:spMk id="29" creationId="{D72520E4-2A70-48A9-861C-6169AC4DD81F}"/>
          </ac:spMkLst>
        </pc:spChg>
        <pc:spChg chg="add del mod">
          <ac:chgData name="viswanath gopalakrishnan" userId="0291d92d5a8006f9" providerId="LiveId" clId="{71427FD0-9D92-4396-99FB-50904C181546}" dt="2020-09-27T09:28:57.966" v="2023" actId="478"/>
          <ac:spMkLst>
            <pc:docMk/>
            <pc:sldMk cId="109406605" sldId="388"/>
            <ac:spMk id="30" creationId="{705A19B4-352E-4DDC-A396-BE4CDC85986D}"/>
          </ac:spMkLst>
        </pc:spChg>
        <pc:spChg chg="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33" creationId="{908FE5E5-C364-497E-A429-DA2E791ED7A2}"/>
          </ac:spMkLst>
        </pc:spChg>
        <pc:spChg chg="add 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34" creationId="{AC5C532B-26D6-4A5F-9780-53C34E93B089}"/>
          </ac:spMkLst>
        </pc:spChg>
        <pc:spChg chg="add 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35" creationId="{CF0B1C95-DA3A-485C-B143-694B2516E63B}"/>
          </ac:spMkLst>
        </pc:spChg>
        <pc:spChg chg="add mod">
          <ac:chgData name="viswanath gopalakrishnan" userId="0291d92d5a8006f9" providerId="LiveId" clId="{71427FD0-9D92-4396-99FB-50904C181546}" dt="2020-09-27T09:35:03.870" v="2118" actId="1076"/>
          <ac:spMkLst>
            <pc:docMk/>
            <pc:sldMk cId="109406605" sldId="388"/>
            <ac:spMk id="42" creationId="{A1E85440-E852-4777-B8B3-B395809D4241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50" creationId="{EF7621AD-9436-4895-8B22-B45F8EA41E88}"/>
          </ac:spMkLst>
        </pc:spChg>
        <pc:spChg chg="add del mod">
          <ac:chgData name="viswanath gopalakrishnan" userId="0291d92d5a8006f9" providerId="LiveId" clId="{71427FD0-9D92-4396-99FB-50904C181546}" dt="2020-09-27T09:28:05.346" v="2010" actId="478"/>
          <ac:spMkLst>
            <pc:docMk/>
            <pc:sldMk cId="109406605" sldId="388"/>
            <ac:spMk id="63" creationId="{E9436D0F-814E-4F4B-822F-F5627A4559E7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65" creationId="{C213E204-C13C-466B-9585-C8566437414E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71" creationId="{76E320A1-25C2-4F56-A912-E563F7BFFCAD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80" creationId="{469A7406-127D-4C18-8D31-B8EABD9C59AE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94" creationId="{FE291175-6652-4C12-BF61-6E1932F3CD26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97" creationId="{D180F392-2758-4125-AE49-3C2885AA04AE}"/>
          </ac:spMkLst>
        </pc:spChg>
        <pc:spChg chg="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101" creationId="{882E4EF7-14F8-4B09-9178-99C8229DBBF5}"/>
          </ac:spMkLst>
        </pc:spChg>
        <pc:spChg chg="del">
          <ac:chgData name="viswanath gopalakrishnan" userId="0291d92d5a8006f9" providerId="LiveId" clId="{71427FD0-9D92-4396-99FB-50904C181546}" dt="2020-09-27T09:31:15.351" v="2051" actId="478"/>
          <ac:spMkLst>
            <pc:docMk/>
            <pc:sldMk cId="109406605" sldId="388"/>
            <ac:spMk id="102" creationId="{AC056159-CCA8-475A-B59E-3BA7B77C51CB}"/>
          </ac:spMkLst>
        </pc:spChg>
        <pc:spChg chg="del">
          <ac:chgData name="viswanath gopalakrishnan" userId="0291d92d5a8006f9" providerId="LiveId" clId="{71427FD0-9D92-4396-99FB-50904C181546}" dt="2020-09-27T09:31:15.351" v="2051" actId="478"/>
          <ac:spMkLst>
            <pc:docMk/>
            <pc:sldMk cId="109406605" sldId="388"/>
            <ac:spMk id="104" creationId="{03C458FF-2EED-473F-9455-5652A8C0AC0D}"/>
          </ac:spMkLst>
        </pc:spChg>
        <pc:spChg chg="mod">
          <ac:chgData name="viswanath gopalakrishnan" userId="0291d92d5a8006f9" providerId="LiveId" clId="{71427FD0-9D92-4396-99FB-50904C181546}" dt="2020-09-27T09:32:01.915" v="2053" actId="1076"/>
          <ac:spMkLst>
            <pc:docMk/>
            <pc:sldMk cId="109406605" sldId="388"/>
            <ac:spMk id="106" creationId="{4CEF6C99-636D-4802-974F-CEDF86D0E738}"/>
          </ac:spMkLst>
        </pc:spChg>
        <pc:spChg chg="del">
          <ac:chgData name="viswanath gopalakrishnan" userId="0291d92d5a8006f9" providerId="LiveId" clId="{71427FD0-9D92-4396-99FB-50904C181546}" dt="2020-09-27T09:31:15.351" v="2051" actId="478"/>
          <ac:spMkLst>
            <pc:docMk/>
            <pc:sldMk cId="109406605" sldId="388"/>
            <ac:spMk id="108" creationId="{7257D073-C207-4C97-82BC-F838C943FE4D}"/>
          </ac:spMkLst>
        </pc:spChg>
        <pc:spChg chg="del">
          <ac:chgData name="viswanath gopalakrishnan" userId="0291d92d5a8006f9" providerId="LiveId" clId="{71427FD0-9D92-4396-99FB-50904C181546}" dt="2020-09-27T09:31:15.351" v="2051" actId="478"/>
          <ac:spMkLst>
            <pc:docMk/>
            <pc:sldMk cId="109406605" sldId="388"/>
            <ac:spMk id="110" creationId="{D1A25C48-AA13-444C-B696-96536101F47C}"/>
          </ac:spMkLst>
        </pc:spChg>
        <pc:spChg chg="del">
          <ac:chgData name="viswanath gopalakrishnan" userId="0291d92d5a8006f9" providerId="LiveId" clId="{71427FD0-9D92-4396-99FB-50904C181546}" dt="2020-09-27T09:21:11.099" v="1681" actId="478"/>
          <ac:spMkLst>
            <pc:docMk/>
            <pc:sldMk cId="109406605" sldId="388"/>
            <ac:spMk id="121" creationId="{A0FC650C-04CA-4D31-98C2-4CCD1AAE829F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128" creationId="{49F406CC-5C07-4FB5-92E9-DCD31E48A353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146" creationId="{F7D15220-56A7-49E2-B170-460E0C241C8D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148" creationId="{594B1E63-F17C-49C0-A14F-FDCBE24DD4FF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156" creationId="{9274C6EB-AE28-4BD6-B9FE-5BE66B1E691E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158" creationId="{544356F1-F19A-42AD-BF8E-1216933E044A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170" creationId="{E8744EC2-80DF-4408-B05B-C9FB999C2DE1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173" creationId="{5181937D-31A5-4E15-8797-036ECF61629B}"/>
          </ac:spMkLst>
        </pc:spChg>
        <pc:spChg chg="del">
          <ac:chgData name="viswanath gopalakrishnan" userId="0291d92d5a8006f9" providerId="LiveId" clId="{71427FD0-9D92-4396-99FB-50904C181546}" dt="2020-09-27T09:28:00.791" v="2008" actId="478"/>
          <ac:spMkLst>
            <pc:docMk/>
            <pc:sldMk cId="109406605" sldId="388"/>
            <ac:spMk id="175" creationId="{110CB9D3-1F89-43DB-9FA6-54C77E7A375B}"/>
          </ac:spMkLst>
        </pc:spChg>
        <pc:spChg chg="del">
          <ac:chgData name="viswanath gopalakrishnan" userId="0291d92d5a8006f9" providerId="LiveId" clId="{71427FD0-9D92-4396-99FB-50904C181546}" dt="2020-09-27T09:27:53.230" v="2007" actId="478"/>
          <ac:spMkLst>
            <pc:docMk/>
            <pc:sldMk cId="109406605" sldId="388"/>
            <ac:spMk id="178" creationId="{87F4B711-6004-4C6A-AB19-0BE82FA880DB}"/>
          </ac:spMkLst>
        </pc:spChg>
        <pc:grpChg chg="add mod">
          <ac:chgData name="viswanath gopalakrishnan" userId="0291d92d5a8006f9" providerId="LiveId" clId="{71427FD0-9D92-4396-99FB-50904C181546}" dt="2020-09-27T09:26:02.360" v="1987" actId="164"/>
          <ac:grpSpMkLst>
            <pc:docMk/>
            <pc:sldMk cId="109406605" sldId="388"/>
            <ac:grpSpMk id="14" creationId="{F156ECF7-C890-40E1-AA8E-CA3A86658DAF}"/>
          </ac:grpSpMkLst>
        </pc:grpChg>
        <pc:grpChg chg="add mod">
          <ac:chgData name="viswanath gopalakrishnan" userId="0291d92d5a8006f9" providerId="LiveId" clId="{71427FD0-9D92-4396-99FB-50904C181546}" dt="2020-09-27T09:32:01.915" v="2053" actId="1076"/>
          <ac:grpSpMkLst>
            <pc:docMk/>
            <pc:sldMk cId="109406605" sldId="388"/>
            <ac:grpSpMk id="22" creationId="{F42F9A8F-D7B5-4C8A-ADC5-1420ED3EDC52}"/>
          </ac:grpSpMkLst>
        </pc:grpChg>
        <pc:grpChg chg="add mod">
          <ac:chgData name="viswanath gopalakrishnan" userId="0291d92d5a8006f9" providerId="LiveId" clId="{71427FD0-9D92-4396-99FB-50904C181546}" dt="2020-09-27T09:32:01.915" v="2053" actId="1076"/>
          <ac:grpSpMkLst>
            <pc:docMk/>
            <pc:sldMk cId="109406605" sldId="388"/>
            <ac:grpSpMk id="27" creationId="{51BA790D-BD58-49B1-9296-92ADD10295B1}"/>
          </ac:grpSpMkLst>
        </pc:grpChg>
        <pc:grpChg chg="add del mod">
          <ac:chgData name="viswanath gopalakrishnan" userId="0291d92d5a8006f9" providerId="LiveId" clId="{71427FD0-9D92-4396-99FB-50904C181546}" dt="2020-09-27T09:21:05.480" v="1680" actId="478"/>
          <ac:grpSpMkLst>
            <pc:docMk/>
            <pc:sldMk cId="109406605" sldId="388"/>
            <ac:grpSpMk id="56" creationId="{76250E16-0BBF-4FD8-B930-4DE8B0B9A1BA}"/>
          </ac:grpSpMkLst>
        </pc:grpChg>
        <pc:grpChg chg="add del mod">
          <ac:chgData name="viswanath gopalakrishnan" userId="0291d92d5a8006f9" providerId="LiveId" clId="{71427FD0-9D92-4396-99FB-50904C181546}" dt="2020-09-27T09:22:01.006" v="1690" actId="478"/>
          <ac:grpSpMkLst>
            <pc:docMk/>
            <pc:sldMk cId="109406605" sldId="388"/>
            <ac:grpSpMk id="59" creationId="{68DA1F81-1369-43CE-BBA2-62FFEFAB5339}"/>
          </ac:grpSpMkLst>
        </pc:grpChg>
        <pc:grpChg chg="del">
          <ac:chgData name="viswanath gopalakrishnan" userId="0291d92d5a8006f9" providerId="LiveId" clId="{71427FD0-9D92-4396-99FB-50904C181546}" dt="2020-09-27T09:27:53.230" v="2007" actId="478"/>
          <ac:grpSpMkLst>
            <pc:docMk/>
            <pc:sldMk cId="109406605" sldId="388"/>
            <ac:grpSpMk id="86" creationId="{331F3B9D-D519-47A4-8126-4A935659012D}"/>
          </ac:grpSpMkLst>
        </pc:grpChg>
        <pc:graphicFrameChg chg="del">
          <ac:chgData name="viswanath gopalakrishnan" userId="0291d92d5a8006f9" providerId="LiveId" clId="{71427FD0-9D92-4396-99FB-50904C181546}" dt="2020-09-27T09:21:11.099" v="1681" actId="478"/>
          <ac:graphicFrameMkLst>
            <pc:docMk/>
            <pc:sldMk cId="109406605" sldId="388"/>
            <ac:graphicFrameMk id="13" creationId="{F3AB53E5-6BEA-45FC-AF8F-1B2CA8F772E7}"/>
          </ac:graphicFrameMkLst>
        </pc:graphicFrameChg>
        <pc:graphicFrameChg chg="del">
          <ac:chgData name="viswanath gopalakrishnan" userId="0291d92d5a8006f9" providerId="LiveId" clId="{71427FD0-9D92-4396-99FB-50904C181546}" dt="2020-09-27T09:21:11.099" v="1681" actId="478"/>
          <ac:graphicFrameMkLst>
            <pc:docMk/>
            <pc:sldMk cId="109406605" sldId="388"/>
            <ac:graphicFrameMk id="31" creationId="{56EECEF4-18B5-4490-B819-9EAC71EE8EC0}"/>
          </ac:graphicFrameMkLst>
        </pc:graphicFrameChg>
        <pc:graphicFrameChg chg="del">
          <ac:chgData name="viswanath gopalakrishnan" userId="0291d92d5a8006f9" providerId="LiveId" clId="{71427FD0-9D92-4396-99FB-50904C181546}" dt="2020-09-27T09:21:11.099" v="1681" actId="478"/>
          <ac:graphicFrameMkLst>
            <pc:docMk/>
            <pc:sldMk cId="109406605" sldId="388"/>
            <ac:graphicFrameMk id="117" creationId="{29AB4987-C5C6-4C28-A41E-4EBCD6145059}"/>
          </ac:graphicFrameMkLst>
        </pc:graphicFrameChg>
        <pc:graphicFrameChg chg="del">
          <ac:chgData name="viswanath gopalakrishnan" userId="0291d92d5a8006f9" providerId="LiveId" clId="{71427FD0-9D92-4396-99FB-50904C181546}" dt="2020-09-27T09:21:11.099" v="1681" actId="478"/>
          <ac:graphicFrameMkLst>
            <pc:docMk/>
            <pc:sldMk cId="109406605" sldId="388"/>
            <ac:graphicFrameMk id="119" creationId="{622507A4-8A98-48D5-BD17-3FC5E6D564E0}"/>
          </ac:graphicFrameMkLst>
        </pc:graphicFrameChg>
        <pc:picChg chg="del mod">
          <ac:chgData name="viswanath gopalakrishnan" userId="0291d92d5a8006f9" providerId="LiveId" clId="{71427FD0-9D92-4396-99FB-50904C181546}" dt="2020-09-27T09:20:59.315" v="1677" actId="478"/>
          <ac:picMkLst>
            <pc:docMk/>
            <pc:sldMk cId="109406605" sldId="388"/>
            <ac:picMk id="2" creationId="{7B112FA7-D180-4470-B6D9-722924821E2C}"/>
          </ac:picMkLst>
        </pc:picChg>
        <pc:picChg chg="add del mod">
          <ac:chgData name="viswanath gopalakrishnan" userId="0291d92d5a8006f9" providerId="LiveId" clId="{71427FD0-9D92-4396-99FB-50904C181546}" dt="2020-09-27T09:36:10.793" v="2123" actId="14100"/>
          <ac:picMkLst>
            <pc:docMk/>
            <pc:sldMk cId="109406605" sldId="388"/>
            <ac:picMk id="41" creationId="{A3E82074-A5E1-48A3-AE24-B17E446BC328}"/>
          </ac:picMkLst>
        </pc:picChg>
        <pc:picChg chg="mod">
          <ac:chgData name="viswanath gopalakrishnan" userId="0291d92d5a8006f9" providerId="LiveId" clId="{71427FD0-9D92-4396-99FB-50904C181546}" dt="2020-09-27T09:21:00.449" v="1678"/>
          <ac:picMkLst>
            <pc:docMk/>
            <pc:sldMk cId="109406605" sldId="388"/>
            <ac:picMk id="57" creationId="{762A1116-B655-4CE3-959D-58831962A66E}"/>
          </ac:picMkLst>
        </pc:picChg>
        <pc:picChg chg="mod">
          <ac:chgData name="viswanath gopalakrishnan" userId="0291d92d5a8006f9" providerId="LiveId" clId="{71427FD0-9D92-4396-99FB-50904C181546}" dt="2020-09-27T09:21:00.449" v="1678"/>
          <ac:picMkLst>
            <pc:docMk/>
            <pc:sldMk cId="109406605" sldId="388"/>
            <ac:picMk id="58" creationId="{24C7A90B-2F44-4846-B603-638CAE25708F}"/>
          </ac:picMkLst>
        </pc:picChg>
        <pc:picChg chg="mod">
          <ac:chgData name="viswanath gopalakrishnan" userId="0291d92d5a8006f9" providerId="LiveId" clId="{71427FD0-9D92-4396-99FB-50904C181546}" dt="2020-09-27T09:21:20.025" v="1682"/>
          <ac:picMkLst>
            <pc:docMk/>
            <pc:sldMk cId="109406605" sldId="388"/>
            <ac:picMk id="60" creationId="{F18B5ED6-DB19-44DD-9F65-8453D51D1742}"/>
          </ac:picMkLst>
        </pc:picChg>
        <pc:picChg chg="mod">
          <ac:chgData name="viswanath gopalakrishnan" userId="0291d92d5a8006f9" providerId="LiveId" clId="{71427FD0-9D92-4396-99FB-50904C181546}" dt="2020-09-27T09:21:20.025" v="1682"/>
          <ac:picMkLst>
            <pc:docMk/>
            <pc:sldMk cId="109406605" sldId="388"/>
            <ac:picMk id="61" creationId="{3C4A37B1-063E-41D1-9B4A-88E7F1B25ADE}"/>
          </ac:picMkLst>
        </pc:picChg>
        <pc:cxnChg chg="del">
          <ac:chgData name="viswanath gopalakrishnan" userId="0291d92d5a8006f9" providerId="LiveId" clId="{71427FD0-9D92-4396-99FB-50904C181546}" dt="2020-09-27T09:21:11.099" v="1681" actId="478"/>
          <ac:cxnSpMkLst>
            <pc:docMk/>
            <pc:sldMk cId="109406605" sldId="388"/>
            <ac:cxnSpMk id="15" creationId="{48E8BCE9-9604-48FD-AC65-FAEF74973187}"/>
          </ac:cxnSpMkLst>
        </pc:cxnChg>
        <pc:cxnChg chg="add del mod">
          <ac:chgData name="viswanath gopalakrishnan" userId="0291d92d5a8006f9" providerId="LiveId" clId="{71427FD0-9D92-4396-99FB-50904C181546}" dt="2020-09-27T09:24:51.860" v="1719" actId="478"/>
          <ac:cxnSpMkLst>
            <pc:docMk/>
            <pc:sldMk cId="109406605" sldId="388"/>
            <ac:cxnSpMk id="17" creationId="{BADB60E2-959F-41A4-9886-04FA327231D2}"/>
          </ac:cxnSpMkLst>
        </pc:cxnChg>
        <pc:cxnChg chg="add mod">
          <ac:chgData name="viswanath gopalakrishnan" userId="0291d92d5a8006f9" providerId="LiveId" clId="{71427FD0-9D92-4396-99FB-50904C181546}" dt="2020-09-27T09:26:02.360" v="1987" actId="164"/>
          <ac:cxnSpMkLst>
            <pc:docMk/>
            <pc:sldMk cId="109406605" sldId="388"/>
            <ac:cxnSpMk id="20" creationId="{DAC8CEAB-9AD8-4679-8DE2-7FA229E9783C}"/>
          </ac:cxnSpMkLst>
        </pc:cxnChg>
        <pc:cxnChg chg="del">
          <ac:chgData name="viswanath gopalakrishnan" userId="0291d92d5a8006f9" providerId="LiveId" clId="{71427FD0-9D92-4396-99FB-50904C181546}" dt="2020-09-27T09:21:11.099" v="1681" actId="478"/>
          <ac:cxnSpMkLst>
            <pc:docMk/>
            <pc:sldMk cId="109406605" sldId="388"/>
            <ac:cxnSpMk id="32" creationId="{25F79F0A-9B01-4971-A8CD-53CF53E89952}"/>
          </ac:cxnSpMkLst>
        </pc:cxnChg>
        <pc:cxnChg chg="add mod">
          <ac:chgData name="viswanath gopalakrishnan" userId="0291d92d5a8006f9" providerId="LiveId" clId="{71427FD0-9D92-4396-99FB-50904C181546}" dt="2020-09-27T09:32:01.915" v="2053" actId="1076"/>
          <ac:cxnSpMkLst>
            <pc:docMk/>
            <pc:sldMk cId="109406605" sldId="388"/>
            <ac:cxnSpMk id="37" creationId="{5D44EA64-0FC3-4C77-BF0B-1FACC729E475}"/>
          </ac:cxnSpMkLst>
        </pc:cxnChg>
        <pc:cxnChg chg="del">
          <ac:chgData name="viswanath gopalakrishnan" userId="0291d92d5a8006f9" providerId="LiveId" clId="{71427FD0-9D92-4396-99FB-50904C181546}" dt="2020-09-27T09:21:11.099" v="1681" actId="478"/>
          <ac:cxnSpMkLst>
            <pc:docMk/>
            <pc:sldMk cId="109406605" sldId="388"/>
            <ac:cxnSpMk id="38" creationId="{A0E6FDDD-A911-41B3-87DC-D655A6E27C88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45" creationId="{BE5C1DFD-63CD-4DDF-B7C1-1F7E0F9A504B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47" creationId="{8250D4FA-90F8-40E2-B6C0-E920167EAA4F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49" creationId="{5D37670F-B6F0-4EDC-8274-6871DF15F837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52" creationId="{CD87799E-C693-4BFD-8075-A324C002119A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54" creationId="{D4836008-51AF-4B72-B947-7563AB6C65E3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68" creationId="{ACE74629-1AC4-49E2-82B5-5BD8B8F940B6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69" creationId="{E70BA17A-0B82-46A2-8EFE-D2471D9D13F6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70" creationId="{3FB3BD5A-1A60-404E-B4BE-0887D631860C}"/>
          </ac:cxnSpMkLst>
        </pc:cxnChg>
        <pc:cxnChg chg="add mod">
          <ac:chgData name="viswanath gopalakrishnan" userId="0291d92d5a8006f9" providerId="LiveId" clId="{71427FD0-9D92-4396-99FB-50904C181546}" dt="2020-09-27T09:26:02.360" v="1987" actId="164"/>
          <ac:cxnSpMkLst>
            <pc:docMk/>
            <pc:sldMk cId="109406605" sldId="388"/>
            <ac:cxnSpMk id="77" creationId="{3C965F52-385B-4AA3-8BC1-8DBDD6F5D5A7}"/>
          </ac:cxnSpMkLst>
        </pc:cxnChg>
        <pc:cxnChg chg="add mod">
          <ac:chgData name="viswanath gopalakrishnan" userId="0291d92d5a8006f9" providerId="LiveId" clId="{71427FD0-9D92-4396-99FB-50904C181546}" dt="2020-09-27T09:26:02.360" v="1987" actId="164"/>
          <ac:cxnSpMkLst>
            <pc:docMk/>
            <pc:sldMk cId="109406605" sldId="388"/>
            <ac:cxnSpMk id="78" creationId="{7DB87583-098E-463B-BF14-37031D21C2DE}"/>
          </ac:cxnSpMkLst>
        </pc:cxnChg>
        <pc:cxnChg chg="add mod">
          <ac:chgData name="viswanath gopalakrishnan" userId="0291d92d5a8006f9" providerId="LiveId" clId="{71427FD0-9D92-4396-99FB-50904C181546}" dt="2020-09-27T09:26:02.360" v="1987" actId="164"/>
          <ac:cxnSpMkLst>
            <pc:docMk/>
            <pc:sldMk cId="109406605" sldId="388"/>
            <ac:cxnSpMk id="81" creationId="{8788362C-F67F-4C3E-AEA3-B3C9C6646AA3}"/>
          </ac:cxnSpMkLst>
        </pc:cxnChg>
        <pc:cxnChg chg="add mod">
          <ac:chgData name="viswanath gopalakrishnan" userId="0291d92d5a8006f9" providerId="LiveId" clId="{71427FD0-9D92-4396-99FB-50904C181546}" dt="2020-09-27T09:26:02.360" v="1987" actId="164"/>
          <ac:cxnSpMkLst>
            <pc:docMk/>
            <pc:sldMk cId="109406605" sldId="388"/>
            <ac:cxnSpMk id="82" creationId="{CEFF7C70-9FE2-4AB9-BAF8-7AC7BDC218F0}"/>
          </ac:cxnSpMkLst>
        </pc:cxnChg>
        <pc:cxnChg chg="add mod">
          <ac:chgData name="viswanath gopalakrishnan" userId="0291d92d5a8006f9" providerId="LiveId" clId="{71427FD0-9D92-4396-99FB-50904C181546}" dt="2020-09-27T09:26:02.360" v="1987" actId="164"/>
          <ac:cxnSpMkLst>
            <pc:docMk/>
            <pc:sldMk cId="109406605" sldId="388"/>
            <ac:cxnSpMk id="83" creationId="{9309DFB2-CF7E-45B5-A0E1-9BDC4284C38F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88" creationId="{180E88EB-D431-4ADE-A221-7E2F3ABB2AEF}"/>
          </ac:cxnSpMkLst>
        </pc:cxnChg>
        <pc:cxnChg chg="add mod">
          <ac:chgData name="viswanath gopalakrishnan" userId="0291d92d5a8006f9" providerId="LiveId" clId="{71427FD0-9D92-4396-99FB-50904C181546}" dt="2020-09-27T09:32:01.915" v="2053" actId="1076"/>
          <ac:cxnSpMkLst>
            <pc:docMk/>
            <pc:sldMk cId="109406605" sldId="388"/>
            <ac:cxnSpMk id="103" creationId="{24BD633E-FFA2-4CB5-8302-A184C4512964}"/>
          </ac:cxnSpMkLst>
        </pc:cxnChg>
        <pc:cxnChg chg="add mod">
          <ac:chgData name="viswanath gopalakrishnan" userId="0291d92d5a8006f9" providerId="LiveId" clId="{71427FD0-9D92-4396-99FB-50904C181546}" dt="2020-09-27T09:32:01.915" v="2053" actId="1076"/>
          <ac:cxnSpMkLst>
            <pc:docMk/>
            <pc:sldMk cId="109406605" sldId="388"/>
            <ac:cxnSpMk id="107" creationId="{BA452318-E973-4BD9-BD6C-70CD6E10C91E}"/>
          </ac:cxnSpMkLst>
        </pc:cxnChg>
        <pc:cxnChg chg="add mod">
          <ac:chgData name="viswanath gopalakrishnan" userId="0291d92d5a8006f9" providerId="LiveId" clId="{71427FD0-9D92-4396-99FB-50904C181546}" dt="2020-09-27T09:32:01.915" v="2053" actId="1076"/>
          <ac:cxnSpMkLst>
            <pc:docMk/>
            <pc:sldMk cId="109406605" sldId="388"/>
            <ac:cxnSpMk id="109" creationId="{6A09908D-D897-4F2D-8FF9-DE6326D06D84}"/>
          </ac:cxnSpMkLst>
        </pc:cxnChg>
        <pc:cxnChg chg="add mod">
          <ac:chgData name="viswanath gopalakrishnan" userId="0291d92d5a8006f9" providerId="LiveId" clId="{71427FD0-9D92-4396-99FB-50904C181546}" dt="2020-09-27T09:32:01.915" v="2053" actId="1076"/>
          <ac:cxnSpMkLst>
            <pc:docMk/>
            <pc:sldMk cId="109406605" sldId="388"/>
            <ac:cxnSpMk id="111" creationId="{A9C20CB3-BB63-4677-BC9E-06E9D2F6F9FE}"/>
          </ac:cxnSpMkLst>
        </pc:cxnChg>
        <pc:cxnChg chg="add mod">
          <ac:chgData name="viswanath gopalakrishnan" userId="0291d92d5a8006f9" providerId="LiveId" clId="{71427FD0-9D92-4396-99FB-50904C181546}" dt="2020-09-27T09:32:01.915" v="2053" actId="1076"/>
          <ac:cxnSpMkLst>
            <pc:docMk/>
            <pc:sldMk cId="109406605" sldId="388"/>
            <ac:cxnSpMk id="112" creationId="{6C086523-244C-4FF9-9DF2-88C47AB49832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125" creationId="{5F4B816A-0ED7-4D3A-8858-570410508DDD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126" creationId="{DD68819E-FF06-440D-B194-9809FD35E190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127" creationId="{789E34BE-1B04-4D3E-A12F-22913BE5377D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129" creationId="{7EEFBF8A-9A7A-4BF7-BF32-DE20026C9F30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130" creationId="{DE9DE611-0A66-44D6-9D91-B3F9D11D90D5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149" creationId="{4659B3D5-5096-4CBB-9E9B-FC066901BB1D}"/>
          </ac:cxnSpMkLst>
        </pc:cxnChg>
        <pc:cxnChg chg="del">
          <ac:chgData name="viswanath gopalakrishnan" userId="0291d92d5a8006f9" providerId="LiveId" clId="{71427FD0-9D92-4396-99FB-50904C181546}" dt="2020-09-27T09:27:53.230" v="2007" actId="478"/>
          <ac:cxnSpMkLst>
            <pc:docMk/>
            <pc:sldMk cId="109406605" sldId="388"/>
            <ac:cxnSpMk id="152" creationId="{4C30E320-5950-4D2E-9E17-13E916A6F9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0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.png"/><Relationship Id="rId18" Type="http://schemas.openxmlformats.org/officeDocument/2006/relationships/image" Target="NULL"/><Relationship Id="rId26" Type="http://schemas.openxmlformats.org/officeDocument/2006/relationships/oleObject" Target="../embeddings/oleObject4.bin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.emf"/><Relationship Id="rId17" Type="http://schemas.openxmlformats.org/officeDocument/2006/relationships/image" Target="../media/image10.png"/><Relationship Id="rId25" Type="http://schemas.openxmlformats.org/officeDocument/2006/relationships/image" Target="../media/image11.emf"/><Relationship Id="rId33" Type="http://schemas.openxmlformats.org/officeDocument/2006/relationships/image" Target="../media/image18.png"/><Relationship Id="rId16" Type="http://schemas.openxmlformats.org/officeDocument/2006/relationships/image" Target="../media/image9.png"/><Relationship Id="rId20" Type="http://schemas.openxmlformats.org/officeDocument/2006/relationships/image" Target="NUL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oleObject" Target="../embeddings/oleObject2.bin"/><Relationship Id="rId24" Type="http://schemas.openxmlformats.org/officeDocument/2006/relationships/oleObject" Target="../embeddings/oleObject3.bin"/><Relationship Id="rId32" Type="http://schemas.openxmlformats.org/officeDocument/2006/relationships/image" Target="../media/image17.png"/><Relationship Id="rId5" Type="http://schemas.openxmlformats.org/officeDocument/2006/relationships/image" Target="NULL"/><Relationship Id="rId15" Type="http://schemas.openxmlformats.org/officeDocument/2006/relationships/image" Target="../media/image8.png"/><Relationship Id="rId23" Type="http://schemas.openxmlformats.org/officeDocument/2006/relationships/image" Target="NULL"/><Relationship Id="rId28" Type="http://schemas.openxmlformats.org/officeDocument/2006/relationships/image" Target="../media/image13.png"/><Relationship Id="rId10" Type="http://schemas.openxmlformats.org/officeDocument/2006/relationships/image" Target="../media/image4.emf"/><Relationship Id="rId19" Type="http://schemas.openxmlformats.org/officeDocument/2006/relationships/image" Target="NULL"/><Relationship Id="rId31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7.png"/><Relationship Id="rId22" Type="http://schemas.openxmlformats.org/officeDocument/2006/relationships/image" Target="NULL"/><Relationship Id="rId27" Type="http://schemas.openxmlformats.org/officeDocument/2006/relationships/image" Target="../media/image12.emf"/><Relationship Id="rId30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9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0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3017020" y="2842644"/>
            <a:ext cx="659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</a:t>
            </a:r>
            <a:r>
              <a:rPr lang="en-IN" sz="2400" b="1"/>
              <a:t>Lecture 10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35996-950C-47D6-9989-AA4692563A44}"/>
              </a:ext>
            </a:extLst>
          </p:cNvPr>
          <p:cNvSpPr txBox="1"/>
          <p:nvPr/>
        </p:nvSpPr>
        <p:spPr>
          <a:xfrm>
            <a:off x="5154084" y="3691235"/>
            <a:ext cx="278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SVD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527FB-BA78-4570-B709-BE2376B67877}"/>
              </a:ext>
            </a:extLst>
          </p:cNvPr>
          <p:cNvSpPr txBox="1"/>
          <p:nvPr/>
        </p:nvSpPr>
        <p:spPr>
          <a:xfrm>
            <a:off x="9496540" y="5772839"/>
            <a:ext cx="243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 Online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95FA586-CFE9-440C-8113-BF42F7F5D2E4}"/>
              </a:ext>
            </a:extLst>
          </p:cNvPr>
          <p:cNvSpPr txBox="1"/>
          <p:nvPr/>
        </p:nvSpPr>
        <p:spPr>
          <a:xfrm>
            <a:off x="101687" y="69191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Applications : Movie Recommender Systems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8F9511-FF2B-4F74-8801-532014096AD2}"/>
              </a:ext>
            </a:extLst>
          </p:cNvPr>
          <p:cNvSpPr txBox="1"/>
          <p:nvPr/>
        </p:nvSpPr>
        <p:spPr>
          <a:xfrm>
            <a:off x="101687" y="699678"/>
            <a:ext cx="70736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</a:t>
            </a:r>
            <a:r>
              <a:rPr lang="en-US" dirty="0"/>
              <a:t>: Users rating movies represented as ‘user-movie’ Matrix                		  Sparse and often noisy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CA60E5-651D-46EB-9BA5-22E12B130AE0}"/>
                  </a:ext>
                </a:extLst>
              </p:cNvPr>
              <p:cNvSpPr txBox="1"/>
              <p:nvPr/>
            </p:nvSpPr>
            <p:spPr>
              <a:xfrm>
                <a:off x="480579" y="2899825"/>
                <a:ext cx="94843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we had the matrix 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with all ratings of all users for all movies,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would tell us the true preferences of the users for the movies.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CA60E5-651D-46EB-9BA5-22E12B13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9" y="2899825"/>
                <a:ext cx="9484301" cy="646331"/>
              </a:xfrm>
              <a:prstGeom prst="rect">
                <a:avLst/>
              </a:prstGeom>
              <a:blipFill>
                <a:blip r:embed="rId2"/>
                <a:stretch>
                  <a:fillRect l="-578" t="-5660" r="-38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A36799A-4E25-47A8-A7E4-A0863BFE626F}"/>
                  </a:ext>
                </a:extLst>
              </p:cNvPr>
              <p:cNvSpPr txBox="1"/>
              <p:nvPr/>
            </p:nvSpPr>
            <p:spPr>
              <a:xfrm>
                <a:off x="395519" y="4261852"/>
                <a:ext cx="8131443" cy="375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What we observe is a </a:t>
                </a:r>
                <a:r>
                  <a:rPr lang="en-US" dirty="0">
                    <a:solidFill>
                      <a:srgbClr val="00B0F0"/>
                    </a:solidFill>
                  </a:rPr>
                  <a:t>noisy</a:t>
                </a:r>
                <a:r>
                  <a:rPr lang="en-US" dirty="0"/>
                  <a:t>, and </a:t>
                </a:r>
                <a:r>
                  <a:rPr lang="en-US" dirty="0">
                    <a:solidFill>
                      <a:srgbClr val="00B0F0"/>
                    </a:solidFill>
                  </a:rPr>
                  <a:t>incomplete</a:t>
                </a:r>
                <a:r>
                  <a:rPr lang="en-US" dirty="0"/>
                  <a:t> version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A36799A-4E25-47A8-A7E4-A0863BFE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19" y="4261852"/>
                <a:ext cx="8131443" cy="375039"/>
              </a:xfrm>
              <a:prstGeom prst="rect">
                <a:avLst/>
              </a:prstGeom>
              <a:blipFill>
                <a:blip r:embed="rId3"/>
                <a:stretch>
                  <a:fillRect l="-675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C0FF2-B9AA-4FBC-AA6F-B38612754834}"/>
                  </a:ext>
                </a:extLst>
              </p:cNvPr>
              <p:cNvSpPr txBox="1"/>
              <p:nvPr/>
            </p:nvSpPr>
            <p:spPr>
              <a:xfrm>
                <a:off x="579958" y="3714978"/>
                <a:ext cx="3709555" cy="37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Observed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 Noise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5C0FF2-B9AA-4FBC-AA6F-B38612754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8" y="3714978"/>
                <a:ext cx="3709555" cy="378052"/>
              </a:xfrm>
              <a:prstGeom prst="rect">
                <a:avLst/>
              </a:prstGeom>
              <a:blipFill>
                <a:blip r:embed="rId4"/>
                <a:stretch>
                  <a:fillRect l="-1314" t="-806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6FB5A55-86EC-4E2A-A092-6007C2F2B1CD}"/>
              </a:ext>
            </a:extLst>
          </p:cNvPr>
          <p:cNvSpPr txBox="1"/>
          <p:nvPr/>
        </p:nvSpPr>
        <p:spPr>
          <a:xfrm>
            <a:off x="101687" y="1530674"/>
            <a:ext cx="9063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Assumptions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dirty="0">
                <a:solidFill>
                  <a:srgbClr val="00B0F0"/>
                </a:solidFill>
              </a:rPr>
              <a:t>k</a:t>
            </a:r>
            <a:r>
              <a:rPr lang="en-US" dirty="0"/>
              <a:t> basic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user profiles</a:t>
            </a:r>
            <a:r>
              <a:rPr lang="en-US" dirty="0"/>
              <a:t>, and each user is a </a:t>
            </a:r>
            <a:r>
              <a:rPr lang="en-US" dirty="0">
                <a:solidFill>
                  <a:srgbClr val="0070C0"/>
                </a:solidFill>
              </a:rPr>
              <a:t>linear combination </a:t>
            </a:r>
            <a:r>
              <a:rPr lang="en-US" dirty="0"/>
              <a:t>of these profiles</a:t>
            </a:r>
          </a:p>
          <a:p>
            <a:r>
              <a:rPr lang="en-US" dirty="0"/>
              <a:t>      E.g., action, comedy, drama, romance, actor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user is a weighted combination of these profiles. 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“true”</a:t>
            </a:r>
            <a:r>
              <a:rPr lang="en-US" dirty="0"/>
              <a:t> matrix has rank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248AE-E5C1-4204-8D5D-5DC1609FFB67}"/>
                  </a:ext>
                </a:extLst>
              </p:cNvPr>
              <p:cNvSpPr txBox="1"/>
              <p:nvPr/>
            </p:nvSpPr>
            <p:spPr>
              <a:xfrm>
                <a:off x="101686" y="4952715"/>
                <a:ext cx="9063095" cy="120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Problem Statement:</a:t>
                </a:r>
              </a:p>
              <a:p>
                <a:endParaRPr lang="en-US" b="1" dirty="0"/>
              </a:p>
              <a:p>
                <a:r>
                  <a:rPr lang="en-US" dirty="0"/>
                  <a:t>Given the incomplete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, get the missing ratings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l-G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would produce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248AE-E5C1-4204-8D5D-5DC1609FF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6" y="4952715"/>
                <a:ext cx="9063095" cy="1206036"/>
              </a:xfrm>
              <a:prstGeom prst="rect">
                <a:avLst/>
              </a:prstGeom>
              <a:blipFill>
                <a:blip r:embed="rId5"/>
                <a:stretch>
                  <a:fillRect l="-606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4" grpId="0"/>
      <p:bldP spid="10" grpId="0"/>
      <p:bldP spid="4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95FA586-CFE9-440C-8113-BF42F7F5D2E4}"/>
              </a:ext>
            </a:extLst>
          </p:cNvPr>
          <p:cNvSpPr txBox="1"/>
          <p:nvPr/>
        </p:nvSpPr>
        <p:spPr>
          <a:xfrm>
            <a:off x="101687" y="69191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Applications : Movie Recommender Systems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F3F08-EC9C-4787-B017-BB6F6EDA4FC5}"/>
                  </a:ext>
                </a:extLst>
              </p:cNvPr>
              <p:cNvSpPr txBox="1"/>
              <p:nvPr/>
            </p:nvSpPr>
            <p:spPr>
              <a:xfrm>
                <a:off x="101687" y="645156"/>
                <a:ext cx="10351568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Algorithm: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the rank-k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of and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Predict for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movie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F3F08-EC9C-4787-B017-BB6F6EDA4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" y="645156"/>
                <a:ext cx="10351568" cy="1489062"/>
              </a:xfrm>
              <a:prstGeom prst="rect">
                <a:avLst/>
              </a:prstGeom>
              <a:blipFill>
                <a:blip r:embed="rId2"/>
                <a:stretch>
                  <a:fillRect l="-530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8839D2E-BFBF-4AEE-9E3B-B40F1D4DEBB7}"/>
              </a:ext>
            </a:extLst>
          </p:cNvPr>
          <p:cNvGrpSpPr/>
          <p:nvPr/>
        </p:nvGrpSpPr>
        <p:grpSpPr>
          <a:xfrm>
            <a:off x="1541611" y="2379191"/>
            <a:ext cx="7471719" cy="2677656"/>
            <a:chOff x="228600" y="3494544"/>
            <a:chExt cx="7471719" cy="2677656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FE35B91-BEE1-49C4-B728-A6C1CC924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8C974A-820B-486F-AB18-09FB0D0687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FCFC6EEF-551F-4766-A9C5-FAC5F003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9FCD6223-6E72-43D5-8723-4DC7FAE54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CAA333C6-DA30-430E-9C9C-8B8A269BF2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id="{FB7FCCB3-1B77-4FBD-B22B-388F4A781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7763" y="4441446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84B5EB8D-1E08-4371-B464-CA59F8EC0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0851" y="4417441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F7E352-98E1-4770-ABC7-DEC362827FCE}"/>
                </a:ext>
              </a:extLst>
            </p:cNvPr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FC807D-B007-49E2-A121-81B838C5CE9F}"/>
                </a:ext>
              </a:extLst>
            </p:cNvPr>
            <p:cNvGrpSpPr/>
            <p:nvPr/>
          </p:nvGrpSpPr>
          <p:grpSpPr>
            <a:xfrm>
              <a:off x="2445521" y="3494544"/>
              <a:ext cx="2514600" cy="2677656"/>
              <a:chOff x="3051793" y="3018528"/>
              <a:chExt cx="2514600" cy="2677656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2819A26-C726-4135-91F0-5B0CB6B622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68252" y="3018528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E17DE6D2-074E-41FC-B1D9-F06B29D55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551" y="3018528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16B2E4-6F37-4A3B-9B85-94E165AEC0E8}"/>
                  </a:ext>
                </a:extLst>
              </p:cNvPr>
              <p:cNvSpPr/>
              <p:nvPr/>
            </p:nvSpPr>
            <p:spPr>
              <a:xfrm>
                <a:off x="3051793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0.14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-0.06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-0.11  -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-0.16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0.76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0.74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-0.31  -0.18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0.70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-0.03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0.27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BB4BD2-9F81-4283-B684-4BCC015565B6}"/>
                </a:ext>
              </a:extLst>
            </p:cNvPr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5EC908-F35E-42F7-B566-3A41A8DF5266}"/>
                  </a:ext>
                </a:extLst>
              </p:cNvPr>
              <p:cNvSpPr txBox="1"/>
              <p:nvPr/>
            </p:nvSpPr>
            <p:spPr>
              <a:xfrm>
                <a:off x="784371" y="3326093"/>
                <a:ext cx="624049" cy="378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5EC908-F35E-42F7-B566-3A41A8DF5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1" y="3326093"/>
                <a:ext cx="624049" cy="378052"/>
              </a:xfrm>
              <a:prstGeom prst="rect">
                <a:avLst/>
              </a:prstGeom>
              <a:blipFill>
                <a:blip r:embed="rId3"/>
                <a:stretch>
                  <a:fillRect t="-8065" r="-196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71E1BEC-03E9-48EC-9228-7D2E21A37514}"/>
              </a:ext>
            </a:extLst>
          </p:cNvPr>
          <p:cNvSpPr/>
          <p:nvPr/>
        </p:nvSpPr>
        <p:spPr>
          <a:xfrm>
            <a:off x="7926974" y="4723783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0.51  0.66   0.44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0.23   0.23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0.24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-0.13  -0.21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0.66   0.66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0.59  0.08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-0.80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0.01   0.01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CD8911EE-3BD5-4008-9415-6E90F9E37AE1}"/>
              </a:ext>
            </a:extLst>
          </p:cNvPr>
          <p:cNvSpPr>
            <a:spLocks/>
          </p:cNvSpPr>
          <p:nvPr/>
        </p:nvSpPr>
        <p:spPr bwMode="auto">
          <a:xfrm>
            <a:off x="7857232" y="4805019"/>
            <a:ext cx="155728" cy="1037856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3990C8AE-010B-4027-9B42-EFE98F6E8BA4}"/>
              </a:ext>
            </a:extLst>
          </p:cNvPr>
          <p:cNvSpPr>
            <a:spLocks/>
          </p:cNvSpPr>
          <p:nvPr/>
        </p:nvSpPr>
        <p:spPr bwMode="auto">
          <a:xfrm flipH="1">
            <a:off x="11660774" y="4770848"/>
            <a:ext cx="152400" cy="1106928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95FA586-CFE9-440C-8113-BF42F7F5D2E4}"/>
              </a:ext>
            </a:extLst>
          </p:cNvPr>
          <p:cNvSpPr txBox="1"/>
          <p:nvPr/>
        </p:nvSpPr>
        <p:spPr>
          <a:xfrm>
            <a:off x="101687" y="69191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Applications : Movie Recommender Systems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839D2E-BFBF-4AEE-9E3B-B40F1D4DEBB7}"/>
              </a:ext>
            </a:extLst>
          </p:cNvPr>
          <p:cNvGrpSpPr/>
          <p:nvPr/>
        </p:nvGrpSpPr>
        <p:grpSpPr>
          <a:xfrm>
            <a:off x="681987" y="751344"/>
            <a:ext cx="7471719" cy="2677656"/>
            <a:chOff x="228600" y="3494544"/>
            <a:chExt cx="7471719" cy="2677656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FE35B91-BEE1-49C4-B728-A6C1CC924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8C974A-820B-486F-AB18-09FB0D0687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FCFC6EEF-551F-4766-A9C5-FAC5F003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9FCD6223-6E72-43D5-8723-4DC7FAE54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CAA333C6-DA30-430E-9C9C-8B8A269BF2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id="{FB7FCCB3-1B77-4FBD-B22B-388F4A781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7763" y="4441446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84B5EB8D-1E08-4371-B464-CA59F8EC0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0851" y="4417441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F7E352-98E1-4770-ABC7-DEC362827FCE}"/>
                </a:ext>
              </a:extLst>
            </p:cNvPr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FC807D-B007-49E2-A121-81B838C5CE9F}"/>
                </a:ext>
              </a:extLst>
            </p:cNvPr>
            <p:cNvGrpSpPr/>
            <p:nvPr/>
          </p:nvGrpSpPr>
          <p:grpSpPr>
            <a:xfrm>
              <a:off x="2445521" y="3494544"/>
              <a:ext cx="2514600" cy="2677656"/>
              <a:chOff x="3051793" y="3018528"/>
              <a:chExt cx="2514600" cy="2677656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2819A26-C726-4135-91F0-5B0CB6B622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68252" y="3018528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E17DE6D2-074E-41FC-B1D9-F06B29D55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551" y="3018528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16B2E4-6F37-4A3B-9B85-94E165AEC0E8}"/>
                  </a:ext>
                </a:extLst>
              </p:cNvPr>
              <p:cNvSpPr/>
              <p:nvPr/>
            </p:nvSpPr>
            <p:spPr>
              <a:xfrm>
                <a:off x="3051793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0.14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-0.06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-0.11  -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-0.16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0.76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0.74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-0.31  -0.18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0.70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-0.03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0.27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BB4BD2-9F81-4283-B684-4BCC015565B6}"/>
                </a:ext>
              </a:extLst>
            </p:cNvPr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71E1BEC-03E9-48EC-9228-7D2E21A37514}"/>
              </a:ext>
            </a:extLst>
          </p:cNvPr>
          <p:cNvSpPr/>
          <p:nvPr/>
        </p:nvSpPr>
        <p:spPr>
          <a:xfrm>
            <a:off x="8204113" y="1521131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0.51  0.66   0.44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0.23   0.23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0.24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-0.13  -0.21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0.66   0.66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0.59  0.08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-0.80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0.01   0.01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CD8911EE-3BD5-4008-9415-6E90F9E37AE1}"/>
              </a:ext>
            </a:extLst>
          </p:cNvPr>
          <p:cNvSpPr>
            <a:spLocks/>
          </p:cNvSpPr>
          <p:nvPr/>
        </p:nvSpPr>
        <p:spPr bwMode="auto">
          <a:xfrm>
            <a:off x="8134371" y="1602367"/>
            <a:ext cx="155728" cy="1037856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3990C8AE-010B-4027-9B42-EFE98F6E8BA4}"/>
              </a:ext>
            </a:extLst>
          </p:cNvPr>
          <p:cNvSpPr>
            <a:spLocks/>
          </p:cNvSpPr>
          <p:nvPr/>
        </p:nvSpPr>
        <p:spPr bwMode="auto">
          <a:xfrm flipH="1">
            <a:off x="11937913" y="1568196"/>
            <a:ext cx="152400" cy="1106928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6BBA7-4FBE-47B0-9558-17A2D6309B01}"/>
              </a:ext>
            </a:extLst>
          </p:cNvPr>
          <p:cNvGrpSpPr/>
          <p:nvPr/>
        </p:nvGrpSpPr>
        <p:grpSpPr>
          <a:xfrm>
            <a:off x="7122183" y="2134027"/>
            <a:ext cx="567354" cy="587433"/>
            <a:chOff x="7122183" y="2134027"/>
            <a:chExt cx="567354" cy="58743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907F19-CBB8-4D97-BC3E-A2578CD6A3C0}"/>
                </a:ext>
              </a:extLst>
            </p:cNvPr>
            <p:cNvCxnSpPr/>
            <p:nvPr/>
          </p:nvCxnSpPr>
          <p:spPr>
            <a:xfrm>
              <a:off x="7122183" y="2204253"/>
              <a:ext cx="567354" cy="3293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853E15-3D4A-475E-9EEC-84CC6E432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2401" y="2134027"/>
              <a:ext cx="445248" cy="5874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CEED8C-E42B-49E1-8638-61DFB82E36F4}"/>
              </a:ext>
            </a:extLst>
          </p:cNvPr>
          <p:cNvGrpSpPr/>
          <p:nvPr/>
        </p:nvGrpSpPr>
        <p:grpSpPr>
          <a:xfrm>
            <a:off x="4692868" y="854106"/>
            <a:ext cx="502583" cy="2385276"/>
            <a:chOff x="4788748" y="2146324"/>
            <a:chExt cx="502583" cy="238527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40A8F6-6208-42AF-9766-3F08AE8A9539}"/>
                </a:ext>
              </a:extLst>
            </p:cNvPr>
            <p:cNvCxnSpPr>
              <a:cxnSpLocks/>
            </p:cNvCxnSpPr>
            <p:nvPr/>
          </p:nvCxnSpPr>
          <p:spPr>
            <a:xfrm>
              <a:off x="4788748" y="2146324"/>
              <a:ext cx="502583" cy="23852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7660B77-075E-4280-8AEC-A3874D9CEA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1228" y="2146324"/>
              <a:ext cx="397662" cy="23852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1C7EC5-31A5-49EC-80E6-DA09A4141A7E}"/>
                  </a:ext>
                </a:extLst>
              </p:cNvPr>
              <p:cNvSpPr txBox="1"/>
              <p:nvPr/>
            </p:nvSpPr>
            <p:spPr>
              <a:xfrm>
                <a:off x="609412" y="4720308"/>
                <a:ext cx="778680" cy="375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1C7EC5-31A5-49EC-80E6-DA09A4141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2" y="4720308"/>
                <a:ext cx="778680" cy="375039"/>
              </a:xfrm>
              <a:prstGeom prst="rect">
                <a:avLst/>
              </a:prstGeom>
              <a:blipFill>
                <a:blip r:embed="rId2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3997F7B-5C58-B7E1-CD8B-0E94237AC805}"/>
              </a:ext>
            </a:extLst>
          </p:cNvPr>
          <p:cNvGrpSpPr/>
          <p:nvPr/>
        </p:nvGrpSpPr>
        <p:grpSpPr>
          <a:xfrm>
            <a:off x="1439927" y="3941185"/>
            <a:ext cx="4343400" cy="2389129"/>
            <a:chOff x="1439927" y="3941185"/>
            <a:chExt cx="4343400" cy="23891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3E86B-CCF8-4A97-A3B1-5B798A6130A1}"/>
                </a:ext>
              </a:extLst>
            </p:cNvPr>
            <p:cNvSpPr/>
            <p:nvPr/>
          </p:nvSpPr>
          <p:spPr>
            <a:xfrm>
              <a:off x="1439927" y="3941185"/>
              <a:ext cx="43434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0.96  1.14   0.82   -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0.01  -0.01</a:t>
              </a:r>
            </a:p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1.94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2.32   1.66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  0.07   0.07</a:t>
              </a:r>
            </a:p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2.77  3.32   </a:t>
              </a:r>
              <a:r>
                <a:rPr lang="en-US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2.37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  0.08   0.08</a:t>
              </a:r>
            </a:p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4.84  5.74   4.14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 -0.08   0.08</a:t>
              </a:r>
            </a:p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0.40 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1.42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 0.33 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4.06   4.06</a:t>
              </a:r>
            </a:p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-0.42  0.63  -0.38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4.92   4.92</a:t>
              </a:r>
            </a:p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0.20 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0.71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 0.16  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2.03   2.03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0CE08FE-3357-4D10-B44E-88D2992EE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008" y="3941185"/>
              <a:ext cx="203422" cy="23891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E38522-8DBB-49ED-A822-5D625E67FE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12974" y="3941185"/>
              <a:ext cx="203421" cy="23891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C3D627-EDD2-4A50-8B07-311F73E5D704}"/>
              </a:ext>
            </a:extLst>
          </p:cNvPr>
          <p:cNvSpPr txBox="1"/>
          <p:nvPr/>
        </p:nvSpPr>
        <p:spPr>
          <a:xfrm>
            <a:off x="6131582" y="4505094"/>
            <a:ext cx="496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Filled in non-entries with approximate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909DE-C645-45DE-8593-92D540261CF9}"/>
              </a:ext>
            </a:extLst>
          </p:cNvPr>
          <p:cNvSpPr txBox="1"/>
          <p:nvPr/>
        </p:nvSpPr>
        <p:spPr>
          <a:xfrm>
            <a:off x="6131583" y="5070967"/>
            <a:ext cx="496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the value of noisy entries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28A8A0-F322-2EDF-0D4C-772C0DB3E08D}"/>
              </a:ext>
            </a:extLst>
          </p:cNvPr>
          <p:cNvGrpSpPr/>
          <p:nvPr/>
        </p:nvGrpSpPr>
        <p:grpSpPr>
          <a:xfrm>
            <a:off x="8438065" y="2430892"/>
            <a:ext cx="3485585" cy="209331"/>
            <a:chOff x="8438065" y="2430892"/>
            <a:chExt cx="3485585" cy="20933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81D951-A0F5-481F-BB65-BE89C634ECB0}"/>
                </a:ext>
              </a:extLst>
            </p:cNvPr>
            <p:cNvCxnSpPr>
              <a:cxnSpLocks/>
            </p:cNvCxnSpPr>
            <p:nvPr/>
          </p:nvCxnSpPr>
          <p:spPr>
            <a:xfrm>
              <a:off x="8514265" y="2430892"/>
              <a:ext cx="3409385" cy="2093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440DBC-D702-4F41-983A-EF021BD7F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8065" y="2465993"/>
              <a:ext cx="3444369" cy="1391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122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37" grpId="0"/>
      <p:bldP spid="12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SVD : Matrix Approximation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9ECFF-13C7-484E-9C14-160B5597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8" y="1416639"/>
            <a:ext cx="3538104" cy="187343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AEAE844-167D-4C3F-899C-8E0AA76C2C4A}"/>
              </a:ext>
            </a:extLst>
          </p:cNvPr>
          <p:cNvSpPr/>
          <p:nvPr/>
        </p:nvSpPr>
        <p:spPr>
          <a:xfrm>
            <a:off x="5578726" y="2239055"/>
            <a:ext cx="490105" cy="2028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8113D-F9D2-4129-B108-F17E5E43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62" y="1416639"/>
            <a:ext cx="3811430" cy="1908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7A05F-E53B-419C-A217-442AEC9302B2}"/>
                  </a:ext>
                </a:extLst>
              </p:cNvPr>
              <p:cNvSpPr txBox="1"/>
              <p:nvPr/>
            </p:nvSpPr>
            <p:spPr>
              <a:xfrm>
                <a:off x="514348" y="4136605"/>
                <a:ext cx="5554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Transformation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via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can be considered as 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7A05F-E53B-419C-A217-442AEC93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4136605"/>
                <a:ext cx="5554483" cy="646331"/>
              </a:xfrm>
              <a:prstGeom prst="rect">
                <a:avLst/>
              </a:prstGeom>
              <a:blipFill>
                <a:blip r:embed="rId4"/>
                <a:stretch>
                  <a:fillRect l="-87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E6430-2AC7-4099-819F-0E411A4CA356}"/>
                  </a:ext>
                </a:extLst>
              </p:cNvPr>
              <p:cNvSpPr txBox="1"/>
              <p:nvPr/>
            </p:nvSpPr>
            <p:spPr>
              <a:xfrm>
                <a:off x="514348" y="4724739"/>
                <a:ext cx="6094268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1. Linear transformation using individual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E6430-2AC7-4099-819F-0E411A4C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4724739"/>
                <a:ext cx="6094268" cy="384464"/>
              </a:xfrm>
              <a:prstGeom prst="rect">
                <a:avLst/>
              </a:prstGeom>
              <a:blipFill>
                <a:blip r:embed="rId5"/>
                <a:stretch>
                  <a:fillRect l="-800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B27B97-BB3B-4A4E-AC76-1F910399D9DB}"/>
                  </a:ext>
                </a:extLst>
              </p:cNvPr>
              <p:cNvSpPr txBox="1"/>
              <p:nvPr/>
            </p:nvSpPr>
            <p:spPr>
              <a:xfrm>
                <a:off x="514348" y="5293926"/>
                <a:ext cx="7385041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2.  Summation of  linear transformation using rank-1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B27B97-BB3B-4A4E-AC76-1F910399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5293926"/>
                <a:ext cx="7385041" cy="384464"/>
              </a:xfrm>
              <a:prstGeom prst="rect">
                <a:avLst/>
              </a:prstGeom>
              <a:blipFill>
                <a:blip r:embed="rId6"/>
                <a:stretch>
                  <a:fillRect l="-660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/>
              <p:nvPr/>
            </p:nvSpPr>
            <p:spPr>
              <a:xfrm>
                <a:off x="223122" y="293240"/>
                <a:ext cx="6856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SVD – Perspective (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1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1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IN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2" y="293240"/>
                <a:ext cx="6856137" cy="461665"/>
              </a:xfrm>
              <a:prstGeom prst="rect">
                <a:avLst/>
              </a:prstGeom>
              <a:blipFill>
                <a:blip r:embed="rId3"/>
                <a:stretch>
                  <a:fillRect l="-14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B112FA7-D180-4470-B6D9-722924821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221" y="1643765"/>
            <a:ext cx="3372133" cy="918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453C9F-B665-46A9-A948-B76C26A59BFA}"/>
                  </a:ext>
                </a:extLst>
              </p:cNvPr>
              <p:cNvSpPr txBox="1"/>
              <p:nvPr/>
            </p:nvSpPr>
            <p:spPr>
              <a:xfrm>
                <a:off x="2747759" y="1078012"/>
                <a:ext cx="286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453C9F-B665-46A9-A948-B76C26A5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759" y="1078012"/>
                <a:ext cx="286552" cy="369332"/>
              </a:xfrm>
              <a:prstGeom prst="rect">
                <a:avLst/>
              </a:prstGeom>
              <a:blipFill>
                <a:blip r:embed="rId5"/>
                <a:stretch>
                  <a:fillRect l="-25532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E75D7A-6844-4EB0-A05F-6F2AC51AF51C}"/>
                  </a:ext>
                </a:extLst>
              </p:cNvPr>
              <p:cNvSpPr txBox="1"/>
              <p:nvPr/>
            </p:nvSpPr>
            <p:spPr>
              <a:xfrm>
                <a:off x="3648305" y="1078012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E75D7A-6844-4EB0-A05F-6F2AC51AF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05" y="1078012"/>
                <a:ext cx="238463" cy="369332"/>
              </a:xfrm>
              <a:prstGeom prst="rect">
                <a:avLst/>
              </a:prstGeom>
              <a:blipFill>
                <a:blip r:embed="rId6"/>
                <a:stretch>
                  <a:fillRect l="-275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83230B-DDCA-407C-A769-1781A0173688}"/>
                  </a:ext>
                </a:extLst>
              </p:cNvPr>
              <p:cNvSpPr txBox="1"/>
              <p:nvPr/>
            </p:nvSpPr>
            <p:spPr>
              <a:xfrm>
                <a:off x="4500762" y="1078012"/>
                <a:ext cx="367408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83230B-DDCA-407C-A769-1781A017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62" y="1078012"/>
                <a:ext cx="367408" cy="360804"/>
              </a:xfrm>
              <a:prstGeom prst="rect">
                <a:avLst/>
              </a:prstGeom>
              <a:blipFill>
                <a:blip r:embed="rId7"/>
                <a:stretch>
                  <a:fillRect l="-21311" r="-9836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4D3884-1A6B-488D-8797-E07014C34CD7}"/>
                  </a:ext>
                </a:extLst>
              </p:cNvPr>
              <p:cNvSpPr txBox="1"/>
              <p:nvPr/>
            </p:nvSpPr>
            <p:spPr>
              <a:xfrm>
                <a:off x="5243701" y="107374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4D3884-1A6B-488D-8797-E07014C3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01" y="1073748"/>
                <a:ext cx="241733" cy="369332"/>
              </a:xfrm>
              <a:prstGeom prst="rect">
                <a:avLst/>
              </a:prstGeom>
              <a:blipFill>
                <a:blip r:embed="rId8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3AB53E5-6BEA-45FC-AF8F-1B2CA8F77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129" y="3201028"/>
          <a:ext cx="943938" cy="99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600" imgH="508000" progId="Equation.3">
                  <p:embed/>
                </p:oleObj>
              </mc:Choice>
              <mc:Fallback>
                <p:oleObj name="Equation" r:id="rId9" imgW="482600" imgH="5080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3AB53E5-6BEA-45FC-AF8F-1B2CA8F7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5129" y="3201028"/>
                        <a:ext cx="943938" cy="993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8BCE9-9604-48FD-AC65-FAEF74973187}"/>
              </a:ext>
            </a:extLst>
          </p:cNvPr>
          <p:cNvCxnSpPr>
            <a:cxnSpLocks/>
          </p:cNvCxnSpPr>
          <p:nvPr/>
        </p:nvCxnSpPr>
        <p:spPr>
          <a:xfrm>
            <a:off x="4311143" y="2628854"/>
            <a:ext cx="423986" cy="38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6EECEF4-18B5-4490-B819-9EAC71EE8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128" y="3213436"/>
          <a:ext cx="1404781" cy="102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98500" imgH="508000" progId="Equation.3">
                  <p:embed/>
                </p:oleObj>
              </mc:Choice>
              <mc:Fallback>
                <p:oleObj name="Equation" r:id="rId11" imgW="698500" imgH="50800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56EECEF4-18B5-4490-B819-9EAC71EE8E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7128" y="3213436"/>
                        <a:ext cx="1404781" cy="102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F79F0A-9B01-4971-A8CD-53CF53E89952}"/>
              </a:ext>
            </a:extLst>
          </p:cNvPr>
          <p:cNvCxnSpPr>
            <a:cxnSpLocks/>
          </p:cNvCxnSpPr>
          <p:nvPr/>
        </p:nvCxnSpPr>
        <p:spPr>
          <a:xfrm>
            <a:off x="3767536" y="2641445"/>
            <a:ext cx="0" cy="44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6FDDD-A911-41B3-87DC-D655A6E27C88}"/>
              </a:ext>
            </a:extLst>
          </p:cNvPr>
          <p:cNvCxnSpPr>
            <a:cxnSpLocks/>
          </p:cNvCxnSpPr>
          <p:nvPr/>
        </p:nvCxnSpPr>
        <p:spPr>
          <a:xfrm flipH="1">
            <a:off x="2814852" y="2652682"/>
            <a:ext cx="409079" cy="43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5C1DFD-63CD-4DDF-B7C1-1F7E0F9A504B}"/>
              </a:ext>
            </a:extLst>
          </p:cNvPr>
          <p:cNvCxnSpPr>
            <a:cxnSpLocks/>
          </p:cNvCxnSpPr>
          <p:nvPr/>
        </p:nvCxnSpPr>
        <p:spPr>
          <a:xfrm flipH="1">
            <a:off x="10136552" y="452232"/>
            <a:ext cx="10391" cy="13613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50D4FA-90F8-40E2-B6C0-E920167EAA4F}"/>
              </a:ext>
            </a:extLst>
          </p:cNvPr>
          <p:cNvCxnSpPr/>
          <p:nvPr/>
        </p:nvCxnSpPr>
        <p:spPr>
          <a:xfrm>
            <a:off x="8889643" y="1466015"/>
            <a:ext cx="27535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37670F-B6F0-4EDC-8274-6871DF15F837}"/>
              </a:ext>
            </a:extLst>
          </p:cNvPr>
          <p:cNvCxnSpPr>
            <a:cxnSpLocks/>
          </p:cNvCxnSpPr>
          <p:nvPr/>
        </p:nvCxnSpPr>
        <p:spPr>
          <a:xfrm flipV="1">
            <a:off x="10146943" y="603569"/>
            <a:ext cx="852054" cy="867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7621AD-9436-4895-8B22-B45F8EA41E88}"/>
                  </a:ext>
                </a:extLst>
              </p:cNvPr>
              <p:cNvSpPr txBox="1"/>
              <p:nvPr/>
            </p:nvSpPr>
            <p:spPr>
              <a:xfrm>
                <a:off x="10802115" y="22317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7621AD-9436-4895-8B22-B45F8EA4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115" y="223178"/>
                <a:ext cx="185948" cy="276999"/>
              </a:xfrm>
              <a:prstGeom prst="rect">
                <a:avLst/>
              </a:prstGeom>
              <a:blipFill>
                <a:blip r:embed="rId13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87799E-C693-4BFD-8075-A324C002119A}"/>
              </a:ext>
            </a:extLst>
          </p:cNvPr>
          <p:cNvCxnSpPr>
            <a:cxnSpLocks/>
          </p:cNvCxnSpPr>
          <p:nvPr/>
        </p:nvCxnSpPr>
        <p:spPr>
          <a:xfrm flipV="1">
            <a:off x="10146942" y="922390"/>
            <a:ext cx="1333212" cy="536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836008-51AF-4B72-B947-7563AB6C65E3}"/>
              </a:ext>
            </a:extLst>
          </p:cNvPr>
          <p:cNvCxnSpPr>
            <a:cxnSpLocks/>
          </p:cNvCxnSpPr>
          <p:nvPr/>
        </p:nvCxnSpPr>
        <p:spPr>
          <a:xfrm flipH="1" flipV="1">
            <a:off x="9606615" y="361677"/>
            <a:ext cx="540328" cy="1104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213E204-C13C-466B-9585-C8566437414E}"/>
                  </a:ext>
                </a:extLst>
              </p:cNvPr>
              <p:cNvSpPr txBox="1"/>
              <p:nvPr/>
            </p:nvSpPr>
            <p:spPr>
              <a:xfrm>
                <a:off x="11336172" y="631936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213E204-C13C-466B-9585-C8566437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172" y="631936"/>
                <a:ext cx="277704" cy="276999"/>
              </a:xfrm>
              <a:prstGeom prst="rect">
                <a:avLst/>
              </a:prstGeom>
              <a:blipFill>
                <a:blip r:embed="rId14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E74629-1AC4-49E2-82B5-5BD8B8F940B6}"/>
              </a:ext>
            </a:extLst>
          </p:cNvPr>
          <p:cNvCxnSpPr>
            <a:cxnSpLocks/>
          </p:cNvCxnSpPr>
          <p:nvPr/>
        </p:nvCxnSpPr>
        <p:spPr>
          <a:xfrm>
            <a:off x="10379062" y="2600833"/>
            <a:ext cx="0" cy="1149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70BA17A-0B82-46A2-8EFE-D2471D9D13F6}"/>
              </a:ext>
            </a:extLst>
          </p:cNvPr>
          <p:cNvCxnSpPr>
            <a:cxnSpLocks/>
          </p:cNvCxnSpPr>
          <p:nvPr/>
        </p:nvCxnSpPr>
        <p:spPr>
          <a:xfrm>
            <a:off x="9121762" y="3614616"/>
            <a:ext cx="27535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B3BD5A-1A60-404E-B4BE-0887D631860C}"/>
              </a:ext>
            </a:extLst>
          </p:cNvPr>
          <p:cNvCxnSpPr>
            <a:cxnSpLocks/>
          </p:cNvCxnSpPr>
          <p:nvPr/>
        </p:nvCxnSpPr>
        <p:spPr>
          <a:xfrm flipV="1">
            <a:off x="10379062" y="2752170"/>
            <a:ext cx="852054" cy="867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6E320A1-25C2-4F56-A912-E563F7BFFCAD}"/>
                  </a:ext>
                </a:extLst>
              </p:cNvPr>
              <p:cNvSpPr txBox="1"/>
              <p:nvPr/>
            </p:nvSpPr>
            <p:spPr>
              <a:xfrm>
                <a:off x="11034234" y="2371779"/>
                <a:ext cx="1859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6E320A1-25C2-4F56-A912-E563F7BF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34" y="2371779"/>
                <a:ext cx="185948" cy="276999"/>
              </a:xfrm>
              <a:prstGeom prst="rect">
                <a:avLst/>
              </a:prstGeom>
              <a:blipFill>
                <a:blip r:embed="rId15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69A7406-127D-4C18-8D31-B8EABD9C59AE}"/>
                  </a:ext>
                </a:extLst>
              </p:cNvPr>
              <p:cNvSpPr txBox="1"/>
              <p:nvPr/>
            </p:nvSpPr>
            <p:spPr>
              <a:xfrm>
                <a:off x="11114575" y="2888552"/>
                <a:ext cx="1040798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69A7406-127D-4C18-8D31-B8EABD9C5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575" y="2888552"/>
                <a:ext cx="1040798" cy="312650"/>
              </a:xfrm>
              <a:prstGeom prst="rect">
                <a:avLst/>
              </a:prstGeom>
              <a:blipFill>
                <a:blip r:embed="rId16"/>
                <a:stretch>
                  <a:fillRect l="-2924" b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331F3B9D-D519-47A4-8126-4A935659012D}"/>
              </a:ext>
            </a:extLst>
          </p:cNvPr>
          <p:cNvGrpSpPr/>
          <p:nvPr/>
        </p:nvGrpSpPr>
        <p:grpSpPr>
          <a:xfrm>
            <a:off x="10359944" y="3217175"/>
            <a:ext cx="943815" cy="381806"/>
            <a:chOff x="10328564" y="3550528"/>
            <a:chExt cx="943815" cy="381806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C24119-D1D6-492D-9ADC-17D981CF1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564" y="3585768"/>
              <a:ext cx="931484" cy="346566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2EAB4AC-ABDD-4B62-9A01-5DBE6ADD26F2}"/>
                </a:ext>
              </a:extLst>
            </p:cNvPr>
            <p:cNvSpPr/>
            <p:nvPr/>
          </p:nvSpPr>
          <p:spPr>
            <a:xfrm flipH="1">
              <a:off x="11199627" y="3550528"/>
              <a:ext cx="72752" cy="733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0E88EB-D431-4ADE-A221-7E2F3ABB2AEF}"/>
              </a:ext>
            </a:extLst>
          </p:cNvPr>
          <p:cNvCxnSpPr>
            <a:cxnSpLocks/>
          </p:cNvCxnSpPr>
          <p:nvPr/>
        </p:nvCxnSpPr>
        <p:spPr>
          <a:xfrm flipH="1" flipV="1">
            <a:off x="9699463" y="2782081"/>
            <a:ext cx="679598" cy="82471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FE291175-6652-4C12-BF61-6E1932F3CD26}"/>
              </a:ext>
            </a:extLst>
          </p:cNvPr>
          <p:cNvSpPr/>
          <p:nvPr/>
        </p:nvSpPr>
        <p:spPr>
          <a:xfrm flipH="1">
            <a:off x="9634998" y="2722787"/>
            <a:ext cx="72752" cy="73346"/>
          </a:xfrm>
          <a:prstGeom prst="ellipse">
            <a:avLst/>
          </a:prstGeom>
          <a:solidFill>
            <a:srgbClr val="0033C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180F392-2758-4125-AE49-3C2885AA04AE}"/>
                  </a:ext>
                </a:extLst>
              </p:cNvPr>
              <p:cNvSpPr txBox="1"/>
              <p:nvPr/>
            </p:nvSpPr>
            <p:spPr>
              <a:xfrm>
                <a:off x="8683093" y="2402320"/>
                <a:ext cx="1040798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180F392-2758-4125-AE49-3C2885AA0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93" y="2402320"/>
                <a:ext cx="1040798" cy="312650"/>
              </a:xfrm>
              <a:prstGeom prst="rect">
                <a:avLst/>
              </a:prstGeom>
              <a:blipFill>
                <a:blip r:embed="rId17"/>
                <a:stretch>
                  <a:fillRect l="-2924" b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82E4EF7-14F8-4B09-9178-99C8229DBBF5}"/>
                  </a:ext>
                </a:extLst>
              </p:cNvPr>
              <p:cNvSpPr txBox="1"/>
              <p:nvPr/>
            </p:nvSpPr>
            <p:spPr>
              <a:xfrm>
                <a:off x="1374749" y="1886462"/>
                <a:ext cx="752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82E4EF7-14F8-4B09-9178-99C8229D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749" y="1886462"/>
                <a:ext cx="752001" cy="369332"/>
              </a:xfrm>
              <a:prstGeom prst="rect">
                <a:avLst/>
              </a:prstGeom>
              <a:blipFill>
                <a:blip r:embed="rId18"/>
                <a:stretch>
                  <a:fillRect l="-9756" r="-406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C056159-CCA8-475A-B59E-3BA7B77C51CB}"/>
                  </a:ext>
                </a:extLst>
              </p:cNvPr>
              <p:cNvSpPr txBox="1"/>
              <p:nvPr/>
            </p:nvSpPr>
            <p:spPr>
              <a:xfrm>
                <a:off x="120726" y="4873093"/>
                <a:ext cx="540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Transformation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via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is in 3 stages: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C056159-CCA8-475A-B59E-3BA7B77C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26" y="4873093"/>
                <a:ext cx="5407304" cy="369332"/>
              </a:xfrm>
              <a:prstGeom prst="rect">
                <a:avLst/>
              </a:prstGeom>
              <a:blipFill>
                <a:blip r:embed="rId19"/>
                <a:stretch>
                  <a:fillRect l="-10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3C458FF-2EED-473F-9455-5652A8C0AC0D}"/>
                  </a:ext>
                </a:extLst>
              </p:cNvPr>
              <p:cNvSpPr txBox="1"/>
              <p:nvPr/>
            </p:nvSpPr>
            <p:spPr>
              <a:xfrm>
                <a:off x="653795" y="5311197"/>
                <a:ext cx="540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Input transformation or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3C458FF-2EED-473F-9455-5652A8C0A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5" y="5311197"/>
                <a:ext cx="5407304" cy="369332"/>
              </a:xfrm>
              <a:prstGeom prst="rect">
                <a:avLst/>
              </a:prstGeom>
              <a:blipFill>
                <a:blip r:embed="rId20"/>
                <a:stretch>
                  <a:fillRect l="-90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CEF6C99-636D-4802-974F-CEDF86D0E738}"/>
                  </a:ext>
                </a:extLst>
              </p:cNvPr>
              <p:cNvSpPr txBox="1"/>
              <p:nvPr/>
            </p:nvSpPr>
            <p:spPr>
              <a:xfrm>
                <a:off x="5836536" y="1874066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CEF6C99-636D-4802-974F-CEDF86D0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36" y="1874066"/>
                <a:ext cx="560410" cy="369332"/>
              </a:xfrm>
              <a:prstGeom prst="rect">
                <a:avLst/>
              </a:prstGeom>
              <a:blipFill>
                <a:blip r:embed="rId21"/>
                <a:stretch>
                  <a:fillRect l="-5435" r="-119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257D073-C207-4C97-82BC-F838C943FE4D}"/>
                  </a:ext>
                </a:extLst>
              </p:cNvPr>
              <p:cNvSpPr txBox="1"/>
              <p:nvPr/>
            </p:nvSpPr>
            <p:spPr>
              <a:xfrm>
                <a:off x="653795" y="5778098"/>
                <a:ext cx="540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Scaling with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257D073-C207-4C97-82BC-F838C943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5" y="5778098"/>
                <a:ext cx="5407304" cy="369332"/>
              </a:xfrm>
              <a:prstGeom prst="rect">
                <a:avLst/>
              </a:prstGeom>
              <a:blipFill>
                <a:blip r:embed="rId22"/>
                <a:stretch>
                  <a:fillRect l="-9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1A25C48-AA13-444C-B696-96536101F47C}"/>
                  </a:ext>
                </a:extLst>
              </p:cNvPr>
              <p:cNvSpPr txBox="1"/>
              <p:nvPr/>
            </p:nvSpPr>
            <p:spPr>
              <a:xfrm>
                <a:off x="657243" y="6206938"/>
                <a:ext cx="540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Output vector formation with  columns of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1A25C48-AA13-444C-B696-96536101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43" y="6206938"/>
                <a:ext cx="5407304" cy="369332"/>
              </a:xfrm>
              <a:prstGeom prst="rect">
                <a:avLst/>
              </a:prstGeom>
              <a:blipFill>
                <a:blip r:embed="rId23"/>
                <a:stretch>
                  <a:fillRect l="-10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id="{29AB4987-C5C6-4C28-A41E-4EBCD6145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625" y="3187138"/>
          <a:ext cx="986525" cy="37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96900" imgH="228600" progId="Equation.3">
                  <p:embed/>
                </p:oleObj>
              </mc:Choice>
              <mc:Fallback>
                <p:oleObj name="Equation" r:id="rId24" imgW="596900" imgH="228600" progId="Equation.3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id="{29AB4987-C5C6-4C28-A41E-4EBCD61450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47625" y="3187138"/>
                        <a:ext cx="986525" cy="37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622507A4-8A98-48D5-BD17-3FC5E6D56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930" y="3910175"/>
          <a:ext cx="1005263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22300" imgH="228600" progId="Equation.3">
                  <p:embed/>
                </p:oleObj>
              </mc:Choice>
              <mc:Fallback>
                <p:oleObj name="Equation" r:id="rId26" imgW="622300" imgH="228600" progId="Equation.3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622507A4-8A98-48D5-BD17-3FC5E6D56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95930" y="3910175"/>
                        <a:ext cx="1005263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Plus 139">
            <a:extLst>
              <a:ext uri="{FF2B5EF4-FFF2-40B4-BE49-F238E27FC236}">
                <a16:creationId xmlns:a16="http://schemas.microsoft.com/office/drawing/2014/main" id="{A0FC650C-04CA-4D31-98C2-4CCD1AAE829F}"/>
              </a:ext>
            </a:extLst>
          </p:cNvPr>
          <p:cNvSpPr>
            <a:spLocks noChangeAspect="1"/>
          </p:cNvSpPr>
          <p:nvPr/>
        </p:nvSpPr>
        <p:spPr>
          <a:xfrm>
            <a:off x="1984033" y="3657431"/>
            <a:ext cx="229058" cy="22905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F4B816A-0ED7-4D3A-8858-570410508DDD}"/>
              </a:ext>
            </a:extLst>
          </p:cNvPr>
          <p:cNvCxnSpPr>
            <a:cxnSpLocks/>
          </p:cNvCxnSpPr>
          <p:nvPr/>
        </p:nvCxnSpPr>
        <p:spPr>
          <a:xfrm flipH="1">
            <a:off x="10127825" y="4633514"/>
            <a:ext cx="10391" cy="13613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D68819E-FF06-440D-B194-9809FD35E190}"/>
              </a:ext>
            </a:extLst>
          </p:cNvPr>
          <p:cNvCxnSpPr/>
          <p:nvPr/>
        </p:nvCxnSpPr>
        <p:spPr>
          <a:xfrm>
            <a:off x="8880916" y="5647297"/>
            <a:ext cx="27535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89E34BE-1B04-4D3E-A12F-22913BE5377D}"/>
              </a:ext>
            </a:extLst>
          </p:cNvPr>
          <p:cNvCxnSpPr>
            <a:cxnSpLocks/>
          </p:cNvCxnSpPr>
          <p:nvPr/>
        </p:nvCxnSpPr>
        <p:spPr>
          <a:xfrm flipV="1">
            <a:off x="10138216" y="5287064"/>
            <a:ext cx="1090857" cy="3651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9F406CC-5C07-4FB5-92E9-DCD31E48A353}"/>
                  </a:ext>
                </a:extLst>
              </p:cNvPr>
              <p:cNvSpPr txBox="1"/>
              <p:nvPr/>
            </p:nvSpPr>
            <p:spPr>
              <a:xfrm>
                <a:off x="11220504" y="497922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9F406CC-5C07-4FB5-92E9-DCD31E48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504" y="4979223"/>
                <a:ext cx="190758" cy="276999"/>
              </a:xfrm>
              <a:prstGeom prst="rect">
                <a:avLst/>
              </a:prstGeom>
              <a:blipFill>
                <a:blip r:embed="rId28"/>
                <a:stretch>
                  <a:fillRect l="-32258" r="-3225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EEFBF8A-9A7A-4BF7-BF32-DE20026C9F30}"/>
              </a:ext>
            </a:extLst>
          </p:cNvPr>
          <p:cNvCxnSpPr>
            <a:cxnSpLocks/>
          </p:cNvCxnSpPr>
          <p:nvPr/>
        </p:nvCxnSpPr>
        <p:spPr>
          <a:xfrm>
            <a:off x="10132276" y="5647297"/>
            <a:ext cx="797304" cy="6863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9DE611-0A66-44D6-9D91-B3F9D11D90D5}"/>
              </a:ext>
            </a:extLst>
          </p:cNvPr>
          <p:cNvCxnSpPr>
            <a:cxnSpLocks/>
          </p:cNvCxnSpPr>
          <p:nvPr/>
        </p:nvCxnSpPr>
        <p:spPr>
          <a:xfrm flipV="1">
            <a:off x="10138216" y="4733409"/>
            <a:ext cx="791364" cy="913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7D15220-56A7-49E2-B170-460E0C241C8D}"/>
                  </a:ext>
                </a:extLst>
              </p:cNvPr>
              <p:cNvSpPr txBox="1"/>
              <p:nvPr/>
            </p:nvSpPr>
            <p:spPr>
              <a:xfrm>
                <a:off x="9899799" y="4292852"/>
                <a:ext cx="1676304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7D15220-56A7-49E2-B170-460E0C2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799" y="4292852"/>
                <a:ext cx="1676304" cy="280846"/>
              </a:xfrm>
              <a:prstGeom prst="rect">
                <a:avLst/>
              </a:prstGeom>
              <a:blipFill>
                <a:blip r:embed="rId29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94B1E63-F17C-49C0-A14F-FDCBE24DD4FF}"/>
                  </a:ext>
                </a:extLst>
              </p:cNvPr>
              <p:cNvSpPr txBox="1"/>
              <p:nvPr/>
            </p:nvSpPr>
            <p:spPr>
              <a:xfrm>
                <a:off x="10572970" y="5857630"/>
                <a:ext cx="1676304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94B1E63-F17C-49C0-A14F-FDCBE24D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970" y="5857630"/>
                <a:ext cx="1676304" cy="280846"/>
              </a:xfrm>
              <a:prstGeom prst="rect">
                <a:avLst/>
              </a:prstGeom>
              <a:blipFill>
                <a:blip r:embed="rId30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659B3D5-5096-4CBB-9E9B-FC066901BB1D}"/>
              </a:ext>
            </a:extLst>
          </p:cNvPr>
          <p:cNvCxnSpPr>
            <a:cxnSpLocks/>
          </p:cNvCxnSpPr>
          <p:nvPr/>
        </p:nvCxnSpPr>
        <p:spPr>
          <a:xfrm>
            <a:off x="10127825" y="1456807"/>
            <a:ext cx="1218460" cy="4018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C30E320-5950-4D2E-9E17-13E916A6F900}"/>
              </a:ext>
            </a:extLst>
          </p:cNvPr>
          <p:cNvCxnSpPr>
            <a:cxnSpLocks/>
          </p:cNvCxnSpPr>
          <p:nvPr/>
        </p:nvCxnSpPr>
        <p:spPr>
          <a:xfrm flipV="1">
            <a:off x="10183410" y="139748"/>
            <a:ext cx="347518" cy="12818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274C6EB-AE28-4BD6-B9FE-5BE66B1E691E}"/>
                  </a:ext>
                </a:extLst>
              </p:cNvPr>
              <p:cNvSpPr txBox="1"/>
              <p:nvPr/>
            </p:nvSpPr>
            <p:spPr>
              <a:xfrm>
                <a:off x="11297873" y="1530279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274C6EB-AE28-4BD6-B9FE-5BE66B1E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873" y="1530279"/>
                <a:ext cx="287963" cy="276999"/>
              </a:xfrm>
              <a:prstGeom prst="rect">
                <a:avLst/>
              </a:prstGeom>
              <a:blipFill>
                <a:blip r:embed="rId31"/>
                <a:stretch>
                  <a:fillRect l="-12500" r="-625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44356F1-F19A-42AD-BF8E-1216933E044A}"/>
                  </a:ext>
                </a:extLst>
              </p:cNvPr>
              <p:cNvSpPr txBox="1"/>
              <p:nvPr/>
            </p:nvSpPr>
            <p:spPr>
              <a:xfrm>
                <a:off x="10165272" y="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44356F1-F19A-42AD-BF8E-1216933E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272" y="0"/>
                <a:ext cx="293285" cy="276999"/>
              </a:xfrm>
              <a:prstGeom prst="rect">
                <a:avLst/>
              </a:prstGeom>
              <a:blipFill>
                <a:blip r:embed="rId32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8744EC2-80DF-4408-B05B-C9FB999C2DE1}"/>
                  </a:ext>
                </a:extLst>
              </p:cNvPr>
              <p:cNvSpPr txBox="1"/>
              <p:nvPr/>
            </p:nvSpPr>
            <p:spPr>
              <a:xfrm>
                <a:off x="9573828" y="7686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8744EC2-80DF-4408-B05B-C9FB999C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28" y="76861"/>
                <a:ext cx="283026" cy="276999"/>
              </a:xfrm>
              <a:prstGeom prst="rect">
                <a:avLst/>
              </a:prstGeom>
              <a:blipFill>
                <a:blip r:embed="rId3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5181937D-31A5-4E15-8797-036ECF61629B}"/>
              </a:ext>
            </a:extLst>
          </p:cNvPr>
          <p:cNvSpPr txBox="1"/>
          <p:nvPr/>
        </p:nvSpPr>
        <p:spPr>
          <a:xfrm>
            <a:off x="9320033" y="3848001"/>
            <a:ext cx="3357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ii) Input Transformation &amp; Scaling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0CB9D3-1F89-43DB-9FA6-54C77E7A375B}"/>
              </a:ext>
            </a:extLst>
          </p:cNvPr>
          <p:cNvSpPr txBox="1"/>
          <p:nvPr/>
        </p:nvSpPr>
        <p:spPr>
          <a:xfrm>
            <a:off x="9493481" y="6393055"/>
            <a:ext cx="248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iii) Output Formation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7F4B711-6004-4C6A-AB19-0BE82FA880DB}"/>
              </a:ext>
            </a:extLst>
          </p:cNvPr>
          <p:cNvSpPr txBox="1"/>
          <p:nvPr/>
        </p:nvSpPr>
        <p:spPr>
          <a:xfrm>
            <a:off x="8982677" y="1945674"/>
            <a:ext cx="389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) Input with Left &amp; Right Singular Vectors</a:t>
            </a:r>
          </a:p>
        </p:txBody>
      </p:sp>
    </p:spTree>
    <p:extLst>
      <p:ext uri="{BB962C8B-B14F-4D97-AF65-F5344CB8AC3E}">
        <p14:creationId xmlns:p14="http://schemas.microsoft.com/office/powerpoint/2010/main" val="286483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50" grpId="0"/>
      <p:bldP spid="65" grpId="0"/>
      <p:bldP spid="71" grpId="0"/>
      <p:bldP spid="80" grpId="0"/>
      <p:bldP spid="94" grpId="0" animBg="1"/>
      <p:bldP spid="97" grpId="0"/>
      <p:bldP spid="101" grpId="0"/>
      <p:bldP spid="102" grpId="0"/>
      <p:bldP spid="104" grpId="0"/>
      <p:bldP spid="106" grpId="0"/>
      <p:bldP spid="108" grpId="0"/>
      <p:bldP spid="110" grpId="0"/>
      <p:bldP spid="121" grpId="0" animBg="1"/>
      <p:bldP spid="128" grpId="0"/>
      <p:bldP spid="146" grpId="0"/>
      <p:bldP spid="148" grpId="0"/>
      <p:bldP spid="156" grpId="0"/>
      <p:bldP spid="158" grpId="0"/>
      <p:bldP spid="170" grpId="0"/>
      <p:bldP spid="173" grpId="0"/>
      <p:bldP spid="175" grpId="0"/>
      <p:bldP spid="1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/>
              <p:nvPr/>
            </p:nvSpPr>
            <p:spPr>
              <a:xfrm>
                <a:off x="223122" y="293240"/>
                <a:ext cx="6856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SVD – Perspective (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1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1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IN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2" y="293240"/>
                <a:ext cx="6856137" cy="461665"/>
              </a:xfrm>
              <a:prstGeom prst="rect">
                <a:avLst/>
              </a:prstGeom>
              <a:blipFill>
                <a:blip r:embed="rId2"/>
                <a:stretch>
                  <a:fillRect l="-14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453C9F-B665-46A9-A948-B76C26A59BFA}"/>
                  </a:ext>
                </a:extLst>
              </p:cNvPr>
              <p:cNvSpPr txBox="1"/>
              <p:nvPr/>
            </p:nvSpPr>
            <p:spPr>
              <a:xfrm>
                <a:off x="1724705" y="1132849"/>
                <a:ext cx="286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453C9F-B665-46A9-A948-B76C26A5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05" y="1132849"/>
                <a:ext cx="286552" cy="369332"/>
              </a:xfrm>
              <a:prstGeom prst="rect">
                <a:avLst/>
              </a:prstGeom>
              <a:blipFill>
                <a:blip r:embed="rId3"/>
                <a:stretch>
                  <a:fillRect l="-25532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E75D7A-6844-4EB0-A05F-6F2AC51AF51C}"/>
                  </a:ext>
                </a:extLst>
              </p:cNvPr>
              <p:cNvSpPr txBox="1"/>
              <p:nvPr/>
            </p:nvSpPr>
            <p:spPr>
              <a:xfrm>
                <a:off x="3340764" y="1116523"/>
                <a:ext cx="265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E75D7A-6844-4EB0-A05F-6F2AC51AF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64" y="1116523"/>
                <a:ext cx="265777" cy="369332"/>
              </a:xfrm>
              <a:prstGeom prst="rect">
                <a:avLst/>
              </a:prstGeom>
              <a:blipFill>
                <a:blip r:embed="rId4"/>
                <a:stretch>
                  <a:fillRect l="-25000" r="-2272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83230B-DDCA-407C-A769-1781A0173688}"/>
                  </a:ext>
                </a:extLst>
              </p:cNvPr>
              <p:cNvSpPr txBox="1"/>
              <p:nvPr/>
            </p:nvSpPr>
            <p:spPr>
              <a:xfrm>
                <a:off x="4928865" y="1120787"/>
                <a:ext cx="367408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83230B-DDCA-407C-A769-1781A017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65" y="1120787"/>
                <a:ext cx="367408" cy="360804"/>
              </a:xfrm>
              <a:prstGeom prst="rect">
                <a:avLst/>
              </a:prstGeom>
              <a:blipFill>
                <a:blip r:embed="rId5"/>
                <a:stretch>
                  <a:fillRect l="-23333" r="-1000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4D3884-1A6B-488D-8797-E07014C34CD7}"/>
                  </a:ext>
                </a:extLst>
              </p:cNvPr>
              <p:cNvSpPr txBox="1"/>
              <p:nvPr/>
            </p:nvSpPr>
            <p:spPr>
              <a:xfrm>
                <a:off x="5937114" y="235400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4D3884-1A6B-488D-8797-E07014C3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114" y="2354009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82E4EF7-14F8-4B09-9178-99C8229DBBF5}"/>
                  </a:ext>
                </a:extLst>
              </p:cNvPr>
              <p:cNvSpPr txBox="1"/>
              <p:nvPr/>
            </p:nvSpPr>
            <p:spPr>
              <a:xfrm>
                <a:off x="223122" y="2305795"/>
                <a:ext cx="7853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82E4EF7-14F8-4B09-9178-99C8229D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2" y="2305795"/>
                <a:ext cx="785388" cy="369332"/>
              </a:xfrm>
              <a:prstGeom prst="rect">
                <a:avLst/>
              </a:prstGeom>
              <a:blipFill>
                <a:blip r:embed="rId7"/>
                <a:stretch>
                  <a:fillRect l="-7031" r="-234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CEF6C99-636D-4802-974F-CEDF86D0E738}"/>
                  </a:ext>
                </a:extLst>
              </p:cNvPr>
              <p:cNvSpPr txBox="1"/>
              <p:nvPr/>
            </p:nvSpPr>
            <p:spPr>
              <a:xfrm>
                <a:off x="6294342" y="2366266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CEF6C99-636D-4802-974F-CEDF86D0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42" y="2366266"/>
                <a:ext cx="560410" cy="369332"/>
              </a:xfrm>
              <a:prstGeom prst="rect">
                <a:avLst/>
              </a:prstGeom>
              <a:blipFill>
                <a:blip r:embed="rId8"/>
                <a:stretch>
                  <a:fillRect l="-5495" r="-131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42F9A8F-D7B5-4C8A-ADC5-1420ED3EDC52}"/>
              </a:ext>
            </a:extLst>
          </p:cNvPr>
          <p:cNvGrpSpPr/>
          <p:nvPr/>
        </p:nvGrpSpPr>
        <p:grpSpPr>
          <a:xfrm>
            <a:off x="1072975" y="1782326"/>
            <a:ext cx="1506299" cy="1646674"/>
            <a:chOff x="1528012" y="2116963"/>
            <a:chExt cx="1676305" cy="17916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56ECF7-C890-40E1-AA8E-CA3A86658DAF}"/>
                </a:ext>
              </a:extLst>
            </p:cNvPr>
            <p:cNvGrpSpPr/>
            <p:nvPr/>
          </p:nvGrpSpPr>
          <p:grpSpPr>
            <a:xfrm>
              <a:off x="1528012" y="2116963"/>
              <a:ext cx="1676305" cy="1791617"/>
              <a:chOff x="2262420" y="2763410"/>
              <a:chExt cx="1676305" cy="1791617"/>
            </a:xfrm>
          </p:grpSpPr>
          <p:sp>
            <p:nvSpPr>
              <p:cNvPr id="6" name="Double Bracket 5">
                <a:extLst>
                  <a:ext uri="{FF2B5EF4-FFF2-40B4-BE49-F238E27FC236}">
                    <a16:creationId xmlns:a16="http://schemas.microsoft.com/office/drawing/2014/main" id="{E2B74B33-54E9-448D-8173-782023239738}"/>
                  </a:ext>
                </a:extLst>
              </p:cNvPr>
              <p:cNvSpPr/>
              <p:nvPr/>
            </p:nvSpPr>
            <p:spPr>
              <a:xfrm>
                <a:off x="2262420" y="2763410"/>
                <a:ext cx="1676305" cy="1791617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EBB109A-0970-4FBD-B4D6-F077E881CEC1}"/>
                      </a:ext>
                    </a:extLst>
                  </p:cNvPr>
                  <p:cNvSpPr txBox="1"/>
                  <p:nvPr/>
                </p:nvSpPr>
                <p:spPr>
                  <a:xfrm>
                    <a:off x="2347056" y="3438458"/>
                    <a:ext cx="3125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EBB109A-0970-4FBD-B4D6-F077E881CE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056" y="3438458"/>
                    <a:ext cx="31252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021" r="-12766" b="-261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C67DEFB-77B9-466A-B076-D15481F56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53380" y="3438458"/>
                    <a:ext cx="3125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C67DEFB-77B9-466A-B076-D15481F56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3380" y="3438458"/>
                    <a:ext cx="31252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391" r="-15217" b="-261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829D9D6-B6D6-41E2-88E2-81C44CA1577E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704" y="3425944"/>
                    <a:ext cx="3125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829D9D6-B6D6-41E2-88E2-81C44CA157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9704" y="3425944"/>
                    <a:ext cx="31252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391" r="-15217" b="-261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C8CEAB-9AD8-4679-8DE2-7FA229E9783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768909" y="2234780"/>
              <a:ext cx="0" cy="557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C965F52-385B-4AA3-8BC1-8DBDD6F5D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123" y="3080861"/>
              <a:ext cx="0" cy="557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B87583-098E-463B-BF14-37031D21C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9681" y="2250546"/>
              <a:ext cx="0" cy="557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788362C-F67F-4C3E-AEA3-B3C9C6646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191" y="3112392"/>
              <a:ext cx="0" cy="557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FF7C70-9FE2-4AB9-BAF8-7AC7BDC21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789" y="2271570"/>
              <a:ext cx="0" cy="557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309DFB2-CF7E-45B5-A0E1-9BDC4284C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791" y="3080863"/>
              <a:ext cx="0" cy="557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BA790D-BD58-49B1-9296-92ADD10295B1}"/>
              </a:ext>
            </a:extLst>
          </p:cNvPr>
          <p:cNvGrpSpPr/>
          <p:nvPr/>
        </p:nvGrpSpPr>
        <p:grpSpPr>
          <a:xfrm>
            <a:off x="2726053" y="1773602"/>
            <a:ext cx="1506299" cy="1646674"/>
            <a:chOff x="2950560" y="2016094"/>
            <a:chExt cx="1506299" cy="1646674"/>
          </a:xfrm>
        </p:grpSpPr>
        <p:sp>
          <p:nvSpPr>
            <p:cNvPr id="23" name="Double Bracket 22">
              <a:extLst>
                <a:ext uri="{FF2B5EF4-FFF2-40B4-BE49-F238E27FC236}">
                  <a16:creationId xmlns:a16="http://schemas.microsoft.com/office/drawing/2014/main" id="{91789E79-161C-4B78-85A9-1216515E935D}"/>
                </a:ext>
              </a:extLst>
            </p:cNvPr>
            <p:cNvSpPr/>
            <p:nvPr/>
          </p:nvSpPr>
          <p:spPr>
            <a:xfrm>
              <a:off x="2950560" y="2016094"/>
              <a:ext cx="1506299" cy="164667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0B1087-21F0-4B26-B987-C1A3A9C04F55}"/>
                    </a:ext>
                  </a:extLst>
                </p:cNvPr>
                <p:cNvSpPr txBox="1"/>
                <p:nvPr/>
              </p:nvSpPr>
              <p:spPr>
                <a:xfrm>
                  <a:off x="3159540" y="2167327"/>
                  <a:ext cx="273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0B1087-21F0-4B26-B987-C1A3A9C04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540" y="2167327"/>
                  <a:ext cx="27379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7B7E9AC-501F-40A0-9A44-955EB24EB021}"/>
                    </a:ext>
                  </a:extLst>
                </p:cNvPr>
                <p:cNvSpPr txBox="1"/>
                <p:nvPr/>
              </p:nvSpPr>
              <p:spPr>
                <a:xfrm>
                  <a:off x="3659656" y="2675499"/>
                  <a:ext cx="279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7B7E9AC-501F-40A0-9A44-955EB24EB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656" y="2675499"/>
                  <a:ext cx="27911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3333" r="-666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F1504E7-10E1-4F84-BA68-896F00A54531}"/>
                    </a:ext>
                  </a:extLst>
                </p:cNvPr>
                <p:cNvSpPr txBox="1"/>
                <p:nvPr/>
              </p:nvSpPr>
              <p:spPr>
                <a:xfrm>
                  <a:off x="4080816" y="3268527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F1504E7-10E1-4F84-BA68-896F00A54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816" y="3268527"/>
                  <a:ext cx="18114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C8D6A3CB-6754-4F12-BC91-9BB1D28E9D99}"/>
              </a:ext>
            </a:extLst>
          </p:cNvPr>
          <p:cNvSpPr/>
          <p:nvPr/>
        </p:nvSpPr>
        <p:spPr>
          <a:xfrm>
            <a:off x="4359420" y="1773602"/>
            <a:ext cx="1506299" cy="16466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FE5E5-C364-497E-A429-DA2E791ED7A2}"/>
                  </a:ext>
                </a:extLst>
              </p:cNvPr>
              <p:cNvSpPr txBox="1"/>
              <p:nvPr/>
            </p:nvSpPr>
            <p:spPr>
              <a:xfrm>
                <a:off x="4962592" y="1890612"/>
                <a:ext cx="299954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FE5E5-C364-497E-A429-DA2E791ED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592" y="1890612"/>
                <a:ext cx="299954" cy="280333"/>
              </a:xfrm>
              <a:prstGeom prst="rect">
                <a:avLst/>
              </a:prstGeom>
              <a:blipFill>
                <a:blip r:embed="rId15"/>
                <a:stretch>
                  <a:fillRect l="-12245" t="-2174" r="-61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5C532B-26D6-4A5F-9780-53C34E93B089}"/>
                  </a:ext>
                </a:extLst>
              </p:cNvPr>
              <p:cNvSpPr txBox="1"/>
              <p:nvPr/>
            </p:nvSpPr>
            <p:spPr>
              <a:xfrm>
                <a:off x="4964066" y="2443008"/>
                <a:ext cx="299954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5C532B-26D6-4A5F-9780-53C34E93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66" y="2443008"/>
                <a:ext cx="299954" cy="280846"/>
              </a:xfrm>
              <a:prstGeom prst="rect">
                <a:avLst/>
              </a:prstGeom>
              <a:blipFill>
                <a:blip r:embed="rId16"/>
                <a:stretch>
                  <a:fillRect l="-12000" t="-2174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0B1C95-DA3A-485C-B143-694B2516E63B}"/>
                  </a:ext>
                </a:extLst>
              </p:cNvPr>
              <p:cNvSpPr txBox="1"/>
              <p:nvPr/>
            </p:nvSpPr>
            <p:spPr>
              <a:xfrm>
                <a:off x="5003569" y="2986053"/>
                <a:ext cx="299954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0B1C95-DA3A-485C-B143-694B2516E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69" y="2986053"/>
                <a:ext cx="299954" cy="282257"/>
              </a:xfrm>
              <a:prstGeom prst="rect">
                <a:avLst/>
              </a:prstGeom>
              <a:blipFill>
                <a:blip r:embed="rId17"/>
                <a:stretch>
                  <a:fillRect l="-12245" t="-2174" r="-408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44EA64-0FC3-4C77-BF0B-1FACC729E475}"/>
              </a:ext>
            </a:extLst>
          </p:cNvPr>
          <p:cNvCxnSpPr>
            <a:cxnSpLocks/>
          </p:cNvCxnSpPr>
          <p:nvPr/>
        </p:nvCxnSpPr>
        <p:spPr>
          <a:xfrm flipV="1">
            <a:off x="5346357" y="2059278"/>
            <a:ext cx="35184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BD633E-FFA2-4CB5-8302-A184C4512964}"/>
              </a:ext>
            </a:extLst>
          </p:cNvPr>
          <p:cNvCxnSpPr>
            <a:cxnSpLocks/>
          </p:cNvCxnSpPr>
          <p:nvPr/>
        </p:nvCxnSpPr>
        <p:spPr>
          <a:xfrm>
            <a:off x="4497568" y="2059277"/>
            <a:ext cx="4046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452318-E973-4BD9-BD6C-70CD6E10C91E}"/>
              </a:ext>
            </a:extLst>
          </p:cNvPr>
          <p:cNvCxnSpPr>
            <a:cxnSpLocks/>
          </p:cNvCxnSpPr>
          <p:nvPr/>
        </p:nvCxnSpPr>
        <p:spPr>
          <a:xfrm>
            <a:off x="5362550" y="2576296"/>
            <a:ext cx="4046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A09908D-D897-4F2D-8FF9-DE6326D06D84}"/>
              </a:ext>
            </a:extLst>
          </p:cNvPr>
          <p:cNvCxnSpPr>
            <a:cxnSpLocks/>
          </p:cNvCxnSpPr>
          <p:nvPr/>
        </p:nvCxnSpPr>
        <p:spPr>
          <a:xfrm>
            <a:off x="4506250" y="2591167"/>
            <a:ext cx="4046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9C20CB3-BB63-4677-BC9E-06E9D2F6F9FE}"/>
              </a:ext>
            </a:extLst>
          </p:cNvPr>
          <p:cNvCxnSpPr>
            <a:cxnSpLocks/>
          </p:cNvCxnSpPr>
          <p:nvPr/>
        </p:nvCxnSpPr>
        <p:spPr>
          <a:xfrm>
            <a:off x="5360215" y="3164533"/>
            <a:ext cx="4046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C086523-244C-4FF9-9DF2-88C47AB49832}"/>
              </a:ext>
            </a:extLst>
          </p:cNvPr>
          <p:cNvCxnSpPr>
            <a:cxnSpLocks/>
          </p:cNvCxnSpPr>
          <p:nvPr/>
        </p:nvCxnSpPr>
        <p:spPr>
          <a:xfrm>
            <a:off x="4524227" y="3158812"/>
            <a:ext cx="4046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3E82074-A5E1-48A3-AE24-B17E446BC3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668" y="4722535"/>
            <a:ext cx="6856137" cy="121869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1E85440-E852-4777-B8B3-B395809D4241}"/>
              </a:ext>
            </a:extLst>
          </p:cNvPr>
          <p:cNvSpPr txBox="1"/>
          <p:nvPr/>
        </p:nvSpPr>
        <p:spPr>
          <a:xfrm>
            <a:off x="214936" y="3867703"/>
            <a:ext cx="51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Graphical Representation of basis transformation:</a:t>
            </a:r>
          </a:p>
        </p:txBody>
      </p:sp>
    </p:spTree>
    <p:extLst>
      <p:ext uri="{BB962C8B-B14F-4D97-AF65-F5344CB8AC3E}">
        <p14:creationId xmlns:p14="http://schemas.microsoft.com/office/powerpoint/2010/main" val="1094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55977" y="190556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SVD- Applications : Latent Concept Discovery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1C258-BCF7-4396-AA9E-38C3AA6159D3}"/>
              </a:ext>
            </a:extLst>
          </p:cNvPr>
          <p:cNvGrpSpPr/>
          <p:nvPr/>
        </p:nvGrpSpPr>
        <p:grpSpPr>
          <a:xfrm>
            <a:off x="192520" y="1223664"/>
            <a:ext cx="6100154" cy="3732765"/>
            <a:chOff x="150507" y="891263"/>
            <a:chExt cx="6100154" cy="37327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77C6D6-F471-4B0C-A671-43292A989363}"/>
                </a:ext>
              </a:extLst>
            </p:cNvPr>
            <p:cNvSpPr txBox="1"/>
            <p:nvPr/>
          </p:nvSpPr>
          <p:spPr>
            <a:xfrm>
              <a:off x="186861" y="891263"/>
              <a:ext cx="3834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User- Movie Matrix : Toy Example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A8FA83-8C41-44C6-8861-FF45C9AE5F94}"/>
                </a:ext>
              </a:extLst>
            </p:cNvPr>
            <p:cNvGrpSpPr/>
            <p:nvPr/>
          </p:nvGrpSpPr>
          <p:grpSpPr>
            <a:xfrm>
              <a:off x="2433901" y="1764918"/>
              <a:ext cx="2057400" cy="1295400"/>
              <a:chOff x="4876800" y="4724400"/>
              <a:chExt cx="2286000" cy="14478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DC3984-91DB-4359-A55A-04F1F2A14B2E}"/>
                  </a:ext>
                </a:extLst>
              </p:cNvPr>
              <p:cNvSpPr/>
              <p:nvPr/>
            </p:nvSpPr>
            <p:spPr>
              <a:xfrm>
                <a:off x="4876800" y="4724400"/>
                <a:ext cx="2286000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489742-AB07-4965-BDA7-F73D8DEC2538}"/>
                  </a:ext>
                </a:extLst>
              </p:cNvPr>
              <p:cNvSpPr/>
              <p:nvPr/>
            </p:nvSpPr>
            <p:spPr>
              <a:xfrm>
                <a:off x="4887686" y="4724400"/>
                <a:ext cx="1284514" cy="8382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4F71C4-670A-4AD2-B86F-E0C05CA829A7}"/>
                  </a:ext>
                </a:extLst>
              </p:cNvPr>
              <p:cNvSpPr/>
              <p:nvPr/>
            </p:nvSpPr>
            <p:spPr>
              <a:xfrm>
                <a:off x="6172200" y="5562600"/>
                <a:ext cx="990600" cy="609600"/>
              </a:xfrm>
              <a:prstGeom prst="rect">
                <a:avLst/>
              </a:prstGeom>
              <a:solidFill>
                <a:srgbClr val="FF3B3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7">
                  <a:extLst>
                    <a:ext uri="{FF2B5EF4-FFF2-40B4-BE49-F238E27FC236}">
                      <a16:creationId xmlns:a16="http://schemas.microsoft.com/office/drawing/2014/main" id="{2062396B-56CB-4E58-B60E-F95B3C3F8EC2}"/>
                    </a:ext>
                  </a:extLst>
                </p:cNvPr>
                <p:cNvSpPr txBox="1"/>
                <p:nvPr/>
              </p:nvSpPr>
              <p:spPr>
                <a:xfrm>
                  <a:off x="150507" y="2038075"/>
                  <a:ext cx="14031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0" dirty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7">
                  <a:extLst>
                    <a:ext uri="{FF2B5EF4-FFF2-40B4-BE49-F238E27FC236}">
                      <a16:creationId xmlns:a16="http://schemas.microsoft.com/office/drawing/2014/main" id="{2062396B-56CB-4E58-B60E-F95B3C3F8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7" y="2038075"/>
                  <a:ext cx="140316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70CAB92-58EA-4099-A759-5B910E2367C0}"/>
                </a:ext>
              </a:extLst>
            </p:cNvPr>
            <p:cNvGrpSpPr/>
            <p:nvPr/>
          </p:nvGrpSpPr>
          <p:grpSpPr>
            <a:xfrm>
              <a:off x="1877599" y="1698346"/>
              <a:ext cx="699655" cy="1428544"/>
              <a:chOff x="2178792" y="1726066"/>
              <a:chExt cx="699655" cy="142854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18654E-60AC-4B92-831B-EC276D02DC5D}"/>
                  </a:ext>
                </a:extLst>
              </p:cNvPr>
              <p:cNvSpPr txBox="1"/>
              <p:nvPr/>
            </p:nvSpPr>
            <p:spPr>
              <a:xfrm>
                <a:off x="2178793" y="1726066"/>
                <a:ext cx="4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35EA84-997D-4C77-83B7-A0A3D66A4073}"/>
                  </a:ext>
                </a:extLst>
              </p:cNvPr>
              <p:cNvSpPr txBox="1"/>
              <p:nvPr/>
            </p:nvSpPr>
            <p:spPr>
              <a:xfrm>
                <a:off x="2178792" y="2057906"/>
                <a:ext cx="4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97548-6837-4BB4-B589-4ED83D8D7F75}"/>
                  </a:ext>
                </a:extLst>
              </p:cNvPr>
              <p:cNvSpPr txBox="1"/>
              <p:nvPr/>
            </p:nvSpPr>
            <p:spPr>
              <a:xfrm>
                <a:off x="2179638" y="2785278"/>
                <a:ext cx="653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869AEA-73DE-4561-A60D-6DB2EADC6744}"/>
                  </a:ext>
                </a:extLst>
              </p:cNvPr>
              <p:cNvSpPr txBox="1"/>
              <p:nvPr/>
            </p:nvSpPr>
            <p:spPr>
              <a:xfrm>
                <a:off x="2224501" y="2279588"/>
                <a:ext cx="6539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baseline="-25000" dirty="0"/>
                  <a:t>.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962F43-34E6-4930-8669-E9F05A258EC7}"/>
                </a:ext>
              </a:extLst>
            </p:cNvPr>
            <p:cNvGrpSpPr/>
            <p:nvPr/>
          </p:nvGrpSpPr>
          <p:grpSpPr>
            <a:xfrm>
              <a:off x="2433901" y="1244916"/>
              <a:ext cx="2328254" cy="409161"/>
              <a:chOff x="2458077" y="1380397"/>
              <a:chExt cx="2328254" cy="40916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DB32A2-4C88-4FDC-A47B-C8340C09A2DB}"/>
                  </a:ext>
                </a:extLst>
              </p:cNvPr>
              <p:cNvSpPr txBox="1"/>
              <p:nvPr/>
            </p:nvSpPr>
            <p:spPr>
              <a:xfrm>
                <a:off x="2906117" y="1408571"/>
                <a:ext cx="459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2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80B34CA-79C7-4F8F-A098-C7F71201EB61}"/>
                  </a:ext>
                </a:extLst>
              </p:cNvPr>
              <p:cNvGrpSpPr/>
              <p:nvPr/>
            </p:nvGrpSpPr>
            <p:grpSpPr>
              <a:xfrm>
                <a:off x="2458077" y="1380397"/>
                <a:ext cx="2328254" cy="409161"/>
                <a:chOff x="2458077" y="1359562"/>
                <a:chExt cx="2328254" cy="40916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5A3BFDF-42E6-4DD1-8E32-F24149DACDC0}"/>
                    </a:ext>
                  </a:extLst>
                </p:cNvPr>
                <p:cNvSpPr txBox="1"/>
                <p:nvPr/>
              </p:nvSpPr>
              <p:spPr>
                <a:xfrm>
                  <a:off x="2458077" y="1385293"/>
                  <a:ext cx="702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baseline="-25000" dirty="0"/>
                    <a:t>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006CE15-F66C-4B94-8F12-33F088C7FBD0}"/>
                    </a:ext>
                  </a:extLst>
                </p:cNvPr>
                <p:cNvSpPr txBox="1"/>
                <p:nvPr/>
              </p:nvSpPr>
              <p:spPr>
                <a:xfrm>
                  <a:off x="4162877" y="1399391"/>
                  <a:ext cx="623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baseline="-25000" dirty="0"/>
                    <a:t>n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250783-5AB4-4196-B68A-63CA83DBECDC}"/>
                    </a:ext>
                  </a:extLst>
                </p:cNvPr>
                <p:cNvSpPr txBox="1"/>
                <p:nvPr/>
              </p:nvSpPr>
              <p:spPr>
                <a:xfrm>
                  <a:off x="3347885" y="1359562"/>
                  <a:ext cx="7694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….</a:t>
                  </a:r>
                  <a:endParaRPr lang="en-US" baseline="-25000" dirty="0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E944FF-A4D4-43F1-9018-B33DB23D784C}"/>
                </a:ext>
              </a:extLst>
            </p:cNvPr>
            <p:cNvSpPr txBox="1"/>
            <p:nvPr/>
          </p:nvSpPr>
          <p:spPr>
            <a:xfrm>
              <a:off x="150507" y="3445570"/>
              <a:ext cx="6100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Matrix Entries</a:t>
              </a:r>
              <a:r>
                <a:rPr lang="en-US" dirty="0"/>
                <a:t>: Star Rating from the users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5262B4-A6C3-49F9-9C7F-A754AEE6E527}"/>
                </a:ext>
              </a:extLst>
            </p:cNvPr>
            <p:cNvSpPr txBox="1"/>
            <p:nvPr/>
          </p:nvSpPr>
          <p:spPr>
            <a:xfrm>
              <a:off x="166113" y="3977697"/>
              <a:ext cx="42919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Objective</a:t>
              </a:r>
              <a:r>
                <a:rPr lang="en-US" dirty="0"/>
                <a:t>: Discover the latent “concepts” </a:t>
              </a:r>
            </a:p>
            <a:p>
              <a:r>
                <a:rPr lang="en-US" dirty="0"/>
                <a:t>in Movies  from the User Ratings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6428B-F619-4A79-A152-5F7B370AF08A}"/>
              </a:ext>
            </a:extLst>
          </p:cNvPr>
          <p:cNvGrpSpPr/>
          <p:nvPr/>
        </p:nvGrpSpPr>
        <p:grpSpPr>
          <a:xfrm>
            <a:off x="5669239" y="604920"/>
            <a:ext cx="7098293" cy="4401891"/>
            <a:chOff x="5717599" y="761890"/>
            <a:chExt cx="7098293" cy="440189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266DD5-180E-42BA-A445-1E9F37CD50BB}"/>
                </a:ext>
              </a:extLst>
            </p:cNvPr>
            <p:cNvSpPr txBox="1"/>
            <p:nvPr/>
          </p:nvSpPr>
          <p:spPr>
            <a:xfrm>
              <a:off x="5717599" y="4794449"/>
              <a:ext cx="7098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Assumption</a:t>
              </a:r>
              <a:r>
                <a:rPr lang="en-US" dirty="0"/>
                <a:t>: There exists </a:t>
              </a:r>
              <a:r>
                <a:rPr lang="en-US" dirty="0">
                  <a:solidFill>
                    <a:srgbClr val="00B0F0"/>
                  </a:solidFill>
                </a:rPr>
                <a:t>two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type</a:t>
              </a:r>
              <a:r>
                <a:rPr lang="en-US" dirty="0"/>
                <a:t> of Hidden Concepts in Movies</a:t>
              </a: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CDB27D-6657-4D74-B9C2-E117D54A6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90" y="1951617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52C7F9F-BA48-4430-956F-C8291C59CD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86050" y="1951617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74A98D-5957-4F12-AC07-28CF08DBDBFD}"/>
                </a:ext>
              </a:extLst>
            </p:cNvPr>
            <p:cNvSpPr txBox="1"/>
            <p:nvPr/>
          </p:nvSpPr>
          <p:spPr>
            <a:xfrm rot="16200000">
              <a:off x="7293629" y="380375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C96465-CE8E-4CB1-B49E-84B851735FDF}"/>
                </a:ext>
              </a:extLst>
            </p:cNvPr>
            <p:cNvSpPr/>
            <p:nvPr/>
          </p:nvSpPr>
          <p:spPr>
            <a:xfrm>
              <a:off x="6988314" y="1951617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1BAE047-3CC6-4FCD-9CD4-E6A81F301CFC}"/>
                </a:ext>
              </a:extLst>
            </p:cNvPr>
            <p:cNvGrpSpPr/>
            <p:nvPr/>
          </p:nvGrpSpPr>
          <p:grpSpPr>
            <a:xfrm>
              <a:off x="6416349" y="1979185"/>
              <a:ext cx="699655" cy="2701089"/>
              <a:chOff x="2178792" y="1726066"/>
              <a:chExt cx="699655" cy="270108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EBF4C9-13D8-4D7F-9C8F-7CDB3A5224B2}"/>
                  </a:ext>
                </a:extLst>
              </p:cNvPr>
              <p:cNvSpPr txBox="1"/>
              <p:nvPr/>
            </p:nvSpPr>
            <p:spPr>
              <a:xfrm>
                <a:off x="2178793" y="1726066"/>
                <a:ext cx="4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096CD6-F4F9-4070-8D17-F76531488C1E}"/>
                  </a:ext>
                </a:extLst>
              </p:cNvPr>
              <p:cNvSpPr txBox="1"/>
              <p:nvPr/>
            </p:nvSpPr>
            <p:spPr>
              <a:xfrm>
                <a:off x="2178792" y="2057906"/>
                <a:ext cx="4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35D22-0CF1-4D25-8AF6-ABDB79B094C1}"/>
                  </a:ext>
                </a:extLst>
              </p:cNvPr>
              <p:cNvSpPr txBox="1"/>
              <p:nvPr/>
            </p:nvSpPr>
            <p:spPr>
              <a:xfrm>
                <a:off x="2178792" y="4057823"/>
                <a:ext cx="653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2FE5EB8-7D05-421F-98A7-1363679A8FB3}"/>
                  </a:ext>
                </a:extLst>
              </p:cNvPr>
              <p:cNvSpPr txBox="1"/>
              <p:nvPr/>
            </p:nvSpPr>
            <p:spPr>
              <a:xfrm>
                <a:off x="2224501" y="2279588"/>
                <a:ext cx="65394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endParaRPr lang="en-US" baseline="-25000" dirty="0"/>
              </a:p>
            </p:txBody>
          </p:sp>
        </p:grp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29C83309-A173-47E5-8C4D-C480CAF7B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72984" y="1951617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" name="Text Box 23">
              <a:extLst>
                <a:ext uri="{FF2B5EF4-FFF2-40B4-BE49-F238E27FC236}">
                  <a16:creationId xmlns:a16="http://schemas.microsoft.com/office/drawing/2014/main" id="{2E03ECD6-2C9E-4099-855F-9D23225B1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8184" y="2545134"/>
              <a:ext cx="638316" cy="338554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8B372850-4F9C-4148-AE0B-42D66A4BF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2984" y="3018417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29F3616F-F481-4E9F-A23A-D97C3C78F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984" y="3853025"/>
              <a:ext cx="1061509" cy="338554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</a:rPr>
                <a:t>Romance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4" name="Line 27">
              <a:extLst>
                <a:ext uri="{FF2B5EF4-FFF2-40B4-BE49-F238E27FC236}">
                  <a16:creationId xmlns:a16="http://schemas.microsoft.com/office/drawing/2014/main" id="{7AB38216-1A3E-480A-869B-215A943C4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72984" y="3381746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66" name="Line 28">
              <a:extLst>
                <a:ext uri="{FF2B5EF4-FFF2-40B4-BE49-F238E27FC236}">
                  <a16:creationId xmlns:a16="http://schemas.microsoft.com/office/drawing/2014/main" id="{016F7F4F-6713-472E-B92E-B8B5C6569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2984" y="4219946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6FE23B-D7CE-476C-B3EF-62D82B4A5291}"/>
                </a:ext>
              </a:extLst>
            </p:cNvPr>
            <p:cNvSpPr txBox="1"/>
            <p:nvPr/>
          </p:nvSpPr>
          <p:spPr>
            <a:xfrm>
              <a:off x="9434623" y="1453559"/>
              <a:ext cx="19867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‘latent’ concepts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0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>
            <a:extLst>
              <a:ext uri="{FF2B5EF4-FFF2-40B4-BE49-F238E27FC236}">
                <a16:creationId xmlns:a16="http://schemas.microsoft.com/office/drawing/2014/main" id="{5CA9AF12-FB5B-4399-899F-1D450F805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105" y="1430190"/>
            <a:ext cx="143456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070C0"/>
                </a:solidFill>
              </a:rPr>
              <a:t>SciFi</a:t>
            </a:r>
            <a:r>
              <a:rPr lang="en-US" b="1" dirty="0">
                <a:solidFill>
                  <a:srgbClr val="0070C0"/>
                </a:solidFill>
              </a:rPr>
              <a:t>-concept</a:t>
            </a:r>
          </a:p>
        </p:txBody>
      </p:sp>
      <p:sp>
        <p:nvSpPr>
          <p:cNvPr id="5" name="Text Box 32">
            <a:extLst>
              <a:ext uri="{FF2B5EF4-FFF2-40B4-BE49-F238E27FC236}">
                <a16:creationId xmlns:a16="http://schemas.microsoft.com/office/drawing/2014/main" id="{A5D7D40F-10AC-4FCC-BDE8-D434E94CB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305" y="1734990"/>
            <a:ext cx="189699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Romance-concept</a:t>
            </a:r>
          </a:p>
        </p:txBody>
      </p:sp>
      <p:sp>
        <p:nvSpPr>
          <p:cNvPr id="6" name="Line 33">
            <a:extLst>
              <a:ext uri="{FF2B5EF4-FFF2-40B4-BE49-F238E27FC236}">
                <a16:creationId xmlns:a16="http://schemas.microsoft.com/office/drawing/2014/main" id="{4B590941-82B3-4846-A78C-2AE4DAF51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864" y="1736300"/>
            <a:ext cx="0" cy="6858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Line 34">
            <a:extLst>
              <a:ext uri="{FF2B5EF4-FFF2-40B4-BE49-F238E27FC236}">
                <a16:creationId xmlns:a16="http://schemas.microsoft.com/office/drawing/2014/main" id="{F7FB3E6A-DB8A-4A4E-8B8F-517349096F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6468" y="2041099"/>
            <a:ext cx="357796" cy="45282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3C85D27-AF1C-499D-A0D0-F126D9AB96D6}"/>
              </a:ext>
            </a:extLst>
          </p:cNvPr>
          <p:cNvSpPr>
            <a:spLocks/>
          </p:cNvSpPr>
          <p:nvPr/>
        </p:nvSpPr>
        <p:spPr bwMode="auto">
          <a:xfrm>
            <a:off x="1597674" y="2633763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957EBB55-3FF7-445B-9848-016F72C45A26}"/>
              </a:ext>
            </a:extLst>
          </p:cNvPr>
          <p:cNvSpPr>
            <a:spLocks/>
          </p:cNvSpPr>
          <p:nvPr/>
        </p:nvSpPr>
        <p:spPr bwMode="auto">
          <a:xfrm flipH="1">
            <a:off x="3258834" y="2633763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9" name="TextBox 57">
            <a:extLst>
              <a:ext uri="{FF2B5EF4-FFF2-40B4-BE49-F238E27FC236}">
                <a16:creationId xmlns:a16="http://schemas.microsoft.com/office/drawing/2014/main" id="{00499C8D-9AFB-4916-A2D3-C3E02F00A0CB}"/>
              </a:ext>
            </a:extLst>
          </p:cNvPr>
          <p:cNvSpPr txBox="1"/>
          <p:nvPr/>
        </p:nvSpPr>
        <p:spPr>
          <a:xfrm rot="16200000">
            <a:off x="1866413" y="1062521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4A807B-ABFE-4DF5-B907-7D522E11A5FD}"/>
              </a:ext>
            </a:extLst>
          </p:cNvPr>
          <p:cNvSpPr/>
          <p:nvPr/>
        </p:nvSpPr>
        <p:spPr>
          <a:xfrm>
            <a:off x="1522336" y="2566626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BB8017-77FA-4A00-82E6-E634D3E4B6A5}"/>
              </a:ext>
            </a:extLst>
          </p:cNvPr>
          <p:cNvGrpSpPr/>
          <p:nvPr/>
        </p:nvGrpSpPr>
        <p:grpSpPr>
          <a:xfrm>
            <a:off x="766524" y="2578618"/>
            <a:ext cx="699655" cy="2701089"/>
            <a:chOff x="2178792" y="1726066"/>
            <a:chExt cx="699655" cy="270108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152D63-EA46-40BE-B599-40DECB6D7507}"/>
                </a:ext>
              </a:extLst>
            </p:cNvPr>
            <p:cNvSpPr txBox="1"/>
            <p:nvPr/>
          </p:nvSpPr>
          <p:spPr>
            <a:xfrm>
              <a:off x="2178793" y="1726066"/>
              <a:ext cx="492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7276D7E-8315-4493-B2F1-AD37745B0AFA}"/>
                </a:ext>
              </a:extLst>
            </p:cNvPr>
            <p:cNvSpPr txBox="1"/>
            <p:nvPr/>
          </p:nvSpPr>
          <p:spPr>
            <a:xfrm>
              <a:off x="2178792" y="2057906"/>
              <a:ext cx="492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5789507-537B-4739-8957-76954F2B287A}"/>
                </a:ext>
              </a:extLst>
            </p:cNvPr>
            <p:cNvSpPr txBox="1"/>
            <p:nvPr/>
          </p:nvSpPr>
          <p:spPr>
            <a:xfrm>
              <a:off x="2178792" y="4057823"/>
              <a:ext cx="65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baseline="-25000" dirty="0"/>
                <a:t>m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C3CF99D-AF8C-4E6C-9FDE-DE63577F8CF4}"/>
                </a:ext>
              </a:extLst>
            </p:cNvPr>
            <p:cNvSpPr txBox="1"/>
            <p:nvPr/>
          </p:nvSpPr>
          <p:spPr>
            <a:xfrm>
              <a:off x="2224501" y="2279588"/>
              <a:ext cx="6539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804545A-957E-4D69-BABE-1F77B455FA52}"/>
                  </a:ext>
                </a:extLst>
              </p:cNvPr>
              <p:cNvSpPr txBox="1"/>
              <p:nvPr/>
            </p:nvSpPr>
            <p:spPr>
              <a:xfrm>
                <a:off x="7907495" y="662054"/>
                <a:ext cx="4532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:</a:t>
                </a:r>
                <a:r>
                  <a:rPr lang="en-US" dirty="0"/>
                  <a:t> “user to concept” similarity matrix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804545A-957E-4D69-BABE-1F77B455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95" y="662054"/>
                <a:ext cx="4532241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32AEE38-2EA1-487F-9839-ED139717F78E}"/>
              </a:ext>
            </a:extLst>
          </p:cNvPr>
          <p:cNvGrpSpPr/>
          <p:nvPr/>
        </p:nvGrpSpPr>
        <p:grpSpPr>
          <a:xfrm>
            <a:off x="3596349" y="2058145"/>
            <a:ext cx="8409764" cy="3166418"/>
            <a:chOff x="3660928" y="3323631"/>
            <a:chExt cx="8409764" cy="3166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BEEE692-DAE6-483B-8721-CAFAB476600C}"/>
                    </a:ext>
                  </a:extLst>
                </p:cNvPr>
                <p:cNvSpPr txBox="1"/>
                <p:nvPr/>
              </p:nvSpPr>
              <p:spPr>
                <a:xfrm>
                  <a:off x="4421615" y="3323631"/>
                  <a:ext cx="3577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BEEE692-DAE6-483B-8721-CAFAB476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615" y="3323631"/>
                  <a:ext cx="3577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7B421-F949-4461-AAF8-C37640A6D2F1}"/>
                </a:ext>
              </a:extLst>
            </p:cNvPr>
            <p:cNvGrpSpPr/>
            <p:nvPr/>
          </p:nvGrpSpPr>
          <p:grpSpPr>
            <a:xfrm>
              <a:off x="3660928" y="3812393"/>
              <a:ext cx="8409764" cy="2677656"/>
              <a:chOff x="3588118" y="3794042"/>
              <a:chExt cx="8409764" cy="2677656"/>
            </a:xfrm>
          </p:grpSpPr>
          <p:sp>
            <p:nvSpPr>
              <p:cNvPr id="24" name="Freeform 30">
                <a:extLst>
                  <a:ext uri="{FF2B5EF4-FFF2-40B4-BE49-F238E27FC236}">
                    <a16:creationId xmlns:a16="http://schemas.microsoft.com/office/drawing/2014/main" id="{37D5F516-0265-443F-9F36-AC772C136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9594" y="4690880"/>
                <a:ext cx="228600" cy="830998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A4B7ED84-B35B-4C22-9C87-5E781CF471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51750" y="4717675"/>
                <a:ext cx="152400" cy="80314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0E9F91C-7466-4AB6-A4A6-94BD33007CA3}"/>
                  </a:ext>
                </a:extLst>
              </p:cNvPr>
              <p:cNvGrpSpPr/>
              <p:nvPr/>
            </p:nvGrpSpPr>
            <p:grpSpPr>
              <a:xfrm>
                <a:off x="3588118" y="3794042"/>
                <a:ext cx="8409764" cy="2677656"/>
                <a:chOff x="3398250" y="2597955"/>
                <a:chExt cx="8409764" cy="2677656"/>
              </a:xfrm>
            </p:grpSpPr>
            <p:sp>
              <p:nvSpPr>
                <p:cNvPr id="14" name="Text Box 21">
                  <a:extLst>
                    <a:ext uri="{FF2B5EF4-FFF2-40B4-BE49-F238E27FC236}">
                      <a16:creationId xmlns:a16="http://schemas.microsoft.com/office/drawing/2014/main" id="{5B25ED43-B083-4D2C-B91E-E470EAA660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8250" y="3544354"/>
                  <a:ext cx="401072" cy="584775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3200" b="1" dirty="0">
                      <a:solidFill>
                        <a:srgbClr val="008000"/>
                      </a:solidFill>
                    </a:rPr>
                    <a:t>=</a:t>
                  </a:r>
                </a:p>
              </p:txBody>
            </p:sp>
            <p:sp>
              <p:nvSpPr>
                <p:cNvPr id="26" name="Freeform 31">
                  <a:extLst>
                    <a:ext uri="{FF2B5EF4-FFF2-40B4-BE49-F238E27FC236}">
                      <a16:creationId xmlns:a16="http://schemas.microsoft.com/office/drawing/2014/main" id="{36B21F53-C9B8-4A88-8295-99DB175860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088926" y="3396556"/>
                  <a:ext cx="190500" cy="910811"/>
                </a:xfrm>
                <a:custGeom>
                  <a:avLst/>
                  <a:gdLst/>
                  <a:ahLst/>
                  <a:cxnLst>
                    <a:cxn ang="0">
                      <a:pos x="264" y="0"/>
                    </a:cxn>
                    <a:cxn ang="0">
                      <a:pos x="0" y="12"/>
                    </a:cxn>
                    <a:cxn ang="0">
                      <a:pos x="0" y="2220"/>
                    </a:cxn>
                    <a:cxn ang="0">
                      <a:pos x="228" y="2220"/>
                    </a:cxn>
                  </a:cxnLst>
                  <a:rect l="0" t="0" r="r" b="b"/>
                  <a:pathLst>
                    <a:path w="264" h="2220">
                      <a:moveTo>
                        <a:pt x="264" y="0"/>
                      </a:moveTo>
                      <a:lnTo>
                        <a:pt x="0" y="12"/>
                      </a:lnTo>
                      <a:lnTo>
                        <a:pt x="0" y="2220"/>
                      </a:lnTo>
                      <a:lnTo>
                        <a:pt x="228" y="22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Text Box 32">
                  <a:extLst>
                    <a:ext uri="{FF2B5EF4-FFF2-40B4-BE49-F238E27FC236}">
                      <a16:creationId xmlns:a16="http://schemas.microsoft.com/office/drawing/2014/main" id="{B90920DA-BAAC-4673-80DD-14F694083C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36925" y="3556660"/>
                  <a:ext cx="399468" cy="584775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3200" b="1" dirty="0">
                      <a:solidFill>
                        <a:srgbClr val="008000"/>
                      </a:solidFill>
                    </a:rPr>
                    <a:t>x</a:t>
                  </a:r>
                </a:p>
              </p:txBody>
            </p:sp>
            <p:sp>
              <p:nvSpPr>
                <p:cNvPr id="30" name="Text Box 35">
                  <a:extLst>
                    <a:ext uri="{FF2B5EF4-FFF2-40B4-BE49-F238E27FC236}">
                      <a16:creationId xmlns:a16="http://schemas.microsoft.com/office/drawing/2014/main" id="{A0A852C7-03B8-46B4-9AFF-A7588B357D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08026" y="3556659"/>
                  <a:ext cx="399468" cy="584775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3200" b="1" dirty="0">
                      <a:solidFill>
                        <a:srgbClr val="008000"/>
                      </a:solidFill>
                    </a:rPr>
                    <a:t>x</a:t>
                  </a:r>
                </a:p>
              </p:txBody>
            </p:sp>
            <p:sp>
              <p:nvSpPr>
                <p:cNvPr id="31" name="Freeform 36">
                  <a:extLst>
                    <a:ext uri="{FF2B5EF4-FFF2-40B4-BE49-F238E27FC236}">
                      <a16:creationId xmlns:a16="http://schemas.microsoft.com/office/drawing/2014/main" id="{409FFED5-683A-419A-B30C-5CDAD86AC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5226" y="3499977"/>
                  <a:ext cx="231928" cy="744724"/>
                </a:xfrm>
                <a:custGeom>
                  <a:avLst/>
                  <a:gdLst/>
                  <a:ahLst/>
                  <a:cxnLst>
                    <a:cxn ang="0">
                      <a:pos x="264" y="0"/>
                    </a:cxn>
                    <a:cxn ang="0">
                      <a:pos x="0" y="12"/>
                    </a:cxn>
                    <a:cxn ang="0">
                      <a:pos x="0" y="2220"/>
                    </a:cxn>
                    <a:cxn ang="0">
                      <a:pos x="228" y="2220"/>
                    </a:cxn>
                  </a:cxnLst>
                  <a:rect l="0" t="0" r="r" b="b"/>
                  <a:pathLst>
                    <a:path w="264" h="2220">
                      <a:moveTo>
                        <a:pt x="264" y="0"/>
                      </a:moveTo>
                      <a:lnTo>
                        <a:pt x="0" y="12"/>
                      </a:lnTo>
                      <a:lnTo>
                        <a:pt x="0" y="2220"/>
                      </a:lnTo>
                      <a:lnTo>
                        <a:pt x="228" y="22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61C48482-424F-43EB-9DAD-28F65E0B6B21}"/>
                    </a:ext>
                  </a:extLst>
                </p:cNvPr>
                <p:cNvGrpSpPr/>
                <p:nvPr/>
              </p:nvGrpSpPr>
              <p:grpSpPr>
                <a:xfrm>
                  <a:off x="3792499" y="2597955"/>
                  <a:ext cx="1744337" cy="2677656"/>
                  <a:chOff x="3066273" y="2982720"/>
                  <a:chExt cx="1744337" cy="2677656"/>
                </a:xfrm>
              </p:grpSpPr>
              <p:sp>
                <p:nvSpPr>
                  <p:cNvPr id="101" name="Freeform 19">
                    <a:extLst>
                      <a:ext uri="{FF2B5EF4-FFF2-40B4-BE49-F238E27FC236}">
                        <a16:creationId xmlns:a16="http://schemas.microsoft.com/office/drawing/2014/main" id="{1D5F4F06-61D9-42F0-97C5-BAA983678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533900" y="2999657"/>
                    <a:ext cx="152400" cy="2590800"/>
                  </a:xfrm>
                  <a:custGeom>
                    <a:avLst/>
                    <a:gdLst/>
                    <a:ahLst/>
                    <a:cxnLst>
                      <a:cxn ang="0">
                        <a:pos x="264" y="0"/>
                      </a:cxn>
                      <a:cxn ang="0">
                        <a:pos x="0" y="12"/>
                      </a:cxn>
                      <a:cxn ang="0">
                        <a:pos x="0" y="2220"/>
                      </a:cxn>
                      <a:cxn ang="0">
                        <a:pos x="228" y="2220"/>
                      </a:cxn>
                    </a:cxnLst>
                    <a:rect l="0" t="0" r="r" b="b"/>
                    <a:pathLst>
                      <a:path w="264" h="2220">
                        <a:moveTo>
                          <a:pt x="264" y="0"/>
                        </a:moveTo>
                        <a:lnTo>
                          <a:pt x="0" y="12"/>
                        </a:lnTo>
                        <a:lnTo>
                          <a:pt x="0" y="2220"/>
                        </a:lnTo>
                        <a:lnTo>
                          <a:pt x="228" y="222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med"/>
                  </a:ln>
                  <a:effectLst/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2" name="Freeform 20">
                    <a:extLst>
                      <a:ext uri="{FF2B5EF4-FFF2-40B4-BE49-F238E27FC236}">
                        <a16:creationId xmlns:a16="http://schemas.microsoft.com/office/drawing/2014/main" id="{942B2608-3039-4F5A-92D4-E0EDA13C0D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5912" y="3044952"/>
                    <a:ext cx="228600" cy="2590800"/>
                  </a:xfrm>
                  <a:custGeom>
                    <a:avLst/>
                    <a:gdLst/>
                    <a:ahLst/>
                    <a:cxnLst>
                      <a:cxn ang="0">
                        <a:pos x="264" y="0"/>
                      </a:cxn>
                      <a:cxn ang="0">
                        <a:pos x="0" y="12"/>
                      </a:cxn>
                      <a:cxn ang="0">
                        <a:pos x="0" y="2220"/>
                      </a:cxn>
                      <a:cxn ang="0">
                        <a:pos x="228" y="2220"/>
                      </a:cxn>
                    </a:cxnLst>
                    <a:rect l="0" t="0" r="r" b="b"/>
                    <a:pathLst>
                      <a:path w="264" h="2220">
                        <a:moveTo>
                          <a:pt x="264" y="0"/>
                        </a:moveTo>
                        <a:lnTo>
                          <a:pt x="0" y="12"/>
                        </a:lnTo>
                        <a:lnTo>
                          <a:pt x="0" y="2220"/>
                        </a:lnTo>
                        <a:lnTo>
                          <a:pt x="228" y="222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med"/>
                  </a:ln>
                  <a:effectLst/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EDA3B3E1-7DB9-45C1-9DD3-533C4B8362A2}"/>
                      </a:ext>
                    </a:extLst>
                  </p:cNvPr>
                  <p:cNvSpPr/>
                  <p:nvPr/>
                </p:nvSpPr>
                <p:spPr>
                  <a:xfrm>
                    <a:off x="3066273" y="2982720"/>
                    <a:ext cx="1744337" cy="267765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400" b="1" dirty="0">
                        <a:latin typeface="Times New Roman" pitchFamily="18" charset="0"/>
                        <a:cs typeface="Times New Roman" pitchFamily="18" charset="0"/>
                      </a:rPr>
                      <a:t>0.14</a:t>
                    </a:r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   0.00</a:t>
                    </a:r>
                  </a:p>
                  <a:p>
                    <a:pPr algn="ctr"/>
                    <a:r>
                      <a:rPr lang="en-US" sz="2400" b="1" dirty="0">
                        <a:latin typeface="Times New Roman" pitchFamily="18" charset="0"/>
                        <a:cs typeface="Times New Roman" pitchFamily="18" charset="0"/>
                      </a:rPr>
                      <a:t>0.42</a:t>
                    </a:r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   0.00 </a:t>
                    </a:r>
                  </a:p>
                  <a:p>
                    <a:pPr algn="ctr"/>
                    <a:r>
                      <a:rPr lang="en-US" sz="2400" b="1" dirty="0">
                        <a:latin typeface="Times New Roman" pitchFamily="18" charset="0"/>
                        <a:cs typeface="Times New Roman" pitchFamily="18" charset="0"/>
                      </a:rPr>
                      <a:t>0.56</a:t>
                    </a:r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   0.00  </a:t>
                    </a:r>
                  </a:p>
                  <a:p>
                    <a:pPr algn="ctr"/>
                    <a:r>
                      <a:rPr lang="en-US" sz="2400" b="1" dirty="0">
                        <a:latin typeface="Times New Roman" pitchFamily="18" charset="0"/>
                        <a:cs typeface="Times New Roman" pitchFamily="18" charset="0"/>
                      </a:rPr>
                      <a:t>0.70</a:t>
                    </a:r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   0.00  </a:t>
                    </a:r>
                  </a:p>
                  <a:p>
                    <a:pPr algn="ctr"/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0.00  </a:t>
                    </a:r>
                    <a:r>
                      <a:rPr lang="en-US" sz="2400" b="1" dirty="0">
                        <a:latin typeface="Times New Roman" pitchFamily="18" charset="0"/>
                        <a:cs typeface="Times New Roman" pitchFamily="18" charset="0"/>
                      </a:rPr>
                      <a:t>0.60</a:t>
                    </a:r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   </a:t>
                    </a:r>
                  </a:p>
                  <a:p>
                    <a:pPr algn="ctr"/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0.00  </a:t>
                    </a:r>
                    <a:r>
                      <a:rPr lang="en-US" sz="2400" b="1" dirty="0">
                        <a:latin typeface="Times New Roman" pitchFamily="18" charset="0"/>
                        <a:cs typeface="Times New Roman" pitchFamily="18" charset="0"/>
                      </a:rPr>
                      <a:t>0.75</a:t>
                    </a:r>
                  </a:p>
                  <a:p>
                    <a:pPr algn="ctr"/>
                    <a: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a:t>0.00  </a:t>
                    </a:r>
                    <a:r>
                      <a:rPr lang="en-US" sz="2400" b="1" dirty="0">
                        <a:latin typeface="Times New Roman" pitchFamily="18" charset="0"/>
                        <a:cs typeface="Times New Roman" pitchFamily="18" charset="0"/>
                      </a:rPr>
                      <a:t>0.30</a:t>
                    </a:r>
                  </a:p>
                </p:txBody>
              </p:sp>
            </p:grp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2C9E3DA-C523-4678-BC80-0EF87CAAA34B}"/>
                    </a:ext>
                  </a:extLst>
                </p:cNvPr>
                <p:cNvSpPr/>
                <p:nvPr/>
              </p:nvSpPr>
              <p:spPr>
                <a:xfrm>
                  <a:off x="5974034" y="3476370"/>
                  <a:ext cx="1305392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b="1" dirty="0">
                      <a:latin typeface="Times New Roman" pitchFamily="18" charset="0"/>
                      <a:cs typeface="Times New Roman" pitchFamily="18" charset="0"/>
                    </a:rPr>
                    <a:t>12.4</a:t>
                  </a:r>
                  <a:r>
                    <a:rPr lang="en-US" sz="2400" dirty="0">
                      <a:latin typeface="Times New Roman" pitchFamily="18" charset="0"/>
                      <a:cs typeface="Times New Roman" pitchFamily="18" charset="0"/>
                    </a:rPr>
                    <a:t>   0   </a:t>
                  </a:r>
                </a:p>
                <a:p>
                  <a:r>
                    <a:rPr lang="en-US" sz="2400" dirty="0">
                      <a:latin typeface="Times New Roman" pitchFamily="18" charset="0"/>
                      <a:cs typeface="Times New Roman" pitchFamily="18" charset="0"/>
                    </a:rPr>
                    <a:t>0       </a:t>
                  </a:r>
                  <a:r>
                    <a:rPr lang="en-US" sz="2400" b="1" dirty="0">
                      <a:latin typeface="Times New Roman" pitchFamily="18" charset="0"/>
                      <a:cs typeface="Times New Roman" pitchFamily="18" charset="0"/>
                    </a:rPr>
                    <a:t>9.5</a:t>
                  </a:r>
                  <a:endParaRPr 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E511A13-AE31-41FD-B0D1-AF3B5A622553}"/>
                    </a:ext>
                  </a:extLst>
                </p:cNvPr>
                <p:cNvSpPr/>
                <p:nvPr/>
              </p:nvSpPr>
              <p:spPr>
                <a:xfrm>
                  <a:off x="7998014" y="3456841"/>
                  <a:ext cx="38100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b="1" dirty="0">
                      <a:latin typeface="Times New Roman" pitchFamily="18" charset="0"/>
                      <a:cs typeface="Times New Roman" pitchFamily="18" charset="0"/>
                    </a:rPr>
                    <a:t>0.58   0.58  0.58</a:t>
                  </a:r>
                  <a:r>
                    <a:rPr lang="en-US" sz="2400" dirty="0">
                      <a:latin typeface="Times New Roman" pitchFamily="18" charset="0"/>
                      <a:cs typeface="Times New Roman" pitchFamily="18" charset="0"/>
                    </a:rPr>
                    <a:t>   0.00    0.00</a:t>
                  </a:r>
                </a:p>
                <a:p>
                  <a:r>
                    <a:rPr lang="en-US" sz="2400" dirty="0">
                      <a:latin typeface="Times New Roman" pitchFamily="18" charset="0"/>
                      <a:cs typeface="Times New Roman" pitchFamily="18" charset="0"/>
                    </a:rPr>
                    <a:t>0.00   0.00  0.00   </a:t>
                  </a:r>
                  <a:r>
                    <a:rPr lang="en-US" sz="2400" b="1" dirty="0">
                      <a:latin typeface="Times New Roman" pitchFamily="18" charset="0"/>
                      <a:cs typeface="Times New Roman" pitchFamily="18" charset="0"/>
                    </a:rPr>
                    <a:t>0.71   0.71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00789F8-E801-4810-9A98-E098549902DA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248" y="4217052"/>
                    <a:ext cx="1993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00789F8-E801-4810-9A98-E098549902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7248" y="4217052"/>
                    <a:ext cx="19935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303" r="-24242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A41F5CD-CD57-4094-A0CE-4E8538DA3469}"/>
                      </a:ext>
                    </a:extLst>
                  </p:cNvPr>
                  <p:cNvSpPr txBox="1"/>
                  <p:nvPr/>
                </p:nvSpPr>
                <p:spPr>
                  <a:xfrm>
                    <a:off x="9798138" y="4334101"/>
                    <a:ext cx="317330" cy="281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EA41F5CD-CD57-4094-A0CE-4E8538DA34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8138" y="4334101"/>
                    <a:ext cx="317330" cy="2819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231" t="-4255" r="-7692" b="-63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1F4D1BD-A95D-4CE3-8C1D-4AD40258D80C}"/>
                  </a:ext>
                </a:extLst>
              </p:cNvPr>
              <p:cNvSpPr txBox="1"/>
              <p:nvPr/>
            </p:nvSpPr>
            <p:spPr>
              <a:xfrm>
                <a:off x="7907495" y="1430190"/>
                <a:ext cx="38427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:  </a:t>
                </a:r>
                <a:r>
                  <a:rPr lang="en-US" dirty="0"/>
                  <a:t>Concept Strength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1F4D1BD-A95D-4CE3-8C1D-4AD40258D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95" y="1430190"/>
                <a:ext cx="3842788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C3CCEB2-822D-4832-8058-E797327254F0}"/>
                  </a:ext>
                </a:extLst>
              </p:cNvPr>
              <p:cNvSpPr txBox="1"/>
              <p:nvPr/>
            </p:nvSpPr>
            <p:spPr>
              <a:xfrm>
                <a:off x="7907494" y="1062023"/>
                <a:ext cx="4098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:</a:t>
                </a:r>
                <a:r>
                  <a:rPr lang="en-US" dirty="0"/>
                  <a:t> “concept to movie” similarity matrix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C3CCEB2-822D-4832-8058-E79732725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94" y="1062023"/>
                <a:ext cx="4098619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8C183F4E-3A83-450A-91F2-C69DEF6F3531}"/>
              </a:ext>
            </a:extLst>
          </p:cNvPr>
          <p:cNvSpPr/>
          <p:nvPr/>
        </p:nvSpPr>
        <p:spPr>
          <a:xfrm>
            <a:off x="7508026" y="488373"/>
            <a:ext cx="4498087" cy="164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95FA586-CFE9-440C-8113-BF42F7F5D2E4}"/>
              </a:ext>
            </a:extLst>
          </p:cNvPr>
          <p:cNvSpPr txBox="1"/>
          <p:nvPr/>
        </p:nvSpPr>
        <p:spPr>
          <a:xfrm>
            <a:off x="55977" y="190556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SVD- Applications : Latent Concept Discovery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99" grpId="0"/>
      <p:bldP spid="110" grpId="0"/>
      <p:bldP spid="116" grpId="0"/>
      <p:bldP spid="122" grpId="0"/>
      <p:bldP spid="124" grpId="0"/>
      <p:bldP spid="1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95FA586-CFE9-440C-8113-BF42F7F5D2E4}"/>
              </a:ext>
            </a:extLst>
          </p:cNvPr>
          <p:cNvSpPr txBox="1"/>
          <p:nvPr/>
        </p:nvSpPr>
        <p:spPr>
          <a:xfrm>
            <a:off x="55977" y="190556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 Reconstruction with Noisy Data 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3F394F-50CA-46C3-A1CF-52F52CAA819B}"/>
              </a:ext>
            </a:extLst>
          </p:cNvPr>
          <p:cNvGrpSpPr/>
          <p:nvPr/>
        </p:nvGrpSpPr>
        <p:grpSpPr>
          <a:xfrm>
            <a:off x="5037581" y="997803"/>
            <a:ext cx="4611648" cy="1881974"/>
            <a:chOff x="55977" y="860452"/>
            <a:chExt cx="4611648" cy="18819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055F07-875D-4B5C-94A8-0525BC9D85B4}"/>
                </a:ext>
              </a:extLst>
            </p:cNvPr>
            <p:cNvGrpSpPr/>
            <p:nvPr/>
          </p:nvGrpSpPr>
          <p:grpSpPr>
            <a:xfrm>
              <a:off x="2339371" y="1380454"/>
              <a:ext cx="2057400" cy="1295400"/>
              <a:chOff x="4876800" y="4724400"/>
              <a:chExt cx="2286000" cy="14478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1A381B-F604-4BCA-872C-FFA8FE219633}"/>
                  </a:ext>
                </a:extLst>
              </p:cNvPr>
              <p:cNvSpPr/>
              <p:nvPr/>
            </p:nvSpPr>
            <p:spPr>
              <a:xfrm>
                <a:off x="4876800" y="4724400"/>
                <a:ext cx="2286000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9CD52DF-51FD-4B7E-82FE-81AA21F6BAAD}"/>
                  </a:ext>
                </a:extLst>
              </p:cNvPr>
              <p:cNvSpPr/>
              <p:nvPr/>
            </p:nvSpPr>
            <p:spPr>
              <a:xfrm>
                <a:off x="4887686" y="4724400"/>
                <a:ext cx="1284514" cy="8382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67C016-A873-4154-A561-B7CBC5206D89}"/>
                  </a:ext>
                </a:extLst>
              </p:cNvPr>
              <p:cNvSpPr/>
              <p:nvPr/>
            </p:nvSpPr>
            <p:spPr>
              <a:xfrm>
                <a:off x="6172200" y="5562600"/>
                <a:ext cx="990600" cy="609600"/>
              </a:xfrm>
              <a:prstGeom prst="rect">
                <a:avLst/>
              </a:prstGeom>
              <a:solidFill>
                <a:srgbClr val="FF3B3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7">
                  <a:extLst>
                    <a:ext uri="{FF2B5EF4-FFF2-40B4-BE49-F238E27FC236}">
                      <a16:creationId xmlns:a16="http://schemas.microsoft.com/office/drawing/2014/main" id="{62522255-FA03-45A4-AF1D-015F6C202690}"/>
                    </a:ext>
                  </a:extLst>
                </p:cNvPr>
                <p:cNvSpPr txBox="1"/>
                <p:nvPr/>
              </p:nvSpPr>
              <p:spPr>
                <a:xfrm>
                  <a:off x="55977" y="1653611"/>
                  <a:ext cx="14031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0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0" dirty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7">
                  <a:extLst>
                    <a:ext uri="{FF2B5EF4-FFF2-40B4-BE49-F238E27FC236}">
                      <a16:creationId xmlns:a16="http://schemas.microsoft.com/office/drawing/2014/main" id="{62522255-FA03-45A4-AF1D-015F6C202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7" y="1653611"/>
                  <a:ext cx="140316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BB2925A-8C12-4A1F-9012-1BCEFF6F1EAA}"/>
                </a:ext>
              </a:extLst>
            </p:cNvPr>
            <p:cNvGrpSpPr/>
            <p:nvPr/>
          </p:nvGrpSpPr>
          <p:grpSpPr>
            <a:xfrm>
              <a:off x="1783069" y="1313882"/>
              <a:ext cx="699655" cy="1428544"/>
              <a:chOff x="2178792" y="1726066"/>
              <a:chExt cx="699655" cy="142854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9D585DE-7556-456E-8B56-B37755FB1C83}"/>
                  </a:ext>
                </a:extLst>
              </p:cNvPr>
              <p:cNvSpPr txBox="1"/>
              <p:nvPr/>
            </p:nvSpPr>
            <p:spPr>
              <a:xfrm>
                <a:off x="2178793" y="1726066"/>
                <a:ext cx="4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45A3B9-1BDC-412B-A950-2FA56ED305A3}"/>
                  </a:ext>
                </a:extLst>
              </p:cNvPr>
              <p:cNvSpPr txBox="1"/>
              <p:nvPr/>
            </p:nvSpPr>
            <p:spPr>
              <a:xfrm>
                <a:off x="2178792" y="2057906"/>
                <a:ext cx="4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D5B444-83AE-4CB1-8B19-494ED96BA963}"/>
                  </a:ext>
                </a:extLst>
              </p:cNvPr>
              <p:cNvSpPr txBox="1"/>
              <p:nvPr/>
            </p:nvSpPr>
            <p:spPr>
              <a:xfrm>
                <a:off x="2179638" y="2785278"/>
                <a:ext cx="653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baseline="-25000" dirty="0"/>
                  <a:t>m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7E93AC-46D5-488E-8DA2-C99CC5B74D1F}"/>
                  </a:ext>
                </a:extLst>
              </p:cNvPr>
              <p:cNvSpPr txBox="1"/>
              <p:nvPr/>
            </p:nvSpPr>
            <p:spPr>
              <a:xfrm>
                <a:off x="2224501" y="2279588"/>
                <a:ext cx="6539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baseline="-25000" dirty="0"/>
                  <a:t>.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178DEE-049A-4176-9869-2794AF47FFCE}"/>
                </a:ext>
              </a:extLst>
            </p:cNvPr>
            <p:cNvGrpSpPr/>
            <p:nvPr/>
          </p:nvGrpSpPr>
          <p:grpSpPr>
            <a:xfrm>
              <a:off x="2339371" y="860452"/>
              <a:ext cx="2328254" cy="409161"/>
              <a:chOff x="2458077" y="1380397"/>
              <a:chExt cx="2328254" cy="40916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552A62-5334-479E-AE34-EBDDB4577CAF}"/>
                  </a:ext>
                </a:extLst>
              </p:cNvPr>
              <p:cNvSpPr txBox="1"/>
              <p:nvPr/>
            </p:nvSpPr>
            <p:spPr>
              <a:xfrm>
                <a:off x="2906117" y="1408571"/>
                <a:ext cx="459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2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03CE9B0-6E25-42C2-B1C6-DD365830C619}"/>
                  </a:ext>
                </a:extLst>
              </p:cNvPr>
              <p:cNvGrpSpPr/>
              <p:nvPr/>
            </p:nvGrpSpPr>
            <p:grpSpPr>
              <a:xfrm>
                <a:off x="2458077" y="1380397"/>
                <a:ext cx="2328254" cy="409161"/>
                <a:chOff x="2458077" y="1359562"/>
                <a:chExt cx="2328254" cy="409161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D9D9372-7869-4817-918F-AFCFB8052C32}"/>
                    </a:ext>
                  </a:extLst>
                </p:cNvPr>
                <p:cNvSpPr txBox="1"/>
                <p:nvPr/>
              </p:nvSpPr>
              <p:spPr>
                <a:xfrm>
                  <a:off x="2458077" y="1385293"/>
                  <a:ext cx="702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baseline="-25000" dirty="0"/>
                    <a:t>1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4DDD671-3CC2-4F22-9286-B8B92FFD3DFC}"/>
                    </a:ext>
                  </a:extLst>
                </p:cNvPr>
                <p:cNvSpPr txBox="1"/>
                <p:nvPr/>
              </p:nvSpPr>
              <p:spPr>
                <a:xfrm>
                  <a:off x="4162877" y="1399391"/>
                  <a:ext cx="623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baseline="-25000" dirty="0"/>
                    <a:t>n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6F1DE3D-A3FB-4A36-AC46-94E9BC22A575}"/>
                    </a:ext>
                  </a:extLst>
                </p:cNvPr>
                <p:cNvSpPr txBox="1"/>
                <p:nvPr/>
              </p:nvSpPr>
              <p:spPr>
                <a:xfrm>
                  <a:off x="3347885" y="1359562"/>
                  <a:ext cx="7694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….</a:t>
                  </a:r>
                  <a:endParaRPr lang="en-US" baseline="-25000" dirty="0"/>
                </a:p>
              </p:txBody>
            </p: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22C09-8F8D-4FD8-AE02-4EA89785B486}"/>
                </a:ext>
              </a:extLst>
            </p:cNvPr>
            <p:cNvSpPr/>
            <p:nvPr/>
          </p:nvSpPr>
          <p:spPr>
            <a:xfrm>
              <a:off x="2546490" y="2300643"/>
              <a:ext cx="45719" cy="51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A0AEAD6-7FC4-4DD6-8586-D8CE54004269}"/>
                </a:ext>
              </a:extLst>
            </p:cNvPr>
            <p:cNvSpPr/>
            <p:nvPr/>
          </p:nvSpPr>
          <p:spPr>
            <a:xfrm>
              <a:off x="2970457" y="2300642"/>
              <a:ext cx="45719" cy="51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81CEA6-9373-48CD-8E99-93509F5B8103}"/>
                </a:ext>
              </a:extLst>
            </p:cNvPr>
            <p:cNvSpPr/>
            <p:nvPr/>
          </p:nvSpPr>
          <p:spPr>
            <a:xfrm>
              <a:off x="2787411" y="2505805"/>
              <a:ext cx="45719" cy="51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A4C517-5C38-4C9A-AC88-21978A85703F}"/>
                </a:ext>
              </a:extLst>
            </p:cNvPr>
            <p:cNvSpPr/>
            <p:nvPr/>
          </p:nvSpPr>
          <p:spPr>
            <a:xfrm>
              <a:off x="3313016" y="2369447"/>
              <a:ext cx="45719" cy="51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6A5E59-5329-4739-A674-485A7C56F5A8}"/>
                </a:ext>
              </a:extLst>
            </p:cNvPr>
            <p:cNvSpPr/>
            <p:nvPr/>
          </p:nvSpPr>
          <p:spPr>
            <a:xfrm>
              <a:off x="3613902" y="1601656"/>
              <a:ext cx="45719" cy="519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EAC6BC-63B9-4BD9-9BED-2F1D04977AEB}"/>
                </a:ext>
              </a:extLst>
            </p:cNvPr>
            <p:cNvSpPr/>
            <p:nvPr/>
          </p:nvSpPr>
          <p:spPr>
            <a:xfrm>
              <a:off x="4021311" y="1575678"/>
              <a:ext cx="45719" cy="519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CEFB38-69FF-47AB-8396-92BCE9E6C22F}"/>
                </a:ext>
              </a:extLst>
            </p:cNvPr>
            <p:cNvSpPr/>
            <p:nvPr/>
          </p:nvSpPr>
          <p:spPr>
            <a:xfrm>
              <a:off x="3882422" y="1840061"/>
              <a:ext cx="45719" cy="519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CCEA0E-3BE4-4AC3-8C66-1413947627D9}"/>
                </a:ext>
              </a:extLst>
            </p:cNvPr>
            <p:cNvSpPr/>
            <p:nvPr/>
          </p:nvSpPr>
          <p:spPr>
            <a:xfrm>
              <a:off x="4233892" y="1933287"/>
              <a:ext cx="45719" cy="519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B4F0A8-2FDD-4ED2-B599-EF1857896E78}"/>
              </a:ext>
            </a:extLst>
          </p:cNvPr>
          <p:cNvSpPr txBox="1"/>
          <p:nvPr/>
        </p:nvSpPr>
        <p:spPr>
          <a:xfrm>
            <a:off x="233752" y="1547608"/>
            <a:ext cx="435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–Movie Matrix with Noisy Data: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E9BA7D74-4D20-4FCD-AD1C-5FC555E1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973" y="4356286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F5E118-F8DD-4A27-B37A-F73F0F6C7487}"/>
              </a:ext>
            </a:extLst>
          </p:cNvPr>
          <p:cNvSpPr txBox="1"/>
          <p:nvPr/>
        </p:nvSpPr>
        <p:spPr>
          <a:xfrm rot="16200000">
            <a:off x="1050019" y="17125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081121-5634-4204-B9AE-CC0DFA3BD008}"/>
              </a:ext>
            </a:extLst>
          </p:cNvPr>
          <p:cNvSpPr/>
          <p:nvPr/>
        </p:nvSpPr>
        <p:spPr>
          <a:xfrm>
            <a:off x="691902" y="3536360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8359B76-6095-4135-A4ED-ABEDFDACE0AF}"/>
              </a:ext>
            </a:extLst>
          </p:cNvPr>
          <p:cNvGrpSpPr/>
          <p:nvPr/>
        </p:nvGrpSpPr>
        <p:grpSpPr>
          <a:xfrm>
            <a:off x="68594" y="3590516"/>
            <a:ext cx="699655" cy="2701089"/>
            <a:chOff x="2178792" y="1726066"/>
            <a:chExt cx="699655" cy="270108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6563352-438E-4FC8-9D45-F9685BCB64F6}"/>
                </a:ext>
              </a:extLst>
            </p:cNvPr>
            <p:cNvSpPr txBox="1"/>
            <p:nvPr/>
          </p:nvSpPr>
          <p:spPr>
            <a:xfrm>
              <a:off x="2178793" y="1726066"/>
              <a:ext cx="492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4779FE9-A229-4C7F-A1B4-1BF1EB047DEC}"/>
                </a:ext>
              </a:extLst>
            </p:cNvPr>
            <p:cNvSpPr txBox="1"/>
            <p:nvPr/>
          </p:nvSpPr>
          <p:spPr>
            <a:xfrm>
              <a:off x="2178792" y="2057906"/>
              <a:ext cx="492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25DC2C-D2CB-4157-A2A9-55527FE08C2B}"/>
                </a:ext>
              </a:extLst>
            </p:cNvPr>
            <p:cNvSpPr txBox="1"/>
            <p:nvPr/>
          </p:nvSpPr>
          <p:spPr>
            <a:xfrm>
              <a:off x="2178792" y="4057823"/>
              <a:ext cx="65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baseline="-25000" dirty="0"/>
                <a:t>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B1FBC4A-1892-492D-A4D6-5005190EB65F}"/>
                </a:ext>
              </a:extLst>
            </p:cNvPr>
            <p:cNvSpPr txBox="1"/>
            <p:nvPr/>
          </p:nvSpPr>
          <p:spPr>
            <a:xfrm>
              <a:off x="2224501" y="2279588"/>
              <a:ext cx="6539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endParaRPr lang="en-US" baseline="-25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3CF7A-D448-4E00-8BBE-EC2EEFDFCC1A}"/>
              </a:ext>
            </a:extLst>
          </p:cNvPr>
          <p:cNvGrpSpPr/>
          <p:nvPr/>
        </p:nvGrpSpPr>
        <p:grpSpPr>
          <a:xfrm>
            <a:off x="2853641" y="3470308"/>
            <a:ext cx="9237411" cy="2704311"/>
            <a:chOff x="2853641" y="3470308"/>
            <a:chExt cx="9237411" cy="2704311"/>
          </a:xfrm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892AE7BE-A723-4F48-B53D-EA5CA61DF0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52057" y="3583819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87981A-5DB0-4758-AB9F-9AF5D4282F7D}"/>
                </a:ext>
              </a:extLst>
            </p:cNvPr>
            <p:cNvGrpSpPr/>
            <p:nvPr/>
          </p:nvGrpSpPr>
          <p:grpSpPr>
            <a:xfrm>
              <a:off x="2853641" y="3470308"/>
              <a:ext cx="9237411" cy="2677656"/>
              <a:chOff x="2853641" y="3470308"/>
              <a:chExt cx="9237411" cy="2677656"/>
            </a:xfrm>
          </p:grpSpPr>
          <p:sp>
            <p:nvSpPr>
              <p:cNvPr id="20" name="Text Box 32">
                <a:extLst>
                  <a:ext uri="{FF2B5EF4-FFF2-40B4-BE49-F238E27FC236}">
                    <a16:creationId xmlns:a16="http://schemas.microsoft.com/office/drawing/2014/main" id="{F1EAB62A-9AF3-4872-B4FA-0E769B0D8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3306" y="4476830"/>
                <a:ext cx="403216" cy="584775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8000"/>
                    </a:solidFill>
                  </a:rPr>
                  <a:t>x</a:t>
                </a:r>
              </a:p>
            </p:txBody>
          </p:sp>
          <p:sp>
            <p:nvSpPr>
              <p:cNvPr id="21" name="Text Box 35">
                <a:extLst>
                  <a:ext uri="{FF2B5EF4-FFF2-40B4-BE49-F238E27FC236}">
                    <a16:creationId xmlns:a16="http://schemas.microsoft.com/office/drawing/2014/main" id="{BC3514A4-C6F7-43D1-9D8D-390A45EEC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0977" y="4516749"/>
                <a:ext cx="399468" cy="584775"/>
              </a:xfrm>
              <a:prstGeom prst="rect">
                <a:avLst/>
              </a:prstGeom>
              <a:noFill/>
              <a:ln w="15875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8000"/>
                    </a:solidFill>
                  </a:rPr>
                  <a:t>x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65ABEA-B763-43B3-8D66-A7EC42C8C650}"/>
                  </a:ext>
                </a:extLst>
              </p:cNvPr>
              <p:cNvSpPr/>
              <p:nvPr/>
            </p:nvSpPr>
            <p:spPr>
              <a:xfrm>
                <a:off x="2853641" y="3470308"/>
                <a:ext cx="2538193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0EFF5B-EB92-4A7C-8F94-778D41B6EE92}"/>
                  </a:ext>
                </a:extLst>
              </p:cNvPr>
              <p:cNvSpPr/>
              <p:nvPr/>
            </p:nvSpPr>
            <p:spPr>
              <a:xfrm>
                <a:off x="5834668" y="4208562"/>
                <a:ext cx="19845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12.4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0     0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    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9.5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0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0       0  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1.3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2F32636-2F5D-4742-B439-CE6979F7BE82}"/>
                  </a:ext>
                </a:extLst>
              </p:cNvPr>
              <p:cNvSpPr/>
              <p:nvPr/>
            </p:nvSpPr>
            <p:spPr>
              <a:xfrm>
                <a:off x="8204852" y="4172298"/>
                <a:ext cx="3886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0.56  0.59   0.56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0.09   0.09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-0.12  0.02  -0.12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0.69   0.69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0.40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-0.80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0.40   0.09   0.09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81F7339-775E-4C62-8160-DDABBE266C0D}"/>
                  </a:ext>
                </a:extLst>
              </p:cNvPr>
              <p:cNvGrpSpPr/>
              <p:nvPr/>
            </p:nvGrpSpPr>
            <p:grpSpPr>
              <a:xfrm>
                <a:off x="2923118" y="3513325"/>
                <a:ext cx="9064527" cy="2590800"/>
                <a:chOff x="2923118" y="3513325"/>
                <a:chExt cx="9064527" cy="2590800"/>
              </a:xfrm>
            </p:grpSpPr>
            <p:sp>
              <p:nvSpPr>
                <p:cNvPr id="32" name="Freeform 8">
                  <a:extLst>
                    <a:ext uri="{FF2B5EF4-FFF2-40B4-BE49-F238E27FC236}">
                      <a16:creationId xmlns:a16="http://schemas.microsoft.com/office/drawing/2014/main" id="{C8F8EF2C-5160-4BCE-8C46-1C2BAE865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3118" y="3513325"/>
                  <a:ext cx="228600" cy="2590800"/>
                </a:xfrm>
                <a:custGeom>
                  <a:avLst/>
                  <a:gdLst/>
                  <a:ahLst/>
                  <a:cxnLst>
                    <a:cxn ang="0">
                      <a:pos x="264" y="0"/>
                    </a:cxn>
                    <a:cxn ang="0">
                      <a:pos x="0" y="12"/>
                    </a:cxn>
                    <a:cxn ang="0">
                      <a:pos x="0" y="2220"/>
                    </a:cxn>
                    <a:cxn ang="0">
                      <a:pos x="228" y="2220"/>
                    </a:cxn>
                  </a:cxnLst>
                  <a:rect l="0" t="0" r="r" b="b"/>
                  <a:pathLst>
                    <a:path w="264" h="2220">
                      <a:moveTo>
                        <a:pt x="264" y="0"/>
                      </a:moveTo>
                      <a:lnTo>
                        <a:pt x="0" y="12"/>
                      </a:lnTo>
                      <a:lnTo>
                        <a:pt x="0" y="2220"/>
                      </a:lnTo>
                      <a:lnTo>
                        <a:pt x="228" y="222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Freeform 30">
                  <a:extLst>
                    <a:ext uri="{FF2B5EF4-FFF2-40B4-BE49-F238E27FC236}">
                      <a16:creationId xmlns:a16="http://schemas.microsoft.com/office/drawing/2014/main" id="{6685AFE5-01FF-4831-A11E-08241532DF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4668" y="4248479"/>
                  <a:ext cx="228600" cy="1200329"/>
                </a:xfrm>
                <a:custGeom>
                  <a:avLst/>
                  <a:gdLst/>
                  <a:ahLst/>
                  <a:cxnLst>
                    <a:cxn ang="0">
                      <a:pos x="264" y="0"/>
                    </a:cxn>
                    <a:cxn ang="0">
                      <a:pos x="0" y="12"/>
                    </a:cxn>
                    <a:cxn ang="0">
                      <a:pos x="0" y="2220"/>
                    </a:cxn>
                    <a:cxn ang="0">
                      <a:pos x="228" y="2220"/>
                    </a:cxn>
                  </a:cxnLst>
                  <a:rect l="0" t="0" r="r" b="b"/>
                  <a:pathLst>
                    <a:path w="264" h="2220">
                      <a:moveTo>
                        <a:pt x="264" y="0"/>
                      </a:moveTo>
                      <a:lnTo>
                        <a:pt x="0" y="12"/>
                      </a:lnTo>
                      <a:lnTo>
                        <a:pt x="0" y="2220"/>
                      </a:lnTo>
                      <a:lnTo>
                        <a:pt x="228" y="222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31">
                  <a:extLst>
                    <a:ext uri="{FF2B5EF4-FFF2-40B4-BE49-F238E27FC236}">
                      <a16:creationId xmlns:a16="http://schemas.microsoft.com/office/drawing/2014/main" id="{DAEFE1DC-74B1-4579-89FE-784EB13A2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404572" y="4231588"/>
                  <a:ext cx="228600" cy="1200330"/>
                </a:xfrm>
                <a:custGeom>
                  <a:avLst/>
                  <a:gdLst/>
                  <a:ahLst/>
                  <a:cxnLst>
                    <a:cxn ang="0">
                      <a:pos x="264" y="0"/>
                    </a:cxn>
                    <a:cxn ang="0">
                      <a:pos x="0" y="12"/>
                    </a:cxn>
                    <a:cxn ang="0">
                      <a:pos x="0" y="2220"/>
                    </a:cxn>
                    <a:cxn ang="0">
                      <a:pos x="228" y="2220"/>
                    </a:cxn>
                  </a:cxnLst>
                  <a:rect l="0" t="0" r="r" b="b"/>
                  <a:pathLst>
                    <a:path w="264" h="2220">
                      <a:moveTo>
                        <a:pt x="264" y="0"/>
                      </a:moveTo>
                      <a:lnTo>
                        <a:pt x="0" y="12"/>
                      </a:lnTo>
                      <a:lnTo>
                        <a:pt x="0" y="2220"/>
                      </a:lnTo>
                      <a:lnTo>
                        <a:pt x="228" y="222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36">
                  <a:extLst>
                    <a:ext uri="{FF2B5EF4-FFF2-40B4-BE49-F238E27FC236}">
                      <a16:creationId xmlns:a16="http://schemas.microsoft.com/office/drawing/2014/main" id="{F0926FB3-5FDB-45E0-B449-95CE43264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8591" y="4268745"/>
                  <a:ext cx="155728" cy="1037856"/>
                </a:xfrm>
                <a:custGeom>
                  <a:avLst/>
                  <a:gdLst/>
                  <a:ahLst/>
                  <a:cxnLst>
                    <a:cxn ang="0">
                      <a:pos x="264" y="0"/>
                    </a:cxn>
                    <a:cxn ang="0">
                      <a:pos x="0" y="12"/>
                    </a:cxn>
                    <a:cxn ang="0">
                      <a:pos x="0" y="2220"/>
                    </a:cxn>
                    <a:cxn ang="0">
                      <a:pos x="228" y="2220"/>
                    </a:cxn>
                  </a:cxnLst>
                  <a:rect l="0" t="0" r="r" b="b"/>
                  <a:pathLst>
                    <a:path w="264" h="2220">
                      <a:moveTo>
                        <a:pt x="264" y="0"/>
                      </a:moveTo>
                      <a:lnTo>
                        <a:pt x="0" y="12"/>
                      </a:lnTo>
                      <a:lnTo>
                        <a:pt x="0" y="2220"/>
                      </a:lnTo>
                      <a:lnTo>
                        <a:pt x="228" y="222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37">
                  <a:extLst>
                    <a:ext uri="{FF2B5EF4-FFF2-40B4-BE49-F238E27FC236}">
                      <a16:creationId xmlns:a16="http://schemas.microsoft.com/office/drawing/2014/main" id="{7A078F73-6E0D-47CE-A7B0-BCE106B65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835245" y="4234209"/>
                  <a:ext cx="152400" cy="1106928"/>
                </a:xfrm>
                <a:custGeom>
                  <a:avLst/>
                  <a:gdLst/>
                  <a:ahLst/>
                  <a:cxnLst>
                    <a:cxn ang="0">
                      <a:pos x="264" y="0"/>
                    </a:cxn>
                    <a:cxn ang="0">
                      <a:pos x="0" y="12"/>
                    </a:cxn>
                    <a:cxn ang="0">
                      <a:pos x="0" y="2220"/>
                    </a:cxn>
                    <a:cxn ang="0">
                      <a:pos x="228" y="2220"/>
                    </a:cxn>
                  </a:cxnLst>
                  <a:rect l="0" t="0" r="r" b="b"/>
                  <a:pathLst>
                    <a:path w="264" h="2220">
                      <a:moveTo>
                        <a:pt x="264" y="0"/>
                      </a:moveTo>
                      <a:lnTo>
                        <a:pt x="0" y="12"/>
                      </a:lnTo>
                      <a:lnTo>
                        <a:pt x="0" y="2220"/>
                      </a:lnTo>
                      <a:lnTo>
                        <a:pt x="228" y="222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0E74FFBA-F8F3-4186-BEC1-EC5C61D702C4}"/>
              </a:ext>
            </a:extLst>
          </p:cNvPr>
          <p:cNvSpPr/>
          <p:nvPr/>
        </p:nvSpPr>
        <p:spPr>
          <a:xfrm>
            <a:off x="7092492" y="4941690"/>
            <a:ext cx="481321" cy="465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3774CC-BAEC-4D88-8343-31449B9943C1}"/>
              </a:ext>
            </a:extLst>
          </p:cNvPr>
          <p:cNvCxnSpPr>
            <a:stCxn id="60" idx="5"/>
          </p:cNvCxnSpPr>
          <p:nvPr/>
        </p:nvCxnSpPr>
        <p:spPr>
          <a:xfrm>
            <a:off x="7503325" y="5338658"/>
            <a:ext cx="1266602" cy="7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50E45F-9DA5-487E-B67D-975A280221E5}"/>
              </a:ext>
            </a:extLst>
          </p:cNvPr>
          <p:cNvSpPr txBox="1"/>
          <p:nvPr/>
        </p:nvSpPr>
        <p:spPr>
          <a:xfrm>
            <a:off x="8814147" y="5860197"/>
            <a:ext cx="3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singular value implies the ‘concept’ is not important</a:t>
            </a:r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3F573A1D-A7E5-45E8-9A69-13309C17BF6F}"/>
              </a:ext>
            </a:extLst>
          </p:cNvPr>
          <p:cNvSpPr>
            <a:spLocks/>
          </p:cNvSpPr>
          <p:nvPr/>
        </p:nvSpPr>
        <p:spPr bwMode="auto">
          <a:xfrm>
            <a:off x="686598" y="3557164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9DD30B4C-DB28-4625-91AA-FF3962781778}"/>
              </a:ext>
            </a:extLst>
          </p:cNvPr>
          <p:cNvSpPr>
            <a:spLocks/>
          </p:cNvSpPr>
          <p:nvPr/>
        </p:nvSpPr>
        <p:spPr bwMode="auto">
          <a:xfrm flipH="1">
            <a:off x="2377323" y="3539534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2" grpId="0"/>
      <p:bldP spid="23" grpId="0"/>
      <p:bldP spid="60" grpId="0" animBg="1"/>
      <p:bldP spid="66" grpId="0"/>
      <p:bldP spid="67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95FA586-CFE9-440C-8113-BF42F7F5D2E4}"/>
              </a:ext>
            </a:extLst>
          </p:cNvPr>
          <p:cNvSpPr txBox="1"/>
          <p:nvPr/>
        </p:nvSpPr>
        <p:spPr>
          <a:xfrm>
            <a:off x="101687" y="69191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Rank – k Approximation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E9BA7D74-4D20-4FCD-AD1C-5FC555E1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498" y="3073575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F1EAB62A-9AF3-4872-B4FA-0E769B0D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836" y="3033658"/>
            <a:ext cx="399468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21" name="Text Box 35">
            <a:extLst>
              <a:ext uri="{FF2B5EF4-FFF2-40B4-BE49-F238E27FC236}">
                <a16:creationId xmlns:a16="http://schemas.microsoft.com/office/drawing/2014/main" id="{BC3514A4-C6F7-43D1-9D8D-390A45EE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507" y="3073577"/>
            <a:ext cx="399468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081121-5634-4204-B9AE-CC0DFA3BD008}"/>
              </a:ext>
            </a:extLst>
          </p:cNvPr>
          <p:cNvSpPr/>
          <p:nvPr/>
        </p:nvSpPr>
        <p:spPr>
          <a:xfrm>
            <a:off x="853620" y="2070563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65ABEA-B763-43B3-8D66-A7EC42C8C650}"/>
              </a:ext>
            </a:extLst>
          </p:cNvPr>
          <p:cNvSpPr/>
          <p:nvPr/>
        </p:nvSpPr>
        <p:spPr>
          <a:xfrm>
            <a:off x="3024172" y="2027136"/>
            <a:ext cx="251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0.13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-0.02  -0.01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0.41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-0.07  -0.03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0.55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-0.09  -0.04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0.68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-0.11  -0.05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0.15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0.59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0.65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0.07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0.73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-0.67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0.07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0.29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0EFF5B-EB92-4A7C-8F94-778D41B6EE92}"/>
              </a:ext>
            </a:extLst>
          </p:cNvPr>
          <p:cNvSpPr/>
          <p:nvPr/>
        </p:nvSpPr>
        <p:spPr>
          <a:xfrm>
            <a:off x="6005198" y="2725882"/>
            <a:ext cx="1984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12.4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0     0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9.5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0       0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F32636-2F5D-4742-B439-CE6979F7BE82}"/>
              </a:ext>
            </a:extLst>
          </p:cNvPr>
          <p:cNvSpPr/>
          <p:nvPr/>
        </p:nvSpPr>
        <p:spPr>
          <a:xfrm>
            <a:off x="8375382" y="2729126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0.56  0.59   0.56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0.09   0.09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-0.12  0.02  -0.12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0.69   0.69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0.40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-0.80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0.40   0.09   0.09</a:t>
            </a: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C8F8EF2C-5160-4BCE-8C46-1C2BAE865C48}"/>
              </a:ext>
            </a:extLst>
          </p:cNvPr>
          <p:cNvSpPr>
            <a:spLocks/>
          </p:cNvSpPr>
          <p:nvPr/>
        </p:nvSpPr>
        <p:spPr bwMode="auto">
          <a:xfrm>
            <a:off x="3104897" y="2070563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892AE7BE-A723-4F48-B53D-EA5CA61DF053}"/>
              </a:ext>
            </a:extLst>
          </p:cNvPr>
          <p:cNvSpPr>
            <a:spLocks/>
          </p:cNvSpPr>
          <p:nvPr/>
        </p:nvSpPr>
        <p:spPr bwMode="auto">
          <a:xfrm flipH="1">
            <a:off x="5222587" y="2101139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0">
            <a:extLst>
              <a:ext uri="{FF2B5EF4-FFF2-40B4-BE49-F238E27FC236}">
                <a16:creationId xmlns:a16="http://schemas.microsoft.com/office/drawing/2014/main" id="{6685AFE5-01FF-4831-A11E-08241532DF16}"/>
              </a:ext>
            </a:extLst>
          </p:cNvPr>
          <p:cNvSpPr>
            <a:spLocks/>
          </p:cNvSpPr>
          <p:nvPr/>
        </p:nvSpPr>
        <p:spPr bwMode="auto">
          <a:xfrm>
            <a:off x="6005198" y="2765799"/>
            <a:ext cx="228600" cy="1200329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DAEFE1DC-74B1-4579-89FE-784EB13A2FFC}"/>
              </a:ext>
            </a:extLst>
          </p:cNvPr>
          <p:cNvSpPr>
            <a:spLocks/>
          </p:cNvSpPr>
          <p:nvPr/>
        </p:nvSpPr>
        <p:spPr bwMode="auto">
          <a:xfrm flipH="1">
            <a:off x="7575102" y="2788416"/>
            <a:ext cx="228600" cy="120033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36">
            <a:extLst>
              <a:ext uri="{FF2B5EF4-FFF2-40B4-BE49-F238E27FC236}">
                <a16:creationId xmlns:a16="http://schemas.microsoft.com/office/drawing/2014/main" id="{F0926FB3-5FDB-45E0-B449-95CE43264715}"/>
              </a:ext>
            </a:extLst>
          </p:cNvPr>
          <p:cNvSpPr>
            <a:spLocks/>
          </p:cNvSpPr>
          <p:nvPr/>
        </p:nvSpPr>
        <p:spPr bwMode="auto">
          <a:xfrm>
            <a:off x="8369121" y="2825573"/>
            <a:ext cx="155728" cy="1037856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37">
            <a:extLst>
              <a:ext uri="{FF2B5EF4-FFF2-40B4-BE49-F238E27FC236}">
                <a16:creationId xmlns:a16="http://schemas.microsoft.com/office/drawing/2014/main" id="{7A078F73-6E0D-47CE-A7B0-BCE106B654A2}"/>
              </a:ext>
            </a:extLst>
          </p:cNvPr>
          <p:cNvSpPr>
            <a:spLocks/>
          </p:cNvSpPr>
          <p:nvPr/>
        </p:nvSpPr>
        <p:spPr bwMode="auto">
          <a:xfrm flipH="1">
            <a:off x="12005775" y="2791037"/>
            <a:ext cx="152400" cy="1106928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8B7C01F4-0100-4CEA-860A-CEC173FE0885}"/>
              </a:ext>
            </a:extLst>
          </p:cNvPr>
          <p:cNvSpPr>
            <a:spLocks/>
          </p:cNvSpPr>
          <p:nvPr/>
        </p:nvSpPr>
        <p:spPr bwMode="auto">
          <a:xfrm>
            <a:off x="833201" y="2078361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8DEE7E4-09BF-4BB3-BD9C-4C3A9EA34010}"/>
              </a:ext>
            </a:extLst>
          </p:cNvPr>
          <p:cNvSpPr>
            <a:spLocks/>
          </p:cNvSpPr>
          <p:nvPr/>
        </p:nvSpPr>
        <p:spPr bwMode="auto">
          <a:xfrm flipH="1">
            <a:off x="2549314" y="2070563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E55C84-7383-4852-82AB-FCEB3201F359}"/>
                  </a:ext>
                </a:extLst>
              </p:cNvPr>
              <p:cNvSpPr txBox="1"/>
              <p:nvPr/>
            </p:nvSpPr>
            <p:spPr>
              <a:xfrm>
                <a:off x="552918" y="980694"/>
                <a:ext cx="5687186" cy="419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==&gt;  Rank – 3 Matrix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E55C84-7383-4852-82AB-FCEB3201F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8" y="980694"/>
                <a:ext cx="5687186" cy="419987"/>
              </a:xfrm>
              <a:prstGeom prst="rect">
                <a:avLst/>
              </a:prstGeom>
              <a:blipFill>
                <a:blip r:embed="rId2"/>
                <a:stretch>
                  <a:fillRect t="-4348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559C48-8C8A-4C55-AD2C-A78AA2735D56}"/>
              </a:ext>
            </a:extLst>
          </p:cNvPr>
          <p:cNvCxnSpPr/>
          <p:nvPr/>
        </p:nvCxnSpPr>
        <p:spPr>
          <a:xfrm>
            <a:off x="7236348" y="3534073"/>
            <a:ext cx="567354" cy="329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397D07-64C7-444A-B062-78DBC76344FD}"/>
              </a:ext>
            </a:extLst>
          </p:cNvPr>
          <p:cNvCxnSpPr>
            <a:cxnSpLocks/>
          </p:cNvCxnSpPr>
          <p:nvPr/>
        </p:nvCxnSpPr>
        <p:spPr>
          <a:xfrm flipH="1">
            <a:off x="7256566" y="3463847"/>
            <a:ext cx="445248" cy="587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CA49FD-3B8E-4519-81A9-9ACAE6C32FBF}"/>
              </a:ext>
            </a:extLst>
          </p:cNvPr>
          <p:cNvGrpSpPr/>
          <p:nvPr/>
        </p:nvGrpSpPr>
        <p:grpSpPr>
          <a:xfrm>
            <a:off x="4788748" y="2146324"/>
            <a:ext cx="502583" cy="2385276"/>
            <a:chOff x="4788748" y="2146324"/>
            <a:chExt cx="502583" cy="238527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379253-5E2E-49EA-8BD6-694152F63821}"/>
                </a:ext>
              </a:extLst>
            </p:cNvPr>
            <p:cNvCxnSpPr>
              <a:cxnSpLocks/>
            </p:cNvCxnSpPr>
            <p:nvPr/>
          </p:nvCxnSpPr>
          <p:spPr>
            <a:xfrm>
              <a:off x="4788748" y="2146324"/>
              <a:ext cx="502583" cy="23852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9347E7-F287-4C9C-9234-6826DDBB6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1228" y="2146324"/>
              <a:ext cx="397662" cy="23852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C5F720-221C-4700-BFFA-7E360F014180}"/>
              </a:ext>
            </a:extLst>
          </p:cNvPr>
          <p:cNvCxnSpPr>
            <a:cxnSpLocks/>
          </p:cNvCxnSpPr>
          <p:nvPr/>
        </p:nvCxnSpPr>
        <p:spPr>
          <a:xfrm>
            <a:off x="8672590" y="3604994"/>
            <a:ext cx="3409385" cy="2093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2BD906-DD82-47F2-97BF-B2FE6F5CF58D}"/>
              </a:ext>
            </a:extLst>
          </p:cNvPr>
          <p:cNvCxnSpPr>
            <a:cxnSpLocks/>
          </p:cNvCxnSpPr>
          <p:nvPr/>
        </p:nvCxnSpPr>
        <p:spPr>
          <a:xfrm flipV="1">
            <a:off x="8596390" y="3640095"/>
            <a:ext cx="3444369" cy="139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9CA1F3-86BC-4662-A5D4-EF5457C00A94}"/>
                  </a:ext>
                </a:extLst>
              </p:cNvPr>
              <p:cNvSpPr txBox="1"/>
              <p:nvPr/>
            </p:nvSpPr>
            <p:spPr>
              <a:xfrm>
                <a:off x="-129875" y="3169089"/>
                <a:ext cx="600965" cy="409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9CA1F3-86BC-4662-A5D4-EF5457C00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875" y="3169089"/>
                <a:ext cx="600965" cy="409343"/>
              </a:xfrm>
              <a:prstGeom prst="rect">
                <a:avLst/>
              </a:prstGeom>
              <a:blipFill>
                <a:blip r:embed="rId3"/>
                <a:stretch>
                  <a:fillRect t="-8955" r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 Box 21">
            <a:extLst>
              <a:ext uri="{FF2B5EF4-FFF2-40B4-BE49-F238E27FC236}">
                <a16:creationId xmlns:a16="http://schemas.microsoft.com/office/drawing/2014/main" id="{636BAD46-1032-47D8-B3D2-7925788C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7" y="3046574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D160B2A-2E44-4D46-9D8F-27DCBA17F119}"/>
                  </a:ext>
                </a:extLst>
              </p:cNvPr>
              <p:cNvSpPr txBox="1"/>
              <p:nvPr/>
            </p:nvSpPr>
            <p:spPr>
              <a:xfrm>
                <a:off x="9678" y="1017796"/>
                <a:ext cx="600965" cy="409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=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D160B2A-2E44-4D46-9D8F-27DCBA17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" y="1017796"/>
                <a:ext cx="600965" cy="409343"/>
              </a:xfrm>
              <a:prstGeom prst="rect">
                <a:avLst/>
              </a:prstGeom>
              <a:blipFill>
                <a:blip r:embed="rId4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5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95FA586-CFE9-440C-8113-BF42F7F5D2E4}"/>
              </a:ext>
            </a:extLst>
          </p:cNvPr>
          <p:cNvSpPr txBox="1"/>
          <p:nvPr/>
        </p:nvSpPr>
        <p:spPr>
          <a:xfrm>
            <a:off x="101687" y="69191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Rank – k Approximation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081121-5634-4204-B9AE-CC0DFA3BD008}"/>
              </a:ext>
            </a:extLst>
          </p:cNvPr>
          <p:cNvSpPr/>
          <p:nvPr/>
        </p:nvSpPr>
        <p:spPr>
          <a:xfrm>
            <a:off x="784038" y="899919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8B7C01F4-0100-4CEA-860A-CEC173FE0885}"/>
              </a:ext>
            </a:extLst>
          </p:cNvPr>
          <p:cNvSpPr>
            <a:spLocks/>
          </p:cNvSpPr>
          <p:nvPr/>
        </p:nvSpPr>
        <p:spPr bwMode="auto">
          <a:xfrm>
            <a:off x="763619" y="907717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8DEE7E4-09BF-4BB3-BD9C-4C3A9EA34010}"/>
              </a:ext>
            </a:extLst>
          </p:cNvPr>
          <p:cNvSpPr>
            <a:spLocks/>
          </p:cNvSpPr>
          <p:nvPr/>
        </p:nvSpPr>
        <p:spPr bwMode="auto">
          <a:xfrm flipH="1">
            <a:off x="2479732" y="899919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21">
            <a:extLst>
              <a:ext uri="{FF2B5EF4-FFF2-40B4-BE49-F238E27FC236}">
                <a16:creationId xmlns:a16="http://schemas.microsoft.com/office/drawing/2014/main" id="{5AAE1F7E-E488-40B5-AF86-DD2D3064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780" y="1781815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223515-703F-4426-8BC0-4EDA4AB7AE7A}"/>
              </a:ext>
            </a:extLst>
          </p:cNvPr>
          <p:cNvGrpSpPr/>
          <p:nvPr/>
        </p:nvGrpSpPr>
        <p:grpSpPr>
          <a:xfrm>
            <a:off x="4404026" y="908312"/>
            <a:ext cx="4455957" cy="2677656"/>
            <a:chOff x="3657600" y="3027704"/>
            <a:chExt cx="4455957" cy="2677656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6BE7A90A-AEDE-48BB-8368-5455F8B24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11872" y="3055104"/>
              <a:ext cx="1524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FF1D4625-3553-496B-8BDE-39E89326F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600" y="3044952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9F91A48-27AE-4D22-ADF5-7628AC8C0872}"/>
                </a:ext>
              </a:extLst>
            </p:cNvPr>
            <p:cNvSpPr/>
            <p:nvPr/>
          </p:nvSpPr>
          <p:spPr>
            <a:xfrm>
              <a:off x="3770157" y="3027704"/>
              <a:ext cx="43434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0.92  0.95   0.92  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0.01   0.01</a:t>
              </a:r>
            </a:p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2.91  3.01   2.91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-0.01  -0.01</a:t>
              </a:r>
            </a:p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3.90  4.04   3.90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0.01   0.01</a:t>
              </a:r>
            </a:p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4.82  5.00   4.82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0.03   0.03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0.70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0.70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4.11   4.11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-0.69  1.34  -0.69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4.78   4.78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0.32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0.23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0.32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2.01   2.01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119831-FD46-46A2-84D5-FE4E09696A5F}"/>
                  </a:ext>
                </a:extLst>
              </p:cNvPr>
              <p:cNvSpPr txBox="1"/>
              <p:nvPr/>
            </p:nvSpPr>
            <p:spPr>
              <a:xfrm>
                <a:off x="6957824" y="40761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119831-FD46-46A2-84D5-FE4E0969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24" y="407610"/>
                <a:ext cx="352083" cy="307777"/>
              </a:xfrm>
              <a:prstGeom prst="rect">
                <a:avLst/>
              </a:prstGeom>
              <a:blipFill>
                <a:blip r:embed="rId3"/>
                <a:stretch>
                  <a:fillRect l="-15517" r="-103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6C10E2-7730-40F0-9005-A238FAD69A9F}"/>
                  </a:ext>
                </a:extLst>
              </p:cNvPr>
              <p:cNvSpPr txBox="1"/>
              <p:nvPr/>
            </p:nvSpPr>
            <p:spPr>
              <a:xfrm>
                <a:off x="3594759" y="4183634"/>
                <a:ext cx="461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Reconstructed Low –Rank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: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6C10E2-7730-40F0-9005-A238FAD69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759" y="4183634"/>
                <a:ext cx="4615939" cy="369332"/>
              </a:xfrm>
              <a:prstGeom prst="rect">
                <a:avLst/>
              </a:prstGeom>
              <a:blipFill>
                <a:blip r:embed="rId4"/>
                <a:stretch>
                  <a:fillRect l="-11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FFD4A4-4436-4CAC-890C-19D9956FC9D1}"/>
                  </a:ext>
                </a:extLst>
              </p:cNvPr>
              <p:cNvSpPr txBox="1"/>
              <p:nvPr/>
            </p:nvSpPr>
            <p:spPr>
              <a:xfrm>
                <a:off x="3474688" y="4853427"/>
                <a:ext cx="4959625" cy="37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==&gt;  Rank – 2 Matrix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FFD4A4-4436-4CAC-890C-19D9956F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88" y="4853427"/>
                <a:ext cx="4959625" cy="373179"/>
              </a:xfrm>
              <a:prstGeom prst="rect">
                <a:avLst/>
              </a:prstGeom>
              <a:blipFill>
                <a:blip r:embed="rId5"/>
                <a:stretch>
                  <a:fillRect l="-86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5DEC6C8-0F6E-4744-88AA-E826D61312C7}"/>
              </a:ext>
            </a:extLst>
          </p:cNvPr>
          <p:cNvSpPr txBox="1"/>
          <p:nvPr/>
        </p:nvSpPr>
        <p:spPr>
          <a:xfrm>
            <a:off x="3538731" y="5503167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Noise components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5AFDF2-BED0-442C-8DFB-58DEA8FB12EF}"/>
              </a:ext>
            </a:extLst>
          </p:cNvPr>
          <p:cNvSpPr txBox="1"/>
          <p:nvPr/>
        </p:nvSpPr>
        <p:spPr>
          <a:xfrm>
            <a:off x="3538731" y="606960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Fills in zero entries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10FD52-626A-46CA-AB03-BFD99FC1B082}"/>
                  </a:ext>
                </a:extLst>
              </p:cNvPr>
              <p:cNvSpPr txBox="1"/>
              <p:nvPr/>
            </p:nvSpPr>
            <p:spPr>
              <a:xfrm>
                <a:off x="144949" y="2016288"/>
                <a:ext cx="600965" cy="409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=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10FD52-626A-46CA-AB03-BFD99FC1B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2016288"/>
                <a:ext cx="600965" cy="409343"/>
              </a:xfrm>
              <a:prstGeom prst="rect">
                <a:avLst/>
              </a:prstGeom>
              <a:blipFill>
                <a:blip r:embed="rId6"/>
                <a:stretch>
                  <a:fillRect t="-895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8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 animBg="1"/>
      <p:bldP spid="5" grpId="0" animBg="1"/>
      <p:bldP spid="75" grpId="0"/>
      <p:bldP spid="72" grpId="0"/>
      <p:bldP spid="73" grpId="0"/>
      <p:bldP spid="74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83641</TotalTime>
  <Words>1233</Words>
  <Application>Microsoft Office PowerPoint</Application>
  <PresentationFormat>Widescreen</PresentationFormat>
  <Paragraphs>309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558</cp:revision>
  <dcterms:created xsi:type="dcterms:W3CDTF">2019-02-03T07:50:15Z</dcterms:created>
  <dcterms:modified xsi:type="dcterms:W3CDTF">2022-09-07T04:27:49Z</dcterms:modified>
</cp:coreProperties>
</file>