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1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3" r:id="rId2"/>
    <p:sldId id="385" r:id="rId3"/>
    <p:sldId id="369" r:id="rId4"/>
    <p:sldId id="380" r:id="rId5"/>
    <p:sldId id="371" r:id="rId6"/>
    <p:sldId id="372" r:id="rId7"/>
    <p:sldId id="373" r:id="rId8"/>
    <p:sldId id="377" r:id="rId9"/>
    <p:sldId id="378" r:id="rId10"/>
    <p:sldId id="382" r:id="rId11"/>
    <p:sldId id="383" r:id="rId12"/>
    <p:sldId id="374" r:id="rId13"/>
    <p:sldId id="3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99CC"/>
    <a:srgbClr val="FFCCFF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83750" autoAdjust="0"/>
  </p:normalViewPr>
  <p:slideViewPr>
    <p:cSldViewPr snapToGrid="0">
      <p:cViewPr varScale="1">
        <p:scale>
          <a:sx n="55" d="100"/>
          <a:sy n="55" d="100"/>
        </p:scale>
        <p:origin x="11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wanath gopalakrishnan" userId="0291d92d5a8006f9" providerId="LiveId" clId="{F276EBE8-363B-4109-96BB-CB2A399F2A08}"/>
    <pc:docChg chg="undo custSel addSld delSld modSld sldOrd">
      <pc:chgData name="viswanath gopalakrishnan" userId="0291d92d5a8006f9" providerId="LiveId" clId="{F276EBE8-363B-4109-96BB-CB2A399F2A08}" dt="2020-10-01T06:55:17.082" v="2748" actId="1076"/>
      <pc:docMkLst>
        <pc:docMk/>
      </pc:docMkLst>
      <pc:sldChg chg="delSp modSp add mod">
        <pc:chgData name="viswanath gopalakrishnan" userId="0291d92d5a8006f9" providerId="LiveId" clId="{F276EBE8-363B-4109-96BB-CB2A399F2A08}" dt="2020-09-23T07:24:55.791" v="1388" actId="1076"/>
        <pc:sldMkLst>
          <pc:docMk/>
          <pc:sldMk cId="3759266390" sldId="256"/>
        </pc:sldMkLst>
        <pc:spChg chg="mod">
          <ac:chgData name="viswanath gopalakrishnan" userId="0291d92d5a8006f9" providerId="LiveId" clId="{F276EBE8-363B-4109-96BB-CB2A399F2A08}" dt="2020-09-23T07:24:55.791" v="1388" actId="1076"/>
          <ac:spMkLst>
            <pc:docMk/>
            <pc:sldMk cId="3759266390" sldId="256"/>
            <ac:spMk id="2" creationId="{FC4E87E9-A149-4034-99B7-8CACF3DA1A5C}"/>
          </ac:spMkLst>
        </pc:spChg>
        <pc:picChg chg="del mod">
          <ac:chgData name="viswanath gopalakrishnan" userId="0291d92d5a8006f9" providerId="LiveId" clId="{F276EBE8-363B-4109-96BB-CB2A399F2A08}" dt="2020-09-23T07:24:44.904" v="1386" actId="478"/>
          <ac:picMkLst>
            <pc:docMk/>
            <pc:sldMk cId="3759266390" sldId="256"/>
            <ac:picMk id="120" creationId="{D1818933-F9C1-45A5-A969-6BE0175016B0}"/>
          </ac:picMkLst>
        </pc:picChg>
      </pc:sldChg>
      <pc:sldChg chg="addSp delSp modSp mod">
        <pc:chgData name="viswanath gopalakrishnan" userId="0291d92d5a8006f9" providerId="LiveId" clId="{F276EBE8-363B-4109-96BB-CB2A399F2A08}" dt="2020-10-01T05:28:55.834" v="2721" actId="1076"/>
        <pc:sldMkLst>
          <pc:docMk/>
          <pc:sldMk cId="1030127703" sldId="263"/>
        </pc:sldMkLst>
        <pc:spChg chg="del">
          <ac:chgData name="viswanath gopalakrishnan" userId="0291d92d5a8006f9" providerId="LiveId" clId="{F276EBE8-363B-4109-96BB-CB2A399F2A08}" dt="2020-10-01T05:28:44.352" v="2696" actId="478"/>
          <ac:spMkLst>
            <pc:docMk/>
            <pc:sldMk cId="1030127703" sldId="263"/>
            <ac:spMk id="2" creationId="{B1294D20-5533-481C-A381-BD921BBDA10F}"/>
          </ac:spMkLst>
        </pc:spChg>
        <pc:spChg chg="add">
          <ac:chgData name="viswanath gopalakrishnan" userId="0291d92d5a8006f9" providerId="LiveId" clId="{F276EBE8-363B-4109-96BB-CB2A399F2A08}" dt="2020-10-01T05:28:45.039" v="2697" actId="22"/>
          <ac:spMkLst>
            <pc:docMk/>
            <pc:sldMk cId="1030127703" sldId="263"/>
            <ac:spMk id="4" creationId="{C0B0D27C-5651-44D8-B3A6-124A1A2DF82E}"/>
          </ac:spMkLst>
        </pc:spChg>
        <pc:spChg chg="add mod">
          <ac:chgData name="viswanath gopalakrishnan" userId="0291d92d5a8006f9" providerId="LiveId" clId="{F276EBE8-363B-4109-96BB-CB2A399F2A08}" dt="2020-10-01T05:28:55.834" v="2721" actId="1076"/>
          <ac:spMkLst>
            <pc:docMk/>
            <pc:sldMk cId="1030127703" sldId="263"/>
            <ac:spMk id="6" creationId="{B7252770-194C-499C-84AA-F48AB4E51FDF}"/>
          </ac:spMkLst>
        </pc:spChg>
      </pc:sldChg>
      <pc:sldChg chg="modSp">
        <pc:chgData name="viswanath gopalakrishnan" userId="0291d92d5a8006f9" providerId="LiveId" clId="{F276EBE8-363B-4109-96BB-CB2A399F2A08}" dt="2020-10-01T05:24:40.948" v="2695" actId="6549"/>
        <pc:sldMkLst>
          <pc:docMk/>
          <pc:sldMk cId="392727911" sldId="317"/>
        </pc:sldMkLst>
        <pc:spChg chg="mod">
          <ac:chgData name="viswanath gopalakrishnan" userId="0291d92d5a8006f9" providerId="LiveId" clId="{F276EBE8-363B-4109-96BB-CB2A399F2A08}" dt="2020-10-01T05:24:40.948" v="2695" actId="6549"/>
          <ac:spMkLst>
            <pc:docMk/>
            <pc:sldMk cId="392727911" sldId="317"/>
            <ac:spMk id="5" creationId="{ED8F4497-9D2C-4946-8BA6-865AFAF6C08B}"/>
          </ac:spMkLst>
        </pc:spChg>
      </pc:sldChg>
      <pc:sldChg chg="modSp mod ord modAnim">
        <pc:chgData name="viswanath gopalakrishnan" userId="0291d92d5a8006f9" providerId="LiveId" clId="{F276EBE8-363B-4109-96BB-CB2A399F2A08}" dt="2020-10-01T04:51:30.070" v="2545"/>
        <pc:sldMkLst>
          <pc:docMk/>
          <pc:sldMk cId="4275847683" sldId="346"/>
        </pc:sldMkLst>
        <pc:spChg chg="mod">
          <ac:chgData name="viswanath gopalakrishnan" userId="0291d92d5a8006f9" providerId="LiveId" clId="{F276EBE8-363B-4109-96BB-CB2A399F2A08}" dt="2020-09-22T04:37:30.622" v="93" actId="6549"/>
          <ac:spMkLst>
            <pc:docMk/>
            <pc:sldMk cId="4275847683" sldId="346"/>
            <ac:spMk id="2" creationId="{B1294D20-5533-481C-A381-BD921BBDA10F}"/>
          </ac:spMkLst>
        </pc:spChg>
        <pc:spChg chg="mod">
          <ac:chgData name="viswanath gopalakrishnan" userId="0291d92d5a8006f9" providerId="LiveId" clId="{F276EBE8-363B-4109-96BB-CB2A399F2A08}" dt="2020-09-22T04:45:14.072" v="136" actId="1076"/>
          <ac:spMkLst>
            <pc:docMk/>
            <pc:sldMk cId="4275847683" sldId="346"/>
            <ac:spMk id="3" creationId="{E4CAD8CD-8F44-42F8-9B0D-878FD691D145}"/>
          </ac:spMkLst>
        </pc:spChg>
        <pc:spChg chg="mod">
          <ac:chgData name="viswanath gopalakrishnan" userId="0291d92d5a8006f9" providerId="LiveId" clId="{F276EBE8-363B-4109-96BB-CB2A399F2A08}" dt="2020-09-22T04:45:11.436" v="135" actId="1076"/>
          <ac:spMkLst>
            <pc:docMk/>
            <pc:sldMk cId="4275847683" sldId="346"/>
            <ac:spMk id="4" creationId="{BA7D8BD9-1C7F-4C05-9FD4-3C880EA05EBB}"/>
          </ac:spMkLst>
        </pc:spChg>
        <pc:spChg chg="mod">
          <ac:chgData name="viswanath gopalakrishnan" userId="0291d92d5a8006f9" providerId="LiveId" clId="{F276EBE8-363B-4109-96BB-CB2A399F2A08}" dt="2020-10-01T04:50:31.924" v="2532"/>
          <ac:spMkLst>
            <pc:docMk/>
            <pc:sldMk cId="4275847683" sldId="346"/>
            <ac:spMk id="11" creationId="{A265F5E6-992B-41EC-9382-D91DA3C98EC5}"/>
          </ac:spMkLst>
        </pc:spChg>
        <pc:spChg chg="mod">
          <ac:chgData name="viswanath gopalakrishnan" userId="0291d92d5a8006f9" providerId="LiveId" clId="{F276EBE8-363B-4109-96BB-CB2A399F2A08}" dt="2020-10-01T04:50:31.924" v="2532"/>
          <ac:spMkLst>
            <pc:docMk/>
            <pc:sldMk cId="4275847683" sldId="346"/>
            <ac:spMk id="17" creationId="{C4AEA34B-01AC-4B50-B2DF-7822193D0E9A}"/>
          </ac:spMkLst>
        </pc:spChg>
        <pc:spChg chg="mod">
          <ac:chgData name="viswanath gopalakrishnan" userId="0291d92d5a8006f9" providerId="LiveId" clId="{F276EBE8-363B-4109-96BB-CB2A399F2A08}" dt="2020-10-01T04:50:56.926" v="2541"/>
          <ac:spMkLst>
            <pc:docMk/>
            <pc:sldMk cId="4275847683" sldId="346"/>
            <ac:spMk id="18" creationId="{FE6CB98B-4CA5-41DD-AEE4-8118EBF2FD98}"/>
          </ac:spMkLst>
        </pc:spChg>
        <pc:grpChg chg="mod">
          <ac:chgData name="viswanath gopalakrishnan" userId="0291d92d5a8006f9" providerId="LiveId" clId="{F276EBE8-363B-4109-96BB-CB2A399F2A08}" dt="2020-10-01T04:50:31.924" v="2532"/>
          <ac:grpSpMkLst>
            <pc:docMk/>
            <pc:sldMk cId="4275847683" sldId="346"/>
            <ac:grpSpMk id="19" creationId="{61932DF0-1D10-472F-B865-66DC959CD95E}"/>
          </ac:grpSpMkLst>
        </pc:grpChg>
        <pc:grpChg chg="mod">
          <ac:chgData name="viswanath gopalakrishnan" userId="0291d92d5a8006f9" providerId="LiveId" clId="{F276EBE8-363B-4109-96BB-CB2A399F2A08}" dt="2020-09-22T04:43:19.221" v="127" actId="1076"/>
          <ac:grpSpMkLst>
            <pc:docMk/>
            <pc:sldMk cId="4275847683" sldId="346"/>
            <ac:grpSpMk id="26" creationId="{A8FDF673-C45F-4D7D-8646-11CCD7506EA6}"/>
          </ac:grpSpMkLst>
        </pc:grpChg>
        <pc:grpChg chg="mod">
          <ac:chgData name="viswanath gopalakrishnan" userId="0291d92d5a8006f9" providerId="LiveId" clId="{F276EBE8-363B-4109-96BB-CB2A399F2A08}" dt="2020-09-22T04:45:07.053" v="134" actId="1076"/>
          <ac:grpSpMkLst>
            <pc:docMk/>
            <pc:sldMk cId="4275847683" sldId="346"/>
            <ac:grpSpMk id="32" creationId="{F6EB362D-41D5-49C9-82CE-9C379BB46BB5}"/>
          </ac:grpSpMkLst>
        </pc:grpChg>
        <pc:grpChg chg="mod">
          <ac:chgData name="viswanath gopalakrishnan" userId="0291d92d5a8006f9" providerId="LiveId" clId="{F276EBE8-363B-4109-96BB-CB2A399F2A08}" dt="2020-09-22T04:45:07.053" v="134" actId="1076"/>
          <ac:grpSpMkLst>
            <pc:docMk/>
            <pc:sldMk cId="4275847683" sldId="346"/>
            <ac:grpSpMk id="42" creationId="{F2670B91-ADD8-47BC-9841-9BAF1EBB6870}"/>
          </ac:grpSpMkLst>
        </pc:grpChg>
      </pc:sldChg>
      <pc:sldChg chg="del">
        <pc:chgData name="viswanath gopalakrishnan" userId="0291d92d5a8006f9" providerId="LiveId" clId="{F276EBE8-363B-4109-96BB-CB2A399F2A08}" dt="2020-09-30T15:03:33.394" v="2521" actId="47"/>
        <pc:sldMkLst>
          <pc:docMk/>
          <pc:sldMk cId="1597364229" sldId="347"/>
        </pc:sldMkLst>
      </pc:sldChg>
      <pc:sldChg chg="del">
        <pc:chgData name="viswanath gopalakrishnan" userId="0291d92d5a8006f9" providerId="LiveId" clId="{F276EBE8-363B-4109-96BB-CB2A399F2A08}" dt="2020-09-30T15:03:33.394" v="2521" actId="47"/>
        <pc:sldMkLst>
          <pc:docMk/>
          <pc:sldMk cId="2845113805" sldId="348"/>
        </pc:sldMkLst>
      </pc:sldChg>
      <pc:sldChg chg="del">
        <pc:chgData name="viswanath gopalakrishnan" userId="0291d92d5a8006f9" providerId="LiveId" clId="{F276EBE8-363B-4109-96BB-CB2A399F2A08}" dt="2020-09-30T15:03:33.394" v="2521" actId="47"/>
        <pc:sldMkLst>
          <pc:docMk/>
          <pc:sldMk cId="521572932" sldId="349"/>
        </pc:sldMkLst>
      </pc:sldChg>
      <pc:sldChg chg="del">
        <pc:chgData name="viswanath gopalakrishnan" userId="0291d92d5a8006f9" providerId="LiveId" clId="{F276EBE8-363B-4109-96BB-CB2A399F2A08}" dt="2020-09-30T15:03:15.547" v="2518" actId="47"/>
        <pc:sldMkLst>
          <pc:docMk/>
          <pc:sldMk cId="3634428734" sldId="350"/>
        </pc:sldMkLst>
      </pc:sldChg>
      <pc:sldChg chg="modSp mod ord">
        <pc:chgData name="viswanath gopalakrishnan" userId="0291d92d5a8006f9" providerId="LiveId" clId="{F276EBE8-363B-4109-96BB-CB2A399F2A08}" dt="2020-09-30T15:03:25.874" v="2520"/>
        <pc:sldMkLst>
          <pc:docMk/>
          <pc:sldMk cId="3011041662" sldId="351"/>
        </pc:sldMkLst>
        <pc:spChg chg="mod">
          <ac:chgData name="viswanath gopalakrishnan" userId="0291d92d5a8006f9" providerId="LiveId" clId="{F276EBE8-363B-4109-96BB-CB2A399F2A08}" dt="2020-09-29T08:54:48.255" v="2513" actId="1076"/>
          <ac:spMkLst>
            <pc:docMk/>
            <pc:sldMk cId="3011041662" sldId="351"/>
            <ac:spMk id="13" creationId="{47C5C598-B5D8-4BC9-A7AE-263309625BB1}"/>
          </ac:spMkLst>
        </pc:spChg>
      </pc:sldChg>
      <pc:sldChg chg="del">
        <pc:chgData name="viswanath gopalakrishnan" userId="0291d92d5a8006f9" providerId="LiveId" clId="{F276EBE8-363B-4109-96BB-CB2A399F2A08}" dt="2020-09-30T15:03:33.394" v="2521" actId="47"/>
        <pc:sldMkLst>
          <pc:docMk/>
          <pc:sldMk cId="3051843911" sldId="352"/>
        </pc:sldMkLst>
      </pc:sldChg>
      <pc:sldChg chg="del">
        <pc:chgData name="viswanath gopalakrishnan" userId="0291d92d5a8006f9" providerId="LiveId" clId="{F276EBE8-363B-4109-96BB-CB2A399F2A08}" dt="2020-09-30T15:03:33.394" v="2521" actId="47"/>
        <pc:sldMkLst>
          <pc:docMk/>
          <pc:sldMk cId="972662428" sldId="353"/>
        </pc:sldMkLst>
      </pc:sldChg>
      <pc:sldChg chg="del">
        <pc:chgData name="viswanath gopalakrishnan" userId="0291d92d5a8006f9" providerId="LiveId" clId="{F276EBE8-363B-4109-96BB-CB2A399F2A08}" dt="2020-09-30T15:03:33.394" v="2521" actId="47"/>
        <pc:sldMkLst>
          <pc:docMk/>
          <pc:sldMk cId="3806518419" sldId="354"/>
        </pc:sldMkLst>
      </pc:sldChg>
      <pc:sldChg chg="del">
        <pc:chgData name="viswanath gopalakrishnan" userId="0291d92d5a8006f9" providerId="LiveId" clId="{F276EBE8-363B-4109-96BB-CB2A399F2A08}" dt="2020-09-30T15:03:33.394" v="2521" actId="47"/>
        <pc:sldMkLst>
          <pc:docMk/>
          <pc:sldMk cId="1375205729" sldId="355"/>
        </pc:sldMkLst>
      </pc:sldChg>
      <pc:sldChg chg="del">
        <pc:chgData name="viswanath gopalakrishnan" userId="0291d92d5a8006f9" providerId="LiveId" clId="{F276EBE8-363B-4109-96BB-CB2A399F2A08}" dt="2020-09-30T15:03:33.394" v="2521" actId="47"/>
        <pc:sldMkLst>
          <pc:docMk/>
          <pc:sldMk cId="4256766620" sldId="356"/>
        </pc:sldMkLst>
      </pc:sldChg>
      <pc:sldChg chg="del">
        <pc:chgData name="viswanath gopalakrishnan" userId="0291d92d5a8006f9" providerId="LiveId" clId="{F276EBE8-363B-4109-96BB-CB2A399F2A08}" dt="2020-09-30T15:03:33.394" v="2521" actId="47"/>
        <pc:sldMkLst>
          <pc:docMk/>
          <pc:sldMk cId="1560232778" sldId="357"/>
        </pc:sldMkLst>
      </pc:sldChg>
      <pc:sldChg chg="del">
        <pc:chgData name="viswanath gopalakrishnan" userId="0291d92d5a8006f9" providerId="LiveId" clId="{F276EBE8-363B-4109-96BB-CB2A399F2A08}" dt="2020-09-30T15:03:33.394" v="2521" actId="47"/>
        <pc:sldMkLst>
          <pc:docMk/>
          <pc:sldMk cId="869396384" sldId="358"/>
        </pc:sldMkLst>
      </pc:sldChg>
      <pc:sldChg chg="addSp delSp modSp del mod addAnim delAnim">
        <pc:chgData name="viswanath gopalakrishnan" userId="0291d92d5a8006f9" providerId="LiveId" clId="{F276EBE8-363B-4109-96BB-CB2A399F2A08}" dt="2020-09-29T03:59:48.324" v="1460" actId="47"/>
        <pc:sldMkLst>
          <pc:docMk/>
          <pc:sldMk cId="2835748381" sldId="360"/>
        </pc:sldMkLst>
        <pc:spChg chg="mod">
          <ac:chgData name="viswanath gopalakrishnan" userId="0291d92d5a8006f9" providerId="LiveId" clId="{F276EBE8-363B-4109-96BB-CB2A399F2A08}" dt="2020-09-29T03:56:44.729" v="1454" actId="1076"/>
          <ac:spMkLst>
            <pc:docMk/>
            <pc:sldMk cId="2835748381" sldId="360"/>
            <ac:spMk id="10" creationId="{35E529B5-B0EF-4CCB-835D-FA7748519A11}"/>
          </ac:spMkLst>
        </pc:spChg>
        <pc:spChg chg="del">
          <ac:chgData name="viswanath gopalakrishnan" userId="0291d92d5a8006f9" providerId="LiveId" clId="{F276EBE8-363B-4109-96BB-CB2A399F2A08}" dt="2020-09-29T03:53:20.508" v="1445" actId="478"/>
          <ac:spMkLst>
            <pc:docMk/>
            <pc:sldMk cId="2835748381" sldId="360"/>
            <ac:spMk id="13" creationId="{D720809A-960D-475C-ADCB-56EBA555ECFE}"/>
          </ac:spMkLst>
        </pc:spChg>
        <pc:spChg chg="del">
          <ac:chgData name="viswanath gopalakrishnan" userId="0291d92d5a8006f9" providerId="LiveId" clId="{F276EBE8-363B-4109-96BB-CB2A399F2A08}" dt="2020-09-29T03:53:20.508" v="1445" actId="478"/>
          <ac:spMkLst>
            <pc:docMk/>
            <pc:sldMk cId="2835748381" sldId="360"/>
            <ac:spMk id="14" creationId="{C56981D7-19AD-41B9-8531-86B3D6E53AA8}"/>
          </ac:spMkLst>
        </pc:spChg>
        <pc:picChg chg="del">
          <ac:chgData name="viswanath gopalakrishnan" userId="0291d92d5a8006f9" providerId="LiveId" clId="{F276EBE8-363B-4109-96BB-CB2A399F2A08}" dt="2020-09-29T03:56:35.161" v="1452" actId="478"/>
          <ac:picMkLst>
            <pc:docMk/>
            <pc:sldMk cId="2835748381" sldId="360"/>
            <ac:picMk id="3" creationId="{53237DE4-D36A-498D-B50B-0B8DAAB03B8F}"/>
          </ac:picMkLst>
        </pc:picChg>
        <pc:picChg chg="add del mod">
          <ac:chgData name="viswanath gopalakrishnan" userId="0291d92d5a8006f9" providerId="LiveId" clId="{F276EBE8-363B-4109-96BB-CB2A399F2A08}" dt="2020-09-29T03:53:31.924" v="1449" actId="478"/>
          <ac:picMkLst>
            <pc:docMk/>
            <pc:sldMk cId="2835748381" sldId="360"/>
            <ac:picMk id="6" creationId="{E84F3FA7-1FDC-4D64-A2ED-1196023E8B83}"/>
          </ac:picMkLst>
        </pc:picChg>
        <pc:picChg chg="add">
          <ac:chgData name="viswanath gopalakrishnan" userId="0291d92d5a8006f9" providerId="LiveId" clId="{F276EBE8-363B-4109-96BB-CB2A399F2A08}" dt="2020-09-29T03:56:36.285" v="1453" actId="22"/>
          <ac:picMkLst>
            <pc:docMk/>
            <pc:sldMk cId="2835748381" sldId="360"/>
            <ac:picMk id="11" creationId="{1EECBBE2-CD71-4142-BD1F-EC18798CEBAB}"/>
          </ac:picMkLst>
        </pc:picChg>
        <pc:picChg chg="add del">
          <ac:chgData name="viswanath gopalakrishnan" userId="0291d92d5a8006f9" providerId="LiveId" clId="{F276EBE8-363B-4109-96BB-CB2A399F2A08}" dt="2020-09-29T03:53:13.377" v="1444" actId="478"/>
          <ac:picMkLst>
            <pc:docMk/>
            <pc:sldMk cId="2835748381" sldId="360"/>
            <ac:picMk id="12" creationId="{C1CF891D-98BB-4C4B-B14E-2BE06B0C23E5}"/>
          </ac:picMkLst>
        </pc:picChg>
        <pc:picChg chg="add del">
          <ac:chgData name="viswanath gopalakrishnan" userId="0291d92d5a8006f9" providerId="LiveId" clId="{F276EBE8-363B-4109-96BB-CB2A399F2A08}" dt="2020-09-29T03:57:47.693" v="1456" actId="478"/>
          <ac:picMkLst>
            <pc:docMk/>
            <pc:sldMk cId="2835748381" sldId="360"/>
            <ac:picMk id="17" creationId="{DF2EB7D8-5A4E-4687-9C63-74BC64CD278D}"/>
          </ac:picMkLst>
        </pc:picChg>
      </pc:sldChg>
      <pc:sldChg chg="addSp delSp modSp mod modAnim">
        <pc:chgData name="viswanath gopalakrishnan" userId="0291d92d5a8006f9" providerId="LiveId" clId="{F276EBE8-363B-4109-96BB-CB2A399F2A08}" dt="2020-10-01T04:57:52.452" v="2567"/>
        <pc:sldMkLst>
          <pc:docMk/>
          <pc:sldMk cId="3411969579" sldId="361"/>
        </pc:sldMkLst>
        <pc:spChg chg="mod">
          <ac:chgData name="viswanath gopalakrishnan" userId="0291d92d5a8006f9" providerId="LiveId" clId="{F276EBE8-363B-4109-96BB-CB2A399F2A08}" dt="2020-09-22T06:56:26.629" v="569" actId="20577"/>
          <ac:spMkLst>
            <pc:docMk/>
            <pc:sldMk cId="3411969579" sldId="361"/>
            <ac:spMk id="2" creationId="{B1294D20-5533-481C-A381-BD921BBDA10F}"/>
          </ac:spMkLst>
        </pc:spChg>
        <pc:spChg chg="add mod">
          <ac:chgData name="viswanath gopalakrishnan" userId="0291d92d5a8006f9" providerId="LiveId" clId="{F276EBE8-363B-4109-96BB-CB2A399F2A08}" dt="2020-10-01T04:57:36.667" v="2565" actId="164"/>
          <ac:spMkLst>
            <pc:docMk/>
            <pc:sldMk cId="3411969579" sldId="361"/>
            <ac:spMk id="3" creationId="{4F62EC1E-A709-4581-BF4D-49F69B217E68}"/>
          </ac:spMkLst>
        </pc:spChg>
        <pc:spChg chg="del">
          <ac:chgData name="viswanath gopalakrishnan" userId="0291d92d5a8006f9" providerId="LiveId" clId="{F276EBE8-363B-4109-96BB-CB2A399F2A08}" dt="2020-09-22T05:37:13.275" v="233" actId="478"/>
          <ac:spMkLst>
            <pc:docMk/>
            <pc:sldMk cId="3411969579" sldId="361"/>
            <ac:spMk id="5" creationId="{D667AD5E-5FC8-4E86-BDD6-BA76911EE7CF}"/>
          </ac:spMkLst>
        </pc:spChg>
        <pc:spChg chg="add del mod topLvl">
          <ac:chgData name="viswanath gopalakrishnan" userId="0291d92d5a8006f9" providerId="LiveId" clId="{F276EBE8-363B-4109-96BB-CB2A399F2A08}" dt="2020-09-22T05:45:27.695" v="259" actId="478"/>
          <ac:spMkLst>
            <pc:docMk/>
            <pc:sldMk cId="3411969579" sldId="361"/>
            <ac:spMk id="8" creationId="{2FFED289-A111-4922-855D-8B50E2F00D53}"/>
          </ac:spMkLst>
        </pc:spChg>
        <pc:spChg chg="add mod">
          <ac:chgData name="viswanath gopalakrishnan" userId="0291d92d5a8006f9" providerId="LiveId" clId="{F276EBE8-363B-4109-96BB-CB2A399F2A08}" dt="2020-09-22T05:57:48.339" v="295" actId="114"/>
          <ac:spMkLst>
            <pc:docMk/>
            <pc:sldMk cId="3411969579" sldId="361"/>
            <ac:spMk id="19" creationId="{92C69759-C164-4727-9315-8E1B2D734FB2}"/>
          </ac:spMkLst>
        </pc:spChg>
        <pc:spChg chg="add mod">
          <ac:chgData name="viswanath gopalakrishnan" userId="0291d92d5a8006f9" providerId="LiveId" clId="{F276EBE8-363B-4109-96BB-CB2A399F2A08}" dt="2020-09-22T06:18:58.161" v="349" actId="1076"/>
          <ac:spMkLst>
            <pc:docMk/>
            <pc:sldMk cId="3411969579" sldId="361"/>
            <ac:spMk id="27" creationId="{91E9E01E-4C22-41B0-8B32-A08978F8E109}"/>
          </ac:spMkLst>
        </pc:spChg>
        <pc:spChg chg="mod">
          <ac:chgData name="viswanath gopalakrishnan" userId="0291d92d5a8006f9" providerId="LiveId" clId="{F276EBE8-363B-4109-96BB-CB2A399F2A08}" dt="2020-10-01T04:53:43.770" v="2555" actId="20577"/>
          <ac:spMkLst>
            <pc:docMk/>
            <pc:sldMk cId="3411969579" sldId="361"/>
            <ac:spMk id="29" creationId="{4B961F30-D2C5-4206-B806-FD2EA4BA5888}"/>
          </ac:spMkLst>
        </pc:spChg>
        <pc:grpChg chg="add mod">
          <ac:chgData name="viswanath gopalakrishnan" userId="0291d92d5a8006f9" providerId="LiveId" clId="{F276EBE8-363B-4109-96BB-CB2A399F2A08}" dt="2020-10-01T04:57:36.667" v="2565" actId="164"/>
          <ac:grpSpMkLst>
            <pc:docMk/>
            <pc:sldMk cId="3411969579" sldId="361"/>
            <ac:grpSpMk id="4" creationId="{413F6D1A-DFC0-4A27-803E-69CC328F5546}"/>
          </ac:grpSpMkLst>
        </pc:grpChg>
        <pc:grpChg chg="add del mod">
          <ac:chgData name="viswanath gopalakrishnan" userId="0291d92d5a8006f9" providerId="LiveId" clId="{F276EBE8-363B-4109-96BB-CB2A399F2A08}" dt="2020-09-22T05:45:27.695" v="259" actId="478"/>
          <ac:grpSpMkLst>
            <pc:docMk/>
            <pc:sldMk cId="3411969579" sldId="361"/>
            <ac:grpSpMk id="9" creationId="{899DBF8C-B974-4060-AA13-A82AF69ABDA3}"/>
          </ac:grpSpMkLst>
        </pc:grpChg>
        <pc:grpChg chg="add mod">
          <ac:chgData name="viswanath gopalakrishnan" userId="0291d92d5a8006f9" providerId="LiveId" clId="{F276EBE8-363B-4109-96BB-CB2A399F2A08}" dt="2020-09-22T05:45:45.731" v="265" actId="1076"/>
          <ac:grpSpMkLst>
            <pc:docMk/>
            <pc:sldMk cId="3411969579" sldId="361"/>
            <ac:grpSpMk id="14" creationId="{0E2E2483-F439-428C-A6EE-2AA6D97DC7BC}"/>
          </ac:grpSpMkLst>
        </pc:grpChg>
        <pc:grpChg chg="add mod">
          <ac:chgData name="viswanath gopalakrishnan" userId="0291d92d5a8006f9" providerId="LiveId" clId="{F276EBE8-363B-4109-96BB-CB2A399F2A08}" dt="2020-09-22T06:00:30.613" v="309" actId="1076"/>
          <ac:grpSpMkLst>
            <pc:docMk/>
            <pc:sldMk cId="3411969579" sldId="361"/>
            <ac:grpSpMk id="16" creationId="{ED83FD4F-28EF-4555-8DA2-9A228AD1BDCE}"/>
          </ac:grpSpMkLst>
        </pc:grpChg>
        <pc:picChg chg="del">
          <ac:chgData name="viswanath gopalakrishnan" userId="0291d92d5a8006f9" providerId="LiveId" clId="{F276EBE8-363B-4109-96BB-CB2A399F2A08}" dt="2020-09-22T05:37:09.466" v="231" actId="478"/>
          <ac:picMkLst>
            <pc:docMk/>
            <pc:sldMk cId="3411969579" sldId="361"/>
            <ac:picMk id="3" creationId="{1BD98B36-4944-48EE-9306-4DE7C5716728}"/>
          </ac:picMkLst>
        </pc:picChg>
        <pc:picChg chg="del">
          <ac:chgData name="viswanath gopalakrishnan" userId="0291d92d5a8006f9" providerId="LiveId" clId="{F276EBE8-363B-4109-96BB-CB2A399F2A08}" dt="2020-09-22T05:37:15.388" v="234" actId="478"/>
          <ac:picMkLst>
            <pc:docMk/>
            <pc:sldMk cId="3411969579" sldId="361"/>
            <ac:picMk id="4" creationId="{083948C6-B231-4DC1-BF7F-BD182CB11113}"/>
          </ac:picMkLst>
        </pc:picChg>
        <pc:picChg chg="add mod topLvl">
          <ac:chgData name="viswanath gopalakrishnan" userId="0291d92d5a8006f9" providerId="LiveId" clId="{F276EBE8-363B-4109-96BB-CB2A399F2A08}" dt="2020-09-22T05:45:39.891" v="263" actId="164"/>
          <ac:picMkLst>
            <pc:docMk/>
            <pc:sldMk cId="3411969579" sldId="361"/>
            <ac:picMk id="6" creationId="{738597EF-84D6-48E7-97FF-3CE6E9661984}"/>
          </ac:picMkLst>
        </pc:picChg>
        <pc:picChg chg="del">
          <ac:chgData name="viswanath gopalakrishnan" userId="0291d92d5a8006f9" providerId="LiveId" clId="{F276EBE8-363B-4109-96BB-CB2A399F2A08}" dt="2020-09-22T05:37:13.275" v="233" actId="478"/>
          <ac:picMkLst>
            <pc:docMk/>
            <pc:sldMk cId="3411969579" sldId="361"/>
            <ac:picMk id="7" creationId="{88601B86-8652-4968-B928-2178C7C0B3F0}"/>
          </ac:picMkLst>
        </pc:picChg>
        <pc:picChg chg="add mod">
          <ac:chgData name="viswanath gopalakrishnan" userId="0291d92d5a8006f9" providerId="LiveId" clId="{F276EBE8-363B-4109-96BB-CB2A399F2A08}" dt="2020-09-22T05:44:57.953" v="256" actId="164"/>
          <ac:picMkLst>
            <pc:docMk/>
            <pc:sldMk cId="3411969579" sldId="361"/>
            <ac:picMk id="10" creationId="{58097CBE-E34C-4E64-886A-972CA832F287}"/>
          </ac:picMkLst>
        </pc:picChg>
        <pc:picChg chg="add mod">
          <ac:chgData name="viswanath gopalakrishnan" userId="0291d92d5a8006f9" providerId="LiveId" clId="{F276EBE8-363B-4109-96BB-CB2A399F2A08}" dt="2020-09-22T05:45:49.508" v="267" actId="1076"/>
          <ac:picMkLst>
            <pc:docMk/>
            <pc:sldMk cId="3411969579" sldId="361"/>
            <ac:picMk id="11" creationId="{37064FF7-E3EB-4DF0-9090-9D20E27A6FBF}"/>
          </ac:picMkLst>
        </pc:picChg>
        <pc:picChg chg="add mod">
          <ac:chgData name="viswanath gopalakrishnan" userId="0291d92d5a8006f9" providerId="LiveId" clId="{F276EBE8-363B-4109-96BB-CB2A399F2A08}" dt="2020-09-22T05:44:57.953" v="256" actId="164"/>
          <ac:picMkLst>
            <pc:docMk/>
            <pc:sldMk cId="3411969579" sldId="361"/>
            <ac:picMk id="12" creationId="{11A235D0-BF83-4B0C-B131-B564CBFAB9E4}"/>
          </ac:picMkLst>
        </pc:picChg>
        <pc:picChg chg="add mod">
          <ac:chgData name="viswanath gopalakrishnan" userId="0291d92d5a8006f9" providerId="LiveId" clId="{F276EBE8-363B-4109-96BB-CB2A399F2A08}" dt="2020-09-22T05:44:57.953" v="256" actId="164"/>
          <ac:picMkLst>
            <pc:docMk/>
            <pc:sldMk cId="3411969579" sldId="361"/>
            <ac:picMk id="13" creationId="{585435AF-9549-46B7-821F-9F2304BE98D8}"/>
          </ac:picMkLst>
        </pc:picChg>
        <pc:picChg chg="add mod">
          <ac:chgData name="viswanath gopalakrishnan" userId="0291d92d5a8006f9" providerId="LiveId" clId="{F276EBE8-363B-4109-96BB-CB2A399F2A08}" dt="2020-09-22T05:45:39.891" v="263" actId="164"/>
          <ac:picMkLst>
            <pc:docMk/>
            <pc:sldMk cId="3411969579" sldId="361"/>
            <ac:picMk id="15" creationId="{ADED23C6-ED80-4F26-ACF0-53454B38F2B9}"/>
          </ac:picMkLst>
        </pc:picChg>
        <pc:picChg chg="add del mod">
          <ac:chgData name="viswanath gopalakrishnan" userId="0291d92d5a8006f9" providerId="LiveId" clId="{F276EBE8-363B-4109-96BB-CB2A399F2A08}" dt="2020-09-22T05:56:20.327" v="271" actId="478"/>
          <ac:picMkLst>
            <pc:docMk/>
            <pc:sldMk cId="3411969579" sldId="361"/>
            <ac:picMk id="17" creationId="{E5326F92-C6C2-422B-9637-F0CE4CA0828F}"/>
          </ac:picMkLst>
        </pc:picChg>
        <pc:picChg chg="add mod">
          <ac:chgData name="viswanath gopalakrishnan" userId="0291d92d5a8006f9" providerId="LiveId" clId="{F276EBE8-363B-4109-96BB-CB2A399F2A08}" dt="2020-09-22T05:56:26.374" v="273" actId="1076"/>
          <ac:picMkLst>
            <pc:docMk/>
            <pc:sldMk cId="3411969579" sldId="361"/>
            <ac:picMk id="18" creationId="{B329A680-C6BB-4423-8AB7-64D737AB6EF0}"/>
          </ac:picMkLst>
        </pc:picChg>
        <pc:picChg chg="add mod">
          <ac:chgData name="viswanath gopalakrishnan" userId="0291d92d5a8006f9" providerId="LiveId" clId="{F276EBE8-363B-4109-96BB-CB2A399F2A08}" dt="2020-09-22T05:58:16.197" v="297" actId="1076"/>
          <ac:picMkLst>
            <pc:docMk/>
            <pc:sldMk cId="3411969579" sldId="361"/>
            <ac:picMk id="20" creationId="{B416B546-6B68-47D3-8759-019BBD5B20D3}"/>
          </ac:picMkLst>
        </pc:picChg>
        <pc:picChg chg="add del">
          <ac:chgData name="viswanath gopalakrishnan" userId="0291d92d5a8006f9" providerId="LiveId" clId="{F276EBE8-363B-4109-96BB-CB2A399F2A08}" dt="2020-09-22T05:58:30.028" v="299" actId="478"/>
          <ac:picMkLst>
            <pc:docMk/>
            <pc:sldMk cId="3411969579" sldId="361"/>
            <ac:picMk id="21" creationId="{6E823B95-AE3F-46C2-A30A-1C707DD07DD2}"/>
          </ac:picMkLst>
        </pc:picChg>
        <pc:picChg chg="add mod">
          <ac:chgData name="viswanath gopalakrishnan" userId="0291d92d5a8006f9" providerId="LiveId" clId="{F276EBE8-363B-4109-96BB-CB2A399F2A08}" dt="2020-09-22T05:58:43.410" v="301" actId="1076"/>
          <ac:picMkLst>
            <pc:docMk/>
            <pc:sldMk cId="3411969579" sldId="361"/>
            <ac:picMk id="22" creationId="{EE5C9DA3-BB52-4CCB-8092-6C2A81B2CAD1}"/>
          </ac:picMkLst>
        </pc:picChg>
        <pc:picChg chg="add mod">
          <ac:chgData name="viswanath gopalakrishnan" userId="0291d92d5a8006f9" providerId="LiveId" clId="{F276EBE8-363B-4109-96BB-CB2A399F2A08}" dt="2020-10-01T04:57:36.667" v="2565" actId="164"/>
          <ac:picMkLst>
            <pc:docMk/>
            <pc:sldMk cId="3411969579" sldId="361"/>
            <ac:picMk id="23" creationId="{AFF3F1F2-52D8-4788-82BB-2FAE31542502}"/>
          </ac:picMkLst>
        </pc:picChg>
        <pc:picChg chg="add del">
          <ac:chgData name="viswanath gopalakrishnan" userId="0291d92d5a8006f9" providerId="LiveId" clId="{F276EBE8-363B-4109-96BB-CB2A399F2A08}" dt="2020-09-22T06:00:08.022" v="305" actId="478"/>
          <ac:picMkLst>
            <pc:docMk/>
            <pc:sldMk cId="3411969579" sldId="361"/>
            <ac:picMk id="24" creationId="{0ED3CF48-65F4-4B00-9F3B-DEB177EEE17F}"/>
          </ac:picMkLst>
        </pc:picChg>
        <pc:picChg chg="add mod">
          <ac:chgData name="viswanath gopalakrishnan" userId="0291d92d5a8006f9" providerId="LiveId" clId="{F276EBE8-363B-4109-96BB-CB2A399F2A08}" dt="2020-10-01T04:57:36.667" v="2565" actId="164"/>
          <ac:picMkLst>
            <pc:docMk/>
            <pc:sldMk cId="3411969579" sldId="361"/>
            <ac:picMk id="25" creationId="{C933C11B-A98C-4DE0-A7CA-96CD2391925C}"/>
          </ac:picMkLst>
        </pc:picChg>
        <pc:picChg chg="add mod">
          <ac:chgData name="viswanath gopalakrishnan" userId="0291d92d5a8006f9" providerId="LiveId" clId="{F276EBE8-363B-4109-96BB-CB2A399F2A08}" dt="2020-10-01T04:56:57.285" v="2557" actId="1076"/>
          <ac:picMkLst>
            <pc:docMk/>
            <pc:sldMk cId="3411969579" sldId="361"/>
            <ac:picMk id="26" creationId="{15C294D3-1BA2-4B82-9394-F92DB54973F7}"/>
          </ac:picMkLst>
        </pc:picChg>
        <pc:picChg chg="add mod">
          <ac:chgData name="viswanath gopalakrishnan" userId="0291d92d5a8006f9" providerId="LiveId" clId="{F276EBE8-363B-4109-96BB-CB2A399F2A08}" dt="2020-09-22T06:19:28.432" v="351" actId="1076"/>
          <ac:picMkLst>
            <pc:docMk/>
            <pc:sldMk cId="3411969579" sldId="361"/>
            <ac:picMk id="28" creationId="{C29077BE-B593-4130-9C2A-91A6C1FA52FD}"/>
          </ac:picMkLst>
        </pc:picChg>
        <pc:picChg chg="del">
          <ac:chgData name="viswanath gopalakrishnan" userId="0291d92d5a8006f9" providerId="LiveId" clId="{F276EBE8-363B-4109-96BB-CB2A399F2A08}" dt="2020-09-22T05:37:11.387" v="232" actId="478"/>
          <ac:picMkLst>
            <pc:docMk/>
            <pc:sldMk cId="3411969579" sldId="361"/>
            <ac:picMk id="1028" creationId="{1327D057-6223-455A-A4DA-8433D1EB5AA5}"/>
          </ac:picMkLst>
        </pc:picChg>
      </pc:sldChg>
      <pc:sldChg chg="addSp delSp modSp mod ord delAnim modAnim">
        <pc:chgData name="viswanath gopalakrishnan" userId="0291d92d5a8006f9" providerId="LiveId" clId="{F276EBE8-363B-4109-96BB-CB2A399F2A08}" dt="2020-10-01T06:55:17.082" v="2748" actId="1076"/>
        <pc:sldMkLst>
          <pc:docMk/>
          <pc:sldMk cId="2582325120" sldId="362"/>
        </pc:sldMkLst>
        <pc:spChg chg="mod">
          <ac:chgData name="viswanath gopalakrishnan" userId="0291d92d5a8006f9" providerId="LiveId" clId="{F276EBE8-363B-4109-96BB-CB2A399F2A08}" dt="2020-09-23T04:07:42.004" v="697" actId="20577"/>
          <ac:spMkLst>
            <pc:docMk/>
            <pc:sldMk cId="2582325120" sldId="362"/>
            <ac:spMk id="2" creationId="{B1294D20-5533-481C-A381-BD921BBDA10F}"/>
          </ac:spMkLst>
        </pc:spChg>
        <pc:spChg chg="mod">
          <ac:chgData name="viswanath gopalakrishnan" userId="0291d92d5a8006f9" providerId="LiveId" clId="{F276EBE8-363B-4109-96BB-CB2A399F2A08}" dt="2020-09-23T04:07:57.201" v="698" actId="1076"/>
          <ac:spMkLst>
            <pc:docMk/>
            <pc:sldMk cId="2582325120" sldId="362"/>
            <ac:spMk id="5" creationId="{7A09D044-0E03-4D8C-BC3F-E0588EC2DE51}"/>
          </ac:spMkLst>
        </pc:spChg>
        <pc:spChg chg="mod">
          <ac:chgData name="viswanath gopalakrishnan" userId="0291d92d5a8006f9" providerId="LiveId" clId="{F276EBE8-363B-4109-96BB-CB2A399F2A08}" dt="2020-09-22T07:02:01.491" v="623" actId="1076"/>
          <ac:spMkLst>
            <pc:docMk/>
            <pc:sldMk cId="2582325120" sldId="362"/>
            <ac:spMk id="7" creationId="{E164FA72-2BF6-4E3E-8D4F-6ED818874160}"/>
          </ac:spMkLst>
        </pc:spChg>
        <pc:spChg chg="mod">
          <ac:chgData name="viswanath gopalakrishnan" userId="0291d92d5a8006f9" providerId="LiveId" clId="{F276EBE8-363B-4109-96BB-CB2A399F2A08}" dt="2020-09-22T07:02:05.487" v="624" actId="1076"/>
          <ac:spMkLst>
            <pc:docMk/>
            <pc:sldMk cId="2582325120" sldId="362"/>
            <ac:spMk id="8" creationId="{CCAED7F2-A7B1-4D91-9D9C-1FE084741E47}"/>
          </ac:spMkLst>
        </pc:spChg>
        <pc:spChg chg="mod">
          <ac:chgData name="viswanath gopalakrishnan" userId="0291d92d5a8006f9" providerId="LiveId" clId="{F276EBE8-363B-4109-96BB-CB2A399F2A08}" dt="2020-09-22T07:02:20.951" v="626" actId="1076"/>
          <ac:spMkLst>
            <pc:docMk/>
            <pc:sldMk cId="2582325120" sldId="362"/>
            <ac:spMk id="16" creationId="{8C31ABA7-0E6A-498C-9E84-1D29387F723D}"/>
          </ac:spMkLst>
        </pc:spChg>
        <pc:spChg chg="mod">
          <ac:chgData name="viswanath gopalakrishnan" userId="0291d92d5a8006f9" providerId="LiveId" clId="{F276EBE8-363B-4109-96BB-CB2A399F2A08}" dt="2020-09-22T07:02:15.483" v="625" actId="1076"/>
          <ac:spMkLst>
            <pc:docMk/>
            <pc:sldMk cId="2582325120" sldId="362"/>
            <ac:spMk id="45" creationId="{CF2AC6A6-5F3B-4D3A-8C70-5FAB2E1BBF3F}"/>
          </ac:spMkLst>
        </pc:spChg>
        <pc:picChg chg="mod">
          <ac:chgData name="viswanath gopalakrishnan" userId="0291d92d5a8006f9" providerId="LiveId" clId="{F276EBE8-363B-4109-96BB-CB2A399F2A08}" dt="2020-09-22T06:59:54.363" v="603" actId="1076"/>
          <ac:picMkLst>
            <pc:docMk/>
            <pc:sldMk cId="2582325120" sldId="362"/>
            <ac:picMk id="4" creationId="{9B8A9BAF-9435-464B-BE16-09935108488E}"/>
          </ac:picMkLst>
        </pc:picChg>
        <pc:picChg chg="add del">
          <ac:chgData name="viswanath gopalakrishnan" userId="0291d92d5a8006f9" providerId="LiveId" clId="{F276EBE8-363B-4109-96BB-CB2A399F2A08}" dt="2020-09-23T07:05:19.855" v="1351"/>
          <ac:picMkLst>
            <pc:docMk/>
            <pc:sldMk cId="2582325120" sldId="362"/>
            <ac:picMk id="9" creationId="{0D9A26C1-4579-4C48-809E-DAA477F9879C}"/>
          </ac:picMkLst>
        </pc:picChg>
        <pc:picChg chg="add del mod">
          <ac:chgData name="viswanath gopalakrishnan" userId="0291d92d5a8006f9" providerId="LiveId" clId="{F276EBE8-363B-4109-96BB-CB2A399F2A08}" dt="2020-09-29T05:31:34.739" v="1790" actId="478"/>
          <ac:picMkLst>
            <pc:docMk/>
            <pc:sldMk cId="2582325120" sldId="362"/>
            <ac:picMk id="9" creationId="{8BEB1BDB-6A47-4E69-B515-CD573160B543}"/>
          </ac:picMkLst>
        </pc:picChg>
        <pc:picChg chg="add del mod">
          <ac:chgData name="viswanath gopalakrishnan" userId="0291d92d5a8006f9" providerId="LiveId" clId="{F276EBE8-363B-4109-96BB-CB2A399F2A08}" dt="2020-09-29T05:32:58.924" v="1793" actId="478"/>
          <ac:picMkLst>
            <pc:docMk/>
            <pc:sldMk cId="2582325120" sldId="362"/>
            <ac:picMk id="10" creationId="{30D1AD3B-3B22-4D5E-A0E2-FAD8CCBBFA1A}"/>
          </ac:picMkLst>
        </pc:picChg>
        <pc:cxnChg chg="mod">
          <ac:chgData name="viswanath gopalakrishnan" userId="0291d92d5a8006f9" providerId="LiveId" clId="{F276EBE8-363B-4109-96BB-CB2A399F2A08}" dt="2020-10-01T06:54:39.006" v="2746" actId="14100"/>
          <ac:cxnSpMkLst>
            <pc:docMk/>
            <pc:sldMk cId="2582325120" sldId="362"/>
            <ac:cxnSpMk id="15" creationId="{34053C36-1053-4C4B-BE5A-E16818422EDE}"/>
          </ac:cxnSpMkLst>
        </pc:cxnChg>
        <pc:cxnChg chg="mod">
          <ac:chgData name="viswanath gopalakrishnan" userId="0291d92d5a8006f9" providerId="LiveId" clId="{F276EBE8-363B-4109-96BB-CB2A399F2A08}" dt="2020-10-01T06:54:43.327" v="2747" actId="1076"/>
          <ac:cxnSpMkLst>
            <pc:docMk/>
            <pc:sldMk cId="2582325120" sldId="362"/>
            <ac:cxnSpMk id="22" creationId="{2C0EBDD8-B302-49B5-B595-6A3D469FE5E7}"/>
          </ac:cxnSpMkLst>
        </pc:cxnChg>
        <pc:cxnChg chg="del mod">
          <ac:chgData name="viswanath gopalakrishnan" userId="0291d92d5a8006f9" providerId="LiveId" clId="{F276EBE8-363B-4109-96BB-CB2A399F2A08}" dt="2020-10-01T05:17:46.088" v="2693" actId="478"/>
          <ac:cxnSpMkLst>
            <pc:docMk/>
            <pc:sldMk cId="2582325120" sldId="362"/>
            <ac:cxnSpMk id="23" creationId="{C734CD32-8D07-4763-AD40-26EED406F030}"/>
          </ac:cxnSpMkLst>
        </pc:cxnChg>
        <pc:cxnChg chg="mod">
          <ac:chgData name="viswanath gopalakrishnan" userId="0291d92d5a8006f9" providerId="LiveId" clId="{F276EBE8-363B-4109-96BB-CB2A399F2A08}" dt="2020-10-01T06:53:59.112" v="2722" actId="14100"/>
          <ac:cxnSpMkLst>
            <pc:docMk/>
            <pc:sldMk cId="2582325120" sldId="362"/>
            <ac:cxnSpMk id="27" creationId="{EE0718B3-2CBA-4BDF-8F16-079ECDDFD688}"/>
          </ac:cxnSpMkLst>
        </pc:cxnChg>
        <pc:cxnChg chg="mod">
          <ac:chgData name="viswanath gopalakrishnan" userId="0291d92d5a8006f9" providerId="LiveId" clId="{F276EBE8-363B-4109-96BB-CB2A399F2A08}" dt="2020-10-01T06:55:17.082" v="2748" actId="1076"/>
          <ac:cxnSpMkLst>
            <pc:docMk/>
            <pc:sldMk cId="2582325120" sldId="362"/>
            <ac:cxnSpMk id="31" creationId="{214E1BA2-A5F8-45E0-9017-4B185964D42E}"/>
          </ac:cxnSpMkLst>
        </pc:cxnChg>
      </pc:sldChg>
      <pc:sldChg chg="addSp delSp modSp mod ord modNotesTx">
        <pc:chgData name="viswanath gopalakrishnan" userId="0291d92d5a8006f9" providerId="LiveId" clId="{F276EBE8-363B-4109-96BB-CB2A399F2A08}" dt="2020-09-23T05:10:02.569" v="837"/>
        <pc:sldMkLst>
          <pc:docMk/>
          <pc:sldMk cId="1912191551" sldId="363"/>
        </pc:sldMkLst>
        <pc:spChg chg="mod">
          <ac:chgData name="viswanath gopalakrishnan" userId="0291d92d5a8006f9" providerId="LiveId" clId="{F276EBE8-363B-4109-96BB-CB2A399F2A08}" dt="2020-09-23T04:07:01.849" v="694" actId="20577"/>
          <ac:spMkLst>
            <pc:docMk/>
            <pc:sldMk cId="1912191551" sldId="363"/>
            <ac:spMk id="2" creationId="{B1294D20-5533-481C-A381-BD921BBDA10F}"/>
          </ac:spMkLst>
        </pc:spChg>
        <pc:spChg chg="add del mod">
          <ac:chgData name="viswanath gopalakrishnan" userId="0291d92d5a8006f9" providerId="LiveId" clId="{F276EBE8-363B-4109-96BB-CB2A399F2A08}" dt="2020-09-23T05:10:02.569" v="837"/>
          <ac:spMkLst>
            <pc:docMk/>
            <pc:sldMk cId="1912191551" sldId="363"/>
            <ac:spMk id="3" creationId="{470BF304-777C-4AB0-9C11-A3A19E803960}"/>
          </ac:spMkLst>
        </pc:spChg>
        <pc:spChg chg="add mod">
          <ac:chgData name="viswanath gopalakrishnan" userId="0291d92d5a8006f9" providerId="LiveId" clId="{F276EBE8-363B-4109-96BB-CB2A399F2A08}" dt="2020-09-22T04:03:36.938" v="52" actId="1076"/>
          <ac:spMkLst>
            <pc:docMk/>
            <pc:sldMk cId="1912191551" sldId="363"/>
            <ac:spMk id="5" creationId="{1E25C700-92EC-42BA-868C-F416C81F7A1A}"/>
          </ac:spMkLst>
        </pc:spChg>
        <pc:spChg chg="add mod">
          <ac:chgData name="viswanath gopalakrishnan" userId="0291d92d5a8006f9" providerId="LiveId" clId="{F276EBE8-363B-4109-96BB-CB2A399F2A08}" dt="2020-09-23T05:10:01.296" v="835" actId="1076"/>
          <ac:spMkLst>
            <pc:docMk/>
            <pc:sldMk cId="1912191551" sldId="363"/>
            <ac:spMk id="6" creationId="{0E5A74B2-9C43-4E62-A04D-B38BC2426500}"/>
          </ac:spMkLst>
        </pc:spChg>
        <pc:picChg chg="add del mod">
          <ac:chgData name="viswanath gopalakrishnan" userId="0291d92d5a8006f9" providerId="LiveId" clId="{F276EBE8-363B-4109-96BB-CB2A399F2A08}" dt="2020-09-22T04:00:14.546" v="2" actId="478"/>
          <ac:picMkLst>
            <pc:docMk/>
            <pc:sldMk cId="1912191551" sldId="363"/>
            <ac:picMk id="3" creationId="{3B16402D-30A6-47CB-AD91-1CCF5DD47044}"/>
          </ac:picMkLst>
        </pc:picChg>
        <pc:picChg chg="add mod">
          <ac:chgData name="viswanath gopalakrishnan" userId="0291d92d5a8006f9" providerId="LiveId" clId="{F276EBE8-363B-4109-96BB-CB2A399F2A08}" dt="2020-09-22T04:03:41.004" v="54" actId="1076"/>
          <ac:picMkLst>
            <pc:docMk/>
            <pc:sldMk cId="1912191551" sldId="363"/>
            <ac:picMk id="4" creationId="{D3B2ED90-E785-4E77-92F1-498F91678A86}"/>
          </ac:picMkLst>
        </pc:picChg>
      </pc:sldChg>
      <pc:sldChg chg="del">
        <pc:chgData name="viswanath gopalakrishnan" userId="0291d92d5a8006f9" providerId="LiveId" clId="{F276EBE8-363B-4109-96BB-CB2A399F2A08}" dt="2020-09-30T15:03:33.394" v="2521" actId="47"/>
        <pc:sldMkLst>
          <pc:docMk/>
          <pc:sldMk cId="4235081833" sldId="364"/>
        </pc:sldMkLst>
      </pc:sldChg>
      <pc:sldChg chg="del">
        <pc:chgData name="viswanath gopalakrishnan" userId="0291d92d5a8006f9" providerId="LiveId" clId="{F276EBE8-363B-4109-96BB-CB2A399F2A08}" dt="2020-09-30T15:03:54.537" v="2522" actId="47"/>
        <pc:sldMkLst>
          <pc:docMk/>
          <pc:sldMk cId="1179112275" sldId="365"/>
        </pc:sldMkLst>
      </pc:sldChg>
      <pc:sldChg chg="del">
        <pc:chgData name="viswanath gopalakrishnan" userId="0291d92d5a8006f9" providerId="LiveId" clId="{F276EBE8-363B-4109-96BB-CB2A399F2A08}" dt="2020-09-30T15:04:04.181" v="2524" actId="47"/>
        <pc:sldMkLst>
          <pc:docMk/>
          <pc:sldMk cId="795582020" sldId="366"/>
        </pc:sldMkLst>
      </pc:sldChg>
      <pc:sldChg chg="del">
        <pc:chgData name="viswanath gopalakrishnan" userId="0291d92d5a8006f9" providerId="LiveId" clId="{F276EBE8-363B-4109-96BB-CB2A399F2A08}" dt="2020-09-30T15:03:33.394" v="2521" actId="47"/>
        <pc:sldMkLst>
          <pc:docMk/>
          <pc:sldMk cId="3777609136" sldId="367"/>
        </pc:sldMkLst>
      </pc:sldChg>
      <pc:sldChg chg="addSp delSp modSp mod">
        <pc:chgData name="viswanath gopalakrishnan" userId="0291d92d5a8006f9" providerId="LiveId" clId="{F276EBE8-363B-4109-96BB-CB2A399F2A08}" dt="2020-09-29T07:42:57.426" v="2481" actId="20577"/>
        <pc:sldMkLst>
          <pc:docMk/>
          <pc:sldMk cId="1864746991" sldId="368"/>
        </pc:sldMkLst>
        <pc:spChg chg="mod">
          <ac:chgData name="viswanath gopalakrishnan" userId="0291d92d5a8006f9" providerId="LiveId" clId="{F276EBE8-363B-4109-96BB-CB2A399F2A08}" dt="2020-09-23T05:23:17.018" v="855" actId="313"/>
          <ac:spMkLst>
            <pc:docMk/>
            <pc:sldMk cId="1864746991" sldId="368"/>
            <ac:spMk id="2" creationId="{B1294D20-5533-481C-A381-BD921BBDA10F}"/>
          </ac:spMkLst>
        </pc:spChg>
        <pc:spChg chg="add del mod">
          <ac:chgData name="viswanath gopalakrishnan" userId="0291d92d5a8006f9" providerId="LiveId" clId="{F276EBE8-363B-4109-96BB-CB2A399F2A08}" dt="2020-09-29T07:42:23.736" v="2462" actId="478"/>
          <ac:spMkLst>
            <pc:docMk/>
            <pc:sldMk cId="1864746991" sldId="368"/>
            <ac:spMk id="4" creationId="{06632417-C2DA-412C-8F23-D9E81DF3BC05}"/>
          </ac:spMkLst>
        </pc:spChg>
        <pc:spChg chg="add del mod">
          <ac:chgData name="viswanath gopalakrishnan" userId="0291d92d5a8006f9" providerId="LiveId" clId="{F276EBE8-363B-4109-96BB-CB2A399F2A08}" dt="2020-09-29T07:42:23.736" v="2462" actId="478"/>
          <ac:spMkLst>
            <pc:docMk/>
            <pc:sldMk cId="1864746991" sldId="368"/>
            <ac:spMk id="6" creationId="{E8B4EAF2-F5AC-4120-BD3D-536C12190B09}"/>
          </ac:spMkLst>
        </pc:spChg>
        <pc:spChg chg="add del mod">
          <ac:chgData name="viswanath gopalakrishnan" userId="0291d92d5a8006f9" providerId="LiveId" clId="{F276EBE8-363B-4109-96BB-CB2A399F2A08}" dt="2020-09-29T06:44:19.430" v="2134" actId="478"/>
          <ac:spMkLst>
            <pc:docMk/>
            <pc:sldMk cId="1864746991" sldId="368"/>
            <ac:spMk id="8" creationId="{7B2ED82D-D1ED-4DAE-AB92-BE8FDB4D2A05}"/>
          </ac:spMkLst>
        </pc:spChg>
        <pc:spChg chg="add mod">
          <ac:chgData name="viswanath gopalakrishnan" userId="0291d92d5a8006f9" providerId="LiveId" clId="{F276EBE8-363B-4109-96BB-CB2A399F2A08}" dt="2020-09-29T07:42:34.220" v="2464" actId="1076"/>
          <ac:spMkLst>
            <pc:docMk/>
            <pc:sldMk cId="1864746991" sldId="368"/>
            <ac:spMk id="25" creationId="{953D3976-3CCE-4EE1-A78C-757D813892D2}"/>
          </ac:spMkLst>
        </pc:spChg>
        <pc:spChg chg="add mod">
          <ac:chgData name="viswanath gopalakrishnan" userId="0291d92d5a8006f9" providerId="LiveId" clId="{F276EBE8-363B-4109-96BB-CB2A399F2A08}" dt="2020-09-29T07:42:57.426" v="2481" actId="20577"/>
          <ac:spMkLst>
            <pc:docMk/>
            <pc:sldMk cId="1864746991" sldId="368"/>
            <ac:spMk id="42" creationId="{F232FBA3-CDCB-4D72-9D9D-BD8C900FD3EF}"/>
          </ac:spMkLst>
        </pc:spChg>
        <pc:grpChg chg="add mod">
          <ac:chgData name="viswanath gopalakrishnan" userId="0291d92d5a8006f9" providerId="LiveId" clId="{F276EBE8-363B-4109-96BB-CB2A399F2A08}" dt="2020-09-29T07:42:29.703" v="2463" actId="1076"/>
          <ac:grpSpMkLst>
            <pc:docMk/>
            <pc:sldMk cId="1864746991" sldId="368"/>
            <ac:grpSpMk id="16" creationId="{8FA30C3A-A1E6-4A32-9940-5441B97425F5}"/>
          </ac:grpSpMkLst>
        </pc:grpChg>
        <pc:grpChg chg="add mod">
          <ac:chgData name="viswanath gopalakrishnan" userId="0291d92d5a8006f9" providerId="LiveId" clId="{F276EBE8-363B-4109-96BB-CB2A399F2A08}" dt="2020-09-29T06:52:04.375" v="2185" actId="164"/>
          <ac:grpSpMkLst>
            <pc:docMk/>
            <pc:sldMk cId="1864746991" sldId="368"/>
            <ac:grpSpMk id="23" creationId="{88563F0E-4B4A-4CE5-91AF-9DE85B6DB5C4}"/>
          </ac:grpSpMkLst>
        </pc:grpChg>
        <pc:grpChg chg="add mod">
          <ac:chgData name="viswanath gopalakrishnan" userId="0291d92d5a8006f9" providerId="LiveId" clId="{F276EBE8-363B-4109-96BB-CB2A399F2A08}" dt="2020-09-29T07:42:29.703" v="2463" actId="1076"/>
          <ac:grpSpMkLst>
            <pc:docMk/>
            <pc:sldMk cId="1864746991" sldId="368"/>
            <ac:grpSpMk id="24" creationId="{D2C0F2AC-AE72-47F6-A7FD-E9FFCB1B06D2}"/>
          </ac:grpSpMkLst>
        </pc:grpChg>
        <pc:grpChg chg="add del mod">
          <ac:chgData name="viswanath gopalakrishnan" userId="0291d92d5a8006f9" providerId="LiveId" clId="{F276EBE8-363B-4109-96BB-CB2A399F2A08}" dt="2020-09-29T07:00:53.093" v="2239" actId="478"/>
          <ac:grpSpMkLst>
            <pc:docMk/>
            <pc:sldMk cId="1864746991" sldId="368"/>
            <ac:grpSpMk id="27" creationId="{0A83520B-EB22-45A8-85C1-7395CF6F18A4}"/>
          </ac:grpSpMkLst>
        </pc:grpChg>
        <pc:grpChg chg="del mod">
          <ac:chgData name="viswanath gopalakrishnan" userId="0291d92d5a8006f9" providerId="LiveId" clId="{F276EBE8-363B-4109-96BB-CB2A399F2A08}" dt="2020-09-29T07:00:48.146" v="2236" actId="478"/>
          <ac:grpSpMkLst>
            <pc:docMk/>
            <pc:sldMk cId="1864746991" sldId="368"/>
            <ac:grpSpMk id="29" creationId="{34CFAEBF-7E0C-4CFC-8811-B8AEC427B344}"/>
          </ac:grpSpMkLst>
        </pc:grpChg>
        <pc:grpChg chg="add mod">
          <ac:chgData name="viswanath gopalakrishnan" userId="0291d92d5a8006f9" providerId="LiveId" clId="{F276EBE8-363B-4109-96BB-CB2A399F2A08}" dt="2020-09-29T07:42:29.703" v="2463" actId="1076"/>
          <ac:grpSpMkLst>
            <pc:docMk/>
            <pc:sldMk cId="1864746991" sldId="368"/>
            <ac:grpSpMk id="41" creationId="{9D541446-3F5E-43A8-BCB8-28F91B36CAED}"/>
          </ac:grpSpMkLst>
        </pc:grpChg>
        <pc:picChg chg="add del mod">
          <ac:chgData name="viswanath gopalakrishnan" userId="0291d92d5a8006f9" providerId="LiveId" clId="{F276EBE8-363B-4109-96BB-CB2A399F2A08}" dt="2020-09-29T07:42:23.736" v="2462" actId="478"/>
          <ac:picMkLst>
            <pc:docMk/>
            <pc:sldMk cId="1864746991" sldId="368"/>
            <ac:picMk id="5" creationId="{2B7DBB01-24FB-4871-938F-621E67414C74}"/>
          </ac:picMkLst>
        </pc:picChg>
        <pc:picChg chg="add del mod">
          <ac:chgData name="viswanath gopalakrishnan" userId="0291d92d5a8006f9" providerId="LiveId" clId="{F276EBE8-363B-4109-96BB-CB2A399F2A08}" dt="2020-09-29T06:46:02.729" v="2141" actId="478"/>
          <ac:picMkLst>
            <pc:docMk/>
            <pc:sldMk cId="1864746991" sldId="368"/>
            <ac:picMk id="9" creationId="{F48863C4-7CF8-41E4-9E4C-0A218D342BBB}"/>
          </ac:picMkLst>
        </pc:picChg>
        <pc:picChg chg="add del mod">
          <ac:chgData name="viswanath gopalakrishnan" userId="0291d92d5a8006f9" providerId="LiveId" clId="{F276EBE8-363B-4109-96BB-CB2A399F2A08}" dt="2020-09-29T06:46:03.700" v="2142" actId="478"/>
          <ac:picMkLst>
            <pc:docMk/>
            <pc:sldMk cId="1864746991" sldId="368"/>
            <ac:picMk id="10" creationId="{F4B29EF6-46BB-4925-B9B9-789496A16D52}"/>
          </ac:picMkLst>
        </pc:picChg>
        <pc:picChg chg="add mod">
          <ac:chgData name="viswanath gopalakrishnan" userId="0291d92d5a8006f9" providerId="LiveId" clId="{F276EBE8-363B-4109-96BB-CB2A399F2A08}" dt="2020-09-29T06:47:19.907" v="2154" actId="164"/>
          <ac:picMkLst>
            <pc:docMk/>
            <pc:sldMk cId="1864746991" sldId="368"/>
            <ac:picMk id="11" creationId="{24698972-2672-4F78-81ED-AFCF3651B7F0}"/>
          </ac:picMkLst>
        </pc:picChg>
        <pc:picChg chg="add mod">
          <ac:chgData name="viswanath gopalakrishnan" userId="0291d92d5a8006f9" providerId="LiveId" clId="{F276EBE8-363B-4109-96BB-CB2A399F2A08}" dt="2020-09-29T06:47:19.907" v="2154" actId="164"/>
          <ac:picMkLst>
            <pc:docMk/>
            <pc:sldMk cId="1864746991" sldId="368"/>
            <ac:picMk id="12" creationId="{92504619-1DE8-4323-A081-514A9005EAD1}"/>
          </ac:picMkLst>
        </pc:picChg>
        <pc:picChg chg="add mod">
          <ac:chgData name="viswanath gopalakrishnan" userId="0291d92d5a8006f9" providerId="LiveId" clId="{F276EBE8-363B-4109-96BB-CB2A399F2A08}" dt="2020-09-29T06:47:19.907" v="2154" actId="164"/>
          <ac:picMkLst>
            <pc:docMk/>
            <pc:sldMk cId="1864746991" sldId="368"/>
            <ac:picMk id="13" creationId="{6DA19A47-BC56-443C-8AD0-61F1378E4349}"/>
          </ac:picMkLst>
        </pc:picChg>
        <pc:picChg chg="add mod">
          <ac:chgData name="viswanath gopalakrishnan" userId="0291d92d5a8006f9" providerId="LiveId" clId="{F276EBE8-363B-4109-96BB-CB2A399F2A08}" dt="2020-09-29T07:42:29.703" v="2463" actId="1076"/>
          <ac:picMkLst>
            <pc:docMk/>
            <pc:sldMk cId="1864746991" sldId="368"/>
            <ac:picMk id="15" creationId="{958619ED-483C-48F2-A930-D6CE73A91A01}"/>
          </ac:picMkLst>
        </pc:picChg>
        <pc:picChg chg="add mod">
          <ac:chgData name="viswanath gopalakrishnan" userId="0291d92d5a8006f9" providerId="LiveId" clId="{F276EBE8-363B-4109-96BB-CB2A399F2A08}" dt="2020-09-29T07:42:29.703" v="2463" actId="1076"/>
          <ac:picMkLst>
            <pc:docMk/>
            <pc:sldMk cId="1864746991" sldId="368"/>
            <ac:picMk id="17" creationId="{AF65B26C-D718-4789-977C-B71E36437C69}"/>
          </ac:picMkLst>
        </pc:picChg>
        <pc:picChg chg="add mod">
          <ac:chgData name="viswanath gopalakrishnan" userId="0291d92d5a8006f9" providerId="LiveId" clId="{F276EBE8-363B-4109-96BB-CB2A399F2A08}" dt="2020-09-29T07:42:29.703" v="2463" actId="1076"/>
          <ac:picMkLst>
            <pc:docMk/>
            <pc:sldMk cId="1864746991" sldId="368"/>
            <ac:picMk id="18" creationId="{64D9104C-8C39-4E1B-989E-DBE4A4D52948}"/>
          </ac:picMkLst>
        </pc:picChg>
        <pc:picChg chg="add mod">
          <ac:chgData name="viswanath gopalakrishnan" userId="0291d92d5a8006f9" providerId="LiveId" clId="{F276EBE8-363B-4109-96BB-CB2A399F2A08}" dt="2020-09-29T06:52:04.375" v="2185" actId="164"/>
          <ac:picMkLst>
            <pc:docMk/>
            <pc:sldMk cId="1864746991" sldId="368"/>
            <ac:picMk id="20" creationId="{08BB9A26-3AB6-4139-8414-B1B674BC3B02}"/>
          </ac:picMkLst>
        </pc:picChg>
        <pc:picChg chg="add mod">
          <ac:chgData name="viswanath gopalakrishnan" userId="0291d92d5a8006f9" providerId="LiveId" clId="{F276EBE8-363B-4109-96BB-CB2A399F2A08}" dt="2020-09-29T06:51:56.761" v="2183" actId="164"/>
          <ac:picMkLst>
            <pc:docMk/>
            <pc:sldMk cId="1864746991" sldId="368"/>
            <ac:picMk id="21" creationId="{60D2DBD5-9832-481C-875C-3C750FF282B9}"/>
          </ac:picMkLst>
        </pc:picChg>
        <pc:picChg chg="add mod">
          <ac:chgData name="viswanath gopalakrishnan" userId="0291d92d5a8006f9" providerId="LiveId" clId="{F276EBE8-363B-4109-96BB-CB2A399F2A08}" dt="2020-09-29T06:51:56.761" v="2183" actId="164"/>
          <ac:picMkLst>
            <pc:docMk/>
            <pc:sldMk cId="1864746991" sldId="368"/>
            <ac:picMk id="22" creationId="{6F1FFD8D-15AA-4F22-B72C-BF3AD7A820EE}"/>
          </ac:picMkLst>
        </pc:picChg>
        <pc:picChg chg="add mod">
          <ac:chgData name="viswanath gopalakrishnan" userId="0291d92d5a8006f9" providerId="LiveId" clId="{F276EBE8-363B-4109-96BB-CB2A399F2A08}" dt="2020-09-29T07:42:29.703" v="2463" actId="1076"/>
          <ac:picMkLst>
            <pc:docMk/>
            <pc:sldMk cId="1864746991" sldId="368"/>
            <ac:picMk id="26" creationId="{ABF0EE0C-E5C3-47C1-ADDF-72279F13E9A5}"/>
          </ac:picMkLst>
        </pc:picChg>
        <pc:picChg chg="mod ord topLvl">
          <ac:chgData name="viswanath gopalakrishnan" userId="0291d92d5a8006f9" providerId="LiveId" clId="{F276EBE8-363B-4109-96BB-CB2A399F2A08}" dt="2020-09-29T07:42:29.703" v="2463" actId="1076"/>
          <ac:picMkLst>
            <pc:docMk/>
            <pc:sldMk cId="1864746991" sldId="368"/>
            <ac:picMk id="28" creationId="{D74D7CE1-7CA3-46E5-A4D9-C366F639AC18}"/>
          </ac:picMkLst>
        </pc:picChg>
        <pc:picChg chg="del mod">
          <ac:chgData name="viswanath gopalakrishnan" userId="0291d92d5a8006f9" providerId="LiveId" clId="{F276EBE8-363B-4109-96BB-CB2A399F2A08}" dt="2020-09-29T07:00:48.146" v="2236" actId="478"/>
          <ac:picMkLst>
            <pc:docMk/>
            <pc:sldMk cId="1864746991" sldId="368"/>
            <ac:picMk id="30" creationId="{51272FA4-EBDD-4B24-88D4-BCBFDF66EFC2}"/>
          </ac:picMkLst>
        </pc:picChg>
        <pc:picChg chg="del mod topLvl">
          <ac:chgData name="viswanath gopalakrishnan" userId="0291d92d5a8006f9" providerId="LiveId" clId="{F276EBE8-363B-4109-96BB-CB2A399F2A08}" dt="2020-09-29T07:00:53.093" v="2239" actId="478"/>
          <ac:picMkLst>
            <pc:docMk/>
            <pc:sldMk cId="1864746991" sldId="368"/>
            <ac:picMk id="31" creationId="{22A0F2F8-06A7-4C54-BA88-C2624770CBFA}"/>
          </ac:picMkLst>
        </pc:picChg>
        <pc:picChg chg="add mod ord">
          <ac:chgData name="viswanath gopalakrishnan" userId="0291d92d5a8006f9" providerId="LiveId" clId="{F276EBE8-363B-4109-96BB-CB2A399F2A08}" dt="2020-09-29T07:42:29.703" v="2463" actId="1076"/>
          <ac:picMkLst>
            <pc:docMk/>
            <pc:sldMk cId="1864746991" sldId="368"/>
            <ac:picMk id="33" creationId="{CB5B9DD5-C8CE-4C8C-8686-7519D8749176}"/>
          </ac:picMkLst>
        </pc:picChg>
        <pc:picChg chg="add mod ord">
          <ac:chgData name="viswanath gopalakrishnan" userId="0291d92d5a8006f9" providerId="LiveId" clId="{F276EBE8-363B-4109-96BB-CB2A399F2A08}" dt="2020-09-29T07:42:29.703" v="2463" actId="1076"/>
          <ac:picMkLst>
            <pc:docMk/>
            <pc:sldMk cId="1864746991" sldId="368"/>
            <ac:picMk id="35" creationId="{5B7FA07B-542D-4137-9E59-DDCB470AA403}"/>
          </ac:picMkLst>
        </pc:picChg>
        <pc:picChg chg="add mod">
          <ac:chgData name="viswanath gopalakrishnan" userId="0291d92d5a8006f9" providerId="LiveId" clId="{F276EBE8-363B-4109-96BB-CB2A399F2A08}" dt="2020-09-29T07:42:29.703" v="2463" actId="1076"/>
          <ac:picMkLst>
            <pc:docMk/>
            <pc:sldMk cId="1864746991" sldId="368"/>
            <ac:picMk id="36" creationId="{AC6E3D9C-6370-4B5F-B84D-7D29EB6266C8}"/>
          </ac:picMkLst>
        </pc:picChg>
        <pc:picChg chg="add mod">
          <ac:chgData name="viswanath gopalakrishnan" userId="0291d92d5a8006f9" providerId="LiveId" clId="{F276EBE8-363B-4109-96BB-CB2A399F2A08}" dt="2020-09-29T07:42:29.703" v="2463" actId="1076"/>
          <ac:picMkLst>
            <pc:docMk/>
            <pc:sldMk cId="1864746991" sldId="368"/>
            <ac:picMk id="37" creationId="{F10D41C3-E9AE-48E2-AFD9-DB556846A80F}"/>
          </ac:picMkLst>
        </pc:picChg>
        <pc:picChg chg="add mod">
          <ac:chgData name="viswanath gopalakrishnan" userId="0291d92d5a8006f9" providerId="LiveId" clId="{F276EBE8-363B-4109-96BB-CB2A399F2A08}" dt="2020-09-29T07:42:29.703" v="2463" actId="1076"/>
          <ac:picMkLst>
            <pc:docMk/>
            <pc:sldMk cId="1864746991" sldId="368"/>
            <ac:picMk id="38" creationId="{6794FC38-EDE3-4657-AF8E-B709212320E3}"/>
          </ac:picMkLst>
        </pc:picChg>
        <pc:picChg chg="add mod">
          <ac:chgData name="viswanath gopalakrishnan" userId="0291d92d5a8006f9" providerId="LiveId" clId="{F276EBE8-363B-4109-96BB-CB2A399F2A08}" dt="2020-09-29T07:08:55.277" v="2314" actId="164"/>
          <ac:picMkLst>
            <pc:docMk/>
            <pc:sldMk cId="1864746991" sldId="368"/>
            <ac:picMk id="39" creationId="{33D0822D-FE6E-41C9-9EDD-53D017D64DD0}"/>
          </ac:picMkLst>
        </pc:picChg>
        <pc:picChg chg="add mod">
          <ac:chgData name="viswanath gopalakrishnan" userId="0291d92d5a8006f9" providerId="LiveId" clId="{F276EBE8-363B-4109-96BB-CB2A399F2A08}" dt="2020-09-29T07:08:55.277" v="2314" actId="164"/>
          <ac:picMkLst>
            <pc:docMk/>
            <pc:sldMk cId="1864746991" sldId="368"/>
            <ac:picMk id="40" creationId="{CE8FA5A5-E61A-45E5-BC1C-5EDC112A1869}"/>
          </ac:picMkLst>
        </pc:picChg>
      </pc:sldChg>
      <pc:sldChg chg="del">
        <pc:chgData name="viswanath gopalakrishnan" userId="0291d92d5a8006f9" providerId="LiveId" clId="{F276EBE8-363B-4109-96BB-CB2A399F2A08}" dt="2020-09-30T15:04:01.337" v="2523" actId="47"/>
        <pc:sldMkLst>
          <pc:docMk/>
          <pc:sldMk cId="4097496851" sldId="369"/>
        </pc:sldMkLst>
      </pc:sldChg>
      <pc:sldChg chg="del">
        <pc:chgData name="viswanath gopalakrishnan" userId="0291d92d5a8006f9" providerId="LiveId" clId="{F276EBE8-363B-4109-96BB-CB2A399F2A08}" dt="2020-09-30T15:03:33.394" v="2521" actId="47"/>
        <pc:sldMkLst>
          <pc:docMk/>
          <pc:sldMk cId="368540443" sldId="370"/>
        </pc:sldMkLst>
      </pc:sldChg>
      <pc:sldChg chg="addSp delSp modSp add mod modAnim modNotesTx">
        <pc:chgData name="viswanath gopalakrishnan" userId="0291d92d5a8006f9" providerId="LiveId" clId="{F276EBE8-363B-4109-96BB-CB2A399F2A08}" dt="2020-10-01T04:49:39.874" v="2531"/>
        <pc:sldMkLst>
          <pc:docMk/>
          <pc:sldMk cId="3223064755" sldId="371"/>
        </pc:sldMkLst>
        <pc:spChg chg="mod">
          <ac:chgData name="viswanath gopalakrishnan" userId="0291d92d5a8006f9" providerId="LiveId" clId="{F276EBE8-363B-4109-96BB-CB2A399F2A08}" dt="2020-09-23T05:27:02.131" v="857" actId="20577"/>
          <ac:spMkLst>
            <pc:docMk/>
            <pc:sldMk cId="3223064755" sldId="371"/>
            <ac:spMk id="2" creationId="{B1294D20-5533-481C-A381-BD921BBDA10F}"/>
          </ac:spMkLst>
        </pc:spChg>
        <pc:spChg chg="add mod">
          <ac:chgData name="viswanath gopalakrishnan" userId="0291d92d5a8006f9" providerId="LiveId" clId="{F276EBE8-363B-4109-96BB-CB2A399F2A08}" dt="2020-09-22T05:34:12.412" v="191" actId="1076"/>
          <ac:spMkLst>
            <pc:docMk/>
            <pc:sldMk cId="3223064755" sldId="371"/>
            <ac:spMk id="8" creationId="{EF66FE10-E2A4-4A61-8CB2-C344DF7D1778}"/>
          </ac:spMkLst>
        </pc:spChg>
        <pc:spChg chg="add mod">
          <ac:chgData name="viswanath gopalakrishnan" userId="0291d92d5a8006f9" providerId="LiveId" clId="{F276EBE8-363B-4109-96BB-CB2A399F2A08}" dt="2020-09-23T05:28:05.233" v="930" actId="1076"/>
          <ac:spMkLst>
            <pc:docMk/>
            <pc:sldMk cId="3223064755" sldId="371"/>
            <ac:spMk id="11" creationId="{9D9D63C3-47DF-4AB0-ABC7-487684936013}"/>
          </ac:spMkLst>
        </pc:spChg>
        <pc:spChg chg="add mod">
          <ac:chgData name="viswanath gopalakrishnan" userId="0291d92d5a8006f9" providerId="LiveId" clId="{F276EBE8-363B-4109-96BB-CB2A399F2A08}" dt="2020-09-22T05:09:21.551" v="174" actId="164"/>
          <ac:spMkLst>
            <pc:docMk/>
            <pc:sldMk cId="3223064755" sldId="371"/>
            <ac:spMk id="13" creationId="{6E1A874E-CA53-46F5-8033-768C5FC0D972}"/>
          </ac:spMkLst>
        </pc:spChg>
        <pc:spChg chg="del">
          <ac:chgData name="viswanath gopalakrishnan" userId="0291d92d5a8006f9" providerId="LiveId" clId="{F276EBE8-363B-4109-96BB-CB2A399F2A08}" dt="2020-09-22T04:37:42.109" v="95" actId="478"/>
          <ac:spMkLst>
            <pc:docMk/>
            <pc:sldMk cId="3223064755" sldId="371"/>
            <ac:spMk id="20" creationId="{60934269-2FC4-4EE8-B9BD-B482BC324F8F}"/>
          </ac:spMkLst>
        </pc:spChg>
        <pc:spChg chg="add mod">
          <ac:chgData name="viswanath gopalakrishnan" userId="0291d92d5a8006f9" providerId="LiveId" clId="{F276EBE8-363B-4109-96BB-CB2A399F2A08}" dt="2020-09-22T05:36:29.629" v="214" actId="164"/>
          <ac:spMkLst>
            <pc:docMk/>
            <pc:sldMk cId="3223064755" sldId="371"/>
            <ac:spMk id="36" creationId="{2B20E170-0DF7-4624-A46D-7D76D8AC5274}"/>
          </ac:spMkLst>
        </pc:spChg>
        <pc:spChg chg="add mod">
          <ac:chgData name="viswanath gopalakrishnan" userId="0291d92d5a8006f9" providerId="LiveId" clId="{F276EBE8-363B-4109-96BB-CB2A399F2A08}" dt="2020-09-22T05:36:36.291" v="216" actId="164"/>
          <ac:spMkLst>
            <pc:docMk/>
            <pc:sldMk cId="3223064755" sldId="371"/>
            <ac:spMk id="37" creationId="{54E9BCEB-FD98-4C32-A964-86218E913CB6}"/>
          </ac:spMkLst>
        </pc:spChg>
        <pc:spChg chg="add mod">
          <ac:chgData name="viswanath gopalakrishnan" userId="0291d92d5a8006f9" providerId="LiveId" clId="{F276EBE8-363B-4109-96BB-CB2A399F2A08}" dt="2020-09-22T05:36:12.057" v="210" actId="164"/>
          <ac:spMkLst>
            <pc:docMk/>
            <pc:sldMk cId="3223064755" sldId="371"/>
            <ac:spMk id="41" creationId="{A89197FF-61AD-4990-8AC4-152F28F785B8}"/>
          </ac:spMkLst>
        </pc:spChg>
        <pc:grpChg chg="add mod">
          <ac:chgData name="viswanath gopalakrishnan" userId="0291d92d5a8006f9" providerId="LiveId" clId="{F276EBE8-363B-4109-96BB-CB2A399F2A08}" dt="2020-09-22T05:33:09.509" v="190" actId="1076"/>
          <ac:grpSpMkLst>
            <pc:docMk/>
            <pc:sldMk cId="3223064755" sldId="371"/>
            <ac:grpSpMk id="7" creationId="{60EABD00-BC19-436E-93AB-B44E58E24941}"/>
          </ac:grpSpMkLst>
        </pc:grpChg>
        <pc:grpChg chg="add mod">
          <ac:chgData name="viswanath gopalakrishnan" userId="0291d92d5a8006f9" providerId="LiveId" clId="{F276EBE8-363B-4109-96BB-CB2A399F2A08}" dt="2020-09-22T05:34:12.412" v="191" actId="1076"/>
          <ac:grpSpMkLst>
            <pc:docMk/>
            <pc:sldMk cId="3223064755" sldId="371"/>
            <ac:grpSpMk id="14" creationId="{BF2B6C35-3D04-4ED6-AB59-664E6A1C5227}"/>
          </ac:grpSpMkLst>
        </pc:grpChg>
        <pc:grpChg chg="del">
          <ac:chgData name="viswanath gopalakrishnan" userId="0291d92d5a8006f9" providerId="LiveId" clId="{F276EBE8-363B-4109-96BB-CB2A399F2A08}" dt="2020-09-22T04:37:42.109" v="95" actId="478"/>
          <ac:grpSpMkLst>
            <pc:docMk/>
            <pc:sldMk cId="3223064755" sldId="371"/>
            <ac:grpSpMk id="19" creationId="{61932DF0-1D10-472F-B865-66DC959CD95E}"/>
          </ac:grpSpMkLst>
        </pc:grpChg>
        <pc:grpChg chg="del">
          <ac:chgData name="viswanath gopalakrishnan" userId="0291d92d5a8006f9" providerId="LiveId" clId="{F276EBE8-363B-4109-96BB-CB2A399F2A08}" dt="2020-09-22T04:37:42.109" v="95" actId="478"/>
          <ac:grpSpMkLst>
            <pc:docMk/>
            <pc:sldMk cId="3223064755" sldId="371"/>
            <ac:grpSpMk id="26" creationId="{A8FDF673-C45F-4D7D-8646-11CCD7506EA6}"/>
          </ac:grpSpMkLst>
        </pc:grpChg>
        <pc:grpChg chg="del">
          <ac:chgData name="viswanath gopalakrishnan" userId="0291d92d5a8006f9" providerId="LiveId" clId="{F276EBE8-363B-4109-96BB-CB2A399F2A08}" dt="2020-09-22T04:37:42.109" v="95" actId="478"/>
          <ac:grpSpMkLst>
            <pc:docMk/>
            <pc:sldMk cId="3223064755" sldId="371"/>
            <ac:grpSpMk id="32" creationId="{F6EB362D-41D5-49C9-82CE-9C379BB46BB5}"/>
          </ac:grpSpMkLst>
        </pc:grpChg>
        <pc:grpChg chg="add del mod">
          <ac:chgData name="viswanath gopalakrishnan" userId="0291d92d5a8006f9" providerId="LiveId" clId="{F276EBE8-363B-4109-96BB-CB2A399F2A08}" dt="2020-09-22T05:36:19.809" v="213" actId="478"/>
          <ac:grpSpMkLst>
            <pc:docMk/>
            <pc:sldMk cId="3223064755" sldId="371"/>
            <ac:grpSpMk id="38" creationId="{BC0F75EF-A97A-43F2-BDB6-7487C9880C26}"/>
          </ac:grpSpMkLst>
        </pc:grpChg>
        <pc:grpChg chg="del">
          <ac:chgData name="viswanath gopalakrishnan" userId="0291d92d5a8006f9" providerId="LiveId" clId="{F276EBE8-363B-4109-96BB-CB2A399F2A08}" dt="2020-09-22T04:37:42.109" v="95" actId="478"/>
          <ac:grpSpMkLst>
            <pc:docMk/>
            <pc:sldMk cId="3223064755" sldId="371"/>
            <ac:grpSpMk id="42" creationId="{F2670B91-ADD8-47BC-9841-9BAF1EBB6870}"/>
          </ac:grpSpMkLst>
        </pc:grpChg>
        <pc:grpChg chg="add mod">
          <ac:chgData name="viswanath gopalakrishnan" userId="0291d92d5a8006f9" providerId="LiveId" clId="{F276EBE8-363B-4109-96BB-CB2A399F2A08}" dt="2020-09-22T05:36:36.291" v="216" actId="164"/>
          <ac:grpSpMkLst>
            <pc:docMk/>
            <pc:sldMk cId="3223064755" sldId="371"/>
            <ac:grpSpMk id="43" creationId="{3B19A1EF-A1F2-46A0-9AF8-B5936CEAC297}"/>
          </ac:grpSpMkLst>
        </pc:grpChg>
        <pc:grpChg chg="add mod">
          <ac:chgData name="viswanath gopalakrishnan" userId="0291d92d5a8006f9" providerId="LiveId" clId="{F276EBE8-363B-4109-96BB-CB2A399F2A08}" dt="2020-10-01T04:49:34.343" v="2529" actId="1076"/>
          <ac:grpSpMkLst>
            <pc:docMk/>
            <pc:sldMk cId="3223064755" sldId="371"/>
            <ac:grpSpMk id="44" creationId="{6EA863C2-4DC7-4615-B4C1-7D00236C67B1}"/>
          </ac:grpSpMkLst>
        </pc:grpChg>
        <pc:picChg chg="add mod">
          <ac:chgData name="viswanath gopalakrishnan" userId="0291d92d5a8006f9" providerId="LiveId" clId="{F276EBE8-363B-4109-96BB-CB2A399F2A08}" dt="2020-09-22T05:10:13.710" v="182" actId="1076"/>
          <ac:picMkLst>
            <pc:docMk/>
            <pc:sldMk cId="3223064755" sldId="371"/>
            <ac:picMk id="3" creationId="{1F8EFDC0-389D-4919-BBF0-A4480B4F4639}"/>
          </ac:picMkLst>
        </pc:picChg>
        <pc:picChg chg="add mod">
          <ac:chgData name="viswanath gopalakrishnan" userId="0291d92d5a8006f9" providerId="LiveId" clId="{F276EBE8-363B-4109-96BB-CB2A399F2A08}" dt="2020-09-22T05:10:10.735" v="181" actId="1076"/>
          <ac:picMkLst>
            <pc:docMk/>
            <pc:sldMk cId="3223064755" sldId="371"/>
            <ac:picMk id="4" creationId="{77F09A2D-3F6F-4960-B6A9-691BC0F1FE88}"/>
          </ac:picMkLst>
        </pc:picChg>
        <pc:picChg chg="add mod">
          <ac:chgData name="viswanath gopalakrishnan" userId="0291d92d5a8006f9" providerId="LiveId" clId="{F276EBE8-363B-4109-96BB-CB2A399F2A08}" dt="2020-09-22T05:05:48.591" v="143" actId="164"/>
          <ac:picMkLst>
            <pc:docMk/>
            <pc:sldMk cId="3223064755" sldId="371"/>
            <ac:picMk id="5" creationId="{755FA2E4-765D-403B-9D68-9C692BF6894C}"/>
          </ac:picMkLst>
        </pc:picChg>
        <pc:picChg chg="add mod">
          <ac:chgData name="viswanath gopalakrishnan" userId="0291d92d5a8006f9" providerId="LiveId" clId="{F276EBE8-363B-4109-96BB-CB2A399F2A08}" dt="2020-09-22T05:05:48.591" v="143" actId="164"/>
          <ac:picMkLst>
            <pc:docMk/>
            <pc:sldMk cId="3223064755" sldId="371"/>
            <ac:picMk id="6" creationId="{6F185377-FF79-42A6-946C-5D6F8195EA8A}"/>
          </ac:picMkLst>
        </pc:picChg>
        <pc:picChg chg="add mod">
          <ac:chgData name="viswanath gopalakrishnan" userId="0291d92d5a8006f9" providerId="LiveId" clId="{F276EBE8-363B-4109-96BB-CB2A399F2A08}" dt="2020-09-22T05:34:12.412" v="191" actId="1076"/>
          <ac:picMkLst>
            <pc:docMk/>
            <pc:sldMk cId="3223064755" sldId="371"/>
            <ac:picMk id="9" creationId="{78F9F4A9-8395-426C-AE68-EF2CB0B0F3B6}"/>
          </ac:picMkLst>
        </pc:picChg>
        <pc:picChg chg="add mod">
          <ac:chgData name="viswanath gopalakrishnan" userId="0291d92d5a8006f9" providerId="LiveId" clId="{F276EBE8-363B-4109-96BB-CB2A399F2A08}" dt="2020-09-22T05:09:21.551" v="174" actId="164"/>
          <ac:picMkLst>
            <pc:docMk/>
            <pc:sldMk cId="3223064755" sldId="371"/>
            <ac:picMk id="10" creationId="{D11719BE-C9F4-4AAC-851F-C847F7E0BCD3}"/>
          </ac:picMkLst>
        </pc:picChg>
        <pc:picChg chg="add mod">
          <ac:chgData name="viswanath gopalakrishnan" userId="0291d92d5a8006f9" providerId="LiveId" clId="{F276EBE8-363B-4109-96BB-CB2A399F2A08}" dt="2020-09-22T05:09:21.551" v="174" actId="164"/>
          <ac:picMkLst>
            <pc:docMk/>
            <pc:sldMk cId="3223064755" sldId="371"/>
            <ac:picMk id="12" creationId="{08946495-FEF4-4749-8059-E1B9FC7E4A4E}"/>
          </ac:picMkLst>
        </pc:picChg>
        <pc:picChg chg="add mod">
          <ac:chgData name="viswanath gopalakrishnan" userId="0291d92d5a8006f9" providerId="LiveId" clId="{F276EBE8-363B-4109-96BB-CB2A399F2A08}" dt="2020-09-22T05:34:12.412" v="191" actId="1076"/>
          <ac:picMkLst>
            <pc:docMk/>
            <pc:sldMk cId="3223064755" sldId="371"/>
            <ac:picMk id="15" creationId="{56E2F9D5-976E-44CC-940C-1D3D101FC94B}"/>
          </ac:picMkLst>
        </pc:picChg>
        <pc:picChg chg="add del">
          <ac:chgData name="viswanath gopalakrishnan" userId="0291d92d5a8006f9" providerId="LiveId" clId="{F276EBE8-363B-4109-96BB-CB2A399F2A08}" dt="2020-09-22T05:34:15.912" v="193" actId="478"/>
          <ac:picMkLst>
            <pc:docMk/>
            <pc:sldMk cId="3223064755" sldId="371"/>
            <ac:picMk id="16" creationId="{60DDFC26-38EB-4220-8CCC-6E343A798D1B}"/>
          </ac:picMkLst>
        </pc:picChg>
        <pc:picChg chg="add mod">
          <ac:chgData name="viswanath gopalakrishnan" userId="0291d92d5a8006f9" providerId="LiveId" clId="{F276EBE8-363B-4109-96BB-CB2A399F2A08}" dt="2020-09-22T05:36:29.629" v="214" actId="164"/>
          <ac:picMkLst>
            <pc:docMk/>
            <pc:sldMk cId="3223064755" sldId="371"/>
            <ac:picMk id="21" creationId="{A25613B5-E424-4F2D-9783-BFCF4B280857}"/>
          </ac:picMkLst>
        </pc:picChg>
        <pc:picChg chg="add mod">
          <ac:chgData name="viswanath gopalakrishnan" userId="0291d92d5a8006f9" providerId="LiveId" clId="{F276EBE8-363B-4109-96BB-CB2A399F2A08}" dt="2020-09-22T05:36:29.629" v="214" actId="164"/>
          <ac:picMkLst>
            <pc:docMk/>
            <pc:sldMk cId="3223064755" sldId="371"/>
            <ac:picMk id="34" creationId="{57E1D91C-40FA-49DE-BF65-D28C825C25C4}"/>
          </ac:picMkLst>
        </pc:picChg>
        <pc:picChg chg="add mod">
          <ac:chgData name="viswanath gopalakrishnan" userId="0291d92d5a8006f9" providerId="LiveId" clId="{F276EBE8-363B-4109-96BB-CB2A399F2A08}" dt="2020-09-22T05:36:12.057" v="210" actId="164"/>
          <ac:picMkLst>
            <pc:docMk/>
            <pc:sldMk cId="3223064755" sldId="371"/>
            <ac:picMk id="39" creationId="{4FDCA91E-9D90-4998-A195-04A60F23FAFB}"/>
          </ac:picMkLst>
        </pc:picChg>
        <pc:picChg chg="add mod">
          <ac:chgData name="viswanath gopalakrishnan" userId="0291d92d5a8006f9" providerId="LiveId" clId="{F276EBE8-363B-4109-96BB-CB2A399F2A08}" dt="2020-09-22T05:36:12.057" v="210" actId="164"/>
          <ac:picMkLst>
            <pc:docMk/>
            <pc:sldMk cId="3223064755" sldId="371"/>
            <ac:picMk id="40" creationId="{12EF90C6-3798-4B68-AEA6-33B58635729F}"/>
          </ac:picMkLst>
        </pc:picChg>
      </pc:sldChg>
      <pc:sldChg chg="addSp delSp modSp add mod modAnim">
        <pc:chgData name="viswanath gopalakrishnan" userId="0291d92d5a8006f9" providerId="LiveId" clId="{F276EBE8-363B-4109-96BB-CB2A399F2A08}" dt="2020-10-01T05:00:20.721" v="2584" actId="1076"/>
        <pc:sldMkLst>
          <pc:docMk/>
          <pc:sldMk cId="1307845453" sldId="372"/>
        </pc:sldMkLst>
        <pc:spChg chg="mod">
          <ac:chgData name="viswanath gopalakrishnan" userId="0291d92d5a8006f9" providerId="LiveId" clId="{F276EBE8-363B-4109-96BB-CB2A399F2A08}" dt="2020-09-23T07:12:14.578" v="1374" actId="20577"/>
          <ac:spMkLst>
            <pc:docMk/>
            <pc:sldMk cId="1307845453" sldId="372"/>
            <ac:spMk id="2" creationId="{B1294D20-5533-481C-A381-BD921BBDA10F}"/>
          </ac:spMkLst>
        </pc:spChg>
        <pc:spChg chg="mod">
          <ac:chgData name="viswanath gopalakrishnan" userId="0291d92d5a8006f9" providerId="LiveId" clId="{F276EBE8-363B-4109-96BB-CB2A399F2A08}" dt="2020-10-01T05:00:20.721" v="2584" actId="1076"/>
          <ac:spMkLst>
            <pc:docMk/>
            <pc:sldMk cId="1307845453" sldId="372"/>
            <ac:spMk id="4" creationId="{CDC4E674-BFB4-4749-B583-04124B52D53E}"/>
          </ac:spMkLst>
        </pc:spChg>
        <pc:spChg chg="mod">
          <ac:chgData name="viswanath gopalakrishnan" userId="0291d92d5a8006f9" providerId="LiveId" clId="{F276EBE8-363B-4109-96BB-CB2A399F2A08}" dt="2020-09-29T05:04:09.343" v="1543" actId="164"/>
          <ac:spMkLst>
            <pc:docMk/>
            <pc:sldMk cId="1307845453" sldId="372"/>
            <ac:spMk id="5" creationId="{C6510D7D-E601-4411-A683-8009F4B54AC5}"/>
          </ac:spMkLst>
        </pc:spChg>
        <pc:spChg chg="del">
          <ac:chgData name="viswanath gopalakrishnan" userId="0291d92d5a8006f9" providerId="LiveId" clId="{F276EBE8-363B-4109-96BB-CB2A399F2A08}" dt="2020-09-23T07:12:23.681" v="1375" actId="478"/>
          <ac:spMkLst>
            <pc:docMk/>
            <pc:sldMk cId="1307845453" sldId="372"/>
            <ac:spMk id="5" creationId="{D667AD5E-5FC8-4E86-BDD6-BA76911EE7CF}"/>
          </ac:spMkLst>
        </pc:spChg>
        <pc:spChg chg="mod">
          <ac:chgData name="viswanath gopalakrishnan" userId="0291d92d5a8006f9" providerId="LiveId" clId="{F276EBE8-363B-4109-96BB-CB2A399F2A08}" dt="2020-09-29T05:04:09.343" v="1543" actId="164"/>
          <ac:spMkLst>
            <pc:docMk/>
            <pc:sldMk cId="1307845453" sldId="372"/>
            <ac:spMk id="6" creationId="{74681CA2-A727-4D46-8F8E-2A889518FAC3}"/>
          </ac:spMkLst>
        </pc:spChg>
        <pc:spChg chg="del mod">
          <ac:chgData name="viswanath gopalakrishnan" userId="0291d92d5a8006f9" providerId="LiveId" clId="{F276EBE8-363B-4109-96BB-CB2A399F2A08}" dt="2020-09-23T07:12:23.681" v="1375" actId="478"/>
          <ac:spMkLst>
            <pc:docMk/>
            <pc:sldMk cId="1307845453" sldId="372"/>
            <ac:spMk id="6" creationId="{993866BE-5B1B-42BE-8AD6-C054616E49F5}"/>
          </ac:spMkLst>
        </pc:spChg>
        <pc:spChg chg="mod">
          <ac:chgData name="viswanath gopalakrishnan" userId="0291d92d5a8006f9" providerId="LiveId" clId="{F276EBE8-363B-4109-96BB-CB2A399F2A08}" dt="2020-09-29T05:16:50.399" v="1576" actId="20581"/>
          <ac:spMkLst>
            <pc:docMk/>
            <pc:sldMk cId="1307845453" sldId="372"/>
            <ac:spMk id="14" creationId="{E45BCE35-8198-480D-849F-0AD9770C6CF7}"/>
          </ac:spMkLst>
        </pc:spChg>
        <pc:spChg chg="mod topLvl">
          <ac:chgData name="viswanath gopalakrishnan" userId="0291d92d5a8006f9" providerId="LiveId" clId="{F276EBE8-363B-4109-96BB-CB2A399F2A08}" dt="2020-09-29T05:24:53.700" v="1714" actId="1076"/>
          <ac:spMkLst>
            <pc:docMk/>
            <pc:sldMk cId="1307845453" sldId="372"/>
            <ac:spMk id="15" creationId="{E331F56E-D4F1-4DC8-B83A-849F004980AA}"/>
          </ac:spMkLst>
        </pc:spChg>
        <pc:spChg chg="add del mod">
          <ac:chgData name="viswanath gopalakrishnan" userId="0291d92d5a8006f9" providerId="LiveId" clId="{F276EBE8-363B-4109-96BB-CB2A399F2A08}" dt="2020-09-29T05:19:15.386" v="1581" actId="767"/>
          <ac:spMkLst>
            <pc:docMk/>
            <pc:sldMk cId="1307845453" sldId="372"/>
            <ac:spMk id="17" creationId="{FE1C0E56-9EE7-4225-A6C9-6CC15548428F}"/>
          </ac:spMkLst>
        </pc:spChg>
        <pc:spChg chg="add mod">
          <ac:chgData name="viswanath gopalakrishnan" userId="0291d92d5a8006f9" providerId="LiveId" clId="{F276EBE8-363B-4109-96BB-CB2A399F2A08}" dt="2020-09-29T05:25:43.895" v="1726" actId="1076"/>
          <ac:spMkLst>
            <pc:docMk/>
            <pc:sldMk cId="1307845453" sldId="372"/>
            <ac:spMk id="18" creationId="{C59195AF-D67D-469E-ADD9-15A391ACA825}"/>
          </ac:spMkLst>
        </pc:spChg>
        <pc:spChg chg="add mod">
          <ac:chgData name="viswanath gopalakrishnan" userId="0291d92d5a8006f9" providerId="LiveId" clId="{F276EBE8-363B-4109-96BB-CB2A399F2A08}" dt="2020-09-29T05:25:41.019" v="1725" actId="1076"/>
          <ac:spMkLst>
            <pc:docMk/>
            <pc:sldMk cId="1307845453" sldId="372"/>
            <ac:spMk id="20" creationId="{22A5BFF7-08E4-454E-AA52-2856A8C102CD}"/>
          </ac:spMkLst>
        </pc:spChg>
        <pc:spChg chg="add mod">
          <ac:chgData name="viswanath gopalakrishnan" userId="0291d92d5a8006f9" providerId="LiveId" clId="{F276EBE8-363B-4109-96BB-CB2A399F2A08}" dt="2020-09-29T05:25:47.999" v="1727" actId="1076"/>
          <ac:spMkLst>
            <pc:docMk/>
            <pc:sldMk cId="1307845453" sldId="372"/>
            <ac:spMk id="22" creationId="{19719795-E3FB-46EC-A4DC-56E148FD7B36}"/>
          </ac:spMkLst>
        </pc:spChg>
        <pc:spChg chg="add mod">
          <ac:chgData name="viswanath gopalakrishnan" userId="0291d92d5a8006f9" providerId="LiveId" clId="{F276EBE8-363B-4109-96BB-CB2A399F2A08}" dt="2020-09-29T05:24:46.080" v="1713" actId="113"/>
          <ac:spMkLst>
            <pc:docMk/>
            <pc:sldMk cId="1307845453" sldId="372"/>
            <ac:spMk id="24" creationId="{3BEBAADC-C845-472B-A3B4-9920F5CB0C40}"/>
          </ac:spMkLst>
        </pc:spChg>
        <pc:spChg chg="add mod">
          <ac:chgData name="viswanath gopalakrishnan" userId="0291d92d5a8006f9" providerId="LiveId" clId="{F276EBE8-363B-4109-96BB-CB2A399F2A08}" dt="2020-10-01T04:58:48.807" v="2572" actId="1076"/>
          <ac:spMkLst>
            <pc:docMk/>
            <pc:sldMk cId="1307845453" sldId="372"/>
            <ac:spMk id="29" creationId="{EBFE4CF6-7E15-42E7-BD8E-C95CA6470501}"/>
          </ac:spMkLst>
        </pc:spChg>
        <pc:grpChg chg="add mod">
          <ac:chgData name="viswanath gopalakrishnan" userId="0291d92d5a8006f9" providerId="LiveId" clId="{F276EBE8-363B-4109-96BB-CB2A399F2A08}" dt="2020-10-01T05:00:17.707" v="2583" actId="1076"/>
          <ac:grpSpMkLst>
            <pc:docMk/>
            <pc:sldMk cId="1307845453" sldId="372"/>
            <ac:grpSpMk id="3" creationId="{67ED7C91-CB6A-47B0-B87D-F89C02D7DEEA}"/>
          </ac:grpSpMkLst>
        </pc:grpChg>
        <pc:grpChg chg="add mod">
          <ac:chgData name="viswanath gopalakrishnan" userId="0291d92d5a8006f9" providerId="LiveId" clId="{F276EBE8-363B-4109-96BB-CB2A399F2A08}" dt="2020-10-01T04:59:51.717" v="2580" actId="164"/>
          <ac:grpSpMkLst>
            <pc:docMk/>
            <pc:sldMk cId="1307845453" sldId="372"/>
            <ac:grpSpMk id="7" creationId="{BC1E1E77-724D-4E2D-91D8-184AB49B7A3B}"/>
          </ac:grpSpMkLst>
        </pc:grpChg>
        <pc:grpChg chg="add del mod">
          <ac:chgData name="viswanath gopalakrishnan" userId="0291d92d5a8006f9" providerId="LiveId" clId="{F276EBE8-363B-4109-96BB-CB2A399F2A08}" dt="2020-09-29T05:23:09.129" v="1697" actId="165"/>
          <ac:grpSpMkLst>
            <pc:docMk/>
            <pc:sldMk cId="1307845453" sldId="372"/>
            <ac:grpSpMk id="16" creationId="{E950D961-267E-4F34-A652-7A67C82A464E}"/>
          </ac:grpSpMkLst>
        </pc:grpChg>
        <pc:grpChg chg="add mod">
          <ac:chgData name="viswanath gopalakrishnan" userId="0291d92d5a8006f9" providerId="LiveId" clId="{F276EBE8-363B-4109-96BB-CB2A399F2A08}" dt="2020-09-29T05:23:44.754" v="1703" actId="1076"/>
          <ac:grpSpMkLst>
            <pc:docMk/>
            <pc:sldMk cId="1307845453" sldId="372"/>
            <ac:grpSpMk id="25" creationId="{235FDE3E-B78B-4A3A-BA2C-12088384DE8A}"/>
          </ac:grpSpMkLst>
        </pc:grpChg>
        <pc:grpChg chg="add mod">
          <ac:chgData name="viswanath gopalakrishnan" userId="0291d92d5a8006f9" providerId="LiveId" clId="{F276EBE8-363B-4109-96BB-CB2A399F2A08}" dt="2020-09-29T05:23:29.982" v="1700" actId="1076"/>
          <ac:grpSpMkLst>
            <pc:docMk/>
            <pc:sldMk cId="1307845453" sldId="372"/>
            <ac:grpSpMk id="26" creationId="{ED5A9910-5D4A-4D07-9119-FF16B1D95E3A}"/>
          </ac:grpSpMkLst>
        </pc:grpChg>
        <pc:picChg chg="del">
          <ac:chgData name="viswanath gopalakrishnan" userId="0291d92d5a8006f9" providerId="LiveId" clId="{F276EBE8-363B-4109-96BB-CB2A399F2A08}" dt="2020-09-23T07:12:23.681" v="1375" actId="478"/>
          <ac:picMkLst>
            <pc:docMk/>
            <pc:sldMk cId="1307845453" sldId="372"/>
            <ac:picMk id="3" creationId="{1BD98B36-4944-48EE-9306-4DE7C5716728}"/>
          </ac:picMkLst>
        </pc:picChg>
        <pc:picChg chg="add del mod">
          <ac:chgData name="viswanath gopalakrishnan" userId="0291d92d5a8006f9" providerId="LiveId" clId="{F276EBE8-363B-4109-96BB-CB2A399F2A08}" dt="2020-09-29T05:12:57.553" v="1550" actId="478"/>
          <ac:picMkLst>
            <pc:docMk/>
            <pc:sldMk cId="1307845453" sldId="372"/>
            <ac:picMk id="3" creationId="{A964513B-AEF3-4026-B5E7-018BDA652554}"/>
          </ac:picMkLst>
        </pc:picChg>
        <pc:picChg chg="del">
          <ac:chgData name="viswanath gopalakrishnan" userId="0291d92d5a8006f9" providerId="LiveId" clId="{F276EBE8-363B-4109-96BB-CB2A399F2A08}" dt="2020-09-23T07:12:23.681" v="1375" actId="478"/>
          <ac:picMkLst>
            <pc:docMk/>
            <pc:sldMk cId="1307845453" sldId="372"/>
            <ac:picMk id="4" creationId="{083948C6-B231-4DC1-BF7F-BD182CB11113}"/>
          </ac:picMkLst>
        </pc:picChg>
        <pc:picChg chg="del">
          <ac:chgData name="viswanath gopalakrishnan" userId="0291d92d5a8006f9" providerId="LiveId" clId="{F276EBE8-363B-4109-96BB-CB2A399F2A08}" dt="2020-09-23T07:12:23.681" v="1375" actId="478"/>
          <ac:picMkLst>
            <pc:docMk/>
            <pc:sldMk cId="1307845453" sldId="372"/>
            <ac:picMk id="7" creationId="{88601B86-8652-4968-B928-2178C7C0B3F0}"/>
          </ac:picMkLst>
        </pc:picChg>
        <pc:picChg chg="add del mod ord">
          <ac:chgData name="viswanath gopalakrishnan" userId="0291d92d5a8006f9" providerId="LiveId" clId="{F276EBE8-363B-4109-96BB-CB2A399F2A08}" dt="2020-09-29T05:14:45.366" v="1565" actId="478"/>
          <ac:picMkLst>
            <pc:docMk/>
            <pc:sldMk cId="1307845453" sldId="372"/>
            <ac:picMk id="8" creationId="{877CDE82-0886-48A6-8C63-85CD93CA805C}"/>
          </ac:picMkLst>
        </pc:picChg>
        <pc:picChg chg="add del mod ord">
          <ac:chgData name="viswanath gopalakrishnan" userId="0291d92d5a8006f9" providerId="LiveId" clId="{F276EBE8-363B-4109-96BB-CB2A399F2A08}" dt="2020-09-29T05:24:17.596" v="1706" actId="478"/>
          <ac:picMkLst>
            <pc:docMk/>
            <pc:sldMk cId="1307845453" sldId="372"/>
            <ac:picMk id="11" creationId="{8A514CC9-C215-4D8D-9665-0744E9F2842A}"/>
          </ac:picMkLst>
        </pc:picChg>
        <pc:picChg chg="add mod ord">
          <ac:chgData name="viswanath gopalakrishnan" userId="0291d92d5a8006f9" providerId="LiveId" clId="{F276EBE8-363B-4109-96BB-CB2A399F2A08}" dt="2020-10-01T04:59:51.717" v="2580" actId="164"/>
          <ac:picMkLst>
            <pc:docMk/>
            <pc:sldMk cId="1307845453" sldId="372"/>
            <ac:picMk id="27" creationId="{E763F3AC-102E-488B-AAA3-1C2FFA183ABD}"/>
          </ac:picMkLst>
        </pc:picChg>
        <pc:picChg chg="del mod">
          <ac:chgData name="viswanath gopalakrishnan" userId="0291d92d5a8006f9" providerId="LiveId" clId="{F276EBE8-363B-4109-96BB-CB2A399F2A08}" dt="2020-09-23T07:12:23.681" v="1375" actId="478"/>
          <ac:picMkLst>
            <pc:docMk/>
            <pc:sldMk cId="1307845453" sldId="372"/>
            <ac:picMk id="1028" creationId="{1327D057-6223-455A-A4DA-8433D1EB5AA5}"/>
          </ac:picMkLst>
        </pc:picChg>
        <pc:cxnChg chg="add mod topLvl">
          <ac:chgData name="viswanath gopalakrishnan" userId="0291d92d5a8006f9" providerId="LiveId" clId="{F276EBE8-363B-4109-96BB-CB2A399F2A08}" dt="2020-09-29T05:24:38.405" v="1711" actId="14100"/>
          <ac:cxnSpMkLst>
            <pc:docMk/>
            <pc:sldMk cId="1307845453" sldId="372"/>
            <ac:cxnSpMk id="10" creationId="{A1506A24-3D38-4489-8A57-6ED8FAE30B76}"/>
          </ac:cxnSpMkLst>
        </pc:cxnChg>
        <pc:cxnChg chg="add mod topLvl">
          <ac:chgData name="viswanath gopalakrishnan" userId="0291d92d5a8006f9" providerId="LiveId" clId="{F276EBE8-363B-4109-96BB-CB2A399F2A08}" dt="2020-09-29T05:23:24.705" v="1699" actId="164"/>
          <ac:cxnSpMkLst>
            <pc:docMk/>
            <pc:sldMk cId="1307845453" sldId="372"/>
            <ac:cxnSpMk id="13" creationId="{DC6E6D16-1471-42D3-950A-87F4AE7AA4D2}"/>
          </ac:cxnSpMkLst>
        </pc:cxnChg>
      </pc:sldChg>
      <pc:sldChg chg="addSp delSp modSp add mod modAnim modNotesTx">
        <pc:chgData name="viswanath gopalakrishnan" userId="0291d92d5a8006f9" providerId="LiveId" clId="{F276EBE8-363B-4109-96BB-CB2A399F2A08}" dt="2020-10-01T05:12:14.118" v="2650"/>
        <pc:sldMkLst>
          <pc:docMk/>
          <pc:sldMk cId="831099441" sldId="373"/>
        </pc:sldMkLst>
        <pc:spChg chg="mod">
          <ac:chgData name="viswanath gopalakrishnan" userId="0291d92d5a8006f9" providerId="LiveId" clId="{F276EBE8-363B-4109-96BB-CB2A399F2A08}" dt="2020-09-22T06:32:22.744" v="389" actId="14100"/>
          <ac:spMkLst>
            <pc:docMk/>
            <pc:sldMk cId="831099441" sldId="373"/>
            <ac:spMk id="2" creationId="{B1294D20-5533-481C-A381-BD921BBDA10F}"/>
          </ac:spMkLst>
        </pc:spChg>
        <pc:spChg chg="add mod">
          <ac:chgData name="viswanath gopalakrishnan" userId="0291d92d5a8006f9" providerId="LiveId" clId="{F276EBE8-363B-4109-96BB-CB2A399F2A08}" dt="2020-10-01T05:09:13.692" v="2643" actId="1076"/>
          <ac:spMkLst>
            <pc:docMk/>
            <pc:sldMk cId="831099441" sldId="373"/>
            <ac:spMk id="3" creationId="{6A066118-63D3-48E5-B59D-5FCAF3C011FF}"/>
          </ac:spMkLst>
        </pc:spChg>
        <pc:spChg chg="del">
          <ac:chgData name="viswanath gopalakrishnan" userId="0291d92d5a8006f9" providerId="LiveId" clId="{F276EBE8-363B-4109-96BB-CB2A399F2A08}" dt="2020-09-22T06:28:12.272" v="354" actId="478"/>
          <ac:spMkLst>
            <pc:docMk/>
            <pc:sldMk cId="831099441" sldId="373"/>
            <ac:spMk id="5" creationId="{D667AD5E-5FC8-4E86-BDD6-BA76911EE7CF}"/>
          </ac:spMkLst>
        </pc:spChg>
        <pc:spChg chg="add del mod">
          <ac:chgData name="viswanath gopalakrishnan" userId="0291d92d5a8006f9" providerId="LiveId" clId="{F276EBE8-363B-4109-96BB-CB2A399F2A08}" dt="2020-09-22T06:40:01.981" v="456" actId="478"/>
          <ac:spMkLst>
            <pc:docMk/>
            <pc:sldMk cId="831099441" sldId="373"/>
            <ac:spMk id="16" creationId="{DE5AC368-9007-4647-B2D0-3318EB5664C3}"/>
          </ac:spMkLst>
        </pc:spChg>
        <pc:spChg chg="add mod">
          <ac:chgData name="viswanath gopalakrishnan" userId="0291d92d5a8006f9" providerId="LiveId" clId="{F276EBE8-363B-4109-96BB-CB2A399F2A08}" dt="2020-10-01T05:08:30.769" v="2641" actId="1076"/>
          <ac:spMkLst>
            <pc:docMk/>
            <pc:sldMk cId="831099441" sldId="373"/>
            <ac:spMk id="18" creationId="{00D37F9B-674E-4ADB-AC9C-D7D3B35A0765}"/>
          </ac:spMkLst>
        </pc:spChg>
        <pc:spChg chg="add mod">
          <ac:chgData name="viswanath gopalakrishnan" userId="0291d92d5a8006f9" providerId="LiveId" clId="{F276EBE8-363B-4109-96BB-CB2A399F2A08}" dt="2020-09-22T06:48:28.343" v="471" actId="164"/>
          <ac:spMkLst>
            <pc:docMk/>
            <pc:sldMk cId="831099441" sldId="373"/>
            <ac:spMk id="21" creationId="{8B809EF7-95ED-45E8-98DF-E97FF374B9B9}"/>
          </ac:spMkLst>
        </pc:spChg>
        <pc:spChg chg="add mod">
          <ac:chgData name="viswanath gopalakrishnan" userId="0291d92d5a8006f9" providerId="LiveId" clId="{F276EBE8-363B-4109-96BB-CB2A399F2A08}" dt="2020-09-22T06:49:13.290" v="479" actId="164"/>
          <ac:spMkLst>
            <pc:docMk/>
            <pc:sldMk cId="831099441" sldId="373"/>
            <ac:spMk id="24" creationId="{B1494C27-E3C8-4228-9D57-7B6EE09A45FF}"/>
          </ac:spMkLst>
        </pc:spChg>
        <pc:spChg chg="add mod">
          <ac:chgData name="viswanath gopalakrishnan" userId="0291d92d5a8006f9" providerId="LiveId" clId="{F276EBE8-363B-4109-96BB-CB2A399F2A08}" dt="2020-09-22T06:51:14.913" v="491" actId="164"/>
          <ac:spMkLst>
            <pc:docMk/>
            <pc:sldMk cId="831099441" sldId="373"/>
            <ac:spMk id="30" creationId="{BFEBA8CF-F53B-4FB4-95D7-B4F9BDC5116A}"/>
          </ac:spMkLst>
        </pc:spChg>
        <pc:spChg chg="add mod">
          <ac:chgData name="viswanath gopalakrishnan" userId="0291d92d5a8006f9" providerId="LiveId" clId="{F276EBE8-363B-4109-96BB-CB2A399F2A08}" dt="2020-09-22T06:53:44.006" v="556" actId="20577"/>
          <ac:spMkLst>
            <pc:docMk/>
            <pc:sldMk cId="831099441" sldId="373"/>
            <ac:spMk id="32" creationId="{09A697C2-E47A-45A7-95DC-50F5E7027D25}"/>
          </ac:spMkLst>
        </pc:spChg>
        <pc:grpChg chg="add mod">
          <ac:chgData name="viswanath gopalakrishnan" userId="0291d92d5a8006f9" providerId="LiveId" clId="{F276EBE8-363B-4109-96BB-CB2A399F2A08}" dt="2020-09-22T06:36:32.933" v="405" actId="164"/>
          <ac:grpSpMkLst>
            <pc:docMk/>
            <pc:sldMk cId="831099441" sldId="373"/>
            <ac:grpSpMk id="9" creationId="{D221C530-1B34-46EC-B9C4-0937DC0A5F38}"/>
          </ac:grpSpMkLst>
        </pc:grpChg>
        <pc:grpChg chg="add del mod">
          <ac:chgData name="viswanath gopalakrishnan" userId="0291d92d5a8006f9" providerId="LiveId" clId="{F276EBE8-363B-4109-96BB-CB2A399F2A08}" dt="2020-09-22T06:48:36.462" v="473" actId="478"/>
          <ac:grpSpMkLst>
            <pc:docMk/>
            <pc:sldMk cId="831099441" sldId="373"/>
            <ac:grpSpMk id="22" creationId="{8D4490C7-BD41-4A17-BAD1-F47C18D5E044}"/>
          </ac:grpSpMkLst>
        </pc:grpChg>
        <pc:grpChg chg="add del mod">
          <ac:chgData name="viswanath gopalakrishnan" userId="0291d92d5a8006f9" providerId="LiveId" clId="{F276EBE8-363B-4109-96BB-CB2A399F2A08}" dt="2020-09-22T06:51:41.815" v="512" actId="21"/>
          <ac:grpSpMkLst>
            <pc:docMk/>
            <pc:sldMk cId="831099441" sldId="373"/>
            <ac:grpSpMk id="25" creationId="{D2A745AA-C671-4E1B-A55E-BF9D53CB7BBF}"/>
          </ac:grpSpMkLst>
        </pc:grpChg>
        <pc:grpChg chg="add mod">
          <ac:chgData name="viswanath gopalakrishnan" userId="0291d92d5a8006f9" providerId="LiveId" clId="{F276EBE8-363B-4109-96BB-CB2A399F2A08}" dt="2020-09-22T06:49:58.602" v="485" actId="1076"/>
          <ac:grpSpMkLst>
            <pc:docMk/>
            <pc:sldMk cId="831099441" sldId="373"/>
            <ac:grpSpMk id="28" creationId="{BD59C910-BBE5-480F-A2E9-E476EAC1D9C3}"/>
          </ac:grpSpMkLst>
        </pc:grpChg>
        <pc:grpChg chg="add del mod">
          <ac:chgData name="viswanath gopalakrishnan" userId="0291d92d5a8006f9" providerId="LiveId" clId="{F276EBE8-363B-4109-96BB-CB2A399F2A08}" dt="2020-09-22T06:51:20.607" v="493" actId="478"/>
          <ac:grpSpMkLst>
            <pc:docMk/>
            <pc:sldMk cId="831099441" sldId="373"/>
            <ac:grpSpMk id="31" creationId="{3D8F9E7C-160D-483D-B17C-E2D04F0C948B}"/>
          </ac:grpSpMkLst>
        </pc:grpChg>
        <pc:picChg chg="del">
          <ac:chgData name="viswanath gopalakrishnan" userId="0291d92d5a8006f9" providerId="LiveId" clId="{F276EBE8-363B-4109-96BB-CB2A399F2A08}" dt="2020-09-22T06:28:12.272" v="354" actId="478"/>
          <ac:picMkLst>
            <pc:docMk/>
            <pc:sldMk cId="831099441" sldId="373"/>
            <ac:picMk id="3" creationId="{1BD98B36-4944-48EE-9306-4DE7C5716728}"/>
          </ac:picMkLst>
        </pc:picChg>
        <pc:picChg chg="del">
          <ac:chgData name="viswanath gopalakrishnan" userId="0291d92d5a8006f9" providerId="LiveId" clId="{F276EBE8-363B-4109-96BB-CB2A399F2A08}" dt="2020-09-22T06:28:12.272" v="354" actId="478"/>
          <ac:picMkLst>
            <pc:docMk/>
            <pc:sldMk cId="831099441" sldId="373"/>
            <ac:picMk id="4" creationId="{083948C6-B231-4DC1-BF7F-BD182CB11113}"/>
          </ac:picMkLst>
        </pc:picChg>
        <pc:picChg chg="add mod">
          <ac:chgData name="viswanath gopalakrishnan" userId="0291d92d5a8006f9" providerId="LiveId" clId="{F276EBE8-363B-4109-96BB-CB2A399F2A08}" dt="2020-09-22T06:36:32.933" v="405" actId="164"/>
          <ac:picMkLst>
            <pc:docMk/>
            <pc:sldMk cId="831099441" sldId="373"/>
            <ac:picMk id="6" creationId="{6D9EA9E1-2D5F-43E8-9795-3D2DA35A4439}"/>
          </ac:picMkLst>
        </pc:picChg>
        <pc:picChg chg="del">
          <ac:chgData name="viswanath gopalakrishnan" userId="0291d92d5a8006f9" providerId="LiveId" clId="{F276EBE8-363B-4109-96BB-CB2A399F2A08}" dt="2020-09-22T06:28:12.272" v="354" actId="478"/>
          <ac:picMkLst>
            <pc:docMk/>
            <pc:sldMk cId="831099441" sldId="373"/>
            <ac:picMk id="7" creationId="{88601B86-8652-4968-B928-2178C7C0B3F0}"/>
          </ac:picMkLst>
        </pc:picChg>
        <pc:picChg chg="add mod">
          <ac:chgData name="viswanath gopalakrishnan" userId="0291d92d5a8006f9" providerId="LiveId" clId="{F276EBE8-363B-4109-96BB-CB2A399F2A08}" dt="2020-09-22T06:36:32.933" v="405" actId="164"/>
          <ac:picMkLst>
            <pc:docMk/>
            <pc:sldMk cId="831099441" sldId="373"/>
            <ac:picMk id="8" creationId="{D9133D95-F486-417B-81A7-1170D7320357}"/>
          </ac:picMkLst>
        </pc:picChg>
        <pc:picChg chg="add del">
          <ac:chgData name="viswanath gopalakrishnan" userId="0291d92d5a8006f9" providerId="LiveId" clId="{F276EBE8-363B-4109-96BB-CB2A399F2A08}" dt="2020-09-22T06:36:54.397" v="407" actId="478"/>
          <ac:picMkLst>
            <pc:docMk/>
            <pc:sldMk cId="831099441" sldId="373"/>
            <ac:picMk id="10" creationId="{4A8EFF5C-8BD0-4DAE-80E2-245825CD9FC5}"/>
          </ac:picMkLst>
        </pc:picChg>
        <pc:picChg chg="add mod">
          <ac:chgData name="viswanath gopalakrishnan" userId="0291d92d5a8006f9" providerId="LiveId" clId="{F276EBE8-363B-4109-96BB-CB2A399F2A08}" dt="2020-09-22T06:37:06.430" v="409" actId="1076"/>
          <ac:picMkLst>
            <pc:docMk/>
            <pc:sldMk cId="831099441" sldId="373"/>
            <ac:picMk id="11" creationId="{1C134462-9FD5-4224-BA2A-828793828249}"/>
          </ac:picMkLst>
        </pc:picChg>
        <pc:picChg chg="add mod">
          <ac:chgData name="viswanath gopalakrishnan" userId="0291d92d5a8006f9" providerId="LiveId" clId="{F276EBE8-363B-4109-96BB-CB2A399F2A08}" dt="2020-09-22T06:38:30.254" v="414" actId="1076"/>
          <ac:picMkLst>
            <pc:docMk/>
            <pc:sldMk cId="831099441" sldId="373"/>
            <ac:picMk id="12" creationId="{315CD064-891F-4DBB-9302-62E813BD1D73}"/>
          </ac:picMkLst>
        </pc:picChg>
        <pc:picChg chg="add mod">
          <ac:chgData name="viswanath gopalakrishnan" userId="0291d92d5a8006f9" providerId="LiveId" clId="{F276EBE8-363B-4109-96BB-CB2A399F2A08}" dt="2020-09-22T06:38:01.801" v="413" actId="1076"/>
          <ac:picMkLst>
            <pc:docMk/>
            <pc:sldMk cId="831099441" sldId="373"/>
            <ac:picMk id="13" creationId="{FE3D431B-52C4-4875-A374-6662E37F3BDD}"/>
          </ac:picMkLst>
        </pc:picChg>
        <pc:picChg chg="add del mod">
          <ac:chgData name="viswanath gopalakrishnan" userId="0291d92d5a8006f9" providerId="LiveId" clId="{F276EBE8-363B-4109-96BB-CB2A399F2A08}" dt="2020-09-22T06:46:57.226" v="463" actId="478"/>
          <ac:picMkLst>
            <pc:docMk/>
            <pc:sldMk cId="831099441" sldId="373"/>
            <ac:picMk id="17" creationId="{EB508583-B602-41D7-B0EB-E6AB247A0D96}"/>
          </ac:picMkLst>
        </pc:picChg>
        <pc:picChg chg="add del">
          <ac:chgData name="viswanath gopalakrishnan" userId="0291d92d5a8006f9" providerId="LiveId" clId="{F276EBE8-363B-4109-96BB-CB2A399F2A08}" dt="2020-09-22T06:47:23.968" v="465" actId="478"/>
          <ac:picMkLst>
            <pc:docMk/>
            <pc:sldMk cId="831099441" sldId="373"/>
            <ac:picMk id="19" creationId="{32FDC2EF-BDA9-4BC6-9124-D36C2937D985}"/>
          </ac:picMkLst>
        </pc:picChg>
        <pc:picChg chg="add mod">
          <ac:chgData name="viswanath gopalakrishnan" userId="0291d92d5a8006f9" providerId="LiveId" clId="{F276EBE8-363B-4109-96BB-CB2A399F2A08}" dt="2020-09-22T06:48:28.343" v="471" actId="164"/>
          <ac:picMkLst>
            <pc:docMk/>
            <pc:sldMk cId="831099441" sldId="373"/>
            <ac:picMk id="20" creationId="{4D8CABA2-3797-4F95-927C-17214E3596F7}"/>
          </ac:picMkLst>
        </pc:picChg>
        <pc:picChg chg="add mod">
          <ac:chgData name="viswanath gopalakrishnan" userId="0291d92d5a8006f9" providerId="LiveId" clId="{F276EBE8-363B-4109-96BB-CB2A399F2A08}" dt="2020-09-22T06:49:13.290" v="479" actId="164"/>
          <ac:picMkLst>
            <pc:docMk/>
            <pc:sldMk cId="831099441" sldId="373"/>
            <ac:picMk id="23" creationId="{57A72780-75F5-4F1A-995A-271075BB99AE}"/>
          </ac:picMkLst>
        </pc:picChg>
        <pc:picChg chg="add mod">
          <ac:chgData name="viswanath gopalakrishnan" userId="0291d92d5a8006f9" providerId="LiveId" clId="{F276EBE8-363B-4109-96BB-CB2A399F2A08}" dt="2020-09-22T06:49:56.497" v="484" actId="164"/>
          <ac:picMkLst>
            <pc:docMk/>
            <pc:sldMk cId="831099441" sldId="373"/>
            <ac:picMk id="26" creationId="{32A0758F-2349-41F6-89A0-449060C9FBC1}"/>
          </ac:picMkLst>
        </pc:picChg>
        <pc:picChg chg="add mod">
          <ac:chgData name="viswanath gopalakrishnan" userId="0291d92d5a8006f9" providerId="LiveId" clId="{F276EBE8-363B-4109-96BB-CB2A399F2A08}" dt="2020-09-22T06:49:56.497" v="484" actId="164"/>
          <ac:picMkLst>
            <pc:docMk/>
            <pc:sldMk cId="831099441" sldId="373"/>
            <ac:picMk id="27" creationId="{619FF98F-B3D9-4250-9298-0A31C0DC8EAE}"/>
          </ac:picMkLst>
        </pc:picChg>
        <pc:picChg chg="add mod">
          <ac:chgData name="viswanath gopalakrishnan" userId="0291d92d5a8006f9" providerId="LiveId" clId="{F276EBE8-363B-4109-96BB-CB2A399F2A08}" dt="2020-09-22T06:51:14.913" v="491" actId="164"/>
          <ac:picMkLst>
            <pc:docMk/>
            <pc:sldMk cId="831099441" sldId="373"/>
            <ac:picMk id="29" creationId="{D9175EF7-0FFC-414C-B240-0DE6A3F5EBC9}"/>
          </ac:picMkLst>
        </pc:picChg>
        <pc:picChg chg="add mod">
          <ac:chgData name="viswanath gopalakrishnan" userId="0291d92d5a8006f9" providerId="LiveId" clId="{F276EBE8-363B-4109-96BB-CB2A399F2A08}" dt="2020-09-22T06:52:01.993" v="514" actId="1076"/>
          <ac:picMkLst>
            <pc:docMk/>
            <pc:sldMk cId="831099441" sldId="373"/>
            <ac:picMk id="33" creationId="{8DC912B9-C651-47BA-8B09-0CF90466CF2E}"/>
          </ac:picMkLst>
        </pc:picChg>
        <pc:picChg chg="add del">
          <ac:chgData name="viswanath gopalakrishnan" userId="0291d92d5a8006f9" providerId="LiveId" clId="{F276EBE8-363B-4109-96BB-CB2A399F2A08}" dt="2020-09-22T06:53:05.727" v="516" actId="478"/>
          <ac:picMkLst>
            <pc:docMk/>
            <pc:sldMk cId="831099441" sldId="373"/>
            <ac:picMk id="34" creationId="{D7532A56-5EFA-49B0-ADE7-7D81FF2BB2A7}"/>
          </ac:picMkLst>
        </pc:picChg>
        <pc:picChg chg="add mod">
          <ac:chgData name="viswanath gopalakrishnan" userId="0291d92d5a8006f9" providerId="LiveId" clId="{F276EBE8-363B-4109-96BB-CB2A399F2A08}" dt="2020-09-22T06:53:47.456" v="557" actId="1076"/>
          <ac:picMkLst>
            <pc:docMk/>
            <pc:sldMk cId="831099441" sldId="373"/>
            <ac:picMk id="35" creationId="{1E448A77-D0BE-41D4-84E9-B82DDBC24899}"/>
          </ac:picMkLst>
        </pc:picChg>
        <pc:picChg chg="add mod">
          <ac:chgData name="viswanath gopalakrishnan" userId="0291d92d5a8006f9" providerId="LiveId" clId="{F276EBE8-363B-4109-96BB-CB2A399F2A08}" dt="2020-09-22T06:55:22.112" v="559" actId="1076"/>
          <ac:picMkLst>
            <pc:docMk/>
            <pc:sldMk cId="831099441" sldId="373"/>
            <ac:picMk id="36" creationId="{4C09B1F6-B64F-4519-BD5F-56C54C3A68AB}"/>
          </ac:picMkLst>
        </pc:picChg>
        <pc:picChg chg="del">
          <ac:chgData name="viswanath gopalakrishnan" userId="0291d92d5a8006f9" providerId="LiveId" clId="{F276EBE8-363B-4109-96BB-CB2A399F2A08}" dt="2020-09-22T06:28:12.272" v="354" actId="478"/>
          <ac:picMkLst>
            <pc:docMk/>
            <pc:sldMk cId="831099441" sldId="373"/>
            <ac:picMk id="1028" creationId="{1327D057-6223-455A-A4DA-8433D1EB5AA5}"/>
          </ac:picMkLst>
        </pc:picChg>
      </pc:sldChg>
      <pc:sldChg chg="addSp delSp modSp add mod modNotesTx">
        <pc:chgData name="viswanath gopalakrishnan" userId="0291d92d5a8006f9" providerId="LiveId" clId="{F276EBE8-363B-4109-96BB-CB2A399F2A08}" dt="2020-09-23T05:02:54.205" v="744" actId="1076"/>
        <pc:sldMkLst>
          <pc:docMk/>
          <pc:sldMk cId="3269957351" sldId="374"/>
        </pc:sldMkLst>
        <pc:spChg chg="mod">
          <ac:chgData name="viswanath gopalakrishnan" userId="0291d92d5a8006f9" providerId="LiveId" clId="{F276EBE8-363B-4109-96BB-CB2A399F2A08}" dt="2020-09-22T07:02:48.215" v="652" actId="20577"/>
          <ac:spMkLst>
            <pc:docMk/>
            <pc:sldMk cId="3269957351" sldId="374"/>
            <ac:spMk id="2" creationId="{B1294D20-5533-481C-A381-BD921BBDA10F}"/>
          </ac:spMkLst>
        </pc:spChg>
        <pc:spChg chg="del">
          <ac:chgData name="viswanath gopalakrishnan" userId="0291d92d5a8006f9" providerId="LiveId" clId="{F276EBE8-363B-4109-96BB-CB2A399F2A08}" dt="2020-09-22T06:56:53.904" v="596" actId="478"/>
          <ac:spMkLst>
            <pc:docMk/>
            <pc:sldMk cId="3269957351" sldId="374"/>
            <ac:spMk id="5" creationId="{1E25C700-92EC-42BA-868C-F416C81F7A1A}"/>
          </ac:spMkLst>
        </pc:spChg>
        <pc:spChg chg="add del mod">
          <ac:chgData name="viswanath gopalakrishnan" userId="0291d92d5a8006f9" providerId="LiveId" clId="{F276EBE8-363B-4109-96BB-CB2A399F2A08}" dt="2020-09-23T04:36:45.110" v="716" actId="767"/>
          <ac:spMkLst>
            <pc:docMk/>
            <pc:sldMk cId="3269957351" sldId="374"/>
            <ac:spMk id="12" creationId="{67BE908C-F136-4957-AF88-755AD4BAF71C}"/>
          </ac:spMkLst>
        </pc:spChg>
        <pc:grpChg chg="add mod">
          <ac:chgData name="viswanath gopalakrishnan" userId="0291d92d5a8006f9" providerId="LiveId" clId="{F276EBE8-363B-4109-96BB-CB2A399F2A08}" dt="2020-09-22T07:04:21.660" v="659" actId="1076"/>
          <ac:grpSpMkLst>
            <pc:docMk/>
            <pc:sldMk cId="3269957351" sldId="374"/>
            <ac:grpSpMk id="8" creationId="{506C8E82-107B-464F-B3BD-E3AF276A8002}"/>
          </ac:grpSpMkLst>
        </pc:grpChg>
        <pc:picChg chg="add del mod">
          <ac:chgData name="viswanath gopalakrishnan" userId="0291d92d5a8006f9" providerId="LiveId" clId="{F276EBE8-363B-4109-96BB-CB2A399F2A08}" dt="2020-09-23T04:35:46.234" v="713" actId="478"/>
          <ac:picMkLst>
            <pc:docMk/>
            <pc:sldMk cId="3269957351" sldId="374"/>
            <ac:picMk id="3" creationId="{28B56752-264E-4E47-8666-30608358F0BE}"/>
          </ac:picMkLst>
        </pc:picChg>
        <pc:picChg chg="add del">
          <ac:chgData name="viswanath gopalakrishnan" userId="0291d92d5a8006f9" providerId="LiveId" clId="{F276EBE8-363B-4109-96BB-CB2A399F2A08}" dt="2020-09-22T06:58:53.112" v="598" actId="478"/>
          <ac:picMkLst>
            <pc:docMk/>
            <pc:sldMk cId="3269957351" sldId="374"/>
            <ac:picMk id="3" creationId="{BBC26248-E9DF-45D5-9FB8-AD669F0809C5}"/>
          </ac:picMkLst>
        </pc:picChg>
        <pc:picChg chg="add del mod">
          <ac:chgData name="viswanath gopalakrishnan" userId="0291d92d5a8006f9" providerId="LiveId" clId="{F276EBE8-363B-4109-96BB-CB2A399F2A08}" dt="2020-09-23T04:34:27.374" v="710" actId="478"/>
          <ac:picMkLst>
            <pc:docMk/>
            <pc:sldMk cId="3269957351" sldId="374"/>
            <ac:picMk id="4" creationId="{75B11E9E-7C67-471E-8A05-F73FE3C41B9F}"/>
          </ac:picMkLst>
        </pc:picChg>
        <pc:picChg chg="del">
          <ac:chgData name="viswanath gopalakrishnan" userId="0291d92d5a8006f9" providerId="LiveId" clId="{F276EBE8-363B-4109-96BB-CB2A399F2A08}" dt="2020-09-22T06:56:53.904" v="596" actId="478"/>
          <ac:picMkLst>
            <pc:docMk/>
            <pc:sldMk cId="3269957351" sldId="374"/>
            <ac:picMk id="4" creationId="{D3B2ED90-E785-4E77-92F1-498F91678A86}"/>
          </ac:picMkLst>
        </pc:picChg>
        <pc:picChg chg="add mod">
          <ac:chgData name="viswanath gopalakrishnan" userId="0291d92d5a8006f9" providerId="LiveId" clId="{F276EBE8-363B-4109-96BB-CB2A399F2A08}" dt="2020-09-23T05:02:54.205" v="744" actId="1076"/>
          <ac:picMkLst>
            <pc:docMk/>
            <pc:sldMk cId="3269957351" sldId="374"/>
            <ac:picMk id="5" creationId="{9F220BDB-1873-4B14-8518-7A6F92D6ABA3}"/>
          </ac:picMkLst>
        </pc:picChg>
        <pc:picChg chg="add mod">
          <ac:chgData name="viswanath gopalakrishnan" userId="0291d92d5a8006f9" providerId="LiveId" clId="{F276EBE8-363B-4109-96BB-CB2A399F2A08}" dt="2020-09-22T07:04:18.443" v="658" actId="164"/>
          <ac:picMkLst>
            <pc:docMk/>
            <pc:sldMk cId="3269957351" sldId="374"/>
            <ac:picMk id="6" creationId="{CA7327CA-8661-4B99-BD62-062DF2C4EB6D}"/>
          </ac:picMkLst>
        </pc:picChg>
        <pc:picChg chg="add mod">
          <ac:chgData name="viswanath gopalakrishnan" userId="0291d92d5a8006f9" providerId="LiveId" clId="{F276EBE8-363B-4109-96BB-CB2A399F2A08}" dt="2020-09-22T07:04:18.443" v="658" actId="164"/>
          <ac:picMkLst>
            <pc:docMk/>
            <pc:sldMk cId="3269957351" sldId="374"/>
            <ac:picMk id="7" creationId="{2CE2D7DB-4CE8-414A-9118-EEDAA5E9EF11}"/>
          </ac:picMkLst>
        </pc:picChg>
        <pc:picChg chg="add del mod">
          <ac:chgData name="viswanath gopalakrishnan" userId="0291d92d5a8006f9" providerId="LiveId" clId="{F276EBE8-363B-4109-96BB-CB2A399F2A08}" dt="2020-09-23T04:42:47.520" v="724" actId="478"/>
          <ac:picMkLst>
            <pc:docMk/>
            <pc:sldMk cId="3269957351" sldId="374"/>
            <ac:picMk id="9" creationId="{204BA151-CC4C-4E67-97CB-6937AABA1036}"/>
          </ac:picMkLst>
        </pc:picChg>
        <pc:picChg chg="add del mod">
          <ac:chgData name="viswanath gopalakrishnan" userId="0291d92d5a8006f9" providerId="LiveId" clId="{F276EBE8-363B-4109-96BB-CB2A399F2A08}" dt="2020-09-22T07:07:02.387" v="672" actId="478"/>
          <ac:picMkLst>
            <pc:docMk/>
            <pc:sldMk cId="3269957351" sldId="374"/>
            <ac:picMk id="10" creationId="{B337C9D1-5D4C-449F-94DB-9F872976F5B5}"/>
          </ac:picMkLst>
        </pc:picChg>
        <pc:picChg chg="add del mod">
          <ac:chgData name="viswanath gopalakrishnan" userId="0291d92d5a8006f9" providerId="LiveId" clId="{F276EBE8-363B-4109-96BB-CB2A399F2A08}" dt="2020-09-23T04:42:47.520" v="724" actId="478"/>
          <ac:picMkLst>
            <pc:docMk/>
            <pc:sldMk cId="3269957351" sldId="374"/>
            <ac:picMk id="11" creationId="{B4D0B3FA-B848-4FEA-8BEA-D19C429D8DCD}"/>
          </ac:picMkLst>
        </pc:picChg>
        <pc:picChg chg="add del mod">
          <ac:chgData name="viswanath gopalakrishnan" userId="0291d92d5a8006f9" providerId="LiveId" clId="{F276EBE8-363B-4109-96BB-CB2A399F2A08}" dt="2020-09-22T07:07:10.142" v="674" actId="21"/>
          <ac:picMkLst>
            <pc:docMk/>
            <pc:sldMk cId="3269957351" sldId="374"/>
            <ac:picMk id="12" creationId="{E7A56D96-94A5-4B4A-8621-BEF94F982603}"/>
          </ac:picMkLst>
        </pc:picChg>
        <pc:picChg chg="add del mod">
          <ac:chgData name="viswanath gopalakrishnan" userId="0291d92d5a8006f9" providerId="LiveId" clId="{F276EBE8-363B-4109-96BB-CB2A399F2A08}" dt="2020-09-23T04:42:47.520" v="724" actId="478"/>
          <ac:picMkLst>
            <pc:docMk/>
            <pc:sldMk cId="3269957351" sldId="374"/>
            <ac:picMk id="13" creationId="{C9AB0330-3498-46DE-8D2F-7174556F5CF2}"/>
          </ac:picMkLst>
        </pc:picChg>
        <pc:picChg chg="add del mod">
          <ac:chgData name="viswanath gopalakrishnan" userId="0291d92d5a8006f9" providerId="LiveId" clId="{F276EBE8-363B-4109-96BB-CB2A399F2A08}" dt="2020-09-23T04:34:20.666" v="707" actId="478"/>
          <ac:picMkLst>
            <pc:docMk/>
            <pc:sldMk cId="3269957351" sldId="374"/>
            <ac:picMk id="14" creationId="{5913F5E6-F2FE-4CA2-8E0E-005171EADD35}"/>
          </ac:picMkLst>
        </pc:picChg>
        <pc:picChg chg="add del mod">
          <ac:chgData name="viswanath gopalakrishnan" userId="0291d92d5a8006f9" providerId="LiveId" clId="{F276EBE8-363B-4109-96BB-CB2A399F2A08}" dt="2020-09-23T04:42:47.520" v="724" actId="478"/>
          <ac:picMkLst>
            <pc:docMk/>
            <pc:sldMk cId="3269957351" sldId="374"/>
            <ac:picMk id="15" creationId="{8E2F7F58-00D7-4A17-9EBE-C08AA604194D}"/>
          </ac:picMkLst>
        </pc:picChg>
        <pc:picChg chg="add del mod">
          <ac:chgData name="viswanath gopalakrishnan" userId="0291d92d5a8006f9" providerId="LiveId" clId="{F276EBE8-363B-4109-96BB-CB2A399F2A08}" dt="2020-09-23T04:43:19.921" v="726" actId="478"/>
          <ac:picMkLst>
            <pc:docMk/>
            <pc:sldMk cId="3269957351" sldId="374"/>
            <ac:picMk id="16" creationId="{2841E82D-5046-4DC7-9975-4C4E097F92D1}"/>
          </ac:picMkLst>
        </pc:picChg>
        <pc:picChg chg="add del">
          <ac:chgData name="viswanath gopalakrishnan" userId="0291d92d5a8006f9" providerId="LiveId" clId="{F276EBE8-363B-4109-96BB-CB2A399F2A08}" dt="2020-09-23T04:43:23.701" v="728" actId="478"/>
          <ac:picMkLst>
            <pc:docMk/>
            <pc:sldMk cId="3269957351" sldId="374"/>
            <ac:picMk id="17" creationId="{CDAE579C-3520-4EAA-AFCF-AF62DA85229F}"/>
          </ac:picMkLst>
        </pc:picChg>
        <pc:picChg chg="add del mod">
          <ac:chgData name="viswanath gopalakrishnan" userId="0291d92d5a8006f9" providerId="LiveId" clId="{F276EBE8-363B-4109-96BB-CB2A399F2A08}" dt="2020-09-23T04:45:16.531" v="734" actId="478"/>
          <ac:picMkLst>
            <pc:docMk/>
            <pc:sldMk cId="3269957351" sldId="374"/>
            <ac:picMk id="18" creationId="{2DDBD4F2-70C3-49DB-913D-23DE4F9D8314}"/>
          </ac:picMkLst>
        </pc:picChg>
        <pc:picChg chg="add del mod">
          <ac:chgData name="viswanath gopalakrishnan" userId="0291d92d5a8006f9" providerId="LiveId" clId="{F276EBE8-363B-4109-96BB-CB2A399F2A08}" dt="2020-09-23T05:02:44.003" v="739" actId="478"/>
          <ac:picMkLst>
            <pc:docMk/>
            <pc:sldMk cId="3269957351" sldId="374"/>
            <ac:picMk id="19" creationId="{F3D2BDB9-027F-4F22-97C4-F586F724E44A}"/>
          </ac:picMkLst>
        </pc:picChg>
        <pc:picChg chg="add mod">
          <ac:chgData name="viswanath gopalakrishnan" userId="0291d92d5a8006f9" providerId="LiveId" clId="{F276EBE8-363B-4109-96BB-CB2A399F2A08}" dt="2020-09-23T05:02:50.721" v="743" actId="1076"/>
          <ac:picMkLst>
            <pc:docMk/>
            <pc:sldMk cId="3269957351" sldId="374"/>
            <ac:picMk id="20" creationId="{7F144AFD-9067-4D60-BC17-87B2A35EAC6E}"/>
          </ac:picMkLst>
        </pc:picChg>
      </pc:sldChg>
      <pc:sldChg chg="addSp delSp modSp add mod ord modNotesTx">
        <pc:chgData name="viswanath gopalakrishnan" userId="0291d92d5a8006f9" providerId="LiveId" clId="{F276EBE8-363B-4109-96BB-CB2A399F2A08}" dt="2020-09-23T07:07:03.039" v="1354" actId="478"/>
        <pc:sldMkLst>
          <pc:docMk/>
          <pc:sldMk cId="372403860" sldId="375"/>
        </pc:sldMkLst>
        <pc:spChg chg="mod">
          <ac:chgData name="viswanath gopalakrishnan" userId="0291d92d5a8006f9" providerId="LiveId" clId="{F276EBE8-363B-4109-96BB-CB2A399F2A08}" dt="2020-09-23T05:06:53.824" v="773" actId="20577"/>
          <ac:spMkLst>
            <pc:docMk/>
            <pc:sldMk cId="372403860" sldId="375"/>
            <ac:spMk id="2" creationId="{B1294D20-5533-481C-A381-BD921BBDA10F}"/>
          </ac:spMkLst>
        </pc:spChg>
        <pc:spChg chg="add mod">
          <ac:chgData name="viswanath gopalakrishnan" userId="0291d92d5a8006f9" providerId="LiveId" clId="{F276EBE8-363B-4109-96BB-CB2A399F2A08}" dt="2020-09-23T05:50:49.182" v="1102" actId="1076"/>
          <ac:spMkLst>
            <pc:docMk/>
            <pc:sldMk cId="372403860" sldId="375"/>
            <ac:spMk id="4" creationId="{FF63698B-C165-44EF-9E60-100D4B8DB3D2}"/>
          </ac:spMkLst>
        </pc:spChg>
        <pc:spChg chg="add mod">
          <ac:chgData name="viswanath gopalakrishnan" userId="0291d92d5a8006f9" providerId="LiveId" clId="{F276EBE8-363B-4109-96BB-CB2A399F2A08}" dt="2020-09-23T05:54:43.866" v="1155" actId="1076"/>
          <ac:spMkLst>
            <pc:docMk/>
            <pc:sldMk cId="372403860" sldId="375"/>
            <ac:spMk id="10" creationId="{416AE0E6-AD0E-4D94-8302-DC60A681FD53}"/>
          </ac:spMkLst>
        </pc:spChg>
        <pc:spChg chg="add mod">
          <ac:chgData name="viswanath gopalakrishnan" userId="0291d92d5a8006f9" providerId="LiveId" clId="{F276EBE8-363B-4109-96BB-CB2A399F2A08}" dt="2020-09-23T05:54:23.514" v="1131" actId="20577"/>
          <ac:spMkLst>
            <pc:docMk/>
            <pc:sldMk cId="372403860" sldId="375"/>
            <ac:spMk id="11" creationId="{C269A959-031F-4F85-8162-B6290F3692F4}"/>
          </ac:spMkLst>
        </pc:spChg>
        <pc:spChg chg="add mod">
          <ac:chgData name="viswanath gopalakrishnan" userId="0291d92d5a8006f9" providerId="LiveId" clId="{F276EBE8-363B-4109-96BB-CB2A399F2A08}" dt="2020-09-23T06:22:58.368" v="1307" actId="1076"/>
          <ac:spMkLst>
            <pc:docMk/>
            <pc:sldMk cId="372403860" sldId="375"/>
            <ac:spMk id="14" creationId="{96EF4963-D3CB-412E-BC5B-0B83302B02E5}"/>
          </ac:spMkLst>
        </pc:spChg>
        <pc:spChg chg="add mod">
          <ac:chgData name="viswanath gopalakrishnan" userId="0291d92d5a8006f9" providerId="LiveId" clId="{F276EBE8-363B-4109-96BB-CB2A399F2A08}" dt="2020-09-23T06:17:17.284" v="1238" actId="20577"/>
          <ac:spMkLst>
            <pc:docMk/>
            <pc:sldMk cId="372403860" sldId="375"/>
            <ac:spMk id="15" creationId="{8EAEF67E-9182-49A4-BCF7-58FABEF9CD42}"/>
          </ac:spMkLst>
        </pc:spChg>
        <pc:spChg chg="add del mod">
          <ac:chgData name="viswanath gopalakrishnan" userId="0291d92d5a8006f9" providerId="LiveId" clId="{F276EBE8-363B-4109-96BB-CB2A399F2A08}" dt="2020-09-23T07:07:03.039" v="1354" actId="478"/>
          <ac:spMkLst>
            <pc:docMk/>
            <pc:sldMk cId="372403860" sldId="375"/>
            <ac:spMk id="17" creationId="{23197BAB-74B1-4198-BE3C-34CBB6C18CC7}"/>
          </ac:spMkLst>
        </pc:spChg>
        <pc:spChg chg="add del mod">
          <ac:chgData name="viswanath gopalakrishnan" userId="0291d92d5a8006f9" providerId="LiveId" clId="{F276EBE8-363B-4109-96BB-CB2A399F2A08}" dt="2020-09-23T07:06:57.674" v="1353" actId="478"/>
          <ac:spMkLst>
            <pc:docMk/>
            <pc:sldMk cId="372403860" sldId="375"/>
            <ac:spMk id="18" creationId="{95DEF267-D376-4C3A-92F1-D399635DBA34}"/>
          </ac:spMkLst>
        </pc:spChg>
        <pc:grpChg chg="del">
          <ac:chgData name="viswanath gopalakrishnan" userId="0291d92d5a8006f9" providerId="LiveId" clId="{F276EBE8-363B-4109-96BB-CB2A399F2A08}" dt="2020-09-23T05:06:58.880" v="774" actId="478"/>
          <ac:grpSpMkLst>
            <pc:docMk/>
            <pc:sldMk cId="372403860" sldId="375"/>
            <ac:grpSpMk id="8" creationId="{506C8E82-107B-464F-B3BD-E3AF276A8002}"/>
          </ac:grpSpMkLst>
        </pc:grpChg>
        <pc:picChg chg="add mod">
          <ac:chgData name="viswanath gopalakrishnan" userId="0291d92d5a8006f9" providerId="LiveId" clId="{F276EBE8-363B-4109-96BB-CB2A399F2A08}" dt="2020-09-23T05:40:28.236" v="974" actId="1076"/>
          <ac:picMkLst>
            <pc:docMk/>
            <pc:sldMk cId="372403860" sldId="375"/>
            <ac:picMk id="3" creationId="{C50C4C82-7857-407A-AB58-2946010AAEFE}"/>
          </ac:picMkLst>
        </pc:picChg>
        <pc:picChg chg="del">
          <ac:chgData name="viswanath gopalakrishnan" userId="0291d92d5a8006f9" providerId="LiveId" clId="{F276EBE8-363B-4109-96BB-CB2A399F2A08}" dt="2020-09-23T05:06:58.880" v="774" actId="478"/>
          <ac:picMkLst>
            <pc:docMk/>
            <pc:sldMk cId="372403860" sldId="375"/>
            <ac:picMk id="5" creationId="{9F220BDB-1873-4B14-8518-7A6F92D6ABA3}"/>
          </ac:picMkLst>
        </pc:picChg>
        <pc:picChg chg="del">
          <ac:chgData name="viswanath gopalakrishnan" userId="0291d92d5a8006f9" providerId="LiveId" clId="{F276EBE8-363B-4109-96BB-CB2A399F2A08}" dt="2020-09-23T05:06:58.880" v="774" actId="478"/>
          <ac:picMkLst>
            <pc:docMk/>
            <pc:sldMk cId="372403860" sldId="375"/>
            <ac:picMk id="20" creationId="{7F144AFD-9067-4D60-BC17-87B2A35EAC6E}"/>
          </ac:picMkLst>
        </pc:picChg>
      </pc:sldChg>
      <pc:sldChg chg="addSp delSp modSp add mod modAnim">
        <pc:chgData name="viswanath gopalakrishnan" userId="0291d92d5a8006f9" providerId="LiveId" clId="{F276EBE8-363B-4109-96BB-CB2A399F2A08}" dt="2020-10-01T05:01:54.570" v="2592"/>
        <pc:sldMkLst>
          <pc:docMk/>
          <pc:sldMk cId="3013598573" sldId="376"/>
        </pc:sldMkLst>
        <pc:spChg chg="mod">
          <ac:chgData name="viswanath gopalakrishnan" userId="0291d92d5a8006f9" providerId="LiveId" clId="{F276EBE8-363B-4109-96BB-CB2A399F2A08}" dt="2020-09-23T07:23:28.500" v="1383" actId="6549"/>
          <ac:spMkLst>
            <pc:docMk/>
            <pc:sldMk cId="3013598573" sldId="376"/>
            <ac:spMk id="2" creationId="{B1294D20-5533-481C-A381-BD921BBDA10F}"/>
          </ac:spMkLst>
        </pc:spChg>
        <pc:spChg chg="del mod">
          <ac:chgData name="viswanath gopalakrishnan" userId="0291d92d5a8006f9" providerId="LiveId" clId="{F276EBE8-363B-4109-96BB-CB2A399F2A08}" dt="2020-09-29T03:45:10.796" v="1399" actId="478"/>
          <ac:spMkLst>
            <pc:docMk/>
            <pc:sldMk cId="3013598573" sldId="376"/>
            <ac:spMk id="5" creationId="{D667AD5E-5FC8-4E86-BDD6-BA76911EE7CF}"/>
          </ac:spMkLst>
        </pc:spChg>
        <pc:spChg chg="mod">
          <ac:chgData name="viswanath gopalakrishnan" userId="0291d92d5a8006f9" providerId="LiveId" clId="{F276EBE8-363B-4109-96BB-CB2A399F2A08}" dt="2020-10-01T05:01:04.791" v="2586" actId="164"/>
          <ac:spMkLst>
            <pc:docMk/>
            <pc:sldMk cId="3013598573" sldId="376"/>
            <ac:spMk id="6" creationId="{993866BE-5B1B-42BE-8AD6-C054616E49F5}"/>
          </ac:spMkLst>
        </pc:spChg>
        <pc:spChg chg="mod">
          <ac:chgData name="viswanath gopalakrishnan" userId="0291d92d5a8006f9" providerId="LiveId" clId="{F276EBE8-363B-4109-96BB-CB2A399F2A08}" dt="2020-09-29T03:48:02.577" v="1415" actId="1076"/>
          <ac:spMkLst>
            <pc:docMk/>
            <pc:sldMk cId="3013598573" sldId="376"/>
            <ac:spMk id="8" creationId="{E340D2FD-4D66-4993-835E-8995C8C0EF21}"/>
          </ac:spMkLst>
        </pc:spChg>
        <pc:spChg chg="add mod">
          <ac:chgData name="viswanath gopalakrishnan" userId="0291d92d5a8006f9" providerId="LiveId" clId="{F276EBE8-363B-4109-96BB-CB2A399F2A08}" dt="2020-09-29T03:49:19.379" v="1441" actId="113"/>
          <ac:spMkLst>
            <pc:docMk/>
            <pc:sldMk cId="3013598573" sldId="376"/>
            <ac:spMk id="9" creationId="{6D7994FC-29B6-4061-9B2A-81F2D2177CCF}"/>
          </ac:spMkLst>
        </pc:spChg>
        <pc:grpChg chg="add mod">
          <ac:chgData name="viswanath gopalakrishnan" userId="0291d92d5a8006f9" providerId="LiveId" clId="{F276EBE8-363B-4109-96BB-CB2A399F2A08}" dt="2020-10-01T05:01:04.791" v="2586" actId="164"/>
          <ac:grpSpMkLst>
            <pc:docMk/>
            <pc:sldMk cId="3013598573" sldId="376"/>
            <ac:grpSpMk id="5" creationId="{BAEEE713-75B5-42E3-B167-EF72697A8D93}"/>
          </ac:grpSpMkLst>
        </pc:grpChg>
        <pc:picChg chg="mod">
          <ac:chgData name="viswanath gopalakrishnan" userId="0291d92d5a8006f9" providerId="LiveId" clId="{F276EBE8-363B-4109-96BB-CB2A399F2A08}" dt="2020-10-01T05:01:04.791" v="2586" actId="164"/>
          <ac:picMkLst>
            <pc:docMk/>
            <pc:sldMk cId="3013598573" sldId="376"/>
            <ac:picMk id="3" creationId="{1BD98B36-4944-48EE-9306-4DE7C5716728}"/>
          </ac:picMkLst>
        </pc:picChg>
        <pc:picChg chg="mod">
          <ac:chgData name="viswanath gopalakrishnan" userId="0291d92d5a8006f9" providerId="LiveId" clId="{F276EBE8-363B-4109-96BB-CB2A399F2A08}" dt="2020-09-29T03:47:36.285" v="1410" actId="1076"/>
          <ac:picMkLst>
            <pc:docMk/>
            <pc:sldMk cId="3013598573" sldId="376"/>
            <ac:picMk id="4" creationId="{083948C6-B231-4DC1-BF7F-BD182CB11113}"/>
          </ac:picMkLst>
        </pc:picChg>
        <pc:picChg chg="mod">
          <ac:chgData name="viswanath gopalakrishnan" userId="0291d92d5a8006f9" providerId="LiveId" clId="{F276EBE8-363B-4109-96BB-CB2A399F2A08}" dt="2020-09-29T03:48:12.067" v="1418" actId="1076"/>
          <ac:picMkLst>
            <pc:docMk/>
            <pc:sldMk cId="3013598573" sldId="376"/>
            <ac:picMk id="7" creationId="{88601B86-8652-4968-B928-2178C7C0B3F0}"/>
          </ac:picMkLst>
        </pc:picChg>
        <pc:picChg chg="add mod">
          <ac:chgData name="viswanath gopalakrishnan" userId="0291d92d5a8006f9" providerId="LiveId" clId="{F276EBE8-363B-4109-96BB-CB2A399F2A08}" dt="2020-09-29T03:48:07.389" v="1417" actId="1076"/>
          <ac:picMkLst>
            <pc:docMk/>
            <pc:sldMk cId="3013598573" sldId="376"/>
            <ac:picMk id="1026" creationId="{CF9FDAEA-2F96-45E0-AF88-BB9292B34799}"/>
          </ac:picMkLst>
        </pc:picChg>
        <pc:picChg chg="mod">
          <ac:chgData name="viswanath gopalakrishnan" userId="0291d92d5a8006f9" providerId="LiveId" clId="{F276EBE8-363B-4109-96BB-CB2A399F2A08}" dt="2020-09-29T03:47:43.749" v="1413" actId="1076"/>
          <ac:picMkLst>
            <pc:docMk/>
            <pc:sldMk cId="3013598573" sldId="376"/>
            <ac:picMk id="1028" creationId="{1327D057-6223-455A-A4DA-8433D1EB5AA5}"/>
          </ac:picMkLst>
        </pc:picChg>
      </pc:sldChg>
      <pc:sldChg chg="addSp modSp add mod ord">
        <pc:chgData name="viswanath gopalakrishnan" userId="0291d92d5a8006f9" providerId="LiveId" clId="{F276EBE8-363B-4109-96BB-CB2A399F2A08}" dt="2020-09-29T08:55:50.059" v="2517" actId="1076"/>
        <pc:sldMkLst>
          <pc:docMk/>
          <pc:sldMk cId="3195360267" sldId="377"/>
        </pc:sldMkLst>
        <pc:spChg chg="add mod">
          <ac:chgData name="viswanath gopalakrishnan" userId="0291d92d5a8006f9" providerId="LiveId" clId="{F276EBE8-363B-4109-96BB-CB2A399F2A08}" dt="2020-09-29T04:11:39.744" v="1520" actId="1076"/>
          <ac:spMkLst>
            <pc:docMk/>
            <pc:sldMk cId="3195360267" sldId="377"/>
            <ac:spMk id="5" creationId="{F927C399-DDDF-4C7C-B82B-DD180851129C}"/>
          </ac:spMkLst>
        </pc:spChg>
        <pc:spChg chg="mod">
          <ac:chgData name="viswanath gopalakrishnan" userId="0291d92d5a8006f9" providerId="LiveId" clId="{F276EBE8-363B-4109-96BB-CB2A399F2A08}" dt="2020-09-29T08:55:37.766" v="2514" actId="1076"/>
          <ac:spMkLst>
            <pc:docMk/>
            <pc:sldMk cId="3195360267" sldId="377"/>
            <ac:spMk id="16" creationId="{3C4266FA-2D89-4CA1-860F-EFA61AD03E9C}"/>
          </ac:spMkLst>
        </pc:spChg>
        <pc:spChg chg="mod">
          <ac:chgData name="viswanath gopalakrishnan" userId="0291d92d5a8006f9" providerId="LiveId" clId="{F276EBE8-363B-4109-96BB-CB2A399F2A08}" dt="2020-09-29T08:55:42.608" v="2515" actId="1076"/>
          <ac:spMkLst>
            <pc:docMk/>
            <pc:sldMk cId="3195360267" sldId="377"/>
            <ac:spMk id="17" creationId="{4C04D18C-06A7-4B55-80AB-DB7F516434EF}"/>
          </ac:spMkLst>
        </pc:spChg>
        <pc:spChg chg="add mod">
          <ac:chgData name="viswanath gopalakrishnan" userId="0291d92d5a8006f9" providerId="LiveId" clId="{F276EBE8-363B-4109-96BB-CB2A399F2A08}" dt="2020-09-29T08:55:47.679" v="2516" actId="1076"/>
          <ac:spMkLst>
            <pc:docMk/>
            <pc:sldMk cId="3195360267" sldId="377"/>
            <ac:spMk id="20" creationId="{7AA10283-719D-4103-A9B7-58FFB01C8731}"/>
          </ac:spMkLst>
        </pc:spChg>
        <pc:picChg chg="add mod">
          <ac:chgData name="viswanath gopalakrishnan" userId="0291d92d5a8006f9" providerId="LiveId" clId="{F276EBE8-363B-4109-96BB-CB2A399F2A08}" dt="2020-09-29T04:45:56.778" v="1528" actId="1076"/>
          <ac:picMkLst>
            <pc:docMk/>
            <pc:sldMk cId="3195360267" sldId="377"/>
            <ac:picMk id="3" creationId="{8D23C4F9-F4BF-469F-9595-BBF450DD6A62}"/>
          </ac:picMkLst>
        </pc:picChg>
        <pc:picChg chg="mod">
          <ac:chgData name="viswanath gopalakrishnan" userId="0291d92d5a8006f9" providerId="LiveId" clId="{F276EBE8-363B-4109-96BB-CB2A399F2A08}" dt="2020-09-29T04:00:20.903" v="1463" actId="1076"/>
          <ac:picMkLst>
            <pc:docMk/>
            <pc:sldMk cId="3195360267" sldId="377"/>
            <ac:picMk id="6" creationId="{3EB8A293-2263-4D80-9316-905870008732}"/>
          </ac:picMkLst>
        </pc:picChg>
        <pc:picChg chg="mod">
          <ac:chgData name="viswanath gopalakrishnan" userId="0291d92d5a8006f9" providerId="LiveId" clId="{F276EBE8-363B-4109-96BB-CB2A399F2A08}" dt="2020-09-29T04:00:33.861" v="1465" actId="14100"/>
          <ac:picMkLst>
            <pc:docMk/>
            <pc:sldMk cId="3195360267" sldId="377"/>
            <ac:picMk id="7" creationId="{69C4325E-0E88-4D4D-8E85-A374B99FBD01}"/>
          </ac:picMkLst>
        </pc:picChg>
        <pc:picChg chg="mod">
          <ac:chgData name="viswanath gopalakrishnan" userId="0291d92d5a8006f9" providerId="LiveId" clId="{F276EBE8-363B-4109-96BB-CB2A399F2A08}" dt="2020-09-29T03:59:56.739" v="1461" actId="1076"/>
          <ac:picMkLst>
            <pc:docMk/>
            <pc:sldMk cId="3195360267" sldId="377"/>
            <ac:picMk id="9" creationId="{987ACC2D-7CD0-4400-9F24-3027FDFDCFAB}"/>
          </ac:picMkLst>
        </pc:picChg>
        <pc:picChg chg="mod">
          <ac:chgData name="viswanath gopalakrishnan" userId="0291d92d5a8006f9" providerId="LiveId" clId="{F276EBE8-363B-4109-96BB-CB2A399F2A08}" dt="2020-09-29T04:00:06.771" v="1462" actId="1076"/>
          <ac:picMkLst>
            <pc:docMk/>
            <pc:sldMk cId="3195360267" sldId="377"/>
            <ac:picMk id="10" creationId="{A99FC8F8-D02F-4C1F-973D-FE9DB6380D41}"/>
          </ac:picMkLst>
        </pc:picChg>
        <pc:picChg chg="mod">
          <ac:chgData name="viswanath gopalakrishnan" userId="0291d92d5a8006f9" providerId="LiveId" clId="{F276EBE8-363B-4109-96BB-CB2A399F2A08}" dt="2020-09-29T04:46:06.047" v="1529" actId="1076"/>
          <ac:picMkLst>
            <pc:docMk/>
            <pc:sldMk cId="3195360267" sldId="377"/>
            <ac:picMk id="11" creationId="{C1835B4D-8053-415C-8E4E-581B3A30FAEE}"/>
          </ac:picMkLst>
        </pc:picChg>
        <pc:picChg chg="add mod">
          <ac:chgData name="viswanath gopalakrishnan" userId="0291d92d5a8006f9" providerId="LiveId" clId="{F276EBE8-363B-4109-96BB-CB2A399F2A08}" dt="2020-09-29T08:55:50.059" v="2517" actId="1076"/>
          <ac:picMkLst>
            <pc:docMk/>
            <pc:sldMk cId="3195360267" sldId="377"/>
            <ac:picMk id="18" creationId="{071EF8E6-7A79-4688-9863-DE9CBEBA9DE3}"/>
          </ac:picMkLst>
        </pc:picChg>
      </pc:sldChg>
      <pc:sldChg chg="addSp delSp modSp add mod ord">
        <pc:chgData name="viswanath gopalakrishnan" userId="0291d92d5a8006f9" providerId="LiveId" clId="{F276EBE8-363B-4109-96BB-CB2A399F2A08}" dt="2020-09-29T07:41:32.698" v="2450" actId="1076"/>
        <pc:sldMkLst>
          <pc:docMk/>
          <pc:sldMk cId="2389942210" sldId="378"/>
        </pc:sldMkLst>
        <pc:spChg chg="add mod">
          <ac:chgData name="viswanath gopalakrishnan" userId="0291d92d5a8006f9" providerId="LiveId" clId="{F276EBE8-363B-4109-96BB-CB2A399F2A08}" dt="2020-09-29T07:39:45.236" v="2426" actId="1076"/>
          <ac:spMkLst>
            <pc:docMk/>
            <pc:sldMk cId="2389942210" sldId="378"/>
            <ac:spMk id="4" creationId="{E6923DDD-C9F4-4AD8-A717-CACCC090F30D}"/>
          </ac:spMkLst>
        </pc:spChg>
        <pc:spChg chg="add mod">
          <ac:chgData name="viswanath gopalakrishnan" userId="0291d92d5a8006f9" providerId="LiveId" clId="{F276EBE8-363B-4109-96BB-CB2A399F2A08}" dt="2020-09-29T07:38:03.411" v="2402" actId="114"/>
          <ac:spMkLst>
            <pc:docMk/>
            <pc:sldMk cId="2389942210" sldId="378"/>
            <ac:spMk id="6" creationId="{084FB1C5-4F08-44F3-B438-E563DC2C91B5}"/>
          </ac:spMkLst>
        </pc:spChg>
        <pc:spChg chg="add mod">
          <ac:chgData name="viswanath gopalakrishnan" userId="0291d92d5a8006f9" providerId="LiveId" clId="{F276EBE8-363B-4109-96BB-CB2A399F2A08}" dt="2020-09-29T07:40:39.230" v="2438" actId="1076"/>
          <ac:spMkLst>
            <pc:docMk/>
            <pc:sldMk cId="2389942210" sldId="378"/>
            <ac:spMk id="8" creationId="{3EE4D077-F108-4720-B779-9D6403CAEA9E}"/>
          </ac:spMkLst>
        </pc:spChg>
        <pc:spChg chg="add mod">
          <ac:chgData name="viswanath gopalakrishnan" userId="0291d92d5a8006f9" providerId="LiveId" clId="{F276EBE8-363B-4109-96BB-CB2A399F2A08}" dt="2020-09-29T07:39:19.451" v="2422" actId="1076"/>
          <ac:spMkLst>
            <pc:docMk/>
            <pc:sldMk cId="2389942210" sldId="378"/>
            <ac:spMk id="11" creationId="{3C83BE3B-A26F-40DC-BD93-D684F730C52D}"/>
          </ac:spMkLst>
        </pc:spChg>
        <pc:spChg chg="add del mod">
          <ac:chgData name="viswanath gopalakrishnan" userId="0291d92d5a8006f9" providerId="LiveId" clId="{F276EBE8-363B-4109-96BB-CB2A399F2A08}" dt="2020-09-29T06:20:15.783" v="1969"/>
          <ac:spMkLst>
            <pc:docMk/>
            <pc:sldMk cId="2389942210" sldId="378"/>
            <ac:spMk id="12" creationId="{031840C7-9D20-4C0A-85FB-219C990C65A7}"/>
          </ac:spMkLst>
        </pc:spChg>
        <pc:spChg chg="add del mod">
          <ac:chgData name="viswanath gopalakrishnan" userId="0291d92d5a8006f9" providerId="LiveId" clId="{F276EBE8-363B-4109-96BB-CB2A399F2A08}" dt="2020-09-29T07:36:41.550" v="2379" actId="478"/>
          <ac:spMkLst>
            <pc:docMk/>
            <pc:sldMk cId="2389942210" sldId="378"/>
            <ac:spMk id="14" creationId="{8D04F0E6-6DAA-42E5-AC83-4E804CEF3BE5}"/>
          </ac:spMkLst>
        </pc:spChg>
        <pc:spChg chg="add mod">
          <ac:chgData name="viswanath gopalakrishnan" userId="0291d92d5a8006f9" providerId="LiveId" clId="{F276EBE8-363B-4109-96BB-CB2A399F2A08}" dt="2020-09-29T07:40:47.254" v="2440" actId="1076"/>
          <ac:spMkLst>
            <pc:docMk/>
            <pc:sldMk cId="2389942210" sldId="378"/>
            <ac:spMk id="19" creationId="{B0A235D9-9DB8-4170-AA26-454156A1CA04}"/>
          </ac:spMkLst>
        </pc:spChg>
        <pc:spChg chg="add mod">
          <ac:chgData name="viswanath gopalakrishnan" userId="0291d92d5a8006f9" providerId="LiveId" clId="{F276EBE8-363B-4109-96BB-CB2A399F2A08}" dt="2020-09-29T07:41:32.698" v="2450" actId="1076"/>
          <ac:spMkLst>
            <pc:docMk/>
            <pc:sldMk cId="2389942210" sldId="378"/>
            <ac:spMk id="22" creationId="{A6E5308C-EEBC-4161-AE85-D1DECD18F797}"/>
          </ac:spMkLst>
        </pc:spChg>
        <pc:picChg chg="add mod">
          <ac:chgData name="viswanath gopalakrishnan" userId="0291d92d5a8006f9" providerId="LiveId" clId="{F276EBE8-363B-4109-96BB-CB2A399F2A08}" dt="2020-09-29T07:39:57.910" v="2431" actId="14100"/>
          <ac:picMkLst>
            <pc:docMk/>
            <pc:sldMk cId="2389942210" sldId="378"/>
            <ac:picMk id="3" creationId="{27DE22AE-2209-40D3-842D-E7DCF1EECD07}"/>
          </ac:picMkLst>
        </pc:picChg>
        <pc:picChg chg="add del mod">
          <ac:chgData name="viswanath gopalakrishnan" userId="0291d92d5a8006f9" providerId="LiveId" clId="{F276EBE8-363B-4109-96BB-CB2A399F2A08}" dt="2020-09-29T07:37:14.837" v="2380" actId="478"/>
          <ac:picMkLst>
            <pc:docMk/>
            <pc:sldMk cId="2389942210" sldId="378"/>
            <ac:picMk id="5" creationId="{4566F0D7-69C3-4310-8C08-C2A3E23B0080}"/>
          </ac:picMkLst>
        </pc:picChg>
        <pc:picChg chg="add del mod">
          <ac:chgData name="viswanath gopalakrishnan" userId="0291d92d5a8006f9" providerId="LiveId" clId="{F276EBE8-363B-4109-96BB-CB2A399F2A08}" dt="2020-09-29T07:38:15.223" v="2404" actId="478"/>
          <ac:picMkLst>
            <pc:docMk/>
            <pc:sldMk cId="2389942210" sldId="378"/>
            <ac:picMk id="9" creationId="{0FFD6151-7E03-4955-9139-272D3C9A2301}"/>
          </ac:picMkLst>
        </pc:picChg>
        <pc:picChg chg="add del mod">
          <ac:chgData name="viswanath gopalakrishnan" userId="0291d92d5a8006f9" providerId="LiveId" clId="{F276EBE8-363B-4109-96BB-CB2A399F2A08}" dt="2020-09-29T07:36:41.550" v="2379" actId="478"/>
          <ac:picMkLst>
            <pc:docMk/>
            <pc:sldMk cId="2389942210" sldId="378"/>
            <ac:picMk id="15" creationId="{DFFA8057-8D0B-4466-8C34-657C90489198}"/>
          </ac:picMkLst>
        </pc:picChg>
        <pc:picChg chg="add mod">
          <ac:chgData name="viswanath gopalakrishnan" userId="0291d92d5a8006f9" providerId="LiveId" clId="{F276EBE8-363B-4109-96BB-CB2A399F2A08}" dt="2020-09-29T07:39:49.265" v="2428" actId="1076"/>
          <ac:picMkLst>
            <pc:docMk/>
            <pc:sldMk cId="2389942210" sldId="378"/>
            <ac:picMk id="16" creationId="{1A7B759A-A201-46C5-AD72-B31939EF0B28}"/>
          </ac:picMkLst>
        </pc:picChg>
        <pc:picChg chg="add mod">
          <ac:chgData name="viswanath gopalakrishnan" userId="0291d92d5a8006f9" providerId="LiveId" clId="{F276EBE8-363B-4109-96BB-CB2A399F2A08}" dt="2020-09-29T07:39:53.212" v="2430" actId="1076"/>
          <ac:picMkLst>
            <pc:docMk/>
            <pc:sldMk cId="2389942210" sldId="378"/>
            <ac:picMk id="17" creationId="{6D78B3A5-991A-4164-B5B4-FD81C3475A82}"/>
          </ac:picMkLst>
        </pc:picChg>
        <pc:picChg chg="add mod">
          <ac:chgData name="viswanath gopalakrishnan" userId="0291d92d5a8006f9" providerId="LiveId" clId="{F276EBE8-363B-4109-96BB-CB2A399F2A08}" dt="2020-09-29T07:41:10.813" v="2443" actId="1076"/>
          <ac:picMkLst>
            <pc:docMk/>
            <pc:sldMk cId="2389942210" sldId="378"/>
            <ac:picMk id="20" creationId="{DD01F818-B730-4BFA-B6D1-132564B87373}"/>
          </ac:picMkLst>
        </pc:picChg>
      </pc:sldChg>
    </pc:docChg>
  </pc:docChgLst>
  <pc:docChgLst>
    <pc:chgData name="viswanath gopalakrishnan" userId="0291d92d5a8006f9" providerId="LiveId" clId="{B7EE075B-D5EF-4A70-8F95-D19FD204162E}"/>
    <pc:docChg chg="undo custSel addSld delSld modSld sldOrd">
      <pc:chgData name="viswanath gopalakrishnan" userId="0291d92d5a8006f9" providerId="LiveId" clId="{B7EE075B-D5EF-4A70-8F95-D19FD204162E}" dt="2020-10-12T06:48:42.198" v="1050" actId="478"/>
      <pc:docMkLst>
        <pc:docMk/>
      </pc:docMkLst>
      <pc:sldChg chg="modSp mod">
        <pc:chgData name="viswanath gopalakrishnan" userId="0291d92d5a8006f9" providerId="LiveId" clId="{B7EE075B-D5EF-4A70-8F95-D19FD204162E}" dt="2020-10-12T03:28:11.788" v="695" actId="1076"/>
        <pc:sldMkLst>
          <pc:docMk/>
          <pc:sldMk cId="1030127703" sldId="263"/>
        </pc:sldMkLst>
        <pc:spChg chg="mod">
          <ac:chgData name="viswanath gopalakrishnan" userId="0291d92d5a8006f9" providerId="LiveId" clId="{B7EE075B-D5EF-4A70-8F95-D19FD204162E}" dt="2020-10-12T03:25:17.798" v="676" actId="20577"/>
          <ac:spMkLst>
            <pc:docMk/>
            <pc:sldMk cId="1030127703" sldId="263"/>
            <ac:spMk id="4" creationId="{C0B0D27C-5651-44D8-B3A6-124A1A2DF82E}"/>
          </ac:spMkLst>
        </pc:spChg>
        <pc:spChg chg="mod">
          <ac:chgData name="viswanath gopalakrishnan" userId="0291d92d5a8006f9" providerId="LiveId" clId="{B7EE075B-D5EF-4A70-8F95-D19FD204162E}" dt="2020-10-12T03:28:11.788" v="695" actId="1076"/>
          <ac:spMkLst>
            <pc:docMk/>
            <pc:sldMk cId="1030127703" sldId="263"/>
            <ac:spMk id="6" creationId="{B7252770-194C-499C-84AA-F48AB4E51FDF}"/>
          </ac:spMkLst>
        </pc:spChg>
      </pc:sldChg>
      <pc:sldChg chg="del">
        <pc:chgData name="viswanath gopalakrishnan" userId="0291d92d5a8006f9" providerId="LiveId" clId="{B7EE075B-D5EF-4A70-8F95-D19FD204162E}" dt="2020-10-09T04:06:04.259" v="0" actId="47"/>
        <pc:sldMkLst>
          <pc:docMk/>
          <pc:sldMk cId="972662428" sldId="353"/>
        </pc:sldMkLst>
      </pc:sldChg>
      <pc:sldChg chg="del">
        <pc:chgData name="viswanath gopalakrishnan" userId="0291d92d5a8006f9" providerId="LiveId" clId="{B7EE075B-D5EF-4A70-8F95-D19FD204162E}" dt="2020-10-09T04:06:04.259" v="0" actId="47"/>
        <pc:sldMkLst>
          <pc:docMk/>
          <pc:sldMk cId="3806518419" sldId="354"/>
        </pc:sldMkLst>
      </pc:sldChg>
      <pc:sldChg chg="del">
        <pc:chgData name="viswanath gopalakrishnan" userId="0291d92d5a8006f9" providerId="LiveId" clId="{B7EE075B-D5EF-4A70-8F95-D19FD204162E}" dt="2020-10-09T04:06:04.259" v="0" actId="47"/>
        <pc:sldMkLst>
          <pc:docMk/>
          <pc:sldMk cId="4256766620" sldId="356"/>
        </pc:sldMkLst>
      </pc:sldChg>
      <pc:sldChg chg="del">
        <pc:chgData name="viswanath gopalakrishnan" userId="0291d92d5a8006f9" providerId="LiveId" clId="{B7EE075B-D5EF-4A70-8F95-D19FD204162E}" dt="2020-10-09T04:06:04.259" v="0" actId="47"/>
        <pc:sldMkLst>
          <pc:docMk/>
          <pc:sldMk cId="1560232778" sldId="357"/>
        </pc:sldMkLst>
      </pc:sldChg>
      <pc:sldChg chg="del">
        <pc:chgData name="viswanath gopalakrishnan" userId="0291d92d5a8006f9" providerId="LiveId" clId="{B7EE075B-D5EF-4A70-8F95-D19FD204162E}" dt="2020-10-09T04:06:04.259" v="0" actId="47"/>
        <pc:sldMkLst>
          <pc:docMk/>
          <pc:sldMk cId="869396384" sldId="358"/>
        </pc:sldMkLst>
      </pc:sldChg>
      <pc:sldChg chg="del">
        <pc:chgData name="viswanath gopalakrishnan" userId="0291d92d5a8006f9" providerId="LiveId" clId="{B7EE075B-D5EF-4A70-8F95-D19FD204162E}" dt="2020-10-09T04:06:04.259" v="0" actId="47"/>
        <pc:sldMkLst>
          <pc:docMk/>
          <pc:sldMk cId="1864746991" sldId="368"/>
        </pc:sldMkLst>
      </pc:sldChg>
      <pc:sldChg chg="del">
        <pc:chgData name="viswanath gopalakrishnan" userId="0291d92d5a8006f9" providerId="LiveId" clId="{B7EE075B-D5EF-4A70-8F95-D19FD204162E}" dt="2020-10-09T04:06:04.259" v="0" actId="47"/>
        <pc:sldMkLst>
          <pc:docMk/>
          <pc:sldMk cId="2227993417" sldId="370"/>
        </pc:sldMkLst>
      </pc:sldChg>
      <pc:sldChg chg="modAnim">
        <pc:chgData name="viswanath gopalakrishnan" userId="0291d92d5a8006f9" providerId="LiveId" clId="{B7EE075B-D5EF-4A70-8F95-D19FD204162E}" dt="2020-10-12T04:31:50.828" v="840"/>
        <pc:sldMkLst>
          <pc:docMk/>
          <pc:sldMk cId="75522104" sldId="371"/>
        </pc:sldMkLst>
      </pc:sldChg>
      <pc:sldChg chg="modAnim">
        <pc:chgData name="viswanath gopalakrishnan" userId="0291d92d5a8006f9" providerId="LiveId" clId="{B7EE075B-D5EF-4A70-8F95-D19FD204162E}" dt="2020-10-12T04:35:17.564" v="849"/>
        <pc:sldMkLst>
          <pc:docMk/>
          <pc:sldMk cId="1769845064" sldId="372"/>
        </pc:sldMkLst>
      </pc:sldChg>
      <pc:sldChg chg="del">
        <pc:chgData name="viswanath gopalakrishnan" userId="0291d92d5a8006f9" providerId="LiveId" clId="{B7EE075B-D5EF-4A70-8F95-D19FD204162E}" dt="2020-10-09T04:06:04.259" v="0" actId="47"/>
        <pc:sldMkLst>
          <pc:docMk/>
          <pc:sldMk cId="1300272077" sldId="373"/>
        </pc:sldMkLst>
      </pc:sldChg>
      <pc:sldChg chg="add modAnim">
        <pc:chgData name="viswanath gopalakrishnan" userId="0291d92d5a8006f9" providerId="LiveId" clId="{B7EE075B-D5EF-4A70-8F95-D19FD204162E}" dt="2020-10-12T04:36:49.445" v="861"/>
        <pc:sldMkLst>
          <pc:docMk/>
          <pc:sldMk cId="3598300487" sldId="373"/>
        </pc:sldMkLst>
      </pc:sldChg>
      <pc:sldChg chg="addSp delSp modSp add mod modAnim">
        <pc:chgData name="viswanath gopalakrishnan" userId="0291d92d5a8006f9" providerId="LiveId" clId="{B7EE075B-D5EF-4A70-8F95-D19FD204162E}" dt="2020-10-12T04:30:38.481" v="828"/>
        <pc:sldMkLst>
          <pc:docMk/>
          <pc:sldMk cId="3295550500" sldId="374"/>
        </pc:sldMkLst>
        <pc:spChg chg="mod">
          <ac:chgData name="viswanath gopalakrishnan" userId="0291d92d5a8006f9" providerId="LiveId" clId="{B7EE075B-D5EF-4A70-8F95-D19FD204162E}" dt="2020-10-12T04:19:26.154" v="824" actId="1076"/>
          <ac:spMkLst>
            <pc:docMk/>
            <pc:sldMk cId="3295550500" sldId="374"/>
            <ac:spMk id="6" creationId="{5BC44F5F-24DF-4D3D-A007-668B19B85B19}"/>
          </ac:spMkLst>
        </pc:spChg>
        <pc:spChg chg="mod">
          <ac:chgData name="viswanath gopalakrishnan" userId="0291d92d5a8006f9" providerId="LiveId" clId="{B7EE075B-D5EF-4A70-8F95-D19FD204162E}" dt="2020-10-12T04:19:22.324" v="823" actId="1076"/>
          <ac:spMkLst>
            <pc:docMk/>
            <pc:sldMk cId="3295550500" sldId="374"/>
            <ac:spMk id="7" creationId="{79A296E3-349E-4F73-BD90-5ACC0A421EE2}"/>
          </ac:spMkLst>
        </pc:spChg>
        <pc:spChg chg="mod">
          <ac:chgData name="viswanath gopalakrishnan" userId="0291d92d5a8006f9" providerId="LiveId" clId="{B7EE075B-D5EF-4A70-8F95-D19FD204162E}" dt="2020-10-12T04:19:22.324" v="823" actId="1076"/>
          <ac:spMkLst>
            <pc:docMk/>
            <pc:sldMk cId="3295550500" sldId="374"/>
            <ac:spMk id="8" creationId="{26ED4BD8-CAB0-4159-A015-5E4A248E56B8}"/>
          </ac:spMkLst>
        </pc:spChg>
        <pc:spChg chg="add mod">
          <ac:chgData name="viswanath gopalakrishnan" userId="0291d92d5a8006f9" providerId="LiveId" clId="{B7EE075B-D5EF-4A70-8F95-D19FD204162E}" dt="2020-10-12T04:19:10.070" v="821" actId="1076"/>
          <ac:spMkLst>
            <pc:docMk/>
            <pc:sldMk cId="3295550500" sldId="374"/>
            <ac:spMk id="9" creationId="{75451631-BEB6-4324-80F9-281686FA03A6}"/>
          </ac:spMkLst>
        </pc:spChg>
        <pc:spChg chg="del mod">
          <ac:chgData name="viswanath gopalakrishnan" userId="0291d92d5a8006f9" providerId="LiveId" clId="{B7EE075B-D5EF-4A70-8F95-D19FD204162E}" dt="2020-10-12T04:17:33.627" v="813" actId="478"/>
          <ac:spMkLst>
            <pc:docMk/>
            <pc:sldMk cId="3295550500" sldId="374"/>
            <ac:spMk id="30" creationId="{6CAAD063-90AC-4C07-A020-DB7D23A6304C}"/>
          </ac:spMkLst>
        </pc:spChg>
        <pc:spChg chg="mod">
          <ac:chgData name="viswanath gopalakrishnan" userId="0291d92d5a8006f9" providerId="LiveId" clId="{B7EE075B-D5EF-4A70-8F95-D19FD204162E}" dt="2020-10-12T04:19:31.961" v="825" actId="1076"/>
          <ac:spMkLst>
            <pc:docMk/>
            <pc:sldMk cId="3295550500" sldId="374"/>
            <ac:spMk id="53" creationId="{EDB24CFB-2D44-4A22-9582-655E6D179645}"/>
          </ac:spMkLst>
        </pc:spChg>
        <pc:picChg chg="add mod">
          <ac:chgData name="viswanath gopalakrishnan" userId="0291d92d5a8006f9" providerId="LiveId" clId="{B7EE075B-D5EF-4A70-8F95-D19FD204162E}" dt="2020-10-12T03:49:09.434" v="710" actId="1076"/>
          <ac:picMkLst>
            <pc:docMk/>
            <pc:sldMk cId="3295550500" sldId="374"/>
            <ac:picMk id="5" creationId="{3BCE7CCC-5902-43C6-8ABE-F99D8B66373D}"/>
          </ac:picMkLst>
        </pc:picChg>
        <pc:picChg chg="del">
          <ac:chgData name="viswanath gopalakrishnan" userId="0291d92d5a8006f9" providerId="LiveId" clId="{B7EE075B-D5EF-4A70-8F95-D19FD204162E}" dt="2020-10-12T03:48:59.972" v="708" actId="478"/>
          <ac:picMkLst>
            <pc:docMk/>
            <pc:sldMk cId="3295550500" sldId="374"/>
            <ac:picMk id="10" creationId="{C023915D-DC4C-4130-A868-026F84B8A4A0}"/>
          </ac:picMkLst>
        </pc:picChg>
        <pc:picChg chg="mod">
          <ac:chgData name="viswanath gopalakrishnan" userId="0291d92d5a8006f9" providerId="LiveId" clId="{B7EE075B-D5EF-4A70-8F95-D19FD204162E}" dt="2020-10-12T04:18:58.399" v="819" actId="1076"/>
          <ac:picMkLst>
            <pc:docMk/>
            <pc:sldMk cId="3295550500" sldId="374"/>
            <ac:picMk id="39" creationId="{1A09CD07-E776-4108-91AD-27996F4876F2}"/>
          </ac:picMkLst>
        </pc:picChg>
      </pc:sldChg>
      <pc:sldChg chg="del">
        <pc:chgData name="viswanath gopalakrishnan" userId="0291d92d5a8006f9" providerId="LiveId" clId="{B7EE075B-D5EF-4A70-8F95-D19FD204162E}" dt="2020-10-09T04:06:04.259" v="0" actId="47"/>
        <pc:sldMkLst>
          <pc:docMk/>
          <pc:sldMk cId="2833608631" sldId="375"/>
        </pc:sldMkLst>
      </pc:sldChg>
      <pc:sldChg chg="del">
        <pc:chgData name="viswanath gopalakrishnan" userId="0291d92d5a8006f9" providerId="LiveId" clId="{B7EE075B-D5EF-4A70-8F95-D19FD204162E}" dt="2020-10-09T04:06:04.259" v="0" actId="47"/>
        <pc:sldMkLst>
          <pc:docMk/>
          <pc:sldMk cId="3468934610" sldId="376"/>
        </pc:sldMkLst>
      </pc:sldChg>
      <pc:sldChg chg="add ord modAnim">
        <pc:chgData name="viswanath gopalakrishnan" userId="0291d92d5a8006f9" providerId="LiveId" clId="{B7EE075B-D5EF-4A70-8F95-D19FD204162E}" dt="2020-10-12T04:38:57.090" v="933"/>
        <pc:sldMkLst>
          <pc:docMk/>
          <pc:sldMk cId="1463895004" sldId="377"/>
        </pc:sldMkLst>
      </pc:sldChg>
      <pc:sldChg chg="add modAnim">
        <pc:chgData name="viswanath gopalakrishnan" userId="0291d92d5a8006f9" providerId="LiveId" clId="{B7EE075B-D5EF-4A70-8F95-D19FD204162E}" dt="2020-10-12T04:39:48.171" v="947"/>
        <pc:sldMkLst>
          <pc:docMk/>
          <pc:sldMk cId="670280832" sldId="378"/>
        </pc:sldMkLst>
      </pc:sldChg>
      <pc:sldChg chg="del">
        <pc:chgData name="viswanath gopalakrishnan" userId="0291d92d5a8006f9" providerId="LiveId" clId="{B7EE075B-D5EF-4A70-8F95-D19FD204162E}" dt="2020-10-09T04:06:04.259" v="0" actId="47"/>
        <pc:sldMkLst>
          <pc:docMk/>
          <pc:sldMk cId="884365753" sldId="379"/>
        </pc:sldMkLst>
      </pc:sldChg>
      <pc:sldChg chg="add del">
        <pc:chgData name="viswanath gopalakrishnan" userId="0291d92d5a8006f9" providerId="LiveId" clId="{B7EE075B-D5EF-4A70-8F95-D19FD204162E}" dt="2020-10-12T03:46:12.734" v="703" actId="47"/>
        <pc:sldMkLst>
          <pc:docMk/>
          <pc:sldMk cId="1724228695" sldId="379"/>
        </pc:sldMkLst>
      </pc:sldChg>
      <pc:sldChg chg="addSp delSp modSp mod delAnim modAnim">
        <pc:chgData name="viswanath gopalakrishnan" userId="0291d92d5a8006f9" providerId="LiveId" clId="{B7EE075B-D5EF-4A70-8F95-D19FD204162E}" dt="2020-10-09T05:53:46.843" v="250" actId="108"/>
        <pc:sldMkLst>
          <pc:docMk/>
          <pc:sldMk cId="373060693" sldId="380"/>
        </pc:sldMkLst>
        <pc:spChg chg="mod">
          <ac:chgData name="viswanath gopalakrishnan" userId="0291d92d5a8006f9" providerId="LiveId" clId="{B7EE075B-D5EF-4A70-8F95-D19FD204162E}" dt="2020-10-09T05:53:46.843" v="250" actId="108"/>
          <ac:spMkLst>
            <pc:docMk/>
            <pc:sldMk cId="373060693" sldId="380"/>
            <ac:spMk id="20" creationId="{E5412C53-5847-415A-96C7-1066A63DF733}"/>
          </ac:spMkLst>
        </pc:spChg>
        <pc:spChg chg="mod">
          <ac:chgData name="viswanath gopalakrishnan" userId="0291d92d5a8006f9" providerId="LiveId" clId="{B7EE075B-D5EF-4A70-8F95-D19FD204162E}" dt="2020-10-09T04:37:02.375" v="57" actId="14100"/>
          <ac:spMkLst>
            <pc:docMk/>
            <pc:sldMk cId="373060693" sldId="380"/>
            <ac:spMk id="21" creationId="{8CD4C480-E9E2-4B94-BDDF-B18BF58168BB}"/>
          </ac:spMkLst>
        </pc:spChg>
        <pc:spChg chg="add mod">
          <ac:chgData name="viswanath gopalakrishnan" userId="0291d92d5a8006f9" providerId="LiveId" clId="{B7EE075B-D5EF-4A70-8F95-D19FD204162E}" dt="2020-10-09T04:40:46.825" v="64" actId="164"/>
          <ac:spMkLst>
            <pc:docMk/>
            <pc:sldMk cId="373060693" sldId="380"/>
            <ac:spMk id="23" creationId="{A343900F-AB36-4DD0-9D19-3FA1CA2370F6}"/>
          </ac:spMkLst>
        </pc:spChg>
        <pc:grpChg chg="add del mod">
          <ac:chgData name="viswanath gopalakrishnan" userId="0291d92d5a8006f9" providerId="LiveId" clId="{B7EE075B-D5EF-4A70-8F95-D19FD204162E}" dt="2020-10-09T04:50:11.188" v="67" actId="478"/>
          <ac:grpSpMkLst>
            <pc:docMk/>
            <pc:sldMk cId="373060693" sldId="380"/>
            <ac:grpSpMk id="17" creationId="{0F48DE31-FCB9-4118-8856-6C7A71241B39}"/>
          </ac:grpSpMkLst>
        </pc:grpChg>
        <pc:picChg chg="add mod">
          <ac:chgData name="viswanath gopalakrishnan" userId="0291d92d5a8006f9" providerId="LiveId" clId="{B7EE075B-D5EF-4A70-8F95-D19FD204162E}" dt="2020-10-09T04:40:46.825" v="64" actId="164"/>
          <ac:picMkLst>
            <pc:docMk/>
            <pc:sldMk cId="373060693" sldId="380"/>
            <ac:picMk id="10" creationId="{3495AF9A-2BF0-4E57-8784-ED59C76E967D}"/>
          </ac:picMkLst>
        </pc:picChg>
        <pc:picChg chg="add del mod">
          <ac:chgData name="viswanath gopalakrishnan" userId="0291d92d5a8006f9" providerId="LiveId" clId="{B7EE075B-D5EF-4A70-8F95-D19FD204162E}" dt="2020-10-09T04:40:17.616" v="60" actId="478"/>
          <ac:picMkLst>
            <pc:docMk/>
            <pc:sldMk cId="373060693" sldId="380"/>
            <ac:picMk id="22" creationId="{E9335845-D089-4F4F-B00C-530D4FF3F0EC}"/>
          </ac:picMkLst>
        </pc:picChg>
        <pc:picChg chg="add del mod">
          <ac:chgData name="viswanath gopalakrishnan" userId="0291d92d5a8006f9" providerId="LiveId" clId="{B7EE075B-D5EF-4A70-8F95-D19FD204162E}" dt="2020-10-09T04:50:25.083" v="70" actId="478"/>
          <ac:picMkLst>
            <pc:docMk/>
            <pc:sldMk cId="373060693" sldId="380"/>
            <ac:picMk id="24" creationId="{F5FDE517-3A81-4A12-A19D-98EE62132139}"/>
          </ac:picMkLst>
        </pc:picChg>
        <pc:picChg chg="add mod">
          <ac:chgData name="viswanath gopalakrishnan" userId="0291d92d5a8006f9" providerId="LiveId" clId="{B7EE075B-D5EF-4A70-8F95-D19FD204162E}" dt="2020-10-09T04:50:30.780" v="72" actId="1076"/>
          <ac:picMkLst>
            <pc:docMk/>
            <pc:sldMk cId="373060693" sldId="380"/>
            <ac:picMk id="25" creationId="{BED9F059-1093-43EE-8E8F-DB619059B4D5}"/>
          </ac:picMkLst>
        </pc:picChg>
      </pc:sldChg>
      <pc:sldChg chg="addSp delSp modSp mod delAnim modAnim">
        <pc:chgData name="viswanath gopalakrishnan" userId="0291d92d5a8006f9" providerId="LiveId" clId="{B7EE075B-D5EF-4A70-8F95-D19FD204162E}" dt="2020-10-12T04:49:00.443" v="1045"/>
        <pc:sldMkLst>
          <pc:docMk/>
          <pc:sldMk cId="2697828396" sldId="381"/>
        </pc:sldMkLst>
        <pc:spChg chg="del">
          <ac:chgData name="viswanath gopalakrishnan" userId="0291d92d5a8006f9" providerId="LiveId" clId="{B7EE075B-D5EF-4A70-8F95-D19FD204162E}" dt="2020-10-12T04:42:27.473" v="960" actId="478"/>
          <ac:spMkLst>
            <pc:docMk/>
            <pc:sldMk cId="2697828396" sldId="381"/>
            <ac:spMk id="2" creationId="{B1294D20-5533-481C-A381-BD921BBDA10F}"/>
          </ac:spMkLst>
        </pc:spChg>
        <pc:spChg chg="del mod">
          <ac:chgData name="viswanath gopalakrishnan" userId="0291d92d5a8006f9" providerId="LiveId" clId="{B7EE075B-D5EF-4A70-8F95-D19FD204162E}" dt="2020-10-12T04:42:20.946" v="958" actId="478"/>
          <ac:spMkLst>
            <pc:docMk/>
            <pc:sldMk cId="2697828396" sldId="381"/>
            <ac:spMk id="4" creationId="{A1A6E64A-2D6A-4366-A68D-E5BC564A8E93}"/>
          </ac:spMkLst>
        </pc:spChg>
        <pc:spChg chg="add del mod topLvl">
          <ac:chgData name="viswanath gopalakrishnan" userId="0291d92d5a8006f9" providerId="LiveId" clId="{B7EE075B-D5EF-4A70-8F95-D19FD204162E}" dt="2020-10-12T04:42:24.163" v="959" actId="478"/>
          <ac:spMkLst>
            <pc:docMk/>
            <pc:sldMk cId="2697828396" sldId="381"/>
            <ac:spMk id="6" creationId="{29E99AAC-5182-497F-8A6F-04EB1969DA7E}"/>
          </ac:spMkLst>
        </pc:spChg>
        <pc:spChg chg="del mod topLvl">
          <ac:chgData name="viswanath gopalakrishnan" userId="0291d92d5a8006f9" providerId="LiveId" clId="{B7EE075B-D5EF-4A70-8F95-D19FD204162E}" dt="2020-10-12T04:42:24.163" v="959" actId="478"/>
          <ac:spMkLst>
            <pc:docMk/>
            <pc:sldMk cId="2697828396" sldId="381"/>
            <ac:spMk id="7" creationId="{920C9AC8-8138-4356-86C8-E3C42706A61B}"/>
          </ac:spMkLst>
        </pc:spChg>
        <pc:spChg chg="add del mod">
          <ac:chgData name="viswanath gopalakrishnan" userId="0291d92d5a8006f9" providerId="LiveId" clId="{B7EE075B-D5EF-4A70-8F95-D19FD204162E}" dt="2020-10-12T04:42:20.946" v="958" actId="478"/>
          <ac:spMkLst>
            <pc:docMk/>
            <pc:sldMk cId="2697828396" sldId="381"/>
            <ac:spMk id="8" creationId="{8FB28376-71BF-4C94-B7A8-8A9795DB0642}"/>
          </ac:spMkLst>
        </pc:spChg>
        <pc:spChg chg="add del mod">
          <ac:chgData name="viswanath gopalakrishnan" userId="0291d92d5a8006f9" providerId="LiveId" clId="{B7EE075B-D5EF-4A70-8F95-D19FD204162E}" dt="2020-10-09T05:06:28.641" v="79"/>
          <ac:spMkLst>
            <pc:docMk/>
            <pc:sldMk cId="2697828396" sldId="381"/>
            <ac:spMk id="14" creationId="{AEB10B0B-0260-4F95-9E00-6D9559752794}"/>
          </ac:spMkLst>
        </pc:spChg>
        <pc:spChg chg="add del mod">
          <ac:chgData name="viswanath gopalakrishnan" userId="0291d92d5a8006f9" providerId="LiveId" clId="{B7EE075B-D5EF-4A70-8F95-D19FD204162E}" dt="2020-10-12T04:42:20.946" v="958" actId="478"/>
          <ac:spMkLst>
            <pc:docMk/>
            <pc:sldMk cId="2697828396" sldId="381"/>
            <ac:spMk id="15" creationId="{0546170F-6396-437D-8F40-B7DF7B98DE96}"/>
          </ac:spMkLst>
        </pc:spChg>
        <pc:spChg chg="add del mod">
          <ac:chgData name="viswanath gopalakrishnan" userId="0291d92d5a8006f9" providerId="LiveId" clId="{B7EE075B-D5EF-4A70-8F95-D19FD204162E}" dt="2020-10-12T04:42:20.946" v="958" actId="478"/>
          <ac:spMkLst>
            <pc:docMk/>
            <pc:sldMk cId="2697828396" sldId="381"/>
            <ac:spMk id="18" creationId="{432E629A-7492-4376-9478-46C2B96DE2B7}"/>
          </ac:spMkLst>
        </pc:spChg>
        <pc:spChg chg="add del mod">
          <ac:chgData name="viswanath gopalakrishnan" userId="0291d92d5a8006f9" providerId="LiveId" clId="{B7EE075B-D5EF-4A70-8F95-D19FD204162E}" dt="2020-10-12T04:42:20.946" v="958" actId="478"/>
          <ac:spMkLst>
            <pc:docMk/>
            <pc:sldMk cId="2697828396" sldId="381"/>
            <ac:spMk id="19" creationId="{8E34B29B-0EFF-48C1-B286-FF9C1D7B4A93}"/>
          </ac:spMkLst>
        </pc:spChg>
        <pc:spChg chg="add del mod">
          <ac:chgData name="viswanath gopalakrishnan" userId="0291d92d5a8006f9" providerId="LiveId" clId="{B7EE075B-D5EF-4A70-8F95-D19FD204162E}" dt="2020-10-12T04:42:20.946" v="958" actId="478"/>
          <ac:spMkLst>
            <pc:docMk/>
            <pc:sldMk cId="2697828396" sldId="381"/>
            <ac:spMk id="22" creationId="{77403567-0DE1-48F6-9669-562E12CE488D}"/>
          </ac:spMkLst>
        </pc:spChg>
        <pc:spChg chg="mod">
          <ac:chgData name="viswanath gopalakrishnan" userId="0291d92d5a8006f9" providerId="LiveId" clId="{B7EE075B-D5EF-4A70-8F95-D19FD204162E}" dt="2020-10-12T04:42:28.201" v="961"/>
          <ac:spMkLst>
            <pc:docMk/>
            <pc:sldMk cId="2697828396" sldId="381"/>
            <ac:spMk id="27" creationId="{01DF1C9E-65E1-4C01-818C-23F059F153F9}"/>
          </ac:spMkLst>
        </pc:spChg>
        <pc:spChg chg="add mod">
          <ac:chgData name="viswanath gopalakrishnan" userId="0291d92d5a8006f9" providerId="LiveId" clId="{B7EE075B-D5EF-4A70-8F95-D19FD204162E}" dt="2020-10-12T04:48:35.317" v="1044" actId="20577"/>
          <ac:spMkLst>
            <pc:docMk/>
            <pc:sldMk cId="2697828396" sldId="381"/>
            <ac:spMk id="59" creationId="{A3E5978C-9ECE-41EC-AA80-85DE00342361}"/>
          </ac:spMkLst>
        </pc:spChg>
        <pc:grpChg chg="add mod">
          <ac:chgData name="viswanath gopalakrishnan" userId="0291d92d5a8006f9" providerId="LiveId" clId="{B7EE075B-D5EF-4A70-8F95-D19FD204162E}" dt="2020-10-12T04:48:21.763" v="1024" actId="1076"/>
          <ac:grpSpMkLst>
            <pc:docMk/>
            <pc:sldMk cId="2697828396" sldId="381"/>
            <ac:grpSpMk id="21" creationId="{BD66803A-D421-4774-AE79-8507EB438BAB}"/>
          </ac:grpSpMkLst>
        </pc:grpChg>
        <pc:grpChg chg="add del mod">
          <ac:chgData name="viswanath gopalakrishnan" userId="0291d92d5a8006f9" providerId="LiveId" clId="{B7EE075B-D5EF-4A70-8F95-D19FD204162E}" dt="2020-10-09T05:51:56.810" v="245" actId="165"/>
          <ac:grpSpMkLst>
            <pc:docMk/>
            <pc:sldMk cId="2697828396" sldId="381"/>
            <ac:grpSpMk id="23" creationId="{9252942C-6335-4005-962F-6D8D7E8EEA95}"/>
          </ac:grpSpMkLst>
        </pc:grpChg>
        <pc:grpChg chg="mod">
          <ac:chgData name="viswanath gopalakrishnan" userId="0291d92d5a8006f9" providerId="LiveId" clId="{B7EE075B-D5EF-4A70-8F95-D19FD204162E}" dt="2020-10-12T04:42:28.201" v="961"/>
          <ac:grpSpMkLst>
            <pc:docMk/>
            <pc:sldMk cId="2697828396" sldId="381"/>
            <ac:grpSpMk id="25" creationId="{FA58301F-D0B5-413E-87F2-0DFF98ADCBEB}"/>
          </ac:grpSpMkLst>
        </pc:grpChg>
        <pc:grpChg chg="del mod">
          <ac:chgData name="viswanath gopalakrishnan" userId="0291d92d5a8006f9" providerId="LiveId" clId="{B7EE075B-D5EF-4A70-8F95-D19FD204162E}" dt="2020-10-12T04:45:51.728" v="982"/>
          <ac:grpSpMkLst>
            <pc:docMk/>
            <pc:sldMk cId="2697828396" sldId="381"/>
            <ac:grpSpMk id="33" creationId="{590A660B-8091-42CC-B5F7-8F0E886ADD75}"/>
          </ac:grpSpMkLst>
        </pc:grpChg>
        <pc:grpChg chg="del mod">
          <ac:chgData name="viswanath gopalakrishnan" userId="0291d92d5a8006f9" providerId="LiveId" clId="{B7EE075B-D5EF-4A70-8F95-D19FD204162E}" dt="2020-10-12T04:45:59.357" v="984"/>
          <ac:grpSpMkLst>
            <pc:docMk/>
            <pc:sldMk cId="2697828396" sldId="381"/>
            <ac:grpSpMk id="35" creationId="{C3AA02DF-E39A-44AE-975E-3596ABB8E051}"/>
          </ac:grpSpMkLst>
        </pc:grpChg>
        <pc:grpChg chg="del mod">
          <ac:chgData name="viswanath gopalakrishnan" userId="0291d92d5a8006f9" providerId="LiveId" clId="{B7EE075B-D5EF-4A70-8F95-D19FD204162E}" dt="2020-10-12T04:46:27.625" v="1007"/>
          <ac:grpSpMkLst>
            <pc:docMk/>
            <pc:sldMk cId="2697828396" sldId="381"/>
            <ac:grpSpMk id="48" creationId="{546BEA42-7510-43BF-9C2F-79CBC3FE4757}"/>
          </ac:grpSpMkLst>
        </pc:grpChg>
        <pc:grpChg chg="add mod">
          <ac:chgData name="viswanath gopalakrishnan" userId="0291d92d5a8006f9" providerId="LiveId" clId="{B7EE075B-D5EF-4A70-8F95-D19FD204162E}" dt="2020-10-12T04:47:59.838" v="1023" actId="164"/>
          <ac:grpSpMkLst>
            <pc:docMk/>
            <pc:sldMk cId="2697828396" sldId="381"/>
            <ac:grpSpMk id="57" creationId="{E91B97F2-B6B2-416B-A116-3CBF235A3992}"/>
          </ac:grpSpMkLst>
        </pc:grpChg>
        <pc:picChg chg="del mod">
          <ac:chgData name="viswanath gopalakrishnan" userId="0291d92d5a8006f9" providerId="LiveId" clId="{B7EE075B-D5EF-4A70-8F95-D19FD204162E}" dt="2020-10-12T04:42:20.946" v="958" actId="478"/>
          <ac:picMkLst>
            <pc:docMk/>
            <pc:sldMk cId="2697828396" sldId="381"/>
            <ac:picMk id="3" creationId="{8AA2B2C2-2828-4B22-97A8-9C59E92C5CE5}"/>
          </ac:picMkLst>
        </pc:picChg>
        <pc:picChg chg="del mod">
          <ac:chgData name="viswanath gopalakrishnan" userId="0291d92d5a8006f9" providerId="LiveId" clId="{B7EE075B-D5EF-4A70-8F95-D19FD204162E}" dt="2020-10-12T04:42:20.946" v="958" actId="478"/>
          <ac:picMkLst>
            <pc:docMk/>
            <pc:sldMk cId="2697828396" sldId="381"/>
            <ac:picMk id="5" creationId="{3569F95C-6B51-4C1A-A7E3-6BCA0BFA783C}"/>
          </ac:picMkLst>
        </pc:picChg>
        <pc:picChg chg="add del mod">
          <ac:chgData name="viswanath gopalakrishnan" userId="0291d92d5a8006f9" providerId="LiveId" clId="{B7EE075B-D5EF-4A70-8F95-D19FD204162E}" dt="2020-10-12T04:42:20.946" v="958" actId="478"/>
          <ac:picMkLst>
            <pc:docMk/>
            <pc:sldMk cId="2697828396" sldId="381"/>
            <ac:picMk id="9" creationId="{C2130331-8FBE-4D59-AF36-84099AF591DD}"/>
          </ac:picMkLst>
        </pc:picChg>
        <pc:picChg chg="add del mod topLvl">
          <ac:chgData name="viswanath gopalakrishnan" userId="0291d92d5a8006f9" providerId="LiveId" clId="{B7EE075B-D5EF-4A70-8F95-D19FD204162E}" dt="2020-10-12T04:42:20.946" v="958" actId="478"/>
          <ac:picMkLst>
            <pc:docMk/>
            <pc:sldMk cId="2697828396" sldId="381"/>
            <ac:picMk id="10" creationId="{64203996-3C19-4B50-A5C5-F49483422498}"/>
          </ac:picMkLst>
        </pc:picChg>
        <pc:picChg chg="add mod">
          <ac:chgData name="viswanath gopalakrishnan" userId="0291d92d5a8006f9" providerId="LiveId" clId="{B7EE075B-D5EF-4A70-8F95-D19FD204162E}" dt="2020-10-12T04:44:47.471" v="973" actId="1076"/>
          <ac:picMkLst>
            <pc:docMk/>
            <pc:sldMk cId="2697828396" sldId="381"/>
            <ac:picMk id="11" creationId="{9B67894E-7FC0-42DA-BBCF-4B7FCE040805}"/>
          </ac:picMkLst>
        </pc:picChg>
        <pc:picChg chg="add del mod">
          <ac:chgData name="viswanath gopalakrishnan" userId="0291d92d5a8006f9" providerId="LiveId" clId="{B7EE075B-D5EF-4A70-8F95-D19FD204162E}" dt="2020-10-12T04:42:20.946" v="958" actId="478"/>
          <ac:picMkLst>
            <pc:docMk/>
            <pc:sldMk cId="2697828396" sldId="381"/>
            <ac:picMk id="16" creationId="{82E5D3ED-63C1-4DC4-84AD-5E8C4C1179DA}"/>
          </ac:picMkLst>
        </pc:picChg>
        <pc:picChg chg="del mod">
          <ac:chgData name="viswanath gopalakrishnan" userId="0291d92d5a8006f9" providerId="LiveId" clId="{B7EE075B-D5EF-4A70-8F95-D19FD204162E}" dt="2020-10-09T05:06:28.641" v="77" actId="478"/>
          <ac:picMkLst>
            <pc:docMk/>
            <pc:sldMk cId="2697828396" sldId="381"/>
            <ac:picMk id="17" creationId="{73F96C1E-EE3D-4DC5-A6A0-C69408EABE57}"/>
          </ac:picMkLst>
        </pc:picChg>
        <pc:picChg chg="add del mod">
          <ac:chgData name="viswanath gopalakrishnan" userId="0291d92d5a8006f9" providerId="LiveId" clId="{B7EE075B-D5EF-4A70-8F95-D19FD204162E}" dt="2020-10-12T04:42:20.946" v="958" actId="478"/>
          <ac:picMkLst>
            <pc:docMk/>
            <pc:sldMk cId="2697828396" sldId="381"/>
            <ac:picMk id="20" creationId="{4DDB1286-CADF-4DA0-BE1B-DF1772307907}"/>
          </ac:picMkLst>
        </pc:picChg>
        <pc:picChg chg="mod">
          <ac:chgData name="viswanath gopalakrishnan" userId="0291d92d5a8006f9" providerId="LiveId" clId="{B7EE075B-D5EF-4A70-8F95-D19FD204162E}" dt="2020-10-12T04:42:28.201" v="961"/>
          <ac:picMkLst>
            <pc:docMk/>
            <pc:sldMk cId="2697828396" sldId="381"/>
            <ac:picMk id="23" creationId="{52CB0928-B6DE-4FEF-90D0-B87FA9D33520}"/>
          </ac:picMkLst>
        </pc:picChg>
        <pc:picChg chg="add mod">
          <ac:chgData name="viswanath gopalakrishnan" userId="0291d92d5a8006f9" providerId="LiveId" clId="{B7EE075B-D5EF-4A70-8F95-D19FD204162E}" dt="2020-10-12T04:48:21.763" v="1024" actId="1076"/>
          <ac:picMkLst>
            <pc:docMk/>
            <pc:sldMk cId="2697828396" sldId="381"/>
            <ac:picMk id="28" creationId="{2216ACE1-92DB-4B93-A77C-CBB2EDA97CDA}"/>
          </ac:picMkLst>
        </pc:picChg>
        <pc:picChg chg="add mod">
          <ac:chgData name="viswanath gopalakrishnan" userId="0291d92d5a8006f9" providerId="LiveId" clId="{B7EE075B-D5EF-4A70-8F95-D19FD204162E}" dt="2020-10-12T04:43:05.525" v="964" actId="1076"/>
          <ac:picMkLst>
            <pc:docMk/>
            <pc:sldMk cId="2697828396" sldId="381"/>
            <ac:picMk id="29" creationId="{B625645B-11CD-41C5-AB6A-78C80350689B}"/>
          </ac:picMkLst>
        </pc:picChg>
        <pc:picChg chg="add del mod">
          <ac:chgData name="viswanath gopalakrishnan" userId="0291d92d5a8006f9" providerId="LiveId" clId="{B7EE075B-D5EF-4A70-8F95-D19FD204162E}" dt="2020-10-12T04:43:40.635" v="968" actId="478"/>
          <ac:picMkLst>
            <pc:docMk/>
            <pc:sldMk cId="2697828396" sldId="381"/>
            <ac:picMk id="30" creationId="{EDF28806-9428-4448-A317-046913E8F23B}"/>
          </ac:picMkLst>
        </pc:picChg>
        <pc:picChg chg="add del mod">
          <ac:chgData name="viswanath gopalakrishnan" userId="0291d92d5a8006f9" providerId="LiveId" clId="{B7EE075B-D5EF-4A70-8F95-D19FD204162E}" dt="2020-10-12T04:44:28.143" v="971" actId="21"/>
          <ac:picMkLst>
            <pc:docMk/>
            <pc:sldMk cId="2697828396" sldId="381"/>
            <ac:picMk id="31" creationId="{FFDC8FB7-6283-4BC6-BD1C-6631297FEC7C}"/>
          </ac:picMkLst>
        </pc:picChg>
        <pc:picChg chg="add del mod">
          <ac:chgData name="viswanath gopalakrishnan" userId="0291d92d5a8006f9" providerId="LiveId" clId="{B7EE075B-D5EF-4A70-8F95-D19FD204162E}" dt="2020-10-12T04:47:31.011" v="1020" actId="478"/>
          <ac:picMkLst>
            <pc:docMk/>
            <pc:sldMk cId="2697828396" sldId="381"/>
            <ac:picMk id="55" creationId="{B7C1E5D6-10EB-4B48-A9CB-59611EF461CD}"/>
          </ac:picMkLst>
        </pc:picChg>
        <pc:picChg chg="add mod">
          <ac:chgData name="viswanath gopalakrishnan" userId="0291d92d5a8006f9" providerId="LiveId" clId="{B7EE075B-D5EF-4A70-8F95-D19FD204162E}" dt="2020-10-12T04:47:59.838" v="1023" actId="164"/>
          <ac:picMkLst>
            <pc:docMk/>
            <pc:sldMk cId="2697828396" sldId="381"/>
            <ac:picMk id="56" creationId="{719571CD-EC70-49FE-83A5-ABE5F7FD5CD1}"/>
          </ac:picMkLst>
        </pc:picChg>
        <pc:inkChg chg="add del">
          <ac:chgData name="viswanath gopalakrishnan" userId="0291d92d5a8006f9" providerId="LiveId" clId="{B7EE075B-D5EF-4A70-8F95-D19FD204162E}" dt="2020-10-12T04:45:30.809" v="975" actId="9405"/>
          <ac:inkMkLst>
            <pc:docMk/>
            <pc:sldMk cId="2697828396" sldId="381"/>
            <ac:inkMk id="13" creationId="{87B3748E-BC2B-4D02-B301-473ED7F64E79}"/>
          </ac:inkMkLst>
        </pc:inkChg>
        <pc:inkChg chg="add del">
          <ac:chgData name="viswanath gopalakrishnan" userId="0291d92d5a8006f9" providerId="LiveId" clId="{B7EE075B-D5EF-4A70-8F95-D19FD204162E}" dt="2020-10-12T04:45:45.239" v="977" actId="9405"/>
          <ac:inkMkLst>
            <pc:docMk/>
            <pc:sldMk cId="2697828396" sldId="381"/>
            <ac:inkMk id="14" creationId="{668C47CB-C08A-44A7-A60C-D9971DF87F5A}"/>
          </ac:inkMkLst>
        </pc:inkChg>
        <pc:inkChg chg="add del mod">
          <ac:chgData name="viswanath gopalakrishnan" userId="0291d92d5a8006f9" providerId="LiveId" clId="{B7EE075B-D5EF-4A70-8F95-D19FD204162E}" dt="2020-10-12T04:45:59.358" v="985"/>
          <ac:inkMkLst>
            <pc:docMk/>
            <pc:sldMk cId="2697828396" sldId="381"/>
            <ac:inkMk id="17" creationId="{865DF852-CC73-45E0-908E-10EADF365387}"/>
          </ac:inkMkLst>
        </pc:inkChg>
        <pc:inkChg chg="add del mod">
          <ac:chgData name="viswanath gopalakrishnan" userId="0291d92d5a8006f9" providerId="LiveId" clId="{B7EE075B-D5EF-4A70-8F95-D19FD204162E}" dt="2020-10-12T04:45:56.655" v="983"/>
          <ac:inkMkLst>
            <pc:docMk/>
            <pc:sldMk cId="2697828396" sldId="381"/>
            <ac:inkMk id="32" creationId="{DF8F72A7-8E3D-4E09-8838-E3294DD9A674}"/>
          </ac:inkMkLst>
        </pc:inkChg>
        <pc:inkChg chg="add del mod">
          <ac:chgData name="viswanath gopalakrishnan" userId="0291d92d5a8006f9" providerId="LiveId" clId="{B7EE075B-D5EF-4A70-8F95-D19FD204162E}" dt="2020-10-12T04:45:59.357" v="984"/>
          <ac:inkMkLst>
            <pc:docMk/>
            <pc:sldMk cId="2697828396" sldId="381"/>
            <ac:inkMk id="34" creationId="{25E32AA0-6178-4106-9F53-DC6BF9AB220C}"/>
          </ac:inkMkLst>
        </pc:inkChg>
        <pc:inkChg chg="add del">
          <ac:chgData name="viswanath gopalakrishnan" userId="0291d92d5a8006f9" providerId="LiveId" clId="{B7EE075B-D5EF-4A70-8F95-D19FD204162E}" dt="2020-10-12T04:46:45.010" v="1012"/>
          <ac:inkMkLst>
            <pc:docMk/>
            <pc:sldMk cId="2697828396" sldId="381"/>
            <ac:inkMk id="36" creationId="{DF298236-7A0F-48B1-A4B3-D8C5F36964FB}"/>
          </ac:inkMkLst>
        </pc:inkChg>
        <pc:inkChg chg="add del">
          <ac:chgData name="viswanath gopalakrishnan" userId="0291d92d5a8006f9" providerId="LiveId" clId="{B7EE075B-D5EF-4A70-8F95-D19FD204162E}" dt="2020-10-12T04:46:13.020" v="989"/>
          <ac:inkMkLst>
            <pc:docMk/>
            <pc:sldMk cId="2697828396" sldId="381"/>
            <ac:inkMk id="37" creationId="{67856150-5B15-4E2C-A6D5-11274C1448F1}"/>
          </ac:inkMkLst>
        </pc:inkChg>
        <pc:inkChg chg="add del">
          <ac:chgData name="viswanath gopalakrishnan" userId="0291d92d5a8006f9" providerId="LiveId" clId="{B7EE075B-D5EF-4A70-8F95-D19FD204162E}" dt="2020-10-12T04:46:13.020" v="990"/>
          <ac:inkMkLst>
            <pc:docMk/>
            <pc:sldMk cId="2697828396" sldId="381"/>
            <ac:inkMk id="38" creationId="{17E40766-FD6E-402B-954E-EDD027678806}"/>
          </ac:inkMkLst>
        </pc:inkChg>
        <pc:inkChg chg="add del">
          <ac:chgData name="viswanath gopalakrishnan" userId="0291d92d5a8006f9" providerId="LiveId" clId="{B7EE075B-D5EF-4A70-8F95-D19FD204162E}" dt="2020-10-12T04:46:32.750" v="1009"/>
          <ac:inkMkLst>
            <pc:docMk/>
            <pc:sldMk cId="2697828396" sldId="381"/>
            <ac:inkMk id="39" creationId="{BB6DD14D-05DB-4494-97DC-7E0A6140E2F2}"/>
          </ac:inkMkLst>
        </pc:inkChg>
        <pc:inkChg chg="add del mod">
          <ac:chgData name="viswanath gopalakrishnan" userId="0291d92d5a8006f9" providerId="LiveId" clId="{B7EE075B-D5EF-4A70-8F95-D19FD204162E}" dt="2020-10-12T04:46:27.625" v="1004"/>
          <ac:inkMkLst>
            <pc:docMk/>
            <pc:sldMk cId="2697828396" sldId="381"/>
            <ac:inkMk id="40" creationId="{C2F5FA4F-011C-424E-A543-0F5F873A7A0E}"/>
          </ac:inkMkLst>
        </pc:inkChg>
        <pc:inkChg chg="add del mod">
          <ac:chgData name="viswanath gopalakrishnan" userId="0291d92d5a8006f9" providerId="LiveId" clId="{B7EE075B-D5EF-4A70-8F95-D19FD204162E}" dt="2020-10-12T04:46:27.625" v="1001"/>
          <ac:inkMkLst>
            <pc:docMk/>
            <pc:sldMk cId="2697828396" sldId="381"/>
            <ac:inkMk id="41" creationId="{B55B173B-E2F1-4C91-8EF6-DC179530DC12}"/>
          </ac:inkMkLst>
        </pc:inkChg>
        <pc:inkChg chg="add del mod">
          <ac:chgData name="viswanath gopalakrishnan" userId="0291d92d5a8006f9" providerId="LiveId" clId="{B7EE075B-D5EF-4A70-8F95-D19FD204162E}" dt="2020-10-12T04:46:27.625" v="1005"/>
          <ac:inkMkLst>
            <pc:docMk/>
            <pc:sldMk cId="2697828396" sldId="381"/>
            <ac:inkMk id="42" creationId="{BB27FCD3-3F07-466F-AD02-77253799DFF5}"/>
          </ac:inkMkLst>
        </pc:inkChg>
        <pc:inkChg chg="add del mod">
          <ac:chgData name="viswanath gopalakrishnan" userId="0291d92d5a8006f9" providerId="LiveId" clId="{B7EE075B-D5EF-4A70-8F95-D19FD204162E}" dt="2020-10-12T04:46:27.625" v="1002"/>
          <ac:inkMkLst>
            <pc:docMk/>
            <pc:sldMk cId="2697828396" sldId="381"/>
            <ac:inkMk id="43" creationId="{1B369C1C-EF97-43C4-9754-D16CC119931D}"/>
          </ac:inkMkLst>
        </pc:inkChg>
        <pc:inkChg chg="add del mod">
          <ac:chgData name="viswanath gopalakrishnan" userId="0291d92d5a8006f9" providerId="LiveId" clId="{B7EE075B-D5EF-4A70-8F95-D19FD204162E}" dt="2020-10-12T04:46:27.625" v="1006"/>
          <ac:inkMkLst>
            <pc:docMk/>
            <pc:sldMk cId="2697828396" sldId="381"/>
            <ac:inkMk id="44" creationId="{5CB8621D-756A-4254-A987-0E7CEE10DD04}"/>
          </ac:inkMkLst>
        </pc:inkChg>
        <pc:inkChg chg="add del mod">
          <ac:chgData name="viswanath gopalakrishnan" userId="0291d92d5a8006f9" providerId="LiveId" clId="{B7EE075B-D5EF-4A70-8F95-D19FD204162E}" dt="2020-10-12T04:46:27.625" v="1007"/>
          <ac:inkMkLst>
            <pc:docMk/>
            <pc:sldMk cId="2697828396" sldId="381"/>
            <ac:inkMk id="45" creationId="{1FE5F997-57B4-4899-B999-3D36514A57FC}"/>
          </ac:inkMkLst>
        </pc:inkChg>
        <pc:inkChg chg="add del mod">
          <ac:chgData name="viswanath gopalakrishnan" userId="0291d92d5a8006f9" providerId="LiveId" clId="{B7EE075B-D5EF-4A70-8F95-D19FD204162E}" dt="2020-10-12T04:46:27.625" v="1008"/>
          <ac:inkMkLst>
            <pc:docMk/>
            <pc:sldMk cId="2697828396" sldId="381"/>
            <ac:inkMk id="46" creationId="{04E369EA-9E28-4745-8407-59376D0CA484}"/>
          </ac:inkMkLst>
        </pc:inkChg>
        <pc:inkChg chg="add del mod">
          <ac:chgData name="viswanath gopalakrishnan" userId="0291d92d5a8006f9" providerId="LiveId" clId="{B7EE075B-D5EF-4A70-8F95-D19FD204162E}" dt="2020-10-12T04:46:27.625" v="1003"/>
          <ac:inkMkLst>
            <pc:docMk/>
            <pc:sldMk cId="2697828396" sldId="381"/>
            <ac:inkMk id="47" creationId="{689E04EE-3B1B-451D-BD55-8D16CD0F37D7}"/>
          </ac:inkMkLst>
        </pc:inkChg>
        <pc:inkChg chg="add mod">
          <ac:chgData name="viswanath gopalakrishnan" userId="0291d92d5a8006f9" providerId="LiveId" clId="{B7EE075B-D5EF-4A70-8F95-D19FD204162E}" dt="2020-10-12T04:47:59.838" v="1023" actId="164"/>
          <ac:inkMkLst>
            <pc:docMk/>
            <pc:sldMk cId="2697828396" sldId="381"/>
            <ac:inkMk id="49" creationId="{7BAFAD50-2730-4D0E-A0FF-8F1A9A5B51CE}"/>
          </ac:inkMkLst>
        </pc:inkChg>
        <pc:inkChg chg="add del">
          <ac:chgData name="viswanath gopalakrishnan" userId="0291d92d5a8006f9" providerId="LiveId" clId="{B7EE075B-D5EF-4A70-8F95-D19FD204162E}" dt="2020-10-12T04:46:45.010" v="1013"/>
          <ac:inkMkLst>
            <pc:docMk/>
            <pc:sldMk cId="2697828396" sldId="381"/>
            <ac:inkMk id="50" creationId="{8CECC5E4-B41B-466C-A492-9A02EB4BAF44}"/>
          </ac:inkMkLst>
        </pc:inkChg>
        <pc:inkChg chg="add mod">
          <ac:chgData name="viswanath gopalakrishnan" userId="0291d92d5a8006f9" providerId="LiveId" clId="{B7EE075B-D5EF-4A70-8F95-D19FD204162E}" dt="2020-10-12T04:47:59.838" v="1023" actId="164"/>
          <ac:inkMkLst>
            <pc:docMk/>
            <pc:sldMk cId="2697828396" sldId="381"/>
            <ac:inkMk id="51" creationId="{929FCAE2-772B-4963-82A3-11B583644A46}"/>
          </ac:inkMkLst>
        </pc:inkChg>
        <pc:inkChg chg="add">
          <ac:chgData name="viswanath gopalakrishnan" userId="0291d92d5a8006f9" providerId="LiveId" clId="{B7EE075B-D5EF-4A70-8F95-D19FD204162E}" dt="2020-10-12T04:47:01.673" v="1015" actId="9405"/>
          <ac:inkMkLst>
            <pc:docMk/>
            <pc:sldMk cId="2697828396" sldId="381"/>
            <ac:inkMk id="52" creationId="{95157B0E-CF11-4BE2-A059-86B869F42D79}"/>
          </ac:inkMkLst>
        </pc:inkChg>
        <pc:inkChg chg="add">
          <ac:chgData name="viswanath gopalakrishnan" userId="0291d92d5a8006f9" providerId="LiveId" clId="{B7EE075B-D5EF-4A70-8F95-D19FD204162E}" dt="2020-10-12T04:47:02.966" v="1016" actId="9405"/>
          <ac:inkMkLst>
            <pc:docMk/>
            <pc:sldMk cId="2697828396" sldId="381"/>
            <ac:inkMk id="53" creationId="{BA1B0909-8339-4ECF-A6A7-7A562EB5AE1B}"/>
          </ac:inkMkLst>
        </pc:inkChg>
        <pc:inkChg chg="add mod">
          <ac:chgData name="viswanath gopalakrishnan" userId="0291d92d5a8006f9" providerId="LiveId" clId="{B7EE075B-D5EF-4A70-8F95-D19FD204162E}" dt="2020-10-12T04:48:21.763" v="1024" actId="1076"/>
          <ac:inkMkLst>
            <pc:docMk/>
            <pc:sldMk cId="2697828396" sldId="381"/>
            <ac:inkMk id="54" creationId="{D4A1EEC8-C3D2-45CE-A5BC-D26DA8A97E48}"/>
          </ac:inkMkLst>
        </pc:inkChg>
        <pc:cxnChg chg="add del mod">
          <ac:chgData name="viswanath gopalakrishnan" userId="0291d92d5a8006f9" providerId="LiveId" clId="{B7EE075B-D5EF-4A70-8F95-D19FD204162E}" dt="2020-10-12T04:42:20.946" v="958" actId="478"/>
          <ac:cxnSpMkLst>
            <pc:docMk/>
            <pc:sldMk cId="2697828396" sldId="381"/>
            <ac:cxnSpMk id="12" creationId="{28EDE8D1-92EB-4B78-8E88-4FE44A74532A}"/>
          </ac:cxnSpMkLst>
        </pc:cxnChg>
        <pc:cxnChg chg="mod">
          <ac:chgData name="viswanath gopalakrishnan" userId="0291d92d5a8006f9" providerId="LiveId" clId="{B7EE075B-D5EF-4A70-8F95-D19FD204162E}" dt="2020-10-12T04:42:28.201" v="961"/>
          <ac:cxnSpMkLst>
            <pc:docMk/>
            <pc:sldMk cId="2697828396" sldId="381"/>
            <ac:cxnSpMk id="24" creationId="{E1A710C1-8543-4520-80B2-F1397302A3A3}"/>
          </ac:cxnSpMkLst>
        </pc:cxnChg>
        <pc:cxnChg chg="mod">
          <ac:chgData name="viswanath gopalakrishnan" userId="0291d92d5a8006f9" providerId="LiveId" clId="{B7EE075B-D5EF-4A70-8F95-D19FD204162E}" dt="2020-10-12T04:42:28.201" v="961"/>
          <ac:cxnSpMkLst>
            <pc:docMk/>
            <pc:sldMk cId="2697828396" sldId="381"/>
            <ac:cxnSpMk id="26" creationId="{536B7C72-94FC-4269-B40D-9E58FC5FCBB6}"/>
          </ac:cxnSpMkLst>
        </pc:cxnChg>
      </pc:sldChg>
      <pc:sldChg chg="del">
        <pc:chgData name="viswanath gopalakrishnan" userId="0291d92d5a8006f9" providerId="LiveId" clId="{B7EE075B-D5EF-4A70-8F95-D19FD204162E}" dt="2020-10-09T04:06:04.259" v="0" actId="47"/>
        <pc:sldMkLst>
          <pc:docMk/>
          <pc:sldMk cId="368540443" sldId="382"/>
        </pc:sldMkLst>
      </pc:sldChg>
      <pc:sldChg chg="addSp delSp modSp add mod modAnim">
        <pc:chgData name="viswanath gopalakrishnan" userId="0291d92d5a8006f9" providerId="LiveId" clId="{B7EE075B-D5EF-4A70-8F95-D19FD204162E}" dt="2020-10-12T04:40:27.099" v="956"/>
        <pc:sldMkLst>
          <pc:docMk/>
          <pc:sldMk cId="630327399" sldId="382"/>
        </pc:sldMkLst>
        <pc:spChg chg="mod">
          <ac:chgData name="viswanath gopalakrishnan" userId="0291d92d5a8006f9" providerId="LiveId" clId="{B7EE075B-D5EF-4A70-8F95-D19FD204162E}" dt="2020-10-12T03:45:54.022" v="701"/>
          <ac:spMkLst>
            <pc:docMk/>
            <pc:sldMk cId="630327399" sldId="382"/>
            <ac:spMk id="2" creationId="{B1294D20-5533-481C-A381-BD921BBDA10F}"/>
          </ac:spMkLst>
        </pc:spChg>
        <pc:spChg chg="add del mod">
          <ac:chgData name="viswanath gopalakrishnan" userId="0291d92d5a8006f9" providerId="LiveId" clId="{B7EE075B-D5EF-4A70-8F95-D19FD204162E}" dt="2020-10-12T03:45:36.272" v="699" actId="478"/>
          <ac:spMkLst>
            <pc:docMk/>
            <pc:sldMk cId="630327399" sldId="382"/>
            <ac:spMk id="3" creationId="{EAAC1138-D43D-4AC4-8B9B-0CBEA5004CFA}"/>
          </ac:spMkLst>
        </pc:spChg>
        <pc:spChg chg="mod">
          <ac:chgData name="viswanath gopalakrishnan" userId="0291d92d5a8006f9" providerId="LiveId" clId="{B7EE075B-D5EF-4A70-8F95-D19FD204162E}" dt="2020-10-12T03:46:33.399" v="705" actId="1076"/>
          <ac:spMkLst>
            <pc:docMk/>
            <pc:sldMk cId="630327399" sldId="382"/>
            <ac:spMk id="4" creationId="{68317024-DFD1-42B1-BAA2-814F2475C3F9}"/>
          </ac:spMkLst>
        </pc:spChg>
        <pc:spChg chg="mod">
          <ac:chgData name="viswanath gopalakrishnan" userId="0291d92d5a8006f9" providerId="LiveId" clId="{B7EE075B-D5EF-4A70-8F95-D19FD204162E}" dt="2020-10-12T03:46:43.115" v="707" actId="1076"/>
          <ac:spMkLst>
            <pc:docMk/>
            <pc:sldMk cId="630327399" sldId="382"/>
            <ac:spMk id="7" creationId="{176FFC6A-C11B-47EE-9B5D-F078A414BC05}"/>
          </ac:spMkLst>
        </pc:spChg>
        <pc:spChg chg="mod">
          <ac:chgData name="viswanath gopalakrishnan" userId="0291d92d5a8006f9" providerId="LiveId" clId="{B7EE075B-D5EF-4A70-8F95-D19FD204162E}" dt="2020-10-12T03:46:21.015" v="704" actId="1076"/>
          <ac:spMkLst>
            <pc:docMk/>
            <pc:sldMk cId="630327399" sldId="382"/>
            <ac:spMk id="10" creationId="{3B756A67-10BF-4FCE-8AF1-F9749A0820FD}"/>
          </ac:spMkLst>
        </pc:spChg>
        <pc:picChg chg="add mod">
          <ac:chgData name="viswanath gopalakrishnan" userId="0291d92d5a8006f9" providerId="LiveId" clId="{B7EE075B-D5EF-4A70-8F95-D19FD204162E}" dt="2020-10-12T03:46:33.399" v="705" actId="1076"/>
          <ac:picMkLst>
            <pc:docMk/>
            <pc:sldMk cId="630327399" sldId="382"/>
            <ac:picMk id="5" creationId="{DBA3C59A-725A-4244-9467-F287C2B23A77}"/>
          </ac:picMkLst>
        </pc:picChg>
        <pc:picChg chg="del">
          <ac:chgData name="viswanath gopalakrishnan" userId="0291d92d5a8006f9" providerId="LiveId" clId="{B7EE075B-D5EF-4A70-8F95-D19FD204162E}" dt="2020-10-12T03:45:29.915" v="698" actId="478"/>
          <ac:picMkLst>
            <pc:docMk/>
            <pc:sldMk cId="630327399" sldId="382"/>
            <ac:picMk id="6" creationId="{C0F18A9A-A1B9-4EE9-A313-FF8349B0507C}"/>
          </ac:picMkLst>
        </pc:picChg>
        <pc:picChg chg="del">
          <ac:chgData name="viswanath gopalakrishnan" userId="0291d92d5a8006f9" providerId="LiveId" clId="{B7EE075B-D5EF-4A70-8F95-D19FD204162E}" dt="2020-10-12T03:45:29.915" v="698" actId="478"/>
          <ac:picMkLst>
            <pc:docMk/>
            <pc:sldMk cId="630327399" sldId="382"/>
            <ac:picMk id="8" creationId="{E48B05C2-14E8-4D76-9324-4444913BA87A}"/>
          </ac:picMkLst>
        </pc:picChg>
        <pc:picChg chg="del">
          <ac:chgData name="viswanath gopalakrishnan" userId="0291d92d5a8006f9" providerId="LiveId" clId="{B7EE075B-D5EF-4A70-8F95-D19FD204162E}" dt="2020-10-12T03:45:29.915" v="698" actId="478"/>
          <ac:picMkLst>
            <pc:docMk/>
            <pc:sldMk cId="630327399" sldId="382"/>
            <ac:picMk id="9" creationId="{01BE13E1-421E-4FAD-9253-C5423B1B5BA2}"/>
          </ac:picMkLst>
        </pc:picChg>
        <pc:picChg chg="add mod">
          <ac:chgData name="viswanath gopalakrishnan" userId="0291d92d5a8006f9" providerId="LiveId" clId="{B7EE075B-D5EF-4A70-8F95-D19FD204162E}" dt="2020-10-12T03:46:33.399" v="705" actId="1076"/>
          <ac:picMkLst>
            <pc:docMk/>
            <pc:sldMk cId="630327399" sldId="382"/>
            <ac:picMk id="14" creationId="{BE6CA372-A00C-493A-B308-A476E644A8E2}"/>
          </ac:picMkLst>
        </pc:picChg>
        <pc:picChg chg="add mod">
          <ac:chgData name="viswanath gopalakrishnan" userId="0291d92d5a8006f9" providerId="LiveId" clId="{B7EE075B-D5EF-4A70-8F95-D19FD204162E}" dt="2020-10-12T03:46:33.399" v="705" actId="1076"/>
          <ac:picMkLst>
            <pc:docMk/>
            <pc:sldMk cId="630327399" sldId="382"/>
            <ac:picMk id="16" creationId="{B4FBE30D-18B9-4B2A-9606-2FC6D85C4785}"/>
          </ac:picMkLst>
        </pc:picChg>
        <pc:picChg chg="add mod">
          <ac:chgData name="viswanath gopalakrishnan" userId="0291d92d5a8006f9" providerId="LiveId" clId="{B7EE075B-D5EF-4A70-8F95-D19FD204162E}" dt="2020-10-12T03:46:33.399" v="705" actId="1076"/>
          <ac:picMkLst>
            <pc:docMk/>
            <pc:sldMk cId="630327399" sldId="382"/>
            <ac:picMk id="18" creationId="{8D81E8B4-8560-4918-A296-E643159DBD23}"/>
          </ac:picMkLst>
        </pc:picChg>
        <pc:picChg chg="add mod">
          <ac:chgData name="viswanath gopalakrishnan" userId="0291d92d5a8006f9" providerId="LiveId" clId="{B7EE075B-D5EF-4A70-8F95-D19FD204162E}" dt="2020-10-12T03:46:33.399" v="705" actId="1076"/>
          <ac:picMkLst>
            <pc:docMk/>
            <pc:sldMk cId="630327399" sldId="382"/>
            <ac:picMk id="20" creationId="{2DAC4FC5-3B23-4338-9C21-686B11DAB568}"/>
          </ac:picMkLst>
        </pc:picChg>
        <pc:picChg chg="add mod">
          <ac:chgData name="viswanath gopalakrishnan" userId="0291d92d5a8006f9" providerId="LiveId" clId="{B7EE075B-D5EF-4A70-8F95-D19FD204162E}" dt="2020-10-12T03:46:37.783" v="706" actId="1076"/>
          <ac:picMkLst>
            <pc:docMk/>
            <pc:sldMk cId="630327399" sldId="382"/>
            <ac:picMk id="22" creationId="{26550237-6480-4810-9D5F-37995C423075}"/>
          </ac:picMkLst>
        </pc:picChg>
      </pc:sldChg>
      <pc:sldChg chg="addSp delSp modSp add mod modAnim">
        <pc:chgData name="viswanath gopalakrishnan" userId="0291d92d5a8006f9" providerId="LiveId" clId="{B7EE075B-D5EF-4A70-8F95-D19FD204162E}" dt="2020-10-12T06:48:42.198" v="1050" actId="478"/>
        <pc:sldMkLst>
          <pc:docMk/>
          <pc:sldMk cId="492960303" sldId="383"/>
        </pc:sldMkLst>
        <pc:spChg chg="mod">
          <ac:chgData name="viswanath gopalakrishnan" userId="0291d92d5a8006f9" providerId="LiveId" clId="{B7EE075B-D5EF-4A70-8F95-D19FD204162E}" dt="2020-10-10T08:54:19.741" v="560" actId="20577"/>
          <ac:spMkLst>
            <pc:docMk/>
            <pc:sldMk cId="492960303" sldId="383"/>
            <ac:spMk id="2" creationId="{B1294D20-5533-481C-A381-BD921BBDA10F}"/>
          </ac:spMkLst>
        </pc:spChg>
        <pc:spChg chg="del">
          <ac:chgData name="viswanath gopalakrishnan" userId="0291d92d5a8006f9" providerId="LiveId" clId="{B7EE075B-D5EF-4A70-8F95-D19FD204162E}" dt="2020-10-09T06:26:40.795" v="281" actId="478"/>
          <ac:spMkLst>
            <pc:docMk/>
            <pc:sldMk cId="492960303" sldId="383"/>
            <ac:spMk id="6" creationId="{0B13BE21-08A5-4E02-80B4-8FFC6F41B42B}"/>
          </ac:spMkLst>
        </pc:spChg>
        <pc:spChg chg="add mod">
          <ac:chgData name="viswanath gopalakrishnan" userId="0291d92d5a8006f9" providerId="LiveId" clId="{B7EE075B-D5EF-4A70-8F95-D19FD204162E}" dt="2020-10-09T07:41:25.868" v="521" actId="1076"/>
          <ac:spMkLst>
            <pc:docMk/>
            <pc:sldMk cId="492960303" sldId="383"/>
            <ac:spMk id="13" creationId="{66EE6FB0-99AE-47E5-9572-D7AFF5A87A1B}"/>
          </ac:spMkLst>
        </pc:spChg>
        <pc:spChg chg="add mod">
          <ac:chgData name="viswanath gopalakrishnan" userId="0291d92d5a8006f9" providerId="LiveId" clId="{B7EE075B-D5EF-4A70-8F95-D19FD204162E}" dt="2020-10-09T07:41:32.670" v="522" actId="1076"/>
          <ac:spMkLst>
            <pc:docMk/>
            <pc:sldMk cId="492960303" sldId="383"/>
            <ac:spMk id="14" creationId="{BFB4684B-B418-447F-8404-2F3D6091C784}"/>
          </ac:spMkLst>
        </pc:spChg>
        <pc:spChg chg="del">
          <ac:chgData name="viswanath gopalakrishnan" userId="0291d92d5a8006f9" providerId="LiveId" clId="{B7EE075B-D5EF-4A70-8F95-D19FD204162E}" dt="2020-10-09T06:26:40.795" v="281" actId="478"/>
          <ac:spMkLst>
            <pc:docMk/>
            <pc:sldMk cId="492960303" sldId="383"/>
            <ac:spMk id="15" creationId="{871A0FAA-010E-465E-A9DF-624C6667E79C}"/>
          </ac:spMkLst>
        </pc:spChg>
        <pc:spChg chg="add del mod">
          <ac:chgData name="viswanath gopalakrishnan" userId="0291d92d5a8006f9" providerId="LiveId" clId="{B7EE075B-D5EF-4A70-8F95-D19FD204162E}" dt="2020-10-09T07:29:59.109" v="433"/>
          <ac:spMkLst>
            <pc:docMk/>
            <pc:sldMk cId="492960303" sldId="383"/>
            <ac:spMk id="18" creationId="{7E551B5F-983A-49EC-8B87-B4B9963EB770}"/>
          </ac:spMkLst>
        </pc:spChg>
        <pc:spChg chg="add mod">
          <ac:chgData name="viswanath gopalakrishnan" userId="0291d92d5a8006f9" providerId="LiveId" clId="{B7EE075B-D5EF-4A70-8F95-D19FD204162E}" dt="2020-10-09T07:36:37.008" v="488" actId="164"/>
          <ac:spMkLst>
            <pc:docMk/>
            <pc:sldMk cId="492960303" sldId="383"/>
            <ac:spMk id="22" creationId="{F4AA2DD3-012D-402C-AB8D-AB51D47CA1FC}"/>
          </ac:spMkLst>
        </pc:spChg>
        <pc:spChg chg="del">
          <ac:chgData name="viswanath gopalakrishnan" userId="0291d92d5a8006f9" providerId="LiveId" clId="{B7EE075B-D5EF-4A70-8F95-D19FD204162E}" dt="2020-10-09T06:26:40.795" v="281" actId="478"/>
          <ac:spMkLst>
            <pc:docMk/>
            <pc:sldMk cId="492960303" sldId="383"/>
            <ac:spMk id="23" creationId="{0CC7A1B5-0714-4AC7-8A8E-AA6BFAE412CE}"/>
          </ac:spMkLst>
        </pc:spChg>
        <pc:spChg chg="del">
          <ac:chgData name="viswanath gopalakrishnan" userId="0291d92d5a8006f9" providerId="LiveId" clId="{B7EE075B-D5EF-4A70-8F95-D19FD204162E}" dt="2020-10-09T06:26:40.795" v="281" actId="478"/>
          <ac:spMkLst>
            <pc:docMk/>
            <pc:sldMk cId="492960303" sldId="383"/>
            <ac:spMk id="24" creationId="{F6D67D0F-8840-4910-979D-0074709D0DDF}"/>
          </ac:spMkLst>
        </pc:spChg>
        <pc:spChg chg="del">
          <ac:chgData name="viswanath gopalakrishnan" userId="0291d92d5a8006f9" providerId="LiveId" clId="{B7EE075B-D5EF-4A70-8F95-D19FD204162E}" dt="2020-10-09T06:26:40.795" v="281" actId="478"/>
          <ac:spMkLst>
            <pc:docMk/>
            <pc:sldMk cId="492960303" sldId="383"/>
            <ac:spMk id="25" creationId="{651A5B2A-168D-48C0-9E5A-4DEA8FC5A426}"/>
          </ac:spMkLst>
        </pc:spChg>
        <pc:spChg chg="del">
          <ac:chgData name="viswanath gopalakrishnan" userId="0291d92d5a8006f9" providerId="LiveId" clId="{B7EE075B-D5EF-4A70-8F95-D19FD204162E}" dt="2020-10-09T06:26:40.795" v="281" actId="478"/>
          <ac:spMkLst>
            <pc:docMk/>
            <pc:sldMk cId="492960303" sldId="383"/>
            <ac:spMk id="27" creationId="{A619630D-6595-47FF-8A77-A3C2B076F6B7}"/>
          </ac:spMkLst>
        </pc:spChg>
        <pc:grpChg chg="add del mod">
          <ac:chgData name="viswanath gopalakrishnan" userId="0291d92d5a8006f9" providerId="LiveId" clId="{B7EE075B-D5EF-4A70-8F95-D19FD204162E}" dt="2020-10-12T06:48:42.198" v="1050" actId="478"/>
          <ac:grpSpMkLst>
            <pc:docMk/>
            <pc:sldMk cId="492960303" sldId="383"/>
            <ac:grpSpMk id="19" creationId="{D15662FB-59F8-4C6D-B4A2-7E251089FE5D}"/>
          </ac:grpSpMkLst>
        </pc:grpChg>
        <pc:grpChg chg="add mod">
          <ac:chgData name="viswanath gopalakrishnan" userId="0291d92d5a8006f9" providerId="LiveId" clId="{B7EE075B-D5EF-4A70-8F95-D19FD204162E}" dt="2020-10-09T07:36:45.946" v="490" actId="164"/>
          <ac:grpSpMkLst>
            <pc:docMk/>
            <pc:sldMk cId="492960303" sldId="383"/>
            <ac:grpSpMk id="33" creationId="{5544B98E-7404-4E92-87D2-FF49F19E5050}"/>
          </ac:grpSpMkLst>
        </pc:grpChg>
        <pc:grpChg chg="add mod">
          <ac:chgData name="viswanath gopalakrishnan" userId="0291d92d5a8006f9" providerId="LiveId" clId="{B7EE075B-D5EF-4A70-8F95-D19FD204162E}" dt="2020-10-09T07:41:15.849" v="519" actId="1076"/>
          <ac:grpSpMkLst>
            <pc:docMk/>
            <pc:sldMk cId="492960303" sldId="383"/>
            <ac:grpSpMk id="34" creationId="{2E2532F9-77E5-4A13-9E24-5F93E0044EAF}"/>
          </ac:grpSpMkLst>
        </pc:grpChg>
        <pc:picChg chg="add del mod">
          <ac:chgData name="viswanath gopalakrishnan" userId="0291d92d5a8006f9" providerId="LiveId" clId="{B7EE075B-D5EF-4A70-8F95-D19FD204162E}" dt="2020-10-10T07:26:01.772" v="523" actId="478"/>
          <ac:picMkLst>
            <pc:docMk/>
            <pc:sldMk cId="492960303" sldId="383"/>
            <ac:picMk id="3" creationId="{BB2B8D2F-9323-4710-8825-7E231C835632}"/>
          </ac:picMkLst>
        </pc:picChg>
        <pc:picChg chg="add del mod">
          <ac:chgData name="viswanath gopalakrishnan" userId="0291d92d5a8006f9" providerId="LiveId" clId="{B7EE075B-D5EF-4A70-8F95-D19FD204162E}" dt="2020-10-09T07:30:20.507" v="437" actId="478"/>
          <ac:picMkLst>
            <pc:docMk/>
            <pc:sldMk cId="492960303" sldId="383"/>
            <ac:picMk id="4" creationId="{2C194B05-43DF-42E3-A70A-D4F76960DD7E}"/>
          </ac:picMkLst>
        </pc:picChg>
        <pc:picChg chg="add mod">
          <ac:chgData name="viswanath gopalakrishnan" userId="0291d92d5a8006f9" providerId="LiveId" clId="{B7EE075B-D5EF-4A70-8F95-D19FD204162E}" dt="2020-10-10T07:28:54.598" v="541" actId="14100"/>
          <ac:picMkLst>
            <pc:docMk/>
            <pc:sldMk cId="492960303" sldId="383"/>
            <ac:picMk id="4" creationId="{B1329179-D98D-43BC-A665-9BC6B6A4C457}"/>
          </ac:picMkLst>
        </pc:picChg>
        <pc:picChg chg="add mod">
          <ac:chgData name="viswanath gopalakrishnan" userId="0291d92d5a8006f9" providerId="LiveId" clId="{B7EE075B-D5EF-4A70-8F95-D19FD204162E}" dt="2020-10-09T06:29:50.063" v="295" actId="1076"/>
          <ac:picMkLst>
            <pc:docMk/>
            <pc:sldMk cId="492960303" sldId="383"/>
            <ac:picMk id="5" creationId="{AE390386-9287-471D-BA85-84482D03B12B}"/>
          </ac:picMkLst>
        </pc:picChg>
        <pc:picChg chg="add del">
          <ac:chgData name="viswanath gopalakrishnan" userId="0291d92d5a8006f9" providerId="LiveId" clId="{B7EE075B-D5EF-4A70-8F95-D19FD204162E}" dt="2020-10-10T07:29:19.145" v="543" actId="478"/>
          <ac:picMkLst>
            <pc:docMk/>
            <pc:sldMk cId="492960303" sldId="383"/>
            <ac:picMk id="6" creationId="{5A0CDF62-CB65-45C0-8D83-2DD0E3ECFB6A}"/>
          </ac:picMkLst>
        </pc:picChg>
        <pc:picChg chg="add mod">
          <ac:chgData name="viswanath gopalakrishnan" userId="0291d92d5a8006f9" providerId="LiveId" clId="{B7EE075B-D5EF-4A70-8F95-D19FD204162E}" dt="2020-10-10T07:29:32.561" v="546" actId="1076"/>
          <ac:picMkLst>
            <pc:docMk/>
            <pc:sldMk cId="492960303" sldId="383"/>
            <ac:picMk id="7" creationId="{A10509CA-EB98-433F-8448-45FF1FCA2A87}"/>
          </ac:picMkLst>
        </pc:picChg>
        <pc:picChg chg="add del mod">
          <ac:chgData name="viswanath gopalakrishnan" userId="0291d92d5a8006f9" providerId="LiveId" clId="{B7EE075B-D5EF-4A70-8F95-D19FD204162E}" dt="2020-10-09T06:51:18.432" v="316" actId="478"/>
          <ac:picMkLst>
            <pc:docMk/>
            <pc:sldMk cId="492960303" sldId="383"/>
            <ac:picMk id="7" creationId="{F1536345-96E3-4297-AC75-73F6E9C05EB0}"/>
          </ac:picMkLst>
        </pc:picChg>
        <pc:picChg chg="add del mod">
          <ac:chgData name="viswanath gopalakrishnan" userId="0291d92d5a8006f9" providerId="LiveId" clId="{B7EE075B-D5EF-4A70-8F95-D19FD204162E}" dt="2020-10-09T06:59:28.544" v="319" actId="478"/>
          <ac:picMkLst>
            <pc:docMk/>
            <pc:sldMk cId="492960303" sldId="383"/>
            <ac:picMk id="8" creationId="{05657E5B-82CB-48AE-9AE7-AE61E4BC781C}"/>
          </ac:picMkLst>
        </pc:picChg>
        <pc:picChg chg="add del mod">
          <ac:chgData name="viswanath gopalakrishnan" userId="0291d92d5a8006f9" providerId="LiveId" clId="{B7EE075B-D5EF-4A70-8F95-D19FD204162E}" dt="2020-10-09T06:59:28.544" v="319" actId="478"/>
          <ac:picMkLst>
            <pc:docMk/>
            <pc:sldMk cId="492960303" sldId="383"/>
            <ac:picMk id="9" creationId="{A1E76912-EB6C-4695-AAE9-27DC26F850C7}"/>
          </ac:picMkLst>
        </pc:picChg>
        <pc:picChg chg="add mod">
          <ac:chgData name="viswanath gopalakrishnan" userId="0291d92d5a8006f9" providerId="LiveId" clId="{B7EE075B-D5EF-4A70-8F95-D19FD204162E}" dt="2020-10-09T06:59:35.317" v="321" actId="1076"/>
          <ac:picMkLst>
            <pc:docMk/>
            <pc:sldMk cId="492960303" sldId="383"/>
            <ac:picMk id="10" creationId="{EE49C2B7-BBE6-406C-A524-3683F735A581}"/>
          </ac:picMkLst>
        </pc:picChg>
        <pc:picChg chg="add mod">
          <ac:chgData name="viswanath gopalakrishnan" userId="0291d92d5a8006f9" providerId="LiveId" clId="{B7EE075B-D5EF-4A70-8F95-D19FD204162E}" dt="2020-10-09T07:41:23.378" v="520" actId="1076"/>
          <ac:picMkLst>
            <pc:docMk/>
            <pc:sldMk cId="492960303" sldId="383"/>
            <ac:picMk id="11" creationId="{A16D8E44-F4FC-4A0F-83CC-CC055D4DB37F}"/>
          </ac:picMkLst>
        </pc:picChg>
        <pc:picChg chg="add mod">
          <ac:chgData name="viswanath gopalakrishnan" userId="0291d92d5a8006f9" providerId="LiveId" clId="{B7EE075B-D5EF-4A70-8F95-D19FD204162E}" dt="2020-10-09T07:41:32.670" v="522" actId="1076"/>
          <ac:picMkLst>
            <pc:docMk/>
            <pc:sldMk cId="492960303" sldId="383"/>
            <ac:picMk id="12" creationId="{7EA48871-73E8-453C-9821-433590670FA1}"/>
          </ac:picMkLst>
        </pc:picChg>
        <pc:picChg chg="add del mod">
          <ac:chgData name="viswanath gopalakrishnan" userId="0291d92d5a8006f9" providerId="LiveId" clId="{B7EE075B-D5EF-4A70-8F95-D19FD204162E}" dt="2020-10-09T07:28:57.053" v="428" actId="478"/>
          <ac:picMkLst>
            <pc:docMk/>
            <pc:sldMk cId="492960303" sldId="383"/>
            <ac:picMk id="16" creationId="{82BB9F6E-2D42-4E18-8147-03D2700694F5}"/>
          </ac:picMkLst>
        </pc:picChg>
        <pc:picChg chg="add mod">
          <ac:chgData name="viswanath gopalakrishnan" userId="0291d92d5a8006f9" providerId="LiveId" clId="{B7EE075B-D5EF-4A70-8F95-D19FD204162E}" dt="2020-10-09T07:36:45.946" v="490" actId="164"/>
          <ac:picMkLst>
            <pc:docMk/>
            <pc:sldMk cId="492960303" sldId="383"/>
            <ac:picMk id="17" creationId="{35A07953-EC8B-4335-95B9-6A85F47755F0}"/>
          </ac:picMkLst>
        </pc:picChg>
        <pc:picChg chg="add del mod">
          <ac:chgData name="viswanath gopalakrishnan" userId="0291d92d5a8006f9" providerId="LiveId" clId="{B7EE075B-D5EF-4A70-8F95-D19FD204162E}" dt="2020-10-09T07:34:33.618" v="447" actId="478"/>
          <ac:picMkLst>
            <pc:docMk/>
            <pc:sldMk cId="492960303" sldId="383"/>
            <ac:picMk id="19" creationId="{4643A687-736C-4B91-91B6-B6D69F492ABE}"/>
          </ac:picMkLst>
        </pc:picChg>
        <pc:picChg chg="add del mod">
          <ac:chgData name="viswanath gopalakrishnan" userId="0291d92d5a8006f9" providerId="LiveId" clId="{B7EE075B-D5EF-4A70-8F95-D19FD204162E}" dt="2020-10-10T07:27:00.117" v="533" actId="478"/>
          <ac:picMkLst>
            <pc:docMk/>
            <pc:sldMk cId="492960303" sldId="383"/>
            <ac:picMk id="20" creationId="{31F20023-5EDD-479C-A7CF-9446820CFA4F}"/>
          </ac:picMkLst>
        </pc:picChg>
        <pc:picChg chg="mod">
          <ac:chgData name="viswanath gopalakrishnan" userId="0291d92d5a8006f9" providerId="LiveId" clId="{B7EE075B-D5EF-4A70-8F95-D19FD204162E}" dt="2020-10-12T06:46:18.774" v="1046"/>
          <ac:picMkLst>
            <pc:docMk/>
            <pc:sldMk cId="492960303" sldId="383"/>
            <ac:picMk id="20" creationId="{65B19BE6-520C-4E5E-A19D-05FF7DB99941}"/>
          </ac:picMkLst>
        </pc:picChg>
        <pc:picChg chg="mod">
          <ac:chgData name="viswanath gopalakrishnan" userId="0291d92d5a8006f9" providerId="LiveId" clId="{B7EE075B-D5EF-4A70-8F95-D19FD204162E}" dt="2020-10-12T06:46:18.774" v="1046"/>
          <ac:picMkLst>
            <pc:docMk/>
            <pc:sldMk cId="492960303" sldId="383"/>
            <ac:picMk id="21" creationId="{B80CE410-2E6B-4DB7-B919-71AB2E64E799}"/>
          </ac:picMkLst>
        </pc:picChg>
        <pc:picChg chg="add del mod">
          <ac:chgData name="viswanath gopalakrishnan" userId="0291d92d5a8006f9" providerId="LiveId" clId="{B7EE075B-D5EF-4A70-8F95-D19FD204162E}" dt="2020-10-10T07:27:01.690" v="534" actId="478"/>
          <ac:picMkLst>
            <pc:docMk/>
            <pc:sldMk cId="492960303" sldId="383"/>
            <ac:picMk id="21" creationId="{C5F8559C-8F91-471F-B5A2-B7771E065399}"/>
          </ac:picMkLst>
        </pc:picChg>
        <pc:picChg chg="add mod">
          <ac:chgData name="viswanath gopalakrishnan" userId="0291d92d5a8006f9" providerId="LiveId" clId="{B7EE075B-D5EF-4A70-8F95-D19FD204162E}" dt="2020-10-10T08:35:04.523" v="556" actId="1076"/>
          <ac:picMkLst>
            <pc:docMk/>
            <pc:sldMk cId="492960303" sldId="383"/>
            <ac:picMk id="23" creationId="{1FBB4050-0276-49ED-A7CF-637FCD5C35C0}"/>
          </ac:picMkLst>
        </pc:picChg>
        <pc:picChg chg="del">
          <ac:chgData name="viswanath gopalakrishnan" userId="0291d92d5a8006f9" providerId="LiveId" clId="{B7EE075B-D5EF-4A70-8F95-D19FD204162E}" dt="2020-10-09T06:26:40.795" v="281" actId="478"/>
          <ac:picMkLst>
            <pc:docMk/>
            <pc:sldMk cId="492960303" sldId="383"/>
            <ac:picMk id="26" creationId="{9C4E0027-70BB-430A-A2E1-2035E8ED107B}"/>
          </ac:picMkLst>
        </pc:picChg>
        <pc:picChg chg="del">
          <ac:chgData name="viswanath gopalakrishnan" userId="0291d92d5a8006f9" providerId="LiveId" clId="{B7EE075B-D5EF-4A70-8F95-D19FD204162E}" dt="2020-10-09T06:26:40.795" v="281" actId="478"/>
          <ac:picMkLst>
            <pc:docMk/>
            <pc:sldMk cId="492960303" sldId="383"/>
            <ac:picMk id="28" creationId="{76AD62A5-936D-4A82-8E61-781BF12AC1B9}"/>
          </ac:picMkLst>
        </pc:picChg>
        <pc:picChg chg="del">
          <ac:chgData name="viswanath gopalakrishnan" userId="0291d92d5a8006f9" providerId="LiveId" clId="{B7EE075B-D5EF-4A70-8F95-D19FD204162E}" dt="2020-10-09T06:26:40.795" v="281" actId="478"/>
          <ac:picMkLst>
            <pc:docMk/>
            <pc:sldMk cId="492960303" sldId="383"/>
            <ac:picMk id="29" creationId="{0186B185-7DE5-4DBF-BACA-7CF06472B1BF}"/>
          </ac:picMkLst>
        </pc:picChg>
        <pc:picChg chg="del">
          <ac:chgData name="viswanath gopalakrishnan" userId="0291d92d5a8006f9" providerId="LiveId" clId="{B7EE075B-D5EF-4A70-8F95-D19FD204162E}" dt="2020-10-09T06:26:40.795" v="281" actId="478"/>
          <ac:picMkLst>
            <pc:docMk/>
            <pc:sldMk cId="492960303" sldId="383"/>
            <ac:picMk id="30" creationId="{A56C4062-98DE-4E51-8D63-AAB628D4CBC7}"/>
          </ac:picMkLst>
        </pc:picChg>
        <pc:picChg chg="add mod">
          <ac:chgData name="viswanath gopalakrishnan" userId="0291d92d5a8006f9" providerId="LiveId" clId="{B7EE075B-D5EF-4A70-8F95-D19FD204162E}" dt="2020-10-09T07:36:37.008" v="488" actId="164"/>
          <ac:picMkLst>
            <pc:docMk/>
            <pc:sldMk cId="492960303" sldId="383"/>
            <ac:picMk id="32" creationId="{4012800C-3650-4FFF-A008-41DB24D61B6C}"/>
          </ac:picMkLst>
        </pc:picChg>
        <pc:picChg chg="add mod">
          <ac:chgData name="viswanath gopalakrishnan" userId="0291d92d5a8006f9" providerId="LiveId" clId="{B7EE075B-D5EF-4A70-8F95-D19FD204162E}" dt="2020-10-09T07:41:04.366" v="517" actId="1076"/>
          <ac:picMkLst>
            <pc:docMk/>
            <pc:sldMk cId="492960303" sldId="383"/>
            <ac:picMk id="35" creationId="{3549BA2C-E2F7-43CF-8BFE-335909F11D4E}"/>
          </ac:picMkLst>
        </pc:picChg>
        <pc:picChg chg="add del">
          <ac:chgData name="viswanath gopalakrishnan" userId="0291d92d5a8006f9" providerId="LiveId" clId="{B7EE075B-D5EF-4A70-8F95-D19FD204162E}" dt="2020-10-09T07:38:24.098" v="494" actId="478"/>
          <ac:picMkLst>
            <pc:docMk/>
            <pc:sldMk cId="492960303" sldId="383"/>
            <ac:picMk id="36" creationId="{60D66DCD-959B-4EFD-A3C0-5676ABB17A8E}"/>
          </ac:picMkLst>
        </pc:picChg>
        <pc:picChg chg="add mod">
          <ac:chgData name="viswanath gopalakrishnan" userId="0291d92d5a8006f9" providerId="LiveId" clId="{B7EE075B-D5EF-4A70-8F95-D19FD204162E}" dt="2020-10-09T07:41:04.366" v="517" actId="1076"/>
          <ac:picMkLst>
            <pc:docMk/>
            <pc:sldMk cId="492960303" sldId="383"/>
            <ac:picMk id="37" creationId="{7927845F-F4AF-402C-916C-219AA154DBE1}"/>
          </ac:picMkLst>
        </pc:picChg>
        <pc:picChg chg="add del mod">
          <ac:chgData name="viswanath gopalakrishnan" userId="0291d92d5a8006f9" providerId="LiveId" clId="{B7EE075B-D5EF-4A70-8F95-D19FD204162E}" dt="2020-10-10T07:26:57.671" v="532" actId="478"/>
          <ac:picMkLst>
            <pc:docMk/>
            <pc:sldMk cId="492960303" sldId="383"/>
            <ac:picMk id="38" creationId="{A682720C-64EA-45CB-8CD8-ABF6D2AA9047}"/>
          </ac:picMkLst>
        </pc:picChg>
      </pc:sldChg>
      <pc:sldChg chg="addSp delSp modSp add mod modAnim">
        <pc:chgData name="viswanath gopalakrishnan" userId="0291d92d5a8006f9" providerId="LiveId" clId="{B7EE075B-D5EF-4A70-8F95-D19FD204162E}" dt="2020-10-12T04:38:39.401" v="929"/>
        <pc:sldMkLst>
          <pc:docMk/>
          <pc:sldMk cId="3559099050" sldId="384"/>
        </pc:sldMkLst>
        <pc:spChg chg="mod">
          <ac:chgData name="viswanath gopalakrishnan" userId="0291d92d5a8006f9" providerId="LiveId" clId="{B7EE075B-D5EF-4A70-8F95-D19FD204162E}" dt="2020-10-12T04:37:50.951" v="873"/>
          <ac:spMkLst>
            <pc:docMk/>
            <pc:sldMk cId="3559099050" sldId="384"/>
            <ac:spMk id="8" creationId="{D8D3363C-C2A3-4AFB-AF73-86A0949D1699}"/>
          </ac:spMkLst>
        </pc:spChg>
        <pc:spChg chg="del">
          <ac:chgData name="viswanath gopalakrishnan" userId="0291d92d5a8006f9" providerId="LiveId" clId="{B7EE075B-D5EF-4A70-8F95-D19FD204162E}" dt="2020-10-10T07:26:12.815" v="525" actId="478"/>
          <ac:spMkLst>
            <pc:docMk/>
            <pc:sldMk cId="3559099050" sldId="384"/>
            <ac:spMk id="13" creationId="{66EE6FB0-99AE-47E5-9572-D7AFF5A87A1B}"/>
          </ac:spMkLst>
        </pc:spChg>
        <pc:spChg chg="del">
          <ac:chgData name="viswanath gopalakrishnan" userId="0291d92d5a8006f9" providerId="LiveId" clId="{B7EE075B-D5EF-4A70-8F95-D19FD204162E}" dt="2020-10-10T07:26:12.815" v="525" actId="478"/>
          <ac:spMkLst>
            <pc:docMk/>
            <pc:sldMk cId="3559099050" sldId="384"/>
            <ac:spMk id="14" creationId="{BFB4684B-B418-447F-8404-2F3D6091C784}"/>
          </ac:spMkLst>
        </pc:spChg>
        <pc:spChg chg="add mod">
          <ac:chgData name="viswanath gopalakrishnan" userId="0291d92d5a8006f9" providerId="LiveId" clId="{B7EE075B-D5EF-4A70-8F95-D19FD204162E}" dt="2020-10-12T04:38:32.634" v="927" actId="207"/>
          <ac:spMkLst>
            <pc:docMk/>
            <pc:sldMk cId="3559099050" sldId="384"/>
            <ac:spMk id="18" creationId="{1C96944A-D65A-430D-BAD4-9B3D3E7CB2F3}"/>
          </ac:spMkLst>
        </pc:spChg>
        <pc:grpChg chg="add mod">
          <ac:chgData name="viswanath gopalakrishnan" userId="0291d92d5a8006f9" providerId="LiveId" clId="{B7EE075B-D5EF-4A70-8F95-D19FD204162E}" dt="2020-10-12T04:37:50.951" v="873"/>
          <ac:grpSpMkLst>
            <pc:docMk/>
            <pc:sldMk cId="3559099050" sldId="384"/>
            <ac:grpSpMk id="7" creationId="{8B4EB40F-AB5D-4615-8673-3CC7A8BBDB97}"/>
          </ac:grpSpMkLst>
        </pc:grpChg>
        <pc:grpChg chg="add mod">
          <ac:chgData name="viswanath gopalakrishnan" userId="0291d92d5a8006f9" providerId="LiveId" clId="{B7EE075B-D5EF-4A70-8F95-D19FD204162E}" dt="2020-10-12T04:37:53.459" v="874" actId="1076"/>
          <ac:grpSpMkLst>
            <pc:docMk/>
            <pc:sldMk cId="3559099050" sldId="384"/>
            <ac:grpSpMk id="23" creationId="{223C7305-3BDD-4F64-AC1A-F4CB2FF7A296}"/>
          </ac:grpSpMkLst>
        </pc:grpChg>
        <pc:grpChg chg="del">
          <ac:chgData name="viswanath gopalakrishnan" userId="0291d92d5a8006f9" providerId="LiveId" clId="{B7EE075B-D5EF-4A70-8F95-D19FD204162E}" dt="2020-10-10T07:26:12.815" v="525" actId="478"/>
          <ac:grpSpMkLst>
            <pc:docMk/>
            <pc:sldMk cId="3559099050" sldId="384"/>
            <ac:grpSpMk id="34" creationId="{2E2532F9-77E5-4A13-9E24-5F93E0044EAF}"/>
          </ac:grpSpMkLst>
        </pc:grpChg>
        <pc:picChg chg="add del mod">
          <ac:chgData name="viswanath gopalakrishnan" userId="0291d92d5a8006f9" providerId="LiveId" clId="{B7EE075B-D5EF-4A70-8F95-D19FD204162E}" dt="2020-10-10T10:13:56.247" v="577" actId="478"/>
          <ac:picMkLst>
            <pc:docMk/>
            <pc:sldMk cId="3559099050" sldId="384"/>
            <ac:picMk id="3" creationId="{454382C5-F31A-43A6-AD4B-7D25E73298F7}"/>
          </ac:picMkLst>
        </pc:picChg>
        <pc:picChg chg="add del mod">
          <ac:chgData name="viswanath gopalakrishnan" userId="0291d92d5a8006f9" providerId="LiveId" clId="{B7EE075B-D5EF-4A70-8F95-D19FD204162E}" dt="2020-10-10T10:13:53.895" v="576" actId="478"/>
          <ac:picMkLst>
            <pc:docMk/>
            <pc:sldMk cId="3559099050" sldId="384"/>
            <ac:picMk id="4" creationId="{F15C970C-08A0-4310-A76C-DF73DC55A79A}"/>
          </ac:picMkLst>
        </pc:picChg>
        <pc:picChg chg="del">
          <ac:chgData name="viswanath gopalakrishnan" userId="0291d92d5a8006f9" providerId="LiveId" clId="{B7EE075B-D5EF-4A70-8F95-D19FD204162E}" dt="2020-10-10T07:26:12.815" v="525" actId="478"/>
          <ac:picMkLst>
            <pc:docMk/>
            <pc:sldMk cId="3559099050" sldId="384"/>
            <ac:picMk id="5" creationId="{AE390386-9287-471D-BA85-84482D03B12B}"/>
          </ac:picMkLst>
        </pc:picChg>
        <pc:picChg chg="add del mod">
          <ac:chgData name="viswanath gopalakrishnan" userId="0291d92d5a8006f9" providerId="LiveId" clId="{B7EE075B-D5EF-4A70-8F95-D19FD204162E}" dt="2020-10-10T10:13:59.204" v="579" actId="478"/>
          <ac:picMkLst>
            <pc:docMk/>
            <pc:sldMk cId="3559099050" sldId="384"/>
            <ac:picMk id="6" creationId="{45D62401-60B1-403A-B904-5AC127CC6FA1}"/>
          </ac:picMkLst>
        </pc:picChg>
        <pc:picChg chg="add del">
          <ac:chgData name="viswanath gopalakrishnan" userId="0291d92d5a8006f9" providerId="LiveId" clId="{B7EE075B-D5EF-4A70-8F95-D19FD204162E}" dt="2020-10-10T09:06:08.823" v="564" actId="478"/>
          <ac:picMkLst>
            <pc:docMk/>
            <pc:sldMk cId="3559099050" sldId="384"/>
            <ac:picMk id="7" creationId="{C8A98DE8-003D-47A8-88EA-85E433A59772}"/>
          </ac:picMkLst>
        </pc:picChg>
        <pc:picChg chg="add del mod">
          <ac:chgData name="viswanath gopalakrishnan" userId="0291d92d5a8006f9" providerId="LiveId" clId="{B7EE075B-D5EF-4A70-8F95-D19FD204162E}" dt="2020-10-10T09:06:20.076" v="568" actId="478"/>
          <ac:picMkLst>
            <pc:docMk/>
            <pc:sldMk cId="3559099050" sldId="384"/>
            <ac:picMk id="8" creationId="{05B397B6-9CB7-4044-B91B-8CC7B9EC33BF}"/>
          </ac:picMkLst>
        </pc:picChg>
        <pc:picChg chg="mod">
          <ac:chgData name="viswanath gopalakrishnan" userId="0291d92d5a8006f9" providerId="LiveId" clId="{B7EE075B-D5EF-4A70-8F95-D19FD204162E}" dt="2020-10-12T04:37:50.951" v="873"/>
          <ac:picMkLst>
            <pc:docMk/>
            <pc:sldMk cId="3559099050" sldId="384"/>
            <ac:picMk id="9" creationId="{83478352-B886-4B07-8E0D-7A44CC7DBF91}"/>
          </ac:picMkLst>
        </pc:picChg>
        <pc:picChg chg="add del">
          <ac:chgData name="viswanath gopalakrishnan" userId="0291d92d5a8006f9" providerId="LiveId" clId="{B7EE075B-D5EF-4A70-8F95-D19FD204162E}" dt="2020-10-10T09:06:36.434" v="570" actId="478"/>
          <ac:picMkLst>
            <pc:docMk/>
            <pc:sldMk cId="3559099050" sldId="384"/>
            <ac:picMk id="9" creationId="{925F7FDD-E75D-4439-8C7D-539A00A2C2E8}"/>
          </ac:picMkLst>
        </pc:picChg>
        <pc:picChg chg="del">
          <ac:chgData name="viswanath gopalakrishnan" userId="0291d92d5a8006f9" providerId="LiveId" clId="{B7EE075B-D5EF-4A70-8F95-D19FD204162E}" dt="2020-10-10T07:26:12.815" v="525" actId="478"/>
          <ac:picMkLst>
            <pc:docMk/>
            <pc:sldMk cId="3559099050" sldId="384"/>
            <ac:picMk id="10" creationId="{EE49C2B7-BBE6-406C-A524-3683F735A581}"/>
          </ac:picMkLst>
        </pc:picChg>
        <pc:picChg chg="del">
          <ac:chgData name="viswanath gopalakrishnan" userId="0291d92d5a8006f9" providerId="LiveId" clId="{B7EE075B-D5EF-4A70-8F95-D19FD204162E}" dt="2020-10-10T07:26:12.815" v="525" actId="478"/>
          <ac:picMkLst>
            <pc:docMk/>
            <pc:sldMk cId="3559099050" sldId="384"/>
            <ac:picMk id="11" creationId="{A16D8E44-F4FC-4A0F-83CC-CC055D4DB37F}"/>
          </ac:picMkLst>
        </pc:picChg>
        <pc:picChg chg="del">
          <ac:chgData name="viswanath gopalakrishnan" userId="0291d92d5a8006f9" providerId="LiveId" clId="{B7EE075B-D5EF-4A70-8F95-D19FD204162E}" dt="2020-10-10T07:26:12.815" v="525" actId="478"/>
          <ac:picMkLst>
            <pc:docMk/>
            <pc:sldMk cId="3559099050" sldId="384"/>
            <ac:picMk id="12" creationId="{7EA48871-73E8-453C-9821-433590670FA1}"/>
          </ac:picMkLst>
        </pc:picChg>
        <pc:picChg chg="add del mod">
          <ac:chgData name="viswanath gopalakrishnan" userId="0291d92d5a8006f9" providerId="LiveId" clId="{B7EE075B-D5EF-4A70-8F95-D19FD204162E}" dt="2020-10-10T10:13:58.498" v="578" actId="478"/>
          <ac:picMkLst>
            <pc:docMk/>
            <pc:sldMk cId="3559099050" sldId="384"/>
            <ac:picMk id="15" creationId="{8F49217B-FB9D-49A8-9E54-0AC8FA8B7292}"/>
          </ac:picMkLst>
        </pc:picChg>
        <pc:picChg chg="add mod">
          <ac:chgData name="viswanath gopalakrishnan" userId="0291d92d5a8006f9" providerId="LiveId" clId="{B7EE075B-D5EF-4A70-8F95-D19FD204162E}" dt="2020-10-10T10:36:07.561" v="673" actId="1076"/>
          <ac:picMkLst>
            <pc:docMk/>
            <pc:sldMk cId="3559099050" sldId="384"/>
            <ac:picMk id="16" creationId="{1E0BB985-D9D8-4E9D-907D-5F7B224DE512}"/>
          </ac:picMkLst>
        </pc:picChg>
        <pc:picChg chg="add mod">
          <ac:chgData name="viswanath gopalakrishnan" userId="0291d92d5a8006f9" providerId="LiveId" clId="{B7EE075B-D5EF-4A70-8F95-D19FD204162E}" dt="2020-10-12T04:38:09.581" v="886" actId="1036"/>
          <ac:picMkLst>
            <pc:docMk/>
            <pc:sldMk cId="3559099050" sldId="384"/>
            <ac:picMk id="19" creationId="{970C0938-76F8-48C6-B841-8C19E8CA7E7B}"/>
          </ac:picMkLst>
        </pc:picChg>
        <pc:picChg chg="del">
          <ac:chgData name="viswanath gopalakrishnan" userId="0291d92d5a8006f9" providerId="LiveId" clId="{B7EE075B-D5EF-4A70-8F95-D19FD204162E}" dt="2020-10-10T07:26:16.259" v="526" actId="478"/>
          <ac:picMkLst>
            <pc:docMk/>
            <pc:sldMk cId="3559099050" sldId="384"/>
            <ac:picMk id="20" creationId="{31F20023-5EDD-479C-A7CF-9446820CFA4F}"/>
          </ac:picMkLst>
        </pc:picChg>
        <pc:picChg chg="del">
          <ac:chgData name="viswanath gopalakrishnan" userId="0291d92d5a8006f9" providerId="LiveId" clId="{B7EE075B-D5EF-4A70-8F95-D19FD204162E}" dt="2020-10-10T07:26:18.945" v="527" actId="478"/>
          <ac:picMkLst>
            <pc:docMk/>
            <pc:sldMk cId="3559099050" sldId="384"/>
            <ac:picMk id="21" creationId="{C5F8559C-8F91-471F-B5A2-B7771E065399}"/>
          </ac:picMkLst>
        </pc:picChg>
        <pc:picChg chg="del">
          <ac:chgData name="viswanath gopalakrishnan" userId="0291d92d5a8006f9" providerId="LiveId" clId="{B7EE075B-D5EF-4A70-8F95-D19FD204162E}" dt="2020-10-10T07:26:12.815" v="525" actId="478"/>
          <ac:picMkLst>
            <pc:docMk/>
            <pc:sldMk cId="3559099050" sldId="384"/>
            <ac:picMk id="35" creationId="{3549BA2C-E2F7-43CF-8BFE-335909F11D4E}"/>
          </ac:picMkLst>
        </pc:picChg>
        <pc:picChg chg="del">
          <ac:chgData name="viswanath gopalakrishnan" userId="0291d92d5a8006f9" providerId="LiveId" clId="{B7EE075B-D5EF-4A70-8F95-D19FD204162E}" dt="2020-10-10T07:26:12.815" v="525" actId="478"/>
          <ac:picMkLst>
            <pc:docMk/>
            <pc:sldMk cId="3559099050" sldId="384"/>
            <ac:picMk id="37" creationId="{7927845F-F4AF-402C-916C-219AA154DBE1}"/>
          </ac:picMkLst>
        </pc:picChg>
        <pc:picChg chg="del">
          <ac:chgData name="viswanath gopalakrishnan" userId="0291d92d5a8006f9" providerId="LiveId" clId="{B7EE075B-D5EF-4A70-8F95-D19FD204162E}" dt="2020-10-10T07:26:21.661" v="528" actId="478"/>
          <ac:picMkLst>
            <pc:docMk/>
            <pc:sldMk cId="3559099050" sldId="384"/>
            <ac:picMk id="38" creationId="{A682720C-64EA-45CB-8CD8-ABF6D2AA9047}"/>
          </ac:picMkLst>
        </pc:picChg>
      </pc:sldChg>
      <pc:sldChg chg="add">
        <pc:chgData name="viswanath gopalakrishnan" userId="0291d92d5a8006f9" providerId="LiveId" clId="{B7EE075B-D5EF-4A70-8F95-D19FD204162E}" dt="2020-10-12T04:41:42.174" v="957" actId="2890"/>
        <pc:sldMkLst>
          <pc:docMk/>
          <pc:sldMk cId="2509602651" sldId="385"/>
        </pc:sldMkLst>
      </pc:sldChg>
    </pc:docChg>
  </pc:docChgLst>
  <pc:docChgLst>
    <pc:chgData name="viswanath gopalakrishnan" userId="0291d92d5a8006f9" providerId="LiveId" clId="{830B3B12-45AA-4EC9-94BB-669DB7548638}"/>
    <pc:docChg chg="undo custSel addSld delSld modSld sldOrd">
      <pc:chgData name="viswanath gopalakrishnan" userId="0291d92d5a8006f9" providerId="LiveId" clId="{830B3B12-45AA-4EC9-94BB-669DB7548638}" dt="2020-10-05T07:06:21.829" v="700" actId="478"/>
      <pc:docMkLst>
        <pc:docMk/>
      </pc:docMkLst>
      <pc:sldChg chg="modSp">
        <pc:chgData name="viswanath gopalakrishnan" userId="0291d92d5a8006f9" providerId="LiveId" clId="{830B3B12-45AA-4EC9-94BB-669DB7548638}" dt="2020-10-01T10:14:14.780" v="12" actId="57"/>
        <pc:sldMkLst>
          <pc:docMk/>
          <pc:sldMk cId="3759266390" sldId="256"/>
        </pc:sldMkLst>
        <pc:spChg chg="mod">
          <ac:chgData name="viswanath gopalakrishnan" userId="0291d92d5a8006f9" providerId="LiveId" clId="{830B3B12-45AA-4EC9-94BB-669DB7548638}" dt="2020-10-01T10:14:14.780" v="12" actId="57"/>
          <ac:spMkLst>
            <pc:docMk/>
            <pc:sldMk cId="3759266390" sldId="256"/>
            <ac:spMk id="2" creationId="{FC4E87E9-A149-4034-99B7-8CACF3DA1A5C}"/>
          </ac:spMkLst>
        </pc:spChg>
      </pc:sldChg>
      <pc:sldChg chg="modSp mod">
        <pc:chgData name="viswanath gopalakrishnan" userId="0291d92d5a8006f9" providerId="LiveId" clId="{830B3B12-45AA-4EC9-94BB-669DB7548638}" dt="2020-10-04T09:34:05.340" v="205" actId="1076"/>
        <pc:sldMkLst>
          <pc:docMk/>
          <pc:sldMk cId="1030127703" sldId="263"/>
        </pc:sldMkLst>
        <pc:spChg chg="mod">
          <ac:chgData name="viswanath gopalakrishnan" userId="0291d92d5a8006f9" providerId="LiveId" clId="{830B3B12-45AA-4EC9-94BB-669DB7548638}" dt="2020-10-04T08:23:02.577" v="15" actId="20577"/>
          <ac:spMkLst>
            <pc:docMk/>
            <pc:sldMk cId="1030127703" sldId="263"/>
            <ac:spMk id="4" creationId="{C0B0D27C-5651-44D8-B3A6-124A1A2DF82E}"/>
          </ac:spMkLst>
        </pc:spChg>
        <pc:spChg chg="mod">
          <ac:chgData name="viswanath gopalakrishnan" userId="0291d92d5a8006f9" providerId="LiveId" clId="{830B3B12-45AA-4EC9-94BB-669DB7548638}" dt="2020-10-04T09:34:05.340" v="205" actId="1076"/>
          <ac:spMkLst>
            <pc:docMk/>
            <pc:sldMk cId="1030127703" sldId="263"/>
            <ac:spMk id="6" creationId="{B7252770-194C-499C-84AA-F48AB4E51FDF}"/>
          </ac:spMkLst>
        </pc:spChg>
      </pc:sldChg>
      <pc:sldChg chg="del">
        <pc:chgData name="viswanath gopalakrishnan" userId="0291d92d5a8006f9" providerId="LiveId" clId="{830B3B12-45AA-4EC9-94BB-669DB7548638}" dt="2020-10-04T08:23:33.032" v="38" actId="47"/>
        <pc:sldMkLst>
          <pc:docMk/>
          <pc:sldMk cId="392727911" sldId="317"/>
        </pc:sldMkLst>
      </pc:sldChg>
      <pc:sldChg chg="del">
        <pc:chgData name="viswanath gopalakrishnan" userId="0291d92d5a8006f9" providerId="LiveId" clId="{830B3B12-45AA-4EC9-94BB-669DB7548638}" dt="2020-10-04T08:24:28.467" v="39" actId="47"/>
        <pc:sldMkLst>
          <pc:docMk/>
          <pc:sldMk cId="4275847683" sldId="346"/>
        </pc:sldMkLst>
      </pc:sldChg>
      <pc:sldChg chg="modAnim">
        <pc:chgData name="viswanath gopalakrishnan" userId="0291d92d5a8006f9" providerId="LiveId" clId="{830B3B12-45AA-4EC9-94BB-669DB7548638}" dt="2020-10-04T15:14:28.239" v="418"/>
        <pc:sldMkLst>
          <pc:docMk/>
          <pc:sldMk cId="972662428" sldId="353"/>
        </pc:sldMkLst>
      </pc:sldChg>
      <pc:sldChg chg="addSp modSp mod modAnim">
        <pc:chgData name="viswanath gopalakrishnan" userId="0291d92d5a8006f9" providerId="LiveId" clId="{830B3B12-45AA-4EC9-94BB-669DB7548638}" dt="2020-10-05T05:10:00.924" v="614"/>
        <pc:sldMkLst>
          <pc:docMk/>
          <pc:sldMk cId="3806518419" sldId="354"/>
        </pc:sldMkLst>
        <pc:spChg chg="add mod">
          <ac:chgData name="viswanath gopalakrishnan" userId="0291d92d5a8006f9" providerId="LiveId" clId="{830B3B12-45AA-4EC9-94BB-669DB7548638}" dt="2020-10-05T05:09:41.010" v="613" actId="20577"/>
          <ac:spMkLst>
            <pc:docMk/>
            <pc:sldMk cId="3806518419" sldId="354"/>
            <ac:spMk id="5" creationId="{6482AA2D-B21F-4794-8522-99BC0387D8BB}"/>
          </ac:spMkLst>
        </pc:spChg>
      </pc:sldChg>
      <pc:sldChg chg="ord">
        <pc:chgData name="viswanath gopalakrishnan" userId="0291d92d5a8006f9" providerId="LiveId" clId="{830B3B12-45AA-4EC9-94BB-669DB7548638}" dt="2020-10-05T04:57:02.712" v="541"/>
        <pc:sldMkLst>
          <pc:docMk/>
          <pc:sldMk cId="1375205729" sldId="355"/>
        </pc:sldMkLst>
      </pc:sldChg>
      <pc:sldChg chg="modSp modAnim">
        <pc:chgData name="viswanath gopalakrishnan" userId="0291d92d5a8006f9" providerId="LiveId" clId="{830B3B12-45AA-4EC9-94BB-669DB7548638}" dt="2020-10-05T05:11:06.299" v="618"/>
        <pc:sldMkLst>
          <pc:docMk/>
          <pc:sldMk cId="4256766620" sldId="356"/>
        </pc:sldMkLst>
        <pc:spChg chg="mod">
          <ac:chgData name="viswanath gopalakrishnan" userId="0291d92d5a8006f9" providerId="LiveId" clId="{830B3B12-45AA-4EC9-94BB-669DB7548638}" dt="2020-10-05T05:08:36.950" v="545" actId="20577"/>
          <ac:spMkLst>
            <pc:docMk/>
            <pc:sldMk cId="4256766620" sldId="356"/>
            <ac:spMk id="20" creationId="{FC037086-DDBD-451D-804A-3B93B5F03DE5}"/>
          </ac:spMkLst>
        </pc:spChg>
      </pc:sldChg>
      <pc:sldChg chg="delSp mod modAnim">
        <pc:chgData name="viswanath gopalakrishnan" userId="0291d92d5a8006f9" providerId="LiveId" clId="{830B3B12-45AA-4EC9-94BB-669DB7548638}" dt="2020-10-05T05:13:51.484" v="630"/>
        <pc:sldMkLst>
          <pc:docMk/>
          <pc:sldMk cId="1560232778" sldId="357"/>
        </pc:sldMkLst>
        <pc:spChg chg="del">
          <ac:chgData name="viswanath gopalakrishnan" userId="0291d92d5a8006f9" providerId="LiveId" clId="{830B3B12-45AA-4EC9-94BB-669DB7548638}" dt="2020-10-05T05:12:36.710" v="619" actId="478"/>
          <ac:spMkLst>
            <pc:docMk/>
            <pc:sldMk cId="1560232778" sldId="357"/>
            <ac:spMk id="11" creationId="{27CB095E-41F6-422D-9059-5920B13BAC41}"/>
          </ac:spMkLst>
        </pc:spChg>
      </pc:sldChg>
      <pc:sldChg chg="delSp modSp mod delAnim modAnim">
        <pc:chgData name="viswanath gopalakrishnan" userId="0291d92d5a8006f9" providerId="LiveId" clId="{830B3B12-45AA-4EC9-94BB-669DB7548638}" dt="2020-10-05T05:26:58.968" v="689" actId="20577"/>
        <pc:sldMkLst>
          <pc:docMk/>
          <pc:sldMk cId="869396384" sldId="358"/>
        </pc:sldMkLst>
        <pc:spChg chg="mod topLvl">
          <ac:chgData name="viswanath gopalakrishnan" userId="0291d92d5a8006f9" providerId="LiveId" clId="{830B3B12-45AA-4EC9-94BB-669DB7548638}" dt="2020-10-05T05:26:58.968" v="689" actId="20577"/>
          <ac:spMkLst>
            <pc:docMk/>
            <pc:sldMk cId="869396384" sldId="358"/>
            <ac:spMk id="3" creationId="{51493157-FB39-40CD-9F07-F9F1F1E1955C}"/>
          </ac:spMkLst>
        </pc:spChg>
        <pc:spChg chg="del topLvl">
          <ac:chgData name="viswanath gopalakrishnan" userId="0291d92d5a8006f9" providerId="LiveId" clId="{830B3B12-45AA-4EC9-94BB-669DB7548638}" dt="2020-10-05T05:16:44.267" v="639" actId="478"/>
          <ac:spMkLst>
            <pc:docMk/>
            <pc:sldMk cId="869396384" sldId="358"/>
            <ac:spMk id="6" creationId="{28414DC7-A35D-4F55-8912-E5606AD71589}"/>
          </ac:spMkLst>
        </pc:spChg>
        <pc:spChg chg="del">
          <ac:chgData name="viswanath gopalakrishnan" userId="0291d92d5a8006f9" providerId="LiveId" clId="{830B3B12-45AA-4EC9-94BB-669DB7548638}" dt="2020-10-05T05:18:15.606" v="686" actId="478"/>
          <ac:spMkLst>
            <pc:docMk/>
            <pc:sldMk cId="869396384" sldId="358"/>
            <ac:spMk id="13" creationId="{0FA99AB6-E920-433E-9471-EFB75461282D}"/>
          </ac:spMkLst>
        </pc:spChg>
        <pc:spChg chg="del">
          <ac:chgData name="viswanath gopalakrishnan" userId="0291d92d5a8006f9" providerId="LiveId" clId="{830B3B12-45AA-4EC9-94BB-669DB7548638}" dt="2020-10-05T05:18:15.606" v="686" actId="478"/>
          <ac:spMkLst>
            <pc:docMk/>
            <pc:sldMk cId="869396384" sldId="358"/>
            <ac:spMk id="20" creationId="{1551C57A-059B-4EB7-8628-F5AC5B833B29}"/>
          </ac:spMkLst>
        </pc:spChg>
        <pc:spChg chg="del">
          <ac:chgData name="viswanath gopalakrishnan" userId="0291d92d5a8006f9" providerId="LiveId" clId="{830B3B12-45AA-4EC9-94BB-669DB7548638}" dt="2020-10-05T05:18:15.606" v="686" actId="478"/>
          <ac:spMkLst>
            <pc:docMk/>
            <pc:sldMk cId="869396384" sldId="358"/>
            <ac:spMk id="24" creationId="{E9B90118-77D5-4B80-B9B2-BA9DD5E7D6DF}"/>
          </ac:spMkLst>
        </pc:spChg>
        <pc:grpChg chg="del mod">
          <ac:chgData name="viswanath gopalakrishnan" userId="0291d92d5a8006f9" providerId="LiveId" clId="{830B3B12-45AA-4EC9-94BB-669DB7548638}" dt="2020-10-05T05:16:44.267" v="639" actId="478"/>
          <ac:grpSpMkLst>
            <pc:docMk/>
            <pc:sldMk cId="869396384" sldId="358"/>
            <ac:grpSpMk id="8" creationId="{6FE13D37-6841-4424-8640-54B0FE41D9FB}"/>
          </ac:grpSpMkLst>
        </pc:grpChg>
        <pc:picChg chg="del">
          <ac:chgData name="viswanath gopalakrishnan" userId="0291d92d5a8006f9" providerId="LiveId" clId="{830B3B12-45AA-4EC9-94BB-669DB7548638}" dt="2020-10-05T05:18:15.606" v="686" actId="478"/>
          <ac:picMkLst>
            <pc:docMk/>
            <pc:sldMk cId="869396384" sldId="358"/>
            <ac:picMk id="18" creationId="{A6DDB818-5254-401A-B005-9E8CAAAD954C}"/>
          </ac:picMkLst>
        </pc:picChg>
        <pc:picChg chg="del">
          <ac:chgData name="viswanath gopalakrishnan" userId="0291d92d5a8006f9" providerId="LiveId" clId="{830B3B12-45AA-4EC9-94BB-669DB7548638}" dt="2020-10-05T05:18:15.606" v="686" actId="478"/>
          <ac:picMkLst>
            <pc:docMk/>
            <pc:sldMk cId="869396384" sldId="358"/>
            <ac:picMk id="22" creationId="{2A7F2B9F-4C85-47D6-99A9-6AAD8DB3A2E8}"/>
          </ac:picMkLst>
        </pc:picChg>
        <pc:picChg chg="del">
          <ac:chgData name="viswanath gopalakrishnan" userId="0291d92d5a8006f9" providerId="LiveId" clId="{830B3B12-45AA-4EC9-94BB-669DB7548638}" dt="2020-10-05T05:18:15.606" v="686" actId="478"/>
          <ac:picMkLst>
            <pc:docMk/>
            <pc:sldMk cId="869396384" sldId="358"/>
            <ac:picMk id="23" creationId="{12346834-81BF-471F-A48A-9CB8EC732FE8}"/>
          </ac:picMkLst>
        </pc:picChg>
      </pc:sldChg>
      <pc:sldChg chg="del">
        <pc:chgData name="viswanath gopalakrishnan" userId="0291d92d5a8006f9" providerId="LiveId" clId="{830B3B12-45AA-4EC9-94BB-669DB7548638}" dt="2020-10-04T08:24:28.467" v="39" actId="47"/>
        <pc:sldMkLst>
          <pc:docMk/>
          <pc:sldMk cId="3411969579" sldId="361"/>
        </pc:sldMkLst>
      </pc:sldChg>
      <pc:sldChg chg="modSp">
        <pc:chgData name="viswanath gopalakrishnan" userId="0291d92d5a8006f9" providerId="LiveId" clId="{830B3B12-45AA-4EC9-94BB-669DB7548638}" dt="2020-10-04T08:25:34.056" v="43" actId="20577"/>
        <pc:sldMkLst>
          <pc:docMk/>
          <pc:sldMk cId="2582325120" sldId="362"/>
        </pc:sldMkLst>
        <pc:spChg chg="mod">
          <ac:chgData name="viswanath gopalakrishnan" userId="0291d92d5a8006f9" providerId="LiveId" clId="{830B3B12-45AA-4EC9-94BB-669DB7548638}" dt="2020-10-01T10:13:34.364" v="4" actId="57"/>
          <ac:spMkLst>
            <pc:docMk/>
            <pc:sldMk cId="2582325120" sldId="362"/>
            <ac:spMk id="5" creationId="{7A09D044-0E03-4D8C-BC3F-E0588EC2DE51}"/>
          </ac:spMkLst>
        </pc:spChg>
        <pc:spChg chg="mod">
          <ac:chgData name="viswanath gopalakrishnan" userId="0291d92d5a8006f9" providerId="LiveId" clId="{830B3B12-45AA-4EC9-94BB-669DB7548638}" dt="2020-10-04T08:25:30.695" v="42" actId="6549"/>
          <ac:spMkLst>
            <pc:docMk/>
            <pc:sldMk cId="2582325120" sldId="362"/>
            <ac:spMk id="6" creationId="{013D864F-E0C6-4D26-9159-DE725CF4F925}"/>
          </ac:spMkLst>
        </pc:spChg>
        <pc:spChg chg="mod">
          <ac:chgData name="viswanath gopalakrishnan" userId="0291d92d5a8006f9" providerId="LiveId" clId="{830B3B12-45AA-4EC9-94BB-669DB7548638}" dt="2020-10-01T10:13:45.015" v="5"/>
          <ac:spMkLst>
            <pc:docMk/>
            <pc:sldMk cId="2582325120" sldId="362"/>
            <ac:spMk id="30" creationId="{B8A72D28-E7FD-4B3A-92AD-662FBD62FF57}"/>
          </ac:spMkLst>
        </pc:spChg>
        <pc:spChg chg="mod">
          <ac:chgData name="viswanath gopalakrishnan" userId="0291d92d5a8006f9" providerId="LiveId" clId="{830B3B12-45AA-4EC9-94BB-669DB7548638}" dt="2020-10-04T08:25:34.056" v="43" actId="20577"/>
          <ac:spMkLst>
            <pc:docMk/>
            <pc:sldMk cId="2582325120" sldId="362"/>
            <ac:spMk id="33" creationId="{2C1B944A-F21D-4807-84E2-D4D48387569A}"/>
          </ac:spMkLst>
        </pc:spChg>
      </pc:sldChg>
      <pc:sldChg chg="addSp delSp modSp mod modAnim">
        <pc:chgData name="viswanath gopalakrishnan" userId="0291d92d5a8006f9" providerId="LiveId" clId="{830B3B12-45AA-4EC9-94BB-669DB7548638}" dt="2020-10-05T07:06:21.829" v="700" actId="478"/>
        <pc:sldMkLst>
          <pc:docMk/>
          <pc:sldMk cId="1912191551" sldId="363"/>
        </pc:sldMkLst>
        <pc:spChg chg="add del mod">
          <ac:chgData name="viswanath gopalakrishnan" userId="0291d92d5a8006f9" providerId="LiveId" clId="{830B3B12-45AA-4EC9-94BB-669DB7548638}" dt="2020-10-04T09:30:34.991" v="176"/>
          <ac:spMkLst>
            <pc:docMk/>
            <pc:sldMk cId="1912191551" sldId="363"/>
            <ac:spMk id="3" creationId="{C3CDDC37-30E3-4714-BA48-72D3BB4DB3B0}"/>
          </ac:spMkLst>
        </pc:spChg>
        <pc:spChg chg="add del mod">
          <ac:chgData name="viswanath gopalakrishnan" userId="0291d92d5a8006f9" providerId="LiveId" clId="{830B3B12-45AA-4EC9-94BB-669DB7548638}" dt="2020-10-04T09:43:58.854" v="274" actId="21"/>
          <ac:spMkLst>
            <pc:docMk/>
            <pc:sldMk cId="1912191551" sldId="363"/>
            <ac:spMk id="6" creationId="{0E5A74B2-9C43-4E62-A04D-B38BC2426500}"/>
          </ac:spMkLst>
        </pc:spChg>
        <pc:spChg chg="add mod">
          <ac:chgData name="viswanath gopalakrishnan" userId="0291d92d5a8006f9" providerId="LiveId" clId="{830B3B12-45AA-4EC9-94BB-669DB7548638}" dt="2020-10-04T09:30:38.420" v="177" actId="1076"/>
          <ac:spMkLst>
            <pc:docMk/>
            <pc:sldMk cId="1912191551" sldId="363"/>
            <ac:spMk id="8" creationId="{36660770-EE18-4AF2-82B1-A49BECE64841}"/>
          </ac:spMkLst>
        </pc:spChg>
        <pc:picChg chg="mod">
          <ac:chgData name="viswanath gopalakrishnan" userId="0291d92d5a8006f9" providerId="LiveId" clId="{830B3B12-45AA-4EC9-94BB-669DB7548638}" dt="2020-10-04T09:39:37.166" v="244" actId="1076"/>
          <ac:picMkLst>
            <pc:docMk/>
            <pc:sldMk cId="1912191551" sldId="363"/>
            <ac:picMk id="4" creationId="{D3B2ED90-E785-4E77-92F1-498F91678A86}"/>
          </ac:picMkLst>
        </pc:picChg>
        <pc:inkChg chg="add del">
          <ac:chgData name="viswanath gopalakrishnan" userId="0291d92d5a8006f9" providerId="LiveId" clId="{830B3B12-45AA-4EC9-94BB-669DB7548638}" dt="2020-10-05T07:06:21.829" v="700" actId="478"/>
          <ac:inkMkLst>
            <pc:docMk/>
            <pc:sldMk cId="1912191551" sldId="363"/>
            <ac:inkMk id="3" creationId="{8E2AE95D-721F-4B26-B01F-7AFA1D2ADF2D}"/>
          </ac:inkMkLst>
        </pc:inkChg>
      </pc:sldChg>
      <pc:sldChg chg="addSp delSp modSp mod modAnim">
        <pc:chgData name="viswanath gopalakrishnan" userId="0291d92d5a8006f9" providerId="LiveId" clId="{830B3B12-45AA-4EC9-94BB-669DB7548638}" dt="2020-10-05T06:15:13.847" v="698" actId="478"/>
        <pc:sldMkLst>
          <pc:docMk/>
          <pc:sldMk cId="1864746991" sldId="368"/>
        </pc:sldMkLst>
        <pc:spChg chg="mod">
          <ac:chgData name="viswanath gopalakrishnan" userId="0291d92d5a8006f9" providerId="LiveId" clId="{830B3B12-45AA-4EC9-94BB-669DB7548638}" dt="2020-10-04T15:18:59.387" v="537" actId="1076"/>
          <ac:spMkLst>
            <pc:docMk/>
            <pc:sldMk cId="1864746991" sldId="368"/>
            <ac:spMk id="25" creationId="{953D3976-3CCE-4EE1-A78C-757D813892D2}"/>
          </ac:spMkLst>
        </pc:spChg>
        <pc:spChg chg="del">
          <ac:chgData name="viswanath gopalakrishnan" userId="0291d92d5a8006f9" providerId="LiveId" clId="{830B3B12-45AA-4EC9-94BB-669DB7548638}" dt="2020-10-04T09:52:59.083" v="282" actId="478"/>
          <ac:spMkLst>
            <pc:docMk/>
            <pc:sldMk cId="1864746991" sldId="368"/>
            <ac:spMk id="42" creationId="{F232FBA3-CDCB-4D72-9D9D-BD8C900FD3EF}"/>
          </ac:spMkLst>
        </pc:spChg>
        <pc:spChg chg="add mod">
          <ac:chgData name="viswanath gopalakrishnan" userId="0291d92d5a8006f9" providerId="LiveId" clId="{830B3B12-45AA-4EC9-94BB-669DB7548638}" dt="2020-10-04T15:19:01.812" v="538" actId="1076"/>
          <ac:spMkLst>
            <pc:docMk/>
            <pc:sldMk cId="1864746991" sldId="368"/>
            <ac:spMk id="49" creationId="{C67797B6-44DA-4994-9717-E8B4F535C800}"/>
          </ac:spMkLst>
        </pc:spChg>
        <pc:grpChg chg="add del mod">
          <ac:chgData name="viswanath gopalakrishnan" userId="0291d92d5a8006f9" providerId="LiveId" clId="{830B3B12-45AA-4EC9-94BB-669DB7548638}" dt="2020-10-04T14:45:22.850" v="385" actId="165"/>
          <ac:grpSpMkLst>
            <pc:docMk/>
            <pc:sldMk cId="1864746991" sldId="368"/>
            <ac:grpSpMk id="5" creationId="{65A65866-6BBE-41DA-89D0-68935865BB4B}"/>
          </ac:grpSpMkLst>
        </pc:grpChg>
        <pc:grpChg chg="add del mod">
          <ac:chgData name="viswanath gopalakrishnan" userId="0291d92d5a8006f9" providerId="LiveId" clId="{830B3B12-45AA-4EC9-94BB-669DB7548638}" dt="2020-10-04T14:45:43.028" v="390" actId="165"/>
          <ac:grpSpMkLst>
            <pc:docMk/>
            <pc:sldMk cId="1864746991" sldId="368"/>
            <ac:grpSpMk id="7" creationId="{E0D91837-DEF8-4D53-B615-26EF0E77B73F}"/>
          </ac:grpSpMkLst>
        </pc:grpChg>
        <pc:grpChg chg="add del mod ord topLvl">
          <ac:chgData name="viswanath gopalakrishnan" userId="0291d92d5a8006f9" providerId="LiveId" clId="{830B3B12-45AA-4EC9-94BB-669DB7548638}" dt="2020-10-04T14:46:34.778" v="400" actId="165"/>
          <ac:grpSpMkLst>
            <pc:docMk/>
            <pc:sldMk cId="1864746991" sldId="368"/>
            <ac:grpSpMk id="9" creationId="{200FE78C-C194-43DA-939B-2F437D2D44CA}"/>
          </ac:grpSpMkLst>
        </pc:grpChg>
        <pc:grpChg chg="add del mod">
          <ac:chgData name="viswanath gopalakrishnan" userId="0291d92d5a8006f9" providerId="LiveId" clId="{830B3B12-45AA-4EC9-94BB-669DB7548638}" dt="2020-10-04T14:46:23.951" v="398" actId="165"/>
          <ac:grpSpMkLst>
            <pc:docMk/>
            <pc:sldMk cId="1864746991" sldId="368"/>
            <ac:grpSpMk id="10" creationId="{365CA8E4-0EAD-437A-8F39-C52B4D619081}"/>
          </ac:grpSpMkLst>
        </pc:grpChg>
        <pc:grpChg chg="del mod">
          <ac:chgData name="viswanath gopalakrishnan" userId="0291d92d5a8006f9" providerId="LiveId" clId="{830B3B12-45AA-4EC9-94BB-669DB7548638}" dt="2020-10-04T14:45:00.819" v="381" actId="165"/>
          <ac:grpSpMkLst>
            <pc:docMk/>
            <pc:sldMk cId="1864746991" sldId="368"/>
            <ac:grpSpMk id="16" creationId="{8FA30C3A-A1E6-4A32-9940-5441B97425F5}"/>
          </ac:grpSpMkLst>
        </pc:grpChg>
        <pc:grpChg chg="add del mod">
          <ac:chgData name="viswanath gopalakrishnan" userId="0291d92d5a8006f9" providerId="LiveId" clId="{830B3B12-45AA-4EC9-94BB-669DB7548638}" dt="2020-10-04T14:46:54.643" v="404" actId="165"/>
          <ac:grpSpMkLst>
            <pc:docMk/>
            <pc:sldMk cId="1864746991" sldId="368"/>
            <ac:grpSpMk id="19" creationId="{EBF5000A-1A04-4719-92EB-D5B0C2B194CD}"/>
          </ac:grpSpMkLst>
        </pc:grpChg>
        <pc:grpChg chg="add del mod">
          <ac:chgData name="viswanath gopalakrishnan" userId="0291d92d5a8006f9" providerId="LiveId" clId="{830B3B12-45AA-4EC9-94BB-669DB7548638}" dt="2020-10-04T14:45:58.219" v="393" actId="165"/>
          <ac:grpSpMkLst>
            <pc:docMk/>
            <pc:sldMk cId="1864746991" sldId="368"/>
            <ac:grpSpMk id="23" creationId="{69580123-FEFD-4CB3-9C24-8A7888B9F57E}"/>
          </ac:grpSpMkLst>
        </pc:grpChg>
        <pc:grpChg chg="del">
          <ac:chgData name="viswanath gopalakrishnan" userId="0291d92d5a8006f9" providerId="LiveId" clId="{830B3B12-45AA-4EC9-94BB-669DB7548638}" dt="2020-10-04T09:58:23.933" v="296" actId="478"/>
          <ac:grpSpMkLst>
            <pc:docMk/>
            <pc:sldMk cId="1864746991" sldId="368"/>
            <ac:grpSpMk id="23" creationId="{88563F0E-4B4A-4CE5-91AF-9DE85B6DB5C4}"/>
          </ac:grpSpMkLst>
        </pc:grpChg>
        <pc:grpChg chg="mod topLvl">
          <ac:chgData name="viswanath gopalakrishnan" userId="0291d92d5a8006f9" providerId="LiveId" clId="{830B3B12-45AA-4EC9-94BB-669DB7548638}" dt="2020-10-04T15:19:06.637" v="539" actId="1076"/>
          <ac:grpSpMkLst>
            <pc:docMk/>
            <pc:sldMk cId="1864746991" sldId="368"/>
            <ac:grpSpMk id="24" creationId="{D2C0F2AC-AE72-47F6-A7FD-E9FFCB1B06D2}"/>
          </ac:grpSpMkLst>
        </pc:grpChg>
        <pc:grpChg chg="add del mod">
          <ac:chgData name="viswanath gopalakrishnan" userId="0291d92d5a8006f9" providerId="LiveId" clId="{830B3B12-45AA-4EC9-94BB-669DB7548638}" dt="2020-10-04T14:33:37.444" v="339" actId="478"/>
          <ac:grpSpMkLst>
            <pc:docMk/>
            <pc:sldMk cId="1864746991" sldId="368"/>
            <ac:grpSpMk id="29" creationId="{45A0C12E-EAFD-47B5-A18E-41734633424F}"/>
          </ac:grpSpMkLst>
        </pc:grpChg>
        <pc:grpChg chg="add del mod">
          <ac:chgData name="viswanath gopalakrishnan" userId="0291d92d5a8006f9" providerId="LiveId" clId="{830B3B12-45AA-4EC9-94BB-669DB7548638}" dt="2020-10-04T14:34:11.755" v="347" actId="478"/>
          <ac:grpSpMkLst>
            <pc:docMk/>
            <pc:sldMk cId="1864746991" sldId="368"/>
            <ac:grpSpMk id="30" creationId="{6874AFF4-0DFF-41FD-81D5-2CA8BDC3735C}"/>
          </ac:grpSpMkLst>
        </pc:grpChg>
        <pc:grpChg chg="add del mod topLvl">
          <ac:chgData name="viswanath gopalakrishnan" userId="0291d92d5a8006f9" providerId="LiveId" clId="{830B3B12-45AA-4EC9-94BB-669DB7548638}" dt="2020-10-04T14:34:14.640" v="348" actId="478"/>
          <ac:grpSpMkLst>
            <pc:docMk/>
            <pc:sldMk cId="1864746991" sldId="368"/>
            <ac:grpSpMk id="31" creationId="{3C959044-1A0A-4D12-B646-CB4079E6C3D6}"/>
          </ac:grpSpMkLst>
        </pc:grpChg>
        <pc:grpChg chg="add del mod">
          <ac:chgData name="viswanath gopalakrishnan" userId="0291d92d5a8006f9" providerId="LiveId" clId="{830B3B12-45AA-4EC9-94BB-669DB7548638}" dt="2020-10-04T14:36:49.624" v="358" actId="478"/>
          <ac:grpSpMkLst>
            <pc:docMk/>
            <pc:sldMk cId="1864746991" sldId="368"/>
            <ac:grpSpMk id="38" creationId="{08314CF2-0FC5-4DB3-8723-74C6DF563B47}"/>
          </ac:grpSpMkLst>
        </pc:grpChg>
        <pc:grpChg chg="mod">
          <ac:chgData name="viswanath gopalakrishnan" userId="0291d92d5a8006f9" providerId="LiveId" clId="{830B3B12-45AA-4EC9-94BB-669DB7548638}" dt="2020-10-04T14:36:44.338" v="355" actId="571"/>
          <ac:grpSpMkLst>
            <pc:docMk/>
            <pc:sldMk cId="1864746991" sldId="368"/>
            <ac:grpSpMk id="40" creationId="{2B12D945-40A8-4C6E-961C-520E898DA40F}"/>
          </ac:grpSpMkLst>
        </pc:grpChg>
        <pc:grpChg chg="del mod">
          <ac:chgData name="viswanath gopalakrishnan" userId="0291d92d5a8006f9" providerId="LiveId" clId="{830B3B12-45AA-4EC9-94BB-669DB7548638}" dt="2020-10-04T10:04:59.580" v="329" actId="478"/>
          <ac:grpSpMkLst>
            <pc:docMk/>
            <pc:sldMk cId="1864746991" sldId="368"/>
            <ac:grpSpMk id="41" creationId="{9D541446-3F5E-43A8-BCB8-28F91B36CAED}"/>
          </ac:grpSpMkLst>
        </pc:grpChg>
        <pc:grpChg chg="add del mod">
          <ac:chgData name="viswanath gopalakrishnan" userId="0291d92d5a8006f9" providerId="LiveId" clId="{830B3B12-45AA-4EC9-94BB-669DB7548638}" dt="2020-10-04T14:36:47.987" v="357"/>
          <ac:grpSpMkLst>
            <pc:docMk/>
            <pc:sldMk cId="1864746991" sldId="368"/>
            <ac:grpSpMk id="44" creationId="{673BF3CC-14DF-4CFB-AFC9-9B8B373F0438}"/>
          </ac:grpSpMkLst>
        </pc:grpChg>
        <pc:grpChg chg="mod">
          <ac:chgData name="viswanath gopalakrishnan" userId="0291d92d5a8006f9" providerId="LiveId" clId="{830B3B12-45AA-4EC9-94BB-669DB7548638}" dt="2020-10-04T14:36:44.608" v="356"/>
          <ac:grpSpMkLst>
            <pc:docMk/>
            <pc:sldMk cId="1864746991" sldId="368"/>
            <ac:grpSpMk id="45" creationId="{F50909D8-87A0-41C9-A1DF-B4AE6E4E8D43}"/>
          </ac:grpSpMkLst>
        </pc:grpChg>
        <pc:picChg chg="add mod">
          <ac:chgData name="viswanath gopalakrishnan" userId="0291d92d5a8006f9" providerId="LiveId" clId="{830B3B12-45AA-4EC9-94BB-669DB7548638}" dt="2020-10-04T15:19:06.637" v="539" actId="1076"/>
          <ac:picMkLst>
            <pc:docMk/>
            <pc:sldMk cId="1864746991" sldId="368"/>
            <ac:picMk id="3" creationId="{FC50B0B4-F2B9-4AAF-9EB4-4AF17CEBB977}"/>
          </ac:picMkLst>
        </pc:picChg>
        <pc:picChg chg="add mod topLvl">
          <ac:chgData name="viswanath gopalakrishnan" userId="0291d92d5a8006f9" providerId="LiveId" clId="{830B3B12-45AA-4EC9-94BB-669DB7548638}" dt="2020-10-04T15:19:06.637" v="539" actId="1076"/>
          <ac:picMkLst>
            <pc:docMk/>
            <pc:sldMk cId="1864746991" sldId="368"/>
            <ac:picMk id="4" creationId="{B6BF31A4-BAB5-4087-AA1B-8E734999CBD3}"/>
          </ac:picMkLst>
        </pc:picChg>
        <pc:picChg chg="add mod topLvl">
          <ac:chgData name="viswanath gopalakrishnan" userId="0291d92d5a8006f9" providerId="LiveId" clId="{830B3B12-45AA-4EC9-94BB-669DB7548638}" dt="2020-10-04T15:19:06.637" v="539" actId="1076"/>
          <ac:picMkLst>
            <pc:docMk/>
            <pc:sldMk cId="1864746991" sldId="368"/>
            <ac:picMk id="6" creationId="{EC32E6DC-519D-4621-85A2-91659A960F0C}"/>
          </ac:picMkLst>
        </pc:picChg>
        <pc:picChg chg="add del mod ord">
          <ac:chgData name="viswanath gopalakrishnan" userId="0291d92d5a8006f9" providerId="LiveId" clId="{830B3B12-45AA-4EC9-94BB-669DB7548638}" dt="2020-10-05T06:15:13.847" v="698" actId="478"/>
          <ac:picMkLst>
            <pc:docMk/>
            <pc:sldMk cId="1864746991" sldId="368"/>
            <ac:picMk id="7" creationId="{5F7A219D-C659-468D-9083-AA7DCB5F972D}"/>
          </ac:picMkLst>
        </pc:picChg>
        <pc:picChg chg="add mod topLvl">
          <ac:chgData name="viswanath gopalakrishnan" userId="0291d92d5a8006f9" providerId="LiveId" clId="{830B3B12-45AA-4EC9-94BB-669DB7548638}" dt="2020-10-04T15:19:06.637" v="539" actId="1076"/>
          <ac:picMkLst>
            <pc:docMk/>
            <pc:sldMk cId="1864746991" sldId="368"/>
            <ac:picMk id="8" creationId="{2908ABFD-47C2-40AE-BD7C-6E6720EEFEF5}"/>
          </ac:picMkLst>
        </pc:picChg>
        <pc:picChg chg="mod topLvl">
          <ac:chgData name="viswanath gopalakrishnan" userId="0291d92d5a8006f9" providerId="LiveId" clId="{830B3B12-45AA-4EC9-94BB-669DB7548638}" dt="2020-10-04T15:19:06.637" v="539" actId="1076"/>
          <ac:picMkLst>
            <pc:docMk/>
            <pc:sldMk cId="1864746991" sldId="368"/>
            <ac:picMk id="11" creationId="{24698972-2672-4F78-81ED-AFCF3651B7F0}"/>
          </ac:picMkLst>
        </pc:picChg>
        <pc:picChg chg="mod topLvl">
          <ac:chgData name="viswanath gopalakrishnan" userId="0291d92d5a8006f9" providerId="LiveId" clId="{830B3B12-45AA-4EC9-94BB-669DB7548638}" dt="2020-10-04T15:19:06.637" v="539" actId="1076"/>
          <ac:picMkLst>
            <pc:docMk/>
            <pc:sldMk cId="1864746991" sldId="368"/>
            <ac:picMk id="12" creationId="{92504619-1DE8-4323-A081-514A9005EAD1}"/>
          </ac:picMkLst>
        </pc:picChg>
        <pc:picChg chg="del">
          <ac:chgData name="viswanath gopalakrishnan" userId="0291d92d5a8006f9" providerId="LiveId" clId="{830B3B12-45AA-4EC9-94BB-669DB7548638}" dt="2020-10-04T09:52:24.213" v="275" actId="478"/>
          <ac:picMkLst>
            <pc:docMk/>
            <pc:sldMk cId="1864746991" sldId="368"/>
            <ac:picMk id="13" creationId="{6DA19A47-BC56-443C-8AD0-61F1378E4349}"/>
          </ac:picMkLst>
        </pc:picChg>
        <pc:picChg chg="add del mod">
          <ac:chgData name="viswanath gopalakrishnan" userId="0291d92d5a8006f9" providerId="LiveId" clId="{830B3B12-45AA-4EC9-94BB-669DB7548638}" dt="2020-10-04T14:37:32.747" v="364" actId="478"/>
          <ac:picMkLst>
            <pc:docMk/>
            <pc:sldMk cId="1864746991" sldId="368"/>
            <ac:picMk id="13" creationId="{80847A93-0AB9-4441-9B5D-450DF367C9F4}"/>
          </ac:picMkLst>
        </pc:picChg>
        <pc:picChg chg="add mod topLvl">
          <ac:chgData name="viswanath gopalakrishnan" userId="0291d92d5a8006f9" providerId="LiveId" clId="{830B3B12-45AA-4EC9-94BB-669DB7548638}" dt="2020-10-04T15:19:06.637" v="539" actId="1076"/>
          <ac:picMkLst>
            <pc:docMk/>
            <pc:sldMk cId="1864746991" sldId="368"/>
            <ac:picMk id="14" creationId="{691AC44C-8609-4E87-9055-742C3C0F3264}"/>
          </ac:picMkLst>
        </pc:picChg>
        <pc:picChg chg="mod topLvl">
          <ac:chgData name="viswanath gopalakrishnan" userId="0291d92d5a8006f9" providerId="LiveId" clId="{830B3B12-45AA-4EC9-94BB-669DB7548638}" dt="2020-10-04T15:19:06.637" v="539" actId="1076"/>
          <ac:picMkLst>
            <pc:docMk/>
            <pc:sldMk cId="1864746991" sldId="368"/>
            <ac:picMk id="15" creationId="{958619ED-483C-48F2-A930-D6CE73A91A01}"/>
          </ac:picMkLst>
        </pc:picChg>
        <pc:picChg chg="mod topLvl">
          <ac:chgData name="viswanath gopalakrishnan" userId="0291d92d5a8006f9" providerId="LiveId" clId="{830B3B12-45AA-4EC9-94BB-669DB7548638}" dt="2020-10-04T15:19:06.637" v="539" actId="1076"/>
          <ac:picMkLst>
            <pc:docMk/>
            <pc:sldMk cId="1864746991" sldId="368"/>
            <ac:picMk id="17" creationId="{AF65B26C-D718-4789-977C-B71E36437C69}"/>
          </ac:picMkLst>
        </pc:picChg>
        <pc:picChg chg="del mod">
          <ac:chgData name="viswanath gopalakrishnan" userId="0291d92d5a8006f9" providerId="LiveId" clId="{830B3B12-45AA-4EC9-94BB-669DB7548638}" dt="2020-10-04T09:53:39.622" v="285" actId="478"/>
          <ac:picMkLst>
            <pc:docMk/>
            <pc:sldMk cId="1864746991" sldId="368"/>
            <ac:picMk id="18" creationId="{64D9104C-8C39-4E1B-989E-DBE4A4D52948}"/>
          </ac:picMkLst>
        </pc:picChg>
        <pc:picChg chg="add mod topLvl">
          <ac:chgData name="viswanath gopalakrishnan" userId="0291d92d5a8006f9" providerId="LiveId" clId="{830B3B12-45AA-4EC9-94BB-669DB7548638}" dt="2020-10-04T15:19:06.637" v="539" actId="1076"/>
          <ac:picMkLst>
            <pc:docMk/>
            <pc:sldMk cId="1864746991" sldId="368"/>
            <ac:picMk id="18" creationId="{7AF6EE1F-D192-42B9-8477-7CE5B752F941}"/>
          </ac:picMkLst>
        </pc:picChg>
        <pc:picChg chg="mod">
          <ac:chgData name="viswanath gopalakrishnan" userId="0291d92d5a8006f9" providerId="LiveId" clId="{830B3B12-45AA-4EC9-94BB-669DB7548638}" dt="2020-10-04T14:45:43.028" v="390" actId="165"/>
          <ac:picMkLst>
            <pc:docMk/>
            <pc:sldMk cId="1864746991" sldId="368"/>
            <ac:picMk id="20" creationId="{08BB9A26-3AB6-4139-8414-B1B674BC3B02}"/>
          </ac:picMkLst>
        </pc:picChg>
        <pc:picChg chg="mod">
          <ac:chgData name="viswanath gopalakrishnan" userId="0291d92d5a8006f9" providerId="LiveId" clId="{830B3B12-45AA-4EC9-94BB-669DB7548638}" dt="2020-10-04T14:45:43.028" v="390" actId="165"/>
          <ac:picMkLst>
            <pc:docMk/>
            <pc:sldMk cId="1864746991" sldId="368"/>
            <ac:picMk id="21" creationId="{60D2DBD5-9832-481C-875C-3C750FF282B9}"/>
          </ac:picMkLst>
        </pc:picChg>
        <pc:picChg chg="add mod topLvl">
          <ac:chgData name="viswanath gopalakrishnan" userId="0291d92d5a8006f9" providerId="LiveId" clId="{830B3B12-45AA-4EC9-94BB-669DB7548638}" dt="2020-10-04T15:19:06.637" v="539" actId="1076"/>
          <ac:picMkLst>
            <pc:docMk/>
            <pc:sldMk cId="1864746991" sldId="368"/>
            <ac:picMk id="22" creationId="{3E5C0769-1DEA-4420-BE9E-6C2FBF41EA4A}"/>
          </ac:picMkLst>
        </pc:picChg>
        <pc:picChg chg="del">
          <ac:chgData name="viswanath gopalakrishnan" userId="0291d92d5a8006f9" providerId="LiveId" clId="{830B3B12-45AA-4EC9-94BB-669DB7548638}" dt="2020-10-04T09:58:23.933" v="296" actId="478"/>
          <ac:picMkLst>
            <pc:docMk/>
            <pc:sldMk cId="1864746991" sldId="368"/>
            <ac:picMk id="22" creationId="{6F1FFD8D-15AA-4F22-B72C-BF3AD7A820EE}"/>
          </ac:picMkLst>
        </pc:picChg>
        <pc:picChg chg="mod topLvl">
          <ac:chgData name="viswanath gopalakrishnan" userId="0291d92d5a8006f9" providerId="LiveId" clId="{830B3B12-45AA-4EC9-94BB-669DB7548638}" dt="2020-10-04T15:19:06.637" v="539" actId="1076"/>
          <ac:picMkLst>
            <pc:docMk/>
            <pc:sldMk cId="1864746991" sldId="368"/>
            <ac:picMk id="26" creationId="{ABF0EE0C-E5C3-47C1-ADDF-72279F13E9A5}"/>
          </ac:picMkLst>
        </pc:picChg>
        <pc:picChg chg="add mod">
          <ac:chgData name="viswanath gopalakrishnan" userId="0291d92d5a8006f9" providerId="LiveId" clId="{830B3B12-45AA-4EC9-94BB-669DB7548638}" dt="2020-10-04T10:05:09.629" v="330" actId="164"/>
          <ac:picMkLst>
            <pc:docMk/>
            <pc:sldMk cId="1864746991" sldId="368"/>
            <ac:picMk id="27" creationId="{1539D6F0-66C9-4904-98D3-6A308641BB95}"/>
          </ac:picMkLst>
        </pc:picChg>
        <pc:picChg chg="mod topLvl">
          <ac:chgData name="viswanath gopalakrishnan" userId="0291d92d5a8006f9" providerId="LiveId" clId="{830B3B12-45AA-4EC9-94BB-669DB7548638}" dt="2020-10-04T15:19:06.637" v="539" actId="1076"/>
          <ac:picMkLst>
            <pc:docMk/>
            <pc:sldMk cId="1864746991" sldId="368"/>
            <ac:picMk id="28" creationId="{D74D7CE1-7CA3-46E5-A4D9-C366F639AC18}"/>
          </ac:picMkLst>
        </pc:picChg>
        <pc:picChg chg="del mod topLvl">
          <ac:chgData name="viswanath gopalakrishnan" userId="0291d92d5a8006f9" providerId="LiveId" clId="{830B3B12-45AA-4EC9-94BB-669DB7548638}" dt="2020-10-04T14:34:11.755" v="347" actId="478"/>
          <ac:picMkLst>
            <pc:docMk/>
            <pc:sldMk cId="1864746991" sldId="368"/>
            <ac:picMk id="32" creationId="{6F48DDB6-E75D-4888-966E-0CCE40884B04}"/>
          </ac:picMkLst>
        </pc:picChg>
        <pc:picChg chg="mod topLvl">
          <ac:chgData name="viswanath gopalakrishnan" userId="0291d92d5a8006f9" providerId="LiveId" clId="{830B3B12-45AA-4EC9-94BB-669DB7548638}" dt="2020-10-04T15:19:06.637" v="539" actId="1076"/>
          <ac:picMkLst>
            <pc:docMk/>
            <pc:sldMk cId="1864746991" sldId="368"/>
            <ac:picMk id="33" creationId="{CB5B9DD5-C8CE-4C8C-8686-7519D8749176}"/>
          </ac:picMkLst>
        </pc:picChg>
        <pc:picChg chg="add del mod topLvl">
          <ac:chgData name="viswanath gopalakrishnan" userId="0291d92d5a8006f9" providerId="LiveId" clId="{830B3B12-45AA-4EC9-94BB-669DB7548638}" dt="2020-10-04T15:19:06.637" v="539" actId="1076"/>
          <ac:picMkLst>
            <pc:docMk/>
            <pc:sldMk cId="1864746991" sldId="368"/>
            <ac:picMk id="34" creationId="{D3A327B4-3977-497F-807C-BFCB424E89E0}"/>
          </ac:picMkLst>
        </pc:picChg>
        <pc:picChg chg="mod">
          <ac:chgData name="viswanath gopalakrishnan" userId="0291d92d5a8006f9" providerId="LiveId" clId="{830B3B12-45AA-4EC9-94BB-669DB7548638}" dt="2020-10-04T10:05:09.629" v="330" actId="164"/>
          <ac:picMkLst>
            <pc:docMk/>
            <pc:sldMk cId="1864746991" sldId="368"/>
            <ac:picMk id="35" creationId="{5B7FA07B-542D-4137-9E59-DDCB470AA403}"/>
          </ac:picMkLst>
        </pc:picChg>
        <pc:picChg chg="del mod">
          <ac:chgData name="viswanath gopalakrishnan" userId="0291d92d5a8006f9" providerId="LiveId" clId="{830B3B12-45AA-4EC9-94BB-669DB7548638}" dt="2020-10-04T10:01:24.831" v="305" actId="478"/>
          <ac:picMkLst>
            <pc:docMk/>
            <pc:sldMk cId="1864746991" sldId="368"/>
            <ac:picMk id="36" creationId="{AC6E3D9C-6370-4B5F-B84D-7D29EB6266C8}"/>
          </ac:picMkLst>
        </pc:picChg>
        <pc:picChg chg="del mod topLvl">
          <ac:chgData name="viswanath gopalakrishnan" userId="0291d92d5a8006f9" providerId="LiveId" clId="{830B3B12-45AA-4EC9-94BB-669DB7548638}" dt="2020-10-04T14:34:14.640" v="348" actId="478"/>
          <ac:picMkLst>
            <pc:docMk/>
            <pc:sldMk cId="1864746991" sldId="368"/>
            <ac:picMk id="36" creationId="{BF75AA41-900A-44CC-A6A3-A8D672EBF9E1}"/>
          </ac:picMkLst>
        </pc:picChg>
        <pc:picChg chg="mod topLvl">
          <ac:chgData name="viswanath gopalakrishnan" userId="0291d92d5a8006f9" providerId="LiveId" clId="{830B3B12-45AA-4EC9-94BB-669DB7548638}" dt="2020-10-04T15:19:06.637" v="539" actId="1076"/>
          <ac:picMkLst>
            <pc:docMk/>
            <pc:sldMk cId="1864746991" sldId="368"/>
            <ac:picMk id="37" creationId="{F10D41C3-E9AE-48E2-AFD9-DB556846A80F}"/>
          </ac:picMkLst>
        </pc:picChg>
        <pc:picChg chg="del">
          <ac:chgData name="viswanath gopalakrishnan" userId="0291d92d5a8006f9" providerId="LiveId" clId="{830B3B12-45AA-4EC9-94BB-669DB7548638}" dt="2020-10-04T10:02:20.670" v="315" actId="478"/>
          <ac:picMkLst>
            <pc:docMk/>
            <pc:sldMk cId="1864746991" sldId="368"/>
            <ac:picMk id="38" creationId="{6794FC38-EDE3-4657-AF8E-B709212320E3}"/>
          </ac:picMkLst>
        </pc:picChg>
        <pc:picChg chg="mod topLvl">
          <ac:chgData name="viswanath gopalakrishnan" userId="0291d92d5a8006f9" providerId="LiveId" clId="{830B3B12-45AA-4EC9-94BB-669DB7548638}" dt="2020-10-04T10:05:09.629" v="330" actId="164"/>
          <ac:picMkLst>
            <pc:docMk/>
            <pc:sldMk cId="1864746991" sldId="368"/>
            <ac:picMk id="39" creationId="{33D0822D-FE6E-41C9-9EDD-53D017D64DD0}"/>
          </ac:picMkLst>
        </pc:picChg>
        <pc:picChg chg="del mod topLvl">
          <ac:chgData name="viswanath gopalakrishnan" userId="0291d92d5a8006f9" providerId="LiveId" clId="{830B3B12-45AA-4EC9-94BB-669DB7548638}" dt="2020-10-04T10:04:59.580" v="329" actId="478"/>
          <ac:picMkLst>
            <pc:docMk/>
            <pc:sldMk cId="1864746991" sldId="368"/>
            <ac:picMk id="40" creationId="{CE8FA5A5-E61A-45E5-BC1C-5EDC112A1869}"/>
          </ac:picMkLst>
        </pc:picChg>
        <pc:picChg chg="mod">
          <ac:chgData name="viswanath gopalakrishnan" userId="0291d92d5a8006f9" providerId="LiveId" clId="{830B3B12-45AA-4EC9-94BB-669DB7548638}" dt="2020-10-04T14:36:44.338" v="355" actId="571"/>
          <ac:picMkLst>
            <pc:docMk/>
            <pc:sldMk cId="1864746991" sldId="368"/>
            <ac:picMk id="41" creationId="{91FB7FCC-9200-4C14-A2A6-208AD9EF64C8}"/>
          </ac:picMkLst>
        </pc:picChg>
        <pc:picChg chg="mod">
          <ac:chgData name="viswanath gopalakrishnan" userId="0291d92d5a8006f9" providerId="LiveId" clId="{830B3B12-45AA-4EC9-94BB-669DB7548638}" dt="2020-10-04T14:36:44.338" v="355" actId="571"/>
          <ac:picMkLst>
            <pc:docMk/>
            <pc:sldMk cId="1864746991" sldId="368"/>
            <ac:picMk id="42" creationId="{67118AFA-5886-4A92-AC81-FF287883C580}"/>
          </ac:picMkLst>
        </pc:picChg>
        <pc:picChg chg="mod">
          <ac:chgData name="viswanath gopalakrishnan" userId="0291d92d5a8006f9" providerId="LiveId" clId="{830B3B12-45AA-4EC9-94BB-669DB7548638}" dt="2020-10-04T14:36:44.338" v="355" actId="571"/>
          <ac:picMkLst>
            <pc:docMk/>
            <pc:sldMk cId="1864746991" sldId="368"/>
            <ac:picMk id="43" creationId="{9A4C42A3-5D82-4E2A-97BB-70A936E6F1EF}"/>
          </ac:picMkLst>
        </pc:picChg>
        <pc:picChg chg="mod">
          <ac:chgData name="viswanath gopalakrishnan" userId="0291d92d5a8006f9" providerId="LiveId" clId="{830B3B12-45AA-4EC9-94BB-669DB7548638}" dt="2020-10-04T14:36:44.608" v="356"/>
          <ac:picMkLst>
            <pc:docMk/>
            <pc:sldMk cId="1864746991" sldId="368"/>
            <ac:picMk id="46" creationId="{34FA49FA-4A81-47E9-966A-3DE2F7B45853}"/>
          </ac:picMkLst>
        </pc:picChg>
        <pc:picChg chg="mod">
          <ac:chgData name="viswanath gopalakrishnan" userId="0291d92d5a8006f9" providerId="LiveId" clId="{830B3B12-45AA-4EC9-94BB-669DB7548638}" dt="2020-10-04T14:36:44.608" v="356"/>
          <ac:picMkLst>
            <pc:docMk/>
            <pc:sldMk cId="1864746991" sldId="368"/>
            <ac:picMk id="47" creationId="{1F958FD3-FD16-4C63-8075-EECA90EAB6E1}"/>
          </ac:picMkLst>
        </pc:picChg>
        <pc:picChg chg="mod">
          <ac:chgData name="viswanath gopalakrishnan" userId="0291d92d5a8006f9" providerId="LiveId" clId="{830B3B12-45AA-4EC9-94BB-669DB7548638}" dt="2020-10-04T14:36:44.608" v="356"/>
          <ac:picMkLst>
            <pc:docMk/>
            <pc:sldMk cId="1864746991" sldId="368"/>
            <ac:picMk id="48" creationId="{F9C8A607-9594-4357-B99D-017AD77CFB02}"/>
          </ac:picMkLst>
        </pc:picChg>
        <pc:inkChg chg="add del">
          <ac:chgData name="viswanath gopalakrishnan" userId="0291d92d5a8006f9" providerId="LiveId" clId="{830B3B12-45AA-4EC9-94BB-669DB7548638}" dt="2020-10-05T06:13:35.316" v="691" actId="478"/>
          <ac:inkMkLst>
            <pc:docMk/>
            <pc:sldMk cId="1864746991" sldId="368"/>
            <ac:inkMk id="5" creationId="{BC86DB67-78ED-4558-BFF8-0CF573F553D4}"/>
          </ac:inkMkLst>
        </pc:inkChg>
      </pc:sldChg>
      <pc:sldChg chg="del">
        <pc:chgData name="viswanath gopalakrishnan" userId="0291d92d5a8006f9" providerId="LiveId" clId="{830B3B12-45AA-4EC9-94BB-669DB7548638}" dt="2020-10-04T08:24:28.467" v="39" actId="47"/>
        <pc:sldMkLst>
          <pc:docMk/>
          <pc:sldMk cId="3223064755" sldId="371"/>
        </pc:sldMkLst>
      </pc:sldChg>
      <pc:sldChg chg="del">
        <pc:chgData name="viswanath gopalakrishnan" userId="0291d92d5a8006f9" providerId="LiveId" clId="{830B3B12-45AA-4EC9-94BB-669DB7548638}" dt="2020-10-04T08:24:28.467" v="39" actId="47"/>
        <pc:sldMkLst>
          <pc:docMk/>
          <pc:sldMk cId="1307845453" sldId="372"/>
        </pc:sldMkLst>
      </pc:sldChg>
      <pc:sldChg chg="modSp del">
        <pc:chgData name="viswanath gopalakrishnan" userId="0291d92d5a8006f9" providerId="LiveId" clId="{830B3B12-45AA-4EC9-94BB-669DB7548638}" dt="2020-10-04T08:24:28.467" v="39" actId="47"/>
        <pc:sldMkLst>
          <pc:docMk/>
          <pc:sldMk cId="831099441" sldId="373"/>
        </pc:sldMkLst>
        <pc:spChg chg="mod">
          <ac:chgData name="viswanath gopalakrishnan" userId="0291d92d5a8006f9" providerId="LiveId" clId="{830B3B12-45AA-4EC9-94BB-669DB7548638}" dt="2020-10-01T10:13:17.462" v="1" actId="20577"/>
          <ac:spMkLst>
            <pc:docMk/>
            <pc:sldMk cId="831099441" sldId="373"/>
            <ac:spMk id="18" creationId="{00D37F9B-674E-4ADB-AC9C-D7D3B35A0765}"/>
          </ac:spMkLst>
        </pc:spChg>
      </pc:sldChg>
      <pc:sldChg chg="modAnim">
        <pc:chgData name="viswanath gopalakrishnan" userId="0291d92d5a8006f9" providerId="LiveId" clId="{830B3B12-45AA-4EC9-94BB-669DB7548638}" dt="2020-10-04T15:15:26.868" v="421"/>
        <pc:sldMkLst>
          <pc:docMk/>
          <pc:sldMk cId="3269957351" sldId="374"/>
        </pc:sldMkLst>
      </pc:sldChg>
      <pc:sldChg chg="addSp delSp modSp mod modAnim">
        <pc:chgData name="viswanath gopalakrishnan" userId="0291d92d5a8006f9" providerId="LiveId" clId="{830B3B12-45AA-4EC9-94BB-669DB7548638}" dt="2020-10-05T07:06:16.337" v="699" actId="478"/>
        <pc:sldMkLst>
          <pc:docMk/>
          <pc:sldMk cId="372403860" sldId="375"/>
        </pc:sldMkLst>
        <pc:spChg chg="del">
          <ac:chgData name="viswanath gopalakrishnan" userId="0291d92d5a8006f9" providerId="LiveId" clId="{830B3B12-45AA-4EC9-94BB-669DB7548638}" dt="2020-10-04T09:09:17.777" v="108" actId="478"/>
          <ac:spMkLst>
            <pc:docMk/>
            <pc:sldMk cId="372403860" sldId="375"/>
            <ac:spMk id="4" creationId="{FF63698B-C165-44EF-9E60-100D4B8DB3D2}"/>
          </ac:spMkLst>
        </pc:spChg>
        <pc:spChg chg="mod">
          <ac:chgData name="viswanath gopalakrishnan" userId="0291d92d5a8006f9" providerId="LiveId" clId="{830B3B12-45AA-4EC9-94BB-669DB7548638}" dt="2020-10-04T09:09:28.874" v="110" actId="1076"/>
          <ac:spMkLst>
            <pc:docMk/>
            <pc:sldMk cId="372403860" sldId="375"/>
            <ac:spMk id="10" creationId="{416AE0E6-AD0E-4D94-8302-DC60A681FD53}"/>
          </ac:spMkLst>
        </pc:spChg>
        <pc:spChg chg="mod">
          <ac:chgData name="viswanath gopalakrishnan" userId="0291d92d5a8006f9" providerId="LiveId" clId="{830B3B12-45AA-4EC9-94BB-669DB7548638}" dt="2020-10-04T09:09:28.874" v="110" actId="1076"/>
          <ac:spMkLst>
            <pc:docMk/>
            <pc:sldMk cId="372403860" sldId="375"/>
            <ac:spMk id="11" creationId="{C269A959-031F-4F85-8162-B6290F3692F4}"/>
          </ac:spMkLst>
        </pc:spChg>
        <pc:spChg chg="mod">
          <ac:chgData name="viswanath gopalakrishnan" userId="0291d92d5a8006f9" providerId="LiveId" clId="{830B3B12-45AA-4EC9-94BB-669DB7548638}" dt="2020-10-04T09:09:47.019" v="111" actId="1076"/>
          <ac:spMkLst>
            <pc:docMk/>
            <pc:sldMk cId="372403860" sldId="375"/>
            <ac:spMk id="14" creationId="{96EF4963-D3CB-412E-BC5B-0B83302B02E5}"/>
          </ac:spMkLst>
        </pc:spChg>
        <pc:spChg chg="mod">
          <ac:chgData name="viswanath gopalakrishnan" userId="0291d92d5a8006f9" providerId="LiveId" clId="{830B3B12-45AA-4EC9-94BB-669DB7548638}" dt="2020-10-04T09:09:28.874" v="110" actId="1076"/>
          <ac:spMkLst>
            <pc:docMk/>
            <pc:sldMk cId="372403860" sldId="375"/>
            <ac:spMk id="15" creationId="{8EAEF67E-9182-49A4-BCF7-58FABEF9CD42}"/>
          </ac:spMkLst>
        </pc:spChg>
        <pc:picChg chg="mod">
          <ac:chgData name="viswanath gopalakrishnan" userId="0291d92d5a8006f9" providerId="LiveId" clId="{830B3B12-45AA-4EC9-94BB-669DB7548638}" dt="2020-10-04T09:03:07.134" v="97" actId="14100"/>
          <ac:picMkLst>
            <pc:docMk/>
            <pc:sldMk cId="372403860" sldId="375"/>
            <ac:picMk id="3" creationId="{C50C4C82-7857-407A-AB58-2946010AAEFE}"/>
          </ac:picMkLst>
        </pc:picChg>
        <pc:picChg chg="add mod">
          <ac:chgData name="viswanath gopalakrishnan" userId="0291d92d5a8006f9" providerId="LiveId" clId="{830B3B12-45AA-4EC9-94BB-669DB7548638}" dt="2020-10-04T15:16:37.820" v="434" actId="1076"/>
          <ac:picMkLst>
            <pc:docMk/>
            <pc:sldMk cId="372403860" sldId="375"/>
            <ac:picMk id="5" creationId="{34F9EE1F-38A6-416F-B74A-B83E0A008A70}"/>
          </ac:picMkLst>
        </pc:picChg>
        <pc:picChg chg="add del">
          <ac:chgData name="viswanath gopalakrishnan" userId="0291d92d5a8006f9" providerId="LiveId" clId="{830B3B12-45AA-4EC9-94BB-669DB7548638}" dt="2020-10-04T09:03:40.456" v="102" actId="478"/>
          <ac:picMkLst>
            <pc:docMk/>
            <pc:sldMk cId="372403860" sldId="375"/>
            <ac:picMk id="1026" creationId="{B259BB2A-08FD-4D04-A556-C228D022A717}"/>
          </ac:picMkLst>
        </pc:picChg>
        <pc:inkChg chg="add del">
          <ac:chgData name="viswanath gopalakrishnan" userId="0291d92d5a8006f9" providerId="LiveId" clId="{830B3B12-45AA-4EC9-94BB-669DB7548638}" dt="2020-10-05T07:06:16.337" v="699" actId="478"/>
          <ac:inkMkLst>
            <pc:docMk/>
            <pc:sldMk cId="372403860" sldId="375"/>
            <ac:inkMk id="4" creationId="{F7606E4D-238E-4954-B614-DC6D1EE10060}"/>
          </ac:inkMkLst>
        </pc:inkChg>
      </pc:sldChg>
      <pc:sldChg chg="del">
        <pc:chgData name="viswanath gopalakrishnan" userId="0291d92d5a8006f9" providerId="LiveId" clId="{830B3B12-45AA-4EC9-94BB-669DB7548638}" dt="2020-10-04T08:24:28.467" v="39" actId="47"/>
        <pc:sldMkLst>
          <pc:docMk/>
          <pc:sldMk cId="3013598573" sldId="376"/>
        </pc:sldMkLst>
      </pc:sldChg>
      <pc:sldChg chg="modSp mod modAnim">
        <pc:chgData name="viswanath gopalakrishnan" userId="0291d92d5a8006f9" providerId="LiveId" clId="{830B3B12-45AA-4EC9-94BB-669DB7548638}" dt="2020-10-04T15:14:03.519" v="417"/>
        <pc:sldMkLst>
          <pc:docMk/>
          <pc:sldMk cId="3195360267" sldId="377"/>
        </pc:sldMkLst>
        <pc:spChg chg="mod">
          <ac:chgData name="viswanath gopalakrishnan" userId="0291d92d5a8006f9" providerId="LiveId" clId="{830B3B12-45AA-4EC9-94BB-669DB7548638}" dt="2020-10-04T09:36:19.167" v="206" actId="20577"/>
          <ac:spMkLst>
            <pc:docMk/>
            <pc:sldMk cId="3195360267" sldId="377"/>
            <ac:spMk id="2" creationId="{B1294D20-5533-481C-A381-BD921BBDA10F}"/>
          </ac:spMkLst>
        </pc:spChg>
        <pc:picChg chg="mod">
          <ac:chgData name="viswanath gopalakrishnan" userId="0291d92d5a8006f9" providerId="LiveId" clId="{830B3B12-45AA-4EC9-94BB-669DB7548638}" dt="2020-10-04T14:48:47.029" v="407" actId="1076"/>
          <ac:picMkLst>
            <pc:docMk/>
            <pc:sldMk cId="3195360267" sldId="377"/>
            <ac:picMk id="10" creationId="{A99FC8F8-D02F-4C1F-973D-FE9DB6380D41}"/>
          </ac:picMkLst>
        </pc:picChg>
      </pc:sldChg>
      <pc:sldChg chg="modSp mod modAnim">
        <pc:chgData name="viswanath gopalakrishnan" userId="0291d92d5a8006f9" providerId="LiveId" clId="{830B3B12-45AA-4EC9-94BB-669DB7548638}" dt="2020-10-04T15:16:08.296" v="432"/>
        <pc:sldMkLst>
          <pc:docMk/>
          <pc:sldMk cId="2389942210" sldId="378"/>
        </pc:sldMkLst>
        <pc:spChg chg="mod">
          <ac:chgData name="viswanath gopalakrishnan" userId="0291d92d5a8006f9" providerId="LiveId" clId="{830B3B12-45AA-4EC9-94BB-669DB7548638}" dt="2020-10-04T10:33:25.004" v="335" actId="313"/>
          <ac:spMkLst>
            <pc:docMk/>
            <pc:sldMk cId="2389942210" sldId="378"/>
            <ac:spMk id="2" creationId="{B1294D20-5533-481C-A381-BD921BBDA10F}"/>
          </ac:spMkLst>
        </pc:spChg>
        <pc:spChg chg="mod">
          <ac:chgData name="viswanath gopalakrishnan" userId="0291d92d5a8006f9" providerId="LiveId" clId="{830B3B12-45AA-4EC9-94BB-669DB7548638}" dt="2020-10-04T09:42:53.224" v="270" actId="20577"/>
          <ac:spMkLst>
            <pc:docMk/>
            <pc:sldMk cId="2389942210" sldId="378"/>
            <ac:spMk id="6" creationId="{084FB1C5-4F08-44F3-B438-E563DC2C91B5}"/>
          </ac:spMkLst>
        </pc:spChg>
        <pc:spChg chg="mod">
          <ac:chgData name="viswanath gopalakrishnan" userId="0291d92d5a8006f9" providerId="LiveId" clId="{830B3B12-45AA-4EC9-94BB-669DB7548638}" dt="2020-10-04T09:39:03.567" v="243" actId="1076"/>
          <ac:spMkLst>
            <pc:docMk/>
            <pc:sldMk cId="2389942210" sldId="378"/>
            <ac:spMk id="8" creationId="{3EE4D077-F108-4720-B779-9D6403CAEA9E}"/>
          </ac:spMkLst>
        </pc:spChg>
        <pc:spChg chg="mod">
          <ac:chgData name="viswanath gopalakrishnan" userId="0291d92d5a8006f9" providerId="LiveId" clId="{830B3B12-45AA-4EC9-94BB-669DB7548638}" dt="2020-10-04T09:43:03.821" v="271"/>
          <ac:spMkLst>
            <pc:docMk/>
            <pc:sldMk cId="2389942210" sldId="378"/>
            <ac:spMk id="11" creationId="{3C83BE3B-A26F-40DC-BD93-D684F730C52D}"/>
          </ac:spMkLst>
        </pc:spChg>
        <pc:spChg chg="mod">
          <ac:chgData name="viswanath gopalakrishnan" userId="0291d92d5a8006f9" providerId="LiveId" clId="{830B3B12-45AA-4EC9-94BB-669DB7548638}" dt="2020-10-04T09:42:33.706" v="245" actId="207"/>
          <ac:spMkLst>
            <pc:docMk/>
            <pc:sldMk cId="2389942210" sldId="378"/>
            <ac:spMk id="22" creationId="{A6E5308C-EEBC-4161-AE85-D1DECD18F797}"/>
          </ac:spMkLst>
        </pc:spChg>
        <pc:picChg chg="mod">
          <ac:chgData name="viswanath gopalakrishnan" userId="0291d92d5a8006f9" providerId="LiveId" clId="{830B3B12-45AA-4EC9-94BB-669DB7548638}" dt="2020-10-04T09:38:31.092" v="207" actId="1076"/>
          <ac:picMkLst>
            <pc:docMk/>
            <pc:sldMk cId="2389942210" sldId="378"/>
            <ac:picMk id="3" creationId="{27DE22AE-2209-40D3-842D-E7DCF1EECD07}"/>
          </ac:picMkLst>
        </pc:picChg>
      </pc:sldChg>
      <pc:sldChg chg="add">
        <pc:chgData name="viswanath gopalakrishnan" userId="0291d92d5a8006f9" providerId="LiveId" clId="{830B3B12-45AA-4EC9-94BB-669DB7548638}" dt="2020-10-05T05:18:00.574" v="685" actId="2890"/>
        <pc:sldMkLst>
          <pc:docMk/>
          <pc:sldMk cId="884365753" sldId="379"/>
        </pc:sldMkLst>
      </pc:sldChg>
    </pc:docChg>
  </pc:docChgLst>
  <pc:docChgLst>
    <pc:chgData name="viswanath gopalakrishnan" userId="0291d92d5a8006f9" providerId="LiveId" clId="{A542071C-9DF9-4BC7-B212-A97F59D2916E}"/>
    <pc:docChg chg="undo custSel addSld delSld modSld sldOrd">
      <pc:chgData name="viswanath gopalakrishnan" userId="0291d92d5a8006f9" providerId="LiveId" clId="{A542071C-9DF9-4BC7-B212-A97F59D2916E}" dt="2020-10-08T05:22:54.426" v="626"/>
      <pc:docMkLst>
        <pc:docMk/>
      </pc:docMkLst>
      <pc:sldChg chg="add del">
        <pc:chgData name="viswanath gopalakrishnan" userId="0291d92d5a8006f9" providerId="LiveId" clId="{A542071C-9DF9-4BC7-B212-A97F59D2916E}" dt="2020-10-05T10:38:31.421" v="7" actId="47"/>
        <pc:sldMkLst>
          <pc:docMk/>
          <pc:sldMk cId="3759266390" sldId="256"/>
        </pc:sldMkLst>
      </pc:sldChg>
      <pc:sldChg chg="addSp delSp modSp mod delAnim modAnim">
        <pc:chgData name="viswanath gopalakrishnan" userId="0291d92d5a8006f9" providerId="LiveId" clId="{A542071C-9DF9-4BC7-B212-A97F59D2916E}" dt="2020-10-07T06:06:39.810" v="245" actId="478"/>
        <pc:sldMkLst>
          <pc:docMk/>
          <pc:sldMk cId="1030127703" sldId="263"/>
        </pc:sldMkLst>
        <pc:spChg chg="mod">
          <ac:chgData name="viswanath gopalakrishnan" userId="0291d92d5a8006f9" providerId="LiveId" clId="{A542071C-9DF9-4BC7-B212-A97F59D2916E}" dt="2020-10-05T10:38:00.363" v="1" actId="20577"/>
          <ac:spMkLst>
            <pc:docMk/>
            <pc:sldMk cId="1030127703" sldId="263"/>
            <ac:spMk id="4" creationId="{C0B0D27C-5651-44D8-B3A6-124A1A2DF82E}"/>
          </ac:spMkLst>
        </pc:spChg>
        <pc:spChg chg="mod">
          <ac:chgData name="viswanath gopalakrishnan" userId="0291d92d5a8006f9" providerId="LiveId" clId="{A542071C-9DF9-4BC7-B212-A97F59D2916E}" dt="2020-10-05T10:38:09.441" v="4" actId="1076"/>
          <ac:spMkLst>
            <pc:docMk/>
            <pc:sldMk cId="1030127703" sldId="263"/>
            <ac:spMk id="6" creationId="{B7252770-194C-499C-84AA-F48AB4E51FDF}"/>
          </ac:spMkLst>
        </pc:spChg>
        <pc:picChg chg="add del mod">
          <ac:chgData name="viswanath gopalakrishnan" userId="0291d92d5a8006f9" providerId="LiveId" clId="{A542071C-9DF9-4BC7-B212-A97F59D2916E}" dt="2020-10-07T06:06:39.810" v="245" actId="478"/>
          <ac:picMkLst>
            <pc:docMk/>
            <pc:sldMk cId="1030127703" sldId="263"/>
            <ac:picMk id="5" creationId="{1D5F2F2E-2EC8-4B2F-A24B-22A33626E666}"/>
          </ac:picMkLst>
        </pc:picChg>
        <pc:picChg chg="add del mod">
          <ac:chgData name="viswanath gopalakrishnan" userId="0291d92d5a8006f9" providerId="LiveId" clId="{A542071C-9DF9-4BC7-B212-A97F59D2916E}" dt="2020-10-07T06:06:39.810" v="245" actId="478"/>
          <ac:picMkLst>
            <pc:docMk/>
            <pc:sldMk cId="1030127703" sldId="263"/>
            <ac:picMk id="7" creationId="{8B132AFF-A67E-4141-A3A9-FCC0A44A4969}"/>
          </ac:picMkLst>
        </pc:picChg>
      </pc:sldChg>
      <pc:sldChg chg="add del">
        <pc:chgData name="viswanath gopalakrishnan" userId="0291d92d5a8006f9" providerId="LiveId" clId="{A542071C-9DF9-4BC7-B212-A97F59D2916E}" dt="2020-10-05T10:38:31.421" v="7" actId="47"/>
        <pc:sldMkLst>
          <pc:docMk/>
          <pc:sldMk cId="3011041662" sldId="351"/>
        </pc:sldMkLst>
      </pc:sldChg>
      <pc:sldChg chg="add del">
        <pc:chgData name="viswanath gopalakrishnan" userId="0291d92d5a8006f9" providerId="LiveId" clId="{A542071C-9DF9-4BC7-B212-A97F59D2916E}" dt="2020-10-05T10:38:31.421" v="7" actId="47"/>
        <pc:sldMkLst>
          <pc:docMk/>
          <pc:sldMk cId="3051843911" sldId="352"/>
        </pc:sldMkLst>
      </pc:sldChg>
      <pc:sldChg chg="add del">
        <pc:chgData name="viswanath gopalakrishnan" userId="0291d92d5a8006f9" providerId="LiveId" clId="{A542071C-9DF9-4BC7-B212-A97F59D2916E}" dt="2020-10-05T10:38:22.921" v="6" actId="47"/>
        <pc:sldMkLst>
          <pc:docMk/>
          <pc:sldMk cId="972662428" sldId="353"/>
        </pc:sldMkLst>
      </pc:sldChg>
      <pc:sldChg chg="modSp">
        <pc:chgData name="viswanath gopalakrishnan" userId="0291d92d5a8006f9" providerId="LiveId" clId="{A542071C-9DF9-4BC7-B212-A97F59D2916E}" dt="2020-10-07T03:47:34.649" v="81"/>
        <pc:sldMkLst>
          <pc:docMk/>
          <pc:sldMk cId="3806518419" sldId="354"/>
        </pc:sldMkLst>
        <pc:spChg chg="mod">
          <ac:chgData name="viswanath gopalakrishnan" userId="0291d92d5a8006f9" providerId="LiveId" clId="{A542071C-9DF9-4BC7-B212-A97F59D2916E}" dt="2020-10-07T03:47:34.649" v="81"/>
          <ac:spMkLst>
            <pc:docMk/>
            <pc:sldMk cId="3806518419" sldId="354"/>
            <ac:spMk id="4" creationId="{48F57BB9-50E3-4F86-B7E9-E1D2C4BCDB37}"/>
          </ac:spMkLst>
        </pc:spChg>
      </pc:sldChg>
      <pc:sldChg chg="add del">
        <pc:chgData name="viswanath gopalakrishnan" userId="0291d92d5a8006f9" providerId="LiveId" clId="{A542071C-9DF9-4BC7-B212-A97F59D2916E}" dt="2020-10-05T10:44:35.400" v="10" actId="47"/>
        <pc:sldMkLst>
          <pc:docMk/>
          <pc:sldMk cId="1375205729" sldId="355"/>
        </pc:sldMkLst>
      </pc:sldChg>
      <pc:sldChg chg="addSp delSp modSp mod modAnim">
        <pc:chgData name="viswanath gopalakrishnan" userId="0291d92d5a8006f9" providerId="LiveId" clId="{A542071C-9DF9-4BC7-B212-A97F59D2916E}" dt="2020-10-07T03:52:04.985" v="170"/>
        <pc:sldMkLst>
          <pc:docMk/>
          <pc:sldMk cId="4256766620" sldId="356"/>
        </pc:sldMkLst>
        <pc:spChg chg="add mod">
          <ac:chgData name="viswanath gopalakrishnan" userId="0291d92d5a8006f9" providerId="LiveId" clId="{A542071C-9DF9-4BC7-B212-A97F59D2916E}" dt="2020-10-07T03:51:42.742" v="169" actId="1076"/>
          <ac:spMkLst>
            <pc:docMk/>
            <pc:sldMk cId="4256766620" sldId="356"/>
            <ac:spMk id="6" creationId="{35CB3472-77BA-4FC7-952B-6CA03A8B7B33}"/>
          </ac:spMkLst>
        </pc:spChg>
        <pc:spChg chg="mod">
          <ac:chgData name="viswanath gopalakrishnan" userId="0291d92d5a8006f9" providerId="LiveId" clId="{A542071C-9DF9-4BC7-B212-A97F59D2916E}" dt="2020-10-07T03:46:53.260" v="78" actId="20577"/>
          <ac:spMkLst>
            <pc:docMk/>
            <pc:sldMk cId="4256766620" sldId="356"/>
            <ac:spMk id="20" creationId="{FC037086-DDBD-451D-804A-3B93B5F03DE5}"/>
          </ac:spMkLst>
        </pc:spChg>
        <pc:spChg chg="mod">
          <ac:chgData name="viswanath gopalakrishnan" userId="0291d92d5a8006f9" providerId="LiveId" clId="{A542071C-9DF9-4BC7-B212-A97F59D2916E}" dt="2020-10-07T03:46:13.962" v="77" actId="20577"/>
          <ac:spMkLst>
            <pc:docMk/>
            <pc:sldMk cId="4256766620" sldId="356"/>
            <ac:spMk id="29" creationId="{A18939B0-2FFE-4082-A11B-06804C7BB517}"/>
          </ac:spMkLst>
        </pc:spChg>
        <pc:inkChg chg="add del">
          <ac:chgData name="viswanath gopalakrishnan" userId="0291d92d5a8006f9" providerId="LiveId" clId="{A542071C-9DF9-4BC7-B212-A97F59D2916E}" dt="2020-10-07T03:49:44.177" v="83" actId="478"/>
          <ac:inkMkLst>
            <pc:docMk/>
            <pc:sldMk cId="4256766620" sldId="356"/>
            <ac:inkMk id="4" creationId="{08C09C24-0C53-4CDC-A0E1-0AE84B0DA020}"/>
          </ac:inkMkLst>
        </pc:inkChg>
      </pc:sldChg>
      <pc:sldChg chg="modSp">
        <pc:chgData name="viswanath gopalakrishnan" userId="0291d92d5a8006f9" providerId="LiveId" clId="{A542071C-9DF9-4BC7-B212-A97F59D2916E}" dt="2020-10-07T04:01:51.247" v="176" actId="6549"/>
        <pc:sldMkLst>
          <pc:docMk/>
          <pc:sldMk cId="1560232778" sldId="357"/>
        </pc:sldMkLst>
        <pc:spChg chg="mod">
          <ac:chgData name="viswanath gopalakrishnan" userId="0291d92d5a8006f9" providerId="LiveId" clId="{A542071C-9DF9-4BC7-B212-A97F59D2916E}" dt="2020-10-07T04:01:51.247" v="176" actId="6549"/>
          <ac:spMkLst>
            <pc:docMk/>
            <pc:sldMk cId="1560232778" sldId="357"/>
            <ac:spMk id="8" creationId="{AFA010EB-D554-4F8E-B518-F777E5AC4E1F}"/>
          </ac:spMkLst>
        </pc:spChg>
      </pc:sldChg>
      <pc:sldChg chg="addSp modSp mod modAnim">
        <pc:chgData name="viswanath gopalakrishnan" userId="0291d92d5a8006f9" providerId="LiveId" clId="{A542071C-9DF9-4BC7-B212-A97F59D2916E}" dt="2020-10-07T04:28:19.631" v="228"/>
        <pc:sldMkLst>
          <pc:docMk/>
          <pc:sldMk cId="869396384" sldId="358"/>
        </pc:sldMkLst>
        <pc:spChg chg="mod">
          <ac:chgData name="viswanath gopalakrishnan" userId="0291d92d5a8006f9" providerId="LiveId" clId="{A542071C-9DF9-4BC7-B212-A97F59D2916E}" dt="2020-10-07T04:10:26.766" v="220" actId="20577"/>
          <ac:spMkLst>
            <pc:docMk/>
            <pc:sldMk cId="869396384" sldId="358"/>
            <ac:spMk id="3" creationId="{51493157-FB39-40CD-9F07-F9F1F1E1955C}"/>
          </ac:spMkLst>
        </pc:spChg>
        <pc:spChg chg="mod">
          <ac:chgData name="viswanath gopalakrishnan" userId="0291d92d5a8006f9" providerId="LiveId" clId="{A542071C-9DF9-4BC7-B212-A97F59D2916E}" dt="2020-10-07T04:07:35.983" v="178" actId="1076"/>
          <ac:spMkLst>
            <pc:docMk/>
            <pc:sldMk cId="869396384" sldId="358"/>
            <ac:spMk id="11" creationId="{9BDBC30B-59C9-4E89-B7EC-61D9537C96ED}"/>
          </ac:spMkLst>
        </pc:spChg>
        <pc:picChg chg="mod">
          <ac:chgData name="viswanath gopalakrishnan" userId="0291d92d5a8006f9" providerId="LiveId" clId="{A542071C-9DF9-4BC7-B212-A97F59D2916E}" dt="2020-10-07T04:06:14.074" v="177" actId="1035"/>
          <ac:picMkLst>
            <pc:docMk/>
            <pc:sldMk cId="869396384" sldId="358"/>
            <ac:picMk id="9" creationId="{1AB440FE-9008-49A1-9BE6-A51D7057CEF0}"/>
          </ac:picMkLst>
        </pc:picChg>
        <pc:picChg chg="mod">
          <ac:chgData name="viswanath gopalakrishnan" userId="0291d92d5a8006f9" providerId="LiveId" clId="{A542071C-9DF9-4BC7-B212-A97F59D2916E}" dt="2020-10-07T04:07:35.983" v="178" actId="1076"/>
          <ac:picMkLst>
            <pc:docMk/>
            <pc:sldMk cId="869396384" sldId="358"/>
            <ac:picMk id="12" creationId="{2D0F456D-2D7C-4426-9750-0CB7773B88C1}"/>
          </ac:picMkLst>
        </pc:picChg>
        <pc:picChg chg="add mod">
          <ac:chgData name="viswanath gopalakrishnan" userId="0291d92d5a8006f9" providerId="LiveId" clId="{A542071C-9DF9-4BC7-B212-A97F59D2916E}" dt="2020-10-07T04:27:23.220" v="222" actId="1076"/>
          <ac:picMkLst>
            <pc:docMk/>
            <pc:sldMk cId="869396384" sldId="358"/>
            <ac:picMk id="13" creationId="{E76BDCCA-B09A-48CF-8EBC-7AD1F2DD1076}"/>
          </ac:picMkLst>
        </pc:picChg>
        <pc:picChg chg="add mod">
          <ac:chgData name="viswanath gopalakrishnan" userId="0291d92d5a8006f9" providerId="LiveId" clId="{A542071C-9DF9-4BC7-B212-A97F59D2916E}" dt="2020-10-07T04:27:23.220" v="222" actId="1076"/>
          <ac:picMkLst>
            <pc:docMk/>
            <pc:sldMk cId="869396384" sldId="358"/>
            <ac:picMk id="14" creationId="{98EFEB7A-52CC-45E9-A110-4CF6BD053C3F}"/>
          </ac:picMkLst>
        </pc:picChg>
        <pc:picChg chg="add mod">
          <ac:chgData name="viswanath gopalakrishnan" userId="0291d92d5a8006f9" providerId="LiveId" clId="{A542071C-9DF9-4BC7-B212-A97F59D2916E}" dt="2020-10-07T04:27:23.220" v="222" actId="1076"/>
          <ac:picMkLst>
            <pc:docMk/>
            <pc:sldMk cId="869396384" sldId="358"/>
            <ac:picMk id="15" creationId="{FDF77A8D-91BB-4AF1-9240-68FFD5A6D9EF}"/>
          </ac:picMkLst>
        </pc:picChg>
        <pc:picChg chg="add mod">
          <ac:chgData name="viswanath gopalakrishnan" userId="0291d92d5a8006f9" providerId="LiveId" clId="{A542071C-9DF9-4BC7-B212-A97F59D2916E}" dt="2020-10-07T04:27:36.418" v="224" actId="1076"/>
          <ac:picMkLst>
            <pc:docMk/>
            <pc:sldMk cId="869396384" sldId="358"/>
            <ac:picMk id="16" creationId="{10DEB9C8-D7AD-4133-8BA9-F12557AA3C97}"/>
          </ac:picMkLst>
        </pc:picChg>
        <pc:picChg chg="add mod">
          <ac:chgData name="viswanath gopalakrishnan" userId="0291d92d5a8006f9" providerId="LiveId" clId="{A542071C-9DF9-4BC7-B212-A97F59D2916E}" dt="2020-10-07T04:27:36.418" v="224" actId="1076"/>
          <ac:picMkLst>
            <pc:docMk/>
            <pc:sldMk cId="869396384" sldId="358"/>
            <ac:picMk id="17" creationId="{FB0535A9-7A18-4983-A077-C04CEF6C2EF2}"/>
          </ac:picMkLst>
        </pc:picChg>
        <pc:picChg chg="add mod">
          <ac:chgData name="viswanath gopalakrishnan" userId="0291d92d5a8006f9" providerId="LiveId" clId="{A542071C-9DF9-4BC7-B212-A97F59D2916E}" dt="2020-10-07T04:27:36.418" v="224" actId="1076"/>
          <ac:picMkLst>
            <pc:docMk/>
            <pc:sldMk cId="869396384" sldId="358"/>
            <ac:picMk id="18" creationId="{502A5345-A7B2-4391-9561-EEA99DE47B33}"/>
          </ac:picMkLst>
        </pc:picChg>
      </pc:sldChg>
      <pc:sldChg chg="add del">
        <pc:chgData name="viswanath gopalakrishnan" userId="0291d92d5a8006f9" providerId="LiveId" clId="{A542071C-9DF9-4BC7-B212-A97F59D2916E}" dt="2020-10-05T10:38:31.421" v="7" actId="47"/>
        <pc:sldMkLst>
          <pc:docMk/>
          <pc:sldMk cId="2582325120" sldId="362"/>
        </pc:sldMkLst>
      </pc:sldChg>
      <pc:sldChg chg="add del">
        <pc:chgData name="viswanath gopalakrishnan" userId="0291d92d5a8006f9" providerId="LiveId" clId="{A542071C-9DF9-4BC7-B212-A97F59D2916E}" dt="2020-10-05T10:38:31.421" v="7" actId="47"/>
        <pc:sldMkLst>
          <pc:docMk/>
          <pc:sldMk cId="1912191551" sldId="363"/>
        </pc:sldMkLst>
      </pc:sldChg>
      <pc:sldChg chg="add del">
        <pc:chgData name="viswanath gopalakrishnan" userId="0291d92d5a8006f9" providerId="LiveId" clId="{A542071C-9DF9-4BC7-B212-A97F59D2916E}" dt="2020-10-07T06:06:54.123" v="246"/>
        <pc:sldMkLst>
          <pc:docMk/>
          <pc:sldMk cId="1864746991" sldId="368"/>
        </pc:sldMkLst>
      </pc:sldChg>
      <pc:sldChg chg="add modAnim">
        <pc:chgData name="viswanath gopalakrishnan" userId="0291d92d5a8006f9" providerId="LiveId" clId="{A542071C-9DF9-4BC7-B212-A97F59D2916E}" dt="2020-10-08T04:44:54.248" v="602"/>
        <pc:sldMkLst>
          <pc:docMk/>
          <pc:sldMk cId="3195360267" sldId="369"/>
        </pc:sldMkLst>
      </pc:sldChg>
      <pc:sldChg chg="modSp add mod modAnim">
        <pc:chgData name="viswanath gopalakrishnan" userId="0291d92d5a8006f9" providerId="LiveId" clId="{A542071C-9DF9-4BC7-B212-A97F59D2916E}" dt="2020-10-07T06:33:01.539" v="260"/>
        <pc:sldMkLst>
          <pc:docMk/>
          <pc:sldMk cId="2227993417" sldId="370"/>
        </pc:sldMkLst>
        <pc:spChg chg="mod">
          <ac:chgData name="viswanath gopalakrishnan" userId="0291d92d5a8006f9" providerId="LiveId" clId="{A542071C-9DF9-4BC7-B212-A97F59D2916E}" dt="2020-10-07T06:29:09.177" v="249" actId="1076"/>
          <ac:spMkLst>
            <pc:docMk/>
            <pc:sldMk cId="2227993417" sldId="370"/>
            <ac:spMk id="19" creationId="{6DAB1877-583F-4622-8FCB-D5F8D02FBEB1}"/>
          </ac:spMkLst>
        </pc:spChg>
        <pc:spChg chg="mod">
          <ac:chgData name="viswanath gopalakrishnan" userId="0291d92d5a8006f9" providerId="LiveId" clId="{A542071C-9DF9-4BC7-B212-A97F59D2916E}" dt="2020-10-07T06:29:09.177" v="249" actId="1076"/>
          <ac:spMkLst>
            <pc:docMk/>
            <pc:sldMk cId="2227993417" sldId="370"/>
            <ac:spMk id="20" creationId="{A75D16F5-148A-49E5-A231-A3EE6C6371DE}"/>
          </ac:spMkLst>
        </pc:spChg>
        <pc:spChg chg="mod">
          <ac:chgData name="viswanath gopalakrishnan" userId="0291d92d5a8006f9" providerId="LiveId" clId="{A542071C-9DF9-4BC7-B212-A97F59D2916E}" dt="2020-10-07T06:29:09.177" v="249" actId="1076"/>
          <ac:spMkLst>
            <pc:docMk/>
            <pc:sldMk cId="2227993417" sldId="370"/>
            <ac:spMk id="21" creationId="{7D11F355-18AB-4634-AF76-ED5969811275}"/>
          </ac:spMkLst>
        </pc:spChg>
        <pc:spChg chg="mod">
          <ac:chgData name="viswanath gopalakrishnan" userId="0291d92d5a8006f9" providerId="LiveId" clId="{A542071C-9DF9-4BC7-B212-A97F59D2916E}" dt="2020-10-07T06:29:09.177" v="249" actId="1076"/>
          <ac:spMkLst>
            <pc:docMk/>
            <pc:sldMk cId="2227993417" sldId="370"/>
            <ac:spMk id="27" creationId="{F15B68EE-9D19-4490-A454-DF9763660993}"/>
          </ac:spMkLst>
        </pc:spChg>
        <pc:spChg chg="mod">
          <ac:chgData name="viswanath gopalakrishnan" userId="0291d92d5a8006f9" providerId="LiveId" clId="{A542071C-9DF9-4BC7-B212-A97F59D2916E}" dt="2020-10-07T06:29:09.177" v="249" actId="1076"/>
          <ac:spMkLst>
            <pc:docMk/>
            <pc:sldMk cId="2227993417" sldId="370"/>
            <ac:spMk id="28" creationId="{B8176E6D-A5EF-4921-ABF3-D420AA7D1104}"/>
          </ac:spMkLst>
        </pc:spChg>
        <pc:spChg chg="mod">
          <ac:chgData name="viswanath gopalakrishnan" userId="0291d92d5a8006f9" providerId="LiveId" clId="{A542071C-9DF9-4BC7-B212-A97F59D2916E}" dt="2020-10-07T06:29:09.177" v="249" actId="1076"/>
          <ac:spMkLst>
            <pc:docMk/>
            <pc:sldMk cId="2227993417" sldId="370"/>
            <ac:spMk id="29" creationId="{2A1416E7-7D5F-4ECA-8D8C-65F89A68EF61}"/>
          </ac:spMkLst>
        </pc:spChg>
        <pc:spChg chg="mod">
          <ac:chgData name="viswanath gopalakrishnan" userId="0291d92d5a8006f9" providerId="LiveId" clId="{A542071C-9DF9-4BC7-B212-A97F59D2916E}" dt="2020-10-07T06:29:09.177" v="249" actId="1076"/>
          <ac:spMkLst>
            <pc:docMk/>
            <pc:sldMk cId="2227993417" sldId="370"/>
            <ac:spMk id="30" creationId="{A66C335C-8685-46BF-AAB3-AF28EE28B818}"/>
          </ac:spMkLst>
        </pc:spChg>
        <pc:spChg chg="mod">
          <ac:chgData name="viswanath gopalakrishnan" userId="0291d92d5a8006f9" providerId="LiveId" clId="{A542071C-9DF9-4BC7-B212-A97F59D2916E}" dt="2020-10-07T06:29:09.177" v="249" actId="1076"/>
          <ac:spMkLst>
            <pc:docMk/>
            <pc:sldMk cId="2227993417" sldId="370"/>
            <ac:spMk id="31" creationId="{F286FBD5-96C2-4E5D-9CA7-23081AEC4D6F}"/>
          </ac:spMkLst>
        </pc:spChg>
        <pc:spChg chg="mod">
          <ac:chgData name="viswanath gopalakrishnan" userId="0291d92d5a8006f9" providerId="LiveId" clId="{A542071C-9DF9-4BC7-B212-A97F59D2916E}" dt="2020-10-07T06:29:09.177" v="249" actId="1076"/>
          <ac:spMkLst>
            <pc:docMk/>
            <pc:sldMk cId="2227993417" sldId="370"/>
            <ac:spMk id="32" creationId="{284F1DDF-230A-487E-A7CF-176136F7B9FD}"/>
          </ac:spMkLst>
        </pc:spChg>
        <pc:spChg chg="mod">
          <ac:chgData name="viswanath gopalakrishnan" userId="0291d92d5a8006f9" providerId="LiveId" clId="{A542071C-9DF9-4BC7-B212-A97F59D2916E}" dt="2020-10-07T06:29:09.177" v="249" actId="1076"/>
          <ac:spMkLst>
            <pc:docMk/>
            <pc:sldMk cId="2227993417" sldId="370"/>
            <ac:spMk id="35" creationId="{5CF556D2-24EE-48DE-9340-87028AD27CE2}"/>
          </ac:spMkLst>
        </pc:spChg>
        <pc:picChg chg="mod">
          <ac:chgData name="viswanath gopalakrishnan" userId="0291d92d5a8006f9" providerId="LiveId" clId="{A542071C-9DF9-4BC7-B212-A97F59D2916E}" dt="2020-10-07T06:29:00.883" v="248" actId="1076"/>
          <ac:picMkLst>
            <pc:docMk/>
            <pc:sldMk cId="2227993417" sldId="370"/>
            <ac:picMk id="18" creationId="{487C5218-2622-46F2-87EA-C5E4E9E4D642}"/>
          </ac:picMkLst>
        </pc:picChg>
        <pc:cxnChg chg="mod">
          <ac:chgData name="viswanath gopalakrishnan" userId="0291d92d5a8006f9" providerId="LiveId" clId="{A542071C-9DF9-4BC7-B212-A97F59D2916E}" dt="2020-10-07T06:29:09.177" v="249" actId="1076"/>
          <ac:cxnSpMkLst>
            <pc:docMk/>
            <pc:sldMk cId="2227993417" sldId="370"/>
            <ac:cxnSpMk id="23" creationId="{3FFD5AB8-9B9B-4459-BC30-DED628429ABB}"/>
          </ac:cxnSpMkLst>
        </pc:cxnChg>
        <pc:cxnChg chg="mod">
          <ac:chgData name="viswanath gopalakrishnan" userId="0291d92d5a8006f9" providerId="LiveId" clId="{A542071C-9DF9-4BC7-B212-A97F59D2916E}" dt="2020-10-07T06:29:09.177" v="249" actId="1076"/>
          <ac:cxnSpMkLst>
            <pc:docMk/>
            <pc:sldMk cId="2227993417" sldId="370"/>
            <ac:cxnSpMk id="34" creationId="{7E5C3CF6-AB49-477A-9820-14D107F9AC47}"/>
          </ac:cxnSpMkLst>
        </pc:cxnChg>
      </pc:sldChg>
      <pc:sldChg chg="add">
        <pc:chgData name="viswanath gopalakrishnan" userId="0291d92d5a8006f9" providerId="LiveId" clId="{A542071C-9DF9-4BC7-B212-A97F59D2916E}" dt="2020-10-05T10:48:59.269" v="12"/>
        <pc:sldMkLst>
          <pc:docMk/>
          <pc:sldMk cId="75522104" sldId="371"/>
        </pc:sldMkLst>
      </pc:sldChg>
      <pc:sldChg chg="add">
        <pc:chgData name="viswanath gopalakrishnan" userId="0291d92d5a8006f9" providerId="LiveId" clId="{A542071C-9DF9-4BC7-B212-A97F59D2916E}" dt="2020-10-05T10:48:59.269" v="12"/>
        <pc:sldMkLst>
          <pc:docMk/>
          <pc:sldMk cId="1769845064" sldId="372"/>
        </pc:sldMkLst>
      </pc:sldChg>
      <pc:sldChg chg="add modAnim">
        <pc:chgData name="viswanath gopalakrishnan" userId="0291d92d5a8006f9" providerId="LiveId" clId="{A542071C-9DF9-4BC7-B212-A97F59D2916E}" dt="2020-10-08T03:36:25.455" v="266"/>
        <pc:sldMkLst>
          <pc:docMk/>
          <pc:sldMk cId="1300272077" sldId="373"/>
        </pc:sldMkLst>
      </pc:sldChg>
      <pc:sldChg chg="add del">
        <pc:chgData name="viswanath gopalakrishnan" userId="0291d92d5a8006f9" providerId="LiveId" clId="{A542071C-9DF9-4BC7-B212-A97F59D2916E}" dt="2020-10-05T10:38:31.421" v="7" actId="47"/>
        <pc:sldMkLst>
          <pc:docMk/>
          <pc:sldMk cId="3269957351" sldId="374"/>
        </pc:sldMkLst>
      </pc:sldChg>
      <pc:sldChg chg="add del">
        <pc:chgData name="viswanath gopalakrishnan" userId="0291d92d5a8006f9" providerId="LiveId" clId="{A542071C-9DF9-4BC7-B212-A97F59D2916E}" dt="2020-10-05T10:38:31.421" v="7" actId="47"/>
        <pc:sldMkLst>
          <pc:docMk/>
          <pc:sldMk cId="372403860" sldId="375"/>
        </pc:sldMkLst>
      </pc:sldChg>
      <pc:sldChg chg="delSp modSp add mod modAnim">
        <pc:chgData name="viswanath gopalakrishnan" userId="0291d92d5a8006f9" providerId="LiveId" clId="{A542071C-9DF9-4BC7-B212-A97F59D2916E}" dt="2020-10-08T04:00:45.754" v="326"/>
        <pc:sldMkLst>
          <pc:docMk/>
          <pc:sldMk cId="2833608631" sldId="375"/>
        </pc:sldMkLst>
        <pc:spChg chg="del">
          <ac:chgData name="viswanath gopalakrishnan" userId="0291d92d5a8006f9" providerId="LiveId" clId="{A542071C-9DF9-4BC7-B212-A97F59D2916E}" dt="2020-10-08T03:58:45.442" v="282"/>
          <ac:spMkLst>
            <pc:docMk/>
            <pc:sldMk cId="2833608631" sldId="375"/>
            <ac:spMk id="6" creationId="{C39D413E-2BE0-4C5E-AF9B-A18737BFECA1}"/>
          </ac:spMkLst>
        </pc:spChg>
        <pc:spChg chg="del">
          <ac:chgData name="viswanath gopalakrishnan" userId="0291d92d5a8006f9" providerId="LiveId" clId="{A542071C-9DF9-4BC7-B212-A97F59D2916E}" dt="2020-10-08T03:58:45.442" v="284"/>
          <ac:spMkLst>
            <pc:docMk/>
            <pc:sldMk cId="2833608631" sldId="375"/>
            <ac:spMk id="8" creationId="{8EA2D2BA-EAF3-4381-8D79-7B69B68969FD}"/>
          </ac:spMkLst>
        </pc:spChg>
        <pc:spChg chg="del">
          <ac:chgData name="viswanath gopalakrishnan" userId="0291d92d5a8006f9" providerId="LiveId" clId="{A542071C-9DF9-4BC7-B212-A97F59D2916E}" dt="2020-10-08T03:58:45.448" v="286"/>
          <ac:spMkLst>
            <pc:docMk/>
            <pc:sldMk cId="2833608631" sldId="375"/>
            <ac:spMk id="12" creationId="{4EB17019-652D-43AF-8BB7-1BB1E7C38F09}"/>
          </ac:spMkLst>
        </pc:spChg>
        <pc:spChg chg="del">
          <ac:chgData name="viswanath gopalakrishnan" userId="0291d92d5a8006f9" providerId="LiveId" clId="{A542071C-9DF9-4BC7-B212-A97F59D2916E}" dt="2020-10-08T03:58:45.448" v="288"/>
          <ac:spMkLst>
            <pc:docMk/>
            <pc:sldMk cId="2833608631" sldId="375"/>
            <ac:spMk id="14" creationId="{23149A1C-047B-44C1-A9DB-4692676C0B0F}"/>
          </ac:spMkLst>
        </pc:spChg>
        <pc:spChg chg="mod">
          <ac:chgData name="viswanath gopalakrishnan" userId="0291d92d5a8006f9" providerId="LiveId" clId="{A542071C-9DF9-4BC7-B212-A97F59D2916E}" dt="2020-10-08T03:59:54.537" v="318" actId="1076"/>
          <ac:spMkLst>
            <pc:docMk/>
            <pc:sldMk cId="2833608631" sldId="375"/>
            <ac:spMk id="15" creationId="{09D553D8-C92B-4C83-B359-84C7FD75584E}"/>
          </ac:spMkLst>
        </pc:spChg>
        <pc:spChg chg="mod">
          <ac:chgData name="viswanath gopalakrishnan" userId="0291d92d5a8006f9" providerId="LiveId" clId="{A542071C-9DF9-4BC7-B212-A97F59D2916E}" dt="2020-10-08T03:57:41.414" v="280" actId="1076"/>
          <ac:spMkLst>
            <pc:docMk/>
            <pc:sldMk cId="2833608631" sldId="375"/>
            <ac:spMk id="39" creationId="{C24F38A3-9BE4-461A-9E1F-8F76CAE93DD3}"/>
          </ac:spMkLst>
        </pc:spChg>
        <pc:grpChg chg="mod">
          <ac:chgData name="viswanath gopalakrishnan" userId="0291d92d5a8006f9" providerId="LiveId" clId="{A542071C-9DF9-4BC7-B212-A97F59D2916E}" dt="2020-10-08T04:00:41.729" v="325" actId="1076"/>
          <ac:grpSpMkLst>
            <pc:docMk/>
            <pc:sldMk cId="2833608631" sldId="375"/>
            <ac:grpSpMk id="11" creationId="{13F7518D-2BAA-4D36-A38E-45B600B4ADB6}"/>
          </ac:grpSpMkLst>
        </pc:grpChg>
        <pc:grpChg chg="mod">
          <ac:chgData name="viswanath gopalakrishnan" userId="0291d92d5a8006f9" providerId="LiveId" clId="{A542071C-9DF9-4BC7-B212-A97F59D2916E}" dt="2020-10-08T04:00:41.729" v="325" actId="1076"/>
          <ac:grpSpMkLst>
            <pc:docMk/>
            <pc:sldMk cId="2833608631" sldId="375"/>
            <ac:grpSpMk id="13" creationId="{9EF5D264-85C6-4126-892B-437CC429892B}"/>
          </ac:grpSpMkLst>
        </pc:grpChg>
        <pc:picChg chg="mod">
          <ac:chgData name="viswanath gopalakrishnan" userId="0291d92d5a8006f9" providerId="LiveId" clId="{A542071C-9DF9-4BC7-B212-A97F59D2916E}" dt="2020-10-08T03:57:41.414" v="280" actId="1076"/>
          <ac:picMkLst>
            <pc:docMk/>
            <pc:sldMk cId="2833608631" sldId="375"/>
            <ac:picMk id="38" creationId="{BC5592C9-6390-41CA-B08B-291200C10318}"/>
          </ac:picMkLst>
        </pc:picChg>
      </pc:sldChg>
      <pc:sldChg chg="addSp delSp modSp add mod modAnim">
        <pc:chgData name="viswanath gopalakrishnan" userId="0291d92d5a8006f9" providerId="LiveId" clId="{A542071C-9DF9-4BC7-B212-A97F59D2916E}" dt="2020-10-08T04:38:42.511" v="596"/>
        <pc:sldMkLst>
          <pc:docMk/>
          <pc:sldMk cId="3468934610" sldId="376"/>
        </pc:sldMkLst>
        <pc:spChg chg="add del mod">
          <ac:chgData name="viswanath gopalakrishnan" userId="0291d92d5a8006f9" providerId="LiveId" clId="{A542071C-9DF9-4BC7-B212-A97F59D2916E}" dt="2020-10-08T04:37:32.951" v="588" actId="1076"/>
          <ac:spMkLst>
            <pc:docMk/>
            <pc:sldMk cId="3468934610" sldId="376"/>
            <ac:spMk id="4" creationId="{5237F490-BB26-4803-A576-422F2C0E14B3}"/>
          </ac:spMkLst>
        </pc:spChg>
        <pc:spChg chg="add mod">
          <ac:chgData name="viswanath gopalakrishnan" userId="0291d92d5a8006f9" providerId="LiveId" clId="{A542071C-9DF9-4BC7-B212-A97F59D2916E}" dt="2020-10-08T04:36:58.265" v="580" actId="1076"/>
          <ac:spMkLst>
            <pc:docMk/>
            <pc:sldMk cId="3468934610" sldId="376"/>
            <ac:spMk id="5" creationId="{84C4BC5D-85CC-42F5-B4B5-9A55E99592A3}"/>
          </ac:spMkLst>
        </pc:spChg>
        <pc:spChg chg="add mod">
          <ac:chgData name="viswanath gopalakrishnan" userId="0291d92d5a8006f9" providerId="LiveId" clId="{A542071C-9DF9-4BC7-B212-A97F59D2916E}" dt="2020-10-08T04:29:34.083" v="526" actId="20577"/>
          <ac:spMkLst>
            <pc:docMk/>
            <pc:sldMk cId="3468934610" sldId="376"/>
            <ac:spMk id="12" creationId="{6C5CEA2E-A676-4E97-9AF8-051E8F65EEFB}"/>
          </ac:spMkLst>
        </pc:spChg>
        <pc:spChg chg="add del mod">
          <ac:chgData name="viswanath gopalakrishnan" userId="0291d92d5a8006f9" providerId="LiveId" clId="{A542071C-9DF9-4BC7-B212-A97F59D2916E}" dt="2020-10-08T04:29:44.029" v="529"/>
          <ac:spMkLst>
            <pc:docMk/>
            <pc:sldMk cId="3468934610" sldId="376"/>
            <ac:spMk id="14" creationId="{E95D78A0-E8B5-4522-8E03-848A45E61442}"/>
          </ac:spMkLst>
        </pc:spChg>
        <pc:spChg chg="add mod">
          <ac:chgData name="viswanath gopalakrishnan" userId="0291d92d5a8006f9" providerId="LiveId" clId="{A542071C-9DF9-4BC7-B212-A97F59D2916E}" dt="2020-10-08T04:35:54.707" v="574" actId="20577"/>
          <ac:spMkLst>
            <pc:docMk/>
            <pc:sldMk cId="3468934610" sldId="376"/>
            <ac:spMk id="15" creationId="{9B507429-03B0-4FC9-8C02-55E8F4274E2B}"/>
          </ac:spMkLst>
        </pc:spChg>
        <pc:spChg chg="add mod">
          <ac:chgData name="viswanath gopalakrishnan" userId="0291d92d5a8006f9" providerId="LiveId" clId="{A542071C-9DF9-4BC7-B212-A97F59D2916E}" dt="2020-10-08T04:36:24.991" v="577" actId="208"/>
          <ac:spMkLst>
            <pc:docMk/>
            <pc:sldMk cId="3468934610" sldId="376"/>
            <ac:spMk id="16" creationId="{2E728774-F4F6-442A-8D54-B29278A21148}"/>
          </ac:spMkLst>
        </pc:spChg>
        <pc:spChg chg="del">
          <ac:chgData name="viswanath gopalakrishnan" userId="0291d92d5a8006f9" providerId="LiveId" clId="{A542071C-9DF9-4BC7-B212-A97F59D2916E}" dt="2020-10-08T04:25:40.003" v="421" actId="478"/>
          <ac:spMkLst>
            <pc:docMk/>
            <pc:sldMk cId="3468934610" sldId="376"/>
            <ac:spMk id="46" creationId="{DE2F3A66-F579-49B3-A9D5-BB2568451FBC}"/>
          </ac:spMkLst>
        </pc:spChg>
        <pc:spChg chg="del mod">
          <ac:chgData name="viswanath gopalakrishnan" userId="0291d92d5a8006f9" providerId="LiveId" clId="{A542071C-9DF9-4BC7-B212-A97F59D2916E}" dt="2020-10-08T04:30:05.299" v="531" actId="478"/>
          <ac:spMkLst>
            <pc:docMk/>
            <pc:sldMk cId="3468934610" sldId="376"/>
            <ac:spMk id="51" creationId="{36D6CA15-2830-4EFD-9A1C-E0B3C2C705E6}"/>
          </ac:spMkLst>
        </pc:spChg>
        <pc:grpChg chg="add del mod">
          <ac:chgData name="viswanath gopalakrishnan" userId="0291d92d5a8006f9" providerId="LiveId" clId="{A542071C-9DF9-4BC7-B212-A97F59D2916E}" dt="2020-10-08T04:37:28.347" v="587" actId="1076"/>
          <ac:grpSpMkLst>
            <pc:docMk/>
            <pc:sldMk cId="3468934610" sldId="376"/>
            <ac:grpSpMk id="21" creationId="{CD0F7E3C-E00F-4660-9ECB-946403BFB808}"/>
          </ac:grpSpMkLst>
        </pc:grpChg>
        <pc:grpChg chg="mod">
          <ac:chgData name="viswanath gopalakrishnan" userId="0291d92d5a8006f9" providerId="LiveId" clId="{A542071C-9DF9-4BC7-B212-A97F59D2916E}" dt="2020-10-08T04:37:28.347" v="587" actId="1076"/>
          <ac:grpSpMkLst>
            <pc:docMk/>
            <pc:sldMk cId="3468934610" sldId="376"/>
            <ac:grpSpMk id="28" creationId="{8C17C352-DA20-4F20-9AF6-0735D3114B5C}"/>
          </ac:grpSpMkLst>
        </pc:grpChg>
        <pc:grpChg chg="del">
          <ac:chgData name="viswanath gopalakrishnan" userId="0291d92d5a8006f9" providerId="LiveId" clId="{A542071C-9DF9-4BC7-B212-A97F59D2916E}" dt="2020-10-08T04:25:40.003" v="421" actId="478"/>
          <ac:grpSpMkLst>
            <pc:docMk/>
            <pc:sldMk cId="3468934610" sldId="376"/>
            <ac:grpSpMk id="49" creationId="{2540112E-1739-4817-8D95-BB8366833047}"/>
          </ac:grpSpMkLst>
        </pc:grpChg>
        <pc:grpChg chg="mod">
          <ac:chgData name="viswanath gopalakrishnan" userId="0291d92d5a8006f9" providerId="LiveId" clId="{A542071C-9DF9-4BC7-B212-A97F59D2916E}" dt="2020-10-08T04:36:51.051" v="579" actId="1076"/>
          <ac:grpSpMkLst>
            <pc:docMk/>
            <pc:sldMk cId="3468934610" sldId="376"/>
            <ac:grpSpMk id="58" creationId="{9A64DF3C-FB4E-4210-91DC-7ECBA8638F17}"/>
          </ac:grpSpMkLst>
        </pc:grpChg>
        <pc:picChg chg="del">
          <ac:chgData name="viswanath gopalakrishnan" userId="0291d92d5a8006f9" providerId="LiveId" clId="{A542071C-9DF9-4BC7-B212-A97F59D2916E}" dt="2020-10-08T04:25:40.003" v="421" actId="478"/>
          <ac:picMkLst>
            <pc:docMk/>
            <pc:sldMk cId="3468934610" sldId="376"/>
            <ac:picMk id="47" creationId="{F7EA5560-1444-4D25-92C5-45976831B961}"/>
          </ac:picMkLst>
        </pc:picChg>
        <pc:picChg chg="mod">
          <ac:chgData name="viswanath gopalakrishnan" userId="0291d92d5a8006f9" providerId="LiveId" clId="{A542071C-9DF9-4BC7-B212-A97F59D2916E}" dt="2020-10-08T04:35:18.091" v="544" actId="1076"/>
          <ac:picMkLst>
            <pc:docMk/>
            <pc:sldMk cId="3468934610" sldId="376"/>
            <ac:picMk id="48" creationId="{9566658B-D2C2-4AE3-B3CA-9EA72F4B5400}"/>
          </ac:picMkLst>
        </pc:picChg>
        <pc:picChg chg="mod">
          <ac:chgData name="viswanath gopalakrishnan" userId="0291d92d5a8006f9" providerId="LiveId" clId="{A542071C-9DF9-4BC7-B212-A97F59D2916E}" dt="2020-10-08T04:34:59.230" v="543" actId="1035"/>
          <ac:picMkLst>
            <pc:docMk/>
            <pc:sldMk cId="3468934610" sldId="376"/>
            <ac:picMk id="50" creationId="{35B76F5A-91D9-46A9-A2E3-E1D898C87FD7}"/>
          </ac:picMkLst>
        </pc:picChg>
        <pc:picChg chg="del">
          <ac:chgData name="viswanath gopalakrishnan" userId="0291d92d5a8006f9" providerId="LiveId" clId="{A542071C-9DF9-4BC7-B212-A97F59D2916E}" dt="2020-10-05T10:50:35.302" v="19" actId="478"/>
          <ac:picMkLst>
            <pc:docMk/>
            <pc:sldMk cId="3468934610" sldId="376"/>
            <ac:picMk id="59" creationId="{888D71B4-F1DA-4C9D-A393-A71AAACB01DE}"/>
          </ac:picMkLst>
        </pc:picChg>
      </pc:sldChg>
      <pc:sldChg chg="add del">
        <pc:chgData name="viswanath gopalakrishnan" userId="0291d92d5a8006f9" providerId="LiveId" clId="{A542071C-9DF9-4BC7-B212-A97F59D2916E}" dt="2020-10-05T10:38:31.421" v="7" actId="47"/>
        <pc:sldMkLst>
          <pc:docMk/>
          <pc:sldMk cId="3195360267" sldId="377"/>
        </pc:sldMkLst>
      </pc:sldChg>
      <pc:sldChg chg="add del">
        <pc:chgData name="viswanath gopalakrishnan" userId="0291d92d5a8006f9" providerId="LiveId" clId="{A542071C-9DF9-4BC7-B212-A97F59D2916E}" dt="2020-10-05T10:38:31.421" v="7" actId="47"/>
        <pc:sldMkLst>
          <pc:docMk/>
          <pc:sldMk cId="2389942210" sldId="378"/>
        </pc:sldMkLst>
      </pc:sldChg>
      <pc:sldChg chg="addSp delSp modSp mod delAnim modAnim">
        <pc:chgData name="viswanath gopalakrishnan" userId="0291d92d5a8006f9" providerId="LiveId" clId="{A542071C-9DF9-4BC7-B212-A97F59D2916E}" dt="2020-10-07T05:05:47.432" v="243"/>
        <pc:sldMkLst>
          <pc:docMk/>
          <pc:sldMk cId="884365753" sldId="379"/>
        </pc:sldMkLst>
        <pc:spChg chg="del">
          <ac:chgData name="viswanath gopalakrishnan" userId="0291d92d5a8006f9" providerId="LiveId" clId="{A542071C-9DF9-4BC7-B212-A97F59D2916E}" dt="2020-10-05T10:50:02.557" v="16" actId="478"/>
          <ac:spMkLst>
            <pc:docMk/>
            <pc:sldMk cId="884365753" sldId="379"/>
            <ac:spMk id="3" creationId="{51493157-FB39-40CD-9F07-F9F1F1E1955C}"/>
          </ac:spMkLst>
        </pc:spChg>
        <pc:spChg chg="del">
          <ac:chgData name="viswanath gopalakrishnan" userId="0291d92d5a8006f9" providerId="LiveId" clId="{A542071C-9DF9-4BC7-B212-A97F59D2916E}" dt="2020-10-05T10:49:59.560" v="15" actId="478"/>
          <ac:spMkLst>
            <pc:docMk/>
            <pc:sldMk cId="884365753" sldId="379"/>
            <ac:spMk id="4" creationId="{F6F4AFCB-AFB3-408A-8BBC-10FF692FB405}"/>
          </ac:spMkLst>
        </pc:spChg>
        <pc:spChg chg="del">
          <ac:chgData name="viswanath gopalakrishnan" userId="0291d92d5a8006f9" providerId="LiveId" clId="{A542071C-9DF9-4BC7-B212-A97F59D2916E}" dt="2020-10-05T10:49:59.560" v="15" actId="478"/>
          <ac:spMkLst>
            <pc:docMk/>
            <pc:sldMk cId="884365753" sldId="379"/>
            <ac:spMk id="11" creationId="{9BDBC30B-59C9-4E89-B7EC-61D9537C96ED}"/>
          </ac:spMkLst>
        </pc:spChg>
        <pc:spChg chg="mod">
          <ac:chgData name="viswanath gopalakrishnan" userId="0291d92d5a8006f9" providerId="LiveId" clId="{A542071C-9DF9-4BC7-B212-A97F59D2916E}" dt="2020-10-07T04:58:28.376" v="233" actId="1076"/>
          <ac:spMkLst>
            <pc:docMk/>
            <pc:sldMk cId="884365753" sldId="379"/>
            <ac:spMk id="13" creationId="{0FA99AB6-E920-433E-9471-EFB75461282D}"/>
          </ac:spMkLst>
        </pc:spChg>
        <pc:spChg chg="mod">
          <ac:chgData name="viswanath gopalakrishnan" userId="0291d92d5a8006f9" providerId="LiveId" clId="{A542071C-9DF9-4BC7-B212-A97F59D2916E}" dt="2020-10-05T10:50:08.040" v="17" actId="1076"/>
          <ac:spMkLst>
            <pc:docMk/>
            <pc:sldMk cId="884365753" sldId="379"/>
            <ac:spMk id="20" creationId="{1551C57A-059B-4EB7-8628-F5AC5B833B29}"/>
          </ac:spMkLst>
        </pc:spChg>
        <pc:spChg chg="mod">
          <ac:chgData name="viswanath gopalakrishnan" userId="0291d92d5a8006f9" providerId="LiveId" clId="{A542071C-9DF9-4BC7-B212-A97F59D2916E}" dt="2020-10-07T04:58:28.376" v="233" actId="1076"/>
          <ac:spMkLst>
            <pc:docMk/>
            <pc:sldMk cId="884365753" sldId="379"/>
            <ac:spMk id="24" creationId="{E9B90118-77D5-4B80-B9B2-BA9DD5E7D6DF}"/>
          </ac:spMkLst>
        </pc:spChg>
        <pc:grpChg chg="add mod">
          <ac:chgData name="viswanath gopalakrishnan" userId="0291d92d5a8006f9" providerId="LiveId" clId="{A542071C-9DF9-4BC7-B212-A97F59D2916E}" dt="2020-10-07T05:05:39.971" v="241" actId="164"/>
          <ac:grpSpMkLst>
            <pc:docMk/>
            <pc:sldMk cId="884365753" sldId="379"/>
            <ac:grpSpMk id="3" creationId="{A119C5AE-4B77-4FB4-991A-535130CDC56A}"/>
          </ac:grpSpMkLst>
        </pc:grpChg>
        <pc:picChg chg="del">
          <ac:chgData name="viswanath gopalakrishnan" userId="0291d92d5a8006f9" providerId="LiveId" clId="{A542071C-9DF9-4BC7-B212-A97F59D2916E}" dt="2020-10-05T10:49:59.560" v="15" actId="478"/>
          <ac:picMkLst>
            <pc:docMk/>
            <pc:sldMk cId="884365753" sldId="379"/>
            <ac:picMk id="5" creationId="{86B7D2EB-D718-4DD1-AEFF-649D3FFAAA64}"/>
          </ac:picMkLst>
        </pc:picChg>
        <pc:picChg chg="del">
          <ac:chgData name="viswanath gopalakrishnan" userId="0291d92d5a8006f9" providerId="LiveId" clId="{A542071C-9DF9-4BC7-B212-A97F59D2916E}" dt="2020-10-05T10:49:59.560" v="15" actId="478"/>
          <ac:picMkLst>
            <pc:docMk/>
            <pc:sldMk cId="884365753" sldId="379"/>
            <ac:picMk id="7" creationId="{32748BFE-4660-4CCA-81AD-3F6C9AB09B00}"/>
          </ac:picMkLst>
        </pc:picChg>
        <pc:picChg chg="del">
          <ac:chgData name="viswanath gopalakrishnan" userId="0291d92d5a8006f9" providerId="LiveId" clId="{A542071C-9DF9-4BC7-B212-A97F59D2916E}" dt="2020-10-05T10:49:59.560" v="15" actId="478"/>
          <ac:picMkLst>
            <pc:docMk/>
            <pc:sldMk cId="884365753" sldId="379"/>
            <ac:picMk id="9" creationId="{1AB440FE-9008-49A1-9BE6-A51D7057CEF0}"/>
          </ac:picMkLst>
        </pc:picChg>
        <pc:picChg chg="add mod">
          <ac:chgData name="viswanath gopalakrishnan" userId="0291d92d5a8006f9" providerId="LiveId" clId="{A542071C-9DF9-4BC7-B212-A97F59D2916E}" dt="2020-10-07T04:58:05.646" v="230"/>
          <ac:picMkLst>
            <pc:docMk/>
            <pc:sldMk cId="884365753" sldId="379"/>
            <ac:picMk id="9" creationId="{51A786D0-CF7A-4FC4-B03F-34397A15EDE3}"/>
          </ac:picMkLst>
        </pc:picChg>
        <pc:picChg chg="del">
          <ac:chgData name="viswanath gopalakrishnan" userId="0291d92d5a8006f9" providerId="LiveId" clId="{A542071C-9DF9-4BC7-B212-A97F59D2916E}" dt="2020-10-05T10:49:59.560" v="15" actId="478"/>
          <ac:picMkLst>
            <pc:docMk/>
            <pc:sldMk cId="884365753" sldId="379"/>
            <ac:picMk id="10" creationId="{88DB5DD4-8A86-4462-8F97-D91EC18D3792}"/>
          </ac:picMkLst>
        </pc:picChg>
        <pc:picChg chg="add mod">
          <ac:chgData name="viswanath gopalakrishnan" userId="0291d92d5a8006f9" providerId="LiveId" clId="{A542071C-9DF9-4BC7-B212-A97F59D2916E}" dt="2020-10-07T04:58:05.646" v="230"/>
          <ac:picMkLst>
            <pc:docMk/>
            <pc:sldMk cId="884365753" sldId="379"/>
            <ac:picMk id="10" creationId="{9B71414C-0927-4FA4-98E2-4D6D866EBD45}"/>
          </ac:picMkLst>
        </pc:picChg>
        <pc:picChg chg="add mod">
          <ac:chgData name="viswanath gopalakrishnan" userId="0291d92d5a8006f9" providerId="LiveId" clId="{A542071C-9DF9-4BC7-B212-A97F59D2916E}" dt="2020-10-07T04:58:05.646" v="230"/>
          <ac:picMkLst>
            <pc:docMk/>
            <pc:sldMk cId="884365753" sldId="379"/>
            <ac:picMk id="11" creationId="{F96BE5CF-A99F-4723-8107-AEC39402C763}"/>
          </ac:picMkLst>
        </pc:picChg>
        <pc:picChg chg="del">
          <ac:chgData name="viswanath gopalakrishnan" userId="0291d92d5a8006f9" providerId="LiveId" clId="{A542071C-9DF9-4BC7-B212-A97F59D2916E}" dt="2020-10-05T10:49:59.560" v="15" actId="478"/>
          <ac:picMkLst>
            <pc:docMk/>
            <pc:sldMk cId="884365753" sldId="379"/>
            <ac:picMk id="12" creationId="{2D0F456D-2D7C-4426-9750-0CB7773B88C1}"/>
          </ac:picMkLst>
        </pc:picChg>
        <pc:picChg chg="add mod">
          <ac:chgData name="viswanath gopalakrishnan" userId="0291d92d5a8006f9" providerId="LiveId" clId="{A542071C-9DF9-4BC7-B212-A97F59D2916E}" dt="2020-10-07T05:05:08.020" v="236" actId="1076"/>
          <ac:picMkLst>
            <pc:docMk/>
            <pc:sldMk cId="884365753" sldId="379"/>
            <ac:picMk id="12" creationId="{D95AC525-D8E4-40EF-A9C1-EF51F2B443FF}"/>
          </ac:picMkLst>
        </pc:picChg>
        <pc:picChg chg="add mod">
          <ac:chgData name="viswanath gopalakrishnan" userId="0291d92d5a8006f9" providerId="LiveId" clId="{A542071C-9DF9-4BC7-B212-A97F59D2916E}" dt="2020-10-07T05:05:08.020" v="236" actId="1076"/>
          <ac:picMkLst>
            <pc:docMk/>
            <pc:sldMk cId="884365753" sldId="379"/>
            <ac:picMk id="14" creationId="{899F3BA8-962F-4DA7-932A-4BC95954AAE7}"/>
          </ac:picMkLst>
        </pc:picChg>
        <pc:picChg chg="add mod">
          <ac:chgData name="viswanath gopalakrishnan" userId="0291d92d5a8006f9" providerId="LiveId" clId="{A542071C-9DF9-4BC7-B212-A97F59D2916E}" dt="2020-10-07T05:05:08.020" v="236" actId="1076"/>
          <ac:picMkLst>
            <pc:docMk/>
            <pc:sldMk cId="884365753" sldId="379"/>
            <ac:picMk id="15" creationId="{B5C8E228-12A4-4F5C-98F5-B36F707F8B4E}"/>
          </ac:picMkLst>
        </pc:picChg>
        <pc:picChg chg="add mod">
          <ac:chgData name="viswanath gopalakrishnan" userId="0291d92d5a8006f9" providerId="LiveId" clId="{A542071C-9DF9-4BC7-B212-A97F59D2916E}" dt="2020-10-07T05:05:39.971" v="241" actId="164"/>
          <ac:picMkLst>
            <pc:docMk/>
            <pc:sldMk cId="884365753" sldId="379"/>
            <ac:picMk id="16" creationId="{00828828-2E10-4E30-9C16-FDD5C9E48EE6}"/>
          </ac:picMkLst>
        </pc:picChg>
        <pc:picChg chg="add mod">
          <ac:chgData name="viswanath gopalakrishnan" userId="0291d92d5a8006f9" providerId="LiveId" clId="{A542071C-9DF9-4BC7-B212-A97F59D2916E}" dt="2020-10-07T05:05:39.971" v="241" actId="164"/>
          <ac:picMkLst>
            <pc:docMk/>
            <pc:sldMk cId="884365753" sldId="379"/>
            <ac:picMk id="17" creationId="{52ABE3E9-63AB-48CA-8F7B-775EE0C48290}"/>
          </ac:picMkLst>
        </pc:picChg>
        <pc:picChg chg="mod">
          <ac:chgData name="viswanath gopalakrishnan" userId="0291d92d5a8006f9" providerId="LiveId" clId="{A542071C-9DF9-4BC7-B212-A97F59D2916E}" dt="2020-10-05T10:50:08.040" v="17" actId="1076"/>
          <ac:picMkLst>
            <pc:docMk/>
            <pc:sldMk cId="884365753" sldId="379"/>
            <ac:picMk id="18" creationId="{A6DDB818-5254-401A-B005-9E8CAAAD954C}"/>
          </ac:picMkLst>
        </pc:picChg>
        <pc:picChg chg="add mod">
          <ac:chgData name="viswanath gopalakrishnan" userId="0291d92d5a8006f9" providerId="LiveId" clId="{A542071C-9DF9-4BC7-B212-A97F59D2916E}" dt="2020-10-07T05:05:39.971" v="241" actId="164"/>
          <ac:picMkLst>
            <pc:docMk/>
            <pc:sldMk cId="884365753" sldId="379"/>
            <ac:picMk id="19" creationId="{4A187226-9CE0-44A2-9AED-0C87764C965A}"/>
          </ac:picMkLst>
        </pc:picChg>
        <pc:picChg chg="mod">
          <ac:chgData name="viswanath gopalakrishnan" userId="0291d92d5a8006f9" providerId="LiveId" clId="{A542071C-9DF9-4BC7-B212-A97F59D2916E}" dt="2020-10-05T10:50:08.040" v="17" actId="1076"/>
          <ac:picMkLst>
            <pc:docMk/>
            <pc:sldMk cId="884365753" sldId="379"/>
            <ac:picMk id="22" creationId="{2A7F2B9F-4C85-47D6-99A9-6AAD8DB3A2E8}"/>
          </ac:picMkLst>
        </pc:picChg>
        <pc:picChg chg="mod">
          <ac:chgData name="viswanath gopalakrishnan" userId="0291d92d5a8006f9" providerId="LiveId" clId="{A542071C-9DF9-4BC7-B212-A97F59D2916E}" dt="2020-10-05T10:50:08.040" v="17" actId="1076"/>
          <ac:picMkLst>
            <pc:docMk/>
            <pc:sldMk cId="884365753" sldId="379"/>
            <ac:picMk id="23" creationId="{12346834-81BF-471F-A48A-9CB8EC732FE8}"/>
          </ac:picMkLst>
        </pc:picChg>
      </pc:sldChg>
      <pc:sldChg chg="addSp modSp add modAnim">
        <pc:chgData name="viswanath gopalakrishnan" userId="0291d92d5a8006f9" providerId="LiveId" clId="{A542071C-9DF9-4BC7-B212-A97F59D2916E}" dt="2020-10-08T05:22:54.426" v="626"/>
        <pc:sldMkLst>
          <pc:docMk/>
          <pc:sldMk cId="373060693" sldId="380"/>
        </pc:sldMkLst>
        <pc:spChg chg="mod">
          <ac:chgData name="viswanath gopalakrishnan" userId="0291d92d5a8006f9" providerId="LiveId" clId="{A542071C-9DF9-4BC7-B212-A97F59D2916E}" dt="2020-10-08T05:22:46.818" v="624" actId="164"/>
          <ac:spMkLst>
            <pc:docMk/>
            <pc:sldMk cId="373060693" sldId="380"/>
            <ac:spMk id="5" creationId="{26E8CFF7-EF73-4B3B-933C-FF08528F2869}"/>
          </ac:spMkLst>
        </pc:spChg>
        <pc:spChg chg="mod">
          <ac:chgData name="viswanath gopalakrishnan" userId="0291d92d5a8006f9" providerId="LiveId" clId="{A542071C-9DF9-4BC7-B212-A97F59D2916E}" dt="2020-10-08T05:22:46.818" v="624" actId="164"/>
          <ac:spMkLst>
            <pc:docMk/>
            <pc:sldMk cId="373060693" sldId="380"/>
            <ac:spMk id="11" creationId="{9F1C57A3-909E-4E20-867A-BE382E1737D4}"/>
          </ac:spMkLst>
        </pc:spChg>
        <pc:grpChg chg="add mod">
          <ac:chgData name="viswanath gopalakrishnan" userId="0291d92d5a8006f9" providerId="LiveId" clId="{A542071C-9DF9-4BC7-B212-A97F59D2916E}" dt="2020-10-08T05:22:46.818" v="624" actId="164"/>
          <ac:grpSpMkLst>
            <pc:docMk/>
            <pc:sldMk cId="373060693" sldId="380"/>
            <ac:grpSpMk id="7" creationId="{FA10AF21-8FD3-4554-87FF-83343435A0D2}"/>
          </ac:grpSpMkLst>
        </pc:grpChg>
      </pc:sldChg>
      <pc:sldChg chg="new del">
        <pc:chgData name="viswanath gopalakrishnan" userId="0291d92d5a8006f9" providerId="LiveId" clId="{A542071C-9DF9-4BC7-B212-A97F59D2916E}" dt="2020-10-08T03:37:46.328" v="268" actId="47"/>
        <pc:sldMkLst>
          <pc:docMk/>
          <pc:sldMk cId="2404418873" sldId="381"/>
        </pc:sldMkLst>
      </pc:sldChg>
      <pc:sldChg chg="add ord">
        <pc:chgData name="viswanath gopalakrishnan" userId="0291d92d5a8006f9" providerId="LiveId" clId="{A542071C-9DF9-4BC7-B212-A97F59D2916E}" dt="2020-10-08T04:41:04.855" v="599"/>
        <pc:sldMkLst>
          <pc:docMk/>
          <pc:sldMk cId="2697828396" sldId="381"/>
        </pc:sldMkLst>
      </pc:sldChg>
      <pc:sldChg chg="add modAnim">
        <pc:chgData name="viswanath gopalakrishnan" userId="0291d92d5a8006f9" providerId="LiveId" clId="{A542071C-9DF9-4BC7-B212-A97F59D2916E}" dt="2020-10-08T04:51:08.912" v="613"/>
        <pc:sldMkLst>
          <pc:docMk/>
          <pc:sldMk cId="368540443" sldId="382"/>
        </pc:sldMkLst>
      </pc:sldChg>
    </pc:docChg>
  </pc:docChgLst>
  <pc:docChgLst>
    <pc:chgData name="viswanath gopalakrishnan" userId="0291d92d5a8006f9" providerId="LiveId" clId="{39E43720-311B-463F-A1B1-274134534448}"/>
    <pc:docChg chg="undo custSel addSld modSld">
      <pc:chgData name="viswanath gopalakrishnan" userId="0291d92d5a8006f9" providerId="LiveId" clId="{39E43720-311B-463F-A1B1-274134534448}" dt="2020-06-23T07:23:50.726" v="3429"/>
      <pc:docMkLst>
        <pc:docMk/>
      </pc:docMkLst>
      <pc:sldChg chg="modSp mod">
        <pc:chgData name="viswanath gopalakrishnan" userId="0291d92d5a8006f9" providerId="LiveId" clId="{39E43720-311B-463F-A1B1-274134534448}" dt="2020-06-17T04:37:41.054" v="1565" actId="1076"/>
        <pc:sldMkLst>
          <pc:docMk/>
          <pc:sldMk cId="392727911" sldId="317"/>
        </pc:sldMkLst>
        <pc:spChg chg="mod">
          <ac:chgData name="viswanath gopalakrishnan" userId="0291d92d5a8006f9" providerId="LiveId" clId="{39E43720-311B-463F-A1B1-274134534448}" dt="2020-06-17T04:37:41.054" v="1565" actId="1076"/>
          <ac:spMkLst>
            <pc:docMk/>
            <pc:sldMk cId="392727911" sldId="317"/>
            <ac:spMk id="5" creationId="{ED8F4497-9D2C-4946-8BA6-865AFAF6C08B}"/>
          </ac:spMkLst>
        </pc:spChg>
      </pc:sldChg>
      <pc:sldChg chg="delSp modSp mod delAnim modAnim modNotesTx">
        <pc:chgData name="viswanath gopalakrishnan" userId="0291d92d5a8006f9" providerId="LiveId" clId="{39E43720-311B-463F-A1B1-274134534448}" dt="2020-06-16T09:47:13.385" v="283" actId="20577"/>
        <pc:sldMkLst>
          <pc:docMk/>
          <pc:sldMk cId="1597364229" sldId="347"/>
        </pc:sldMkLst>
        <pc:spChg chg="mod">
          <ac:chgData name="viswanath gopalakrishnan" userId="0291d92d5a8006f9" providerId="LiveId" clId="{39E43720-311B-463F-A1B1-274134534448}" dt="2020-06-16T08:33:33.189" v="2" actId="1076"/>
          <ac:spMkLst>
            <pc:docMk/>
            <pc:sldMk cId="1597364229" sldId="347"/>
            <ac:spMk id="5" creationId="{4C01C4A6-6194-44B4-A2EE-BEC8C35DBCBE}"/>
          </ac:spMkLst>
        </pc:spChg>
        <pc:spChg chg="mod">
          <ac:chgData name="viswanath gopalakrishnan" userId="0291d92d5a8006f9" providerId="LiveId" clId="{39E43720-311B-463F-A1B1-274134534448}" dt="2020-06-16T08:34:46.351" v="13" actId="1076"/>
          <ac:spMkLst>
            <pc:docMk/>
            <pc:sldMk cId="1597364229" sldId="347"/>
            <ac:spMk id="7" creationId="{8035C5B8-8DB1-4883-AFD0-F13EFB517B31}"/>
          </ac:spMkLst>
        </pc:spChg>
        <pc:spChg chg="mod">
          <ac:chgData name="viswanath gopalakrishnan" userId="0291d92d5a8006f9" providerId="LiveId" clId="{39E43720-311B-463F-A1B1-274134534448}" dt="2020-06-16T08:33:57.923" v="4" actId="1076"/>
          <ac:spMkLst>
            <pc:docMk/>
            <pc:sldMk cId="1597364229" sldId="347"/>
            <ac:spMk id="32" creationId="{C0CCAC08-0A4C-480C-8560-E0C1368BB087}"/>
          </ac:spMkLst>
        </pc:spChg>
        <pc:spChg chg="mod">
          <ac:chgData name="viswanath gopalakrishnan" userId="0291d92d5a8006f9" providerId="LiveId" clId="{39E43720-311B-463F-A1B1-274134534448}" dt="2020-06-16T08:35:21.628" v="18" actId="1076"/>
          <ac:spMkLst>
            <pc:docMk/>
            <pc:sldMk cId="1597364229" sldId="347"/>
            <ac:spMk id="33" creationId="{68C39770-FF8F-412B-B6C4-0E382F90F77E}"/>
          </ac:spMkLst>
        </pc:spChg>
        <pc:spChg chg="mod">
          <ac:chgData name="viswanath gopalakrishnan" userId="0291d92d5a8006f9" providerId="LiveId" clId="{39E43720-311B-463F-A1B1-274134534448}" dt="2020-06-16T09:40:27.312" v="247" actId="1076"/>
          <ac:spMkLst>
            <pc:docMk/>
            <pc:sldMk cId="1597364229" sldId="347"/>
            <ac:spMk id="41" creationId="{91559C03-81B4-49E1-B21E-79D13064D3F8}"/>
          </ac:spMkLst>
        </pc:spChg>
        <pc:spChg chg="mod">
          <ac:chgData name="viswanath gopalakrishnan" userId="0291d92d5a8006f9" providerId="LiveId" clId="{39E43720-311B-463F-A1B1-274134534448}" dt="2020-06-16T08:33:57.923" v="4" actId="1076"/>
          <ac:spMkLst>
            <pc:docMk/>
            <pc:sldMk cId="1597364229" sldId="347"/>
            <ac:spMk id="48" creationId="{7EBA2928-68E2-490A-BE61-DE4002425C2B}"/>
          </ac:spMkLst>
        </pc:spChg>
        <pc:spChg chg="mod">
          <ac:chgData name="viswanath gopalakrishnan" userId="0291d92d5a8006f9" providerId="LiveId" clId="{39E43720-311B-463F-A1B1-274134534448}" dt="2020-06-16T08:33:57.923" v="4" actId="1076"/>
          <ac:spMkLst>
            <pc:docMk/>
            <pc:sldMk cId="1597364229" sldId="347"/>
            <ac:spMk id="49" creationId="{66CF4D46-4C0C-4920-81A7-6648D2D5EF6F}"/>
          </ac:spMkLst>
        </pc:spChg>
        <pc:spChg chg="mod">
          <ac:chgData name="viswanath gopalakrishnan" userId="0291d92d5a8006f9" providerId="LiveId" clId="{39E43720-311B-463F-A1B1-274134534448}" dt="2020-06-16T08:33:57.923" v="4" actId="1076"/>
          <ac:spMkLst>
            <pc:docMk/>
            <pc:sldMk cId="1597364229" sldId="347"/>
            <ac:spMk id="52" creationId="{0DCBDCCF-B6EF-40B0-99FA-5DAC0F3A4F7C}"/>
          </ac:spMkLst>
        </pc:spChg>
        <pc:spChg chg="mod">
          <ac:chgData name="viswanath gopalakrishnan" userId="0291d92d5a8006f9" providerId="LiveId" clId="{39E43720-311B-463F-A1B1-274134534448}" dt="2020-06-16T08:34:05.297" v="5" actId="1076"/>
          <ac:spMkLst>
            <pc:docMk/>
            <pc:sldMk cId="1597364229" sldId="347"/>
            <ac:spMk id="55" creationId="{7479B038-A7C0-4629-9463-130EA90EE810}"/>
          </ac:spMkLst>
        </pc:spChg>
        <pc:spChg chg="mod">
          <ac:chgData name="viswanath gopalakrishnan" userId="0291d92d5a8006f9" providerId="LiveId" clId="{39E43720-311B-463F-A1B1-274134534448}" dt="2020-06-16T08:34:09.163" v="6" actId="1076"/>
          <ac:spMkLst>
            <pc:docMk/>
            <pc:sldMk cId="1597364229" sldId="347"/>
            <ac:spMk id="56" creationId="{565DABDF-786F-47C0-B431-F19A733DC459}"/>
          </ac:spMkLst>
        </pc:spChg>
        <pc:spChg chg="mod">
          <ac:chgData name="viswanath gopalakrishnan" userId="0291d92d5a8006f9" providerId="LiveId" clId="{39E43720-311B-463F-A1B1-274134534448}" dt="2020-06-16T08:34:14.509" v="7" actId="1076"/>
          <ac:spMkLst>
            <pc:docMk/>
            <pc:sldMk cId="1597364229" sldId="347"/>
            <ac:spMk id="72" creationId="{397AE7FF-34C4-43F7-BB76-B451605D5A3B}"/>
          </ac:spMkLst>
        </pc:spChg>
        <pc:spChg chg="mod">
          <ac:chgData name="viswanath gopalakrishnan" userId="0291d92d5a8006f9" providerId="LiveId" clId="{39E43720-311B-463F-A1B1-274134534448}" dt="2020-06-16T08:34:14.509" v="7" actId="1076"/>
          <ac:spMkLst>
            <pc:docMk/>
            <pc:sldMk cId="1597364229" sldId="347"/>
            <ac:spMk id="73" creationId="{EF19C633-9AE9-4832-B4C2-29C9113359FB}"/>
          </ac:spMkLst>
        </pc:spChg>
        <pc:spChg chg="mod">
          <ac:chgData name="viswanath gopalakrishnan" userId="0291d92d5a8006f9" providerId="LiveId" clId="{39E43720-311B-463F-A1B1-274134534448}" dt="2020-06-16T08:34:14.509" v="7" actId="1076"/>
          <ac:spMkLst>
            <pc:docMk/>
            <pc:sldMk cId="1597364229" sldId="347"/>
            <ac:spMk id="74" creationId="{1D534474-9608-4F19-8DCE-4C0F6B873670}"/>
          </ac:spMkLst>
        </pc:spChg>
        <pc:spChg chg="mod">
          <ac:chgData name="viswanath gopalakrishnan" userId="0291d92d5a8006f9" providerId="LiveId" clId="{39E43720-311B-463F-A1B1-274134534448}" dt="2020-06-16T08:34:14.509" v="7" actId="1076"/>
          <ac:spMkLst>
            <pc:docMk/>
            <pc:sldMk cId="1597364229" sldId="347"/>
            <ac:spMk id="75" creationId="{24FE6531-1924-45D8-918F-342E46DCFCED}"/>
          </ac:spMkLst>
        </pc:spChg>
        <pc:spChg chg="mod">
          <ac:chgData name="viswanath gopalakrishnan" userId="0291d92d5a8006f9" providerId="LiveId" clId="{39E43720-311B-463F-A1B1-274134534448}" dt="2020-06-16T08:35:57.190" v="20" actId="57"/>
          <ac:spMkLst>
            <pc:docMk/>
            <pc:sldMk cId="1597364229" sldId="347"/>
            <ac:spMk id="81" creationId="{10AD01D9-A65E-4393-8F6C-8B5850ED4F3D}"/>
          </ac:spMkLst>
        </pc:spChg>
        <pc:spChg chg="mod">
          <ac:chgData name="viswanath gopalakrishnan" userId="0291d92d5a8006f9" providerId="LiveId" clId="{39E43720-311B-463F-A1B1-274134534448}" dt="2020-06-16T08:34:26.808" v="9" actId="1076"/>
          <ac:spMkLst>
            <pc:docMk/>
            <pc:sldMk cId="1597364229" sldId="347"/>
            <ac:spMk id="82" creationId="{91A63EE8-699E-43F4-8F2C-752E33BB36C6}"/>
          </ac:spMkLst>
        </pc:spChg>
        <pc:spChg chg="mod">
          <ac:chgData name="viswanath gopalakrishnan" userId="0291d92d5a8006f9" providerId="LiveId" clId="{39E43720-311B-463F-A1B1-274134534448}" dt="2020-06-16T08:34:29.987" v="10" actId="1076"/>
          <ac:spMkLst>
            <pc:docMk/>
            <pc:sldMk cId="1597364229" sldId="347"/>
            <ac:spMk id="83" creationId="{B80D30B5-67CE-44FC-A77C-CA148000E6BD}"/>
          </ac:spMkLst>
        </pc:spChg>
        <pc:spChg chg="mod">
          <ac:chgData name="viswanath gopalakrishnan" userId="0291d92d5a8006f9" providerId="LiveId" clId="{39E43720-311B-463F-A1B1-274134534448}" dt="2020-06-16T08:34:34.408" v="11" actId="1076"/>
          <ac:spMkLst>
            <pc:docMk/>
            <pc:sldMk cId="1597364229" sldId="347"/>
            <ac:spMk id="84" creationId="{EB89B4D1-A792-411D-BEC2-3A6D994F6542}"/>
          </ac:spMkLst>
        </pc:spChg>
        <pc:spChg chg="mod">
          <ac:chgData name="viswanath gopalakrishnan" userId="0291d92d5a8006f9" providerId="LiveId" clId="{39E43720-311B-463F-A1B1-274134534448}" dt="2020-06-16T08:34:20.263" v="8" actId="1076"/>
          <ac:spMkLst>
            <pc:docMk/>
            <pc:sldMk cId="1597364229" sldId="347"/>
            <ac:spMk id="88" creationId="{F1004F01-D78D-4E41-AB58-53477B54C227}"/>
          </ac:spMkLst>
        </pc:spChg>
        <pc:spChg chg="mod">
          <ac:chgData name="viswanath gopalakrishnan" userId="0291d92d5a8006f9" providerId="LiveId" clId="{39E43720-311B-463F-A1B1-274134534448}" dt="2020-06-16T08:34:20.263" v="8" actId="1076"/>
          <ac:spMkLst>
            <pc:docMk/>
            <pc:sldMk cId="1597364229" sldId="347"/>
            <ac:spMk id="89" creationId="{3BADDD02-C9EB-472A-99E3-73E6505F8911}"/>
          </ac:spMkLst>
        </pc:spChg>
        <pc:spChg chg="mod">
          <ac:chgData name="viswanath gopalakrishnan" userId="0291d92d5a8006f9" providerId="LiveId" clId="{39E43720-311B-463F-A1B1-274134534448}" dt="2020-06-16T08:34:20.263" v="8" actId="1076"/>
          <ac:spMkLst>
            <pc:docMk/>
            <pc:sldMk cId="1597364229" sldId="347"/>
            <ac:spMk id="90" creationId="{44C8F750-2564-474B-9A01-DEFA8B95F1F6}"/>
          </ac:spMkLst>
        </pc:spChg>
        <pc:spChg chg="mod">
          <ac:chgData name="viswanath gopalakrishnan" userId="0291d92d5a8006f9" providerId="LiveId" clId="{39E43720-311B-463F-A1B1-274134534448}" dt="2020-06-16T08:33:57.923" v="4" actId="1076"/>
          <ac:spMkLst>
            <pc:docMk/>
            <pc:sldMk cId="1597364229" sldId="347"/>
            <ac:spMk id="91" creationId="{B66C7CD3-03EE-458F-BED0-D47911BA1AA4}"/>
          </ac:spMkLst>
        </pc:spChg>
        <pc:grpChg chg="mod">
          <ac:chgData name="viswanath gopalakrishnan" userId="0291d92d5a8006f9" providerId="LiveId" clId="{39E43720-311B-463F-A1B1-274134534448}" dt="2020-06-16T08:33:57.923" v="4" actId="1076"/>
          <ac:grpSpMkLst>
            <pc:docMk/>
            <pc:sldMk cId="1597364229" sldId="347"/>
            <ac:grpSpMk id="11" creationId="{D2FFC7DB-F5C5-48D2-8147-0304DC8F5020}"/>
          </ac:grpSpMkLst>
        </pc:grpChg>
        <pc:grpChg chg="mod">
          <ac:chgData name="viswanath gopalakrishnan" userId="0291d92d5a8006f9" providerId="LiveId" clId="{39E43720-311B-463F-A1B1-274134534448}" dt="2020-06-16T08:33:57.923" v="4" actId="1076"/>
          <ac:grpSpMkLst>
            <pc:docMk/>
            <pc:sldMk cId="1597364229" sldId="347"/>
            <ac:grpSpMk id="14" creationId="{B5084AA5-CF5E-4933-BAA3-943A0423B335}"/>
          </ac:grpSpMkLst>
        </pc:grpChg>
        <pc:grpChg chg="mod">
          <ac:chgData name="viswanath gopalakrishnan" userId="0291d92d5a8006f9" providerId="LiveId" clId="{39E43720-311B-463F-A1B1-274134534448}" dt="2020-06-16T08:33:57.923" v="4" actId="1076"/>
          <ac:grpSpMkLst>
            <pc:docMk/>
            <pc:sldMk cId="1597364229" sldId="347"/>
            <ac:grpSpMk id="34" creationId="{38CD7341-8356-4822-923A-5DF57B18A64A}"/>
          </ac:grpSpMkLst>
        </pc:grpChg>
        <pc:picChg chg="mod">
          <ac:chgData name="viswanath gopalakrishnan" userId="0291d92d5a8006f9" providerId="LiveId" clId="{39E43720-311B-463F-A1B1-274134534448}" dt="2020-06-16T09:40:17.041" v="246" actId="1076"/>
          <ac:picMkLst>
            <pc:docMk/>
            <pc:sldMk cId="1597364229" sldId="347"/>
            <ac:picMk id="3" creationId="{2A947D0E-3016-4BC8-8501-FF672B022DC8}"/>
          </ac:picMkLst>
        </pc:picChg>
        <pc:cxnChg chg="mod">
          <ac:chgData name="viswanath gopalakrishnan" userId="0291d92d5a8006f9" providerId="LiveId" clId="{39E43720-311B-463F-A1B1-274134534448}" dt="2020-06-16T08:33:57.923" v="4" actId="1076"/>
          <ac:cxnSpMkLst>
            <pc:docMk/>
            <pc:sldMk cId="1597364229" sldId="347"/>
            <ac:cxnSpMk id="38" creationId="{EE0A5BBA-8C45-438B-8A89-7D5F8F61289E}"/>
          </ac:cxnSpMkLst>
        </pc:cxnChg>
        <pc:cxnChg chg="mod">
          <ac:chgData name="viswanath gopalakrishnan" userId="0291d92d5a8006f9" providerId="LiveId" clId="{39E43720-311B-463F-A1B1-274134534448}" dt="2020-06-16T08:33:57.923" v="4" actId="1076"/>
          <ac:cxnSpMkLst>
            <pc:docMk/>
            <pc:sldMk cId="1597364229" sldId="347"/>
            <ac:cxnSpMk id="42" creationId="{1408F8E8-6025-4FF9-AE55-4BBD6F84062A}"/>
          </ac:cxnSpMkLst>
        </pc:cxnChg>
        <pc:cxnChg chg="mod">
          <ac:chgData name="viswanath gopalakrishnan" userId="0291d92d5a8006f9" providerId="LiveId" clId="{39E43720-311B-463F-A1B1-274134534448}" dt="2020-06-16T08:33:57.923" v="4" actId="1076"/>
          <ac:cxnSpMkLst>
            <pc:docMk/>
            <pc:sldMk cId="1597364229" sldId="347"/>
            <ac:cxnSpMk id="50" creationId="{B9BF6FF4-851E-4A69-B3DC-86DE888CDBEF}"/>
          </ac:cxnSpMkLst>
        </pc:cxnChg>
        <pc:cxnChg chg="del mod">
          <ac:chgData name="viswanath gopalakrishnan" userId="0291d92d5a8006f9" providerId="LiveId" clId="{39E43720-311B-463F-A1B1-274134534448}" dt="2020-06-16T09:40:39.147" v="248" actId="478"/>
          <ac:cxnSpMkLst>
            <pc:docMk/>
            <pc:sldMk cId="1597364229" sldId="347"/>
            <ac:cxnSpMk id="58" creationId="{CE341573-D1E3-488E-8112-67668307C108}"/>
          </ac:cxnSpMkLst>
        </pc:cxnChg>
        <pc:cxnChg chg="mod">
          <ac:chgData name="viswanath gopalakrishnan" userId="0291d92d5a8006f9" providerId="LiveId" clId="{39E43720-311B-463F-A1B1-274134534448}" dt="2020-06-16T09:43:11.357" v="250" actId="14100"/>
          <ac:cxnSpMkLst>
            <pc:docMk/>
            <pc:sldMk cId="1597364229" sldId="347"/>
            <ac:cxnSpMk id="60" creationId="{7C3EFE97-53EA-479B-91CA-D9CD6A7DA6D8}"/>
          </ac:cxnSpMkLst>
        </pc:cxnChg>
      </pc:sldChg>
      <pc:sldChg chg="addSp delSp modSp mod modAnim modNotesTx">
        <pc:chgData name="viswanath gopalakrishnan" userId="0291d92d5a8006f9" providerId="LiveId" clId="{39E43720-311B-463F-A1B1-274134534448}" dt="2020-06-17T04:17:08.746" v="1368" actId="6549"/>
        <pc:sldMkLst>
          <pc:docMk/>
          <pc:sldMk cId="2845113805" sldId="348"/>
        </pc:sldMkLst>
        <pc:spChg chg="mod">
          <ac:chgData name="viswanath gopalakrishnan" userId="0291d92d5a8006f9" providerId="LiveId" clId="{39E43720-311B-463F-A1B1-274134534448}" dt="2020-06-16T08:37:14.532" v="39" actId="20577"/>
          <ac:spMkLst>
            <pc:docMk/>
            <pc:sldMk cId="2845113805" sldId="348"/>
            <ac:spMk id="2" creationId="{B1294D20-5533-481C-A381-BD921BBDA10F}"/>
          </ac:spMkLst>
        </pc:spChg>
        <pc:spChg chg="add mod">
          <ac:chgData name="viswanath gopalakrishnan" userId="0291d92d5a8006f9" providerId="LiveId" clId="{39E43720-311B-463F-A1B1-274134534448}" dt="2020-06-16T09:23:01.448" v="72" actId="1076"/>
          <ac:spMkLst>
            <pc:docMk/>
            <pc:sldMk cId="2845113805" sldId="348"/>
            <ac:spMk id="4" creationId="{B1CBF8DB-93FC-4083-AE73-7D97B92EEED6}"/>
          </ac:spMkLst>
        </pc:spChg>
        <pc:spChg chg="add mod">
          <ac:chgData name="viswanath gopalakrishnan" userId="0291d92d5a8006f9" providerId="LiveId" clId="{39E43720-311B-463F-A1B1-274134534448}" dt="2020-06-16T08:43:05.048" v="66" actId="164"/>
          <ac:spMkLst>
            <pc:docMk/>
            <pc:sldMk cId="2845113805" sldId="348"/>
            <ac:spMk id="5" creationId="{CA5F4CBF-85E7-4129-A0E6-BD3AA9F1F691}"/>
          </ac:spMkLst>
        </pc:spChg>
        <pc:spChg chg="mod">
          <ac:chgData name="viswanath gopalakrishnan" userId="0291d92d5a8006f9" providerId="LiveId" clId="{39E43720-311B-463F-A1B1-274134534448}" dt="2020-06-16T08:41:30.082" v="61" actId="164"/>
          <ac:spMkLst>
            <pc:docMk/>
            <pc:sldMk cId="2845113805" sldId="348"/>
            <ac:spMk id="6" creationId="{941336F4-C229-4C77-A06D-EB221E5ABBE3}"/>
          </ac:spMkLst>
        </pc:spChg>
        <pc:spChg chg="mod">
          <ac:chgData name="viswanath gopalakrishnan" userId="0291d92d5a8006f9" providerId="LiveId" clId="{39E43720-311B-463F-A1B1-274134534448}" dt="2020-06-16T08:43:05.048" v="66" actId="164"/>
          <ac:spMkLst>
            <pc:docMk/>
            <pc:sldMk cId="2845113805" sldId="348"/>
            <ac:spMk id="8" creationId="{C0733BD3-9277-4995-8717-FDDC4D4B4FEE}"/>
          </ac:spMkLst>
        </pc:spChg>
        <pc:spChg chg="add mod">
          <ac:chgData name="viswanath gopalakrishnan" userId="0291d92d5a8006f9" providerId="LiveId" clId="{39E43720-311B-463F-A1B1-274134534448}" dt="2020-06-16T09:27:49.390" v="73" actId="767"/>
          <ac:spMkLst>
            <pc:docMk/>
            <pc:sldMk cId="2845113805" sldId="348"/>
            <ac:spMk id="10" creationId="{F708F05F-698D-47EF-88C2-C3BE02860666}"/>
          </ac:spMkLst>
        </pc:spChg>
        <pc:spChg chg="add mod">
          <ac:chgData name="viswanath gopalakrishnan" userId="0291d92d5a8006f9" providerId="LiveId" clId="{39E43720-311B-463F-A1B1-274134534448}" dt="2020-06-16T09:57:03.817" v="548" actId="113"/>
          <ac:spMkLst>
            <pc:docMk/>
            <pc:sldMk cId="2845113805" sldId="348"/>
            <ac:spMk id="11" creationId="{C4F7D059-38C8-4DDA-AC1C-54BA4D9094E8}"/>
          </ac:spMkLst>
        </pc:spChg>
        <pc:spChg chg="add mod">
          <ac:chgData name="viswanath gopalakrishnan" userId="0291d92d5a8006f9" providerId="LiveId" clId="{39E43720-311B-463F-A1B1-274134534448}" dt="2020-06-16T10:07:42.681" v="719" actId="20577"/>
          <ac:spMkLst>
            <pc:docMk/>
            <pc:sldMk cId="2845113805" sldId="348"/>
            <ac:spMk id="14" creationId="{E7E42543-0683-4919-8EBA-5AC29565DD9E}"/>
          </ac:spMkLst>
        </pc:spChg>
        <pc:spChg chg="add mod">
          <ac:chgData name="viswanath gopalakrishnan" userId="0291d92d5a8006f9" providerId="LiveId" clId="{39E43720-311B-463F-A1B1-274134534448}" dt="2020-06-16T09:57:11.954" v="551" actId="108"/>
          <ac:spMkLst>
            <pc:docMk/>
            <pc:sldMk cId="2845113805" sldId="348"/>
            <ac:spMk id="15" creationId="{498995A4-CF47-48DE-B76F-39AD82415F92}"/>
          </ac:spMkLst>
        </pc:spChg>
        <pc:spChg chg="add mod">
          <ac:chgData name="viswanath gopalakrishnan" userId="0291d92d5a8006f9" providerId="LiveId" clId="{39E43720-311B-463F-A1B1-274134534448}" dt="2020-06-16T09:58:13.573" v="582" actId="20577"/>
          <ac:spMkLst>
            <pc:docMk/>
            <pc:sldMk cId="2845113805" sldId="348"/>
            <ac:spMk id="16" creationId="{9C9610EC-BCD3-49C1-948A-45A39FDEAEEE}"/>
          </ac:spMkLst>
        </pc:spChg>
        <pc:spChg chg="add mod">
          <ac:chgData name="viswanath gopalakrishnan" userId="0291d92d5a8006f9" providerId="LiveId" clId="{39E43720-311B-463F-A1B1-274134534448}" dt="2020-06-16T10:03:42.851" v="689" actId="1076"/>
          <ac:spMkLst>
            <pc:docMk/>
            <pc:sldMk cId="2845113805" sldId="348"/>
            <ac:spMk id="17" creationId="{813749AF-2A20-4B73-9B5C-F049611AD6D8}"/>
          </ac:spMkLst>
        </pc:spChg>
        <pc:spChg chg="add mod">
          <ac:chgData name="viswanath gopalakrishnan" userId="0291d92d5a8006f9" providerId="LiveId" clId="{39E43720-311B-463F-A1B1-274134534448}" dt="2020-06-16T10:03:51.278" v="691" actId="1076"/>
          <ac:spMkLst>
            <pc:docMk/>
            <pc:sldMk cId="2845113805" sldId="348"/>
            <ac:spMk id="18" creationId="{2A9C36C8-E485-437D-8E7A-A64E4BDF9293}"/>
          </ac:spMkLst>
        </pc:spChg>
        <pc:spChg chg="add mod">
          <ac:chgData name="viswanath gopalakrishnan" userId="0291d92d5a8006f9" providerId="LiveId" clId="{39E43720-311B-463F-A1B1-274134534448}" dt="2020-06-16T10:03:48.065" v="690" actId="1076"/>
          <ac:spMkLst>
            <pc:docMk/>
            <pc:sldMk cId="2845113805" sldId="348"/>
            <ac:spMk id="19" creationId="{9FCBEDA6-2E47-4B72-8EAF-2D8C3F7C2AE3}"/>
          </ac:spMkLst>
        </pc:spChg>
        <pc:spChg chg="del">
          <ac:chgData name="viswanath gopalakrishnan" userId="0291d92d5a8006f9" providerId="LiveId" clId="{39E43720-311B-463F-A1B1-274134534448}" dt="2020-06-16T10:04:41.114" v="693"/>
          <ac:spMkLst>
            <pc:docMk/>
            <pc:sldMk cId="2845113805" sldId="348"/>
            <ac:spMk id="20" creationId="{12C043BB-0611-4E11-9347-8C972A3EFBBA}"/>
          </ac:spMkLst>
        </pc:spChg>
        <pc:spChg chg="del">
          <ac:chgData name="viswanath gopalakrishnan" userId="0291d92d5a8006f9" providerId="LiveId" clId="{39E43720-311B-463F-A1B1-274134534448}" dt="2020-06-16T10:04:41.115" v="695"/>
          <ac:spMkLst>
            <pc:docMk/>
            <pc:sldMk cId="2845113805" sldId="348"/>
            <ac:spMk id="21" creationId="{7EA58A86-3A1A-4B35-8C05-0E457A904C4A}"/>
          </ac:spMkLst>
        </pc:spChg>
        <pc:spChg chg="mod">
          <ac:chgData name="viswanath gopalakrishnan" userId="0291d92d5a8006f9" providerId="LiveId" clId="{39E43720-311B-463F-A1B1-274134534448}" dt="2020-06-16T10:05:04.259" v="696" actId="1076"/>
          <ac:spMkLst>
            <pc:docMk/>
            <pc:sldMk cId="2845113805" sldId="348"/>
            <ac:spMk id="22" creationId="{8AFDB2E1-CFCA-4B9F-AF0B-FA7279C29A3A}"/>
          </ac:spMkLst>
        </pc:spChg>
        <pc:spChg chg="add mod">
          <ac:chgData name="viswanath gopalakrishnan" userId="0291d92d5a8006f9" providerId="LiveId" clId="{39E43720-311B-463F-A1B1-274134534448}" dt="2020-06-16T10:05:18.621" v="704" actId="20577"/>
          <ac:spMkLst>
            <pc:docMk/>
            <pc:sldMk cId="2845113805" sldId="348"/>
            <ac:spMk id="23" creationId="{8FA46D11-D14A-431F-8E79-848E84E5D28F}"/>
          </ac:spMkLst>
        </pc:spChg>
        <pc:spChg chg="add mod">
          <ac:chgData name="viswanath gopalakrishnan" userId="0291d92d5a8006f9" providerId="LiveId" clId="{39E43720-311B-463F-A1B1-274134534448}" dt="2020-06-16T10:05:42.029" v="712" actId="20577"/>
          <ac:spMkLst>
            <pc:docMk/>
            <pc:sldMk cId="2845113805" sldId="348"/>
            <ac:spMk id="24" creationId="{0C0F25B1-46B8-415F-9054-84CD9954C482}"/>
          </ac:spMkLst>
        </pc:spChg>
        <pc:grpChg chg="add mod">
          <ac:chgData name="viswanath gopalakrishnan" userId="0291d92d5a8006f9" providerId="LiveId" clId="{39E43720-311B-463F-A1B1-274134534448}" dt="2020-06-16T09:33:01.323" v="104" actId="1076"/>
          <ac:grpSpMkLst>
            <pc:docMk/>
            <pc:sldMk cId="2845113805" sldId="348"/>
            <ac:grpSpMk id="7" creationId="{EC80BB44-A7B8-45AA-B975-769F9AFCB72A}"/>
          </ac:grpSpMkLst>
        </pc:grpChg>
        <pc:grpChg chg="add mod">
          <ac:chgData name="viswanath gopalakrishnan" userId="0291d92d5a8006f9" providerId="LiveId" clId="{39E43720-311B-463F-A1B1-274134534448}" dt="2020-06-16T09:33:05.278" v="105" actId="1076"/>
          <ac:grpSpMkLst>
            <pc:docMk/>
            <pc:sldMk cId="2845113805" sldId="348"/>
            <ac:grpSpMk id="9" creationId="{7DD1B41B-3FF4-4D21-B16F-1C40C1CFA8C0}"/>
          </ac:grpSpMkLst>
        </pc:grpChg>
        <pc:graphicFrameChg chg="add mod modGraphic">
          <ac:chgData name="viswanath gopalakrishnan" userId="0291d92d5a8006f9" providerId="LiveId" clId="{39E43720-311B-463F-A1B1-274134534448}" dt="2020-06-16T10:02:04.367" v="655" actId="20577"/>
          <ac:graphicFrameMkLst>
            <pc:docMk/>
            <pc:sldMk cId="2845113805" sldId="348"/>
            <ac:graphicFrameMk id="12" creationId="{4096CD50-EA50-4C58-9467-B0F2C2836AB0}"/>
          </ac:graphicFrameMkLst>
        </pc:graphicFrameChg>
        <pc:picChg chg="add mod">
          <ac:chgData name="viswanath gopalakrishnan" userId="0291d92d5a8006f9" providerId="LiveId" clId="{39E43720-311B-463F-A1B1-274134534448}" dt="2020-06-16T08:40:43.458" v="53" actId="1076"/>
          <ac:picMkLst>
            <pc:docMk/>
            <pc:sldMk cId="2845113805" sldId="348"/>
            <ac:picMk id="3" creationId="{39896373-0DB4-45A3-8916-81BA84C28F6D}"/>
          </ac:picMkLst>
        </pc:picChg>
      </pc:sldChg>
      <pc:sldChg chg="addSp delSp modSp add mod modAnim modNotesTx">
        <pc:chgData name="viswanath gopalakrishnan" userId="0291d92d5a8006f9" providerId="LiveId" clId="{39E43720-311B-463F-A1B1-274134534448}" dt="2020-06-17T04:17:01.715" v="1367" actId="6549"/>
        <pc:sldMkLst>
          <pc:docMk/>
          <pc:sldMk cId="521572932" sldId="349"/>
        </pc:sldMkLst>
        <pc:spChg chg="mod">
          <ac:chgData name="viswanath gopalakrishnan" userId="0291d92d5a8006f9" providerId="LiveId" clId="{39E43720-311B-463F-A1B1-274134534448}" dt="2020-06-16T09:29:50.538" v="79" actId="20577"/>
          <ac:spMkLst>
            <pc:docMk/>
            <pc:sldMk cId="521572932" sldId="349"/>
            <ac:spMk id="2" creationId="{B1294D20-5533-481C-A381-BD921BBDA10F}"/>
          </ac:spMkLst>
        </pc:spChg>
        <pc:spChg chg="mod">
          <ac:chgData name="viswanath gopalakrishnan" userId="0291d92d5a8006f9" providerId="LiveId" clId="{39E43720-311B-463F-A1B1-274134534448}" dt="2020-06-16T10:27:23.978" v="904" actId="1076"/>
          <ac:spMkLst>
            <pc:docMk/>
            <pc:sldMk cId="521572932" sldId="349"/>
            <ac:spMk id="10" creationId="{F708F05F-698D-47EF-88C2-C3BE02860666}"/>
          </ac:spMkLst>
        </pc:spChg>
        <pc:spChg chg="add del mod">
          <ac:chgData name="viswanath gopalakrishnan" userId="0291d92d5a8006f9" providerId="LiveId" clId="{39E43720-311B-463F-A1B1-274134534448}" dt="2020-06-16T10:10:52.034" v="729"/>
          <ac:spMkLst>
            <pc:docMk/>
            <pc:sldMk cId="521572932" sldId="349"/>
            <ac:spMk id="14" creationId="{296AAC3B-13F7-47B2-B936-66F0DC7AECF1}"/>
          </ac:spMkLst>
        </pc:spChg>
        <pc:spChg chg="add mod">
          <ac:chgData name="viswanath gopalakrishnan" userId="0291d92d5a8006f9" providerId="LiveId" clId="{39E43720-311B-463F-A1B1-274134534448}" dt="2020-06-17T03:52:05.811" v="1220" actId="1076"/>
          <ac:spMkLst>
            <pc:docMk/>
            <pc:sldMk cId="521572932" sldId="349"/>
            <ac:spMk id="16" creationId="{2EA3094B-B5FC-4216-AC98-48AD118AF149}"/>
          </ac:spMkLst>
        </pc:spChg>
        <pc:spChg chg="add mod">
          <ac:chgData name="viswanath gopalakrishnan" userId="0291d92d5a8006f9" providerId="LiveId" clId="{39E43720-311B-463F-A1B1-274134534448}" dt="2020-06-16T10:28:15.770" v="918" actId="1076"/>
          <ac:spMkLst>
            <pc:docMk/>
            <pc:sldMk cId="521572932" sldId="349"/>
            <ac:spMk id="18" creationId="{3881073C-64BB-49C7-81F5-00EE5F0624AB}"/>
          </ac:spMkLst>
        </pc:spChg>
        <pc:spChg chg="add del mod">
          <ac:chgData name="viswanath gopalakrishnan" userId="0291d92d5a8006f9" providerId="LiveId" clId="{39E43720-311B-463F-A1B1-274134534448}" dt="2020-06-16T10:14:04.633" v="794" actId="478"/>
          <ac:spMkLst>
            <pc:docMk/>
            <pc:sldMk cId="521572932" sldId="349"/>
            <ac:spMk id="21" creationId="{3D4E3790-AB35-4208-8C86-65FB9753D336}"/>
          </ac:spMkLst>
        </pc:spChg>
        <pc:spChg chg="add mod">
          <ac:chgData name="viswanath gopalakrishnan" userId="0291d92d5a8006f9" providerId="LiveId" clId="{39E43720-311B-463F-A1B1-274134534448}" dt="2020-06-16T13:59:01.220" v="1186" actId="1076"/>
          <ac:spMkLst>
            <pc:docMk/>
            <pc:sldMk cId="521572932" sldId="349"/>
            <ac:spMk id="22" creationId="{87C0CFC3-5A95-4D61-B17D-662CEBC212C3}"/>
          </ac:spMkLst>
        </pc:spChg>
        <pc:spChg chg="add mod">
          <ac:chgData name="viswanath gopalakrishnan" userId="0291d92d5a8006f9" providerId="LiveId" clId="{39E43720-311B-463F-A1B1-274134534448}" dt="2020-06-16T10:28:15.770" v="918" actId="1076"/>
          <ac:spMkLst>
            <pc:docMk/>
            <pc:sldMk cId="521572932" sldId="349"/>
            <ac:spMk id="28" creationId="{5BECD86F-5073-4064-8DCC-353E3C244FFA}"/>
          </ac:spMkLst>
        </pc:spChg>
        <pc:spChg chg="add del">
          <ac:chgData name="viswanath gopalakrishnan" userId="0291d92d5a8006f9" providerId="LiveId" clId="{39E43720-311B-463F-A1B1-274134534448}" dt="2020-06-16T10:18:41.692" v="813" actId="478"/>
          <ac:spMkLst>
            <pc:docMk/>
            <pc:sldMk cId="521572932" sldId="349"/>
            <ac:spMk id="33" creationId="{098A3FF9-D4F8-4ABA-A4D3-2488CDE79EA0}"/>
          </ac:spMkLst>
        </pc:spChg>
        <pc:spChg chg="add mod">
          <ac:chgData name="viswanath gopalakrishnan" userId="0291d92d5a8006f9" providerId="LiveId" clId="{39E43720-311B-463F-A1B1-274134534448}" dt="2020-06-16T13:58:54.343" v="1183" actId="20577"/>
          <ac:spMkLst>
            <pc:docMk/>
            <pc:sldMk cId="521572932" sldId="349"/>
            <ac:spMk id="34" creationId="{74342FC0-ACB0-4DA1-914A-7E23BA16BFEA}"/>
          </ac:spMkLst>
        </pc:spChg>
        <pc:spChg chg="add del mod">
          <ac:chgData name="viswanath gopalakrishnan" userId="0291d92d5a8006f9" providerId="LiveId" clId="{39E43720-311B-463F-A1B1-274134534448}" dt="2020-06-16T10:19:44.032" v="823" actId="478"/>
          <ac:spMkLst>
            <pc:docMk/>
            <pc:sldMk cId="521572932" sldId="349"/>
            <ac:spMk id="35" creationId="{254D6218-0BE0-4FD4-B7D8-E2E3F41B616C}"/>
          </ac:spMkLst>
        </pc:spChg>
        <pc:spChg chg="add del mod">
          <ac:chgData name="viswanath gopalakrishnan" userId="0291d92d5a8006f9" providerId="LiveId" clId="{39E43720-311B-463F-A1B1-274134534448}" dt="2020-06-16T10:21:43.449" v="833" actId="478"/>
          <ac:spMkLst>
            <pc:docMk/>
            <pc:sldMk cId="521572932" sldId="349"/>
            <ac:spMk id="41" creationId="{CE779FD4-834D-48CD-8E19-F08C799D5A0B}"/>
          </ac:spMkLst>
        </pc:spChg>
        <pc:spChg chg="add del">
          <ac:chgData name="viswanath gopalakrishnan" userId="0291d92d5a8006f9" providerId="LiveId" clId="{39E43720-311B-463F-A1B1-274134534448}" dt="2020-06-16T10:22:17.432" v="837" actId="11529"/>
          <ac:spMkLst>
            <pc:docMk/>
            <pc:sldMk cId="521572932" sldId="349"/>
            <ac:spMk id="42" creationId="{9BD8C5D0-1567-4AE0-927E-389852528413}"/>
          </ac:spMkLst>
        </pc:spChg>
        <pc:spChg chg="add del mod">
          <ac:chgData name="viswanath gopalakrishnan" userId="0291d92d5a8006f9" providerId="LiveId" clId="{39E43720-311B-463F-A1B1-274134534448}" dt="2020-06-16T10:23:10.333" v="845" actId="478"/>
          <ac:spMkLst>
            <pc:docMk/>
            <pc:sldMk cId="521572932" sldId="349"/>
            <ac:spMk id="43" creationId="{7279A8C4-E4F3-4B8E-93D1-BCA6903EA939}"/>
          </ac:spMkLst>
        </pc:spChg>
        <pc:spChg chg="add del mod">
          <ac:chgData name="viswanath gopalakrishnan" userId="0291d92d5a8006f9" providerId="LiveId" clId="{39E43720-311B-463F-A1B1-274134534448}" dt="2020-06-16T10:23:58.222" v="851" actId="478"/>
          <ac:spMkLst>
            <pc:docMk/>
            <pc:sldMk cId="521572932" sldId="349"/>
            <ac:spMk id="44" creationId="{01B6FB57-CA69-4146-8A13-AC09AFE37B09}"/>
          </ac:spMkLst>
        </pc:spChg>
        <pc:spChg chg="add mod">
          <ac:chgData name="viswanath gopalakrishnan" userId="0291d92d5a8006f9" providerId="LiveId" clId="{39E43720-311B-463F-A1B1-274134534448}" dt="2020-06-17T03:48:38.997" v="1206" actId="164"/>
          <ac:spMkLst>
            <pc:docMk/>
            <pc:sldMk cId="521572932" sldId="349"/>
            <ac:spMk id="68" creationId="{798A0460-46A9-47B6-89AD-6A8EC6011204}"/>
          </ac:spMkLst>
        </pc:spChg>
        <pc:spChg chg="add mod">
          <ac:chgData name="viswanath gopalakrishnan" userId="0291d92d5a8006f9" providerId="LiveId" clId="{39E43720-311B-463F-A1B1-274134534448}" dt="2020-06-17T03:48:38.997" v="1206" actId="164"/>
          <ac:spMkLst>
            <pc:docMk/>
            <pc:sldMk cId="521572932" sldId="349"/>
            <ac:spMk id="69" creationId="{31BA56B1-8CE1-4A43-9D7A-95170D4A0675}"/>
          </ac:spMkLst>
        </pc:spChg>
        <pc:spChg chg="add mod">
          <ac:chgData name="viswanath gopalakrishnan" userId="0291d92d5a8006f9" providerId="LiveId" clId="{39E43720-311B-463F-A1B1-274134534448}" dt="2020-06-17T03:48:38.997" v="1206" actId="164"/>
          <ac:spMkLst>
            <pc:docMk/>
            <pc:sldMk cId="521572932" sldId="349"/>
            <ac:spMk id="70" creationId="{5A8A3388-D831-4130-A161-D40C858F57F4}"/>
          </ac:spMkLst>
        </pc:spChg>
        <pc:spChg chg="add mod">
          <ac:chgData name="viswanath gopalakrishnan" userId="0291d92d5a8006f9" providerId="LiveId" clId="{39E43720-311B-463F-A1B1-274134534448}" dt="2020-06-16T10:37:03.952" v="1174" actId="1076"/>
          <ac:spMkLst>
            <pc:docMk/>
            <pc:sldMk cId="521572932" sldId="349"/>
            <ac:spMk id="75" creationId="{FF8BE0C3-A675-41D2-9C6A-A7AA0B09C788}"/>
          </ac:spMkLst>
        </pc:spChg>
        <pc:spChg chg="add mod">
          <ac:chgData name="viswanath gopalakrishnan" userId="0291d92d5a8006f9" providerId="LiveId" clId="{39E43720-311B-463F-A1B1-274134534448}" dt="2020-06-16T10:37:07.985" v="1175" actId="1076"/>
          <ac:spMkLst>
            <pc:docMk/>
            <pc:sldMk cId="521572932" sldId="349"/>
            <ac:spMk id="76" creationId="{97BD1003-52C1-4DE0-B045-2C1E05601A36}"/>
          </ac:spMkLst>
        </pc:spChg>
        <pc:spChg chg="add mod">
          <ac:chgData name="viswanath gopalakrishnan" userId="0291d92d5a8006f9" providerId="LiveId" clId="{39E43720-311B-463F-A1B1-274134534448}" dt="2020-06-16T10:37:10.768" v="1176" actId="1076"/>
          <ac:spMkLst>
            <pc:docMk/>
            <pc:sldMk cId="521572932" sldId="349"/>
            <ac:spMk id="77" creationId="{86AFB118-3545-4C12-B856-E0152C40A987}"/>
          </ac:spMkLst>
        </pc:spChg>
        <pc:spChg chg="add mod">
          <ac:chgData name="viswanath gopalakrishnan" userId="0291d92d5a8006f9" providerId="LiveId" clId="{39E43720-311B-463F-A1B1-274134534448}" dt="2020-06-16T10:36:49.474" v="1173" actId="1076"/>
          <ac:spMkLst>
            <pc:docMk/>
            <pc:sldMk cId="521572932" sldId="349"/>
            <ac:spMk id="83" creationId="{B034D2C9-DCFD-4B37-B09E-F91542A597F6}"/>
          </ac:spMkLst>
        </pc:spChg>
        <pc:spChg chg="add mod">
          <ac:chgData name="viswanath gopalakrishnan" userId="0291d92d5a8006f9" providerId="LiveId" clId="{39E43720-311B-463F-A1B1-274134534448}" dt="2020-06-17T03:48:38.997" v="1206" actId="164"/>
          <ac:spMkLst>
            <pc:docMk/>
            <pc:sldMk cId="521572932" sldId="349"/>
            <ac:spMk id="1027" creationId="{332D076E-6D64-4585-8BBB-2BEF46460582}"/>
          </ac:spMkLst>
        </pc:spChg>
        <pc:spChg chg="add mod">
          <ac:chgData name="viswanath gopalakrishnan" userId="0291d92d5a8006f9" providerId="LiveId" clId="{39E43720-311B-463F-A1B1-274134534448}" dt="2020-06-16T10:31:28.997" v="1008" actId="1076"/>
          <ac:spMkLst>
            <pc:docMk/>
            <pc:sldMk cId="521572932" sldId="349"/>
            <ac:spMk id="1028" creationId="{11772C4D-11D0-430B-ACBA-F00CB6EF9275}"/>
          </ac:spMkLst>
        </pc:spChg>
        <pc:spChg chg="mod">
          <ac:chgData name="viswanath gopalakrishnan" userId="0291d92d5a8006f9" providerId="LiveId" clId="{39E43720-311B-463F-A1B1-274134534448}" dt="2020-06-16T10:35:38.593" v="1084" actId="1076"/>
          <ac:spMkLst>
            <pc:docMk/>
            <pc:sldMk cId="521572932" sldId="349"/>
            <ac:spMk id="1031" creationId="{1B5C1D40-19B0-4EB0-B37D-93DE460A276E}"/>
          </ac:spMkLst>
        </pc:spChg>
        <pc:spChg chg="add mod">
          <ac:chgData name="viswanath gopalakrishnan" userId="0291d92d5a8006f9" providerId="LiveId" clId="{39E43720-311B-463F-A1B1-274134534448}" dt="2020-06-16T10:34:51.429" v="1075" actId="164"/>
          <ac:spMkLst>
            <pc:docMk/>
            <pc:sldMk cId="521572932" sldId="349"/>
            <ac:spMk id="1032" creationId="{32CA9F86-B251-4D97-A39B-2763FF6B09E6}"/>
          </ac:spMkLst>
        </pc:spChg>
        <pc:spChg chg="add mod">
          <ac:chgData name="viswanath gopalakrishnan" userId="0291d92d5a8006f9" providerId="LiveId" clId="{39E43720-311B-463F-A1B1-274134534448}" dt="2020-06-16T10:34:51.429" v="1075" actId="164"/>
          <ac:spMkLst>
            <pc:docMk/>
            <pc:sldMk cId="521572932" sldId="349"/>
            <ac:spMk id="1033" creationId="{2CB3E2E6-D0F4-413C-B967-1050753BEB80}"/>
          </ac:spMkLst>
        </pc:spChg>
        <pc:grpChg chg="add mod">
          <ac:chgData name="viswanath gopalakrishnan" userId="0291d92d5a8006f9" providerId="LiveId" clId="{39E43720-311B-463F-A1B1-274134534448}" dt="2020-06-17T03:47:22.080" v="1197" actId="164"/>
          <ac:grpSpMkLst>
            <pc:docMk/>
            <pc:sldMk cId="521572932" sldId="349"/>
            <ac:grpSpMk id="3" creationId="{A68BF098-8AF5-4F7A-8568-90AC7843D06A}"/>
          </ac:grpSpMkLst>
        </pc:grpChg>
        <pc:grpChg chg="add mod">
          <ac:chgData name="viswanath gopalakrishnan" userId="0291d92d5a8006f9" providerId="LiveId" clId="{39E43720-311B-463F-A1B1-274134534448}" dt="2020-06-17T03:48:38.997" v="1206" actId="164"/>
          <ac:grpSpMkLst>
            <pc:docMk/>
            <pc:sldMk cId="521572932" sldId="349"/>
            <ac:grpSpMk id="4" creationId="{FF19DE51-BFE0-4BCA-A929-5D467FE61275}"/>
          </ac:grpSpMkLst>
        </pc:grpChg>
        <pc:grpChg chg="del">
          <ac:chgData name="viswanath gopalakrishnan" userId="0291d92d5a8006f9" providerId="LiveId" clId="{39E43720-311B-463F-A1B1-274134534448}" dt="2020-06-16T09:29:58.093" v="80" actId="478"/>
          <ac:grpSpMkLst>
            <pc:docMk/>
            <pc:sldMk cId="521572932" sldId="349"/>
            <ac:grpSpMk id="7" creationId="{EC80BB44-A7B8-45AA-B975-769F9AFCB72A}"/>
          </ac:grpSpMkLst>
        </pc:grpChg>
        <pc:grpChg chg="del">
          <ac:chgData name="viswanath gopalakrishnan" userId="0291d92d5a8006f9" providerId="LiveId" clId="{39E43720-311B-463F-A1B1-274134534448}" dt="2020-06-16T09:29:58.093" v="80" actId="478"/>
          <ac:grpSpMkLst>
            <pc:docMk/>
            <pc:sldMk cId="521572932" sldId="349"/>
            <ac:grpSpMk id="9" creationId="{7DD1B41B-3FF4-4D21-B16F-1C40C1CFA8C0}"/>
          </ac:grpSpMkLst>
        </pc:grpChg>
        <pc:grpChg chg="add mod">
          <ac:chgData name="viswanath gopalakrishnan" userId="0291d92d5a8006f9" providerId="LiveId" clId="{39E43720-311B-463F-A1B1-274134534448}" dt="2020-06-16T10:26:59.108" v="896" actId="164"/>
          <ac:grpSpMkLst>
            <pc:docMk/>
            <pc:sldMk cId="521572932" sldId="349"/>
            <ac:grpSpMk id="59" creationId="{301ED365-58DA-486A-B27C-1862A2567AC2}"/>
          </ac:grpSpMkLst>
        </pc:grpChg>
        <pc:grpChg chg="add mod">
          <ac:chgData name="viswanath gopalakrishnan" userId="0291d92d5a8006f9" providerId="LiveId" clId="{39E43720-311B-463F-A1B1-274134534448}" dt="2020-06-17T03:47:22.080" v="1197" actId="164"/>
          <ac:grpSpMkLst>
            <pc:docMk/>
            <pc:sldMk cId="521572932" sldId="349"/>
            <ac:grpSpMk id="1034" creationId="{2866BE27-BD4F-4231-AFAC-FD6B4F08598D}"/>
          </ac:grpSpMkLst>
        </pc:grpChg>
        <pc:graphicFrameChg chg="add del mod">
          <ac:chgData name="viswanath gopalakrishnan" userId="0291d92d5a8006f9" providerId="LiveId" clId="{39E43720-311B-463F-A1B1-274134534448}" dt="2020-06-16T10:09:21.629" v="722" actId="478"/>
          <ac:graphicFrameMkLst>
            <pc:docMk/>
            <pc:sldMk cId="521572932" sldId="349"/>
            <ac:graphicFrameMk id="13" creationId="{723653E3-6C19-46FB-89E6-39211823B2A0}"/>
          </ac:graphicFrameMkLst>
        </pc:graphicFrameChg>
        <pc:picChg chg="del">
          <ac:chgData name="viswanath gopalakrishnan" userId="0291d92d5a8006f9" providerId="LiveId" clId="{39E43720-311B-463F-A1B1-274134534448}" dt="2020-06-16T09:29:58.093" v="80" actId="478"/>
          <ac:picMkLst>
            <pc:docMk/>
            <pc:sldMk cId="521572932" sldId="349"/>
            <ac:picMk id="3" creationId="{39896373-0DB4-45A3-8916-81BA84C28F6D}"/>
          </ac:picMkLst>
        </pc:picChg>
        <pc:picChg chg="add mod">
          <ac:chgData name="viswanath gopalakrishnan" userId="0291d92d5a8006f9" providerId="LiveId" clId="{39E43720-311B-463F-A1B1-274134534448}" dt="2020-06-16T10:28:15.770" v="918" actId="1076"/>
          <ac:picMkLst>
            <pc:docMk/>
            <pc:sldMk cId="521572932" sldId="349"/>
            <ac:picMk id="15" creationId="{1CDEFB03-3AE0-4221-9483-9AC81126DA1D}"/>
          </ac:picMkLst>
        </pc:picChg>
        <pc:picChg chg="add del mod">
          <ac:chgData name="viswanath gopalakrishnan" userId="0291d92d5a8006f9" providerId="LiveId" clId="{39E43720-311B-463F-A1B1-274134534448}" dt="2020-06-16T10:10:52.030" v="727" actId="478"/>
          <ac:picMkLst>
            <pc:docMk/>
            <pc:sldMk cId="521572932" sldId="349"/>
            <ac:picMk id="1026" creationId="{1DD7AAEF-45CB-4635-8ADE-6ACAFF03130A}"/>
          </ac:picMkLst>
        </pc:picChg>
        <pc:cxnChg chg="add mod">
          <ac:chgData name="viswanath gopalakrishnan" userId="0291d92d5a8006f9" providerId="LiveId" clId="{39E43720-311B-463F-A1B1-274134534448}" dt="2020-06-16T10:29:36.520" v="970" actId="14100"/>
          <ac:cxnSpMkLst>
            <pc:docMk/>
            <pc:sldMk cId="521572932" sldId="349"/>
            <ac:cxnSpMk id="19" creationId="{20021AC6-22D9-47EE-AFE6-86B5091966F1}"/>
          </ac:cxnSpMkLst>
        </pc:cxnChg>
        <pc:cxnChg chg="add mod">
          <ac:chgData name="viswanath gopalakrishnan" userId="0291d92d5a8006f9" providerId="LiveId" clId="{39E43720-311B-463F-A1B1-274134534448}" dt="2020-06-16T10:28:15.770" v="918" actId="1076"/>
          <ac:cxnSpMkLst>
            <pc:docMk/>
            <pc:sldMk cId="521572932" sldId="349"/>
            <ac:cxnSpMk id="24" creationId="{9C069E3C-2087-42F5-9301-FC69D563627E}"/>
          </ac:cxnSpMkLst>
        </pc:cxnChg>
        <pc:cxnChg chg="add mod">
          <ac:chgData name="viswanath gopalakrishnan" userId="0291d92d5a8006f9" providerId="LiveId" clId="{39E43720-311B-463F-A1B1-274134534448}" dt="2020-06-16T10:30:28.040" v="994" actId="1076"/>
          <ac:cxnSpMkLst>
            <pc:docMk/>
            <pc:sldMk cId="521572932" sldId="349"/>
            <ac:cxnSpMk id="29" creationId="{79C39DB2-6914-4AE3-AF09-419F48ED9198}"/>
          </ac:cxnSpMkLst>
        </pc:cxnChg>
        <pc:cxnChg chg="add del mod">
          <ac:chgData name="viswanath gopalakrishnan" userId="0291d92d5a8006f9" providerId="LiveId" clId="{39E43720-311B-463F-A1B1-274134534448}" dt="2020-06-16T10:21:01.309" v="829" actId="478"/>
          <ac:cxnSpMkLst>
            <pc:docMk/>
            <pc:sldMk cId="521572932" sldId="349"/>
            <ac:cxnSpMk id="37" creationId="{DC8FB1B5-B188-4C9F-96EF-0FE7EF505407}"/>
          </ac:cxnSpMkLst>
        </pc:cxnChg>
        <pc:cxnChg chg="add del mod">
          <ac:chgData name="viswanath gopalakrishnan" userId="0291d92d5a8006f9" providerId="LiveId" clId="{39E43720-311B-463F-A1B1-274134534448}" dt="2020-06-16T10:27:30.130" v="905" actId="478"/>
          <ac:cxnSpMkLst>
            <pc:docMk/>
            <pc:sldMk cId="521572932" sldId="349"/>
            <ac:cxnSpMk id="46" creationId="{3C0054CC-4FF8-4E6C-8ACC-A2257B8F8B31}"/>
          </ac:cxnSpMkLst>
        </pc:cxnChg>
        <pc:cxnChg chg="add del mod">
          <ac:chgData name="viswanath gopalakrishnan" userId="0291d92d5a8006f9" providerId="LiveId" clId="{39E43720-311B-463F-A1B1-274134534448}" dt="2020-06-16T10:27:32.777" v="906" actId="478"/>
          <ac:cxnSpMkLst>
            <pc:docMk/>
            <pc:sldMk cId="521572932" sldId="349"/>
            <ac:cxnSpMk id="48" creationId="{70078557-84D2-47DB-BC03-6E53E461CAFD}"/>
          </ac:cxnSpMkLst>
        </pc:cxnChg>
        <pc:cxnChg chg="add del mod">
          <ac:chgData name="viswanath gopalakrishnan" userId="0291d92d5a8006f9" providerId="LiveId" clId="{39E43720-311B-463F-A1B1-274134534448}" dt="2020-06-16T10:31:20.770" v="1007" actId="478"/>
          <ac:cxnSpMkLst>
            <pc:docMk/>
            <pc:sldMk cId="521572932" sldId="349"/>
            <ac:cxnSpMk id="50" creationId="{776D027C-8DC3-4CA7-80D4-56CBFE2BCA74}"/>
          </ac:cxnSpMkLst>
        </pc:cxnChg>
        <pc:cxnChg chg="add del mod">
          <ac:chgData name="viswanath gopalakrishnan" userId="0291d92d5a8006f9" providerId="LiveId" clId="{39E43720-311B-463F-A1B1-274134534448}" dt="2020-06-16T10:27:05.751" v="903"/>
          <ac:cxnSpMkLst>
            <pc:docMk/>
            <pc:sldMk cId="521572932" sldId="349"/>
            <ac:cxnSpMk id="53" creationId="{F5CA7621-B887-46C6-83C3-3992365B6608}"/>
          </ac:cxnSpMkLst>
        </pc:cxnChg>
        <pc:cxnChg chg="add del mod">
          <ac:chgData name="viswanath gopalakrishnan" userId="0291d92d5a8006f9" providerId="LiveId" clId="{39E43720-311B-463F-A1B1-274134534448}" dt="2020-06-16T10:27:03.120" v="899"/>
          <ac:cxnSpMkLst>
            <pc:docMk/>
            <pc:sldMk cId="521572932" sldId="349"/>
            <ac:cxnSpMk id="57" creationId="{D2F8CAF9-0C7F-44D2-8FF7-862F87B5070F}"/>
          </ac:cxnSpMkLst>
        </pc:cxnChg>
        <pc:cxnChg chg="add mod">
          <ac:chgData name="viswanath gopalakrishnan" userId="0291d92d5a8006f9" providerId="LiveId" clId="{39E43720-311B-463F-A1B1-274134534448}" dt="2020-06-17T03:47:22.080" v="1197" actId="164"/>
          <ac:cxnSpMkLst>
            <pc:docMk/>
            <pc:sldMk cId="521572932" sldId="349"/>
            <ac:cxnSpMk id="1036" creationId="{CC6FC074-AA5A-4D22-A983-84F6D216B68E}"/>
          </ac:cxnSpMkLst>
        </pc:cxnChg>
      </pc:sldChg>
      <pc:sldChg chg="addSp delSp modSp add mod delAnim modAnim modNotesTx">
        <pc:chgData name="viswanath gopalakrishnan" userId="0291d92d5a8006f9" providerId="LiveId" clId="{39E43720-311B-463F-A1B1-274134534448}" dt="2020-06-17T04:51:16.428" v="1688" actId="1076"/>
        <pc:sldMkLst>
          <pc:docMk/>
          <pc:sldMk cId="3634428734" sldId="350"/>
        </pc:sldMkLst>
        <pc:spChg chg="mod">
          <ac:chgData name="viswanath gopalakrishnan" userId="0291d92d5a8006f9" providerId="LiveId" clId="{39E43720-311B-463F-A1B1-274134534448}" dt="2020-06-17T04:07:06.839" v="1254" actId="20577"/>
          <ac:spMkLst>
            <pc:docMk/>
            <pc:sldMk cId="3634428734" sldId="350"/>
            <ac:spMk id="2" creationId="{B1294D20-5533-481C-A381-BD921BBDA10F}"/>
          </ac:spMkLst>
        </pc:spChg>
        <pc:spChg chg="add mod">
          <ac:chgData name="viswanath gopalakrishnan" userId="0291d92d5a8006f9" providerId="LiveId" clId="{39E43720-311B-463F-A1B1-274134534448}" dt="2020-06-17T04:51:16.428" v="1688" actId="1076"/>
          <ac:spMkLst>
            <pc:docMk/>
            <pc:sldMk cId="3634428734" sldId="350"/>
            <ac:spMk id="3" creationId="{93D5F1CF-2C3A-4CE6-9534-0ABDA16670EF}"/>
          </ac:spMkLst>
        </pc:spChg>
        <pc:spChg chg="add del mod">
          <ac:chgData name="viswanath gopalakrishnan" userId="0291d92d5a8006f9" providerId="LiveId" clId="{39E43720-311B-463F-A1B1-274134534448}" dt="2020-06-17T04:13:04.367" v="1304"/>
          <ac:spMkLst>
            <pc:docMk/>
            <pc:sldMk cId="3634428734" sldId="350"/>
            <ac:spMk id="6" creationId="{18763A57-A989-40A4-9301-BFF9A4F0B710}"/>
          </ac:spMkLst>
        </pc:spChg>
        <pc:spChg chg="add mod">
          <ac:chgData name="viswanath gopalakrishnan" userId="0291d92d5a8006f9" providerId="LiveId" clId="{39E43720-311B-463F-A1B1-274134534448}" dt="2020-06-17T04:22:29.998" v="1441" actId="1076"/>
          <ac:spMkLst>
            <pc:docMk/>
            <pc:sldMk cId="3634428734" sldId="350"/>
            <ac:spMk id="9" creationId="{93802CF8-E5BF-4562-A809-670283BC85AC}"/>
          </ac:spMkLst>
        </pc:spChg>
        <pc:spChg chg="del">
          <ac:chgData name="viswanath gopalakrishnan" userId="0291d92d5a8006f9" providerId="LiveId" clId="{39E43720-311B-463F-A1B1-274134534448}" dt="2020-06-17T04:13:14.394" v="1308" actId="478"/>
          <ac:spMkLst>
            <pc:docMk/>
            <pc:sldMk cId="3634428734" sldId="350"/>
            <ac:spMk id="10" creationId="{F708F05F-698D-47EF-88C2-C3BE02860666}"/>
          </ac:spMkLst>
        </pc:spChg>
        <pc:spChg chg="del">
          <ac:chgData name="viswanath gopalakrishnan" userId="0291d92d5a8006f9" providerId="LiveId" clId="{39E43720-311B-463F-A1B1-274134534448}" dt="2020-06-17T04:06:43.290" v="1222" actId="478"/>
          <ac:spMkLst>
            <pc:docMk/>
            <pc:sldMk cId="3634428734" sldId="350"/>
            <ac:spMk id="16" creationId="{2EA3094B-B5FC-4216-AC98-48AD118AF149}"/>
          </ac:spMkLst>
        </pc:spChg>
        <pc:spChg chg="del">
          <ac:chgData name="viswanath gopalakrishnan" userId="0291d92d5a8006f9" providerId="LiveId" clId="{39E43720-311B-463F-A1B1-274134534448}" dt="2020-06-17T04:06:43.290" v="1222" actId="478"/>
          <ac:spMkLst>
            <pc:docMk/>
            <pc:sldMk cId="3634428734" sldId="350"/>
            <ac:spMk id="18" creationId="{3881073C-64BB-49C7-81F5-00EE5F0624AB}"/>
          </ac:spMkLst>
        </pc:spChg>
        <pc:spChg chg="del">
          <ac:chgData name="viswanath gopalakrishnan" userId="0291d92d5a8006f9" providerId="LiveId" clId="{39E43720-311B-463F-A1B1-274134534448}" dt="2020-06-17T04:06:43.290" v="1222" actId="478"/>
          <ac:spMkLst>
            <pc:docMk/>
            <pc:sldMk cId="3634428734" sldId="350"/>
            <ac:spMk id="22" creationId="{87C0CFC3-5A95-4D61-B17D-662CEBC212C3}"/>
          </ac:spMkLst>
        </pc:spChg>
        <pc:spChg chg="del">
          <ac:chgData name="viswanath gopalakrishnan" userId="0291d92d5a8006f9" providerId="LiveId" clId="{39E43720-311B-463F-A1B1-274134534448}" dt="2020-06-17T04:06:43.290" v="1222" actId="478"/>
          <ac:spMkLst>
            <pc:docMk/>
            <pc:sldMk cId="3634428734" sldId="350"/>
            <ac:spMk id="28" creationId="{5BECD86F-5073-4064-8DCC-353E3C244FFA}"/>
          </ac:spMkLst>
        </pc:spChg>
        <pc:spChg chg="add mod">
          <ac:chgData name="viswanath gopalakrishnan" userId="0291d92d5a8006f9" providerId="LiveId" clId="{39E43720-311B-463F-A1B1-274134534448}" dt="2020-06-17T04:14:54.552" v="1328" actId="1076"/>
          <ac:spMkLst>
            <pc:docMk/>
            <pc:sldMk cId="3634428734" sldId="350"/>
            <ac:spMk id="30" creationId="{60D575B3-824C-46FC-8F43-79621F507E18}"/>
          </ac:spMkLst>
        </pc:spChg>
        <pc:spChg chg="del">
          <ac:chgData name="viswanath gopalakrishnan" userId="0291d92d5a8006f9" providerId="LiveId" clId="{39E43720-311B-463F-A1B1-274134534448}" dt="2020-06-17T04:06:43.290" v="1222" actId="478"/>
          <ac:spMkLst>
            <pc:docMk/>
            <pc:sldMk cId="3634428734" sldId="350"/>
            <ac:spMk id="34" creationId="{74342FC0-ACB0-4DA1-914A-7E23BA16BFEA}"/>
          </ac:spMkLst>
        </pc:spChg>
        <pc:spChg chg="add mod">
          <ac:chgData name="viswanath gopalakrishnan" userId="0291d92d5a8006f9" providerId="LiveId" clId="{39E43720-311B-463F-A1B1-274134534448}" dt="2020-06-17T04:23:25.956" v="1463" actId="14100"/>
          <ac:spMkLst>
            <pc:docMk/>
            <pc:sldMk cId="3634428734" sldId="350"/>
            <ac:spMk id="35" creationId="{973E3873-B8F4-4C5C-8E01-FD6EB1E730C9}"/>
          </ac:spMkLst>
        </pc:spChg>
        <pc:spChg chg="del">
          <ac:chgData name="viswanath gopalakrishnan" userId="0291d92d5a8006f9" providerId="LiveId" clId="{39E43720-311B-463F-A1B1-274134534448}" dt="2020-06-17T04:06:43.290" v="1222" actId="478"/>
          <ac:spMkLst>
            <pc:docMk/>
            <pc:sldMk cId="3634428734" sldId="350"/>
            <ac:spMk id="75" creationId="{FF8BE0C3-A675-41D2-9C6A-A7AA0B09C788}"/>
          </ac:spMkLst>
        </pc:spChg>
        <pc:spChg chg="del">
          <ac:chgData name="viswanath gopalakrishnan" userId="0291d92d5a8006f9" providerId="LiveId" clId="{39E43720-311B-463F-A1B1-274134534448}" dt="2020-06-17T04:06:43.290" v="1222" actId="478"/>
          <ac:spMkLst>
            <pc:docMk/>
            <pc:sldMk cId="3634428734" sldId="350"/>
            <ac:spMk id="76" creationId="{97BD1003-52C1-4DE0-B045-2C1E05601A36}"/>
          </ac:spMkLst>
        </pc:spChg>
        <pc:spChg chg="del">
          <ac:chgData name="viswanath gopalakrishnan" userId="0291d92d5a8006f9" providerId="LiveId" clId="{39E43720-311B-463F-A1B1-274134534448}" dt="2020-06-17T04:06:43.290" v="1222" actId="478"/>
          <ac:spMkLst>
            <pc:docMk/>
            <pc:sldMk cId="3634428734" sldId="350"/>
            <ac:spMk id="77" creationId="{86AFB118-3545-4C12-B856-E0152C40A987}"/>
          </ac:spMkLst>
        </pc:spChg>
        <pc:spChg chg="del">
          <ac:chgData name="viswanath gopalakrishnan" userId="0291d92d5a8006f9" providerId="LiveId" clId="{39E43720-311B-463F-A1B1-274134534448}" dt="2020-06-17T04:06:43.290" v="1222" actId="478"/>
          <ac:spMkLst>
            <pc:docMk/>
            <pc:sldMk cId="3634428734" sldId="350"/>
            <ac:spMk id="83" creationId="{B034D2C9-DCFD-4B37-B09E-F91542A597F6}"/>
          </ac:spMkLst>
        </pc:spChg>
        <pc:spChg chg="del">
          <ac:chgData name="viswanath gopalakrishnan" userId="0291d92d5a8006f9" providerId="LiveId" clId="{39E43720-311B-463F-A1B1-274134534448}" dt="2020-06-17T04:06:43.290" v="1222" actId="478"/>
          <ac:spMkLst>
            <pc:docMk/>
            <pc:sldMk cId="3634428734" sldId="350"/>
            <ac:spMk id="1028" creationId="{11772C4D-11D0-430B-ACBA-F00CB6EF9275}"/>
          </ac:spMkLst>
        </pc:spChg>
        <pc:spChg chg="del">
          <ac:chgData name="viswanath gopalakrishnan" userId="0291d92d5a8006f9" providerId="LiveId" clId="{39E43720-311B-463F-A1B1-274134534448}" dt="2020-06-17T04:06:43.290" v="1222" actId="478"/>
          <ac:spMkLst>
            <pc:docMk/>
            <pc:sldMk cId="3634428734" sldId="350"/>
            <ac:spMk id="1031" creationId="{1B5C1D40-19B0-4EB0-B37D-93DE460A276E}"/>
          </ac:spMkLst>
        </pc:spChg>
        <pc:grpChg chg="del">
          <ac:chgData name="viswanath gopalakrishnan" userId="0291d92d5a8006f9" providerId="LiveId" clId="{39E43720-311B-463F-A1B1-274134534448}" dt="2020-06-17T04:06:43.290" v="1222" actId="478"/>
          <ac:grpSpMkLst>
            <pc:docMk/>
            <pc:sldMk cId="3634428734" sldId="350"/>
            <ac:grpSpMk id="3" creationId="{A68BF098-8AF5-4F7A-8568-90AC7843D06A}"/>
          </ac:grpSpMkLst>
        </pc:grpChg>
        <pc:grpChg chg="del">
          <ac:chgData name="viswanath gopalakrishnan" userId="0291d92d5a8006f9" providerId="LiveId" clId="{39E43720-311B-463F-A1B1-274134534448}" dt="2020-06-17T04:06:43.290" v="1222" actId="478"/>
          <ac:grpSpMkLst>
            <pc:docMk/>
            <pc:sldMk cId="3634428734" sldId="350"/>
            <ac:grpSpMk id="4" creationId="{FF19DE51-BFE0-4BCA-A929-5D467FE61275}"/>
          </ac:grpSpMkLst>
        </pc:grpChg>
        <pc:picChg chg="add mod">
          <ac:chgData name="viswanath gopalakrishnan" userId="0291d92d5a8006f9" providerId="LiveId" clId="{39E43720-311B-463F-A1B1-274134534448}" dt="2020-06-17T04:14:50.912" v="1327" actId="1076"/>
          <ac:picMkLst>
            <pc:docMk/>
            <pc:sldMk cId="3634428734" sldId="350"/>
            <ac:picMk id="5" creationId="{A604AC33-A1B3-45F9-874C-03D2E3E4461F}"/>
          </ac:picMkLst>
        </pc:picChg>
        <pc:picChg chg="add mod">
          <ac:chgData name="viswanath gopalakrishnan" userId="0291d92d5a8006f9" providerId="LiveId" clId="{39E43720-311B-463F-A1B1-274134534448}" dt="2020-06-17T04:22:33.040" v="1442" actId="1076"/>
          <ac:picMkLst>
            <pc:docMk/>
            <pc:sldMk cId="3634428734" sldId="350"/>
            <ac:picMk id="7" creationId="{BFBA6887-C18C-4702-990B-2A25067A38C1}"/>
          </ac:picMkLst>
        </pc:picChg>
        <pc:picChg chg="add mod">
          <ac:chgData name="viswanath gopalakrishnan" userId="0291d92d5a8006f9" providerId="LiveId" clId="{39E43720-311B-463F-A1B1-274134534448}" dt="2020-06-17T04:23:54.684" v="1465" actId="1076"/>
          <ac:picMkLst>
            <pc:docMk/>
            <pc:sldMk cId="3634428734" sldId="350"/>
            <ac:picMk id="8" creationId="{DC3A7EC2-EF1C-4610-9887-B2CDEB6033A4}"/>
          </ac:picMkLst>
        </pc:picChg>
        <pc:picChg chg="del">
          <ac:chgData name="viswanath gopalakrishnan" userId="0291d92d5a8006f9" providerId="LiveId" clId="{39E43720-311B-463F-A1B1-274134534448}" dt="2020-06-17T04:06:43.290" v="1222" actId="478"/>
          <ac:picMkLst>
            <pc:docMk/>
            <pc:sldMk cId="3634428734" sldId="350"/>
            <ac:picMk id="15" creationId="{1CDEFB03-3AE0-4221-9483-9AC81126DA1D}"/>
          </ac:picMkLst>
        </pc:picChg>
        <pc:picChg chg="add mod">
          <ac:chgData name="viswanath gopalakrishnan" userId="0291d92d5a8006f9" providerId="LiveId" clId="{39E43720-311B-463F-A1B1-274134534448}" dt="2020-06-17T04:47:09.300" v="1657" actId="1076"/>
          <ac:picMkLst>
            <pc:docMk/>
            <pc:sldMk cId="3634428734" sldId="350"/>
            <ac:picMk id="1026" creationId="{ADAEC9AF-4922-4D07-8F54-EADAF7641909}"/>
          </ac:picMkLst>
        </pc:picChg>
        <pc:cxnChg chg="del">
          <ac:chgData name="viswanath gopalakrishnan" userId="0291d92d5a8006f9" providerId="LiveId" clId="{39E43720-311B-463F-A1B1-274134534448}" dt="2020-06-17T04:06:43.290" v="1222" actId="478"/>
          <ac:cxnSpMkLst>
            <pc:docMk/>
            <pc:sldMk cId="3634428734" sldId="350"/>
            <ac:cxnSpMk id="19" creationId="{20021AC6-22D9-47EE-AFE6-86B5091966F1}"/>
          </ac:cxnSpMkLst>
        </pc:cxnChg>
        <pc:cxnChg chg="del">
          <ac:chgData name="viswanath gopalakrishnan" userId="0291d92d5a8006f9" providerId="LiveId" clId="{39E43720-311B-463F-A1B1-274134534448}" dt="2020-06-17T04:06:43.290" v="1222" actId="478"/>
          <ac:cxnSpMkLst>
            <pc:docMk/>
            <pc:sldMk cId="3634428734" sldId="350"/>
            <ac:cxnSpMk id="24" creationId="{9C069E3C-2087-42F5-9301-FC69D563627E}"/>
          </ac:cxnSpMkLst>
        </pc:cxnChg>
        <pc:cxnChg chg="del">
          <ac:chgData name="viswanath gopalakrishnan" userId="0291d92d5a8006f9" providerId="LiveId" clId="{39E43720-311B-463F-A1B1-274134534448}" dt="2020-06-17T04:06:43.290" v="1222" actId="478"/>
          <ac:cxnSpMkLst>
            <pc:docMk/>
            <pc:sldMk cId="3634428734" sldId="350"/>
            <ac:cxnSpMk id="29" creationId="{79C39DB2-6914-4AE3-AF09-419F48ED9198}"/>
          </ac:cxnSpMkLst>
        </pc:cxnChg>
        <pc:cxnChg chg="mod">
          <ac:chgData name="viswanath gopalakrishnan" userId="0291d92d5a8006f9" providerId="LiveId" clId="{39E43720-311B-463F-A1B1-274134534448}" dt="2020-06-17T04:06:43.290" v="1222" actId="478"/>
          <ac:cxnSpMkLst>
            <pc:docMk/>
            <pc:sldMk cId="3634428734" sldId="350"/>
            <ac:cxnSpMk id="1036" creationId="{CC6FC074-AA5A-4D22-A983-84F6D216B68E}"/>
          </ac:cxnSpMkLst>
        </pc:cxnChg>
      </pc:sldChg>
      <pc:sldChg chg="addSp delSp modSp add mod delAnim modAnim modNotesTx">
        <pc:chgData name="viswanath gopalakrishnan" userId="0291d92d5a8006f9" providerId="LiveId" clId="{39E43720-311B-463F-A1B1-274134534448}" dt="2020-06-17T05:26:47.092" v="1961"/>
        <pc:sldMkLst>
          <pc:docMk/>
          <pc:sldMk cId="3011041662" sldId="351"/>
        </pc:sldMkLst>
        <pc:spChg chg="mod">
          <ac:chgData name="viswanath gopalakrishnan" userId="0291d92d5a8006f9" providerId="LiveId" clId="{39E43720-311B-463F-A1B1-274134534448}" dt="2020-06-17T04:48:59.523" v="1682" actId="20577"/>
          <ac:spMkLst>
            <pc:docMk/>
            <pc:sldMk cId="3011041662" sldId="351"/>
            <ac:spMk id="2" creationId="{B1294D20-5533-481C-A381-BD921BBDA10F}"/>
          </ac:spMkLst>
        </pc:spChg>
        <pc:spChg chg="del">
          <ac:chgData name="viswanath gopalakrishnan" userId="0291d92d5a8006f9" providerId="LiveId" clId="{39E43720-311B-463F-A1B1-274134534448}" dt="2020-06-17T04:49:11.249" v="1683" actId="478"/>
          <ac:spMkLst>
            <pc:docMk/>
            <pc:sldMk cId="3011041662" sldId="351"/>
            <ac:spMk id="3" creationId="{93D5F1CF-2C3A-4CE6-9534-0ABDA16670EF}"/>
          </ac:spMkLst>
        </pc:spChg>
        <pc:spChg chg="add mod">
          <ac:chgData name="viswanath gopalakrishnan" userId="0291d92d5a8006f9" providerId="LiveId" clId="{39E43720-311B-463F-A1B1-274134534448}" dt="2020-06-17T05:25:23.943" v="1953" actId="1076"/>
          <ac:spMkLst>
            <pc:docMk/>
            <pc:sldMk cId="3011041662" sldId="351"/>
            <ac:spMk id="4" creationId="{FF6929F8-DBA1-4583-A35D-E833BF05E982}"/>
          </ac:spMkLst>
        </pc:spChg>
        <pc:spChg chg="del">
          <ac:chgData name="viswanath gopalakrishnan" userId="0291d92d5a8006f9" providerId="LiveId" clId="{39E43720-311B-463F-A1B1-274134534448}" dt="2020-06-17T04:49:11.249" v="1683" actId="478"/>
          <ac:spMkLst>
            <pc:docMk/>
            <pc:sldMk cId="3011041662" sldId="351"/>
            <ac:spMk id="9" creationId="{93802CF8-E5BF-4562-A809-670283BC85AC}"/>
          </ac:spMkLst>
        </pc:spChg>
        <pc:spChg chg="add mod">
          <ac:chgData name="viswanath gopalakrishnan" userId="0291d92d5a8006f9" providerId="LiveId" clId="{39E43720-311B-463F-A1B1-274134534448}" dt="2020-06-17T05:25:29.122" v="1955" actId="1076"/>
          <ac:spMkLst>
            <pc:docMk/>
            <pc:sldMk cId="3011041662" sldId="351"/>
            <ac:spMk id="11" creationId="{7C62EAF3-6A38-4D74-BC04-D7779DDE40FE}"/>
          </ac:spMkLst>
        </pc:spChg>
        <pc:spChg chg="add mod">
          <ac:chgData name="viswanath gopalakrishnan" userId="0291d92d5a8006f9" providerId="LiveId" clId="{39E43720-311B-463F-A1B1-274134534448}" dt="2020-06-17T05:24:37.292" v="1948" actId="113"/>
          <ac:spMkLst>
            <pc:docMk/>
            <pc:sldMk cId="3011041662" sldId="351"/>
            <ac:spMk id="13" creationId="{47C5C598-B5D8-4BC9-A7AE-263309625BB1}"/>
          </ac:spMkLst>
        </pc:spChg>
        <pc:spChg chg="add mod">
          <ac:chgData name="viswanath gopalakrishnan" userId="0291d92d5a8006f9" providerId="LiveId" clId="{39E43720-311B-463F-A1B1-274134534448}" dt="2020-06-17T05:20:32.353" v="1876" actId="1076"/>
          <ac:spMkLst>
            <pc:docMk/>
            <pc:sldMk cId="3011041662" sldId="351"/>
            <ac:spMk id="14" creationId="{A2757512-0551-4371-9F23-6E5A0543031E}"/>
          </ac:spMkLst>
        </pc:spChg>
        <pc:spChg chg="add mod">
          <ac:chgData name="viswanath gopalakrishnan" userId="0291d92d5a8006f9" providerId="LiveId" clId="{39E43720-311B-463F-A1B1-274134534448}" dt="2020-06-17T05:24:45.608" v="1949" actId="1076"/>
          <ac:spMkLst>
            <pc:docMk/>
            <pc:sldMk cId="3011041662" sldId="351"/>
            <ac:spMk id="17" creationId="{51C73B68-D069-47C1-ABA6-586EFA427654}"/>
          </ac:spMkLst>
        </pc:spChg>
        <pc:spChg chg="del">
          <ac:chgData name="viswanath gopalakrishnan" userId="0291d92d5a8006f9" providerId="LiveId" clId="{39E43720-311B-463F-A1B1-274134534448}" dt="2020-06-17T04:49:11.249" v="1683" actId="478"/>
          <ac:spMkLst>
            <pc:docMk/>
            <pc:sldMk cId="3011041662" sldId="351"/>
            <ac:spMk id="30" creationId="{60D575B3-824C-46FC-8F43-79621F507E18}"/>
          </ac:spMkLst>
        </pc:spChg>
        <pc:spChg chg="del">
          <ac:chgData name="viswanath gopalakrishnan" userId="0291d92d5a8006f9" providerId="LiveId" clId="{39E43720-311B-463F-A1B1-274134534448}" dt="2020-06-17T04:49:11.249" v="1683" actId="478"/>
          <ac:spMkLst>
            <pc:docMk/>
            <pc:sldMk cId="3011041662" sldId="351"/>
            <ac:spMk id="35" creationId="{973E3873-B8F4-4C5C-8E01-FD6EB1E730C9}"/>
          </ac:spMkLst>
        </pc:spChg>
        <pc:picChg chg="del">
          <ac:chgData name="viswanath gopalakrishnan" userId="0291d92d5a8006f9" providerId="LiveId" clId="{39E43720-311B-463F-A1B1-274134534448}" dt="2020-06-17T04:49:11.249" v="1683" actId="478"/>
          <ac:picMkLst>
            <pc:docMk/>
            <pc:sldMk cId="3011041662" sldId="351"/>
            <ac:picMk id="5" creationId="{A604AC33-A1B3-45F9-874C-03D2E3E4461F}"/>
          </ac:picMkLst>
        </pc:picChg>
        <pc:picChg chg="add mod">
          <ac:chgData name="viswanath gopalakrishnan" userId="0291d92d5a8006f9" providerId="LiveId" clId="{39E43720-311B-463F-A1B1-274134534448}" dt="2020-06-17T05:24:26.367" v="1942" actId="1076"/>
          <ac:picMkLst>
            <pc:docMk/>
            <pc:sldMk cId="3011041662" sldId="351"/>
            <ac:picMk id="6" creationId="{3B512CEC-98EB-40BF-9B0B-F04AFAD0396B}"/>
          </ac:picMkLst>
        </pc:picChg>
        <pc:picChg chg="del">
          <ac:chgData name="viswanath gopalakrishnan" userId="0291d92d5a8006f9" providerId="LiveId" clId="{39E43720-311B-463F-A1B1-274134534448}" dt="2020-06-17T04:49:15.203" v="1684" actId="478"/>
          <ac:picMkLst>
            <pc:docMk/>
            <pc:sldMk cId="3011041662" sldId="351"/>
            <ac:picMk id="7" creationId="{BFBA6887-C18C-4702-990B-2A25067A38C1}"/>
          </ac:picMkLst>
        </pc:picChg>
        <pc:picChg chg="del">
          <ac:chgData name="viswanath gopalakrishnan" userId="0291d92d5a8006f9" providerId="LiveId" clId="{39E43720-311B-463F-A1B1-274134534448}" dt="2020-06-17T04:49:11.249" v="1683" actId="478"/>
          <ac:picMkLst>
            <pc:docMk/>
            <pc:sldMk cId="3011041662" sldId="351"/>
            <ac:picMk id="8" creationId="{DC3A7EC2-EF1C-4610-9887-B2CDEB6033A4}"/>
          </ac:picMkLst>
        </pc:picChg>
        <pc:picChg chg="add del">
          <ac:chgData name="viswanath gopalakrishnan" userId="0291d92d5a8006f9" providerId="LiveId" clId="{39E43720-311B-463F-A1B1-274134534448}" dt="2020-06-17T05:23:54.301" v="1887" actId="478"/>
          <ac:picMkLst>
            <pc:docMk/>
            <pc:sldMk cId="3011041662" sldId="351"/>
            <ac:picMk id="10" creationId="{B24469E3-C0B2-4FEF-98DE-E965686A8A7E}"/>
          </ac:picMkLst>
        </pc:picChg>
        <pc:picChg chg="del">
          <ac:chgData name="viswanath gopalakrishnan" userId="0291d92d5a8006f9" providerId="LiveId" clId="{39E43720-311B-463F-A1B1-274134534448}" dt="2020-06-17T04:49:11.249" v="1683" actId="478"/>
          <ac:picMkLst>
            <pc:docMk/>
            <pc:sldMk cId="3011041662" sldId="351"/>
            <ac:picMk id="1026" creationId="{ADAEC9AF-4922-4D07-8F54-EADAF7641909}"/>
          </ac:picMkLst>
        </pc:picChg>
        <pc:picChg chg="add mod">
          <ac:chgData name="viswanath gopalakrishnan" userId="0291d92d5a8006f9" providerId="LiveId" clId="{39E43720-311B-463F-A1B1-274134534448}" dt="2020-06-17T04:50:50.139" v="1686" actId="1076"/>
          <ac:picMkLst>
            <pc:docMk/>
            <pc:sldMk cId="3011041662" sldId="351"/>
            <ac:picMk id="2050" creationId="{C3DC6EB1-FE13-4449-A45F-489D46DBD5E7}"/>
          </ac:picMkLst>
        </pc:picChg>
      </pc:sldChg>
      <pc:sldChg chg="addSp delSp modSp add mod modAnim modNotesTx">
        <pc:chgData name="viswanath gopalakrishnan" userId="0291d92d5a8006f9" providerId="LiveId" clId="{39E43720-311B-463F-A1B1-274134534448}" dt="2020-06-19T05:12:48.405" v="2729" actId="6549"/>
        <pc:sldMkLst>
          <pc:docMk/>
          <pc:sldMk cId="3051843911" sldId="352"/>
        </pc:sldMkLst>
        <pc:spChg chg="mod">
          <ac:chgData name="viswanath gopalakrishnan" userId="0291d92d5a8006f9" providerId="LiveId" clId="{39E43720-311B-463F-A1B1-274134534448}" dt="2020-06-18T08:46:30.522" v="1974" actId="20577"/>
          <ac:spMkLst>
            <pc:docMk/>
            <pc:sldMk cId="3051843911" sldId="352"/>
            <ac:spMk id="2" creationId="{B1294D20-5533-481C-A381-BD921BBDA10F}"/>
          </ac:spMkLst>
        </pc:spChg>
        <pc:spChg chg="add mod">
          <ac:chgData name="viswanath gopalakrishnan" userId="0291d92d5a8006f9" providerId="LiveId" clId="{39E43720-311B-463F-A1B1-274134534448}" dt="2020-06-18T09:52:24.973" v="2454" actId="1076"/>
          <ac:spMkLst>
            <pc:docMk/>
            <pc:sldMk cId="3051843911" sldId="352"/>
            <ac:spMk id="3" creationId="{EE288426-F89B-45AC-8B9E-96A6062D3393}"/>
          </ac:spMkLst>
        </pc:spChg>
        <pc:spChg chg="del">
          <ac:chgData name="viswanath gopalakrishnan" userId="0291d92d5a8006f9" providerId="LiveId" clId="{39E43720-311B-463F-A1B1-274134534448}" dt="2020-06-18T08:46:04.851" v="1963" actId="478"/>
          <ac:spMkLst>
            <pc:docMk/>
            <pc:sldMk cId="3051843911" sldId="352"/>
            <ac:spMk id="4" creationId="{FF6929F8-DBA1-4583-A35D-E833BF05E982}"/>
          </ac:spMkLst>
        </pc:spChg>
        <pc:spChg chg="add mod">
          <ac:chgData name="viswanath gopalakrishnan" userId="0291d92d5a8006f9" providerId="LiveId" clId="{39E43720-311B-463F-A1B1-274134534448}" dt="2020-06-18T09:21:21.018" v="2216" actId="113"/>
          <ac:spMkLst>
            <pc:docMk/>
            <pc:sldMk cId="3051843911" sldId="352"/>
            <ac:spMk id="5" creationId="{01B998CE-41DA-439E-999F-9E3429269291}"/>
          </ac:spMkLst>
        </pc:spChg>
        <pc:spChg chg="del">
          <ac:chgData name="viswanath gopalakrishnan" userId="0291d92d5a8006f9" providerId="LiveId" clId="{39E43720-311B-463F-A1B1-274134534448}" dt="2020-06-18T08:46:04.851" v="1963" actId="478"/>
          <ac:spMkLst>
            <pc:docMk/>
            <pc:sldMk cId="3051843911" sldId="352"/>
            <ac:spMk id="11" creationId="{7C62EAF3-6A38-4D74-BC04-D7779DDE40FE}"/>
          </ac:spMkLst>
        </pc:spChg>
        <pc:spChg chg="del">
          <ac:chgData name="viswanath gopalakrishnan" userId="0291d92d5a8006f9" providerId="LiveId" clId="{39E43720-311B-463F-A1B1-274134534448}" dt="2020-06-18T08:46:04.851" v="1963" actId="478"/>
          <ac:spMkLst>
            <pc:docMk/>
            <pc:sldMk cId="3051843911" sldId="352"/>
            <ac:spMk id="13" creationId="{47C5C598-B5D8-4BC9-A7AE-263309625BB1}"/>
          </ac:spMkLst>
        </pc:spChg>
        <pc:spChg chg="del">
          <ac:chgData name="viswanath gopalakrishnan" userId="0291d92d5a8006f9" providerId="LiveId" clId="{39E43720-311B-463F-A1B1-274134534448}" dt="2020-06-18T08:46:04.851" v="1963" actId="478"/>
          <ac:spMkLst>
            <pc:docMk/>
            <pc:sldMk cId="3051843911" sldId="352"/>
            <ac:spMk id="14" creationId="{A2757512-0551-4371-9F23-6E5A0543031E}"/>
          </ac:spMkLst>
        </pc:spChg>
        <pc:spChg chg="add mod">
          <ac:chgData name="viswanath gopalakrishnan" userId="0291d92d5a8006f9" providerId="LiveId" clId="{39E43720-311B-463F-A1B1-274134534448}" dt="2020-06-18T09:55:39.143" v="2483" actId="164"/>
          <ac:spMkLst>
            <pc:docMk/>
            <pc:sldMk cId="3051843911" sldId="352"/>
            <ac:spMk id="15" creationId="{3FDE459B-E7A1-47A0-943A-93BF2AA1F257}"/>
          </ac:spMkLst>
        </pc:spChg>
        <pc:spChg chg="del">
          <ac:chgData name="viswanath gopalakrishnan" userId="0291d92d5a8006f9" providerId="LiveId" clId="{39E43720-311B-463F-A1B1-274134534448}" dt="2020-06-18T08:46:04.851" v="1963" actId="478"/>
          <ac:spMkLst>
            <pc:docMk/>
            <pc:sldMk cId="3051843911" sldId="352"/>
            <ac:spMk id="17" creationId="{51C73B68-D069-47C1-ABA6-586EFA427654}"/>
          </ac:spMkLst>
        </pc:spChg>
        <pc:spChg chg="add mod">
          <ac:chgData name="viswanath gopalakrishnan" userId="0291d92d5a8006f9" providerId="LiveId" clId="{39E43720-311B-463F-A1B1-274134534448}" dt="2020-06-18T09:55:39.143" v="2483" actId="164"/>
          <ac:spMkLst>
            <pc:docMk/>
            <pc:sldMk cId="3051843911" sldId="352"/>
            <ac:spMk id="19" creationId="{F0AEF238-5ACA-4AA0-B36B-DC5ED38B55E1}"/>
          </ac:spMkLst>
        </pc:spChg>
        <pc:spChg chg="mod">
          <ac:chgData name="viswanath gopalakrishnan" userId="0291d92d5a8006f9" providerId="LiveId" clId="{39E43720-311B-463F-A1B1-274134534448}" dt="2020-06-18T09:49:29.706" v="2428" actId="1076"/>
          <ac:spMkLst>
            <pc:docMk/>
            <pc:sldMk cId="3051843911" sldId="352"/>
            <ac:spMk id="20" creationId="{9764F99C-26AC-4F6D-83E4-0132C921BEC5}"/>
          </ac:spMkLst>
        </pc:spChg>
        <pc:spChg chg="add mod">
          <ac:chgData name="viswanath gopalakrishnan" userId="0291d92d5a8006f9" providerId="LiveId" clId="{39E43720-311B-463F-A1B1-274134534448}" dt="2020-06-18T09:44:58.495" v="2371" actId="1076"/>
          <ac:spMkLst>
            <pc:docMk/>
            <pc:sldMk cId="3051843911" sldId="352"/>
            <ac:spMk id="21" creationId="{A6978261-BCA3-43DE-BFD7-07DA84DB70FD}"/>
          </ac:spMkLst>
        </pc:spChg>
        <pc:spChg chg="add mod">
          <ac:chgData name="viswanath gopalakrishnan" userId="0291d92d5a8006f9" providerId="LiveId" clId="{39E43720-311B-463F-A1B1-274134534448}" dt="2020-06-18T09:51:42.219" v="2447" actId="1076"/>
          <ac:spMkLst>
            <pc:docMk/>
            <pc:sldMk cId="3051843911" sldId="352"/>
            <ac:spMk id="22" creationId="{3CBD186D-7F4B-46A9-94E5-126370BFD707}"/>
          </ac:spMkLst>
        </pc:spChg>
        <pc:spChg chg="add mod">
          <ac:chgData name="viswanath gopalakrishnan" userId="0291d92d5a8006f9" providerId="LiveId" clId="{39E43720-311B-463F-A1B1-274134534448}" dt="2020-06-18T09:44:58.495" v="2371" actId="1076"/>
          <ac:spMkLst>
            <pc:docMk/>
            <pc:sldMk cId="3051843911" sldId="352"/>
            <ac:spMk id="23" creationId="{688D93A2-890A-42A8-B807-05F3CBAF117C}"/>
          </ac:spMkLst>
        </pc:spChg>
        <pc:spChg chg="add mod">
          <ac:chgData name="viswanath gopalakrishnan" userId="0291d92d5a8006f9" providerId="LiveId" clId="{39E43720-311B-463F-A1B1-274134534448}" dt="2020-06-18T09:50:23.899" v="2434" actId="1076"/>
          <ac:spMkLst>
            <pc:docMk/>
            <pc:sldMk cId="3051843911" sldId="352"/>
            <ac:spMk id="24" creationId="{2337A24B-0252-46A7-8F88-C6D47A40FA09}"/>
          </ac:spMkLst>
        </pc:spChg>
        <pc:spChg chg="add mod">
          <ac:chgData name="viswanath gopalakrishnan" userId="0291d92d5a8006f9" providerId="LiveId" clId="{39E43720-311B-463F-A1B1-274134534448}" dt="2020-06-18T09:47:19.989" v="2405" actId="1076"/>
          <ac:spMkLst>
            <pc:docMk/>
            <pc:sldMk cId="3051843911" sldId="352"/>
            <ac:spMk id="26" creationId="{F9E86BEB-DD9A-4BEE-BB6C-F42ABDC36E00}"/>
          </ac:spMkLst>
        </pc:spChg>
        <pc:spChg chg="add mod">
          <ac:chgData name="viswanath gopalakrishnan" userId="0291d92d5a8006f9" providerId="LiveId" clId="{39E43720-311B-463F-A1B1-274134534448}" dt="2020-06-18T09:51:35.721" v="2445" actId="1076"/>
          <ac:spMkLst>
            <pc:docMk/>
            <pc:sldMk cId="3051843911" sldId="352"/>
            <ac:spMk id="27" creationId="{51CE4DCA-2814-4277-9CD1-D428BA5C7E0F}"/>
          </ac:spMkLst>
        </pc:spChg>
        <pc:spChg chg="add mod">
          <ac:chgData name="viswanath gopalakrishnan" userId="0291d92d5a8006f9" providerId="LiveId" clId="{39E43720-311B-463F-A1B1-274134534448}" dt="2020-06-18T09:52:50.139" v="2457" actId="1076"/>
          <ac:spMkLst>
            <pc:docMk/>
            <pc:sldMk cId="3051843911" sldId="352"/>
            <ac:spMk id="28" creationId="{74FF8E1E-F383-40AD-A34B-9F08C500674E}"/>
          </ac:spMkLst>
        </pc:spChg>
        <pc:spChg chg="add mod">
          <ac:chgData name="viswanath gopalakrishnan" userId="0291d92d5a8006f9" providerId="LiveId" clId="{39E43720-311B-463F-A1B1-274134534448}" dt="2020-06-18T09:52:37.354" v="2455" actId="164"/>
          <ac:spMkLst>
            <pc:docMk/>
            <pc:sldMk cId="3051843911" sldId="352"/>
            <ac:spMk id="30" creationId="{44107F95-89A4-4A47-B719-F985D241BB60}"/>
          </ac:spMkLst>
        </pc:spChg>
        <pc:spChg chg="add mod">
          <ac:chgData name="viswanath gopalakrishnan" userId="0291d92d5a8006f9" providerId="LiveId" clId="{39E43720-311B-463F-A1B1-274134534448}" dt="2020-06-18T09:52:37.354" v="2455" actId="164"/>
          <ac:spMkLst>
            <pc:docMk/>
            <pc:sldMk cId="3051843911" sldId="352"/>
            <ac:spMk id="31" creationId="{5C09BFA7-A8C0-4069-96D5-86F53F4C6AE8}"/>
          </ac:spMkLst>
        </pc:spChg>
        <pc:spChg chg="add mod">
          <ac:chgData name="viswanath gopalakrishnan" userId="0291d92d5a8006f9" providerId="LiveId" clId="{39E43720-311B-463F-A1B1-274134534448}" dt="2020-06-18T09:52:37.354" v="2455" actId="164"/>
          <ac:spMkLst>
            <pc:docMk/>
            <pc:sldMk cId="3051843911" sldId="352"/>
            <ac:spMk id="32" creationId="{BC5C03BF-4DEF-4668-8B64-07F5967BFC4E}"/>
          </ac:spMkLst>
        </pc:spChg>
        <pc:spChg chg="add mod">
          <ac:chgData name="viswanath gopalakrishnan" userId="0291d92d5a8006f9" providerId="LiveId" clId="{39E43720-311B-463F-A1B1-274134534448}" dt="2020-06-18T09:52:37.354" v="2455" actId="164"/>
          <ac:spMkLst>
            <pc:docMk/>
            <pc:sldMk cId="3051843911" sldId="352"/>
            <ac:spMk id="33" creationId="{586583AD-E653-432B-BC21-EC650A7089BA}"/>
          </ac:spMkLst>
        </pc:spChg>
        <pc:spChg chg="add mod">
          <ac:chgData name="viswanath gopalakrishnan" userId="0291d92d5a8006f9" providerId="LiveId" clId="{39E43720-311B-463F-A1B1-274134534448}" dt="2020-06-18T09:52:37.354" v="2455" actId="164"/>
          <ac:spMkLst>
            <pc:docMk/>
            <pc:sldMk cId="3051843911" sldId="352"/>
            <ac:spMk id="34" creationId="{B028B3B9-6D07-497C-80E7-05E6FBF7101C}"/>
          </ac:spMkLst>
        </pc:spChg>
        <pc:spChg chg="add mod">
          <ac:chgData name="viswanath gopalakrishnan" userId="0291d92d5a8006f9" providerId="LiveId" clId="{39E43720-311B-463F-A1B1-274134534448}" dt="2020-06-18T09:52:37.354" v="2455" actId="164"/>
          <ac:spMkLst>
            <pc:docMk/>
            <pc:sldMk cId="3051843911" sldId="352"/>
            <ac:spMk id="35" creationId="{F6CDD0AB-794E-4652-BED8-1A313CC7E3EB}"/>
          </ac:spMkLst>
        </pc:spChg>
        <pc:spChg chg="add del">
          <ac:chgData name="viswanath gopalakrishnan" userId="0291d92d5a8006f9" providerId="LiveId" clId="{39E43720-311B-463F-A1B1-274134534448}" dt="2020-06-18T09:42:42.155" v="2345" actId="478"/>
          <ac:spMkLst>
            <pc:docMk/>
            <pc:sldMk cId="3051843911" sldId="352"/>
            <ac:spMk id="42" creationId="{DF88851B-317A-4178-9E1C-AB02FA101C10}"/>
          </ac:spMkLst>
        </pc:spChg>
        <pc:spChg chg="add del">
          <ac:chgData name="viswanath gopalakrishnan" userId="0291d92d5a8006f9" providerId="LiveId" clId="{39E43720-311B-463F-A1B1-274134534448}" dt="2020-06-18T09:42:52.049" v="2347" actId="478"/>
          <ac:spMkLst>
            <pc:docMk/>
            <pc:sldMk cId="3051843911" sldId="352"/>
            <ac:spMk id="43" creationId="{3FE7D0CE-15BF-4B25-A285-341CFFBD7889}"/>
          </ac:spMkLst>
        </pc:spChg>
        <pc:spChg chg="add mod">
          <ac:chgData name="viswanath gopalakrishnan" userId="0291d92d5a8006f9" providerId="LiveId" clId="{39E43720-311B-463F-A1B1-274134534448}" dt="2020-06-18T09:54:06.303" v="2472" actId="1076"/>
          <ac:spMkLst>
            <pc:docMk/>
            <pc:sldMk cId="3051843911" sldId="352"/>
            <ac:spMk id="44" creationId="{312E5713-4542-455B-8544-3825E5F0F7FB}"/>
          </ac:spMkLst>
        </pc:spChg>
        <pc:spChg chg="add mod">
          <ac:chgData name="viswanath gopalakrishnan" userId="0291d92d5a8006f9" providerId="LiveId" clId="{39E43720-311B-463F-A1B1-274134534448}" dt="2020-06-18T09:53:48.791" v="2468" actId="164"/>
          <ac:spMkLst>
            <pc:docMk/>
            <pc:sldMk cId="3051843911" sldId="352"/>
            <ac:spMk id="47" creationId="{357C926C-039E-4F4D-96A6-AD2D078B9C94}"/>
          </ac:spMkLst>
        </pc:spChg>
        <pc:spChg chg="add mod">
          <ac:chgData name="viswanath gopalakrishnan" userId="0291d92d5a8006f9" providerId="LiveId" clId="{39E43720-311B-463F-A1B1-274134534448}" dt="2020-06-18T09:53:48.791" v="2468" actId="164"/>
          <ac:spMkLst>
            <pc:docMk/>
            <pc:sldMk cId="3051843911" sldId="352"/>
            <ac:spMk id="48" creationId="{2D361EF1-540D-45D3-AA6A-8A0DC7404EF6}"/>
          </ac:spMkLst>
        </pc:spChg>
        <pc:spChg chg="add mod">
          <ac:chgData name="viswanath gopalakrishnan" userId="0291d92d5a8006f9" providerId="LiveId" clId="{39E43720-311B-463F-A1B1-274134534448}" dt="2020-06-18T09:53:48.791" v="2468" actId="164"/>
          <ac:spMkLst>
            <pc:docMk/>
            <pc:sldMk cId="3051843911" sldId="352"/>
            <ac:spMk id="49" creationId="{3569D28C-B0CB-4019-A9EC-86E3444C7477}"/>
          </ac:spMkLst>
        </pc:spChg>
        <pc:spChg chg="add mod">
          <ac:chgData name="viswanath gopalakrishnan" userId="0291d92d5a8006f9" providerId="LiveId" clId="{39E43720-311B-463F-A1B1-274134534448}" dt="2020-06-18T09:53:48.791" v="2468" actId="164"/>
          <ac:spMkLst>
            <pc:docMk/>
            <pc:sldMk cId="3051843911" sldId="352"/>
            <ac:spMk id="50" creationId="{53874B8A-4E17-4C9E-9C07-E69CDA0EDF1F}"/>
          </ac:spMkLst>
        </pc:spChg>
        <pc:spChg chg="add mod">
          <ac:chgData name="viswanath gopalakrishnan" userId="0291d92d5a8006f9" providerId="LiveId" clId="{39E43720-311B-463F-A1B1-274134534448}" dt="2020-06-18T09:54:46.141" v="2481" actId="1076"/>
          <ac:spMkLst>
            <pc:docMk/>
            <pc:sldMk cId="3051843911" sldId="352"/>
            <ac:spMk id="53" creationId="{CFA22CC1-E8D9-44D4-8F00-0AC4D665D872}"/>
          </ac:spMkLst>
        </pc:spChg>
        <pc:spChg chg="add mod">
          <ac:chgData name="viswanath gopalakrishnan" userId="0291d92d5a8006f9" providerId="LiveId" clId="{39E43720-311B-463F-A1B1-274134534448}" dt="2020-06-18T09:45:21.400" v="2383" actId="20577"/>
          <ac:spMkLst>
            <pc:docMk/>
            <pc:sldMk cId="3051843911" sldId="352"/>
            <ac:spMk id="54" creationId="{B3A8EE26-8E3E-4E5F-873D-EED70C4E3D30}"/>
          </ac:spMkLst>
        </pc:spChg>
        <pc:grpChg chg="add mod">
          <ac:chgData name="viswanath gopalakrishnan" userId="0291d92d5a8006f9" providerId="LiveId" clId="{39E43720-311B-463F-A1B1-274134534448}" dt="2020-06-18T09:52:37.354" v="2455" actId="164"/>
          <ac:grpSpMkLst>
            <pc:docMk/>
            <pc:sldMk cId="3051843911" sldId="352"/>
            <ac:grpSpMk id="57" creationId="{AD893855-D329-4C31-A667-F84E6FD8D3F7}"/>
          </ac:grpSpMkLst>
        </pc:grpChg>
        <pc:grpChg chg="add mod">
          <ac:chgData name="viswanath gopalakrishnan" userId="0291d92d5a8006f9" providerId="LiveId" clId="{39E43720-311B-463F-A1B1-274134534448}" dt="2020-06-18T09:54:13.678" v="2475" actId="1076"/>
          <ac:grpSpMkLst>
            <pc:docMk/>
            <pc:sldMk cId="3051843911" sldId="352"/>
            <ac:grpSpMk id="59" creationId="{C8B26F51-F002-43A1-B17F-AAF304D1BF12}"/>
          </ac:grpSpMkLst>
        </pc:grpChg>
        <pc:grpChg chg="add mod">
          <ac:chgData name="viswanath gopalakrishnan" userId="0291d92d5a8006f9" providerId="LiveId" clId="{39E43720-311B-463F-A1B1-274134534448}" dt="2020-06-18T09:55:39.143" v="2483" actId="164"/>
          <ac:grpSpMkLst>
            <pc:docMk/>
            <pc:sldMk cId="3051843911" sldId="352"/>
            <ac:grpSpMk id="61" creationId="{F399559E-A2D5-4A6A-B7B0-6200FEAD73D4}"/>
          </ac:grpSpMkLst>
        </pc:grpChg>
        <pc:picChg chg="del">
          <ac:chgData name="viswanath gopalakrishnan" userId="0291d92d5a8006f9" providerId="LiveId" clId="{39E43720-311B-463F-A1B1-274134534448}" dt="2020-06-18T08:46:04.851" v="1963" actId="478"/>
          <ac:picMkLst>
            <pc:docMk/>
            <pc:sldMk cId="3051843911" sldId="352"/>
            <ac:picMk id="6" creationId="{3B512CEC-98EB-40BF-9B0B-F04AFAD0396B}"/>
          </ac:picMkLst>
        </pc:picChg>
        <pc:picChg chg="add mod">
          <ac:chgData name="viswanath gopalakrishnan" userId="0291d92d5a8006f9" providerId="LiveId" clId="{39E43720-311B-463F-A1B1-274134534448}" dt="2020-06-18T09:44:58.495" v="2371" actId="1076"/>
          <ac:picMkLst>
            <pc:docMk/>
            <pc:sldMk cId="3051843911" sldId="352"/>
            <ac:picMk id="16" creationId="{402BCC98-5F6F-4A68-B77A-411D7834E4AA}"/>
          </ac:picMkLst>
        </pc:picChg>
        <pc:picChg chg="del">
          <ac:chgData name="viswanath gopalakrishnan" userId="0291d92d5a8006f9" providerId="LiveId" clId="{39E43720-311B-463F-A1B1-274134534448}" dt="2020-06-18T08:46:04.851" v="1963" actId="478"/>
          <ac:picMkLst>
            <pc:docMk/>
            <pc:sldMk cId="3051843911" sldId="352"/>
            <ac:picMk id="2050" creationId="{C3DC6EB1-FE13-4449-A45F-489D46DBD5E7}"/>
          </ac:picMkLst>
        </pc:picChg>
        <pc:cxnChg chg="add mod">
          <ac:chgData name="viswanath gopalakrishnan" userId="0291d92d5a8006f9" providerId="LiveId" clId="{39E43720-311B-463F-A1B1-274134534448}" dt="2020-06-18T09:55:39.143" v="2483" actId="164"/>
          <ac:cxnSpMkLst>
            <pc:docMk/>
            <pc:sldMk cId="3051843911" sldId="352"/>
            <ac:cxnSpMk id="8" creationId="{7168F921-98A4-4510-9221-B9C4672D2217}"/>
          </ac:cxnSpMkLst>
        </pc:cxnChg>
        <pc:cxnChg chg="add mod">
          <ac:chgData name="viswanath gopalakrishnan" userId="0291d92d5a8006f9" providerId="LiveId" clId="{39E43720-311B-463F-A1B1-274134534448}" dt="2020-06-18T09:44:58.495" v="2371" actId="1076"/>
          <ac:cxnSpMkLst>
            <pc:docMk/>
            <pc:sldMk cId="3051843911" sldId="352"/>
            <ac:cxnSpMk id="10" creationId="{4BF61DE9-AC7A-4962-BBE7-928D05FCAF89}"/>
          </ac:cxnSpMkLst>
        </pc:cxnChg>
        <pc:cxnChg chg="add mod">
          <ac:chgData name="viswanath gopalakrishnan" userId="0291d92d5a8006f9" providerId="LiveId" clId="{39E43720-311B-463F-A1B1-274134534448}" dt="2020-06-18T09:44:58.495" v="2371" actId="1076"/>
          <ac:cxnSpMkLst>
            <pc:docMk/>
            <pc:sldMk cId="3051843911" sldId="352"/>
            <ac:cxnSpMk id="18" creationId="{669363D1-FD15-4387-8D9B-E141E0A1D33A}"/>
          </ac:cxnSpMkLst>
        </pc:cxnChg>
        <pc:cxnChg chg="add del mod">
          <ac:chgData name="viswanath gopalakrishnan" userId="0291d92d5a8006f9" providerId="LiveId" clId="{39E43720-311B-463F-A1B1-274134534448}" dt="2020-06-18T09:28:18.603" v="2251"/>
          <ac:cxnSpMkLst>
            <pc:docMk/>
            <pc:sldMk cId="3051843911" sldId="352"/>
            <ac:cxnSpMk id="25" creationId="{50F0AE69-7C9F-404C-B320-F60E8B2D0A68}"/>
          </ac:cxnSpMkLst>
        </pc:cxnChg>
        <pc:cxnChg chg="add mod">
          <ac:chgData name="viswanath gopalakrishnan" userId="0291d92d5a8006f9" providerId="LiveId" clId="{39E43720-311B-463F-A1B1-274134534448}" dt="2020-06-18T09:53:06.431" v="2460" actId="14100"/>
          <ac:cxnSpMkLst>
            <pc:docMk/>
            <pc:sldMk cId="3051843911" sldId="352"/>
            <ac:cxnSpMk id="36" creationId="{41D4D17C-59F1-4209-85EF-0A78EAAFD7AB}"/>
          </ac:cxnSpMkLst>
        </pc:cxnChg>
        <pc:cxnChg chg="add mod">
          <ac:chgData name="viswanath gopalakrishnan" userId="0291d92d5a8006f9" providerId="LiveId" clId="{39E43720-311B-463F-A1B1-274134534448}" dt="2020-06-18T09:53:10.861" v="2461" actId="1076"/>
          <ac:cxnSpMkLst>
            <pc:docMk/>
            <pc:sldMk cId="3051843911" sldId="352"/>
            <ac:cxnSpMk id="38" creationId="{70E85575-68A9-489B-92BB-6CAC44F35749}"/>
          </ac:cxnSpMkLst>
        </pc:cxnChg>
        <pc:cxnChg chg="add del mod">
          <ac:chgData name="viswanath gopalakrishnan" userId="0291d92d5a8006f9" providerId="LiveId" clId="{39E43720-311B-463F-A1B1-274134534448}" dt="2020-06-18T09:43:53.601" v="2356" actId="478"/>
          <ac:cxnSpMkLst>
            <pc:docMk/>
            <pc:sldMk cId="3051843911" sldId="352"/>
            <ac:cxnSpMk id="46" creationId="{49156C03-BB5E-44F6-86CB-264ACE5F705D}"/>
          </ac:cxnSpMkLst>
        </pc:cxnChg>
        <pc:cxnChg chg="add mod">
          <ac:chgData name="viswanath gopalakrishnan" userId="0291d92d5a8006f9" providerId="LiveId" clId="{39E43720-311B-463F-A1B1-274134534448}" dt="2020-06-18T09:54:19.387" v="2477" actId="14100"/>
          <ac:cxnSpMkLst>
            <pc:docMk/>
            <pc:sldMk cId="3051843911" sldId="352"/>
            <ac:cxnSpMk id="51" creationId="{C9343C54-0422-4580-A10C-FFA8309A09C4}"/>
          </ac:cxnSpMkLst>
        </pc:cxnChg>
      </pc:sldChg>
      <pc:sldChg chg="addSp delSp modSp add mod delAnim modAnim modNotesTx">
        <pc:chgData name="viswanath gopalakrishnan" userId="0291d92d5a8006f9" providerId="LiveId" clId="{39E43720-311B-463F-A1B1-274134534448}" dt="2020-06-19T05:12:50.587" v="2730" actId="6549"/>
        <pc:sldMkLst>
          <pc:docMk/>
          <pc:sldMk cId="972662428" sldId="353"/>
        </pc:sldMkLst>
        <pc:spChg chg="mod">
          <ac:chgData name="viswanath gopalakrishnan" userId="0291d92d5a8006f9" providerId="LiveId" clId="{39E43720-311B-463F-A1B1-274134534448}" dt="2020-06-18T10:02:10.583" v="2497" actId="20577"/>
          <ac:spMkLst>
            <pc:docMk/>
            <pc:sldMk cId="972662428" sldId="353"/>
            <ac:spMk id="2" creationId="{B1294D20-5533-481C-A381-BD921BBDA10F}"/>
          </ac:spMkLst>
        </pc:spChg>
        <pc:spChg chg="del">
          <ac:chgData name="viswanath gopalakrishnan" userId="0291d92d5a8006f9" providerId="LiveId" clId="{39E43720-311B-463F-A1B1-274134534448}" dt="2020-06-18T10:08:54.008" v="2498" actId="478"/>
          <ac:spMkLst>
            <pc:docMk/>
            <pc:sldMk cId="972662428" sldId="353"/>
            <ac:spMk id="3" creationId="{EE288426-F89B-45AC-8B9E-96A6062D3393}"/>
          </ac:spMkLst>
        </pc:spChg>
        <pc:spChg chg="del">
          <ac:chgData name="viswanath gopalakrishnan" userId="0291d92d5a8006f9" providerId="LiveId" clId="{39E43720-311B-463F-A1B1-274134534448}" dt="2020-06-18T10:08:54.008" v="2498" actId="478"/>
          <ac:spMkLst>
            <pc:docMk/>
            <pc:sldMk cId="972662428" sldId="353"/>
            <ac:spMk id="5" creationId="{01B998CE-41DA-439E-999F-9E3429269291}"/>
          </ac:spMkLst>
        </pc:spChg>
        <pc:spChg chg="del">
          <ac:chgData name="viswanath gopalakrishnan" userId="0291d92d5a8006f9" providerId="LiveId" clId="{39E43720-311B-463F-A1B1-274134534448}" dt="2020-06-18T10:08:54.008" v="2498" actId="478"/>
          <ac:spMkLst>
            <pc:docMk/>
            <pc:sldMk cId="972662428" sldId="353"/>
            <ac:spMk id="20" creationId="{9764F99C-26AC-4F6D-83E4-0132C921BEC5}"/>
          </ac:spMkLst>
        </pc:spChg>
        <pc:spChg chg="del">
          <ac:chgData name="viswanath gopalakrishnan" userId="0291d92d5a8006f9" providerId="LiveId" clId="{39E43720-311B-463F-A1B1-274134534448}" dt="2020-06-18T10:08:54.008" v="2498" actId="478"/>
          <ac:spMkLst>
            <pc:docMk/>
            <pc:sldMk cId="972662428" sldId="353"/>
            <ac:spMk id="21" creationId="{A6978261-BCA3-43DE-BFD7-07DA84DB70FD}"/>
          </ac:spMkLst>
        </pc:spChg>
        <pc:spChg chg="del">
          <ac:chgData name="viswanath gopalakrishnan" userId="0291d92d5a8006f9" providerId="LiveId" clId="{39E43720-311B-463F-A1B1-274134534448}" dt="2020-06-18T10:08:54.008" v="2498" actId="478"/>
          <ac:spMkLst>
            <pc:docMk/>
            <pc:sldMk cId="972662428" sldId="353"/>
            <ac:spMk id="22" creationId="{3CBD186D-7F4B-46A9-94E5-126370BFD707}"/>
          </ac:spMkLst>
        </pc:spChg>
        <pc:spChg chg="del">
          <ac:chgData name="viswanath gopalakrishnan" userId="0291d92d5a8006f9" providerId="LiveId" clId="{39E43720-311B-463F-A1B1-274134534448}" dt="2020-06-18T10:08:54.008" v="2498" actId="478"/>
          <ac:spMkLst>
            <pc:docMk/>
            <pc:sldMk cId="972662428" sldId="353"/>
            <ac:spMk id="23" creationId="{688D93A2-890A-42A8-B807-05F3CBAF117C}"/>
          </ac:spMkLst>
        </pc:spChg>
        <pc:spChg chg="del">
          <ac:chgData name="viswanath gopalakrishnan" userId="0291d92d5a8006f9" providerId="LiveId" clId="{39E43720-311B-463F-A1B1-274134534448}" dt="2020-06-18T10:08:54.008" v="2498" actId="478"/>
          <ac:spMkLst>
            <pc:docMk/>
            <pc:sldMk cId="972662428" sldId="353"/>
            <ac:spMk id="24" creationId="{2337A24B-0252-46A7-8F88-C6D47A40FA09}"/>
          </ac:spMkLst>
        </pc:spChg>
        <pc:spChg chg="del">
          <ac:chgData name="viswanath gopalakrishnan" userId="0291d92d5a8006f9" providerId="LiveId" clId="{39E43720-311B-463F-A1B1-274134534448}" dt="2020-06-18T10:08:54.008" v="2498" actId="478"/>
          <ac:spMkLst>
            <pc:docMk/>
            <pc:sldMk cId="972662428" sldId="353"/>
            <ac:spMk id="26" creationId="{F9E86BEB-DD9A-4BEE-BB6C-F42ABDC36E00}"/>
          </ac:spMkLst>
        </pc:spChg>
        <pc:spChg chg="del">
          <ac:chgData name="viswanath gopalakrishnan" userId="0291d92d5a8006f9" providerId="LiveId" clId="{39E43720-311B-463F-A1B1-274134534448}" dt="2020-06-18T10:08:54.008" v="2498" actId="478"/>
          <ac:spMkLst>
            <pc:docMk/>
            <pc:sldMk cId="972662428" sldId="353"/>
            <ac:spMk id="27" creationId="{51CE4DCA-2814-4277-9CD1-D428BA5C7E0F}"/>
          </ac:spMkLst>
        </pc:spChg>
        <pc:spChg chg="del">
          <ac:chgData name="viswanath gopalakrishnan" userId="0291d92d5a8006f9" providerId="LiveId" clId="{39E43720-311B-463F-A1B1-274134534448}" dt="2020-06-18T10:08:54.008" v="2498" actId="478"/>
          <ac:spMkLst>
            <pc:docMk/>
            <pc:sldMk cId="972662428" sldId="353"/>
            <ac:spMk id="28" creationId="{74FF8E1E-F383-40AD-A34B-9F08C500674E}"/>
          </ac:spMkLst>
        </pc:spChg>
        <pc:spChg chg="mod">
          <ac:chgData name="viswanath gopalakrishnan" userId="0291d92d5a8006f9" providerId="LiveId" clId="{39E43720-311B-463F-A1B1-274134534448}" dt="2020-06-18T10:26:59.410" v="2583" actId="164"/>
          <ac:spMkLst>
            <pc:docMk/>
            <pc:sldMk cId="972662428" sldId="353"/>
            <ac:spMk id="41" creationId="{30C03322-266E-4FD1-B671-48AAFC2BBC37}"/>
          </ac:spMkLst>
        </pc:spChg>
        <pc:spChg chg="del">
          <ac:chgData name="viswanath gopalakrishnan" userId="0291d92d5a8006f9" providerId="LiveId" clId="{39E43720-311B-463F-A1B1-274134534448}" dt="2020-06-18T10:08:54.008" v="2498" actId="478"/>
          <ac:spMkLst>
            <pc:docMk/>
            <pc:sldMk cId="972662428" sldId="353"/>
            <ac:spMk id="44" creationId="{312E5713-4542-455B-8544-3825E5F0F7FB}"/>
          </ac:spMkLst>
        </pc:spChg>
        <pc:spChg chg="add del">
          <ac:chgData name="viswanath gopalakrishnan" userId="0291d92d5a8006f9" providerId="LiveId" clId="{39E43720-311B-463F-A1B1-274134534448}" dt="2020-06-18T10:29:05.962" v="2589" actId="478"/>
          <ac:spMkLst>
            <pc:docMk/>
            <pc:sldMk cId="972662428" sldId="353"/>
            <ac:spMk id="45" creationId="{CAD1971A-9A1F-4B8A-9F62-6F27148CED12}"/>
          </ac:spMkLst>
        </pc:spChg>
        <pc:spChg chg="del">
          <ac:chgData name="viswanath gopalakrishnan" userId="0291d92d5a8006f9" providerId="LiveId" clId="{39E43720-311B-463F-A1B1-274134534448}" dt="2020-06-18T14:09:25.669" v="2593"/>
          <ac:spMkLst>
            <pc:docMk/>
            <pc:sldMk cId="972662428" sldId="353"/>
            <ac:spMk id="46" creationId="{EC287DDB-771B-4357-A203-005836856FF3}"/>
          </ac:spMkLst>
        </pc:spChg>
        <pc:spChg chg="del">
          <ac:chgData name="viswanath gopalakrishnan" userId="0291d92d5a8006f9" providerId="LiveId" clId="{39E43720-311B-463F-A1B1-274134534448}" dt="2020-06-18T10:08:54.008" v="2498" actId="478"/>
          <ac:spMkLst>
            <pc:docMk/>
            <pc:sldMk cId="972662428" sldId="353"/>
            <ac:spMk id="53" creationId="{CFA22CC1-E8D9-44D4-8F00-0AC4D665D872}"/>
          </ac:spMkLst>
        </pc:spChg>
        <pc:spChg chg="del">
          <ac:chgData name="viswanath gopalakrishnan" userId="0291d92d5a8006f9" providerId="LiveId" clId="{39E43720-311B-463F-A1B1-274134534448}" dt="2020-06-18T10:08:57.127" v="2499" actId="478"/>
          <ac:spMkLst>
            <pc:docMk/>
            <pc:sldMk cId="972662428" sldId="353"/>
            <ac:spMk id="54" creationId="{B3A8EE26-8E3E-4E5F-873D-EED70C4E3D30}"/>
          </ac:spMkLst>
        </pc:spChg>
        <pc:spChg chg="add mod">
          <ac:chgData name="viswanath gopalakrishnan" userId="0291d92d5a8006f9" providerId="LiveId" clId="{39E43720-311B-463F-A1B1-274134534448}" dt="2020-06-18T10:26:59.410" v="2583" actId="164"/>
          <ac:spMkLst>
            <pc:docMk/>
            <pc:sldMk cId="972662428" sldId="353"/>
            <ac:spMk id="55" creationId="{4C63A141-46A9-4641-9956-090B30A3E4D3}"/>
          </ac:spMkLst>
        </pc:spChg>
        <pc:spChg chg="del">
          <ac:chgData name="viswanath gopalakrishnan" userId="0291d92d5a8006f9" providerId="LiveId" clId="{39E43720-311B-463F-A1B1-274134534448}" dt="2020-06-18T14:09:25.670" v="2595"/>
          <ac:spMkLst>
            <pc:docMk/>
            <pc:sldMk cId="972662428" sldId="353"/>
            <ac:spMk id="56" creationId="{BE08C760-5AB3-464D-A32E-E2216F1EA25A}"/>
          </ac:spMkLst>
        </pc:spChg>
        <pc:spChg chg="mod">
          <ac:chgData name="viswanath gopalakrishnan" userId="0291d92d5a8006f9" providerId="LiveId" clId="{39E43720-311B-463F-A1B1-274134534448}" dt="2020-06-18T14:11:46.260" v="2628" actId="1076"/>
          <ac:spMkLst>
            <pc:docMk/>
            <pc:sldMk cId="972662428" sldId="353"/>
            <ac:spMk id="58" creationId="{37E58149-7D9B-4A64-9F0F-9B22DC9AD78D}"/>
          </ac:spMkLst>
        </pc:spChg>
        <pc:spChg chg="add mod">
          <ac:chgData name="viswanath gopalakrishnan" userId="0291d92d5a8006f9" providerId="LiveId" clId="{39E43720-311B-463F-A1B1-274134534448}" dt="2020-06-18T15:05:03.903" v="2662" actId="1076"/>
          <ac:spMkLst>
            <pc:docMk/>
            <pc:sldMk cId="972662428" sldId="353"/>
            <ac:spMk id="62" creationId="{F1014F96-5296-45E9-A252-1107970A7688}"/>
          </ac:spMkLst>
        </pc:spChg>
        <pc:spChg chg="add mod">
          <ac:chgData name="viswanath gopalakrishnan" userId="0291d92d5a8006f9" providerId="LiveId" clId="{39E43720-311B-463F-A1B1-274134534448}" dt="2020-06-18T14:11:22.233" v="2618" actId="1076"/>
          <ac:spMkLst>
            <pc:docMk/>
            <pc:sldMk cId="972662428" sldId="353"/>
            <ac:spMk id="63" creationId="{7A7872D4-2354-478A-ACEE-7987950F4EF4}"/>
          </ac:spMkLst>
        </pc:spChg>
        <pc:spChg chg="add mod">
          <ac:chgData name="viswanath gopalakrishnan" userId="0291d92d5a8006f9" providerId="LiveId" clId="{39E43720-311B-463F-A1B1-274134534448}" dt="2020-06-18T14:10:31.048" v="2607" actId="1076"/>
          <ac:spMkLst>
            <pc:docMk/>
            <pc:sldMk cId="972662428" sldId="353"/>
            <ac:spMk id="64" creationId="{5A4FCAB0-BFAC-4E96-8970-47841058EBF9}"/>
          </ac:spMkLst>
        </pc:spChg>
        <pc:spChg chg="add mod">
          <ac:chgData name="viswanath gopalakrishnan" userId="0291d92d5a8006f9" providerId="LiveId" clId="{39E43720-311B-463F-A1B1-274134534448}" dt="2020-06-18T14:12:44.947" v="2635" actId="1076"/>
          <ac:spMkLst>
            <pc:docMk/>
            <pc:sldMk cId="972662428" sldId="353"/>
            <ac:spMk id="69" creationId="{BCAA8378-223C-4F35-99D0-1D129231C117}"/>
          </ac:spMkLst>
        </pc:spChg>
        <pc:spChg chg="mod">
          <ac:chgData name="viswanath gopalakrishnan" userId="0291d92d5a8006f9" providerId="LiveId" clId="{39E43720-311B-463F-A1B1-274134534448}" dt="2020-06-18T14:13:18.780" v="2636" actId="1076"/>
          <ac:spMkLst>
            <pc:docMk/>
            <pc:sldMk cId="972662428" sldId="353"/>
            <ac:spMk id="70" creationId="{BE4AC82A-53F1-4C4D-8FF3-CB7CE0F1F89C}"/>
          </ac:spMkLst>
        </pc:spChg>
        <pc:grpChg chg="add mod">
          <ac:chgData name="viswanath gopalakrishnan" userId="0291d92d5a8006f9" providerId="LiveId" clId="{39E43720-311B-463F-A1B1-274134534448}" dt="2020-06-18T10:15:00.847" v="2565" actId="164"/>
          <ac:grpSpMkLst>
            <pc:docMk/>
            <pc:sldMk cId="972662428" sldId="353"/>
            <ac:grpSpMk id="40" creationId="{D02DBDBC-2B5D-472E-B080-1B3001E491E6}"/>
          </ac:grpSpMkLst>
        </pc:grpChg>
        <pc:grpChg chg="add mod">
          <ac:chgData name="viswanath gopalakrishnan" userId="0291d92d5a8006f9" providerId="LiveId" clId="{39E43720-311B-463F-A1B1-274134534448}" dt="2020-06-18T10:26:59.410" v="2583" actId="164"/>
          <ac:grpSpMkLst>
            <pc:docMk/>
            <pc:sldMk cId="972662428" sldId="353"/>
            <ac:grpSpMk id="42" creationId="{CBAE8E0E-6C11-4879-9E34-96E56552A09B}"/>
          </ac:grpSpMkLst>
        </pc:grpChg>
        <pc:grpChg chg="add del mod">
          <ac:chgData name="viswanath gopalakrishnan" userId="0291d92d5a8006f9" providerId="LiveId" clId="{39E43720-311B-463F-A1B1-274134534448}" dt="2020-06-18T15:08:26.575" v="2670" actId="478"/>
          <ac:grpSpMkLst>
            <pc:docMk/>
            <pc:sldMk cId="972662428" sldId="353"/>
            <ac:grpSpMk id="43" creationId="{362442F3-8B9C-4F96-B54C-529219D65CFA}"/>
          </ac:grpSpMkLst>
        </pc:grpChg>
        <pc:grpChg chg="del">
          <ac:chgData name="viswanath gopalakrishnan" userId="0291d92d5a8006f9" providerId="LiveId" clId="{39E43720-311B-463F-A1B1-274134534448}" dt="2020-06-18T10:08:54.008" v="2498" actId="478"/>
          <ac:grpSpMkLst>
            <pc:docMk/>
            <pc:sldMk cId="972662428" sldId="353"/>
            <ac:grpSpMk id="57" creationId="{AD893855-D329-4C31-A667-F84E6FD8D3F7}"/>
          </ac:grpSpMkLst>
        </pc:grpChg>
        <pc:grpChg chg="del">
          <ac:chgData name="viswanath gopalakrishnan" userId="0291d92d5a8006f9" providerId="LiveId" clId="{39E43720-311B-463F-A1B1-274134534448}" dt="2020-06-18T10:08:54.008" v="2498" actId="478"/>
          <ac:grpSpMkLst>
            <pc:docMk/>
            <pc:sldMk cId="972662428" sldId="353"/>
            <ac:grpSpMk id="59" creationId="{C8B26F51-F002-43A1-B17F-AAF304D1BF12}"/>
          </ac:grpSpMkLst>
        </pc:grpChg>
        <pc:grpChg chg="del">
          <ac:chgData name="viswanath gopalakrishnan" userId="0291d92d5a8006f9" providerId="LiveId" clId="{39E43720-311B-463F-A1B1-274134534448}" dt="2020-06-18T10:08:54.008" v="2498" actId="478"/>
          <ac:grpSpMkLst>
            <pc:docMk/>
            <pc:sldMk cId="972662428" sldId="353"/>
            <ac:grpSpMk id="61" creationId="{F399559E-A2D5-4A6A-B7B0-6200FEAD73D4}"/>
          </ac:grpSpMkLst>
        </pc:grpChg>
        <pc:picChg chg="add mod">
          <ac:chgData name="viswanath gopalakrishnan" userId="0291d92d5a8006f9" providerId="LiveId" clId="{39E43720-311B-463F-A1B1-274134534448}" dt="2020-06-18T10:14:21.088" v="2555" actId="14100"/>
          <ac:picMkLst>
            <pc:docMk/>
            <pc:sldMk cId="972662428" sldId="353"/>
            <ac:picMk id="4" creationId="{780B430F-FAA4-441F-BD5A-23C89B9AD852}"/>
          </ac:picMkLst>
        </pc:picChg>
        <pc:picChg chg="add mod">
          <ac:chgData name="viswanath gopalakrishnan" userId="0291d92d5a8006f9" providerId="LiveId" clId="{39E43720-311B-463F-A1B1-274134534448}" dt="2020-06-18T10:14:28.910" v="2558" actId="14100"/>
          <ac:picMkLst>
            <pc:docMk/>
            <pc:sldMk cId="972662428" sldId="353"/>
            <ac:picMk id="6" creationId="{620831B5-0CFE-464C-BD82-8E708A60B1DC}"/>
          </ac:picMkLst>
        </pc:picChg>
        <pc:picChg chg="add mod">
          <ac:chgData name="viswanath gopalakrishnan" userId="0291d92d5a8006f9" providerId="LiveId" clId="{39E43720-311B-463F-A1B1-274134534448}" dt="2020-06-18T10:10:31.950" v="2523" actId="1076"/>
          <ac:picMkLst>
            <pc:docMk/>
            <pc:sldMk cId="972662428" sldId="353"/>
            <ac:picMk id="7" creationId="{FAEB0DE8-AEFC-4503-B539-199FDB4EEB45}"/>
          </ac:picMkLst>
        </pc:picChg>
        <pc:picChg chg="add mod">
          <ac:chgData name="viswanath gopalakrishnan" userId="0291d92d5a8006f9" providerId="LiveId" clId="{39E43720-311B-463F-A1B1-274134534448}" dt="2020-06-18T10:14:33.639" v="2559" actId="14100"/>
          <ac:picMkLst>
            <pc:docMk/>
            <pc:sldMk cId="972662428" sldId="353"/>
            <ac:picMk id="9" creationId="{3001A909-3D66-4B1D-B8C0-9D3775FD9F81}"/>
          </ac:picMkLst>
        </pc:picChg>
        <pc:picChg chg="add mod">
          <ac:chgData name="viswanath gopalakrishnan" userId="0291d92d5a8006f9" providerId="LiveId" clId="{39E43720-311B-463F-A1B1-274134534448}" dt="2020-06-18T10:26:27.423" v="2579" actId="164"/>
          <ac:picMkLst>
            <pc:docMk/>
            <pc:sldMk cId="972662428" sldId="353"/>
            <ac:picMk id="11" creationId="{BB69FCA0-31DB-427B-BB29-E420DBC91928}"/>
          </ac:picMkLst>
        </pc:picChg>
        <pc:picChg chg="del">
          <ac:chgData name="viswanath gopalakrishnan" userId="0291d92d5a8006f9" providerId="LiveId" clId="{39E43720-311B-463F-A1B1-274134534448}" dt="2020-06-18T10:08:54.008" v="2498" actId="478"/>
          <ac:picMkLst>
            <pc:docMk/>
            <pc:sldMk cId="972662428" sldId="353"/>
            <ac:picMk id="16" creationId="{402BCC98-5F6F-4A68-B77A-411D7834E4AA}"/>
          </ac:picMkLst>
        </pc:picChg>
        <pc:picChg chg="add del mod">
          <ac:chgData name="viswanath gopalakrishnan" userId="0291d92d5a8006f9" providerId="LiveId" clId="{39E43720-311B-463F-A1B1-274134534448}" dt="2020-06-18T10:13:58.890" v="2551" actId="478"/>
          <ac:picMkLst>
            <pc:docMk/>
            <pc:sldMk cId="972662428" sldId="353"/>
            <ac:picMk id="29" creationId="{F498470F-429B-4195-9405-53E33E54C95D}"/>
          </ac:picMkLst>
        </pc:picChg>
        <pc:picChg chg="add mod">
          <ac:chgData name="viswanath gopalakrishnan" userId="0291d92d5a8006f9" providerId="LiveId" clId="{39E43720-311B-463F-A1B1-274134534448}" dt="2020-06-18T10:15:00.847" v="2565" actId="164"/>
          <ac:picMkLst>
            <pc:docMk/>
            <pc:sldMk cId="972662428" sldId="353"/>
            <ac:picMk id="37" creationId="{5107396B-2B87-4617-A0AA-CC8F6BD01274}"/>
          </ac:picMkLst>
        </pc:picChg>
        <pc:picChg chg="add mod">
          <ac:chgData name="viswanath gopalakrishnan" userId="0291d92d5a8006f9" providerId="LiveId" clId="{39E43720-311B-463F-A1B1-274134534448}" dt="2020-06-18T10:15:00.847" v="2565" actId="164"/>
          <ac:picMkLst>
            <pc:docMk/>
            <pc:sldMk cId="972662428" sldId="353"/>
            <ac:picMk id="39" creationId="{AEFAAAB4-8EEC-413D-B91F-2F23034105B1}"/>
          </ac:picMkLst>
        </pc:picChg>
        <pc:picChg chg="add mod ord">
          <ac:chgData name="viswanath gopalakrishnan" userId="0291d92d5a8006f9" providerId="LiveId" clId="{39E43720-311B-463F-A1B1-274134534448}" dt="2020-06-18T15:09:01.611" v="2674" actId="1035"/>
          <ac:picMkLst>
            <pc:docMk/>
            <pc:sldMk cId="972662428" sldId="353"/>
            <ac:picMk id="78" creationId="{06317EA2-271B-4088-BE34-46473500F01D}"/>
          </ac:picMkLst>
        </pc:picChg>
        <pc:cxnChg chg="del">
          <ac:chgData name="viswanath gopalakrishnan" userId="0291d92d5a8006f9" providerId="LiveId" clId="{39E43720-311B-463F-A1B1-274134534448}" dt="2020-06-18T10:08:54.008" v="2498" actId="478"/>
          <ac:cxnSpMkLst>
            <pc:docMk/>
            <pc:sldMk cId="972662428" sldId="353"/>
            <ac:cxnSpMk id="10" creationId="{4BF61DE9-AC7A-4962-BBE7-928D05FCAF89}"/>
          </ac:cxnSpMkLst>
        </pc:cxnChg>
        <pc:cxnChg chg="add mod">
          <ac:chgData name="viswanath gopalakrishnan" userId="0291d92d5a8006f9" providerId="LiveId" clId="{39E43720-311B-463F-A1B1-274134534448}" dt="2020-06-18T10:26:27.423" v="2579" actId="164"/>
          <ac:cxnSpMkLst>
            <pc:docMk/>
            <pc:sldMk cId="972662428" sldId="353"/>
            <ac:cxnSpMk id="13" creationId="{3E277D99-C845-47F0-95B6-6B2E2450A56D}"/>
          </ac:cxnSpMkLst>
        </pc:cxnChg>
        <pc:cxnChg chg="add mod">
          <ac:chgData name="viswanath gopalakrishnan" userId="0291d92d5a8006f9" providerId="LiveId" clId="{39E43720-311B-463F-A1B1-274134534448}" dt="2020-06-18T10:26:27.423" v="2579" actId="164"/>
          <ac:cxnSpMkLst>
            <pc:docMk/>
            <pc:sldMk cId="972662428" sldId="353"/>
            <ac:cxnSpMk id="17" creationId="{0F957F24-1F38-4CD2-9D1D-6310DC4FEBDA}"/>
          </ac:cxnSpMkLst>
        </pc:cxnChg>
        <pc:cxnChg chg="del">
          <ac:chgData name="viswanath gopalakrishnan" userId="0291d92d5a8006f9" providerId="LiveId" clId="{39E43720-311B-463F-A1B1-274134534448}" dt="2020-06-18T10:08:54.008" v="2498" actId="478"/>
          <ac:cxnSpMkLst>
            <pc:docMk/>
            <pc:sldMk cId="972662428" sldId="353"/>
            <ac:cxnSpMk id="18" creationId="{669363D1-FD15-4387-8D9B-E141E0A1D33A}"/>
          </ac:cxnSpMkLst>
        </pc:cxnChg>
        <pc:cxnChg chg="del mod">
          <ac:chgData name="viswanath gopalakrishnan" userId="0291d92d5a8006f9" providerId="LiveId" clId="{39E43720-311B-463F-A1B1-274134534448}" dt="2020-06-18T10:08:54.008" v="2498" actId="478"/>
          <ac:cxnSpMkLst>
            <pc:docMk/>
            <pc:sldMk cId="972662428" sldId="353"/>
            <ac:cxnSpMk id="36" creationId="{41D4D17C-59F1-4209-85EF-0A78EAAFD7AB}"/>
          </ac:cxnSpMkLst>
        </pc:cxnChg>
        <pc:cxnChg chg="del">
          <ac:chgData name="viswanath gopalakrishnan" userId="0291d92d5a8006f9" providerId="LiveId" clId="{39E43720-311B-463F-A1B1-274134534448}" dt="2020-06-18T10:08:54.008" v="2498" actId="478"/>
          <ac:cxnSpMkLst>
            <pc:docMk/>
            <pc:sldMk cId="972662428" sldId="353"/>
            <ac:cxnSpMk id="38" creationId="{70E85575-68A9-489B-92BB-6CAC44F35749}"/>
          </ac:cxnSpMkLst>
        </pc:cxnChg>
        <pc:cxnChg chg="del">
          <ac:chgData name="viswanath gopalakrishnan" userId="0291d92d5a8006f9" providerId="LiveId" clId="{39E43720-311B-463F-A1B1-274134534448}" dt="2020-06-18T10:08:54.008" v="2498" actId="478"/>
          <ac:cxnSpMkLst>
            <pc:docMk/>
            <pc:sldMk cId="972662428" sldId="353"/>
            <ac:cxnSpMk id="51" creationId="{C9343C54-0422-4580-A10C-FFA8309A09C4}"/>
          </ac:cxnSpMkLst>
        </pc:cxnChg>
        <pc:cxnChg chg="add mod">
          <ac:chgData name="viswanath gopalakrishnan" userId="0291d92d5a8006f9" providerId="LiveId" clId="{39E43720-311B-463F-A1B1-274134534448}" dt="2020-06-18T10:26:27.423" v="2579" actId="164"/>
          <ac:cxnSpMkLst>
            <pc:docMk/>
            <pc:sldMk cId="972662428" sldId="353"/>
            <ac:cxnSpMk id="52" creationId="{D3C2E742-01B9-4A47-96C0-22448569897E}"/>
          </ac:cxnSpMkLst>
        </pc:cxnChg>
        <pc:cxnChg chg="add mod">
          <ac:chgData name="viswanath gopalakrishnan" userId="0291d92d5a8006f9" providerId="LiveId" clId="{39E43720-311B-463F-A1B1-274134534448}" dt="2020-06-18T15:04:41.412" v="2657" actId="14100"/>
          <ac:cxnSpMkLst>
            <pc:docMk/>
            <pc:sldMk cId="972662428" sldId="353"/>
            <ac:cxnSpMk id="65" creationId="{6F3BBCCB-1641-43FF-9388-DF72E578DA98}"/>
          </ac:cxnSpMkLst>
        </pc:cxnChg>
        <pc:cxnChg chg="add mod">
          <ac:chgData name="viswanath gopalakrishnan" userId="0291d92d5a8006f9" providerId="LiveId" clId="{39E43720-311B-463F-A1B1-274134534448}" dt="2020-06-18T15:04:57.799" v="2661" actId="14100"/>
          <ac:cxnSpMkLst>
            <pc:docMk/>
            <pc:sldMk cId="972662428" sldId="353"/>
            <ac:cxnSpMk id="66" creationId="{E5457B71-7563-451E-83BB-F44C3514A3B8}"/>
          </ac:cxnSpMkLst>
        </pc:cxnChg>
      </pc:sldChg>
      <pc:sldChg chg="addSp delSp modSp add mod delAnim modAnim modNotesTx">
        <pc:chgData name="viswanath gopalakrishnan" userId="0291d92d5a8006f9" providerId="LiveId" clId="{39E43720-311B-463F-A1B1-274134534448}" dt="2020-06-19T07:27:18.302" v="3237" actId="14100"/>
        <pc:sldMkLst>
          <pc:docMk/>
          <pc:sldMk cId="3806518419" sldId="354"/>
        </pc:sldMkLst>
        <pc:spChg chg="mod">
          <ac:chgData name="viswanath gopalakrishnan" userId="0291d92d5a8006f9" providerId="LiveId" clId="{39E43720-311B-463F-A1B1-274134534448}" dt="2020-06-19T05:12:18.467" v="2726" actId="20577"/>
          <ac:spMkLst>
            <pc:docMk/>
            <pc:sldMk cId="3806518419" sldId="354"/>
            <ac:spMk id="2" creationId="{B1294D20-5533-481C-A381-BD921BBDA10F}"/>
          </ac:spMkLst>
        </pc:spChg>
        <pc:spChg chg="add mod">
          <ac:chgData name="viswanath gopalakrishnan" userId="0291d92d5a8006f9" providerId="LiveId" clId="{39E43720-311B-463F-A1B1-274134534448}" dt="2020-06-19T05:17:14.714" v="2792" actId="164"/>
          <ac:spMkLst>
            <pc:docMk/>
            <pc:sldMk cId="3806518419" sldId="354"/>
            <ac:spMk id="3" creationId="{DF29779B-0615-46BF-B6F4-21307A5A263F}"/>
          </ac:spMkLst>
        </pc:spChg>
        <pc:spChg chg="add mod">
          <ac:chgData name="viswanath gopalakrishnan" userId="0291d92d5a8006f9" providerId="LiveId" clId="{39E43720-311B-463F-A1B1-274134534448}" dt="2020-06-19T06:55:54.659" v="2980" actId="1076"/>
          <ac:spMkLst>
            <pc:docMk/>
            <pc:sldMk cId="3806518419" sldId="354"/>
            <ac:spMk id="4" creationId="{48F57BB9-50E3-4F86-B7E9-E1D2C4BCDB37}"/>
          </ac:spMkLst>
        </pc:spChg>
        <pc:spChg chg="mod">
          <ac:chgData name="viswanath gopalakrishnan" userId="0291d92d5a8006f9" providerId="LiveId" clId="{39E43720-311B-463F-A1B1-274134534448}" dt="2020-06-19T07:04:12.419" v="3165" actId="164"/>
          <ac:spMkLst>
            <pc:docMk/>
            <pc:sldMk cId="3806518419" sldId="354"/>
            <ac:spMk id="18" creationId="{000E0AA1-9AA1-4D63-A356-7DC5A43E2DD3}"/>
          </ac:spMkLst>
        </pc:spChg>
        <pc:spChg chg="add mod">
          <ac:chgData name="viswanath gopalakrishnan" userId="0291d92d5a8006f9" providerId="LiveId" clId="{39E43720-311B-463F-A1B1-274134534448}" dt="2020-06-19T05:17:14.714" v="2792" actId="164"/>
          <ac:spMkLst>
            <pc:docMk/>
            <pc:sldMk cId="3806518419" sldId="354"/>
            <ac:spMk id="25" creationId="{3516EE9A-40C5-4F60-BAAE-324EDCCE2FDA}"/>
          </ac:spMkLst>
        </pc:spChg>
        <pc:spChg chg="del">
          <ac:chgData name="viswanath gopalakrishnan" userId="0291d92d5a8006f9" providerId="LiveId" clId="{39E43720-311B-463F-A1B1-274134534448}" dt="2020-06-19T05:12:33.766" v="2728" actId="478"/>
          <ac:spMkLst>
            <pc:docMk/>
            <pc:sldMk cId="3806518419" sldId="354"/>
            <ac:spMk id="58" creationId="{37E58149-7D9B-4A64-9F0F-9B22DC9AD78D}"/>
          </ac:spMkLst>
        </pc:spChg>
        <pc:spChg chg="del">
          <ac:chgData name="viswanath gopalakrishnan" userId="0291d92d5a8006f9" providerId="LiveId" clId="{39E43720-311B-463F-A1B1-274134534448}" dt="2020-06-19T05:12:33.766" v="2728" actId="478"/>
          <ac:spMkLst>
            <pc:docMk/>
            <pc:sldMk cId="3806518419" sldId="354"/>
            <ac:spMk id="62" creationId="{F1014F96-5296-45E9-A252-1107970A7688}"/>
          </ac:spMkLst>
        </pc:spChg>
        <pc:spChg chg="del">
          <ac:chgData name="viswanath gopalakrishnan" userId="0291d92d5a8006f9" providerId="LiveId" clId="{39E43720-311B-463F-A1B1-274134534448}" dt="2020-06-19T05:12:33.766" v="2728" actId="478"/>
          <ac:spMkLst>
            <pc:docMk/>
            <pc:sldMk cId="3806518419" sldId="354"/>
            <ac:spMk id="63" creationId="{7A7872D4-2354-478A-ACEE-7987950F4EF4}"/>
          </ac:spMkLst>
        </pc:spChg>
        <pc:spChg chg="del">
          <ac:chgData name="viswanath gopalakrishnan" userId="0291d92d5a8006f9" providerId="LiveId" clId="{39E43720-311B-463F-A1B1-274134534448}" dt="2020-06-19T05:12:33.766" v="2728" actId="478"/>
          <ac:spMkLst>
            <pc:docMk/>
            <pc:sldMk cId="3806518419" sldId="354"/>
            <ac:spMk id="64" creationId="{5A4FCAB0-BFAC-4E96-8970-47841058EBF9}"/>
          </ac:spMkLst>
        </pc:spChg>
        <pc:spChg chg="del">
          <ac:chgData name="viswanath gopalakrishnan" userId="0291d92d5a8006f9" providerId="LiveId" clId="{39E43720-311B-463F-A1B1-274134534448}" dt="2020-06-19T05:12:33.766" v="2728" actId="478"/>
          <ac:spMkLst>
            <pc:docMk/>
            <pc:sldMk cId="3806518419" sldId="354"/>
            <ac:spMk id="69" creationId="{BCAA8378-223C-4F35-99D0-1D129231C117}"/>
          </ac:spMkLst>
        </pc:spChg>
        <pc:spChg chg="del">
          <ac:chgData name="viswanath gopalakrishnan" userId="0291d92d5a8006f9" providerId="LiveId" clId="{39E43720-311B-463F-A1B1-274134534448}" dt="2020-06-19T05:12:33.766" v="2728" actId="478"/>
          <ac:spMkLst>
            <pc:docMk/>
            <pc:sldMk cId="3806518419" sldId="354"/>
            <ac:spMk id="70" creationId="{BE4AC82A-53F1-4C4D-8FF3-CB7CE0F1F89C}"/>
          </ac:spMkLst>
        </pc:spChg>
        <pc:grpChg chg="add mod">
          <ac:chgData name="viswanath gopalakrishnan" userId="0291d92d5a8006f9" providerId="LiveId" clId="{39E43720-311B-463F-A1B1-274134534448}" dt="2020-06-19T05:17:16.562" v="2793" actId="1076"/>
          <ac:grpSpMkLst>
            <pc:docMk/>
            <pc:sldMk cId="3806518419" sldId="354"/>
            <ac:grpSpMk id="13" creationId="{950AB982-A4AC-4173-BDC7-E5BC1E23AD24}"/>
          </ac:grpSpMkLst>
        </pc:grpChg>
        <pc:grpChg chg="add mod">
          <ac:chgData name="viswanath gopalakrishnan" userId="0291d92d5a8006f9" providerId="LiveId" clId="{39E43720-311B-463F-A1B1-274134534448}" dt="2020-06-19T07:25:14.639" v="3191" actId="164"/>
          <ac:grpSpMkLst>
            <pc:docMk/>
            <pc:sldMk cId="3806518419" sldId="354"/>
            <ac:grpSpMk id="22" creationId="{3E7B8C78-F894-4CDA-BD60-FC7E30DE9314}"/>
          </ac:grpSpMkLst>
        </pc:grpChg>
        <pc:grpChg chg="add mod">
          <ac:chgData name="viswanath gopalakrishnan" userId="0291d92d5a8006f9" providerId="LiveId" clId="{39E43720-311B-463F-A1B1-274134534448}" dt="2020-06-19T07:25:14.639" v="3191" actId="164"/>
          <ac:grpSpMkLst>
            <pc:docMk/>
            <pc:sldMk cId="3806518419" sldId="354"/>
            <ac:grpSpMk id="27" creationId="{678AC5D8-C5A7-4F20-96B3-AF435580F93A}"/>
          </ac:grpSpMkLst>
        </pc:grpChg>
        <pc:grpChg chg="del">
          <ac:chgData name="viswanath gopalakrishnan" userId="0291d92d5a8006f9" providerId="LiveId" clId="{39E43720-311B-463F-A1B1-274134534448}" dt="2020-06-19T05:12:30.662" v="2727" actId="478"/>
          <ac:grpSpMkLst>
            <pc:docMk/>
            <pc:sldMk cId="3806518419" sldId="354"/>
            <ac:grpSpMk id="40" creationId="{D02DBDBC-2B5D-472E-B080-1B3001E491E6}"/>
          </ac:grpSpMkLst>
        </pc:grpChg>
        <pc:picChg chg="del">
          <ac:chgData name="viswanath gopalakrishnan" userId="0291d92d5a8006f9" providerId="LiveId" clId="{39E43720-311B-463F-A1B1-274134534448}" dt="2020-06-19T05:12:30.662" v="2727" actId="478"/>
          <ac:picMkLst>
            <pc:docMk/>
            <pc:sldMk cId="3806518419" sldId="354"/>
            <ac:picMk id="4" creationId="{780B430F-FAA4-441F-BD5A-23C89B9AD852}"/>
          </ac:picMkLst>
        </pc:picChg>
        <pc:picChg chg="add del">
          <ac:chgData name="viswanath gopalakrishnan" userId="0291d92d5a8006f9" providerId="LiveId" clId="{39E43720-311B-463F-A1B1-274134534448}" dt="2020-06-19T05:13:49.767" v="2740"/>
          <ac:picMkLst>
            <pc:docMk/>
            <pc:sldMk cId="3806518419" sldId="354"/>
            <ac:picMk id="5" creationId="{C12FDC47-5606-4461-AD27-7B246CA46AB0}"/>
          </ac:picMkLst>
        </pc:picChg>
        <pc:picChg chg="del">
          <ac:chgData name="viswanath gopalakrishnan" userId="0291d92d5a8006f9" providerId="LiveId" clId="{39E43720-311B-463F-A1B1-274134534448}" dt="2020-06-19T05:12:30.662" v="2727" actId="478"/>
          <ac:picMkLst>
            <pc:docMk/>
            <pc:sldMk cId="3806518419" sldId="354"/>
            <ac:picMk id="6" creationId="{620831B5-0CFE-464C-BD82-8E708A60B1DC}"/>
          </ac:picMkLst>
        </pc:picChg>
        <pc:picChg chg="add del mod">
          <ac:chgData name="viswanath gopalakrishnan" userId="0291d92d5a8006f9" providerId="LiveId" clId="{39E43720-311B-463F-A1B1-274134534448}" dt="2020-06-19T07:02:39.121" v="3143" actId="478"/>
          <ac:picMkLst>
            <pc:docMk/>
            <pc:sldMk cId="3806518419" sldId="354"/>
            <ac:picMk id="7" creationId="{D7D809A2-81B1-4834-ACB2-724AA4309760}"/>
          </ac:picMkLst>
        </pc:picChg>
        <pc:picChg chg="del">
          <ac:chgData name="viswanath gopalakrishnan" userId="0291d92d5a8006f9" providerId="LiveId" clId="{39E43720-311B-463F-A1B1-274134534448}" dt="2020-06-19T05:12:30.662" v="2727" actId="478"/>
          <ac:picMkLst>
            <pc:docMk/>
            <pc:sldMk cId="3806518419" sldId="354"/>
            <ac:picMk id="7" creationId="{FAEB0DE8-AEFC-4503-B539-199FDB4EEB45}"/>
          </ac:picMkLst>
        </pc:picChg>
        <pc:picChg chg="add mod">
          <ac:chgData name="viswanath gopalakrishnan" userId="0291d92d5a8006f9" providerId="LiveId" clId="{39E43720-311B-463F-A1B1-274134534448}" dt="2020-06-19T05:17:14.714" v="2792" actId="164"/>
          <ac:picMkLst>
            <pc:docMk/>
            <pc:sldMk cId="3806518419" sldId="354"/>
            <ac:picMk id="8" creationId="{BD64F61B-B116-4EA1-9AA1-FFD4A9AE25DA}"/>
          </ac:picMkLst>
        </pc:picChg>
        <pc:picChg chg="del">
          <ac:chgData name="viswanath gopalakrishnan" userId="0291d92d5a8006f9" providerId="LiveId" clId="{39E43720-311B-463F-A1B1-274134534448}" dt="2020-06-19T05:12:30.662" v="2727" actId="478"/>
          <ac:picMkLst>
            <pc:docMk/>
            <pc:sldMk cId="3806518419" sldId="354"/>
            <ac:picMk id="9" creationId="{3001A909-3D66-4B1D-B8C0-9D3775FD9F81}"/>
          </ac:picMkLst>
        </pc:picChg>
        <pc:picChg chg="add del mod">
          <ac:chgData name="viswanath gopalakrishnan" userId="0291d92d5a8006f9" providerId="LiveId" clId="{39E43720-311B-463F-A1B1-274134534448}" dt="2020-06-19T05:17:07.610" v="2791" actId="478"/>
          <ac:picMkLst>
            <pc:docMk/>
            <pc:sldMk cId="3806518419" sldId="354"/>
            <ac:picMk id="10" creationId="{62859B9A-4243-4ADC-BD22-1067A971715B}"/>
          </ac:picMkLst>
        </pc:picChg>
        <pc:picChg chg="add del mod">
          <ac:chgData name="viswanath gopalakrishnan" userId="0291d92d5a8006f9" providerId="LiveId" clId="{39E43720-311B-463F-A1B1-274134534448}" dt="2020-06-19T05:14:52.727" v="2752" actId="478"/>
          <ac:picMkLst>
            <pc:docMk/>
            <pc:sldMk cId="3806518419" sldId="354"/>
            <ac:picMk id="11" creationId="{CEBF4571-2BB1-4F2B-85CC-5EBAF7E0EB8D}"/>
          </ac:picMkLst>
        </pc:picChg>
        <pc:picChg chg="add del mod">
          <ac:chgData name="viswanath gopalakrishnan" userId="0291d92d5a8006f9" providerId="LiveId" clId="{39E43720-311B-463F-A1B1-274134534448}" dt="2020-06-19T05:17:07.610" v="2791" actId="478"/>
          <ac:picMkLst>
            <pc:docMk/>
            <pc:sldMk cId="3806518419" sldId="354"/>
            <ac:picMk id="12" creationId="{0C05208D-85BA-40F6-B77E-D645C424015D}"/>
          </ac:picMkLst>
        </pc:picChg>
        <pc:picChg chg="add mod">
          <ac:chgData name="viswanath gopalakrishnan" userId="0291d92d5a8006f9" providerId="LiveId" clId="{39E43720-311B-463F-A1B1-274134534448}" dt="2020-06-19T07:27:18.302" v="3237" actId="14100"/>
          <ac:picMkLst>
            <pc:docMk/>
            <pc:sldMk cId="3806518419" sldId="354"/>
            <ac:picMk id="14" creationId="{C7572219-8A04-435E-90AA-F41F72025883}"/>
          </ac:picMkLst>
        </pc:picChg>
        <pc:picChg chg="add mod">
          <ac:chgData name="viswanath gopalakrishnan" userId="0291d92d5a8006f9" providerId="LiveId" clId="{39E43720-311B-463F-A1B1-274134534448}" dt="2020-06-19T05:19:17.326" v="2804" actId="1076"/>
          <ac:picMkLst>
            <pc:docMk/>
            <pc:sldMk cId="3806518419" sldId="354"/>
            <ac:picMk id="15" creationId="{8856FA4C-79A5-4E83-8199-7F54BD6F4E00}"/>
          </ac:picMkLst>
        </pc:picChg>
        <pc:picChg chg="add del mod">
          <ac:chgData name="viswanath gopalakrishnan" userId="0291d92d5a8006f9" providerId="LiveId" clId="{39E43720-311B-463F-A1B1-274134534448}" dt="2020-06-19T06:59:56.424" v="3130" actId="478"/>
          <ac:picMkLst>
            <pc:docMk/>
            <pc:sldMk cId="3806518419" sldId="354"/>
            <ac:picMk id="16" creationId="{53DBF42B-9CDA-47BA-B71B-C67AB99D4ABD}"/>
          </ac:picMkLst>
        </pc:picChg>
        <pc:picChg chg="add del mod ord">
          <ac:chgData name="viswanath gopalakrishnan" userId="0291d92d5a8006f9" providerId="LiveId" clId="{39E43720-311B-463F-A1B1-274134534448}" dt="2020-06-19T07:06:58.588" v="3170" actId="478"/>
          <ac:picMkLst>
            <pc:docMk/>
            <pc:sldMk cId="3806518419" sldId="354"/>
            <ac:picMk id="19" creationId="{67D6DD40-B17A-4409-8CCE-819978B06422}"/>
          </ac:picMkLst>
        </pc:picChg>
        <pc:picChg chg="add del">
          <ac:chgData name="viswanath gopalakrishnan" userId="0291d92d5a8006f9" providerId="LiveId" clId="{39E43720-311B-463F-A1B1-274134534448}" dt="2020-06-19T07:03:01.542" v="3153" actId="478"/>
          <ac:picMkLst>
            <pc:docMk/>
            <pc:sldMk cId="3806518419" sldId="354"/>
            <ac:picMk id="20" creationId="{96D097E3-C65E-4468-B3E9-BB6AEACA703D}"/>
          </ac:picMkLst>
        </pc:picChg>
        <pc:picChg chg="add del mod">
          <ac:chgData name="viswanath gopalakrishnan" userId="0291d92d5a8006f9" providerId="LiveId" clId="{39E43720-311B-463F-A1B1-274134534448}" dt="2020-06-19T07:07:18.981" v="3182" actId="478"/>
          <ac:picMkLst>
            <pc:docMk/>
            <pc:sldMk cId="3806518419" sldId="354"/>
            <ac:picMk id="21" creationId="{E159E6DC-92DF-440E-81FB-670F7CA1FBEC}"/>
          </ac:picMkLst>
        </pc:picChg>
        <pc:picChg chg="add mod ord">
          <ac:chgData name="viswanath gopalakrishnan" userId="0291d92d5a8006f9" providerId="LiveId" clId="{39E43720-311B-463F-A1B1-274134534448}" dt="2020-06-19T07:25:14.639" v="3191" actId="164"/>
          <ac:picMkLst>
            <pc:docMk/>
            <pc:sldMk cId="3806518419" sldId="354"/>
            <ac:picMk id="24" creationId="{BC4C729B-9CB2-48BC-B13F-D6EF39DFA12A}"/>
          </ac:picMkLst>
        </pc:picChg>
        <pc:picChg chg="add mod">
          <ac:chgData name="viswanath gopalakrishnan" userId="0291d92d5a8006f9" providerId="LiveId" clId="{39E43720-311B-463F-A1B1-274134534448}" dt="2020-06-19T07:07:43.920" v="3186" actId="1076"/>
          <ac:picMkLst>
            <pc:docMk/>
            <pc:sldMk cId="3806518419" sldId="354"/>
            <ac:picMk id="26" creationId="{E70A1712-059F-419F-BABA-8B31A11F56D4}"/>
          </ac:picMkLst>
        </pc:picChg>
        <pc:picChg chg="del">
          <ac:chgData name="viswanath gopalakrishnan" userId="0291d92d5a8006f9" providerId="LiveId" clId="{39E43720-311B-463F-A1B1-274134534448}" dt="2020-06-19T05:12:30.662" v="2727" actId="478"/>
          <ac:picMkLst>
            <pc:docMk/>
            <pc:sldMk cId="3806518419" sldId="354"/>
            <ac:picMk id="78" creationId="{06317EA2-271B-4088-BE34-46473500F01D}"/>
          </ac:picMkLst>
        </pc:picChg>
        <pc:cxnChg chg="add mod">
          <ac:chgData name="viswanath gopalakrishnan" userId="0291d92d5a8006f9" providerId="LiveId" clId="{39E43720-311B-463F-A1B1-274134534448}" dt="2020-06-19T07:00:16.164" v="3134" actId="14100"/>
          <ac:cxnSpMkLst>
            <pc:docMk/>
            <pc:sldMk cId="3806518419" sldId="354"/>
            <ac:cxnSpMk id="6" creationId="{7802A98A-A25F-4B69-B744-3CC2D86AC72B}"/>
          </ac:cxnSpMkLst>
        </pc:cxnChg>
        <pc:cxnChg chg="add mod">
          <ac:chgData name="viswanath gopalakrishnan" userId="0291d92d5a8006f9" providerId="LiveId" clId="{39E43720-311B-463F-A1B1-274134534448}" dt="2020-06-19T07:04:12.419" v="3165" actId="164"/>
          <ac:cxnSpMkLst>
            <pc:docMk/>
            <pc:sldMk cId="3806518419" sldId="354"/>
            <ac:cxnSpMk id="11" creationId="{C30EDD08-2FBA-4B46-9197-DC258A3C3709}"/>
          </ac:cxnSpMkLst>
        </pc:cxnChg>
        <pc:cxnChg chg="add mod">
          <ac:chgData name="viswanath gopalakrishnan" userId="0291d92d5a8006f9" providerId="LiveId" clId="{39E43720-311B-463F-A1B1-274134534448}" dt="2020-06-19T07:25:14.639" v="3191" actId="164"/>
          <ac:cxnSpMkLst>
            <pc:docMk/>
            <pc:sldMk cId="3806518419" sldId="354"/>
            <ac:cxnSpMk id="17" creationId="{4B060AAA-17C3-4466-9CDC-14F74E87B604}"/>
          </ac:cxnSpMkLst>
        </pc:cxnChg>
        <pc:cxnChg chg="del">
          <ac:chgData name="viswanath gopalakrishnan" userId="0291d92d5a8006f9" providerId="LiveId" clId="{39E43720-311B-463F-A1B1-274134534448}" dt="2020-06-19T05:12:33.766" v="2728" actId="478"/>
          <ac:cxnSpMkLst>
            <pc:docMk/>
            <pc:sldMk cId="3806518419" sldId="354"/>
            <ac:cxnSpMk id="65" creationId="{6F3BBCCB-1641-43FF-9388-DF72E578DA98}"/>
          </ac:cxnSpMkLst>
        </pc:cxnChg>
        <pc:cxnChg chg="del">
          <ac:chgData name="viswanath gopalakrishnan" userId="0291d92d5a8006f9" providerId="LiveId" clId="{39E43720-311B-463F-A1B1-274134534448}" dt="2020-06-19T05:12:33.766" v="2728" actId="478"/>
          <ac:cxnSpMkLst>
            <pc:docMk/>
            <pc:sldMk cId="3806518419" sldId="354"/>
            <ac:cxnSpMk id="66" creationId="{E5457B71-7563-451E-83BB-F44C3514A3B8}"/>
          </ac:cxnSpMkLst>
        </pc:cxnChg>
      </pc:sldChg>
      <pc:sldChg chg="addSp delSp modSp add mod delAnim modAnim">
        <pc:chgData name="viswanath gopalakrishnan" userId="0291d92d5a8006f9" providerId="LiveId" clId="{39E43720-311B-463F-A1B1-274134534448}" dt="2020-06-23T07:23:50.726" v="3429"/>
        <pc:sldMkLst>
          <pc:docMk/>
          <pc:sldMk cId="1375205729" sldId="355"/>
        </pc:sldMkLst>
        <pc:spChg chg="mod">
          <ac:chgData name="viswanath gopalakrishnan" userId="0291d92d5a8006f9" providerId="LiveId" clId="{39E43720-311B-463F-A1B1-274134534448}" dt="2020-06-19T07:27:32.438" v="3246" actId="20577"/>
          <ac:spMkLst>
            <pc:docMk/>
            <pc:sldMk cId="1375205729" sldId="355"/>
            <ac:spMk id="2" creationId="{B1294D20-5533-481C-A381-BD921BBDA10F}"/>
          </ac:spMkLst>
        </pc:spChg>
        <pc:spChg chg="del">
          <ac:chgData name="viswanath gopalakrishnan" userId="0291d92d5a8006f9" providerId="LiveId" clId="{39E43720-311B-463F-A1B1-274134534448}" dt="2020-06-19T07:27:40.964" v="3248" actId="478"/>
          <ac:spMkLst>
            <pc:docMk/>
            <pc:sldMk cId="1375205729" sldId="355"/>
            <ac:spMk id="4" creationId="{48F57BB9-50E3-4F86-B7E9-E1D2C4BCDB37}"/>
          </ac:spMkLst>
        </pc:spChg>
        <pc:spChg chg="add del mod">
          <ac:chgData name="viswanath gopalakrishnan" userId="0291d92d5a8006f9" providerId="LiveId" clId="{39E43720-311B-463F-A1B1-274134534448}" dt="2020-06-19T07:29:46.348" v="3288" actId="478"/>
          <ac:spMkLst>
            <pc:docMk/>
            <pc:sldMk cId="1375205729" sldId="355"/>
            <ac:spMk id="9" creationId="{57C3679B-77E2-4C9E-8B38-36B31FEAD8C0}"/>
          </ac:spMkLst>
        </pc:spChg>
        <pc:spChg chg="add mod">
          <ac:chgData name="viswanath gopalakrishnan" userId="0291d92d5a8006f9" providerId="LiveId" clId="{39E43720-311B-463F-A1B1-274134534448}" dt="2020-06-19T07:36:35.219" v="3383" actId="14100"/>
          <ac:spMkLst>
            <pc:docMk/>
            <pc:sldMk cId="1375205729" sldId="355"/>
            <ac:spMk id="31" creationId="{DB225C68-01B6-489C-9861-84AEE5C7FB27}"/>
          </ac:spMkLst>
        </pc:spChg>
        <pc:grpChg chg="del">
          <ac:chgData name="viswanath gopalakrishnan" userId="0291d92d5a8006f9" providerId="LiveId" clId="{39E43720-311B-463F-A1B1-274134534448}" dt="2020-06-19T07:27:40.964" v="3248" actId="478"/>
          <ac:grpSpMkLst>
            <pc:docMk/>
            <pc:sldMk cId="1375205729" sldId="355"/>
            <ac:grpSpMk id="13" creationId="{950AB982-A4AC-4173-BDC7-E5BC1E23AD24}"/>
          </ac:grpSpMkLst>
        </pc:grpChg>
        <pc:grpChg chg="del">
          <ac:chgData name="viswanath gopalakrishnan" userId="0291d92d5a8006f9" providerId="LiveId" clId="{39E43720-311B-463F-A1B1-274134534448}" dt="2020-06-19T07:27:36.779" v="3247" actId="478"/>
          <ac:grpSpMkLst>
            <pc:docMk/>
            <pc:sldMk cId="1375205729" sldId="355"/>
            <ac:grpSpMk id="27" creationId="{678AC5D8-C5A7-4F20-96B3-AF435580F93A}"/>
          </ac:grpSpMkLst>
        </pc:grpChg>
        <pc:picChg chg="add mod">
          <ac:chgData name="viswanath gopalakrishnan" userId="0291d92d5a8006f9" providerId="LiveId" clId="{39E43720-311B-463F-A1B1-274134534448}" dt="2020-06-23T07:23:10.231" v="3426" actId="1076"/>
          <ac:picMkLst>
            <pc:docMk/>
            <pc:sldMk cId="1375205729" sldId="355"/>
            <ac:picMk id="4" creationId="{44EEB91A-255A-4AEA-BA6D-A00F90B37944}"/>
          </ac:picMkLst>
        </pc:picChg>
        <pc:picChg chg="add del mod">
          <ac:chgData name="viswanath gopalakrishnan" userId="0291d92d5a8006f9" providerId="LiveId" clId="{39E43720-311B-463F-A1B1-274134534448}" dt="2020-06-19T07:28:59.100" v="3255" actId="478"/>
          <ac:picMkLst>
            <pc:docMk/>
            <pc:sldMk cId="1375205729" sldId="355"/>
            <ac:picMk id="5" creationId="{49302C31-F95F-417E-892B-5411F49A07A3}"/>
          </ac:picMkLst>
        </pc:picChg>
        <pc:picChg chg="add del mod">
          <ac:chgData name="viswanath gopalakrishnan" userId="0291d92d5a8006f9" providerId="LiveId" clId="{39E43720-311B-463F-A1B1-274134534448}" dt="2020-06-19T07:29:57.101" v="3294" actId="478"/>
          <ac:picMkLst>
            <pc:docMk/>
            <pc:sldMk cId="1375205729" sldId="355"/>
            <ac:picMk id="7" creationId="{471956DF-36E7-45BB-BA77-B4157F7C40DC}"/>
          </ac:picMkLst>
        </pc:picChg>
        <pc:picChg chg="add mod">
          <ac:chgData name="viswanath gopalakrishnan" userId="0291d92d5a8006f9" providerId="LiveId" clId="{39E43720-311B-463F-A1B1-274134534448}" dt="2020-06-19T07:39:10.968" v="3402" actId="14100"/>
          <ac:picMkLst>
            <pc:docMk/>
            <pc:sldMk cId="1375205729" sldId="355"/>
            <ac:picMk id="10" creationId="{035E68A9-CC95-42A8-8E74-3B68709EFABF}"/>
          </ac:picMkLst>
        </pc:picChg>
        <pc:picChg chg="add mod">
          <ac:chgData name="viswanath gopalakrishnan" userId="0291d92d5a8006f9" providerId="LiveId" clId="{39E43720-311B-463F-A1B1-274134534448}" dt="2020-06-19T07:39:13.734" v="3404" actId="14100"/>
          <ac:picMkLst>
            <pc:docMk/>
            <pc:sldMk cId="1375205729" sldId="355"/>
            <ac:picMk id="12" creationId="{C05A9EC9-7CE9-4C1E-9241-C070ED07AD8A}"/>
          </ac:picMkLst>
        </pc:picChg>
        <pc:picChg chg="del">
          <ac:chgData name="viswanath gopalakrishnan" userId="0291d92d5a8006f9" providerId="LiveId" clId="{39E43720-311B-463F-A1B1-274134534448}" dt="2020-06-19T07:27:36.779" v="3247" actId="478"/>
          <ac:picMkLst>
            <pc:docMk/>
            <pc:sldMk cId="1375205729" sldId="355"/>
            <ac:picMk id="14" creationId="{C7572219-8A04-435E-90AA-F41F72025883}"/>
          </ac:picMkLst>
        </pc:picChg>
        <pc:picChg chg="del">
          <ac:chgData name="viswanath gopalakrishnan" userId="0291d92d5a8006f9" providerId="LiveId" clId="{39E43720-311B-463F-A1B1-274134534448}" dt="2020-06-19T07:27:36.779" v="3247" actId="478"/>
          <ac:picMkLst>
            <pc:docMk/>
            <pc:sldMk cId="1375205729" sldId="355"/>
            <ac:picMk id="15" creationId="{8856FA4C-79A5-4E83-8199-7F54BD6F4E00}"/>
          </ac:picMkLst>
        </pc:picChg>
        <pc:picChg chg="add mod">
          <ac:chgData name="viswanath gopalakrishnan" userId="0291d92d5a8006f9" providerId="LiveId" clId="{39E43720-311B-463F-A1B1-274134534448}" dt="2020-06-19T07:39:19.040" v="3407" actId="1076"/>
          <ac:picMkLst>
            <pc:docMk/>
            <pc:sldMk cId="1375205729" sldId="355"/>
            <ac:picMk id="16" creationId="{CE38577B-16DB-47BB-BD11-81A1532FC8B1}"/>
          </ac:picMkLst>
        </pc:picChg>
        <pc:picChg chg="add mod">
          <ac:chgData name="viswanath gopalakrishnan" userId="0291d92d5a8006f9" providerId="LiveId" clId="{39E43720-311B-463F-A1B1-274134534448}" dt="2020-06-19T07:39:23.581" v="3410" actId="1076"/>
          <ac:picMkLst>
            <pc:docMk/>
            <pc:sldMk cId="1375205729" sldId="355"/>
            <ac:picMk id="19" creationId="{45743870-D3F6-4BA8-AD6D-578475E6E9BB}"/>
          </ac:picMkLst>
        </pc:picChg>
        <pc:picChg chg="add mod">
          <ac:chgData name="viswanath gopalakrishnan" userId="0291d92d5a8006f9" providerId="LiveId" clId="{39E43720-311B-463F-A1B1-274134534448}" dt="2020-06-19T07:39:30.007" v="3413" actId="14100"/>
          <ac:picMkLst>
            <pc:docMk/>
            <pc:sldMk cId="1375205729" sldId="355"/>
            <ac:picMk id="20" creationId="{EA978CE7-E4D4-4800-8040-EAD950EB1796}"/>
          </ac:picMkLst>
        </pc:picChg>
        <pc:picChg chg="add mod">
          <ac:chgData name="viswanath gopalakrishnan" userId="0291d92d5a8006f9" providerId="LiveId" clId="{39E43720-311B-463F-A1B1-274134534448}" dt="2020-06-19T07:39:26.986" v="3412" actId="14100"/>
          <ac:picMkLst>
            <pc:docMk/>
            <pc:sldMk cId="1375205729" sldId="355"/>
            <ac:picMk id="21" creationId="{4076C350-BE44-42A9-B206-DA7B0E2BA988}"/>
          </ac:picMkLst>
        </pc:picChg>
        <pc:picChg chg="add mod">
          <ac:chgData name="viswanath gopalakrishnan" userId="0291d92d5a8006f9" providerId="LiveId" clId="{39E43720-311B-463F-A1B1-274134534448}" dt="2020-06-19T07:39:32.530" v="3414" actId="14100"/>
          <ac:picMkLst>
            <pc:docMk/>
            <pc:sldMk cId="1375205729" sldId="355"/>
            <ac:picMk id="23" creationId="{21B7CE44-B77F-4B50-9D2F-86EFA6763689}"/>
          </ac:picMkLst>
        </pc:picChg>
        <pc:picChg chg="del">
          <ac:chgData name="viswanath gopalakrishnan" userId="0291d92d5a8006f9" providerId="LiveId" clId="{39E43720-311B-463F-A1B1-274134534448}" dt="2020-06-19T07:27:36.779" v="3247" actId="478"/>
          <ac:picMkLst>
            <pc:docMk/>
            <pc:sldMk cId="1375205729" sldId="355"/>
            <ac:picMk id="26" creationId="{E70A1712-059F-419F-BABA-8B31A11F56D4}"/>
          </ac:picMkLst>
        </pc:picChg>
        <pc:picChg chg="add mod">
          <ac:chgData name="viswanath gopalakrishnan" userId="0291d92d5a8006f9" providerId="LiveId" clId="{39E43720-311B-463F-A1B1-274134534448}" dt="2020-06-19T07:39:35.986" v="3416" actId="14100"/>
          <ac:picMkLst>
            <pc:docMk/>
            <pc:sldMk cId="1375205729" sldId="355"/>
            <ac:picMk id="28" creationId="{814E3FE1-C1BD-42E4-B33D-645123844012}"/>
          </ac:picMkLst>
        </pc:picChg>
        <pc:picChg chg="add mod">
          <ac:chgData name="viswanath gopalakrishnan" userId="0291d92d5a8006f9" providerId="LiveId" clId="{39E43720-311B-463F-A1B1-274134534448}" dt="2020-06-19T07:39:39.981" v="3417" actId="14100"/>
          <ac:picMkLst>
            <pc:docMk/>
            <pc:sldMk cId="1375205729" sldId="355"/>
            <ac:picMk id="29" creationId="{52DF3C98-D7A3-4019-B90A-E3D22B3D68BF}"/>
          </ac:picMkLst>
        </pc:picChg>
        <pc:picChg chg="add mod">
          <ac:chgData name="viswanath gopalakrishnan" userId="0291d92d5a8006f9" providerId="LiveId" clId="{39E43720-311B-463F-A1B1-274134534448}" dt="2020-06-19T07:39:42.811" v="3418" actId="14100"/>
          <ac:picMkLst>
            <pc:docMk/>
            <pc:sldMk cId="1375205729" sldId="355"/>
            <ac:picMk id="30" creationId="{19B9F3DA-CEEB-4517-B45A-CB6CAEAA51CC}"/>
          </ac:picMkLst>
        </pc:picChg>
        <pc:picChg chg="add del mod">
          <ac:chgData name="viswanath gopalakrishnan" userId="0291d92d5a8006f9" providerId="LiveId" clId="{39E43720-311B-463F-A1B1-274134534448}" dt="2020-06-23T07:22:30.947" v="3421" actId="478"/>
          <ac:picMkLst>
            <pc:docMk/>
            <pc:sldMk cId="1375205729" sldId="355"/>
            <ac:picMk id="1026" creationId="{7235D2F5-2FA2-4CD7-8FA6-FABDE68F1352}"/>
          </ac:picMkLst>
        </pc:picChg>
        <pc:cxnChg chg="del">
          <ac:chgData name="viswanath gopalakrishnan" userId="0291d92d5a8006f9" providerId="LiveId" clId="{39E43720-311B-463F-A1B1-274134534448}" dt="2020-06-19T07:27:36.779" v="3247" actId="478"/>
          <ac:cxnSpMkLst>
            <pc:docMk/>
            <pc:sldMk cId="1375205729" sldId="355"/>
            <ac:cxnSpMk id="6" creationId="{7802A98A-A25F-4B69-B744-3CC2D86AC72B}"/>
          </ac:cxnSpMkLst>
        </pc:cxnChg>
        <pc:cxnChg chg="mod">
          <ac:chgData name="viswanath gopalakrishnan" userId="0291d92d5a8006f9" providerId="LiveId" clId="{39E43720-311B-463F-A1B1-274134534448}" dt="2020-06-19T07:27:36.779" v="3247" actId="478"/>
          <ac:cxnSpMkLst>
            <pc:docMk/>
            <pc:sldMk cId="1375205729" sldId="355"/>
            <ac:cxnSpMk id="17" creationId="{4B060AAA-17C3-4466-9CDC-14F74E87B604}"/>
          </ac:cxnSpMkLst>
        </pc:cxnChg>
      </pc:sldChg>
    </pc:docChg>
  </pc:docChgLst>
  <pc:docChgLst>
    <pc:chgData name="viswanath gopalakrishnan" userId="0291d92d5a8006f9" providerId="LiveId" clId="{031161B0-8944-4166-815F-595D39F146CD}"/>
    <pc:docChg chg="undo custSel addSld delSld modSld sldOrd">
      <pc:chgData name="viswanath gopalakrishnan" userId="0291d92d5a8006f9" providerId="LiveId" clId="{031161B0-8944-4166-815F-595D39F146CD}" dt="2020-08-04T07:08:10.669" v="6598" actId="208"/>
      <pc:docMkLst>
        <pc:docMk/>
      </pc:docMkLst>
      <pc:sldChg chg="modSp mod">
        <pc:chgData name="viswanath gopalakrishnan" userId="0291d92d5a8006f9" providerId="LiveId" clId="{031161B0-8944-4166-815F-595D39F146CD}" dt="2020-07-28T04:18:08.850" v="6158" actId="1076"/>
        <pc:sldMkLst>
          <pc:docMk/>
          <pc:sldMk cId="1030127703" sldId="263"/>
        </pc:sldMkLst>
        <pc:spChg chg="mod">
          <ac:chgData name="viswanath gopalakrishnan" userId="0291d92d5a8006f9" providerId="LiveId" clId="{031161B0-8944-4166-815F-595D39F146CD}" dt="2020-07-28T04:18:08.850" v="6158" actId="1076"/>
          <ac:spMkLst>
            <pc:docMk/>
            <pc:sldMk cId="1030127703" sldId="263"/>
            <ac:spMk id="2" creationId="{B1294D20-5533-481C-A381-BD921BBDA10F}"/>
          </ac:spMkLst>
        </pc:spChg>
      </pc:sldChg>
      <pc:sldChg chg="addSp delSp modSp mod delAnim modNotesTx">
        <pc:chgData name="viswanath gopalakrishnan" userId="0291d92d5a8006f9" providerId="LiveId" clId="{031161B0-8944-4166-815F-595D39F146CD}" dt="2020-07-10T06:34:02.035" v="3982" actId="20577"/>
        <pc:sldMkLst>
          <pc:docMk/>
          <pc:sldMk cId="4275847683" sldId="346"/>
        </pc:sldMkLst>
        <pc:spChg chg="mod">
          <ac:chgData name="viswanath gopalakrishnan" userId="0291d92d5a8006f9" providerId="LiveId" clId="{031161B0-8944-4166-815F-595D39F146CD}" dt="2020-06-24T04:12:45.779" v="1094" actId="20577"/>
          <ac:spMkLst>
            <pc:docMk/>
            <pc:sldMk cId="4275847683" sldId="346"/>
            <ac:spMk id="2" creationId="{B1294D20-5533-481C-A381-BD921BBDA10F}"/>
          </ac:spMkLst>
        </pc:spChg>
        <pc:spChg chg="del mod">
          <ac:chgData name="viswanath gopalakrishnan" userId="0291d92d5a8006f9" providerId="LiveId" clId="{031161B0-8944-4166-815F-595D39F146CD}" dt="2020-06-24T04:16:10.261" v="1129" actId="21"/>
          <ac:spMkLst>
            <pc:docMk/>
            <pc:sldMk cId="4275847683" sldId="346"/>
            <ac:spMk id="6" creationId="{C1B74E1C-B8EC-483F-A35E-209976A0F825}"/>
          </ac:spMkLst>
        </pc:spChg>
        <pc:spChg chg="del">
          <ac:chgData name="viswanath gopalakrishnan" userId="0291d92d5a8006f9" providerId="LiveId" clId="{031161B0-8944-4166-815F-595D39F146CD}" dt="2020-06-24T03:52:55.565" v="1042" actId="478"/>
          <ac:spMkLst>
            <pc:docMk/>
            <pc:sldMk cId="4275847683" sldId="346"/>
            <ac:spMk id="10" creationId="{35E529B5-B0EF-4CCB-835D-FA7748519A11}"/>
          </ac:spMkLst>
        </pc:spChg>
        <pc:spChg chg="add mod">
          <ac:chgData name="viswanath gopalakrishnan" userId="0291d92d5a8006f9" providerId="LiveId" clId="{031161B0-8944-4166-815F-595D39F146CD}" dt="2020-06-24T04:27:06.957" v="1299" actId="164"/>
          <ac:spMkLst>
            <pc:docMk/>
            <pc:sldMk cId="4275847683" sldId="346"/>
            <ac:spMk id="11" creationId="{A265F5E6-992B-41EC-9382-D91DA3C98EC5}"/>
          </ac:spMkLst>
        </pc:spChg>
        <pc:spChg chg="del">
          <ac:chgData name="viswanath gopalakrishnan" userId="0291d92d5a8006f9" providerId="LiveId" clId="{031161B0-8944-4166-815F-595D39F146CD}" dt="2020-06-24T03:52:55.565" v="1042" actId="478"/>
          <ac:spMkLst>
            <pc:docMk/>
            <pc:sldMk cId="4275847683" sldId="346"/>
            <ac:spMk id="13" creationId="{D720809A-960D-475C-ADCB-56EBA555ECFE}"/>
          </ac:spMkLst>
        </pc:spChg>
        <pc:spChg chg="del">
          <ac:chgData name="viswanath gopalakrishnan" userId="0291d92d5a8006f9" providerId="LiveId" clId="{031161B0-8944-4166-815F-595D39F146CD}" dt="2020-06-24T03:52:55.565" v="1042" actId="478"/>
          <ac:spMkLst>
            <pc:docMk/>
            <pc:sldMk cId="4275847683" sldId="346"/>
            <ac:spMk id="14" creationId="{C56981D7-19AD-41B9-8531-86B3D6E53AA8}"/>
          </ac:spMkLst>
        </pc:spChg>
        <pc:spChg chg="add del mod">
          <ac:chgData name="viswanath gopalakrishnan" userId="0291d92d5a8006f9" providerId="LiveId" clId="{031161B0-8944-4166-815F-595D39F146CD}" dt="2020-06-24T04:16:18.725" v="1134" actId="21"/>
          <ac:spMkLst>
            <pc:docMk/>
            <pc:sldMk cId="4275847683" sldId="346"/>
            <ac:spMk id="15" creationId="{24BDA44E-1C59-4226-BC98-CAAD2DE28F25}"/>
          </ac:spMkLst>
        </pc:spChg>
        <pc:spChg chg="add del mod">
          <ac:chgData name="viswanath gopalakrishnan" userId="0291d92d5a8006f9" providerId="LiveId" clId="{031161B0-8944-4166-815F-595D39F146CD}" dt="2020-06-24T04:16:27.195" v="1139" actId="21"/>
          <ac:spMkLst>
            <pc:docMk/>
            <pc:sldMk cId="4275847683" sldId="346"/>
            <ac:spMk id="16" creationId="{69943840-00EC-4786-9015-A8C3A9FBA556}"/>
          </ac:spMkLst>
        </pc:spChg>
        <pc:spChg chg="add mod">
          <ac:chgData name="viswanath gopalakrishnan" userId="0291d92d5a8006f9" providerId="LiveId" clId="{031161B0-8944-4166-815F-595D39F146CD}" dt="2020-06-24T04:27:16.004" v="1300" actId="1076"/>
          <ac:spMkLst>
            <pc:docMk/>
            <pc:sldMk cId="4275847683" sldId="346"/>
            <ac:spMk id="17" creationId="{C4AEA34B-01AC-4B50-B2DF-7822193D0E9A}"/>
          </ac:spMkLst>
        </pc:spChg>
        <pc:spChg chg="add mod">
          <ac:chgData name="viswanath gopalakrishnan" userId="0291d92d5a8006f9" providerId="LiveId" clId="{031161B0-8944-4166-815F-595D39F146CD}" dt="2020-06-24T04:27:06.957" v="1299" actId="164"/>
          <ac:spMkLst>
            <pc:docMk/>
            <pc:sldMk cId="4275847683" sldId="346"/>
            <ac:spMk id="18" creationId="{FE6CB98B-4CA5-41DD-AEE4-8118EBF2FD98}"/>
          </ac:spMkLst>
        </pc:spChg>
        <pc:spChg chg="add mod">
          <ac:chgData name="viswanath gopalakrishnan" userId="0291d92d5a8006f9" providerId="LiveId" clId="{031161B0-8944-4166-815F-595D39F146CD}" dt="2020-06-24T04:34:40.334" v="1378" actId="20577"/>
          <ac:spMkLst>
            <pc:docMk/>
            <pc:sldMk cId="4275847683" sldId="346"/>
            <ac:spMk id="20" creationId="{60934269-2FC4-4EE8-B9BD-B482BC324F8F}"/>
          </ac:spMkLst>
        </pc:spChg>
        <pc:spChg chg="add mod">
          <ac:chgData name="viswanath gopalakrishnan" userId="0291d92d5a8006f9" providerId="LiveId" clId="{031161B0-8944-4166-815F-595D39F146CD}" dt="2020-06-24T04:32:35.184" v="1362" actId="1076"/>
          <ac:spMkLst>
            <pc:docMk/>
            <pc:sldMk cId="4275847683" sldId="346"/>
            <ac:spMk id="22" creationId="{7FF9B647-9399-41C0-8FAF-D8F14DDCA7E5}"/>
          </ac:spMkLst>
        </pc:spChg>
        <pc:spChg chg="add mod">
          <ac:chgData name="viswanath gopalakrishnan" userId="0291d92d5a8006f9" providerId="LiveId" clId="{031161B0-8944-4166-815F-595D39F146CD}" dt="2020-06-24T04:32:28.271" v="1360" actId="164"/>
          <ac:spMkLst>
            <pc:docMk/>
            <pc:sldMk cId="4275847683" sldId="346"/>
            <ac:spMk id="24" creationId="{5D10BD5E-2DC8-42E7-832E-A9594F6147CB}"/>
          </ac:spMkLst>
        </pc:spChg>
        <pc:spChg chg="add mod">
          <ac:chgData name="viswanath gopalakrishnan" userId="0291d92d5a8006f9" providerId="LiveId" clId="{031161B0-8944-4166-815F-595D39F146CD}" dt="2020-06-24T04:32:28.271" v="1360" actId="164"/>
          <ac:spMkLst>
            <pc:docMk/>
            <pc:sldMk cId="4275847683" sldId="346"/>
            <ac:spMk id="25" creationId="{F8AEDCD8-151A-4A34-83BF-61B6854EE859}"/>
          </ac:spMkLst>
        </pc:spChg>
        <pc:spChg chg="add mod">
          <ac:chgData name="viswanath gopalakrishnan" userId="0291d92d5a8006f9" providerId="LiveId" clId="{031161B0-8944-4166-815F-595D39F146CD}" dt="2020-06-24T04:34:15.221" v="1376" actId="164"/>
          <ac:spMkLst>
            <pc:docMk/>
            <pc:sldMk cId="4275847683" sldId="346"/>
            <ac:spMk id="28" creationId="{682684AC-6632-4959-BEAD-5B891C22344A}"/>
          </ac:spMkLst>
        </pc:spChg>
        <pc:spChg chg="add mod">
          <ac:chgData name="viswanath gopalakrishnan" userId="0291d92d5a8006f9" providerId="LiveId" clId="{031161B0-8944-4166-815F-595D39F146CD}" dt="2020-06-24T04:34:15.221" v="1376" actId="164"/>
          <ac:spMkLst>
            <pc:docMk/>
            <pc:sldMk cId="4275847683" sldId="346"/>
            <ac:spMk id="29" creationId="{D298E63F-1712-48CE-B738-AE22206BB4C0}"/>
          </ac:spMkLst>
        </pc:spChg>
        <pc:spChg chg="add mod">
          <ac:chgData name="viswanath gopalakrishnan" userId="0291d92d5a8006f9" providerId="LiveId" clId="{031161B0-8944-4166-815F-595D39F146CD}" dt="2020-06-24T04:34:15.221" v="1376" actId="164"/>
          <ac:spMkLst>
            <pc:docMk/>
            <pc:sldMk cId="4275847683" sldId="346"/>
            <ac:spMk id="30" creationId="{1A81E366-280A-4772-A6C1-E5C74750BCFB}"/>
          </ac:spMkLst>
        </pc:spChg>
        <pc:spChg chg="add mod">
          <ac:chgData name="viswanath gopalakrishnan" userId="0291d92d5a8006f9" providerId="LiveId" clId="{031161B0-8944-4166-815F-595D39F146CD}" dt="2020-06-24T04:34:15.221" v="1376" actId="164"/>
          <ac:spMkLst>
            <pc:docMk/>
            <pc:sldMk cId="4275847683" sldId="346"/>
            <ac:spMk id="31" creationId="{7C258769-4376-4DB8-A9EF-6FCEF381B4C1}"/>
          </ac:spMkLst>
        </pc:spChg>
        <pc:spChg chg="add mod">
          <ac:chgData name="viswanath gopalakrishnan" userId="0291d92d5a8006f9" providerId="LiveId" clId="{031161B0-8944-4166-815F-595D39F146CD}" dt="2020-06-24T09:41:11.175" v="2193" actId="6549"/>
          <ac:spMkLst>
            <pc:docMk/>
            <pc:sldMk cId="4275847683" sldId="346"/>
            <ac:spMk id="33" creationId="{48FB91B1-058C-42E6-9CE7-727FF825514B}"/>
          </ac:spMkLst>
        </pc:spChg>
        <pc:grpChg chg="del">
          <ac:chgData name="viswanath gopalakrishnan" userId="0291d92d5a8006f9" providerId="LiveId" clId="{031161B0-8944-4166-815F-595D39F146CD}" dt="2020-06-24T03:52:55.565" v="1042" actId="478"/>
          <ac:grpSpMkLst>
            <pc:docMk/>
            <pc:sldMk cId="4275847683" sldId="346"/>
            <ac:grpSpMk id="9" creationId="{5D0E2F12-8574-4ED1-A645-03080079004D}"/>
          </ac:grpSpMkLst>
        </pc:grpChg>
        <pc:grpChg chg="add mod">
          <ac:chgData name="viswanath gopalakrishnan" userId="0291d92d5a8006f9" providerId="LiveId" clId="{031161B0-8944-4166-815F-595D39F146CD}" dt="2020-06-24T04:27:06.957" v="1299" actId="164"/>
          <ac:grpSpMkLst>
            <pc:docMk/>
            <pc:sldMk cId="4275847683" sldId="346"/>
            <ac:grpSpMk id="19" creationId="{61932DF0-1D10-472F-B865-66DC959CD95E}"/>
          </ac:grpSpMkLst>
        </pc:grpChg>
        <pc:grpChg chg="add mod">
          <ac:chgData name="viswanath gopalakrishnan" userId="0291d92d5a8006f9" providerId="LiveId" clId="{031161B0-8944-4166-815F-595D39F146CD}" dt="2020-06-24T05:06:40.120" v="1561" actId="1076"/>
          <ac:grpSpMkLst>
            <pc:docMk/>
            <pc:sldMk cId="4275847683" sldId="346"/>
            <ac:grpSpMk id="26" creationId="{A8FDF673-C45F-4D7D-8646-11CCD7506EA6}"/>
          </ac:grpSpMkLst>
        </pc:grpChg>
        <pc:grpChg chg="add mod">
          <ac:chgData name="viswanath gopalakrishnan" userId="0291d92d5a8006f9" providerId="LiveId" clId="{031161B0-8944-4166-815F-595D39F146CD}" dt="2020-06-24T05:06:33.939" v="1560" actId="1076"/>
          <ac:grpSpMkLst>
            <pc:docMk/>
            <pc:sldMk cId="4275847683" sldId="346"/>
            <ac:grpSpMk id="32" creationId="{F6EB362D-41D5-49C9-82CE-9C379BB46BB5}"/>
          </ac:grpSpMkLst>
        </pc:grpChg>
        <pc:grpChg chg="add mod">
          <ac:chgData name="viswanath gopalakrishnan" userId="0291d92d5a8006f9" providerId="LiveId" clId="{031161B0-8944-4166-815F-595D39F146CD}" dt="2020-06-24T05:06:33.939" v="1560" actId="1076"/>
          <ac:grpSpMkLst>
            <pc:docMk/>
            <pc:sldMk cId="4275847683" sldId="346"/>
            <ac:grpSpMk id="42" creationId="{F2670B91-ADD8-47BC-9841-9BAF1EBB6870}"/>
          </ac:grpSpMkLst>
        </pc:grpChg>
        <pc:picChg chg="del">
          <ac:chgData name="viswanath gopalakrishnan" userId="0291d92d5a8006f9" providerId="LiveId" clId="{031161B0-8944-4166-815F-595D39F146CD}" dt="2020-06-24T03:52:55.565" v="1042" actId="478"/>
          <ac:picMkLst>
            <pc:docMk/>
            <pc:sldMk cId="4275847683" sldId="346"/>
            <ac:picMk id="3" creationId="{53237DE4-D36A-498D-B50B-0B8DAAB03B8F}"/>
          </ac:picMkLst>
        </pc:picChg>
        <pc:picChg chg="del">
          <ac:chgData name="viswanath gopalakrishnan" userId="0291d92d5a8006f9" providerId="LiveId" clId="{031161B0-8944-4166-815F-595D39F146CD}" dt="2020-06-24T03:52:55.565" v="1042" actId="478"/>
          <ac:picMkLst>
            <pc:docMk/>
            <pc:sldMk cId="4275847683" sldId="346"/>
            <ac:picMk id="4" creationId="{2C4B398B-5AAE-4140-B35D-6315C6123EBD}"/>
          </ac:picMkLst>
        </pc:picChg>
        <pc:picChg chg="del">
          <ac:chgData name="viswanath gopalakrishnan" userId="0291d92d5a8006f9" providerId="LiveId" clId="{031161B0-8944-4166-815F-595D39F146CD}" dt="2020-06-24T03:52:55.565" v="1042" actId="478"/>
          <ac:picMkLst>
            <pc:docMk/>
            <pc:sldMk cId="4275847683" sldId="346"/>
            <ac:picMk id="5" creationId="{4D3E8720-83D5-4F25-AC6B-BFB75CE7C889}"/>
          </ac:picMkLst>
        </pc:picChg>
        <pc:picChg chg="del">
          <ac:chgData name="viswanath gopalakrishnan" userId="0291d92d5a8006f9" providerId="LiveId" clId="{031161B0-8944-4166-815F-595D39F146CD}" dt="2020-06-24T03:52:55.565" v="1042" actId="478"/>
          <ac:picMkLst>
            <pc:docMk/>
            <pc:sldMk cId="4275847683" sldId="346"/>
            <ac:picMk id="12" creationId="{C1CF891D-98BB-4C4B-B14E-2BE06B0C23E5}"/>
          </ac:picMkLst>
        </pc:picChg>
        <pc:picChg chg="add del mod">
          <ac:chgData name="viswanath gopalakrishnan" userId="0291d92d5a8006f9" providerId="LiveId" clId="{031161B0-8944-4166-815F-595D39F146CD}" dt="2020-06-24T04:31:50.332" v="1349" actId="478"/>
          <ac:picMkLst>
            <pc:docMk/>
            <pc:sldMk cId="4275847683" sldId="346"/>
            <ac:picMk id="21" creationId="{366E9F94-254E-4024-A3ED-48CE2EB9790C}"/>
          </ac:picMkLst>
        </pc:picChg>
        <pc:picChg chg="add mod">
          <ac:chgData name="viswanath gopalakrishnan" userId="0291d92d5a8006f9" providerId="LiveId" clId="{031161B0-8944-4166-815F-595D39F146CD}" dt="2020-06-24T04:32:28.271" v="1360" actId="164"/>
          <ac:picMkLst>
            <pc:docMk/>
            <pc:sldMk cId="4275847683" sldId="346"/>
            <ac:picMk id="23" creationId="{02A6C60E-B067-4866-8DC9-10A6C9E8E829}"/>
          </ac:picMkLst>
        </pc:picChg>
        <pc:picChg chg="add mod">
          <ac:chgData name="viswanath gopalakrishnan" userId="0291d92d5a8006f9" providerId="LiveId" clId="{031161B0-8944-4166-815F-595D39F146CD}" dt="2020-06-24T04:34:15.221" v="1376" actId="164"/>
          <ac:picMkLst>
            <pc:docMk/>
            <pc:sldMk cId="4275847683" sldId="346"/>
            <ac:picMk id="27" creationId="{AD97CE67-0FD6-47D6-A152-B72318060BC6}"/>
          </ac:picMkLst>
        </pc:picChg>
        <pc:picChg chg="add del mod">
          <ac:chgData name="viswanath gopalakrishnan" userId="0291d92d5a8006f9" providerId="LiveId" clId="{031161B0-8944-4166-815F-595D39F146CD}" dt="2020-06-24T05:06:26.901" v="1559" actId="478"/>
          <ac:picMkLst>
            <pc:docMk/>
            <pc:sldMk cId="4275847683" sldId="346"/>
            <ac:picMk id="2050" creationId="{4D45D844-645C-42D0-9027-435994BEAB2C}"/>
          </ac:picMkLst>
        </pc:picChg>
        <pc:cxnChg chg="add mod">
          <ac:chgData name="viswanath gopalakrishnan" userId="0291d92d5a8006f9" providerId="LiveId" clId="{031161B0-8944-4166-815F-595D39F146CD}" dt="2020-06-24T05:04:38.381" v="1554" actId="14100"/>
          <ac:cxnSpMkLst>
            <pc:docMk/>
            <pc:sldMk cId="4275847683" sldId="346"/>
            <ac:cxnSpMk id="35" creationId="{3A3A8C2E-C30C-4557-86B8-A80CABBFA89F}"/>
          </ac:cxnSpMkLst>
        </pc:cxnChg>
      </pc:sldChg>
      <pc:sldChg chg="addSp modSp mod">
        <pc:chgData name="viswanath gopalakrishnan" userId="0291d92d5a8006f9" providerId="LiveId" clId="{031161B0-8944-4166-815F-595D39F146CD}" dt="2020-07-08T10:01:14.225" v="3700" actId="208"/>
        <pc:sldMkLst>
          <pc:docMk/>
          <pc:sldMk cId="972662428" sldId="353"/>
        </pc:sldMkLst>
        <pc:spChg chg="add mod">
          <ac:chgData name="viswanath gopalakrishnan" userId="0291d92d5a8006f9" providerId="LiveId" clId="{031161B0-8944-4166-815F-595D39F146CD}" dt="2020-07-08T10:01:14.225" v="3700" actId="208"/>
          <ac:spMkLst>
            <pc:docMk/>
            <pc:sldMk cId="972662428" sldId="353"/>
            <ac:spMk id="3" creationId="{31654926-F366-46AE-90D0-D87E905D1204}"/>
          </ac:spMkLst>
        </pc:spChg>
      </pc:sldChg>
      <pc:sldChg chg="modNotesTx">
        <pc:chgData name="viswanath gopalakrishnan" userId="0291d92d5a8006f9" providerId="LiveId" clId="{031161B0-8944-4166-815F-595D39F146CD}" dt="2020-07-15T03:56:18.664" v="4491" actId="20577"/>
        <pc:sldMkLst>
          <pc:docMk/>
          <pc:sldMk cId="3806518419" sldId="354"/>
        </pc:sldMkLst>
      </pc:sldChg>
      <pc:sldChg chg="addSp delSp modSp mod delAnim modAnim">
        <pc:chgData name="viswanath gopalakrishnan" userId="0291d92d5a8006f9" providerId="LiveId" clId="{031161B0-8944-4166-815F-595D39F146CD}" dt="2020-06-23T08:42:17.687" v="97" actId="20577"/>
        <pc:sldMkLst>
          <pc:docMk/>
          <pc:sldMk cId="1375205729" sldId="355"/>
        </pc:sldMkLst>
        <pc:spChg chg="mod">
          <ac:chgData name="viswanath gopalakrishnan" userId="0291d92d5a8006f9" providerId="LiveId" clId="{031161B0-8944-4166-815F-595D39F146CD}" dt="2020-06-23T08:40:08.586" v="80" actId="20581"/>
          <ac:spMkLst>
            <pc:docMk/>
            <pc:sldMk cId="1375205729" sldId="355"/>
            <ac:spMk id="3" creationId="{44D3BBBD-3076-4CA0-9773-C936311F9393}"/>
          </ac:spMkLst>
        </pc:spChg>
        <pc:spChg chg="mod">
          <ac:chgData name="viswanath gopalakrishnan" userId="0291d92d5a8006f9" providerId="LiveId" clId="{031161B0-8944-4166-815F-595D39F146CD}" dt="2020-06-23T08:35:49.945" v="63" actId="1076"/>
          <ac:spMkLst>
            <pc:docMk/>
            <pc:sldMk cId="1375205729" sldId="355"/>
            <ac:spMk id="5" creationId="{C782E8C4-76DE-4AFE-8706-7AFA88367D39}"/>
          </ac:spMkLst>
        </pc:spChg>
        <pc:spChg chg="add mod">
          <ac:chgData name="viswanath gopalakrishnan" userId="0291d92d5a8006f9" providerId="LiveId" clId="{031161B0-8944-4166-815F-595D39F146CD}" dt="2020-06-23T08:36:52.881" v="67" actId="20581"/>
          <ac:spMkLst>
            <pc:docMk/>
            <pc:sldMk cId="1375205729" sldId="355"/>
            <ac:spMk id="6" creationId="{6522C035-C69A-4C50-8B2D-2E582AFD4584}"/>
          </ac:spMkLst>
        </pc:spChg>
        <pc:spChg chg="mod">
          <ac:chgData name="viswanath gopalakrishnan" userId="0291d92d5a8006f9" providerId="LiveId" clId="{031161B0-8944-4166-815F-595D39F146CD}" dt="2020-06-23T08:42:17.687" v="97" actId="20577"/>
          <ac:spMkLst>
            <pc:docMk/>
            <pc:sldMk cId="1375205729" sldId="355"/>
            <ac:spMk id="7" creationId="{698218C0-EA66-4439-BF00-C26CCCC7BA00}"/>
          </ac:spMkLst>
        </pc:spChg>
        <pc:spChg chg="add mod">
          <ac:chgData name="viswanath gopalakrishnan" userId="0291d92d5a8006f9" providerId="LiveId" clId="{031161B0-8944-4166-815F-595D39F146CD}" dt="2020-06-23T08:40:59.718" v="89" actId="1076"/>
          <ac:spMkLst>
            <pc:docMk/>
            <pc:sldMk cId="1375205729" sldId="355"/>
            <ac:spMk id="22" creationId="{F80308BD-F1C1-450D-A1DD-D6ABC6D5255B}"/>
          </ac:spMkLst>
        </pc:spChg>
        <pc:spChg chg="mod">
          <ac:chgData name="viswanath gopalakrishnan" userId="0291d92d5a8006f9" providerId="LiveId" clId="{031161B0-8944-4166-815F-595D39F146CD}" dt="2020-06-23T08:28:56.090" v="1" actId="1076"/>
          <ac:spMkLst>
            <pc:docMk/>
            <pc:sldMk cId="1375205729" sldId="355"/>
            <ac:spMk id="31" creationId="{DB225C68-01B6-489C-9861-84AEE5C7FB27}"/>
          </ac:spMkLst>
        </pc:spChg>
        <pc:picChg chg="del">
          <ac:chgData name="viswanath gopalakrishnan" userId="0291d92d5a8006f9" providerId="LiveId" clId="{031161B0-8944-4166-815F-595D39F146CD}" dt="2020-06-23T08:28:59.312" v="2" actId="478"/>
          <ac:picMkLst>
            <pc:docMk/>
            <pc:sldMk cId="1375205729" sldId="355"/>
            <ac:picMk id="4" creationId="{44EEB91A-255A-4AEA-BA6D-A00F90B37944}"/>
          </ac:picMkLst>
        </pc:picChg>
      </pc:sldChg>
      <pc:sldChg chg="add del">
        <pc:chgData name="viswanath gopalakrishnan" userId="0291d92d5a8006f9" providerId="LiveId" clId="{031161B0-8944-4166-815F-595D39F146CD}" dt="2020-06-23T08:42:48.699" v="99" actId="47"/>
        <pc:sldMkLst>
          <pc:docMk/>
          <pc:sldMk cId="1195476694" sldId="356"/>
        </pc:sldMkLst>
      </pc:sldChg>
      <pc:sldChg chg="addSp delSp modSp add mod ord delAnim modAnim modNotesTx">
        <pc:chgData name="viswanath gopalakrishnan" userId="0291d92d5a8006f9" providerId="LiveId" clId="{031161B0-8944-4166-815F-595D39F146CD}" dt="2020-07-30T05:49:18.828" v="6451" actId="1076"/>
        <pc:sldMkLst>
          <pc:docMk/>
          <pc:sldMk cId="4256766620" sldId="356"/>
        </pc:sldMkLst>
        <pc:spChg chg="mod">
          <ac:chgData name="viswanath gopalakrishnan" userId="0291d92d5a8006f9" providerId="LiveId" clId="{031161B0-8944-4166-815F-595D39F146CD}" dt="2020-06-23T08:43:02.127" v="108" actId="20577"/>
          <ac:spMkLst>
            <pc:docMk/>
            <pc:sldMk cId="4256766620" sldId="356"/>
            <ac:spMk id="2" creationId="{B1294D20-5533-481C-A381-BD921BBDA10F}"/>
          </ac:spMkLst>
        </pc:spChg>
        <pc:spChg chg="del">
          <ac:chgData name="viswanath gopalakrishnan" userId="0291d92d5a8006f9" providerId="LiveId" clId="{031161B0-8944-4166-815F-595D39F146CD}" dt="2020-06-23T08:43:08.857" v="109" actId="478"/>
          <ac:spMkLst>
            <pc:docMk/>
            <pc:sldMk cId="4256766620" sldId="356"/>
            <ac:spMk id="4" creationId="{48F57BB9-50E3-4F86-B7E9-E1D2C4BCDB37}"/>
          </ac:spMkLst>
        </pc:spChg>
        <pc:spChg chg="add mod">
          <ac:chgData name="viswanath gopalakrishnan" userId="0291d92d5a8006f9" providerId="LiveId" clId="{031161B0-8944-4166-815F-595D39F146CD}" dt="2020-06-23T10:04:33.497" v="762" actId="1076"/>
          <ac:spMkLst>
            <pc:docMk/>
            <pc:sldMk cId="4256766620" sldId="356"/>
            <ac:spMk id="5" creationId="{8F769A3D-0B15-4066-9DBF-543DEBA4726B}"/>
          </ac:spMkLst>
        </pc:spChg>
        <pc:spChg chg="mod">
          <ac:chgData name="viswanath gopalakrishnan" userId="0291d92d5a8006f9" providerId="LiveId" clId="{031161B0-8944-4166-815F-595D39F146CD}" dt="2020-06-23T10:04:30.542" v="761" actId="1076"/>
          <ac:spMkLst>
            <pc:docMk/>
            <pc:sldMk cId="4256766620" sldId="356"/>
            <ac:spMk id="20" creationId="{FC037086-DDBD-451D-804A-3B93B5F03DE5}"/>
          </ac:spMkLst>
        </pc:spChg>
        <pc:spChg chg="add mod">
          <ac:chgData name="viswanath gopalakrishnan" userId="0291d92d5a8006f9" providerId="LiveId" clId="{031161B0-8944-4166-815F-595D39F146CD}" dt="2020-06-23T10:04:42.942" v="763" actId="1076"/>
          <ac:spMkLst>
            <pc:docMk/>
            <pc:sldMk cId="4256766620" sldId="356"/>
            <ac:spMk id="23" creationId="{D9605D23-0E19-44B7-8CF2-610E0E88AB04}"/>
          </ac:spMkLst>
        </pc:spChg>
        <pc:spChg chg="add mod">
          <ac:chgData name="viswanath gopalakrishnan" userId="0291d92d5a8006f9" providerId="LiveId" clId="{031161B0-8944-4166-815F-595D39F146CD}" dt="2020-06-23T09:21:07.353" v="316" actId="1076"/>
          <ac:spMkLst>
            <pc:docMk/>
            <pc:sldMk cId="4256766620" sldId="356"/>
            <ac:spMk id="28" creationId="{2CFC40B8-144C-4274-8206-E234F0196F2F}"/>
          </ac:spMkLst>
        </pc:spChg>
        <pc:spChg chg="add mod">
          <ac:chgData name="viswanath gopalakrishnan" userId="0291d92d5a8006f9" providerId="LiveId" clId="{031161B0-8944-4166-815F-595D39F146CD}" dt="2020-06-23T09:55:03.904" v="723" actId="6549"/>
          <ac:spMkLst>
            <pc:docMk/>
            <pc:sldMk cId="4256766620" sldId="356"/>
            <ac:spMk id="29" creationId="{A18939B0-2FFE-4082-A11B-06804C7BB517}"/>
          </ac:spMkLst>
        </pc:spChg>
        <pc:grpChg chg="del">
          <ac:chgData name="viswanath gopalakrishnan" userId="0291d92d5a8006f9" providerId="LiveId" clId="{031161B0-8944-4166-815F-595D39F146CD}" dt="2020-06-23T08:43:08.857" v="109" actId="478"/>
          <ac:grpSpMkLst>
            <pc:docMk/>
            <pc:sldMk cId="4256766620" sldId="356"/>
            <ac:grpSpMk id="13" creationId="{950AB982-A4AC-4173-BDC7-E5BC1E23AD24}"/>
          </ac:grpSpMkLst>
        </pc:grpChg>
        <pc:grpChg chg="del">
          <ac:chgData name="viswanath gopalakrishnan" userId="0291d92d5a8006f9" providerId="LiveId" clId="{031161B0-8944-4166-815F-595D39F146CD}" dt="2020-06-23T08:43:08.857" v="109" actId="478"/>
          <ac:grpSpMkLst>
            <pc:docMk/>
            <pc:sldMk cId="4256766620" sldId="356"/>
            <ac:grpSpMk id="27" creationId="{678AC5D8-C5A7-4F20-96B3-AF435580F93A}"/>
          </ac:grpSpMkLst>
        </pc:grpChg>
        <pc:picChg chg="add mod">
          <ac:chgData name="viswanath gopalakrishnan" userId="0291d92d5a8006f9" providerId="LiveId" clId="{031161B0-8944-4166-815F-595D39F146CD}" dt="2020-07-30T05:49:18.828" v="6451" actId="1076"/>
          <ac:picMkLst>
            <pc:docMk/>
            <pc:sldMk cId="4256766620" sldId="356"/>
            <ac:picMk id="3" creationId="{0B04B102-FB0E-4826-9E97-E6283DE56379}"/>
          </ac:picMkLst>
        </pc:picChg>
        <pc:picChg chg="add mod">
          <ac:chgData name="viswanath gopalakrishnan" userId="0291d92d5a8006f9" providerId="LiveId" clId="{031161B0-8944-4166-815F-595D39F146CD}" dt="2020-06-23T09:20:59.767" v="314" actId="1076"/>
          <ac:picMkLst>
            <pc:docMk/>
            <pc:sldMk cId="4256766620" sldId="356"/>
            <ac:picMk id="7" creationId="{0F940EA3-9194-461A-A3BD-9D3AF68B3ECA}"/>
          </ac:picMkLst>
        </pc:picChg>
        <pc:picChg chg="add del mod">
          <ac:chgData name="viswanath gopalakrishnan" userId="0291d92d5a8006f9" providerId="LiveId" clId="{031161B0-8944-4166-815F-595D39F146CD}" dt="2020-06-23T09:50:13.938" v="643" actId="478"/>
          <ac:picMkLst>
            <pc:docMk/>
            <pc:sldMk cId="4256766620" sldId="356"/>
            <ac:picMk id="9" creationId="{385E3B6C-BC9A-4149-BF67-2F2CFD6377DF}"/>
          </ac:picMkLst>
        </pc:picChg>
        <pc:picChg chg="add del mod">
          <ac:chgData name="viswanath gopalakrishnan" userId="0291d92d5a8006f9" providerId="LiveId" clId="{031161B0-8944-4166-815F-595D39F146CD}" dt="2020-06-23T09:49:23.530" v="641" actId="478"/>
          <ac:picMkLst>
            <pc:docMk/>
            <pc:sldMk cId="4256766620" sldId="356"/>
            <ac:picMk id="10" creationId="{96A61221-61FA-4BD8-AAB9-2E66C2BCFFAD}"/>
          </ac:picMkLst>
        </pc:picChg>
        <pc:picChg chg="add del mod">
          <ac:chgData name="viswanath gopalakrishnan" userId="0291d92d5a8006f9" providerId="LiveId" clId="{031161B0-8944-4166-815F-595D39F146CD}" dt="2020-07-30T05:49:13.155" v="6449" actId="478"/>
          <ac:picMkLst>
            <pc:docMk/>
            <pc:sldMk cId="4256766620" sldId="356"/>
            <ac:picMk id="12" creationId="{7B4EAB04-5E54-4BC0-A0A5-935FB19E81D6}"/>
          </ac:picMkLst>
        </pc:picChg>
        <pc:picChg chg="del">
          <ac:chgData name="viswanath gopalakrishnan" userId="0291d92d5a8006f9" providerId="LiveId" clId="{031161B0-8944-4166-815F-595D39F146CD}" dt="2020-06-23T08:43:08.857" v="109" actId="478"/>
          <ac:picMkLst>
            <pc:docMk/>
            <pc:sldMk cId="4256766620" sldId="356"/>
            <ac:picMk id="14" creationId="{C7572219-8A04-435E-90AA-F41F72025883}"/>
          </ac:picMkLst>
        </pc:picChg>
        <pc:picChg chg="del">
          <ac:chgData name="viswanath gopalakrishnan" userId="0291d92d5a8006f9" providerId="LiveId" clId="{031161B0-8944-4166-815F-595D39F146CD}" dt="2020-06-23T08:43:08.857" v="109" actId="478"/>
          <ac:picMkLst>
            <pc:docMk/>
            <pc:sldMk cId="4256766620" sldId="356"/>
            <ac:picMk id="15" creationId="{8856FA4C-79A5-4E83-8199-7F54BD6F4E00}"/>
          </ac:picMkLst>
        </pc:picChg>
        <pc:picChg chg="add del mod">
          <ac:chgData name="viswanath gopalakrishnan" userId="0291d92d5a8006f9" providerId="LiveId" clId="{031161B0-8944-4166-815F-595D39F146CD}" dt="2020-07-30T05:49:13.155" v="6449" actId="478"/>
          <ac:picMkLst>
            <pc:docMk/>
            <pc:sldMk cId="4256766620" sldId="356"/>
            <ac:picMk id="16" creationId="{D24EDF39-28C2-46A9-B08C-57921A90552D}"/>
          </ac:picMkLst>
        </pc:picChg>
        <pc:picChg chg="add del mod">
          <ac:chgData name="viswanath gopalakrishnan" userId="0291d92d5a8006f9" providerId="LiveId" clId="{031161B0-8944-4166-815F-595D39F146CD}" dt="2020-06-23T09:53:18.912" v="658" actId="478"/>
          <ac:picMkLst>
            <pc:docMk/>
            <pc:sldMk cId="4256766620" sldId="356"/>
            <ac:picMk id="19" creationId="{B5CE6209-B376-486A-8D14-57F0787CD5A4}"/>
          </ac:picMkLst>
        </pc:picChg>
        <pc:picChg chg="del">
          <ac:chgData name="viswanath gopalakrishnan" userId="0291d92d5a8006f9" providerId="LiveId" clId="{031161B0-8944-4166-815F-595D39F146CD}" dt="2020-06-23T08:43:08.857" v="109" actId="478"/>
          <ac:picMkLst>
            <pc:docMk/>
            <pc:sldMk cId="4256766620" sldId="356"/>
            <ac:picMk id="26" creationId="{E70A1712-059F-419F-BABA-8B31A11F56D4}"/>
          </ac:picMkLst>
        </pc:picChg>
        <pc:picChg chg="add del mod">
          <ac:chgData name="viswanath gopalakrishnan" userId="0291d92d5a8006f9" providerId="LiveId" clId="{031161B0-8944-4166-815F-595D39F146CD}" dt="2020-06-23T09:12:39.928" v="235" actId="478"/>
          <ac:picMkLst>
            <pc:docMk/>
            <pc:sldMk cId="4256766620" sldId="356"/>
            <ac:picMk id="1026" creationId="{06F2C34A-BECA-4DE5-932F-391B14030C53}"/>
          </ac:picMkLst>
        </pc:picChg>
        <pc:picChg chg="add del mod">
          <ac:chgData name="viswanath gopalakrishnan" userId="0291d92d5a8006f9" providerId="LiveId" clId="{031161B0-8944-4166-815F-595D39F146CD}" dt="2020-06-23T09:13:18.926" v="241" actId="478"/>
          <ac:picMkLst>
            <pc:docMk/>
            <pc:sldMk cId="4256766620" sldId="356"/>
            <ac:picMk id="1028" creationId="{676BD40B-1CE7-4349-9F64-29DEF3DD5295}"/>
          </ac:picMkLst>
        </pc:picChg>
        <pc:cxnChg chg="del">
          <ac:chgData name="viswanath gopalakrishnan" userId="0291d92d5a8006f9" providerId="LiveId" clId="{031161B0-8944-4166-815F-595D39F146CD}" dt="2020-06-23T08:43:08.857" v="109" actId="478"/>
          <ac:cxnSpMkLst>
            <pc:docMk/>
            <pc:sldMk cId="4256766620" sldId="356"/>
            <ac:cxnSpMk id="6" creationId="{7802A98A-A25F-4B69-B744-3CC2D86AC72B}"/>
          </ac:cxnSpMkLst>
        </pc:cxnChg>
        <pc:cxnChg chg="mod">
          <ac:chgData name="viswanath gopalakrishnan" userId="0291d92d5a8006f9" providerId="LiveId" clId="{031161B0-8944-4166-815F-595D39F146CD}" dt="2020-06-23T08:43:08.857" v="109" actId="478"/>
          <ac:cxnSpMkLst>
            <pc:docMk/>
            <pc:sldMk cId="4256766620" sldId="356"/>
            <ac:cxnSpMk id="17" creationId="{4B060AAA-17C3-4466-9CDC-14F74E87B604}"/>
          </ac:cxnSpMkLst>
        </pc:cxnChg>
      </pc:sldChg>
      <pc:sldChg chg="addSp delSp modSp add mod delAnim">
        <pc:chgData name="viswanath gopalakrishnan" userId="0291d92d5a8006f9" providerId="LiveId" clId="{031161B0-8944-4166-815F-595D39F146CD}" dt="2020-06-23T11:17:46.513" v="766" actId="20577"/>
        <pc:sldMkLst>
          <pc:docMk/>
          <pc:sldMk cId="1560232778" sldId="357"/>
        </pc:sldMkLst>
        <pc:spChg chg="mod">
          <ac:chgData name="viswanath gopalakrishnan" userId="0291d92d5a8006f9" providerId="LiveId" clId="{031161B0-8944-4166-815F-595D39F146CD}" dt="2020-06-23T11:17:46.513" v="766" actId="20577"/>
          <ac:spMkLst>
            <pc:docMk/>
            <pc:sldMk cId="1560232778" sldId="357"/>
            <ac:spMk id="2" creationId="{B1294D20-5533-481C-A381-BD921BBDA10F}"/>
          </ac:spMkLst>
        </pc:spChg>
        <pc:spChg chg="del mod">
          <ac:chgData name="viswanath gopalakrishnan" userId="0291d92d5a8006f9" providerId="LiveId" clId="{031161B0-8944-4166-815F-595D39F146CD}" dt="2020-06-23T09:26:04.068" v="334" actId="478"/>
          <ac:spMkLst>
            <pc:docMk/>
            <pc:sldMk cId="1560232778" sldId="357"/>
            <ac:spMk id="4" creationId="{AD825579-CA60-4593-84C4-FA8819D0BC4D}"/>
          </ac:spMkLst>
        </pc:spChg>
        <pc:spChg chg="del">
          <ac:chgData name="viswanath gopalakrishnan" userId="0291d92d5a8006f9" providerId="LiveId" clId="{031161B0-8944-4166-815F-595D39F146CD}" dt="2020-06-23T09:22:45.159" v="329" actId="478"/>
          <ac:spMkLst>
            <pc:docMk/>
            <pc:sldMk cId="1560232778" sldId="357"/>
            <ac:spMk id="5" creationId="{8F769A3D-0B15-4066-9DBF-543DEBA4726B}"/>
          </ac:spMkLst>
        </pc:spChg>
        <pc:spChg chg="add mod">
          <ac:chgData name="viswanath gopalakrishnan" userId="0291d92d5a8006f9" providerId="LiveId" clId="{031161B0-8944-4166-815F-595D39F146CD}" dt="2020-06-23T09:31:39.762" v="439" actId="1076"/>
          <ac:spMkLst>
            <pc:docMk/>
            <pc:sldMk cId="1560232778" sldId="357"/>
            <ac:spMk id="6" creationId="{EBF2C876-9384-45CD-98BD-1EA4CDD74642}"/>
          </ac:spMkLst>
        </pc:spChg>
        <pc:spChg chg="mod">
          <ac:chgData name="viswanath gopalakrishnan" userId="0291d92d5a8006f9" providerId="LiveId" clId="{031161B0-8944-4166-815F-595D39F146CD}" dt="2020-06-23T09:31:39.762" v="439" actId="1076"/>
          <ac:spMkLst>
            <pc:docMk/>
            <pc:sldMk cId="1560232778" sldId="357"/>
            <ac:spMk id="8" creationId="{AFA010EB-D554-4F8E-B518-F777E5AC4E1F}"/>
          </ac:spMkLst>
        </pc:spChg>
        <pc:spChg chg="add mod">
          <ac:chgData name="viswanath gopalakrishnan" userId="0291d92d5a8006f9" providerId="LiveId" clId="{031161B0-8944-4166-815F-595D39F146CD}" dt="2020-06-23T09:31:43.490" v="440" actId="1076"/>
          <ac:spMkLst>
            <pc:docMk/>
            <pc:sldMk cId="1560232778" sldId="357"/>
            <ac:spMk id="11" creationId="{27CB095E-41F6-422D-9059-5920B13BAC41}"/>
          </ac:spMkLst>
        </pc:spChg>
        <pc:spChg chg="add del mod">
          <ac:chgData name="viswanath gopalakrishnan" userId="0291d92d5a8006f9" providerId="LiveId" clId="{031161B0-8944-4166-815F-595D39F146CD}" dt="2020-06-23T09:44:36.599" v="539" actId="478"/>
          <ac:spMkLst>
            <pc:docMk/>
            <pc:sldMk cId="1560232778" sldId="357"/>
            <ac:spMk id="12" creationId="{A0706589-59B6-41E7-ADBD-B06F1810A2F1}"/>
          </ac:spMkLst>
        </pc:spChg>
        <pc:spChg chg="add mod">
          <ac:chgData name="viswanath gopalakrishnan" userId="0291d92d5a8006f9" providerId="LiveId" clId="{031161B0-8944-4166-815F-595D39F146CD}" dt="2020-06-23T09:44:26.218" v="536" actId="1076"/>
          <ac:spMkLst>
            <pc:docMk/>
            <pc:sldMk cId="1560232778" sldId="357"/>
            <ac:spMk id="13" creationId="{CBB74B54-E2A1-4E8A-9632-3D13EB8E3BB9}"/>
          </ac:spMkLst>
        </pc:spChg>
        <pc:spChg chg="add mod">
          <ac:chgData name="viswanath gopalakrishnan" userId="0291d92d5a8006f9" providerId="LiveId" clId="{031161B0-8944-4166-815F-595D39F146CD}" dt="2020-06-23T09:51:44.084" v="655" actId="114"/>
          <ac:spMkLst>
            <pc:docMk/>
            <pc:sldMk cId="1560232778" sldId="357"/>
            <ac:spMk id="14" creationId="{7E095811-CE33-444C-848A-981F7A999B70}"/>
          </ac:spMkLst>
        </pc:spChg>
        <pc:spChg chg="add mod">
          <ac:chgData name="viswanath gopalakrishnan" userId="0291d92d5a8006f9" providerId="LiveId" clId="{031161B0-8944-4166-815F-595D39F146CD}" dt="2020-06-23T09:44:34.549" v="538" actId="1076"/>
          <ac:spMkLst>
            <pc:docMk/>
            <pc:sldMk cId="1560232778" sldId="357"/>
            <ac:spMk id="15" creationId="{A64A7EAD-8A10-4DC8-A8FD-5238E2795B5B}"/>
          </ac:spMkLst>
        </pc:spChg>
        <pc:spChg chg="add mod">
          <ac:chgData name="viswanath gopalakrishnan" userId="0291d92d5a8006f9" providerId="LiveId" clId="{031161B0-8944-4166-815F-595D39F146CD}" dt="2020-06-23T09:45:41.767" v="567" actId="1076"/>
          <ac:spMkLst>
            <pc:docMk/>
            <pc:sldMk cId="1560232778" sldId="357"/>
            <ac:spMk id="16" creationId="{BCF49C04-6794-4AF9-B102-5E497BC63E8B}"/>
          </ac:spMkLst>
        </pc:spChg>
        <pc:spChg chg="add mod">
          <ac:chgData name="viswanath gopalakrishnan" userId="0291d92d5a8006f9" providerId="LiveId" clId="{031161B0-8944-4166-815F-595D39F146CD}" dt="2020-06-23T09:46:25.145" v="591" actId="20577"/>
          <ac:spMkLst>
            <pc:docMk/>
            <pc:sldMk cId="1560232778" sldId="357"/>
            <ac:spMk id="19" creationId="{1964AE1F-24D0-4FEB-9E49-E6CA0D7DB26F}"/>
          </ac:spMkLst>
        </pc:spChg>
        <pc:spChg chg="add del mod">
          <ac:chgData name="viswanath gopalakrishnan" userId="0291d92d5a8006f9" providerId="LiveId" clId="{031161B0-8944-4166-815F-595D39F146CD}" dt="2020-06-23T09:47:37.758" v="603" actId="478"/>
          <ac:spMkLst>
            <pc:docMk/>
            <pc:sldMk cId="1560232778" sldId="357"/>
            <ac:spMk id="20" creationId="{785A5136-710F-41AC-8420-04E883910658}"/>
          </ac:spMkLst>
        </pc:spChg>
        <pc:spChg chg="add mod">
          <ac:chgData name="viswanath gopalakrishnan" userId="0291d92d5a8006f9" providerId="LiveId" clId="{031161B0-8944-4166-815F-595D39F146CD}" dt="2020-06-23T09:47:31.902" v="602" actId="1076"/>
          <ac:spMkLst>
            <pc:docMk/>
            <pc:sldMk cId="1560232778" sldId="357"/>
            <ac:spMk id="21" creationId="{AFF56F64-A55D-4FA1-BD72-08A4AD666BF2}"/>
          </ac:spMkLst>
        </pc:spChg>
        <pc:spChg chg="del">
          <ac:chgData name="viswanath gopalakrishnan" userId="0291d92d5a8006f9" providerId="LiveId" clId="{031161B0-8944-4166-815F-595D39F146CD}" dt="2020-06-23T09:22:45.159" v="329" actId="478"/>
          <ac:spMkLst>
            <pc:docMk/>
            <pc:sldMk cId="1560232778" sldId="357"/>
            <ac:spMk id="23" creationId="{D9605D23-0E19-44B7-8CF2-610E0E88AB04}"/>
          </ac:spMkLst>
        </pc:spChg>
        <pc:spChg chg="del">
          <ac:chgData name="viswanath gopalakrishnan" userId="0291d92d5a8006f9" providerId="LiveId" clId="{031161B0-8944-4166-815F-595D39F146CD}" dt="2020-06-23T09:22:45.159" v="329" actId="478"/>
          <ac:spMkLst>
            <pc:docMk/>
            <pc:sldMk cId="1560232778" sldId="357"/>
            <ac:spMk id="28" creationId="{2CFC40B8-144C-4274-8206-E234F0196F2F}"/>
          </ac:spMkLst>
        </pc:spChg>
        <pc:picChg chg="add mod">
          <ac:chgData name="viswanath gopalakrishnan" userId="0291d92d5a8006f9" providerId="LiveId" clId="{031161B0-8944-4166-815F-595D39F146CD}" dt="2020-06-23T09:47:54.092" v="604" actId="14100"/>
          <ac:picMkLst>
            <pc:docMk/>
            <pc:sldMk cId="1560232778" sldId="357"/>
            <ac:picMk id="3" creationId="{CB2BB3FD-83C6-4A88-AD6B-28B4159B7ED8}"/>
          </ac:picMkLst>
        </pc:picChg>
        <pc:picChg chg="del">
          <ac:chgData name="viswanath gopalakrishnan" userId="0291d92d5a8006f9" providerId="LiveId" clId="{031161B0-8944-4166-815F-595D39F146CD}" dt="2020-06-23T09:22:45.159" v="329" actId="478"/>
          <ac:picMkLst>
            <pc:docMk/>
            <pc:sldMk cId="1560232778" sldId="357"/>
            <ac:picMk id="7" creationId="{0F940EA3-9194-461A-A3BD-9D3AF68B3ECA}"/>
          </ac:picMkLst>
        </pc:picChg>
        <pc:picChg chg="del">
          <ac:chgData name="viswanath gopalakrishnan" userId="0291d92d5a8006f9" providerId="LiveId" clId="{031161B0-8944-4166-815F-595D39F146CD}" dt="2020-06-23T09:22:45.159" v="329" actId="478"/>
          <ac:picMkLst>
            <pc:docMk/>
            <pc:sldMk cId="1560232778" sldId="357"/>
            <ac:picMk id="9" creationId="{385E3B6C-BC9A-4149-BF67-2F2CFD6377DF}"/>
          </ac:picMkLst>
        </pc:picChg>
        <pc:picChg chg="del">
          <ac:chgData name="viswanath gopalakrishnan" userId="0291d92d5a8006f9" providerId="LiveId" clId="{031161B0-8944-4166-815F-595D39F146CD}" dt="2020-06-23T09:22:45.159" v="329" actId="478"/>
          <ac:picMkLst>
            <pc:docMk/>
            <pc:sldMk cId="1560232778" sldId="357"/>
            <ac:picMk id="10" creationId="{96A61221-61FA-4BD8-AAB9-2E66C2BCFFAD}"/>
          </ac:picMkLst>
        </pc:picChg>
        <pc:picChg chg="add mod">
          <ac:chgData name="viswanath gopalakrishnan" userId="0291d92d5a8006f9" providerId="LiveId" clId="{031161B0-8944-4166-815F-595D39F146CD}" dt="2020-06-23T09:47:57.123" v="606" actId="1076"/>
          <ac:picMkLst>
            <pc:docMk/>
            <pc:sldMk cId="1560232778" sldId="357"/>
            <ac:picMk id="17" creationId="{5EE21729-E0B6-4465-A982-EA7E1582CBDA}"/>
          </ac:picMkLst>
        </pc:picChg>
      </pc:sldChg>
      <pc:sldChg chg="addSp delSp modSp add mod modNotesTx">
        <pc:chgData name="viswanath gopalakrishnan" userId="0291d92d5a8006f9" providerId="LiveId" clId="{031161B0-8944-4166-815F-595D39F146CD}" dt="2020-08-04T07:08:10.669" v="6598" actId="208"/>
        <pc:sldMkLst>
          <pc:docMk/>
          <pc:sldMk cId="869396384" sldId="358"/>
        </pc:sldMkLst>
        <pc:spChg chg="add mod">
          <ac:chgData name="viswanath gopalakrishnan" userId="0291d92d5a8006f9" providerId="LiveId" clId="{031161B0-8944-4166-815F-595D39F146CD}" dt="2020-07-02T08:50:53.780" v="2688" actId="164"/>
          <ac:spMkLst>
            <pc:docMk/>
            <pc:sldMk cId="869396384" sldId="358"/>
            <ac:spMk id="3" creationId="{51493157-FB39-40CD-9F07-F9F1F1E1955C}"/>
          </ac:spMkLst>
        </pc:spChg>
        <pc:spChg chg="add mod">
          <ac:chgData name="viswanath gopalakrishnan" userId="0291d92d5a8006f9" providerId="LiveId" clId="{031161B0-8944-4166-815F-595D39F146CD}" dt="2020-06-23T11:18:34.406" v="792" actId="113"/>
          <ac:spMkLst>
            <pc:docMk/>
            <pc:sldMk cId="869396384" sldId="358"/>
            <ac:spMk id="4" creationId="{F6F4AFCB-AFB3-408A-8BBC-10FF692FB405}"/>
          </ac:spMkLst>
        </pc:spChg>
        <pc:spChg chg="add mod">
          <ac:chgData name="viswanath gopalakrishnan" userId="0291d92d5a8006f9" providerId="LiveId" clId="{031161B0-8944-4166-815F-595D39F146CD}" dt="2020-07-02T08:50:53.780" v="2688" actId="164"/>
          <ac:spMkLst>
            <pc:docMk/>
            <pc:sldMk cId="869396384" sldId="358"/>
            <ac:spMk id="6" creationId="{28414DC7-A35D-4F55-8912-E5606AD71589}"/>
          </ac:spMkLst>
        </pc:spChg>
        <pc:spChg chg="del">
          <ac:chgData name="viswanath gopalakrishnan" userId="0291d92d5a8006f9" providerId="LiveId" clId="{031161B0-8944-4166-815F-595D39F146CD}" dt="2020-06-23T11:17:53.616" v="768" actId="478"/>
          <ac:spMkLst>
            <pc:docMk/>
            <pc:sldMk cId="869396384" sldId="358"/>
            <ac:spMk id="6" creationId="{EBF2C876-9384-45CD-98BD-1EA4CDD74642}"/>
          </ac:spMkLst>
        </pc:spChg>
        <pc:spChg chg="del">
          <ac:chgData name="viswanath gopalakrishnan" userId="0291d92d5a8006f9" providerId="LiveId" clId="{031161B0-8944-4166-815F-595D39F146CD}" dt="2020-06-23T11:17:53.616" v="768" actId="478"/>
          <ac:spMkLst>
            <pc:docMk/>
            <pc:sldMk cId="869396384" sldId="358"/>
            <ac:spMk id="8" creationId="{AFA010EB-D554-4F8E-B518-F777E5AC4E1F}"/>
          </ac:spMkLst>
        </pc:spChg>
        <pc:spChg chg="del">
          <ac:chgData name="viswanath gopalakrishnan" userId="0291d92d5a8006f9" providerId="LiveId" clId="{031161B0-8944-4166-815F-595D39F146CD}" dt="2020-06-23T11:17:53.616" v="768" actId="478"/>
          <ac:spMkLst>
            <pc:docMk/>
            <pc:sldMk cId="869396384" sldId="358"/>
            <ac:spMk id="11" creationId="{27CB095E-41F6-422D-9059-5920B13BAC41}"/>
          </ac:spMkLst>
        </pc:spChg>
        <pc:spChg chg="add mod">
          <ac:chgData name="viswanath gopalakrishnan" userId="0291d92d5a8006f9" providerId="LiveId" clId="{031161B0-8944-4166-815F-595D39F146CD}" dt="2020-08-04T07:07:24.951" v="6594" actId="208"/>
          <ac:spMkLst>
            <pc:docMk/>
            <pc:sldMk cId="869396384" sldId="358"/>
            <ac:spMk id="11" creationId="{9BDBC30B-59C9-4E89-B7EC-61D9537C96ED}"/>
          </ac:spMkLst>
        </pc:spChg>
        <pc:spChg chg="add mod">
          <ac:chgData name="viswanath gopalakrishnan" userId="0291d92d5a8006f9" providerId="LiveId" clId="{031161B0-8944-4166-815F-595D39F146CD}" dt="2020-08-04T07:08:10.669" v="6598" actId="208"/>
          <ac:spMkLst>
            <pc:docMk/>
            <pc:sldMk cId="869396384" sldId="358"/>
            <ac:spMk id="13" creationId="{0FA99AB6-E920-433E-9471-EFB75461282D}"/>
          </ac:spMkLst>
        </pc:spChg>
        <pc:spChg chg="del">
          <ac:chgData name="viswanath gopalakrishnan" userId="0291d92d5a8006f9" providerId="LiveId" clId="{031161B0-8944-4166-815F-595D39F146CD}" dt="2020-06-23T11:17:53.616" v="768" actId="478"/>
          <ac:spMkLst>
            <pc:docMk/>
            <pc:sldMk cId="869396384" sldId="358"/>
            <ac:spMk id="13" creationId="{CBB74B54-E2A1-4E8A-9632-3D13EB8E3BB9}"/>
          </ac:spMkLst>
        </pc:spChg>
        <pc:spChg chg="del">
          <ac:chgData name="viswanath gopalakrishnan" userId="0291d92d5a8006f9" providerId="LiveId" clId="{031161B0-8944-4166-815F-595D39F146CD}" dt="2020-06-23T11:17:53.616" v="768" actId="478"/>
          <ac:spMkLst>
            <pc:docMk/>
            <pc:sldMk cId="869396384" sldId="358"/>
            <ac:spMk id="14" creationId="{7E095811-CE33-444C-848A-981F7A999B70}"/>
          </ac:spMkLst>
        </pc:spChg>
        <pc:spChg chg="del">
          <ac:chgData name="viswanath gopalakrishnan" userId="0291d92d5a8006f9" providerId="LiveId" clId="{031161B0-8944-4166-815F-595D39F146CD}" dt="2020-06-23T11:17:53.616" v="768" actId="478"/>
          <ac:spMkLst>
            <pc:docMk/>
            <pc:sldMk cId="869396384" sldId="358"/>
            <ac:spMk id="15" creationId="{A64A7EAD-8A10-4DC8-A8FD-5238E2795B5B}"/>
          </ac:spMkLst>
        </pc:spChg>
        <pc:spChg chg="del">
          <ac:chgData name="viswanath gopalakrishnan" userId="0291d92d5a8006f9" providerId="LiveId" clId="{031161B0-8944-4166-815F-595D39F146CD}" dt="2020-06-23T11:17:53.616" v="768" actId="478"/>
          <ac:spMkLst>
            <pc:docMk/>
            <pc:sldMk cId="869396384" sldId="358"/>
            <ac:spMk id="16" creationId="{BCF49C04-6794-4AF9-B102-5E497BC63E8B}"/>
          </ac:spMkLst>
        </pc:spChg>
        <pc:spChg chg="del">
          <ac:chgData name="viswanath gopalakrishnan" userId="0291d92d5a8006f9" providerId="LiveId" clId="{031161B0-8944-4166-815F-595D39F146CD}" dt="2020-06-23T11:17:57.929" v="769" actId="478"/>
          <ac:spMkLst>
            <pc:docMk/>
            <pc:sldMk cId="869396384" sldId="358"/>
            <ac:spMk id="19" creationId="{1964AE1F-24D0-4FEB-9E49-E6CA0D7DB26F}"/>
          </ac:spMkLst>
        </pc:spChg>
        <pc:spChg chg="add mod">
          <ac:chgData name="viswanath gopalakrishnan" userId="0291d92d5a8006f9" providerId="LiveId" clId="{031161B0-8944-4166-815F-595D39F146CD}" dt="2020-06-23T11:30:28.459" v="955" actId="1076"/>
          <ac:spMkLst>
            <pc:docMk/>
            <pc:sldMk cId="869396384" sldId="358"/>
            <ac:spMk id="20" creationId="{1551C57A-059B-4EB7-8628-F5AC5B833B29}"/>
          </ac:spMkLst>
        </pc:spChg>
        <pc:spChg chg="del">
          <ac:chgData name="viswanath gopalakrishnan" userId="0291d92d5a8006f9" providerId="LiveId" clId="{031161B0-8944-4166-815F-595D39F146CD}" dt="2020-06-23T11:17:53.616" v="768" actId="478"/>
          <ac:spMkLst>
            <pc:docMk/>
            <pc:sldMk cId="869396384" sldId="358"/>
            <ac:spMk id="21" creationId="{AFF56F64-A55D-4FA1-BD72-08A4AD666BF2}"/>
          </ac:spMkLst>
        </pc:spChg>
        <pc:spChg chg="add mod">
          <ac:chgData name="viswanath gopalakrishnan" userId="0291d92d5a8006f9" providerId="LiveId" clId="{031161B0-8944-4166-815F-595D39F146CD}" dt="2020-08-04T07:07:38.888" v="6595" actId="1076"/>
          <ac:spMkLst>
            <pc:docMk/>
            <pc:sldMk cId="869396384" sldId="358"/>
            <ac:spMk id="24" creationId="{E9B90118-77D5-4B80-B9B2-BA9DD5E7D6DF}"/>
          </ac:spMkLst>
        </pc:spChg>
        <pc:grpChg chg="add mod">
          <ac:chgData name="viswanath gopalakrishnan" userId="0291d92d5a8006f9" providerId="LiveId" clId="{031161B0-8944-4166-815F-595D39F146CD}" dt="2020-07-02T08:50:56.446" v="2689" actId="1076"/>
          <ac:grpSpMkLst>
            <pc:docMk/>
            <pc:sldMk cId="869396384" sldId="358"/>
            <ac:grpSpMk id="8" creationId="{6FE13D37-6841-4424-8640-54B0FE41D9FB}"/>
          </ac:grpSpMkLst>
        </pc:grpChg>
        <pc:picChg chg="del">
          <ac:chgData name="viswanath gopalakrishnan" userId="0291d92d5a8006f9" providerId="LiveId" clId="{031161B0-8944-4166-815F-595D39F146CD}" dt="2020-06-23T11:17:53.616" v="768" actId="478"/>
          <ac:picMkLst>
            <pc:docMk/>
            <pc:sldMk cId="869396384" sldId="358"/>
            <ac:picMk id="3" creationId="{CB2BB3FD-83C6-4A88-AD6B-28B4159B7ED8}"/>
          </ac:picMkLst>
        </pc:picChg>
        <pc:picChg chg="add mod">
          <ac:chgData name="viswanath gopalakrishnan" userId="0291d92d5a8006f9" providerId="LiveId" clId="{031161B0-8944-4166-815F-595D39F146CD}" dt="2020-06-30T09:00:24.410" v="2328" actId="14100"/>
          <ac:picMkLst>
            <pc:docMk/>
            <pc:sldMk cId="869396384" sldId="358"/>
            <ac:picMk id="5" creationId="{86B7D2EB-D718-4DD1-AEFF-649D3FFAAA64}"/>
          </ac:picMkLst>
        </pc:picChg>
        <pc:picChg chg="add mod">
          <ac:chgData name="viswanath gopalakrishnan" userId="0291d92d5a8006f9" providerId="LiveId" clId="{031161B0-8944-4166-815F-595D39F146CD}" dt="2020-06-30T09:00:36.067" v="2331" actId="14100"/>
          <ac:picMkLst>
            <pc:docMk/>
            <pc:sldMk cId="869396384" sldId="358"/>
            <ac:picMk id="7" creationId="{32748BFE-4660-4CCA-81AD-3F6C9AB09B00}"/>
          </ac:picMkLst>
        </pc:picChg>
        <pc:picChg chg="add mod">
          <ac:chgData name="viswanath gopalakrishnan" userId="0291d92d5a8006f9" providerId="LiveId" clId="{031161B0-8944-4166-815F-595D39F146CD}" dt="2020-06-30T09:00:38.619" v="2332" actId="14100"/>
          <ac:picMkLst>
            <pc:docMk/>
            <pc:sldMk cId="869396384" sldId="358"/>
            <ac:picMk id="9" creationId="{1AB440FE-9008-49A1-9BE6-A51D7057CEF0}"/>
          </ac:picMkLst>
        </pc:picChg>
        <pc:picChg chg="add mod">
          <ac:chgData name="viswanath gopalakrishnan" userId="0291d92d5a8006f9" providerId="LiveId" clId="{031161B0-8944-4166-815F-595D39F146CD}" dt="2020-06-30T09:00:40.903" v="2333" actId="14100"/>
          <ac:picMkLst>
            <pc:docMk/>
            <pc:sldMk cId="869396384" sldId="358"/>
            <ac:picMk id="10" creationId="{88DB5DD4-8A86-4462-8F97-D91EC18D3792}"/>
          </ac:picMkLst>
        </pc:picChg>
        <pc:picChg chg="add mod">
          <ac:chgData name="viswanath gopalakrishnan" userId="0291d92d5a8006f9" providerId="LiveId" clId="{031161B0-8944-4166-815F-595D39F146CD}" dt="2020-08-04T07:07:14.678" v="6591" actId="1076"/>
          <ac:picMkLst>
            <pc:docMk/>
            <pc:sldMk cId="869396384" sldId="358"/>
            <ac:picMk id="12" creationId="{2D0F456D-2D7C-4426-9750-0CB7773B88C1}"/>
          </ac:picMkLst>
        </pc:picChg>
        <pc:picChg chg="del">
          <ac:chgData name="viswanath gopalakrishnan" userId="0291d92d5a8006f9" providerId="LiveId" clId="{031161B0-8944-4166-815F-595D39F146CD}" dt="2020-06-23T11:17:53.616" v="768" actId="478"/>
          <ac:picMkLst>
            <pc:docMk/>
            <pc:sldMk cId="869396384" sldId="358"/>
            <ac:picMk id="17" creationId="{5EE21729-E0B6-4465-A982-EA7E1582CBDA}"/>
          </ac:picMkLst>
        </pc:picChg>
        <pc:picChg chg="add mod">
          <ac:chgData name="viswanath gopalakrishnan" userId="0291d92d5a8006f9" providerId="LiveId" clId="{031161B0-8944-4166-815F-595D39F146CD}" dt="2020-06-30T09:00:44.196" v="2334" actId="14100"/>
          <ac:picMkLst>
            <pc:docMk/>
            <pc:sldMk cId="869396384" sldId="358"/>
            <ac:picMk id="18" creationId="{A6DDB818-5254-401A-B005-9E8CAAAD954C}"/>
          </ac:picMkLst>
        </pc:picChg>
        <pc:picChg chg="add mod">
          <ac:chgData name="viswanath gopalakrishnan" userId="0291d92d5a8006f9" providerId="LiveId" clId="{031161B0-8944-4166-815F-595D39F146CD}" dt="2020-06-30T09:00:46.459" v="2335" actId="14100"/>
          <ac:picMkLst>
            <pc:docMk/>
            <pc:sldMk cId="869396384" sldId="358"/>
            <ac:picMk id="22" creationId="{2A7F2B9F-4C85-47D6-99A9-6AAD8DB3A2E8}"/>
          </ac:picMkLst>
        </pc:picChg>
        <pc:picChg chg="add mod">
          <ac:chgData name="viswanath gopalakrishnan" userId="0291d92d5a8006f9" providerId="LiveId" clId="{031161B0-8944-4166-815F-595D39F146CD}" dt="2020-06-30T09:00:49.198" v="2336" actId="14100"/>
          <ac:picMkLst>
            <pc:docMk/>
            <pc:sldMk cId="869396384" sldId="358"/>
            <ac:picMk id="23" creationId="{12346834-81BF-471F-A48A-9CB8EC732FE8}"/>
          </ac:picMkLst>
        </pc:picChg>
        <pc:picChg chg="add del mod">
          <ac:chgData name="viswanath gopalakrishnan" userId="0291d92d5a8006f9" providerId="LiveId" clId="{031161B0-8944-4166-815F-595D39F146CD}" dt="2020-06-23T11:32:36.315" v="1030" actId="478"/>
          <ac:picMkLst>
            <pc:docMk/>
            <pc:sldMk cId="869396384" sldId="358"/>
            <ac:picMk id="25" creationId="{9E9F842C-116D-4B46-A144-AD297755C7EF}"/>
          </ac:picMkLst>
        </pc:picChg>
      </pc:sldChg>
      <pc:sldChg chg="addSp delSp modSp add del mod modNotesTx">
        <pc:chgData name="viswanath gopalakrishnan" userId="0291d92d5a8006f9" providerId="LiveId" clId="{031161B0-8944-4166-815F-595D39F146CD}" dt="2020-06-30T09:52:04.065" v="2619" actId="47"/>
        <pc:sldMkLst>
          <pc:docMk/>
          <pc:sldMk cId="2548839948" sldId="359"/>
        </pc:sldMkLst>
        <pc:spChg chg="mod">
          <ac:chgData name="viswanath gopalakrishnan" userId="0291d92d5a8006f9" providerId="LiveId" clId="{031161B0-8944-4166-815F-595D39F146CD}" dt="2020-06-30T08:56:19.574" v="2284" actId="20577"/>
          <ac:spMkLst>
            <pc:docMk/>
            <pc:sldMk cId="2548839948" sldId="359"/>
            <ac:spMk id="2" creationId="{B1294D20-5533-481C-A381-BD921BBDA10F}"/>
          </ac:spMkLst>
        </pc:spChg>
        <pc:spChg chg="mod">
          <ac:chgData name="viswanath gopalakrishnan" userId="0291d92d5a8006f9" providerId="LiveId" clId="{031161B0-8944-4166-815F-595D39F146CD}" dt="2020-06-30T09:09:21.693" v="2429" actId="1076"/>
          <ac:spMkLst>
            <pc:docMk/>
            <pc:sldMk cId="2548839948" sldId="359"/>
            <ac:spMk id="4" creationId="{F6F4AFCB-AFB3-408A-8BBC-10FF692FB405}"/>
          </ac:spMkLst>
        </pc:spChg>
        <pc:spChg chg="add mod">
          <ac:chgData name="viswanath gopalakrishnan" userId="0291d92d5a8006f9" providerId="LiveId" clId="{031161B0-8944-4166-815F-595D39F146CD}" dt="2020-06-30T09:09:29.753" v="2432" actId="1076"/>
          <ac:spMkLst>
            <pc:docMk/>
            <pc:sldMk cId="2548839948" sldId="359"/>
            <ac:spMk id="15" creationId="{AD147D1E-531E-4CB8-90C7-3C7C22C38A9C}"/>
          </ac:spMkLst>
        </pc:spChg>
        <pc:spChg chg="add mod">
          <ac:chgData name="viswanath gopalakrishnan" userId="0291d92d5a8006f9" providerId="LiveId" clId="{031161B0-8944-4166-815F-595D39F146CD}" dt="2020-06-30T09:09:57.589" v="2440" actId="1076"/>
          <ac:spMkLst>
            <pc:docMk/>
            <pc:sldMk cId="2548839948" sldId="359"/>
            <ac:spMk id="17" creationId="{6B748BBC-A83C-4AB6-9B3A-21C258A24978}"/>
          </ac:spMkLst>
        </pc:spChg>
        <pc:spChg chg="add mod">
          <ac:chgData name="viswanath gopalakrishnan" userId="0291d92d5a8006f9" providerId="LiveId" clId="{031161B0-8944-4166-815F-595D39F146CD}" dt="2020-06-30T09:10:13.158" v="2441" actId="1076"/>
          <ac:spMkLst>
            <pc:docMk/>
            <pc:sldMk cId="2548839948" sldId="359"/>
            <ac:spMk id="19" creationId="{FA5D206C-FAEB-4C95-95B0-C64F27852499}"/>
          </ac:spMkLst>
        </pc:spChg>
        <pc:spChg chg="del">
          <ac:chgData name="viswanath gopalakrishnan" userId="0291d92d5a8006f9" providerId="LiveId" clId="{031161B0-8944-4166-815F-595D39F146CD}" dt="2020-06-30T09:00:07.926" v="2326" actId="478"/>
          <ac:spMkLst>
            <pc:docMk/>
            <pc:sldMk cId="2548839948" sldId="359"/>
            <ac:spMk id="20" creationId="{1551C57A-059B-4EB7-8628-F5AC5B833B29}"/>
          </ac:spMkLst>
        </pc:spChg>
        <pc:spChg chg="add mod">
          <ac:chgData name="viswanath gopalakrishnan" userId="0291d92d5a8006f9" providerId="LiveId" clId="{031161B0-8944-4166-815F-595D39F146CD}" dt="2020-06-30T09:20:37.477" v="2479" actId="1076"/>
          <ac:spMkLst>
            <pc:docMk/>
            <pc:sldMk cId="2548839948" sldId="359"/>
            <ac:spMk id="21" creationId="{41690D27-61BD-4514-8AE8-5C6BDA654C72}"/>
          </ac:spMkLst>
        </pc:spChg>
        <pc:spChg chg="del">
          <ac:chgData name="viswanath gopalakrishnan" userId="0291d92d5a8006f9" providerId="LiveId" clId="{031161B0-8944-4166-815F-595D39F146CD}" dt="2020-06-30T09:00:07.926" v="2326" actId="478"/>
          <ac:spMkLst>
            <pc:docMk/>
            <pc:sldMk cId="2548839948" sldId="359"/>
            <ac:spMk id="24" creationId="{E9B90118-77D5-4B80-B9B2-BA9DD5E7D6DF}"/>
          </ac:spMkLst>
        </pc:spChg>
        <pc:spChg chg="add mod">
          <ac:chgData name="viswanath gopalakrishnan" userId="0291d92d5a8006f9" providerId="LiveId" clId="{031161B0-8944-4166-815F-595D39F146CD}" dt="2020-06-30T09:23:40.280" v="2496" actId="20577"/>
          <ac:spMkLst>
            <pc:docMk/>
            <pc:sldMk cId="2548839948" sldId="359"/>
            <ac:spMk id="31" creationId="{1EC7B85C-EB12-49A1-92D0-C813CE5D18EF}"/>
          </ac:spMkLst>
        </pc:spChg>
        <pc:grpChg chg="add mod">
          <ac:chgData name="viswanath gopalakrishnan" userId="0291d92d5a8006f9" providerId="LiveId" clId="{031161B0-8944-4166-815F-595D39F146CD}" dt="2020-06-30T09:18:01.994" v="2454" actId="1076"/>
          <ac:grpSpMkLst>
            <pc:docMk/>
            <pc:sldMk cId="2548839948" sldId="359"/>
            <ac:grpSpMk id="25" creationId="{319168CE-1572-4C83-8908-3318D660BCDD}"/>
          </ac:grpSpMkLst>
        </pc:grpChg>
        <pc:picChg chg="add mod">
          <ac:chgData name="viswanath gopalakrishnan" userId="0291d92d5a8006f9" providerId="LiveId" clId="{031161B0-8944-4166-815F-595D39F146CD}" dt="2020-06-30T08:57:21.908" v="2311" actId="1076"/>
          <ac:picMkLst>
            <pc:docMk/>
            <pc:sldMk cId="2548839948" sldId="359"/>
            <ac:picMk id="3" creationId="{5CDF7255-78E5-483E-B320-7176BDBE11DA}"/>
          </ac:picMkLst>
        </pc:picChg>
        <pc:picChg chg="del">
          <ac:chgData name="viswanath gopalakrishnan" userId="0291d92d5a8006f9" providerId="LiveId" clId="{031161B0-8944-4166-815F-595D39F146CD}" dt="2020-06-30T08:56:42.404" v="2306" actId="478"/>
          <ac:picMkLst>
            <pc:docMk/>
            <pc:sldMk cId="2548839948" sldId="359"/>
            <ac:picMk id="5" creationId="{86B7D2EB-D718-4DD1-AEFF-649D3FFAAA64}"/>
          </ac:picMkLst>
        </pc:picChg>
        <pc:picChg chg="add mod">
          <ac:chgData name="viswanath gopalakrishnan" userId="0291d92d5a8006f9" providerId="LiveId" clId="{031161B0-8944-4166-815F-595D39F146CD}" dt="2020-06-30T09:02:07.089" v="2382" actId="1076"/>
          <ac:picMkLst>
            <pc:docMk/>
            <pc:sldMk cId="2548839948" sldId="359"/>
            <ac:picMk id="6" creationId="{E53017A4-D5D5-4FF5-A99F-EA007F015884}"/>
          </ac:picMkLst>
        </pc:picChg>
        <pc:picChg chg="del">
          <ac:chgData name="viswanath gopalakrishnan" userId="0291d92d5a8006f9" providerId="LiveId" clId="{031161B0-8944-4166-815F-595D39F146CD}" dt="2020-06-30T08:56:42.404" v="2306" actId="478"/>
          <ac:picMkLst>
            <pc:docMk/>
            <pc:sldMk cId="2548839948" sldId="359"/>
            <ac:picMk id="7" creationId="{32748BFE-4660-4CCA-81AD-3F6C9AB09B00}"/>
          </ac:picMkLst>
        </pc:picChg>
        <pc:picChg chg="add mod">
          <ac:chgData name="viswanath gopalakrishnan" userId="0291d92d5a8006f9" providerId="LiveId" clId="{031161B0-8944-4166-815F-595D39F146CD}" dt="2020-06-30T09:01:56.317" v="2379" actId="1076"/>
          <ac:picMkLst>
            <pc:docMk/>
            <pc:sldMk cId="2548839948" sldId="359"/>
            <ac:picMk id="8" creationId="{4A642651-7008-40B2-83FC-147ACA53EA7E}"/>
          </ac:picMkLst>
        </pc:picChg>
        <pc:picChg chg="del">
          <ac:chgData name="viswanath gopalakrishnan" userId="0291d92d5a8006f9" providerId="LiveId" clId="{031161B0-8944-4166-815F-595D39F146CD}" dt="2020-06-30T08:56:42.404" v="2306" actId="478"/>
          <ac:picMkLst>
            <pc:docMk/>
            <pc:sldMk cId="2548839948" sldId="359"/>
            <ac:picMk id="9" creationId="{1AB440FE-9008-49A1-9BE6-A51D7057CEF0}"/>
          </ac:picMkLst>
        </pc:picChg>
        <pc:picChg chg="del">
          <ac:chgData name="viswanath gopalakrishnan" userId="0291d92d5a8006f9" providerId="LiveId" clId="{031161B0-8944-4166-815F-595D39F146CD}" dt="2020-06-30T08:56:42.404" v="2306" actId="478"/>
          <ac:picMkLst>
            <pc:docMk/>
            <pc:sldMk cId="2548839948" sldId="359"/>
            <ac:picMk id="10" creationId="{88DB5DD4-8A86-4462-8F97-D91EC18D3792}"/>
          </ac:picMkLst>
        </pc:picChg>
        <pc:picChg chg="add del mod">
          <ac:chgData name="viswanath gopalakrishnan" userId="0291d92d5a8006f9" providerId="LiveId" clId="{031161B0-8944-4166-815F-595D39F146CD}" dt="2020-06-30T09:18:22.132" v="2462" actId="478"/>
          <ac:picMkLst>
            <pc:docMk/>
            <pc:sldMk cId="2548839948" sldId="359"/>
            <ac:picMk id="11" creationId="{EC988C1A-E1AE-43F6-9171-62F0DBB6074B}"/>
          </ac:picMkLst>
        </pc:picChg>
        <pc:picChg chg="del">
          <ac:chgData name="viswanath gopalakrishnan" userId="0291d92d5a8006f9" providerId="LiveId" clId="{031161B0-8944-4166-815F-595D39F146CD}" dt="2020-06-30T08:56:42.404" v="2306" actId="478"/>
          <ac:picMkLst>
            <pc:docMk/>
            <pc:sldMk cId="2548839948" sldId="359"/>
            <ac:picMk id="12" creationId="{2D0F456D-2D7C-4426-9750-0CB7773B88C1}"/>
          </ac:picMkLst>
        </pc:picChg>
        <pc:picChg chg="add mod">
          <ac:chgData name="viswanath gopalakrishnan" userId="0291d92d5a8006f9" providerId="LiveId" clId="{031161B0-8944-4166-815F-595D39F146CD}" dt="2020-06-30T09:20:34.771" v="2478" actId="1076"/>
          <ac:picMkLst>
            <pc:docMk/>
            <pc:sldMk cId="2548839948" sldId="359"/>
            <ac:picMk id="13" creationId="{92067A30-728F-4F9D-9870-FE2D6F541D38}"/>
          </ac:picMkLst>
        </pc:picChg>
        <pc:picChg chg="add mod">
          <ac:chgData name="viswanath gopalakrishnan" userId="0291d92d5a8006f9" providerId="LiveId" clId="{031161B0-8944-4166-815F-595D39F146CD}" dt="2020-06-30T09:12:56.646" v="2450" actId="164"/>
          <ac:picMkLst>
            <pc:docMk/>
            <pc:sldMk cId="2548839948" sldId="359"/>
            <ac:picMk id="14" creationId="{E96C701E-7BD0-48E8-8123-3AA06F2875F9}"/>
          </ac:picMkLst>
        </pc:picChg>
        <pc:picChg chg="add mod">
          <ac:chgData name="viswanath gopalakrishnan" userId="0291d92d5a8006f9" providerId="LiveId" clId="{031161B0-8944-4166-815F-595D39F146CD}" dt="2020-06-30T09:12:56.646" v="2450" actId="164"/>
          <ac:picMkLst>
            <pc:docMk/>
            <pc:sldMk cId="2548839948" sldId="359"/>
            <ac:picMk id="16" creationId="{231A217A-EC5A-409D-94F1-1481C0A0227D}"/>
          </ac:picMkLst>
        </pc:picChg>
        <pc:picChg chg="del">
          <ac:chgData name="viswanath gopalakrishnan" userId="0291d92d5a8006f9" providerId="LiveId" clId="{031161B0-8944-4166-815F-595D39F146CD}" dt="2020-06-30T09:00:07.926" v="2326" actId="478"/>
          <ac:picMkLst>
            <pc:docMk/>
            <pc:sldMk cId="2548839948" sldId="359"/>
            <ac:picMk id="18" creationId="{A6DDB818-5254-401A-B005-9E8CAAAD954C}"/>
          </ac:picMkLst>
        </pc:picChg>
        <pc:picChg chg="del">
          <ac:chgData name="viswanath gopalakrishnan" userId="0291d92d5a8006f9" providerId="LiveId" clId="{031161B0-8944-4166-815F-595D39F146CD}" dt="2020-06-30T09:00:07.926" v="2326" actId="478"/>
          <ac:picMkLst>
            <pc:docMk/>
            <pc:sldMk cId="2548839948" sldId="359"/>
            <ac:picMk id="22" creationId="{2A7F2B9F-4C85-47D6-99A9-6AAD8DB3A2E8}"/>
          </ac:picMkLst>
        </pc:picChg>
        <pc:picChg chg="del">
          <ac:chgData name="viswanath gopalakrishnan" userId="0291d92d5a8006f9" providerId="LiveId" clId="{031161B0-8944-4166-815F-595D39F146CD}" dt="2020-06-30T09:00:07.926" v="2326" actId="478"/>
          <ac:picMkLst>
            <pc:docMk/>
            <pc:sldMk cId="2548839948" sldId="359"/>
            <ac:picMk id="23" creationId="{12346834-81BF-471F-A48A-9CB8EC732FE8}"/>
          </ac:picMkLst>
        </pc:picChg>
        <pc:picChg chg="add del mod">
          <ac:chgData name="viswanath gopalakrishnan" userId="0291d92d5a8006f9" providerId="LiveId" clId="{031161B0-8944-4166-815F-595D39F146CD}" dt="2020-06-30T09:23:26.065" v="2487" actId="478"/>
          <ac:picMkLst>
            <pc:docMk/>
            <pc:sldMk cId="2548839948" sldId="359"/>
            <ac:picMk id="26" creationId="{7738D124-88E6-49A5-A0CE-DBC73F63B33F}"/>
          </ac:picMkLst>
        </pc:picChg>
        <pc:picChg chg="add mod">
          <ac:chgData name="viswanath gopalakrishnan" userId="0291d92d5a8006f9" providerId="LiveId" clId="{031161B0-8944-4166-815F-595D39F146CD}" dt="2020-06-30T09:20:39.100" v="2480" actId="1076"/>
          <ac:picMkLst>
            <pc:docMk/>
            <pc:sldMk cId="2548839948" sldId="359"/>
            <ac:picMk id="27" creationId="{D734499B-E30E-4139-83D1-565D341FB44C}"/>
          </ac:picMkLst>
        </pc:picChg>
        <pc:picChg chg="add mod">
          <ac:chgData name="viswanath gopalakrishnan" userId="0291d92d5a8006f9" providerId="LiveId" clId="{031161B0-8944-4166-815F-595D39F146CD}" dt="2020-06-30T09:19:58.661" v="2473" actId="1076"/>
          <ac:picMkLst>
            <pc:docMk/>
            <pc:sldMk cId="2548839948" sldId="359"/>
            <ac:picMk id="28" creationId="{34D7C412-347B-4D52-BAC1-64FF3AFF68C0}"/>
          </ac:picMkLst>
        </pc:picChg>
        <pc:picChg chg="add mod">
          <ac:chgData name="viswanath gopalakrishnan" userId="0291d92d5a8006f9" providerId="LiveId" clId="{031161B0-8944-4166-815F-595D39F146CD}" dt="2020-06-30T09:20:23.714" v="2476" actId="1076"/>
          <ac:picMkLst>
            <pc:docMk/>
            <pc:sldMk cId="2548839948" sldId="359"/>
            <ac:picMk id="29" creationId="{9595C992-D146-4A6C-83F3-3AF475F9B259}"/>
          </ac:picMkLst>
        </pc:picChg>
        <pc:picChg chg="add mod">
          <ac:chgData name="viswanath gopalakrishnan" userId="0291d92d5a8006f9" providerId="LiveId" clId="{031161B0-8944-4166-815F-595D39F146CD}" dt="2020-06-30T09:23:19.839" v="2485" actId="14100"/>
          <ac:picMkLst>
            <pc:docMk/>
            <pc:sldMk cId="2548839948" sldId="359"/>
            <ac:picMk id="30" creationId="{E1A90A10-782C-4BFE-846D-7A8A4C46E699}"/>
          </ac:picMkLst>
        </pc:picChg>
      </pc:sldChg>
      <pc:sldChg chg="add modNotesTx">
        <pc:chgData name="viswanath gopalakrishnan" userId="0291d92d5a8006f9" providerId="LiveId" clId="{031161B0-8944-4166-815F-595D39F146CD}" dt="2020-06-30T03:12:52.360" v="2248" actId="20577"/>
        <pc:sldMkLst>
          <pc:docMk/>
          <pc:sldMk cId="2835748381" sldId="360"/>
        </pc:sldMkLst>
      </pc:sldChg>
      <pc:sldChg chg="addSp delSp modSp add mod modNotesTx">
        <pc:chgData name="viswanath gopalakrishnan" userId="0291d92d5a8006f9" providerId="LiveId" clId="{031161B0-8944-4166-815F-595D39F146CD}" dt="2020-06-24T05:25:15.241" v="1647" actId="20577"/>
        <pc:sldMkLst>
          <pc:docMk/>
          <pc:sldMk cId="3411969579" sldId="361"/>
        </pc:sldMkLst>
        <pc:spChg chg="mod">
          <ac:chgData name="viswanath gopalakrishnan" userId="0291d92d5a8006f9" providerId="LiveId" clId="{031161B0-8944-4166-815F-595D39F146CD}" dt="2020-06-24T03:53:02.676" v="1051" actId="20577"/>
          <ac:spMkLst>
            <pc:docMk/>
            <pc:sldMk cId="3411969579" sldId="361"/>
            <ac:spMk id="2" creationId="{B1294D20-5533-481C-A381-BD921BBDA10F}"/>
          </ac:spMkLst>
        </pc:spChg>
        <pc:spChg chg="add mod">
          <ac:chgData name="viswanath gopalakrishnan" userId="0291d92d5a8006f9" providerId="LiveId" clId="{031161B0-8944-4166-815F-595D39F146CD}" dt="2020-06-24T05:02:03.811" v="1546" actId="1076"/>
          <ac:spMkLst>
            <pc:docMk/>
            <pc:sldMk cId="3411969579" sldId="361"/>
            <ac:spMk id="5" creationId="{D667AD5E-5FC8-4E86-BDD6-BA76911EE7CF}"/>
          </ac:spMkLst>
        </pc:spChg>
        <pc:picChg chg="add mod">
          <ac:chgData name="viswanath gopalakrishnan" userId="0291d92d5a8006f9" providerId="LiveId" clId="{031161B0-8944-4166-815F-595D39F146CD}" dt="2020-06-24T04:59:34.669" v="1470" actId="1076"/>
          <ac:picMkLst>
            <pc:docMk/>
            <pc:sldMk cId="3411969579" sldId="361"/>
            <ac:picMk id="3" creationId="{1BD98B36-4944-48EE-9306-4DE7C5716728}"/>
          </ac:picMkLst>
        </pc:picChg>
        <pc:picChg chg="add mod">
          <ac:chgData name="viswanath gopalakrishnan" userId="0291d92d5a8006f9" providerId="LiveId" clId="{031161B0-8944-4166-815F-595D39F146CD}" dt="2020-06-24T05:00:34.315" v="1480" actId="1076"/>
          <ac:picMkLst>
            <pc:docMk/>
            <pc:sldMk cId="3411969579" sldId="361"/>
            <ac:picMk id="4" creationId="{083948C6-B231-4DC1-BF7F-BD182CB11113}"/>
          </ac:picMkLst>
        </pc:picChg>
        <pc:picChg chg="add mod">
          <ac:chgData name="viswanath gopalakrishnan" userId="0291d92d5a8006f9" providerId="LiveId" clId="{031161B0-8944-4166-815F-595D39F146CD}" dt="2020-06-24T05:02:06.679" v="1547" actId="1076"/>
          <ac:picMkLst>
            <pc:docMk/>
            <pc:sldMk cId="3411969579" sldId="361"/>
            <ac:picMk id="7" creationId="{88601B86-8652-4968-B928-2178C7C0B3F0}"/>
          </ac:picMkLst>
        </pc:picChg>
        <pc:picChg chg="add del mod">
          <ac:chgData name="viswanath gopalakrishnan" userId="0291d92d5a8006f9" providerId="LiveId" clId="{031161B0-8944-4166-815F-595D39F146CD}" dt="2020-06-24T04:57:23.890" v="1453" actId="478"/>
          <ac:picMkLst>
            <pc:docMk/>
            <pc:sldMk cId="3411969579" sldId="361"/>
            <ac:picMk id="1026" creationId="{169FB6A3-307A-414F-BF6F-B611265A36B0}"/>
          </ac:picMkLst>
        </pc:picChg>
        <pc:picChg chg="add mod">
          <ac:chgData name="viswanath gopalakrishnan" userId="0291d92d5a8006f9" providerId="LiveId" clId="{031161B0-8944-4166-815F-595D39F146CD}" dt="2020-06-24T05:00:31.293" v="1479" actId="1076"/>
          <ac:picMkLst>
            <pc:docMk/>
            <pc:sldMk cId="3411969579" sldId="361"/>
            <ac:picMk id="1028" creationId="{1327D057-6223-455A-A4DA-8433D1EB5AA5}"/>
          </ac:picMkLst>
        </pc:picChg>
      </pc:sldChg>
      <pc:sldChg chg="addSp delSp modSp add mod addAnim delAnim modAnim modNotesTx">
        <pc:chgData name="viswanath gopalakrishnan" userId="0291d92d5a8006f9" providerId="LiveId" clId="{031161B0-8944-4166-815F-595D39F146CD}" dt="2020-06-24T09:44:42.885" v="2212" actId="1076"/>
        <pc:sldMkLst>
          <pc:docMk/>
          <pc:sldMk cId="2582325120" sldId="362"/>
        </pc:sldMkLst>
        <pc:spChg chg="mod">
          <ac:chgData name="viswanath gopalakrishnan" userId="0291d92d5a8006f9" providerId="LiveId" clId="{031161B0-8944-4166-815F-595D39F146CD}" dt="2020-06-24T03:53:08.686" v="1059" actId="20577"/>
          <ac:spMkLst>
            <pc:docMk/>
            <pc:sldMk cId="2582325120" sldId="362"/>
            <ac:spMk id="2" creationId="{B1294D20-5533-481C-A381-BD921BBDA10F}"/>
          </ac:spMkLst>
        </pc:spChg>
        <pc:spChg chg="del mod">
          <ac:chgData name="viswanath gopalakrishnan" userId="0291d92d5a8006f9" providerId="LiveId" clId="{031161B0-8944-4166-815F-595D39F146CD}" dt="2020-06-24T05:49:45.285" v="1676" actId="478"/>
          <ac:spMkLst>
            <pc:docMk/>
            <pc:sldMk cId="2582325120" sldId="362"/>
            <ac:spMk id="5" creationId="{370AB989-1D45-4BEE-98BF-A720A841FF11}"/>
          </ac:spMkLst>
        </pc:spChg>
        <pc:spChg chg="add mod">
          <ac:chgData name="viswanath gopalakrishnan" userId="0291d92d5a8006f9" providerId="LiveId" clId="{031161B0-8944-4166-815F-595D39F146CD}" dt="2020-06-24T09:44:42.885" v="2212" actId="1076"/>
          <ac:spMkLst>
            <pc:docMk/>
            <pc:sldMk cId="2582325120" sldId="362"/>
            <ac:spMk id="5" creationId="{7A09D044-0E03-4D8C-BC3F-E0588EC2DE51}"/>
          </ac:spMkLst>
        </pc:spChg>
        <pc:spChg chg="add mod">
          <ac:chgData name="viswanath gopalakrishnan" userId="0291d92d5a8006f9" providerId="LiveId" clId="{031161B0-8944-4166-815F-595D39F146CD}" dt="2020-06-24T09:44:39.242" v="2211" actId="1076"/>
          <ac:spMkLst>
            <pc:docMk/>
            <pc:sldMk cId="2582325120" sldId="362"/>
            <ac:spMk id="6" creationId="{013D864F-E0C6-4D26-9159-DE725CF4F925}"/>
          </ac:spMkLst>
        </pc:spChg>
        <pc:spChg chg="add mod">
          <ac:chgData name="viswanath gopalakrishnan" userId="0291d92d5a8006f9" providerId="LiveId" clId="{031161B0-8944-4166-815F-595D39F146CD}" dt="2020-06-24T07:01:05.128" v="2167" actId="1076"/>
          <ac:spMkLst>
            <pc:docMk/>
            <pc:sldMk cId="2582325120" sldId="362"/>
            <ac:spMk id="16" creationId="{8C31ABA7-0E6A-498C-9E84-1D29387F723D}"/>
          </ac:spMkLst>
        </pc:spChg>
        <pc:spChg chg="add mod">
          <ac:chgData name="viswanath gopalakrishnan" userId="0291d92d5a8006f9" providerId="LiveId" clId="{031161B0-8944-4166-815F-595D39F146CD}" dt="2020-06-24T09:44:39.242" v="2211" actId="1076"/>
          <ac:spMkLst>
            <pc:docMk/>
            <pc:sldMk cId="2582325120" sldId="362"/>
            <ac:spMk id="30" creationId="{B8A72D28-E7FD-4B3A-92AD-662FBD62FF57}"/>
          </ac:spMkLst>
        </pc:spChg>
        <pc:spChg chg="add mod">
          <ac:chgData name="viswanath gopalakrishnan" userId="0291d92d5a8006f9" providerId="LiveId" clId="{031161B0-8944-4166-815F-595D39F146CD}" dt="2020-06-24T09:44:39.242" v="2211" actId="1076"/>
          <ac:spMkLst>
            <pc:docMk/>
            <pc:sldMk cId="2582325120" sldId="362"/>
            <ac:spMk id="33" creationId="{2C1B944A-F21D-4807-84E2-D4D48387569A}"/>
          </ac:spMkLst>
        </pc:spChg>
        <pc:spChg chg="add mod">
          <ac:chgData name="viswanath gopalakrishnan" userId="0291d92d5a8006f9" providerId="LiveId" clId="{031161B0-8944-4166-815F-595D39F146CD}" dt="2020-06-24T07:00:56.661" v="2164" actId="1076"/>
          <ac:spMkLst>
            <pc:docMk/>
            <pc:sldMk cId="2582325120" sldId="362"/>
            <ac:spMk id="34" creationId="{53C1637E-64C9-4BE0-9F8E-ED3B23CD51F8}"/>
          </ac:spMkLst>
        </pc:spChg>
        <pc:spChg chg="del">
          <ac:chgData name="viswanath gopalakrishnan" userId="0291d92d5a8006f9" providerId="LiveId" clId="{031161B0-8944-4166-815F-595D39F146CD}" dt="2020-06-24T06:34:34.153" v="1909"/>
          <ac:spMkLst>
            <pc:docMk/>
            <pc:sldMk cId="2582325120" sldId="362"/>
            <ac:spMk id="35" creationId="{A7F1E079-AB1C-4BC3-BA08-D1C319EB2522}"/>
          </ac:spMkLst>
        </pc:spChg>
        <pc:spChg chg="del">
          <ac:chgData name="viswanath gopalakrishnan" userId="0291d92d5a8006f9" providerId="LiveId" clId="{031161B0-8944-4166-815F-595D39F146CD}" dt="2020-06-24T06:34:34.156" v="1911"/>
          <ac:spMkLst>
            <pc:docMk/>
            <pc:sldMk cId="2582325120" sldId="362"/>
            <ac:spMk id="36" creationId="{9777CD4D-3C67-4324-B086-6144F96F5565}"/>
          </ac:spMkLst>
        </pc:spChg>
        <pc:spChg chg="del">
          <ac:chgData name="viswanath gopalakrishnan" userId="0291d92d5a8006f9" providerId="LiveId" clId="{031161B0-8944-4166-815F-595D39F146CD}" dt="2020-06-24T06:34:34.158" v="1913"/>
          <ac:spMkLst>
            <pc:docMk/>
            <pc:sldMk cId="2582325120" sldId="362"/>
            <ac:spMk id="37" creationId="{B84E86E1-5478-4993-BCBD-EA9FE2614F8E}"/>
          </ac:spMkLst>
        </pc:spChg>
        <pc:spChg chg="del">
          <ac:chgData name="viswanath gopalakrishnan" userId="0291d92d5a8006f9" providerId="LiveId" clId="{031161B0-8944-4166-815F-595D39F146CD}" dt="2020-06-24T06:35:52.774" v="1915"/>
          <ac:spMkLst>
            <pc:docMk/>
            <pc:sldMk cId="2582325120" sldId="362"/>
            <ac:spMk id="38" creationId="{EB765EC1-4B4B-4B8D-B01A-0BB799A8037A}"/>
          </ac:spMkLst>
        </pc:spChg>
        <pc:spChg chg="del">
          <ac:chgData name="viswanath gopalakrishnan" userId="0291d92d5a8006f9" providerId="LiveId" clId="{031161B0-8944-4166-815F-595D39F146CD}" dt="2020-06-24T06:35:52.779" v="1917"/>
          <ac:spMkLst>
            <pc:docMk/>
            <pc:sldMk cId="2582325120" sldId="362"/>
            <ac:spMk id="39" creationId="{98F1AC6B-DB29-4137-B475-8045B29459AF}"/>
          </ac:spMkLst>
        </pc:spChg>
        <pc:spChg chg="del">
          <ac:chgData name="viswanath gopalakrishnan" userId="0291d92d5a8006f9" providerId="LiveId" clId="{031161B0-8944-4166-815F-595D39F146CD}" dt="2020-06-24T06:35:52.783" v="1919"/>
          <ac:spMkLst>
            <pc:docMk/>
            <pc:sldMk cId="2582325120" sldId="362"/>
            <ac:spMk id="40" creationId="{26E5DE3E-C0DF-4E5F-8B08-C8D668B0A77B}"/>
          </ac:spMkLst>
        </pc:spChg>
        <pc:spChg chg="del">
          <ac:chgData name="viswanath gopalakrishnan" userId="0291d92d5a8006f9" providerId="LiveId" clId="{031161B0-8944-4166-815F-595D39F146CD}" dt="2020-06-24T06:35:52.785" v="1921"/>
          <ac:spMkLst>
            <pc:docMk/>
            <pc:sldMk cId="2582325120" sldId="362"/>
            <ac:spMk id="41" creationId="{B03C748D-E961-4649-A054-0E4203AFB28B}"/>
          </ac:spMkLst>
        </pc:spChg>
        <pc:spChg chg="del">
          <ac:chgData name="viswanath gopalakrishnan" userId="0291d92d5a8006f9" providerId="LiveId" clId="{031161B0-8944-4166-815F-595D39F146CD}" dt="2020-06-24T06:35:52.788" v="1923"/>
          <ac:spMkLst>
            <pc:docMk/>
            <pc:sldMk cId="2582325120" sldId="362"/>
            <ac:spMk id="42" creationId="{7A3C67F7-1B2A-48BD-8F73-E1BE2226E320}"/>
          </ac:spMkLst>
        </pc:spChg>
        <pc:spChg chg="del">
          <ac:chgData name="viswanath gopalakrishnan" userId="0291d92d5a8006f9" providerId="LiveId" clId="{031161B0-8944-4166-815F-595D39F146CD}" dt="2020-06-24T06:35:52.791" v="1925"/>
          <ac:spMkLst>
            <pc:docMk/>
            <pc:sldMk cId="2582325120" sldId="362"/>
            <ac:spMk id="43" creationId="{E3B9E754-ADDD-4215-949A-96C0E2E602EB}"/>
          </ac:spMkLst>
        </pc:spChg>
        <pc:spChg chg="del">
          <ac:chgData name="viswanath gopalakrishnan" userId="0291d92d5a8006f9" providerId="LiveId" clId="{031161B0-8944-4166-815F-595D39F146CD}" dt="2020-06-24T06:35:52.793" v="1927"/>
          <ac:spMkLst>
            <pc:docMk/>
            <pc:sldMk cId="2582325120" sldId="362"/>
            <ac:spMk id="44" creationId="{4EB1D973-44E5-45B2-8DB0-F56D9C148D30}"/>
          </ac:spMkLst>
        </pc:spChg>
        <pc:spChg chg="mod">
          <ac:chgData name="viswanath gopalakrishnan" userId="0291d92d5a8006f9" providerId="LiveId" clId="{031161B0-8944-4166-815F-595D39F146CD}" dt="2020-06-24T07:01:02.189" v="2166" actId="1076"/>
          <ac:spMkLst>
            <pc:docMk/>
            <pc:sldMk cId="2582325120" sldId="362"/>
            <ac:spMk id="45" creationId="{CF2AC6A6-5F3B-4D3A-8C70-5FAB2E1BBF3F}"/>
          </ac:spMkLst>
        </pc:spChg>
        <pc:picChg chg="add mod">
          <ac:chgData name="viswanath gopalakrishnan" userId="0291d92d5a8006f9" providerId="LiveId" clId="{031161B0-8944-4166-815F-595D39F146CD}" dt="2020-06-24T07:00:58.457" v="2165" actId="1076"/>
          <ac:picMkLst>
            <pc:docMk/>
            <pc:sldMk cId="2582325120" sldId="362"/>
            <ac:picMk id="3" creationId="{923EF80D-2FEC-4596-8AF7-78352B455707}"/>
          </ac:picMkLst>
        </pc:picChg>
        <pc:picChg chg="add mod">
          <ac:chgData name="viswanath gopalakrishnan" userId="0291d92d5a8006f9" providerId="LiveId" clId="{031161B0-8944-4166-815F-595D39F146CD}" dt="2020-06-24T09:44:39.242" v="2211" actId="1076"/>
          <ac:picMkLst>
            <pc:docMk/>
            <pc:sldMk cId="2582325120" sldId="362"/>
            <ac:picMk id="4" creationId="{9B8A9BAF-9435-464B-BE16-09935108488E}"/>
          </ac:picMkLst>
        </pc:picChg>
        <pc:cxnChg chg="add del mod">
          <ac:chgData name="viswanath gopalakrishnan" userId="0291d92d5a8006f9" providerId="LiveId" clId="{031161B0-8944-4166-815F-595D39F146CD}" dt="2020-06-24T05:55:00.388" v="1686" actId="478"/>
          <ac:cxnSpMkLst>
            <pc:docMk/>
            <pc:sldMk cId="2582325120" sldId="362"/>
            <ac:cxnSpMk id="8" creationId="{7A829BF4-5C1B-4030-B9CB-25DD1CB59495}"/>
          </ac:cxnSpMkLst>
        </pc:cxnChg>
        <pc:cxnChg chg="add del">
          <ac:chgData name="viswanath gopalakrishnan" userId="0291d92d5a8006f9" providerId="LiveId" clId="{031161B0-8944-4166-815F-595D39F146CD}" dt="2020-06-24T05:55:56.335" v="1688" actId="11529"/>
          <ac:cxnSpMkLst>
            <pc:docMk/>
            <pc:sldMk cId="2582325120" sldId="362"/>
            <ac:cxnSpMk id="13" creationId="{B6EC3172-4F4E-42F9-80B0-91E86098A369}"/>
          </ac:cxnSpMkLst>
        </pc:cxnChg>
        <pc:cxnChg chg="add mod">
          <ac:chgData name="viswanath gopalakrishnan" userId="0291d92d5a8006f9" providerId="LiveId" clId="{031161B0-8944-4166-815F-595D39F146CD}" dt="2020-06-24T09:44:39.242" v="2211" actId="1076"/>
          <ac:cxnSpMkLst>
            <pc:docMk/>
            <pc:sldMk cId="2582325120" sldId="362"/>
            <ac:cxnSpMk id="15" creationId="{34053C36-1053-4C4B-BE5A-E16818422EDE}"/>
          </ac:cxnSpMkLst>
        </pc:cxnChg>
        <pc:cxnChg chg="add mod">
          <ac:chgData name="viswanath gopalakrishnan" userId="0291d92d5a8006f9" providerId="LiveId" clId="{031161B0-8944-4166-815F-595D39F146CD}" dt="2020-06-24T09:44:39.242" v="2211" actId="1076"/>
          <ac:cxnSpMkLst>
            <pc:docMk/>
            <pc:sldMk cId="2582325120" sldId="362"/>
            <ac:cxnSpMk id="18" creationId="{BEE1AEFC-E869-4144-AB8D-BC8722A43990}"/>
          </ac:cxnSpMkLst>
        </pc:cxnChg>
        <pc:cxnChg chg="add del mod">
          <ac:chgData name="viswanath gopalakrishnan" userId="0291d92d5a8006f9" providerId="LiveId" clId="{031161B0-8944-4166-815F-595D39F146CD}" dt="2020-06-24T06:07:57.973" v="1734" actId="478"/>
          <ac:cxnSpMkLst>
            <pc:docMk/>
            <pc:sldMk cId="2582325120" sldId="362"/>
            <ac:cxnSpMk id="19" creationId="{518AAF3D-230D-428D-A87B-A401B0F96972}"/>
          </ac:cxnSpMkLst>
        </pc:cxnChg>
        <pc:cxnChg chg="add mod">
          <ac:chgData name="viswanath gopalakrishnan" userId="0291d92d5a8006f9" providerId="LiveId" clId="{031161B0-8944-4166-815F-595D39F146CD}" dt="2020-06-24T09:44:39.242" v="2211" actId="1076"/>
          <ac:cxnSpMkLst>
            <pc:docMk/>
            <pc:sldMk cId="2582325120" sldId="362"/>
            <ac:cxnSpMk id="22" creationId="{2C0EBDD8-B302-49B5-B595-6A3D469FE5E7}"/>
          </ac:cxnSpMkLst>
        </pc:cxnChg>
        <pc:cxnChg chg="add mod">
          <ac:chgData name="viswanath gopalakrishnan" userId="0291d92d5a8006f9" providerId="LiveId" clId="{031161B0-8944-4166-815F-595D39F146CD}" dt="2020-06-24T09:44:39.242" v="2211" actId="1076"/>
          <ac:cxnSpMkLst>
            <pc:docMk/>
            <pc:sldMk cId="2582325120" sldId="362"/>
            <ac:cxnSpMk id="23" creationId="{C734CD32-8D07-4763-AD40-26EED406F030}"/>
          </ac:cxnSpMkLst>
        </pc:cxnChg>
        <pc:cxnChg chg="add mod">
          <ac:chgData name="viswanath gopalakrishnan" userId="0291d92d5a8006f9" providerId="LiveId" clId="{031161B0-8944-4166-815F-595D39F146CD}" dt="2020-06-24T09:44:39.242" v="2211" actId="1076"/>
          <ac:cxnSpMkLst>
            <pc:docMk/>
            <pc:sldMk cId="2582325120" sldId="362"/>
            <ac:cxnSpMk id="27" creationId="{EE0718B3-2CBA-4BDF-8F16-079ECDDFD688}"/>
          </ac:cxnSpMkLst>
        </pc:cxnChg>
        <pc:cxnChg chg="add mod">
          <ac:chgData name="viswanath gopalakrishnan" userId="0291d92d5a8006f9" providerId="LiveId" clId="{031161B0-8944-4166-815F-595D39F146CD}" dt="2020-06-24T09:44:39.242" v="2211" actId="1076"/>
          <ac:cxnSpMkLst>
            <pc:docMk/>
            <pc:sldMk cId="2582325120" sldId="362"/>
            <ac:cxnSpMk id="31" creationId="{214E1BA2-A5F8-45E0-9017-4B185964D42E}"/>
          </ac:cxnSpMkLst>
        </pc:cxnChg>
      </pc:sldChg>
      <pc:sldChg chg="modSp add mod">
        <pc:chgData name="viswanath gopalakrishnan" userId="0291d92d5a8006f9" providerId="LiveId" clId="{031161B0-8944-4166-815F-595D39F146CD}" dt="2020-06-24T03:53:18.398" v="1070" actId="20577"/>
        <pc:sldMkLst>
          <pc:docMk/>
          <pc:sldMk cId="1912191551" sldId="363"/>
        </pc:sldMkLst>
        <pc:spChg chg="mod">
          <ac:chgData name="viswanath gopalakrishnan" userId="0291d92d5a8006f9" providerId="LiveId" clId="{031161B0-8944-4166-815F-595D39F146CD}" dt="2020-06-24T03:53:18.398" v="1070" actId="20577"/>
          <ac:spMkLst>
            <pc:docMk/>
            <pc:sldMk cId="1912191551" sldId="363"/>
            <ac:spMk id="2" creationId="{B1294D20-5533-481C-A381-BD921BBDA10F}"/>
          </ac:spMkLst>
        </pc:spChg>
      </pc:sldChg>
      <pc:sldChg chg="addSp delSp modSp add mod">
        <pc:chgData name="viswanath gopalakrishnan" userId="0291d92d5a8006f9" providerId="LiveId" clId="{031161B0-8944-4166-815F-595D39F146CD}" dt="2020-07-28T07:10:04.535" v="6448" actId="1076"/>
        <pc:sldMkLst>
          <pc:docMk/>
          <pc:sldMk cId="4235081833" sldId="364"/>
        </pc:sldMkLst>
        <pc:spChg chg="mod">
          <ac:chgData name="viswanath gopalakrishnan" userId="0291d92d5a8006f9" providerId="LiveId" clId="{031161B0-8944-4166-815F-595D39F146CD}" dt="2020-07-28T06:50:50.166" v="6198" actId="20577"/>
          <ac:spMkLst>
            <pc:docMk/>
            <pc:sldMk cId="4235081833" sldId="364"/>
            <ac:spMk id="2" creationId="{B1294D20-5533-481C-A381-BD921BBDA10F}"/>
          </ac:spMkLst>
        </pc:spChg>
        <pc:spChg chg="del mod">
          <ac:chgData name="viswanath gopalakrishnan" userId="0291d92d5a8006f9" providerId="LiveId" clId="{031161B0-8944-4166-815F-595D39F146CD}" dt="2020-07-28T06:45:15.046" v="6170" actId="478"/>
          <ac:spMkLst>
            <pc:docMk/>
            <pc:sldMk cId="4235081833" sldId="364"/>
            <ac:spMk id="4" creationId="{F6F4AFCB-AFB3-408A-8BBC-10FF692FB405}"/>
          </ac:spMkLst>
        </pc:spChg>
        <pc:spChg chg="add del">
          <ac:chgData name="viswanath gopalakrishnan" userId="0291d92d5a8006f9" providerId="LiveId" clId="{031161B0-8944-4166-815F-595D39F146CD}" dt="2020-07-28T06:52:23.358" v="6206" actId="11529"/>
          <ac:spMkLst>
            <pc:docMk/>
            <pc:sldMk cId="4235081833" sldId="364"/>
            <ac:spMk id="13" creationId="{A05CC7A6-E390-4345-AFDB-984D01119BD2}"/>
          </ac:spMkLst>
        </pc:spChg>
        <pc:spChg chg="add mod">
          <ac:chgData name="viswanath gopalakrishnan" userId="0291d92d5a8006f9" providerId="LiveId" clId="{031161B0-8944-4166-815F-595D39F146CD}" dt="2020-07-28T06:56:03.259" v="6259" actId="1076"/>
          <ac:spMkLst>
            <pc:docMk/>
            <pc:sldMk cId="4235081833" sldId="364"/>
            <ac:spMk id="14" creationId="{1FB13712-CB4F-4452-95CF-677A3A03E2DF}"/>
          </ac:spMkLst>
        </pc:spChg>
        <pc:spChg chg="del mod">
          <ac:chgData name="viswanath gopalakrishnan" userId="0291d92d5a8006f9" providerId="LiveId" clId="{031161B0-8944-4166-815F-595D39F146CD}" dt="2020-07-28T06:45:15.046" v="6170" actId="478"/>
          <ac:spMkLst>
            <pc:docMk/>
            <pc:sldMk cId="4235081833" sldId="364"/>
            <ac:spMk id="15" creationId="{AD147D1E-531E-4CB8-90C7-3C7C22C38A9C}"/>
          </ac:spMkLst>
        </pc:spChg>
        <pc:spChg chg="del">
          <ac:chgData name="viswanath gopalakrishnan" userId="0291d92d5a8006f9" providerId="LiveId" clId="{031161B0-8944-4166-815F-595D39F146CD}" dt="2020-06-30T09:35:39.452" v="2522" actId="478"/>
          <ac:spMkLst>
            <pc:docMk/>
            <pc:sldMk cId="4235081833" sldId="364"/>
            <ac:spMk id="17" creationId="{6B748BBC-A83C-4AB6-9B3A-21C258A24978}"/>
          </ac:spMkLst>
        </pc:spChg>
        <pc:spChg chg="del mod">
          <ac:chgData name="viswanath gopalakrishnan" userId="0291d92d5a8006f9" providerId="LiveId" clId="{031161B0-8944-4166-815F-595D39F146CD}" dt="2020-07-28T06:45:15.046" v="6170" actId="478"/>
          <ac:spMkLst>
            <pc:docMk/>
            <pc:sldMk cId="4235081833" sldId="364"/>
            <ac:spMk id="19" creationId="{FA5D206C-FAEB-4C95-95B0-C64F27852499}"/>
          </ac:spMkLst>
        </pc:spChg>
        <pc:spChg chg="del mod">
          <ac:chgData name="viswanath gopalakrishnan" userId="0291d92d5a8006f9" providerId="LiveId" clId="{031161B0-8944-4166-815F-595D39F146CD}" dt="2020-06-30T09:43:17.580" v="2564" actId="21"/>
          <ac:spMkLst>
            <pc:docMk/>
            <pc:sldMk cId="4235081833" sldId="364"/>
            <ac:spMk id="21" creationId="{41690D27-61BD-4514-8AE8-5C6BDA654C72}"/>
          </ac:spMkLst>
        </pc:spChg>
        <pc:spChg chg="add del mod">
          <ac:chgData name="viswanath gopalakrishnan" userId="0291d92d5a8006f9" providerId="LiveId" clId="{031161B0-8944-4166-815F-595D39F146CD}" dt="2020-06-30T09:43:17.580" v="2564" actId="21"/>
          <ac:spMkLst>
            <pc:docMk/>
            <pc:sldMk cId="4235081833" sldId="364"/>
            <ac:spMk id="22" creationId="{0BD129DD-C7D7-492C-A42E-ED8F129D567D}"/>
          </ac:spMkLst>
        </pc:spChg>
        <pc:spChg chg="add mod">
          <ac:chgData name="viswanath gopalakrishnan" userId="0291d92d5a8006f9" providerId="LiveId" clId="{031161B0-8944-4166-815F-595D39F146CD}" dt="2020-07-28T07:10:04.535" v="6448" actId="1076"/>
          <ac:spMkLst>
            <pc:docMk/>
            <pc:sldMk cId="4235081833" sldId="364"/>
            <ac:spMk id="25" creationId="{E80F91E7-85A7-4D8E-BA53-32B7A6A87146}"/>
          </ac:spMkLst>
        </pc:spChg>
        <pc:spChg chg="add mod">
          <ac:chgData name="viswanath gopalakrishnan" userId="0291d92d5a8006f9" providerId="LiveId" clId="{031161B0-8944-4166-815F-595D39F146CD}" dt="2020-07-28T07:10:01.155" v="6447" actId="1076"/>
          <ac:spMkLst>
            <pc:docMk/>
            <pc:sldMk cId="4235081833" sldId="364"/>
            <ac:spMk id="30" creationId="{5FD3D5EC-8F4D-44DF-A8F9-E02CDBB36203}"/>
          </ac:spMkLst>
        </pc:spChg>
        <pc:spChg chg="del mod">
          <ac:chgData name="viswanath gopalakrishnan" userId="0291d92d5a8006f9" providerId="LiveId" clId="{031161B0-8944-4166-815F-595D39F146CD}" dt="2020-07-28T06:45:15.046" v="6170" actId="478"/>
          <ac:spMkLst>
            <pc:docMk/>
            <pc:sldMk cId="4235081833" sldId="364"/>
            <ac:spMk id="31" creationId="{1EC7B85C-EB12-49A1-92D0-C813CE5D18EF}"/>
          </ac:spMkLst>
        </pc:spChg>
        <pc:spChg chg="add del mod">
          <ac:chgData name="viswanath gopalakrishnan" userId="0291d92d5a8006f9" providerId="LiveId" clId="{031161B0-8944-4166-815F-595D39F146CD}" dt="2020-07-03T06:44:06.155" v="2799" actId="478"/>
          <ac:spMkLst>
            <pc:docMk/>
            <pc:sldMk cId="4235081833" sldId="364"/>
            <ac:spMk id="32" creationId="{4AF459CC-DF55-4F01-BF57-8A025D8ED9A3}"/>
          </ac:spMkLst>
        </pc:spChg>
        <pc:grpChg chg="add del mod ord">
          <ac:chgData name="viswanath gopalakrishnan" userId="0291d92d5a8006f9" providerId="LiveId" clId="{031161B0-8944-4166-815F-595D39F146CD}" dt="2020-07-28T06:58:52.785" v="6300" actId="1076"/>
          <ac:grpSpMkLst>
            <pc:docMk/>
            <pc:sldMk cId="4235081833" sldId="364"/>
            <ac:grpSpMk id="17" creationId="{DE291EC9-FEFA-4A85-8DC0-5ACCB88A1D53}"/>
          </ac:grpSpMkLst>
        </pc:grpChg>
        <pc:grpChg chg="add mod">
          <ac:chgData name="viswanath gopalakrishnan" userId="0291d92d5a8006f9" providerId="LiveId" clId="{031161B0-8944-4166-815F-595D39F146CD}" dt="2020-07-28T06:53:26.033" v="6247" actId="1076"/>
          <ac:grpSpMkLst>
            <pc:docMk/>
            <pc:sldMk cId="4235081833" sldId="364"/>
            <ac:grpSpMk id="20" creationId="{5671E09D-74E5-4F2C-86D5-9BE940146587}"/>
          </ac:grpSpMkLst>
        </pc:grpChg>
        <pc:grpChg chg="del mod">
          <ac:chgData name="viswanath gopalakrishnan" userId="0291d92d5a8006f9" providerId="LiveId" clId="{031161B0-8944-4166-815F-595D39F146CD}" dt="2020-06-30T09:43:17.580" v="2564" actId="21"/>
          <ac:grpSpMkLst>
            <pc:docMk/>
            <pc:sldMk cId="4235081833" sldId="364"/>
            <ac:grpSpMk id="25" creationId="{319168CE-1572-4C83-8908-3318D660BCDD}"/>
          </ac:grpSpMkLst>
        </pc:grpChg>
        <pc:grpChg chg="add del mod">
          <ac:chgData name="viswanath gopalakrishnan" userId="0291d92d5a8006f9" providerId="LiveId" clId="{031161B0-8944-4166-815F-595D39F146CD}" dt="2020-07-03T06:44:06.155" v="2799" actId="478"/>
          <ac:grpSpMkLst>
            <pc:docMk/>
            <pc:sldMk cId="4235081833" sldId="364"/>
            <ac:grpSpMk id="26" creationId="{CC2A9304-B345-477E-8B93-2098ACF3E5C9}"/>
          </ac:grpSpMkLst>
        </pc:grpChg>
        <pc:picChg chg="del mod">
          <ac:chgData name="viswanath gopalakrishnan" userId="0291d92d5a8006f9" providerId="LiveId" clId="{031161B0-8944-4166-815F-595D39F146CD}" dt="2020-07-28T06:45:15.046" v="6170" actId="478"/>
          <ac:picMkLst>
            <pc:docMk/>
            <pc:sldMk cId="4235081833" sldId="364"/>
            <ac:picMk id="3" creationId="{5CDF7255-78E5-483E-B320-7176BDBE11DA}"/>
          </ac:picMkLst>
        </pc:picChg>
        <pc:picChg chg="add del mod">
          <ac:chgData name="viswanath gopalakrishnan" userId="0291d92d5a8006f9" providerId="LiveId" clId="{031161B0-8944-4166-815F-595D39F146CD}" dt="2020-06-30T09:34:02.368" v="2512" actId="478"/>
          <ac:picMkLst>
            <pc:docMk/>
            <pc:sldMk cId="4235081833" sldId="364"/>
            <ac:picMk id="5" creationId="{178A40B9-1B97-40EA-852E-B3CA48590F0C}"/>
          </ac:picMkLst>
        </pc:picChg>
        <pc:picChg chg="add mod">
          <ac:chgData name="viswanath gopalakrishnan" userId="0291d92d5a8006f9" providerId="LiveId" clId="{031161B0-8944-4166-815F-595D39F146CD}" dt="2020-07-28T06:53:21.979" v="6246" actId="164"/>
          <ac:picMkLst>
            <pc:docMk/>
            <pc:sldMk cId="4235081833" sldId="364"/>
            <ac:picMk id="5" creationId="{8BE5CE93-97EF-4204-B16F-2D3F15A8C0DC}"/>
          </ac:picMkLst>
        </pc:picChg>
        <pc:picChg chg="del mod">
          <ac:chgData name="viswanath gopalakrishnan" userId="0291d92d5a8006f9" providerId="LiveId" clId="{031161B0-8944-4166-815F-595D39F146CD}" dt="2020-07-28T06:45:15.046" v="6170" actId="478"/>
          <ac:picMkLst>
            <pc:docMk/>
            <pc:sldMk cId="4235081833" sldId="364"/>
            <ac:picMk id="6" creationId="{E53017A4-D5D5-4FF5-A99F-EA007F015884}"/>
          </ac:picMkLst>
        </pc:picChg>
        <pc:picChg chg="add del mod">
          <ac:chgData name="viswanath gopalakrishnan" userId="0291d92d5a8006f9" providerId="LiveId" clId="{031161B0-8944-4166-815F-595D39F146CD}" dt="2020-07-28T06:45:15.046" v="6170" actId="478"/>
          <ac:picMkLst>
            <pc:docMk/>
            <pc:sldMk cId="4235081833" sldId="364"/>
            <ac:picMk id="7" creationId="{E73D213F-74B1-4BB4-88C1-6D8571577912}"/>
          </ac:picMkLst>
        </pc:picChg>
        <pc:picChg chg="del">
          <ac:chgData name="viswanath gopalakrishnan" userId="0291d92d5a8006f9" providerId="LiveId" clId="{031161B0-8944-4166-815F-595D39F146CD}" dt="2020-06-30T09:35:39.452" v="2522" actId="478"/>
          <ac:picMkLst>
            <pc:docMk/>
            <pc:sldMk cId="4235081833" sldId="364"/>
            <ac:picMk id="8" creationId="{4A642651-7008-40B2-83FC-147ACA53EA7E}"/>
          </ac:picMkLst>
        </pc:picChg>
        <pc:picChg chg="add mod">
          <ac:chgData name="viswanath gopalakrishnan" userId="0291d92d5a8006f9" providerId="LiveId" clId="{031161B0-8944-4166-815F-595D39F146CD}" dt="2020-07-28T06:53:21.979" v="6246" actId="164"/>
          <ac:picMkLst>
            <pc:docMk/>
            <pc:sldMk cId="4235081833" sldId="364"/>
            <ac:picMk id="8" creationId="{6EE45013-CD6B-46B1-B778-82BC8D33317B}"/>
          </ac:picMkLst>
        </pc:picChg>
        <pc:picChg chg="add del mod">
          <ac:chgData name="viswanath gopalakrishnan" userId="0291d92d5a8006f9" providerId="LiveId" clId="{031161B0-8944-4166-815F-595D39F146CD}" dt="2020-07-28T06:45:15.046" v="6170" actId="478"/>
          <ac:picMkLst>
            <pc:docMk/>
            <pc:sldMk cId="4235081833" sldId="364"/>
            <ac:picMk id="9" creationId="{82519FA0-403E-403F-9976-08AB4E5330F8}"/>
          </ac:picMkLst>
        </pc:picChg>
        <pc:picChg chg="add del mod">
          <ac:chgData name="viswanath gopalakrishnan" userId="0291d92d5a8006f9" providerId="LiveId" clId="{031161B0-8944-4166-815F-595D39F146CD}" dt="2020-07-28T06:45:15.046" v="6170" actId="478"/>
          <ac:picMkLst>
            <pc:docMk/>
            <pc:sldMk cId="4235081833" sldId="364"/>
            <ac:picMk id="10" creationId="{FBEC02C8-6911-483C-A71B-CF4B1F840D37}"/>
          </ac:picMkLst>
        </pc:picChg>
        <pc:picChg chg="add del mod">
          <ac:chgData name="viswanath gopalakrishnan" userId="0291d92d5a8006f9" providerId="LiveId" clId="{031161B0-8944-4166-815F-595D39F146CD}" dt="2020-07-28T06:45:18.188" v="6171" actId="478"/>
          <ac:picMkLst>
            <pc:docMk/>
            <pc:sldMk cId="4235081833" sldId="364"/>
            <ac:picMk id="11" creationId="{28B94E6E-6F91-4C87-AB3B-E156206D8814}"/>
          </ac:picMkLst>
        </pc:picChg>
        <pc:picChg chg="add del mod">
          <ac:chgData name="viswanath gopalakrishnan" userId="0291d92d5a8006f9" providerId="LiveId" clId="{031161B0-8944-4166-815F-595D39F146CD}" dt="2020-07-28T06:45:15.046" v="6170" actId="478"/>
          <ac:picMkLst>
            <pc:docMk/>
            <pc:sldMk cId="4235081833" sldId="364"/>
            <ac:picMk id="12" creationId="{E6780893-8A98-4DB0-9C9E-8A2CDC2591D2}"/>
          </ac:picMkLst>
        </pc:picChg>
        <pc:picChg chg="del mod">
          <ac:chgData name="viswanath gopalakrishnan" userId="0291d92d5a8006f9" providerId="LiveId" clId="{031161B0-8944-4166-815F-595D39F146CD}" dt="2020-06-30T09:43:17.580" v="2564" actId="21"/>
          <ac:picMkLst>
            <pc:docMk/>
            <pc:sldMk cId="4235081833" sldId="364"/>
            <ac:picMk id="13" creationId="{92067A30-728F-4F9D-9870-FE2D6F541D38}"/>
          </ac:picMkLst>
        </pc:picChg>
        <pc:picChg chg="add mod">
          <ac:chgData name="viswanath gopalakrishnan" userId="0291d92d5a8006f9" providerId="LiveId" clId="{031161B0-8944-4166-815F-595D39F146CD}" dt="2020-07-28T06:56:05.035" v="6260" actId="1076"/>
          <ac:picMkLst>
            <pc:docMk/>
            <pc:sldMk cId="4235081833" sldId="364"/>
            <ac:picMk id="16" creationId="{ACA208A7-BBD1-4D36-AECC-BEFD40B569AA}"/>
          </ac:picMkLst>
        </pc:picChg>
        <pc:picChg chg="add del mod">
          <ac:chgData name="viswanath gopalakrishnan" userId="0291d92d5a8006f9" providerId="LiveId" clId="{031161B0-8944-4166-815F-595D39F146CD}" dt="2020-07-28T06:45:15.046" v="6170" actId="478"/>
          <ac:picMkLst>
            <pc:docMk/>
            <pc:sldMk cId="4235081833" sldId="364"/>
            <ac:picMk id="18" creationId="{2B4AEA85-8B73-47B4-91BA-5DD604D320CC}"/>
          </ac:picMkLst>
        </pc:picChg>
        <pc:picChg chg="add del mod">
          <ac:chgData name="viswanath gopalakrishnan" userId="0291d92d5a8006f9" providerId="LiveId" clId="{031161B0-8944-4166-815F-595D39F146CD}" dt="2020-07-03T06:44:06.155" v="2799" actId="478"/>
          <ac:picMkLst>
            <pc:docMk/>
            <pc:sldMk cId="4235081833" sldId="364"/>
            <ac:picMk id="20" creationId="{9FF56F86-85A7-4466-A00D-32FB6EE1D888}"/>
          </ac:picMkLst>
        </pc:picChg>
        <pc:picChg chg="add del mod">
          <ac:chgData name="viswanath gopalakrishnan" userId="0291d92d5a8006f9" providerId="LiveId" clId="{031161B0-8944-4166-815F-595D39F146CD}" dt="2020-07-28T06:58:50.927" v="6299" actId="1076"/>
          <ac:picMkLst>
            <pc:docMk/>
            <pc:sldMk cId="4235081833" sldId="364"/>
            <ac:picMk id="21" creationId="{73D64E36-DB7B-42A6-86FB-CF93FD2E60FA}"/>
          </ac:picMkLst>
        </pc:picChg>
        <pc:picChg chg="add mod">
          <ac:chgData name="viswanath gopalakrishnan" userId="0291d92d5a8006f9" providerId="LiveId" clId="{031161B0-8944-4166-815F-595D39F146CD}" dt="2020-07-28T06:59:26.803" v="6306" actId="1076"/>
          <ac:picMkLst>
            <pc:docMk/>
            <pc:sldMk cId="4235081833" sldId="364"/>
            <ac:picMk id="22" creationId="{69F80A07-94D3-4C0D-BF5E-BB4A146D1BC2}"/>
          </ac:picMkLst>
        </pc:picChg>
        <pc:picChg chg="add mod">
          <ac:chgData name="viswanath gopalakrishnan" userId="0291d92d5a8006f9" providerId="LiveId" clId="{031161B0-8944-4166-815F-595D39F146CD}" dt="2020-06-30T09:51:39.745" v="2618" actId="164"/>
          <ac:picMkLst>
            <pc:docMk/>
            <pc:sldMk cId="4235081833" sldId="364"/>
            <ac:picMk id="23" creationId="{6DA86F34-5956-4BF5-AC94-AE01C969900F}"/>
          </ac:picMkLst>
        </pc:picChg>
        <pc:picChg chg="add mod">
          <ac:chgData name="viswanath gopalakrishnan" userId="0291d92d5a8006f9" providerId="LiveId" clId="{031161B0-8944-4166-815F-595D39F146CD}" dt="2020-07-28T06:59:25.099" v="6305" actId="1076"/>
          <ac:picMkLst>
            <pc:docMk/>
            <pc:sldMk cId="4235081833" sldId="364"/>
            <ac:picMk id="23" creationId="{A19774ED-F1E2-405B-9C43-689ACD7E8A28}"/>
          </ac:picMkLst>
        </pc:picChg>
        <pc:picChg chg="add mod">
          <ac:chgData name="viswanath gopalakrishnan" userId="0291d92d5a8006f9" providerId="LiveId" clId="{031161B0-8944-4166-815F-595D39F146CD}" dt="2020-07-28T07:02:00.929" v="6383" actId="1076"/>
          <ac:picMkLst>
            <pc:docMk/>
            <pc:sldMk cId="4235081833" sldId="364"/>
            <ac:picMk id="24" creationId="{3D1DE5C5-112A-4C98-8281-CE8BA3302F0C}"/>
          </ac:picMkLst>
        </pc:picChg>
        <pc:picChg chg="add mod">
          <ac:chgData name="viswanath gopalakrishnan" userId="0291d92d5a8006f9" providerId="LiveId" clId="{031161B0-8944-4166-815F-595D39F146CD}" dt="2020-06-30T09:51:39.745" v="2618" actId="164"/>
          <ac:picMkLst>
            <pc:docMk/>
            <pc:sldMk cId="4235081833" sldId="364"/>
            <ac:picMk id="24" creationId="{B12E2E8F-1F9A-4AEA-B713-4BC5DEE15E4E}"/>
          </ac:picMkLst>
        </pc:picChg>
        <pc:picChg chg="del mod">
          <ac:chgData name="viswanath gopalakrishnan" userId="0291d92d5a8006f9" providerId="LiveId" clId="{031161B0-8944-4166-815F-595D39F146CD}" dt="2020-07-28T06:45:15.046" v="6170" actId="478"/>
          <ac:picMkLst>
            <pc:docMk/>
            <pc:sldMk cId="4235081833" sldId="364"/>
            <ac:picMk id="27" creationId="{D734499B-E30E-4139-83D1-565D341FB44C}"/>
          </ac:picMkLst>
        </pc:picChg>
        <pc:picChg chg="del mod">
          <ac:chgData name="viswanath gopalakrishnan" userId="0291d92d5a8006f9" providerId="LiveId" clId="{031161B0-8944-4166-815F-595D39F146CD}" dt="2020-07-28T06:45:15.046" v="6170" actId="478"/>
          <ac:picMkLst>
            <pc:docMk/>
            <pc:sldMk cId="4235081833" sldId="364"/>
            <ac:picMk id="28" creationId="{34D7C412-347B-4D52-BAC1-64FF3AFF68C0}"/>
          </ac:picMkLst>
        </pc:picChg>
        <pc:picChg chg="del mod">
          <ac:chgData name="viswanath gopalakrishnan" userId="0291d92d5a8006f9" providerId="LiveId" clId="{031161B0-8944-4166-815F-595D39F146CD}" dt="2020-07-28T06:45:15.046" v="6170" actId="478"/>
          <ac:picMkLst>
            <pc:docMk/>
            <pc:sldMk cId="4235081833" sldId="364"/>
            <ac:picMk id="29" creationId="{9595C992-D146-4A6C-83F3-3AF475F9B259}"/>
          </ac:picMkLst>
        </pc:picChg>
        <pc:picChg chg="del mod">
          <ac:chgData name="viswanath gopalakrishnan" userId="0291d92d5a8006f9" providerId="LiveId" clId="{031161B0-8944-4166-815F-595D39F146CD}" dt="2020-06-30T09:43:17.580" v="2564" actId="21"/>
          <ac:picMkLst>
            <pc:docMk/>
            <pc:sldMk cId="4235081833" sldId="364"/>
            <ac:picMk id="30" creationId="{E1A90A10-782C-4BFE-846D-7A8A4C46E699}"/>
          </ac:picMkLst>
        </pc:picChg>
      </pc:sldChg>
      <pc:sldChg chg="addSp delSp modSp add mod ord">
        <pc:chgData name="viswanath gopalakrishnan" userId="0291d92d5a8006f9" providerId="LiveId" clId="{031161B0-8944-4166-815F-595D39F146CD}" dt="2020-07-03T09:28:56.374" v="3162" actId="1076"/>
        <pc:sldMkLst>
          <pc:docMk/>
          <pc:sldMk cId="1179112275" sldId="365"/>
        </pc:sldMkLst>
        <pc:spChg chg="mod">
          <ac:chgData name="viswanath gopalakrishnan" userId="0291d92d5a8006f9" providerId="LiveId" clId="{031161B0-8944-4166-815F-595D39F146CD}" dt="2020-07-03T09:25:13.122" v="3143"/>
          <ac:spMkLst>
            <pc:docMk/>
            <pc:sldMk cId="1179112275" sldId="365"/>
            <ac:spMk id="2" creationId="{B1294D20-5533-481C-A381-BD921BBDA10F}"/>
          </ac:spMkLst>
        </pc:spChg>
        <pc:spChg chg="mod">
          <ac:chgData name="viswanath gopalakrishnan" userId="0291d92d5a8006f9" providerId="LiveId" clId="{031161B0-8944-4166-815F-595D39F146CD}" dt="2020-07-02T09:09:37.239" v="2735" actId="1076"/>
          <ac:spMkLst>
            <pc:docMk/>
            <pc:sldMk cId="1179112275" sldId="365"/>
            <ac:spMk id="3" creationId="{AA90F537-742F-4BA4-884F-295787D6469E}"/>
          </ac:spMkLst>
        </pc:spChg>
        <pc:spChg chg="add mod">
          <ac:chgData name="viswanath gopalakrishnan" userId="0291d92d5a8006f9" providerId="LiveId" clId="{031161B0-8944-4166-815F-595D39F146CD}" dt="2020-07-02T09:09:22.861" v="2733" actId="20577"/>
          <ac:spMkLst>
            <pc:docMk/>
            <pc:sldMk cId="1179112275" sldId="365"/>
            <ac:spMk id="4" creationId="{ADE027DE-C8C1-4211-891E-0656966BDC76}"/>
          </ac:spMkLst>
        </pc:spChg>
        <pc:spChg chg="del">
          <ac:chgData name="viswanath gopalakrishnan" userId="0291d92d5a8006f9" providerId="LiveId" clId="{031161B0-8944-4166-815F-595D39F146CD}" dt="2020-06-30T09:43:27.656" v="2566" actId="478"/>
          <ac:spMkLst>
            <pc:docMk/>
            <pc:sldMk cId="1179112275" sldId="365"/>
            <ac:spMk id="4" creationId="{F6F4AFCB-AFB3-408A-8BBC-10FF692FB405}"/>
          </ac:spMkLst>
        </pc:spChg>
        <pc:spChg chg="add del mod">
          <ac:chgData name="viswanath gopalakrishnan" userId="0291d92d5a8006f9" providerId="LiveId" clId="{031161B0-8944-4166-815F-595D39F146CD}" dt="2020-07-03T09:24:51.493" v="3137" actId="21"/>
          <ac:spMkLst>
            <pc:docMk/>
            <pc:sldMk cId="1179112275" sldId="365"/>
            <ac:spMk id="9" creationId="{76F8CC7F-7146-4FB7-B396-AE040F9C23B0}"/>
          </ac:spMkLst>
        </pc:spChg>
        <pc:spChg chg="del">
          <ac:chgData name="viswanath gopalakrishnan" userId="0291d92d5a8006f9" providerId="LiveId" clId="{031161B0-8944-4166-815F-595D39F146CD}" dt="2020-06-30T09:43:27.656" v="2566" actId="478"/>
          <ac:spMkLst>
            <pc:docMk/>
            <pc:sldMk cId="1179112275" sldId="365"/>
            <ac:spMk id="15" creationId="{AD147D1E-531E-4CB8-90C7-3C7C22C38A9C}"/>
          </ac:spMkLst>
        </pc:spChg>
        <pc:spChg chg="add del mod">
          <ac:chgData name="viswanath gopalakrishnan" userId="0291d92d5a8006f9" providerId="LiveId" clId="{031161B0-8944-4166-815F-595D39F146CD}" dt="2020-07-03T09:25:00.985" v="3140" actId="21"/>
          <ac:spMkLst>
            <pc:docMk/>
            <pc:sldMk cId="1179112275" sldId="365"/>
            <ac:spMk id="15" creationId="{E760D84D-E3A5-4BE2-9B57-41DCA6868850}"/>
          </ac:spMkLst>
        </pc:spChg>
        <pc:spChg chg="add mod">
          <ac:chgData name="viswanath gopalakrishnan" userId="0291d92d5a8006f9" providerId="LiveId" clId="{031161B0-8944-4166-815F-595D39F146CD}" dt="2020-07-03T09:28:51.204" v="3161" actId="1076"/>
          <ac:spMkLst>
            <pc:docMk/>
            <pc:sldMk cId="1179112275" sldId="365"/>
            <ac:spMk id="18" creationId="{CCE161B4-1852-462F-9D5A-04BD686AF346}"/>
          </ac:spMkLst>
        </pc:spChg>
        <pc:spChg chg="del">
          <ac:chgData name="viswanath gopalakrishnan" userId="0291d92d5a8006f9" providerId="LiveId" clId="{031161B0-8944-4166-815F-595D39F146CD}" dt="2020-06-30T09:43:27.656" v="2566" actId="478"/>
          <ac:spMkLst>
            <pc:docMk/>
            <pc:sldMk cId="1179112275" sldId="365"/>
            <ac:spMk id="19" creationId="{FA5D206C-FAEB-4C95-95B0-C64F27852499}"/>
          </ac:spMkLst>
        </pc:spChg>
        <pc:spChg chg="add del mod">
          <ac:chgData name="viswanath gopalakrishnan" userId="0291d92d5a8006f9" providerId="LiveId" clId="{031161B0-8944-4166-815F-595D39F146CD}" dt="2020-07-03T09:24:38.899" v="3134" actId="21"/>
          <ac:spMkLst>
            <pc:docMk/>
            <pc:sldMk cId="1179112275" sldId="365"/>
            <ac:spMk id="20" creationId="{A4840D8B-BAD0-4119-A1FF-2181CA63ED5B}"/>
          </ac:spMkLst>
        </pc:spChg>
        <pc:spChg chg="add del mod">
          <ac:chgData name="viswanath gopalakrishnan" userId="0291d92d5a8006f9" providerId="LiveId" clId="{031161B0-8944-4166-815F-595D39F146CD}" dt="2020-06-30T09:57:39.742" v="2630" actId="478"/>
          <ac:spMkLst>
            <pc:docMk/>
            <pc:sldMk cId="1179112275" sldId="365"/>
            <ac:spMk id="26" creationId="{1B8FF8AD-63D9-404B-95EB-7B589B98645D}"/>
          </ac:spMkLst>
        </pc:spChg>
        <pc:spChg chg="add del mod">
          <ac:chgData name="viswanath gopalakrishnan" userId="0291d92d5a8006f9" providerId="LiveId" clId="{031161B0-8944-4166-815F-595D39F146CD}" dt="2020-07-03T09:27:36.090" v="3149" actId="478"/>
          <ac:spMkLst>
            <pc:docMk/>
            <pc:sldMk cId="1179112275" sldId="365"/>
            <ac:spMk id="27" creationId="{45A2498E-E081-4405-96ED-BFE8C2208969}"/>
          </ac:spMkLst>
        </pc:spChg>
        <pc:spChg chg="add mod">
          <ac:chgData name="viswanath gopalakrishnan" userId="0291d92d5a8006f9" providerId="LiveId" clId="{031161B0-8944-4166-815F-595D39F146CD}" dt="2020-07-03T09:28:02.400" v="3153" actId="1076"/>
          <ac:spMkLst>
            <pc:docMk/>
            <pc:sldMk cId="1179112275" sldId="365"/>
            <ac:spMk id="28" creationId="{F0D4B454-B136-4EDA-B3A1-11F665E1CA1A}"/>
          </ac:spMkLst>
        </pc:spChg>
        <pc:spChg chg="mod">
          <ac:chgData name="viswanath gopalakrishnan" userId="0291d92d5a8006f9" providerId="LiveId" clId="{031161B0-8944-4166-815F-595D39F146CD}" dt="2020-07-03T09:27:58.444" v="3152"/>
          <ac:spMkLst>
            <pc:docMk/>
            <pc:sldMk cId="1179112275" sldId="365"/>
            <ac:spMk id="30" creationId="{4EA8869F-C820-4D6E-841B-92F8564C6857}"/>
          </ac:spMkLst>
        </pc:spChg>
        <pc:spChg chg="del">
          <ac:chgData name="viswanath gopalakrishnan" userId="0291d92d5a8006f9" providerId="LiveId" clId="{031161B0-8944-4166-815F-595D39F146CD}" dt="2020-06-30T09:43:27.656" v="2566" actId="478"/>
          <ac:spMkLst>
            <pc:docMk/>
            <pc:sldMk cId="1179112275" sldId="365"/>
            <ac:spMk id="31" creationId="{1EC7B85C-EB12-49A1-92D0-C813CE5D18EF}"/>
          </ac:spMkLst>
        </pc:spChg>
        <pc:spChg chg="mod">
          <ac:chgData name="viswanath gopalakrishnan" userId="0291d92d5a8006f9" providerId="LiveId" clId="{031161B0-8944-4166-815F-595D39F146CD}" dt="2020-07-03T09:27:58.444" v="3152"/>
          <ac:spMkLst>
            <pc:docMk/>
            <pc:sldMk cId="1179112275" sldId="365"/>
            <ac:spMk id="31" creationId="{37F5F7BD-558D-4A02-9F11-CBD862F2393F}"/>
          </ac:spMkLst>
        </pc:spChg>
        <pc:grpChg chg="add del mod">
          <ac:chgData name="viswanath gopalakrishnan" userId="0291d92d5a8006f9" providerId="LiveId" clId="{031161B0-8944-4166-815F-595D39F146CD}" dt="2020-07-03T09:24:51.493" v="3137" actId="21"/>
          <ac:grpSpMkLst>
            <pc:docMk/>
            <pc:sldMk cId="1179112275" sldId="365"/>
            <ac:grpSpMk id="5" creationId="{6E1C5654-9BDB-45D7-BAAA-BF21CE5F46A0}"/>
          </ac:grpSpMkLst>
        </pc:grpChg>
        <pc:grpChg chg="add del mod">
          <ac:chgData name="viswanath gopalakrishnan" userId="0291d92d5a8006f9" providerId="LiveId" clId="{031161B0-8944-4166-815F-595D39F146CD}" dt="2020-07-03T09:24:38.899" v="3134" actId="21"/>
          <ac:grpSpMkLst>
            <pc:docMk/>
            <pc:sldMk cId="1179112275" sldId="365"/>
            <ac:grpSpMk id="22" creationId="{F4F74476-7D8F-4193-891F-A9DD18D7A9C3}"/>
          </ac:grpSpMkLst>
        </pc:grpChg>
        <pc:grpChg chg="add mod">
          <ac:chgData name="viswanath gopalakrishnan" userId="0291d92d5a8006f9" providerId="LiveId" clId="{031161B0-8944-4166-815F-595D39F146CD}" dt="2020-07-03T09:28:02.400" v="3153" actId="1076"/>
          <ac:grpSpMkLst>
            <pc:docMk/>
            <pc:sldMk cId="1179112275" sldId="365"/>
            <ac:grpSpMk id="29" creationId="{F10378E7-03E2-4AB9-A22B-BE99344022CF}"/>
          </ac:grpSpMkLst>
        </pc:grpChg>
        <pc:picChg chg="del">
          <ac:chgData name="viswanath gopalakrishnan" userId="0291d92d5a8006f9" providerId="LiveId" clId="{031161B0-8944-4166-815F-595D39F146CD}" dt="2020-06-30T09:43:27.656" v="2566" actId="478"/>
          <ac:picMkLst>
            <pc:docMk/>
            <pc:sldMk cId="1179112275" sldId="365"/>
            <ac:picMk id="3" creationId="{5CDF7255-78E5-483E-B320-7176BDBE11DA}"/>
          </ac:picMkLst>
        </pc:picChg>
        <pc:picChg chg="add del mod">
          <ac:chgData name="viswanath gopalakrishnan" userId="0291d92d5a8006f9" providerId="LiveId" clId="{031161B0-8944-4166-815F-595D39F146CD}" dt="2020-07-03T09:24:51.493" v="3137" actId="21"/>
          <ac:picMkLst>
            <pc:docMk/>
            <pc:sldMk cId="1179112275" sldId="365"/>
            <ac:picMk id="6" creationId="{A031F82F-BB2D-4C10-8CDB-7E3148723A48}"/>
          </ac:picMkLst>
        </pc:picChg>
        <pc:picChg chg="del">
          <ac:chgData name="viswanath gopalakrishnan" userId="0291d92d5a8006f9" providerId="LiveId" clId="{031161B0-8944-4166-815F-595D39F146CD}" dt="2020-06-30T09:43:27.656" v="2566" actId="478"/>
          <ac:picMkLst>
            <pc:docMk/>
            <pc:sldMk cId="1179112275" sldId="365"/>
            <ac:picMk id="6" creationId="{E53017A4-D5D5-4FF5-A99F-EA007F015884}"/>
          </ac:picMkLst>
        </pc:picChg>
        <pc:picChg chg="add del mod">
          <ac:chgData name="viswanath gopalakrishnan" userId="0291d92d5a8006f9" providerId="LiveId" clId="{031161B0-8944-4166-815F-595D39F146CD}" dt="2020-07-03T09:24:51.493" v="3137" actId="21"/>
          <ac:picMkLst>
            <pc:docMk/>
            <pc:sldMk cId="1179112275" sldId="365"/>
            <ac:picMk id="7" creationId="{5F395F34-2DA9-451A-AFE9-2D0267C36AA3}"/>
          </ac:picMkLst>
        </pc:picChg>
        <pc:picChg chg="del">
          <ac:chgData name="viswanath gopalakrishnan" userId="0291d92d5a8006f9" providerId="LiveId" clId="{031161B0-8944-4166-815F-595D39F146CD}" dt="2020-06-30T09:43:27.656" v="2566" actId="478"/>
          <ac:picMkLst>
            <pc:docMk/>
            <pc:sldMk cId="1179112275" sldId="365"/>
            <ac:picMk id="7" creationId="{E73D213F-74B1-4BB4-88C1-6D8571577912}"/>
          </ac:picMkLst>
        </pc:picChg>
        <pc:picChg chg="add del mod">
          <ac:chgData name="viswanath gopalakrishnan" userId="0291d92d5a8006f9" providerId="LiveId" clId="{031161B0-8944-4166-815F-595D39F146CD}" dt="2020-07-03T09:25:00.985" v="3140" actId="21"/>
          <ac:picMkLst>
            <pc:docMk/>
            <pc:sldMk cId="1179112275" sldId="365"/>
            <ac:picMk id="8" creationId="{98B6F8B8-EAC5-4022-A7D1-8359062ABCEF}"/>
          </ac:picMkLst>
        </pc:picChg>
        <pc:picChg chg="del">
          <ac:chgData name="viswanath gopalakrishnan" userId="0291d92d5a8006f9" providerId="LiveId" clId="{031161B0-8944-4166-815F-595D39F146CD}" dt="2020-06-30T09:43:27.656" v="2566" actId="478"/>
          <ac:picMkLst>
            <pc:docMk/>
            <pc:sldMk cId="1179112275" sldId="365"/>
            <ac:picMk id="9" creationId="{82519FA0-403E-403F-9976-08AB4E5330F8}"/>
          </ac:picMkLst>
        </pc:picChg>
        <pc:picChg chg="add del mod">
          <ac:chgData name="viswanath gopalakrishnan" userId="0291d92d5a8006f9" providerId="LiveId" clId="{031161B0-8944-4166-815F-595D39F146CD}" dt="2020-07-03T09:25:00.985" v="3140" actId="21"/>
          <ac:picMkLst>
            <pc:docMk/>
            <pc:sldMk cId="1179112275" sldId="365"/>
            <ac:picMk id="10" creationId="{75FFA08B-6F6B-4338-A2E8-DFE95BE76C04}"/>
          </ac:picMkLst>
        </pc:picChg>
        <pc:picChg chg="del">
          <ac:chgData name="viswanath gopalakrishnan" userId="0291d92d5a8006f9" providerId="LiveId" clId="{031161B0-8944-4166-815F-595D39F146CD}" dt="2020-06-30T09:43:27.656" v="2566" actId="478"/>
          <ac:picMkLst>
            <pc:docMk/>
            <pc:sldMk cId="1179112275" sldId="365"/>
            <ac:picMk id="10" creationId="{FBEC02C8-6911-483C-A71B-CF4B1F840D37}"/>
          </ac:picMkLst>
        </pc:picChg>
        <pc:picChg chg="del">
          <ac:chgData name="viswanath gopalakrishnan" userId="0291d92d5a8006f9" providerId="LiveId" clId="{031161B0-8944-4166-815F-595D39F146CD}" dt="2020-06-30T09:43:27.656" v="2566" actId="478"/>
          <ac:picMkLst>
            <pc:docMk/>
            <pc:sldMk cId="1179112275" sldId="365"/>
            <ac:picMk id="11" creationId="{28B94E6E-6F91-4C87-AB3B-E156206D8814}"/>
          </ac:picMkLst>
        </pc:picChg>
        <pc:picChg chg="del">
          <ac:chgData name="viswanath gopalakrishnan" userId="0291d92d5a8006f9" providerId="LiveId" clId="{031161B0-8944-4166-815F-595D39F146CD}" dt="2020-06-30T09:43:27.656" v="2566" actId="478"/>
          <ac:picMkLst>
            <pc:docMk/>
            <pc:sldMk cId="1179112275" sldId="365"/>
            <ac:picMk id="12" creationId="{E6780893-8A98-4DB0-9C9E-8A2CDC2591D2}"/>
          </ac:picMkLst>
        </pc:picChg>
        <pc:picChg chg="add del mod">
          <ac:chgData name="viswanath gopalakrishnan" userId="0291d92d5a8006f9" providerId="LiveId" clId="{031161B0-8944-4166-815F-595D39F146CD}" dt="2020-07-02T09:00:44.380" v="2718" actId="478"/>
          <ac:picMkLst>
            <pc:docMk/>
            <pc:sldMk cId="1179112275" sldId="365"/>
            <ac:picMk id="16" creationId="{DFD7AE0D-1FC9-434C-8E14-2CF7509F2233}"/>
          </ac:picMkLst>
        </pc:picChg>
        <pc:picChg chg="add del mod">
          <ac:chgData name="viswanath gopalakrishnan" userId="0291d92d5a8006f9" providerId="LiveId" clId="{031161B0-8944-4166-815F-595D39F146CD}" dt="2020-07-02T09:00:44.380" v="2718" actId="478"/>
          <ac:picMkLst>
            <pc:docMk/>
            <pc:sldMk cId="1179112275" sldId="365"/>
            <ac:picMk id="17" creationId="{4F985C31-5602-499D-BDD0-A91F61EDE859}"/>
          </ac:picMkLst>
        </pc:picChg>
        <pc:picChg chg="del">
          <ac:chgData name="viswanath gopalakrishnan" userId="0291d92d5a8006f9" providerId="LiveId" clId="{031161B0-8944-4166-815F-595D39F146CD}" dt="2020-06-30T09:43:27.656" v="2566" actId="478"/>
          <ac:picMkLst>
            <pc:docMk/>
            <pc:sldMk cId="1179112275" sldId="365"/>
            <ac:picMk id="18" creationId="{2B4AEA85-8B73-47B4-91BA-5DD604D320CC}"/>
          </ac:picMkLst>
        </pc:picChg>
        <pc:picChg chg="add mod">
          <ac:chgData name="viswanath gopalakrishnan" userId="0291d92d5a8006f9" providerId="LiveId" clId="{031161B0-8944-4166-815F-595D39F146CD}" dt="2020-07-03T09:28:56.374" v="3162" actId="1076"/>
          <ac:picMkLst>
            <pc:docMk/>
            <pc:sldMk cId="1179112275" sldId="365"/>
            <ac:picMk id="19" creationId="{DAAA559C-4898-40C2-85B1-FF6CC0A38C2B}"/>
          </ac:picMkLst>
        </pc:picChg>
        <pc:picChg chg="add del mod">
          <ac:chgData name="viswanath gopalakrishnan" userId="0291d92d5a8006f9" providerId="LiveId" clId="{031161B0-8944-4166-815F-595D39F146CD}" dt="2020-07-03T09:24:38.899" v="3134" actId="21"/>
          <ac:picMkLst>
            <pc:docMk/>
            <pc:sldMk cId="1179112275" sldId="365"/>
            <ac:picMk id="21" creationId="{FBFDCC82-5B8D-415A-9CA1-06DA500B80B7}"/>
          </ac:picMkLst>
        </pc:picChg>
        <pc:picChg chg="mod">
          <ac:chgData name="viswanath gopalakrishnan" userId="0291d92d5a8006f9" providerId="LiveId" clId="{031161B0-8944-4166-815F-595D39F146CD}" dt="2020-06-30T09:43:28.683" v="2567"/>
          <ac:picMkLst>
            <pc:docMk/>
            <pc:sldMk cId="1179112275" sldId="365"/>
            <ac:picMk id="23" creationId="{7B5F07E5-2CD5-4AA7-9DF8-5ACB493F3ABE}"/>
          </ac:picMkLst>
        </pc:picChg>
        <pc:picChg chg="mod">
          <ac:chgData name="viswanath gopalakrishnan" userId="0291d92d5a8006f9" providerId="LiveId" clId="{031161B0-8944-4166-815F-595D39F146CD}" dt="2020-06-30T09:43:28.683" v="2567"/>
          <ac:picMkLst>
            <pc:docMk/>
            <pc:sldMk cId="1179112275" sldId="365"/>
            <ac:picMk id="24" creationId="{C8F5E951-9201-434A-960E-0352662A684D}"/>
          </ac:picMkLst>
        </pc:picChg>
        <pc:picChg chg="add del mod">
          <ac:chgData name="viswanath gopalakrishnan" userId="0291d92d5a8006f9" providerId="LiveId" clId="{031161B0-8944-4166-815F-595D39F146CD}" dt="2020-07-03T09:24:38.899" v="3134" actId="21"/>
          <ac:picMkLst>
            <pc:docMk/>
            <pc:sldMk cId="1179112275" sldId="365"/>
            <ac:picMk id="25" creationId="{EF73BC65-E851-47C6-B8F5-4318796E99B6}"/>
          </ac:picMkLst>
        </pc:picChg>
        <pc:picChg chg="add mod">
          <ac:chgData name="viswanath gopalakrishnan" userId="0291d92d5a8006f9" providerId="LiveId" clId="{031161B0-8944-4166-815F-595D39F146CD}" dt="2020-07-03T09:28:56.374" v="3162" actId="1076"/>
          <ac:picMkLst>
            <pc:docMk/>
            <pc:sldMk cId="1179112275" sldId="365"/>
            <ac:picMk id="26" creationId="{D0EB4410-3F07-422B-8DE2-1AF84620BF41}"/>
          </ac:picMkLst>
        </pc:picChg>
        <pc:picChg chg="del">
          <ac:chgData name="viswanath gopalakrishnan" userId="0291d92d5a8006f9" providerId="LiveId" clId="{031161B0-8944-4166-815F-595D39F146CD}" dt="2020-06-30T09:43:27.656" v="2566" actId="478"/>
          <ac:picMkLst>
            <pc:docMk/>
            <pc:sldMk cId="1179112275" sldId="365"/>
            <ac:picMk id="27" creationId="{D734499B-E30E-4139-83D1-565D341FB44C}"/>
          </ac:picMkLst>
        </pc:picChg>
        <pc:picChg chg="del">
          <ac:chgData name="viswanath gopalakrishnan" userId="0291d92d5a8006f9" providerId="LiveId" clId="{031161B0-8944-4166-815F-595D39F146CD}" dt="2020-06-30T09:43:27.656" v="2566" actId="478"/>
          <ac:picMkLst>
            <pc:docMk/>
            <pc:sldMk cId="1179112275" sldId="365"/>
            <ac:picMk id="28" creationId="{34D7C412-347B-4D52-BAC1-64FF3AFF68C0}"/>
          </ac:picMkLst>
        </pc:picChg>
        <pc:picChg chg="del">
          <ac:chgData name="viswanath gopalakrishnan" userId="0291d92d5a8006f9" providerId="LiveId" clId="{031161B0-8944-4166-815F-595D39F146CD}" dt="2020-06-30T09:43:27.656" v="2566" actId="478"/>
          <ac:picMkLst>
            <pc:docMk/>
            <pc:sldMk cId="1179112275" sldId="365"/>
            <ac:picMk id="29" creationId="{9595C992-D146-4A6C-83F3-3AF475F9B259}"/>
          </ac:picMkLst>
        </pc:picChg>
        <pc:picChg chg="add mod">
          <ac:chgData name="viswanath gopalakrishnan" userId="0291d92d5a8006f9" providerId="LiveId" clId="{031161B0-8944-4166-815F-595D39F146CD}" dt="2020-07-03T09:28:02.400" v="3153" actId="1076"/>
          <ac:picMkLst>
            <pc:docMk/>
            <pc:sldMk cId="1179112275" sldId="365"/>
            <ac:picMk id="32" creationId="{5CA823E6-A5C1-4EA8-8DA5-2D0526DF5BFB}"/>
          </ac:picMkLst>
        </pc:picChg>
        <pc:picChg chg="add mod">
          <ac:chgData name="viswanath gopalakrishnan" userId="0291d92d5a8006f9" providerId="LiveId" clId="{031161B0-8944-4166-815F-595D39F146CD}" dt="2020-07-03T09:28:02.400" v="3153" actId="1076"/>
          <ac:picMkLst>
            <pc:docMk/>
            <pc:sldMk cId="1179112275" sldId="365"/>
            <ac:picMk id="33" creationId="{63D45CD3-9A74-4E92-85BE-F94F509B0F8A}"/>
          </ac:picMkLst>
        </pc:picChg>
      </pc:sldChg>
      <pc:sldChg chg="addSp delSp modSp add mod modNotesTx">
        <pc:chgData name="viswanath gopalakrishnan" userId="0291d92d5a8006f9" providerId="LiveId" clId="{031161B0-8944-4166-815F-595D39F146CD}" dt="2020-07-03T09:11:02.729" v="3102" actId="1076"/>
        <pc:sldMkLst>
          <pc:docMk/>
          <pc:sldMk cId="795582020" sldId="366"/>
        </pc:sldMkLst>
        <pc:spChg chg="mod">
          <ac:chgData name="viswanath gopalakrishnan" userId="0291d92d5a8006f9" providerId="LiveId" clId="{031161B0-8944-4166-815F-595D39F146CD}" dt="2020-07-02T09:18:21.399" v="2794" actId="20577"/>
          <ac:spMkLst>
            <pc:docMk/>
            <pc:sldMk cId="795582020" sldId="366"/>
            <ac:spMk id="2" creationId="{B1294D20-5533-481C-A381-BD921BBDA10F}"/>
          </ac:spMkLst>
        </pc:spChg>
        <pc:spChg chg="mod">
          <ac:chgData name="viswanath gopalakrishnan" userId="0291d92d5a8006f9" providerId="LiveId" clId="{031161B0-8944-4166-815F-595D39F146CD}" dt="2020-07-03T08:57:05.267" v="3070" actId="1076"/>
          <ac:spMkLst>
            <pc:docMk/>
            <pc:sldMk cId="795582020" sldId="366"/>
            <ac:spMk id="6" creationId="{3E2FD24B-636B-46C5-9900-B22BAED12E71}"/>
          </ac:spMkLst>
        </pc:spChg>
        <pc:spChg chg="add mod">
          <ac:chgData name="viswanath gopalakrishnan" userId="0291d92d5a8006f9" providerId="LiveId" clId="{031161B0-8944-4166-815F-595D39F146CD}" dt="2020-07-03T08:56:16.403" v="3069" actId="20577"/>
          <ac:spMkLst>
            <pc:docMk/>
            <pc:sldMk cId="795582020" sldId="366"/>
            <ac:spMk id="8" creationId="{DED69F7A-05C9-46BF-A955-0363248AA242}"/>
          </ac:spMkLst>
        </pc:spChg>
        <pc:spChg chg="add mod">
          <ac:chgData name="viswanath gopalakrishnan" userId="0291d92d5a8006f9" providerId="LiveId" clId="{031161B0-8944-4166-815F-595D39F146CD}" dt="2020-07-03T08:55:08.782" v="3027" actId="1076"/>
          <ac:spMkLst>
            <pc:docMk/>
            <pc:sldMk cId="795582020" sldId="366"/>
            <ac:spMk id="9" creationId="{5409AAEF-456D-43E5-8C53-E44BAEF5BA7B}"/>
          </ac:spMkLst>
        </pc:spChg>
        <pc:spChg chg="del">
          <ac:chgData name="viswanath gopalakrishnan" userId="0291d92d5a8006f9" providerId="LiveId" clId="{031161B0-8944-4166-815F-595D39F146CD}" dt="2020-07-02T09:13:37.514" v="2774" actId="478"/>
          <ac:spMkLst>
            <pc:docMk/>
            <pc:sldMk cId="795582020" sldId="366"/>
            <ac:spMk id="9" creationId="{76F8CC7F-7146-4FB7-B396-AE040F9C23B0}"/>
          </ac:spMkLst>
        </pc:spChg>
        <pc:spChg chg="add mod">
          <ac:chgData name="viswanath gopalakrishnan" userId="0291d92d5a8006f9" providerId="LiveId" clId="{031161B0-8944-4166-815F-595D39F146CD}" dt="2020-07-03T09:05:28.183" v="3090" actId="20577"/>
          <ac:spMkLst>
            <pc:docMk/>
            <pc:sldMk cId="795582020" sldId="366"/>
            <ac:spMk id="11" creationId="{D9873133-AA2E-4BCA-9950-C3082CBA2AD6}"/>
          </ac:spMkLst>
        </pc:spChg>
        <pc:spChg chg="del">
          <ac:chgData name="viswanath gopalakrishnan" userId="0291d92d5a8006f9" providerId="LiveId" clId="{031161B0-8944-4166-815F-595D39F146CD}" dt="2020-07-02T09:13:37.514" v="2774" actId="478"/>
          <ac:spMkLst>
            <pc:docMk/>
            <pc:sldMk cId="795582020" sldId="366"/>
            <ac:spMk id="15" creationId="{E760D84D-E3A5-4BE2-9B57-41DCA6868850}"/>
          </ac:spMkLst>
        </pc:spChg>
        <pc:spChg chg="del">
          <ac:chgData name="viswanath gopalakrishnan" userId="0291d92d5a8006f9" providerId="LiveId" clId="{031161B0-8944-4166-815F-595D39F146CD}" dt="2020-07-02T09:13:37.514" v="2774" actId="478"/>
          <ac:spMkLst>
            <pc:docMk/>
            <pc:sldMk cId="795582020" sldId="366"/>
            <ac:spMk id="20" creationId="{A4840D8B-BAD0-4119-A1FF-2181CA63ED5B}"/>
          </ac:spMkLst>
        </pc:spChg>
        <pc:grpChg chg="del">
          <ac:chgData name="viswanath gopalakrishnan" userId="0291d92d5a8006f9" providerId="LiveId" clId="{031161B0-8944-4166-815F-595D39F146CD}" dt="2020-07-02T09:13:37.514" v="2774" actId="478"/>
          <ac:grpSpMkLst>
            <pc:docMk/>
            <pc:sldMk cId="795582020" sldId="366"/>
            <ac:grpSpMk id="5" creationId="{6E1C5654-9BDB-45D7-BAAA-BF21CE5F46A0}"/>
          </ac:grpSpMkLst>
        </pc:grpChg>
        <pc:grpChg chg="del">
          <ac:chgData name="viswanath gopalakrishnan" userId="0291d92d5a8006f9" providerId="LiveId" clId="{031161B0-8944-4166-815F-595D39F146CD}" dt="2020-07-02T09:13:37.514" v="2774" actId="478"/>
          <ac:grpSpMkLst>
            <pc:docMk/>
            <pc:sldMk cId="795582020" sldId="366"/>
            <ac:grpSpMk id="22" creationId="{F4F74476-7D8F-4193-891F-A9DD18D7A9C3}"/>
          </ac:grpSpMkLst>
        </pc:grpChg>
        <pc:picChg chg="add del mod">
          <ac:chgData name="viswanath gopalakrishnan" userId="0291d92d5a8006f9" providerId="LiveId" clId="{031161B0-8944-4166-815F-595D39F146CD}" dt="2020-07-03T07:30:52.483" v="2856" actId="478"/>
          <ac:picMkLst>
            <pc:docMk/>
            <pc:sldMk cId="795582020" sldId="366"/>
            <ac:picMk id="3" creationId="{796E5994-565E-407B-BE0E-36F25D26F546}"/>
          </ac:picMkLst>
        </pc:picChg>
        <pc:picChg chg="add mod">
          <ac:chgData name="viswanath gopalakrishnan" userId="0291d92d5a8006f9" providerId="LiveId" clId="{031161B0-8944-4166-815F-595D39F146CD}" dt="2020-07-03T08:51:11.669" v="2984" actId="1076"/>
          <ac:picMkLst>
            <pc:docMk/>
            <pc:sldMk cId="795582020" sldId="366"/>
            <ac:picMk id="3" creationId="{AC7FB795-71E5-4B8C-B675-444C3813199B}"/>
          </ac:picMkLst>
        </pc:picChg>
        <pc:picChg chg="add del mod">
          <ac:chgData name="viswanath gopalakrishnan" userId="0291d92d5a8006f9" providerId="LiveId" clId="{031161B0-8944-4166-815F-595D39F146CD}" dt="2020-07-03T08:51:06.274" v="2981" actId="478"/>
          <ac:picMkLst>
            <pc:docMk/>
            <pc:sldMk cId="795582020" sldId="366"/>
            <ac:picMk id="4" creationId="{8756B458-61E4-45B9-8CE8-68F4E82E7484}"/>
          </ac:picMkLst>
        </pc:picChg>
        <pc:picChg chg="add mod">
          <ac:chgData name="viswanath gopalakrishnan" userId="0291d92d5a8006f9" providerId="LiveId" clId="{031161B0-8944-4166-815F-595D39F146CD}" dt="2020-07-03T08:57:10.858" v="3072" actId="1076"/>
          <ac:picMkLst>
            <pc:docMk/>
            <pc:sldMk cId="795582020" sldId="366"/>
            <ac:picMk id="5" creationId="{F670771D-DC1E-4F00-886A-F1908A49A123}"/>
          </ac:picMkLst>
        </pc:picChg>
        <pc:picChg chg="del">
          <ac:chgData name="viswanath gopalakrishnan" userId="0291d92d5a8006f9" providerId="LiveId" clId="{031161B0-8944-4166-815F-595D39F146CD}" dt="2020-07-02T09:13:37.514" v="2774" actId="478"/>
          <ac:picMkLst>
            <pc:docMk/>
            <pc:sldMk cId="795582020" sldId="366"/>
            <ac:picMk id="6" creationId="{A031F82F-BB2D-4C10-8CDB-7E3148723A48}"/>
          </ac:picMkLst>
        </pc:picChg>
        <pc:picChg chg="del">
          <ac:chgData name="viswanath gopalakrishnan" userId="0291d92d5a8006f9" providerId="LiveId" clId="{031161B0-8944-4166-815F-595D39F146CD}" dt="2020-07-02T09:13:37.514" v="2774" actId="478"/>
          <ac:picMkLst>
            <pc:docMk/>
            <pc:sldMk cId="795582020" sldId="366"/>
            <ac:picMk id="7" creationId="{5F395F34-2DA9-451A-AFE9-2D0267C36AA3}"/>
          </ac:picMkLst>
        </pc:picChg>
        <pc:picChg chg="del">
          <ac:chgData name="viswanath gopalakrishnan" userId="0291d92d5a8006f9" providerId="LiveId" clId="{031161B0-8944-4166-815F-595D39F146CD}" dt="2020-07-02T09:13:37.514" v="2774" actId="478"/>
          <ac:picMkLst>
            <pc:docMk/>
            <pc:sldMk cId="795582020" sldId="366"/>
            <ac:picMk id="8" creationId="{98B6F8B8-EAC5-4022-A7D1-8359062ABCEF}"/>
          </ac:picMkLst>
        </pc:picChg>
        <pc:picChg chg="del">
          <ac:chgData name="viswanath gopalakrishnan" userId="0291d92d5a8006f9" providerId="LiveId" clId="{031161B0-8944-4166-815F-595D39F146CD}" dt="2020-07-02T09:13:37.514" v="2774" actId="478"/>
          <ac:picMkLst>
            <pc:docMk/>
            <pc:sldMk cId="795582020" sldId="366"/>
            <ac:picMk id="10" creationId="{75FFA08B-6F6B-4338-A2E8-DFE95BE76C04}"/>
          </ac:picMkLst>
        </pc:picChg>
        <pc:picChg chg="add mod">
          <ac:chgData name="viswanath gopalakrishnan" userId="0291d92d5a8006f9" providerId="LiveId" clId="{031161B0-8944-4166-815F-595D39F146CD}" dt="2020-07-03T09:05:13.853" v="3086" actId="1076"/>
          <ac:picMkLst>
            <pc:docMk/>
            <pc:sldMk cId="795582020" sldId="366"/>
            <ac:picMk id="10" creationId="{C935DA65-2579-4557-86B9-F40C9BB98C57}"/>
          </ac:picMkLst>
        </pc:picChg>
        <pc:picChg chg="add mod">
          <ac:chgData name="viswanath gopalakrishnan" userId="0291d92d5a8006f9" providerId="LiveId" clId="{031161B0-8944-4166-815F-595D39F146CD}" dt="2020-07-03T09:05:48.845" v="3095" actId="1076"/>
          <ac:picMkLst>
            <pc:docMk/>
            <pc:sldMk cId="795582020" sldId="366"/>
            <ac:picMk id="12" creationId="{6BFBB551-FC2C-4EBA-A7D1-2AFBF3CEBF6C}"/>
          </ac:picMkLst>
        </pc:picChg>
        <pc:picChg chg="add del mod">
          <ac:chgData name="viswanath gopalakrishnan" userId="0291d92d5a8006f9" providerId="LiveId" clId="{031161B0-8944-4166-815F-595D39F146CD}" dt="2020-07-03T09:10:44.257" v="3099" actId="478"/>
          <ac:picMkLst>
            <pc:docMk/>
            <pc:sldMk cId="795582020" sldId="366"/>
            <ac:picMk id="13" creationId="{55DBBB8E-3AEC-4C76-BC0F-941C85590D3A}"/>
          </ac:picMkLst>
        </pc:picChg>
        <pc:picChg chg="add mod">
          <ac:chgData name="viswanath gopalakrishnan" userId="0291d92d5a8006f9" providerId="LiveId" clId="{031161B0-8944-4166-815F-595D39F146CD}" dt="2020-07-03T09:11:02.729" v="3102" actId="1076"/>
          <ac:picMkLst>
            <pc:docMk/>
            <pc:sldMk cId="795582020" sldId="366"/>
            <ac:picMk id="14" creationId="{6D492478-9F7D-466F-B640-83A9ADA4CE32}"/>
          </ac:picMkLst>
        </pc:picChg>
        <pc:picChg chg="del">
          <ac:chgData name="viswanath gopalakrishnan" userId="0291d92d5a8006f9" providerId="LiveId" clId="{031161B0-8944-4166-815F-595D39F146CD}" dt="2020-07-02T09:13:37.514" v="2774" actId="478"/>
          <ac:picMkLst>
            <pc:docMk/>
            <pc:sldMk cId="795582020" sldId="366"/>
            <ac:picMk id="21" creationId="{FBFDCC82-5B8D-415A-9CA1-06DA500B80B7}"/>
          </ac:picMkLst>
        </pc:picChg>
        <pc:picChg chg="del">
          <ac:chgData name="viswanath gopalakrishnan" userId="0291d92d5a8006f9" providerId="LiveId" clId="{031161B0-8944-4166-815F-595D39F146CD}" dt="2020-07-02T09:13:37.514" v="2774" actId="478"/>
          <ac:picMkLst>
            <pc:docMk/>
            <pc:sldMk cId="795582020" sldId="366"/>
            <ac:picMk id="25" creationId="{EF73BC65-E851-47C6-B8F5-4318796E99B6}"/>
          </ac:picMkLst>
        </pc:picChg>
      </pc:sldChg>
      <pc:sldChg chg="addSp delSp modSp add mod">
        <pc:chgData name="viswanath gopalakrishnan" userId="0291d92d5a8006f9" providerId="LiveId" clId="{031161B0-8944-4166-815F-595D39F146CD}" dt="2020-07-03T09:28:29.358" v="3159" actId="1076"/>
        <pc:sldMkLst>
          <pc:docMk/>
          <pc:sldMk cId="3777609136" sldId="367"/>
        </pc:sldMkLst>
        <pc:spChg chg="del mod">
          <ac:chgData name="viswanath gopalakrishnan" userId="0291d92d5a8006f9" providerId="LiveId" clId="{031161B0-8944-4166-815F-595D39F146CD}" dt="2020-07-03T06:43:41.160" v="2797" actId="478"/>
          <ac:spMkLst>
            <pc:docMk/>
            <pc:sldMk cId="3777609136" sldId="367"/>
            <ac:spMk id="4" creationId="{F6F4AFCB-AFB3-408A-8BBC-10FF692FB405}"/>
          </ac:spMkLst>
        </pc:spChg>
        <pc:spChg chg="add mod">
          <ac:chgData name="viswanath gopalakrishnan" userId="0291d92d5a8006f9" providerId="LiveId" clId="{031161B0-8944-4166-815F-595D39F146CD}" dt="2020-07-03T09:28:29.358" v="3159" actId="1076"/>
          <ac:spMkLst>
            <pc:docMk/>
            <pc:sldMk cId="3777609136" sldId="367"/>
            <ac:spMk id="8" creationId="{ACFAA7F7-5F1C-4B6B-9700-9B9B99907C9F}"/>
          </ac:spMkLst>
        </pc:spChg>
        <pc:spChg chg="add del mod">
          <ac:chgData name="viswanath gopalakrishnan" userId="0291d92d5a8006f9" providerId="LiveId" clId="{031161B0-8944-4166-815F-595D39F146CD}" dt="2020-07-03T09:27:48.932" v="3150" actId="21"/>
          <ac:spMkLst>
            <pc:docMk/>
            <pc:sldMk cId="3777609136" sldId="367"/>
            <ac:spMk id="14" creationId="{72081C1B-CD7D-469C-99F9-0DBF86950FE1}"/>
          </ac:spMkLst>
        </pc:spChg>
        <pc:spChg chg="del mod">
          <ac:chgData name="viswanath gopalakrishnan" userId="0291d92d5a8006f9" providerId="LiveId" clId="{031161B0-8944-4166-815F-595D39F146CD}" dt="2020-07-03T06:43:41.160" v="2797" actId="478"/>
          <ac:spMkLst>
            <pc:docMk/>
            <pc:sldMk cId="3777609136" sldId="367"/>
            <ac:spMk id="15" creationId="{AD147D1E-531E-4CB8-90C7-3C7C22C38A9C}"/>
          </ac:spMkLst>
        </pc:spChg>
        <pc:spChg chg="mod">
          <ac:chgData name="viswanath gopalakrishnan" userId="0291d92d5a8006f9" providerId="LiveId" clId="{031161B0-8944-4166-815F-595D39F146CD}" dt="2020-07-03T09:24:54.476" v="3138"/>
          <ac:spMkLst>
            <pc:docMk/>
            <pc:sldMk cId="3777609136" sldId="367"/>
            <ac:spMk id="16" creationId="{06A88EE5-3CD4-4B7F-8973-120795C8C6CB}"/>
          </ac:spMkLst>
        </pc:spChg>
        <pc:spChg chg="mod">
          <ac:chgData name="viswanath gopalakrishnan" userId="0291d92d5a8006f9" providerId="LiveId" clId="{031161B0-8944-4166-815F-595D39F146CD}" dt="2020-07-03T09:24:54.476" v="3138"/>
          <ac:spMkLst>
            <pc:docMk/>
            <pc:sldMk cId="3777609136" sldId="367"/>
            <ac:spMk id="17" creationId="{1E51EDBA-6BEC-45D5-A7E5-542756BB1A68}"/>
          </ac:spMkLst>
        </pc:spChg>
        <pc:spChg chg="del mod">
          <ac:chgData name="viswanath gopalakrishnan" userId="0291d92d5a8006f9" providerId="LiveId" clId="{031161B0-8944-4166-815F-595D39F146CD}" dt="2020-07-03T06:43:41.160" v="2797" actId="478"/>
          <ac:spMkLst>
            <pc:docMk/>
            <pc:sldMk cId="3777609136" sldId="367"/>
            <ac:spMk id="19" creationId="{FA5D206C-FAEB-4C95-95B0-C64F27852499}"/>
          </ac:spMkLst>
        </pc:spChg>
        <pc:spChg chg="del mod">
          <ac:chgData name="viswanath gopalakrishnan" userId="0291d92d5a8006f9" providerId="LiveId" clId="{031161B0-8944-4166-815F-595D39F146CD}" dt="2020-07-03T06:43:41.160" v="2797" actId="478"/>
          <ac:spMkLst>
            <pc:docMk/>
            <pc:sldMk cId="3777609136" sldId="367"/>
            <ac:spMk id="31" creationId="{1EC7B85C-EB12-49A1-92D0-C813CE5D18EF}"/>
          </ac:spMkLst>
        </pc:spChg>
        <pc:spChg chg="mod">
          <ac:chgData name="viswanath gopalakrishnan" userId="0291d92d5a8006f9" providerId="LiveId" clId="{031161B0-8944-4166-815F-595D39F146CD}" dt="2020-07-03T06:43:48.392" v="2798" actId="1076"/>
          <ac:spMkLst>
            <pc:docMk/>
            <pc:sldMk cId="3777609136" sldId="367"/>
            <ac:spMk id="32" creationId="{4AF459CC-DF55-4F01-BF57-8A025D8ED9A3}"/>
          </ac:spMkLst>
        </pc:spChg>
        <pc:grpChg chg="add mod">
          <ac:chgData name="viswanath gopalakrishnan" userId="0291d92d5a8006f9" providerId="LiveId" clId="{031161B0-8944-4166-815F-595D39F146CD}" dt="2020-07-03T09:28:29.358" v="3159" actId="1076"/>
          <ac:grpSpMkLst>
            <pc:docMk/>
            <pc:sldMk cId="3777609136" sldId="367"/>
            <ac:grpSpMk id="10" creationId="{07869DCC-1645-4386-9246-D9C98745DAB6}"/>
          </ac:grpSpMkLst>
        </pc:grpChg>
        <pc:grpChg chg="add del mod">
          <ac:chgData name="viswanath gopalakrishnan" userId="0291d92d5a8006f9" providerId="LiveId" clId="{031161B0-8944-4166-815F-595D39F146CD}" dt="2020-07-03T09:27:48.932" v="3150" actId="21"/>
          <ac:grpSpMkLst>
            <pc:docMk/>
            <pc:sldMk cId="3777609136" sldId="367"/>
            <ac:grpSpMk id="15" creationId="{450F3222-D049-41BC-AC57-4D47F653B809}"/>
          </ac:grpSpMkLst>
        </pc:grpChg>
        <pc:grpChg chg="mod">
          <ac:chgData name="viswanath gopalakrishnan" userId="0291d92d5a8006f9" providerId="LiveId" clId="{031161B0-8944-4166-815F-595D39F146CD}" dt="2020-07-03T06:43:48.392" v="2798" actId="1076"/>
          <ac:grpSpMkLst>
            <pc:docMk/>
            <pc:sldMk cId="3777609136" sldId="367"/>
            <ac:grpSpMk id="26" creationId="{CC2A9304-B345-477E-8B93-2098ACF3E5C9}"/>
          </ac:grpSpMkLst>
        </pc:grpChg>
        <pc:picChg chg="del mod">
          <ac:chgData name="viswanath gopalakrishnan" userId="0291d92d5a8006f9" providerId="LiveId" clId="{031161B0-8944-4166-815F-595D39F146CD}" dt="2020-07-03T06:43:41.160" v="2797" actId="478"/>
          <ac:picMkLst>
            <pc:docMk/>
            <pc:sldMk cId="3777609136" sldId="367"/>
            <ac:picMk id="3" creationId="{5CDF7255-78E5-483E-B320-7176BDBE11DA}"/>
          </ac:picMkLst>
        </pc:picChg>
        <pc:picChg chg="del mod">
          <ac:chgData name="viswanath gopalakrishnan" userId="0291d92d5a8006f9" providerId="LiveId" clId="{031161B0-8944-4166-815F-595D39F146CD}" dt="2020-07-03T06:43:41.160" v="2797" actId="478"/>
          <ac:picMkLst>
            <pc:docMk/>
            <pc:sldMk cId="3777609136" sldId="367"/>
            <ac:picMk id="6" creationId="{E53017A4-D5D5-4FF5-A99F-EA007F015884}"/>
          </ac:picMkLst>
        </pc:picChg>
        <pc:picChg chg="del mod">
          <ac:chgData name="viswanath gopalakrishnan" userId="0291d92d5a8006f9" providerId="LiveId" clId="{031161B0-8944-4166-815F-595D39F146CD}" dt="2020-07-03T06:43:41.160" v="2797" actId="478"/>
          <ac:picMkLst>
            <pc:docMk/>
            <pc:sldMk cId="3777609136" sldId="367"/>
            <ac:picMk id="7" creationId="{E73D213F-74B1-4BB4-88C1-6D8571577912}"/>
          </ac:picMkLst>
        </pc:picChg>
        <pc:picChg chg="del mod">
          <ac:chgData name="viswanath gopalakrishnan" userId="0291d92d5a8006f9" providerId="LiveId" clId="{031161B0-8944-4166-815F-595D39F146CD}" dt="2020-07-03T06:43:41.160" v="2797" actId="478"/>
          <ac:picMkLst>
            <pc:docMk/>
            <pc:sldMk cId="3777609136" sldId="367"/>
            <ac:picMk id="9" creationId="{82519FA0-403E-403F-9976-08AB4E5330F8}"/>
          </ac:picMkLst>
        </pc:picChg>
        <pc:picChg chg="add mod">
          <ac:chgData name="viswanath gopalakrishnan" userId="0291d92d5a8006f9" providerId="LiveId" clId="{031161B0-8944-4166-815F-595D39F146CD}" dt="2020-07-03T09:28:29.358" v="3159" actId="1076"/>
          <ac:picMkLst>
            <pc:docMk/>
            <pc:sldMk cId="3777609136" sldId="367"/>
            <ac:picMk id="9" creationId="{BF936AEC-1EB1-4813-B36C-85696258005A}"/>
          </ac:picMkLst>
        </pc:picChg>
        <pc:picChg chg="del mod">
          <ac:chgData name="viswanath gopalakrishnan" userId="0291d92d5a8006f9" providerId="LiveId" clId="{031161B0-8944-4166-815F-595D39F146CD}" dt="2020-07-03T06:43:41.160" v="2797" actId="478"/>
          <ac:picMkLst>
            <pc:docMk/>
            <pc:sldMk cId="3777609136" sldId="367"/>
            <ac:picMk id="10" creationId="{FBEC02C8-6911-483C-A71B-CF4B1F840D37}"/>
          </ac:picMkLst>
        </pc:picChg>
        <pc:picChg chg="del mod">
          <ac:chgData name="viswanath gopalakrishnan" userId="0291d92d5a8006f9" providerId="LiveId" clId="{031161B0-8944-4166-815F-595D39F146CD}" dt="2020-07-03T06:43:41.160" v="2797" actId="478"/>
          <ac:picMkLst>
            <pc:docMk/>
            <pc:sldMk cId="3777609136" sldId="367"/>
            <ac:picMk id="11" creationId="{28B94E6E-6F91-4C87-AB3B-E156206D8814}"/>
          </ac:picMkLst>
        </pc:picChg>
        <pc:picChg chg="mod">
          <ac:chgData name="viswanath gopalakrishnan" userId="0291d92d5a8006f9" providerId="LiveId" clId="{031161B0-8944-4166-815F-595D39F146CD}" dt="2020-07-03T09:24:41.306" v="3135"/>
          <ac:picMkLst>
            <pc:docMk/>
            <pc:sldMk cId="3777609136" sldId="367"/>
            <ac:picMk id="11" creationId="{90ED05AE-C07F-4809-9AC1-65DA0F59F0F9}"/>
          </ac:picMkLst>
        </pc:picChg>
        <pc:picChg chg="mod">
          <ac:chgData name="viswanath gopalakrishnan" userId="0291d92d5a8006f9" providerId="LiveId" clId="{031161B0-8944-4166-815F-595D39F146CD}" dt="2020-07-03T09:24:41.306" v="3135"/>
          <ac:picMkLst>
            <pc:docMk/>
            <pc:sldMk cId="3777609136" sldId="367"/>
            <ac:picMk id="12" creationId="{30FC9C6B-D09B-4C67-8ED1-ED9A9D8ADBE6}"/>
          </ac:picMkLst>
        </pc:picChg>
        <pc:picChg chg="del mod">
          <ac:chgData name="viswanath gopalakrishnan" userId="0291d92d5a8006f9" providerId="LiveId" clId="{031161B0-8944-4166-815F-595D39F146CD}" dt="2020-07-03T06:43:41.160" v="2797" actId="478"/>
          <ac:picMkLst>
            <pc:docMk/>
            <pc:sldMk cId="3777609136" sldId="367"/>
            <ac:picMk id="12" creationId="{E6780893-8A98-4DB0-9C9E-8A2CDC2591D2}"/>
          </ac:picMkLst>
        </pc:picChg>
        <pc:picChg chg="add mod">
          <ac:chgData name="viswanath gopalakrishnan" userId="0291d92d5a8006f9" providerId="LiveId" clId="{031161B0-8944-4166-815F-595D39F146CD}" dt="2020-07-03T09:28:29.358" v="3159" actId="1076"/>
          <ac:picMkLst>
            <pc:docMk/>
            <pc:sldMk cId="3777609136" sldId="367"/>
            <ac:picMk id="13" creationId="{1CD715D6-21DC-4FB7-9F1F-34220F524473}"/>
          </ac:picMkLst>
        </pc:picChg>
        <pc:picChg chg="del">
          <ac:chgData name="viswanath gopalakrishnan" userId="0291d92d5a8006f9" providerId="LiveId" clId="{031161B0-8944-4166-815F-595D39F146CD}" dt="2020-07-03T06:43:41.160" v="2797" actId="478"/>
          <ac:picMkLst>
            <pc:docMk/>
            <pc:sldMk cId="3777609136" sldId="367"/>
            <ac:picMk id="18" creationId="{2B4AEA85-8B73-47B4-91BA-5DD604D320CC}"/>
          </ac:picMkLst>
        </pc:picChg>
        <pc:picChg chg="add del mod">
          <ac:chgData name="viswanath gopalakrishnan" userId="0291d92d5a8006f9" providerId="LiveId" clId="{031161B0-8944-4166-815F-595D39F146CD}" dt="2020-07-03T09:27:48.932" v="3150" actId="21"/>
          <ac:picMkLst>
            <pc:docMk/>
            <pc:sldMk cId="3777609136" sldId="367"/>
            <ac:picMk id="18" creationId="{5F362EE6-C665-4758-BB13-EB16F3419D99}"/>
          </ac:picMkLst>
        </pc:picChg>
        <pc:picChg chg="add del mod">
          <ac:chgData name="viswanath gopalakrishnan" userId="0291d92d5a8006f9" providerId="LiveId" clId="{031161B0-8944-4166-815F-595D39F146CD}" dt="2020-07-03T09:27:48.932" v="3150" actId="21"/>
          <ac:picMkLst>
            <pc:docMk/>
            <pc:sldMk cId="3777609136" sldId="367"/>
            <ac:picMk id="19" creationId="{24DA5255-39B7-4ABF-9CAA-CB6CEA129B80}"/>
          </ac:picMkLst>
        </pc:picChg>
        <pc:picChg chg="mod">
          <ac:chgData name="viswanath gopalakrishnan" userId="0291d92d5a8006f9" providerId="LiveId" clId="{031161B0-8944-4166-815F-595D39F146CD}" dt="2020-07-03T06:43:48.392" v="2798" actId="1076"/>
          <ac:picMkLst>
            <pc:docMk/>
            <pc:sldMk cId="3777609136" sldId="367"/>
            <ac:picMk id="20" creationId="{9FF56F86-85A7-4466-A00D-32FB6EE1D888}"/>
          </ac:picMkLst>
        </pc:picChg>
        <pc:picChg chg="del mod">
          <ac:chgData name="viswanath gopalakrishnan" userId="0291d92d5a8006f9" providerId="LiveId" clId="{031161B0-8944-4166-815F-595D39F146CD}" dt="2020-07-03T06:43:41.160" v="2797" actId="478"/>
          <ac:picMkLst>
            <pc:docMk/>
            <pc:sldMk cId="3777609136" sldId="367"/>
            <ac:picMk id="27" creationId="{D734499B-E30E-4139-83D1-565D341FB44C}"/>
          </ac:picMkLst>
        </pc:picChg>
        <pc:picChg chg="del mod">
          <ac:chgData name="viswanath gopalakrishnan" userId="0291d92d5a8006f9" providerId="LiveId" clId="{031161B0-8944-4166-815F-595D39F146CD}" dt="2020-07-03T06:43:41.160" v="2797" actId="478"/>
          <ac:picMkLst>
            <pc:docMk/>
            <pc:sldMk cId="3777609136" sldId="367"/>
            <ac:picMk id="28" creationId="{34D7C412-347B-4D52-BAC1-64FF3AFF68C0}"/>
          </ac:picMkLst>
        </pc:picChg>
        <pc:picChg chg="del mod">
          <ac:chgData name="viswanath gopalakrishnan" userId="0291d92d5a8006f9" providerId="LiveId" clId="{031161B0-8944-4166-815F-595D39F146CD}" dt="2020-07-03T06:43:41.160" v="2797" actId="478"/>
          <ac:picMkLst>
            <pc:docMk/>
            <pc:sldMk cId="3777609136" sldId="367"/>
            <ac:picMk id="29" creationId="{9595C992-D146-4A6C-83F3-3AF475F9B259}"/>
          </ac:picMkLst>
        </pc:picChg>
      </pc:sldChg>
      <pc:sldChg chg="modSp add mod">
        <pc:chgData name="viswanath gopalakrishnan" userId="0291d92d5a8006f9" providerId="LiveId" clId="{031161B0-8944-4166-815F-595D39F146CD}" dt="2020-07-03T08:59:01.642" v="3082" actId="20577"/>
        <pc:sldMkLst>
          <pc:docMk/>
          <pc:sldMk cId="1864746991" sldId="368"/>
        </pc:sldMkLst>
        <pc:spChg chg="mod">
          <ac:chgData name="viswanath gopalakrishnan" userId="0291d92d5a8006f9" providerId="LiveId" clId="{031161B0-8944-4166-815F-595D39F146CD}" dt="2020-07-03T08:59:01.642" v="3082" actId="20577"/>
          <ac:spMkLst>
            <pc:docMk/>
            <pc:sldMk cId="1864746991" sldId="368"/>
            <ac:spMk id="2" creationId="{B1294D20-5533-481C-A381-BD921BBDA10F}"/>
          </ac:spMkLst>
        </pc:spChg>
      </pc:sldChg>
      <pc:sldChg chg="addSp delSp modSp add del mod">
        <pc:chgData name="viswanath gopalakrishnan" userId="0291d92d5a8006f9" providerId="LiveId" clId="{031161B0-8944-4166-815F-595D39F146CD}" dt="2020-07-28T04:16:58.346" v="6148" actId="2696"/>
        <pc:sldMkLst>
          <pc:docMk/>
          <pc:sldMk cId="3195360267" sldId="369"/>
        </pc:sldMkLst>
        <pc:spChg chg="mod">
          <ac:chgData name="viswanath gopalakrishnan" userId="0291d92d5a8006f9" providerId="LiveId" clId="{031161B0-8944-4166-815F-595D39F146CD}" dt="2020-07-08T09:24:13.258" v="3383" actId="20577"/>
          <ac:spMkLst>
            <pc:docMk/>
            <pc:sldMk cId="3195360267" sldId="369"/>
            <ac:spMk id="2" creationId="{B1294D20-5533-481C-A381-BD921BBDA10F}"/>
          </ac:spMkLst>
        </pc:spChg>
        <pc:spChg chg="add mod">
          <ac:chgData name="viswanath gopalakrishnan" userId="0291d92d5a8006f9" providerId="LiveId" clId="{031161B0-8944-4166-815F-595D39F146CD}" dt="2020-07-08T09:21:33.842" v="3353" actId="113"/>
          <ac:spMkLst>
            <pc:docMk/>
            <pc:sldMk cId="3195360267" sldId="369"/>
            <ac:spMk id="4" creationId="{A1A6E64A-2D6A-4366-A68D-E5BC564A8E93}"/>
          </ac:spMkLst>
        </pc:spChg>
        <pc:spChg chg="del">
          <ac:chgData name="viswanath gopalakrishnan" userId="0291d92d5a8006f9" providerId="LiveId" clId="{031161B0-8944-4166-815F-595D39F146CD}" dt="2020-07-08T03:55:40.651" v="3164" actId="478"/>
          <ac:spMkLst>
            <pc:docMk/>
            <pc:sldMk cId="3195360267" sldId="369"/>
            <ac:spMk id="6" creationId="{3E2FD24B-636B-46C5-9900-B22BAED12E71}"/>
          </ac:spMkLst>
        </pc:spChg>
        <pc:spChg chg="add mod">
          <ac:chgData name="viswanath gopalakrishnan" userId="0291d92d5a8006f9" providerId="LiveId" clId="{031161B0-8944-4166-815F-595D39F146CD}" dt="2020-07-08T09:21:50.752" v="3357" actId="114"/>
          <ac:spMkLst>
            <pc:docMk/>
            <pc:sldMk cId="3195360267" sldId="369"/>
            <ac:spMk id="8" creationId="{A0EF1A21-2653-448F-BE4C-DCBD8D4A8536}"/>
          </ac:spMkLst>
        </pc:spChg>
        <pc:spChg chg="del">
          <ac:chgData name="viswanath gopalakrishnan" userId="0291d92d5a8006f9" providerId="LiveId" clId="{031161B0-8944-4166-815F-595D39F146CD}" dt="2020-07-08T03:55:40.651" v="3164" actId="478"/>
          <ac:spMkLst>
            <pc:docMk/>
            <pc:sldMk cId="3195360267" sldId="369"/>
            <ac:spMk id="8" creationId="{DED69F7A-05C9-46BF-A955-0363248AA242}"/>
          </ac:spMkLst>
        </pc:spChg>
        <pc:spChg chg="del">
          <ac:chgData name="viswanath gopalakrishnan" userId="0291d92d5a8006f9" providerId="LiveId" clId="{031161B0-8944-4166-815F-595D39F146CD}" dt="2020-07-08T03:55:40.651" v="3164" actId="478"/>
          <ac:spMkLst>
            <pc:docMk/>
            <pc:sldMk cId="3195360267" sldId="369"/>
            <ac:spMk id="9" creationId="{5409AAEF-456D-43E5-8C53-E44BAEF5BA7B}"/>
          </ac:spMkLst>
        </pc:spChg>
        <pc:spChg chg="del">
          <ac:chgData name="viswanath gopalakrishnan" userId="0291d92d5a8006f9" providerId="LiveId" clId="{031161B0-8944-4166-815F-595D39F146CD}" dt="2020-07-08T03:55:40.651" v="3164" actId="478"/>
          <ac:spMkLst>
            <pc:docMk/>
            <pc:sldMk cId="3195360267" sldId="369"/>
            <ac:spMk id="11" creationId="{D9873133-AA2E-4BCA-9950-C3082CBA2AD6}"/>
          </ac:spMkLst>
        </pc:spChg>
        <pc:spChg chg="add mod">
          <ac:chgData name="viswanath gopalakrishnan" userId="0291d92d5a8006f9" providerId="LiveId" clId="{031161B0-8944-4166-815F-595D39F146CD}" dt="2020-07-08T09:22:58.092" v="3373" actId="1076"/>
          <ac:spMkLst>
            <pc:docMk/>
            <pc:sldMk cId="3195360267" sldId="369"/>
            <ac:spMk id="12" creationId="{A6365B4F-09D1-4EEF-80E1-9A7E0C3AA498}"/>
          </ac:spMkLst>
        </pc:spChg>
        <pc:spChg chg="add mod">
          <ac:chgData name="viswanath gopalakrishnan" userId="0291d92d5a8006f9" providerId="LiveId" clId="{031161B0-8944-4166-815F-595D39F146CD}" dt="2020-07-08T09:37:17.172" v="3411" actId="20577"/>
          <ac:spMkLst>
            <pc:docMk/>
            <pc:sldMk cId="3195360267" sldId="369"/>
            <ac:spMk id="14" creationId="{F86054A8-460F-48D4-A149-16314D9B2FBE}"/>
          </ac:spMkLst>
        </pc:spChg>
        <pc:picChg chg="add del mod">
          <ac:chgData name="viswanath gopalakrishnan" userId="0291d92d5a8006f9" providerId="LiveId" clId="{031161B0-8944-4166-815F-595D39F146CD}" dt="2020-07-08T09:20:20.509" v="3338" actId="478"/>
          <ac:picMkLst>
            <pc:docMk/>
            <pc:sldMk cId="3195360267" sldId="369"/>
            <ac:picMk id="3" creationId="{045C1FF9-6DDF-4FE6-9C4C-260F58D8C1F3}"/>
          </ac:picMkLst>
        </pc:picChg>
        <pc:picChg chg="del">
          <ac:chgData name="viswanath gopalakrishnan" userId="0291d92d5a8006f9" providerId="LiveId" clId="{031161B0-8944-4166-815F-595D39F146CD}" dt="2020-07-08T03:55:40.651" v="3164" actId="478"/>
          <ac:picMkLst>
            <pc:docMk/>
            <pc:sldMk cId="3195360267" sldId="369"/>
            <ac:picMk id="3" creationId="{AC7FB795-71E5-4B8C-B675-444C3813199B}"/>
          </ac:picMkLst>
        </pc:picChg>
        <pc:picChg chg="add del mod">
          <ac:chgData name="viswanath gopalakrishnan" userId="0291d92d5a8006f9" providerId="LiveId" clId="{031161B0-8944-4166-815F-595D39F146CD}" dt="2020-07-08T09:20:59.802" v="3344" actId="478"/>
          <ac:picMkLst>
            <pc:docMk/>
            <pc:sldMk cId="3195360267" sldId="369"/>
            <ac:picMk id="5" creationId="{6B0029EB-490D-4AEF-9A74-4166B07FD9FE}"/>
          </ac:picMkLst>
        </pc:picChg>
        <pc:picChg chg="del">
          <ac:chgData name="viswanath gopalakrishnan" userId="0291d92d5a8006f9" providerId="LiveId" clId="{031161B0-8944-4166-815F-595D39F146CD}" dt="2020-07-08T03:55:40.651" v="3164" actId="478"/>
          <ac:picMkLst>
            <pc:docMk/>
            <pc:sldMk cId="3195360267" sldId="369"/>
            <ac:picMk id="5" creationId="{F670771D-DC1E-4F00-886A-F1908A49A123}"/>
          </ac:picMkLst>
        </pc:picChg>
        <pc:picChg chg="add mod">
          <ac:chgData name="viswanath gopalakrishnan" userId="0291d92d5a8006f9" providerId="LiveId" clId="{031161B0-8944-4166-815F-595D39F146CD}" dt="2020-07-08T09:21:12.049" v="3348" actId="1076"/>
          <ac:picMkLst>
            <pc:docMk/>
            <pc:sldMk cId="3195360267" sldId="369"/>
            <ac:picMk id="6" creationId="{3EB8A293-2263-4D80-9316-905870008732}"/>
          </ac:picMkLst>
        </pc:picChg>
        <pc:picChg chg="add mod">
          <ac:chgData name="viswanath gopalakrishnan" userId="0291d92d5a8006f9" providerId="LiveId" clId="{031161B0-8944-4166-815F-595D39F146CD}" dt="2020-07-08T09:37:50.306" v="3418" actId="1076"/>
          <ac:picMkLst>
            <pc:docMk/>
            <pc:sldMk cId="3195360267" sldId="369"/>
            <ac:picMk id="7" creationId="{69C4325E-0E88-4D4D-8E85-A374B99FBD01}"/>
          </ac:picMkLst>
        </pc:picChg>
        <pc:picChg chg="add mod">
          <ac:chgData name="viswanath gopalakrishnan" userId="0291d92d5a8006f9" providerId="LiveId" clId="{031161B0-8944-4166-815F-595D39F146CD}" dt="2020-07-08T09:24:22.700" v="3384" actId="14100"/>
          <ac:picMkLst>
            <pc:docMk/>
            <pc:sldMk cId="3195360267" sldId="369"/>
            <ac:picMk id="9" creationId="{987ACC2D-7CD0-4400-9F24-3027FDFDCFAB}"/>
          </ac:picMkLst>
        </pc:picChg>
        <pc:picChg chg="add mod">
          <ac:chgData name="viswanath gopalakrishnan" userId="0291d92d5a8006f9" providerId="LiveId" clId="{031161B0-8944-4166-815F-595D39F146CD}" dt="2020-07-08T09:21:08.465" v="3347" actId="1076"/>
          <ac:picMkLst>
            <pc:docMk/>
            <pc:sldMk cId="3195360267" sldId="369"/>
            <ac:picMk id="10" creationId="{A99FC8F8-D02F-4C1F-973D-FE9DB6380D41}"/>
          </ac:picMkLst>
        </pc:picChg>
        <pc:picChg chg="del">
          <ac:chgData name="viswanath gopalakrishnan" userId="0291d92d5a8006f9" providerId="LiveId" clId="{031161B0-8944-4166-815F-595D39F146CD}" dt="2020-07-08T03:55:40.651" v="3164" actId="478"/>
          <ac:picMkLst>
            <pc:docMk/>
            <pc:sldMk cId="3195360267" sldId="369"/>
            <ac:picMk id="10" creationId="{C935DA65-2579-4557-86B9-F40C9BB98C57}"/>
          </ac:picMkLst>
        </pc:picChg>
        <pc:picChg chg="add mod">
          <ac:chgData name="viswanath gopalakrishnan" userId="0291d92d5a8006f9" providerId="LiveId" clId="{031161B0-8944-4166-815F-595D39F146CD}" dt="2020-07-08T09:25:31.787" v="3395" actId="1076"/>
          <ac:picMkLst>
            <pc:docMk/>
            <pc:sldMk cId="3195360267" sldId="369"/>
            <ac:picMk id="11" creationId="{C1835B4D-8053-415C-8E4E-581B3A30FAEE}"/>
          </ac:picMkLst>
        </pc:picChg>
        <pc:picChg chg="del">
          <ac:chgData name="viswanath gopalakrishnan" userId="0291d92d5a8006f9" providerId="LiveId" clId="{031161B0-8944-4166-815F-595D39F146CD}" dt="2020-07-08T03:55:40.651" v="3164" actId="478"/>
          <ac:picMkLst>
            <pc:docMk/>
            <pc:sldMk cId="3195360267" sldId="369"/>
            <ac:picMk id="12" creationId="{6BFBB551-FC2C-4EBA-A7D1-2AFBF3CEBF6C}"/>
          </ac:picMkLst>
        </pc:picChg>
        <pc:picChg chg="add mod">
          <ac:chgData name="viswanath gopalakrishnan" userId="0291d92d5a8006f9" providerId="LiveId" clId="{031161B0-8944-4166-815F-595D39F146CD}" dt="2020-07-08T09:37:36.753" v="3417" actId="1076"/>
          <ac:picMkLst>
            <pc:docMk/>
            <pc:sldMk cId="3195360267" sldId="369"/>
            <ac:picMk id="13" creationId="{897B91C7-728D-4E23-BDE7-42A7020E8B70}"/>
          </ac:picMkLst>
        </pc:picChg>
        <pc:picChg chg="del">
          <ac:chgData name="viswanath gopalakrishnan" userId="0291d92d5a8006f9" providerId="LiveId" clId="{031161B0-8944-4166-815F-595D39F146CD}" dt="2020-07-08T03:55:40.651" v="3164" actId="478"/>
          <ac:picMkLst>
            <pc:docMk/>
            <pc:sldMk cId="3195360267" sldId="369"/>
            <ac:picMk id="14" creationId="{6D492478-9F7D-466F-B640-83A9ADA4CE32}"/>
          </ac:picMkLst>
        </pc:picChg>
        <pc:picChg chg="add mod">
          <ac:chgData name="viswanath gopalakrishnan" userId="0291d92d5a8006f9" providerId="LiveId" clId="{031161B0-8944-4166-815F-595D39F146CD}" dt="2020-07-08T09:37:34.260" v="3416" actId="1076"/>
          <ac:picMkLst>
            <pc:docMk/>
            <pc:sldMk cId="3195360267" sldId="369"/>
            <ac:picMk id="15" creationId="{6B27AF70-E151-4585-8F93-6A6208F4EEA3}"/>
          </ac:picMkLst>
        </pc:picChg>
      </pc:sldChg>
      <pc:sldChg chg="delSp modSp add del mod ord">
        <pc:chgData name="viswanath gopalakrishnan" userId="0291d92d5a8006f9" providerId="LiveId" clId="{031161B0-8944-4166-815F-595D39F146CD}" dt="2020-07-03T09:19:59.442" v="3129" actId="2696"/>
        <pc:sldMkLst>
          <pc:docMk/>
          <pc:sldMk cId="3909186541" sldId="369"/>
        </pc:sldMkLst>
        <pc:spChg chg="mod">
          <ac:chgData name="viswanath gopalakrishnan" userId="0291d92d5a8006f9" providerId="LiveId" clId="{031161B0-8944-4166-815F-595D39F146CD}" dt="2020-07-03T09:18:59.793" v="3128" actId="20577"/>
          <ac:spMkLst>
            <pc:docMk/>
            <pc:sldMk cId="3909186541" sldId="369"/>
            <ac:spMk id="2" creationId="{B1294D20-5533-481C-A381-BD921BBDA10F}"/>
          </ac:spMkLst>
        </pc:spChg>
        <pc:spChg chg="del">
          <ac:chgData name="viswanath gopalakrishnan" userId="0291d92d5a8006f9" providerId="LiveId" clId="{031161B0-8944-4166-815F-595D39F146CD}" dt="2020-07-03T09:18:46.058" v="3104" actId="478"/>
          <ac:spMkLst>
            <pc:docMk/>
            <pc:sldMk cId="3909186541" sldId="369"/>
            <ac:spMk id="4" creationId="{F6F4AFCB-AFB3-408A-8BBC-10FF692FB405}"/>
          </ac:spMkLst>
        </pc:spChg>
        <pc:spChg chg="del">
          <ac:chgData name="viswanath gopalakrishnan" userId="0291d92d5a8006f9" providerId="LiveId" clId="{031161B0-8944-4166-815F-595D39F146CD}" dt="2020-07-03T09:18:46.058" v="3104" actId="478"/>
          <ac:spMkLst>
            <pc:docMk/>
            <pc:sldMk cId="3909186541" sldId="369"/>
            <ac:spMk id="20" creationId="{1551C57A-059B-4EB7-8628-F5AC5B833B29}"/>
          </ac:spMkLst>
        </pc:spChg>
        <pc:spChg chg="del">
          <ac:chgData name="viswanath gopalakrishnan" userId="0291d92d5a8006f9" providerId="LiveId" clId="{031161B0-8944-4166-815F-595D39F146CD}" dt="2020-07-03T09:18:46.058" v="3104" actId="478"/>
          <ac:spMkLst>
            <pc:docMk/>
            <pc:sldMk cId="3909186541" sldId="369"/>
            <ac:spMk id="24" creationId="{E9B90118-77D5-4B80-B9B2-BA9DD5E7D6DF}"/>
          </ac:spMkLst>
        </pc:spChg>
        <pc:grpChg chg="del">
          <ac:chgData name="viswanath gopalakrishnan" userId="0291d92d5a8006f9" providerId="LiveId" clId="{031161B0-8944-4166-815F-595D39F146CD}" dt="2020-07-03T09:18:46.058" v="3104" actId="478"/>
          <ac:grpSpMkLst>
            <pc:docMk/>
            <pc:sldMk cId="3909186541" sldId="369"/>
            <ac:grpSpMk id="8" creationId="{6FE13D37-6841-4424-8640-54B0FE41D9FB}"/>
          </ac:grpSpMkLst>
        </pc:grpChg>
        <pc:picChg chg="del">
          <ac:chgData name="viswanath gopalakrishnan" userId="0291d92d5a8006f9" providerId="LiveId" clId="{031161B0-8944-4166-815F-595D39F146CD}" dt="2020-07-03T09:18:46.058" v="3104" actId="478"/>
          <ac:picMkLst>
            <pc:docMk/>
            <pc:sldMk cId="3909186541" sldId="369"/>
            <ac:picMk id="5" creationId="{86B7D2EB-D718-4DD1-AEFF-649D3FFAAA64}"/>
          </ac:picMkLst>
        </pc:picChg>
        <pc:picChg chg="del">
          <ac:chgData name="viswanath gopalakrishnan" userId="0291d92d5a8006f9" providerId="LiveId" clId="{031161B0-8944-4166-815F-595D39F146CD}" dt="2020-07-03T09:18:46.058" v="3104" actId="478"/>
          <ac:picMkLst>
            <pc:docMk/>
            <pc:sldMk cId="3909186541" sldId="369"/>
            <ac:picMk id="7" creationId="{32748BFE-4660-4CCA-81AD-3F6C9AB09B00}"/>
          </ac:picMkLst>
        </pc:picChg>
        <pc:picChg chg="del">
          <ac:chgData name="viswanath gopalakrishnan" userId="0291d92d5a8006f9" providerId="LiveId" clId="{031161B0-8944-4166-815F-595D39F146CD}" dt="2020-07-03T09:18:46.058" v="3104" actId="478"/>
          <ac:picMkLst>
            <pc:docMk/>
            <pc:sldMk cId="3909186541" sldId="369"/>
            <ac:picMk id="9" creationId="{1AB440FE-9008-49A1-9BE6-A51D7057CEF0}"/>
          </ac:picMkLst>
        </pc:picChg>
        <pc:picChg chg="del">
          <ac:chgData name="viswanath gopalakrishnan" userId="0291d92d5a8006f9" providerId="LiveId" clId="{031161B0-8944-4166-815F-595D39F146CD}" dt="2020-07-03T09:18:46.058" v="3104" actId="478"/>
          <ac:picMkLst>
            <pc:docMk/>
            <pc:sldMk cId="3909186541" sldId="369"/>
            <ac:picMk id="10" creationId="{88DB5DD4-8A86-4462-8F97-D91EC18D3792}"/>
          </ac:picMkLst>
        </pc:picChg>
        <pc:picChg chg="del">
          <ac:chgData name="viswanath gopalakrishnan" userId="0291d92d5a8006f9" providerId="LiveId" clId="{031161B0-8944-4166-815F-595D39F146CD}" dt="2020-07-03T09:18:46.058" v="3104" actId="478"/>
          <ac:picMkLst>
            <pc:docMk/>
            <pc:sldMk cId="3909186541" sldId="369"/>
            <ac:picMk id="12" creationId="{2D0F456D-2D7C-4426-9750-0CB7773B88C1}"/>
          </ac:picMkLst>
        </pc:picChg>
        <pc:picChg chg="del">
          <ac:chgData name="viswanath gopalakrishnan" userId="0291d92d5a8006f9" providerId="LiveId" clId="{031161B0-8944-4166-815F-595D39F146CD}" dt="2020-07-03T09:18:46.058" v="3104" actId="478"/>
          <ac:picMkLst>
            <pc:docMk/>
            <pc:sldMk cId="3909186541" sldId="369"/>
            <ac:picMk id="18" creationId="{A6DDB818-5254-401A-B005-9E8CAAAD954C}"/>
          </ac:picMkLst>
        </pc:picChg>
        <pc:picChg chg="del">
          <ac:chgData name="viswanath gopalakrishnan" userId="0291d92d5a8006f9" providerId="LiveId" clId="{031161B0-8944-4166-815F-595D39F146CD}" dt="2020-07-03T09:18:46.058" v="3104" actId="478"/>
          <ac:picMkLst>
            <pc:docMk/>
            <pc:sldMk cId="3909186541" sldId="369"/>
            <ac:picMk id="22" creationId="{2A7F2B9F-4C85-47D6-99A9-6AAD8DB3A2E8}"/>
          </ac:picMkLst>
        </pc:picChg>
        <pc:picChg chg="del">
          <ac:chgData name="viswanath gopalakrishnan" userId="0291d92d5a8006f9" providerId="LiveId" clId="{031161B0-8944-4166-815F-595D39F146CD}" dt="2020-07-03T09:18:46.058" v="3104" actId="478"/>
          <ac:picMkLst>
            <pc:docMk/>
            <pc:sldMk cId="3909186541" sldId="369"/>
            <ac:picMk id="23" creationId="{12346834-81BF-471F-A48A-9CB8EC732FE8}"/>
          </ac:picMkLst>
        </pc:picChg>
      </pc:sldChg>
      <pc:sldChg chg="delSp modSp add mod ord">
        <pc:chgData name="viswanath gopalakrishnan" userId="0291d92d5a8006f9" providerId="LiveId" clId="{031161B0-8944-4166-815F-595D39F146CD}" dt="2020-07-28T07:01:25.175" v="6381"/>
        <pc:sldMkLst>
          <pc:docMk/>
          <pc:sldMk cId="4097496851" sldId="369"/>
        </pc:sldMkLst>
        <pc:spChg chg="del">
          <ac:chgData name="viswanath gopalakrishnan" userId="0291d92d5a8006f9" providerId="LiveId" clId="{031161B0-8944-4166-815F-595D39F146CD}" dt="2020-07-28T06:34:55.702" v="6167" actId="478"/>
          <ac:spMkLst>
            <pc:docMk/>
            <pc:sldMk cId="4097496851" sldId="369"/>
            <ac:spMk id="8" creationId="{ACFAA7F7-5F1C-4B6B-9700-9B9B99907C9F}"/>
          </ac:spMkLst>
        </pc:spChg>
        <pc:spChg chg="mod">
          <ac:chgData name="viswanath gopalakrishnan" userId="0291d92d5a8006f9" providerId="LiveId" clId="{031161B0-8944-4166-815F-595D39F146CD}" dt="2020-07-28T06:35:24.493" v="6168" actId="1076"/>
          <ac:spMkLst>
            <pc:docMk/>
            <pc:sldMk cId="4097496851" sldId="369"/>
            <ac:spMk id="32" creationId="{4AF459CC-DF55-4F01-BF57-8A025D8ED9A3}"/>
          </ac:spMkLst>
        </pc:spChg>
        <pc:grpChg chg="del">
          <ac:chgData name="viswanath gopalakrishnan" userId="0291d92d5a8006f9" providerId="LiveId" clId="{031161B0-8944-4166-815F-595D39F146CD}" dt="2020-07-28T06:34:55.702" v="6167" actId="478"/>
          <ac:grpSpMkLst>
            <pc:docMk/>
            <pc:sldMk cId="4097496851" sldId="369"/>
            <ac:grpSpMk id="10" creationId="{07869DCC-1645-4386-9246-D9C98745DAB6}"/>
          </ac:grpSpMkLst>
        </pc:grpChg>
        <pc:grpChg chg="del">
          <ac:chgData name="viswanath gopalakrishnan" userId="0291d92d5a8006f9" providerId="LiveId" clId="{031161B0-8944-4166-815F-595D39F146CD}" dt="2020-07-28T06:34:55.702" v="6167" actId="478"/>
          <ac:grpSpMkLst>
            <pc:docMk/>
            <pc:sldMk cId="4097496851" sldId="369"/>
            <ac:grpSpMk id="26" creationId="{CC2A9304-B345-477E-8B93-2098ACF3E5C9}"/>
          </ac:grpSpMkLst>
        </pc:grpChg>
        <pc:picChg chg="del">
          <ac:chgData name="viswanath gopalakrishnan" userId="0291d92d5a8006f9" providerId="LiveId" clId="{031161B0-8944-4166-815F-595D39F146CD}" dt="2020-07-28T06:34:55.702" v="6167" actId="478"/>
          <ac:picMkLst>
            <pc:docMk/>
            <pc:sldMk cId="4097496851" sldId="369"/>
            <ac:picMk id="9" creationId="{BF936AEC-1EB1-4813-B36C-85696258005A}"/>
          </ac:picMkLst>
        </pc:picChg>
        <pc:picChg chg="del">
          <ac:chgData name="viswanath gopalakrishnan" userId="0291d92d5a8006f9" providerId="LiveId" clId="{031161B0-8944-4166-815F-595D39F146CD}" dt="2020-07-28T06:34:55.702" v="6167" actId="478"/>
          <ac:picMkLst>
            <pc:docMk/>
            <pc:sldMk cId="4097496851" sldId="369"/>
            <ac:picMk id="13" creationId="{1CD715D6-21DC-4FB7-9F1F-34220F524473}"/>
          </ac:picMkLst>
        </pc:picChg>
        <pc:picChg chg="del">
          <ac:chgData name="viswanath gopalakrishnan" userId="0291d92d5a8006f9" providerId="LiveId" clId="{031161B0-8944-4166-815F-595D39F146CD}" dt="2020-07-28T06:34:55.702" v="6167" actId="478"/>
          <ac:picMkLst>
            <pc:docMk/>
            <pc:sldMk cId="4097496851" sldId="369"/>
            <ac:picMk id="20" creationId="{9FF56F86-85A7-4466-A00D-32FB6EE1D888}"/>
          </ac:picMkLst>
        </pc:picChg>
      </pc:sldChg>
      <pc:sldChg chg="addSp modSp add mod">
        <pc:chgData name="viswanath gopalakrishnan" userId="0291d92d5a8006f9" providerId="LiveId" clId="{031161B0-8944-4166-815F-595D39F146CD}" dt="2020-07-30T05:53:53.092" v="6505" actId="20577"/>
        <pc:sldMkLst>
          <pc:docMk/>
          <pc:sldMk cId="368540443" sldId="370"/>
        </pc:sldMkLst>
        <pc:spChg chg="add mod">
          <ac:chgData name="viswanath gopalakrishnan" userId="0291d92d5a8006f9" providerId="LiveId" clId="{031161B0-8944-4166-815F-595D39F146CD}" dt="2020-07-30T05:50:46.797" v="6487" actId="1076"/>
          <ac:spMkLst>
            <pc:docMk/>
            <pc:sldMk cId="368540443" sldId="370"/>
            <ac:spMk id="5" creationId="{BDD5C3C5-1631-45FB-B48D-1CFDD4041189}"/>
          </ac:spMkLst>
        </pc:spChg>
        <pc:spChg chg="add mod">
          <ac:chgData name="viswanath gopalakrishnan" userId="0291d92d5a8006f9" providerId="LiveId" clId="{031161B0-8944-4166-815F-595D39F146CD}" dt="2020-07-30T05:53:53.092" v="6505" actId="20577"/>
          <ac:spMkLst>
            <pc:docMk/>
            <pc:sldMk cId="368540443" sldId="370"/>
            <ac:spMk id="20" creationId="{09C8A082-728E-4564-AEE5-C3155C7E705A}"/>
          </ac:spMkLst>
        </pc:spChg>
        <pc:picChg chg="mod">
          <ac:chgData name="viswanath gopalakrishnan" userId="0291d92d5a8006f9" providerId="LiveId" clId="{031161B0-8944-4166-815F-595D39F146CD}" dt="2020-07-30T05:50:44.603" v="6486" actId="1076"/>
          <ac:picMkLst>
            <pc:docMk/>
            <pc:sldMk cId="368540443" sldId="370"/>
            <ac:picMk id="27" creationId="{D734499B-E30E-4139-83D1-565D341FB44C}"/>
          </ac:picMkLst>
        </pc:picChg>
        <pc:picChg chg="add mod">
          <ac:chgData name="viswanath gopalakrishnan" userId="0291d92d5a8006f9" providerId="LiveId" clId="{031161B0-8944-4166-815F-595D39F146CD}" dt="2020-07-30T05:53:36.880" v="6489" actId="1076"/>
          <ac:picMkLst>
            <pc:docMk/>
            <pc:sldMk cId="368540443" sldId="370"/>
            <ac:picMk id="1026" creationId="{D60C74E1-7BCA-4D43-AFD4-C85B61D2CAE8}"/>
          </ac:picMkLst>
        </pc:picChg>
      </pc:sldChg>
      <pc:sldChg chg="addSp delSp modSp add del mod">
        <pc:chgData name="viswanath gopalakrishnan" userId="0291d92d5a8006f9" providerId="LiveId" clId="{031161B0-8944-4166-815F-595D39F146CD}" dt="2020-07-28T04:16:58.346" v="6148" actId="2696"/>
        <pc:sldMkLst>
          <pc:docMk/>
          <pc:sldMk cId="2227993417" sldId="370"/>
        </pc:sldMkLst>
        <pc:spChg chg="mod">
          <ac:chgData name="viswanath gopalakrishnan" userId="0291d92d5a8006f9" providerId="LiveId" clId="{031161B0-8944-4166-815F-595D39F146CD}" dt="2020-07-08T09:53:16.601" v="3571" actId="20577"/>
          <ac:spMkLst>
            <pc:docMk/>
            <pc:sldMk cId="2227993417" sldId="370"/>
            <ac:spMk id="2" creationId="{B1294D20-5533-481C-A381-BD921BBDA10F}"/>
          </ac:spMkLst>
        </pc:spChg>
        <pc:spChg chg="add mod">
          <ac:chgData name="viswanath gopalakrishnan" userId="0291d92d5a8006f9" providerId="LiveId" clId="{031161B0-8944-4166-815F-595D39F146CD}" dt="2020-07-08T12:41:10.672" v="3805" actId="1076"/>
          <ac:spMkLst>
            <pc:docMk/>
            <pc:sldMk cId="2227993417" sldId="370"/>
            <ac:spMk id="3" creationId="{B7A46613-B0F0-4494-9C2A-59B77F26C7DC}"/>
          </ac:spMkLst>
        </pc:spChg>
        <pc:spChg chg="add mod">
          <ac:chgData name="viswanath gopalakrishnan" userId="0291d92d5a8006f9" providerId="LiveId" clId="{031161B0-8944-4166-815F-595D39F146CD}" dt="2020-07-08T09:55:05.301" v="3650" actId="1076"/>
          <ac:spMkLst>
            <pc:docMk/>
            <pc:sldMk cId="2227993417" sldId="370"/>
            <ac:spMk id="4" creationId="{0976A583-DD59-4D80-B034-CF3A83774BB5}"/>
          </ac:spMkLst>
        </pc:spChg>
        <pc:spChg chg="add mod">
          <ac:chgData name="viswanath gopalakrishnan" userId="0291d92d5a8006f9" providerId="LiveId" clId="{031161B0-8944-4166-815F-595D39F146CD}" dt="2020-07-08T12:12:19.221" v="3712" actId="113"/>
          <ac:spMkLst>
            <pc:docMk/>
            <pc:sldMk cId="2227993417" sldId="370"/>
            <ac:spMk id="5" creationId="{82D826CB-D219-44F6-8D29-F0AC2F023CD7}"/>
          </ac:spMkLst>
        </pc:spChg>
        <pc:spChg chg="add mod">
          <ac:chgData name="viswanath gopalakrishnan" userId="0291d92d5a8006f9" providerId="LiveId" clId="{031161B0-8944-4166-815F-595D39F146CD}" dt="2020-07-08T12:33:50.160" v="3765" actId="208"/>
          <ac:spMkLst>
            <pc:docMk/>
            <pc:sldMk cId="2227993417" sldId="370"/>
            <ac:spMk id="19" creationId="{6DAB1877-583F-4622-8FCB-D5F8D02FBEB1}"/>
          </ac:spMkLst>
        </pc:spChg>
        <pc:spChg chg="mod">
          <ac:chgData name="viswanath gopalakrishnan" userId="0291d92d5a8006f9" providerId="LiveId" clId="{031161B0-8944-4166-815F-595D39F146CD}" dt="2020-07-08T12:34:03.702" v="3766" actId="1076"/>
          <ac:spMkLst>
            <pc:docMk/>
            <pc:sldMk cId="2227993417" sldId="370"/>
            <ac:spMk id="20" creationId="{A75D16F5-148A-49E5-A231-A3EE6C6371DE}"/>
          </ac:spMkLst>
        </pc:spChg>
        <pc:spChg chg="add mod">
          <ac:chgData name="viswanath gopalakrishnan" userId="0291d92d5a8006f9" providerId="LiveId" clId="{031161B0-8944-4166-815F-595D39F146CD}" dt="2020-07-08T12:34:23.394" v="3770" actId="6549"/>
          <ac:spMkLst>
            <pc:docMk/>
            <pc:sldMk cId="2227993417" sldId="370"/>
            <ac:spMk id="21" creationId="{7D11F355-18AB-4634-AF76-ED5969811275}"/>
          </ac:spMkLst>
        </pc:spChg>
        <pc:spChg chg="add mod">
          <ac:chgData name="viswanath gopalakrishnan" userId="0291d92d5a8006f9" providerId="LiveId" clId="{031161B0-8944-4166-815F-595D39F146CD}" dt="2020-07-08T12:35:15.340" v="3779" actId="20577"/>
          <ac:spMkLst>
            <pc:docMk/>
            <pc:sldMk cId="2227993417" sldId="370"/>
            <ac:spMk id="27" creationId="{F15B68EE-9D19-4490-A454-DF9763660993}"/>
          </ac:spMkLst>
        </pc:spChg>
        <pc:spChg chg="mod">
          <ac:chgData name="viswanath gopalakrishnan" userId="0291d92d5a8006f9" providerId="LiveId" clId="{031161B0-8944-4166-815F-595D39F146CD}" dt="2020-07-08T12:36:59.436" v="3797" actId="688"/>
          <ac:spMkLst>
            <pc:docMk/>
            <pc:sldMk cId="2227993417" sldId="370"/>
            <ac:spMk id="28" creationId="{B8176E6D-A5EF-4921-ABF3-D420AA7D1104}"/>
          </ac:spMkLst>
        </pc:spChg>
        <pc:spChg chg="add mod">
          <ac:chgData name="viswanath gopalakrishnan" userId="0291d92d5a8006f9" providerId="LiveId" clId="{031161B0-8944-4166-815F-595D39F146CD}" dt="2020-07-08T12:36:05.724" v="3785" actId="1076"/>
          <ac:spMkLst>
            <pc:docMk/>
            <pc:sldMk cId="2227993417" sldId="370"/>
            <ac:spMk id="29" creationId="{2A1416E7-7D5F-4ECA-8D8C-65F89A68EF61}"/>
          </ac:spMkLst>
        </pc:spChg>
        <pc:spChg chg="add mod">
          <ac:chgData name="viswanath gopalakrishnan" userId="0291d92d5a8006f9" providerId="LiveId" clId="{031161B0-8944-4166-815F-595D39F146CD}" dt="2020-07-08T12:36:12.075" v="3787" actId="1076"/>
          <ac:spMkLst>
            <pc:docMk/>
            <pc:sldMk cId="2227993417" sldId="370"/>
            <ac:spMk id="30" creationId="{A66C335C-8685-46BF-AAB3-AF28EE28B818}"/>
          </ac:spMkLst>
        </pc:spChg>
        <pc:spChg chg="add mod">
          <ac:chgData name="viswanath gopalakrishnan" userId="0291d92d5a8006f9" providerId="LiveId" clId="{031161B0-8944-4166-815F-595D39F146CD}" dt="2020-07-08T12:36:27.973" v="3789" actId="1076"/>
          <ac:spMkLst>
            <pc:docMk/>
            <pc:sldMk cId="2227993417" sldId="370"/>
            <ac:spMk id="31" creationId="{F286FBD5-96C2-4E5D-9CA7-23081AEC4D6F}"/>
          </ac:spMkLst>
        </pc:spChg>
        <pc:spChg chg="add mod">
          <ac:chgData name="viswanath gopalakrishnan" userId="0291d92d5a8006f9" providerId="LiveId" clId="{031161B0-8944-4166-815F-595D39F146CD}" dt="2020-07-08T12:36:48.354" v="3795" actId="1076"/>
          <ac:spMkLst>
            <pc:docMk/>
            <pc:sldMk cId="2227993417" sldId="370"/>
            <ac:spMk id="32" creationId="{284F1DDF-230A-487E-A7CF-176136F7B9FD}"/>
          </ac:spMkLst>
        </pc:spChg>
        <pc:spChg chg="add mod">
          <ac:chgData name="viswanath gopalakrishnan" userId="0291d92d5a8006f9" providerId="LiveId" clId="{031161B0-8944-4166-815F-595D39F146CD}" dt="2020-07-08T12:37:35.052" v="3804" actId="688"/>
          <ac:spMkLst>
            <pc:docMk/>
            <pc:sldMk cId="2227993417" sldId="370"/>
            <ac:spMk id="35" creationId="{5CF556D2-24EE-48DE-9340-87028AD27CE2}"/>
          </ac:spMkLst>
        </pc:spChg>
        <pc:grpChg chg="add mod">
          <ac:chgData name="viswanath gopalakrishnan" userId="0291d92d5a8006f9" providerId="LiveId" clId="{031161B0-8944-4166-815F-595D39F146CD}" dt="2020-07-08T12:28:30.468" v="3734" actId="1076"/>
          <ac:grpSpMkLst>
            <pc:docMk/>
            <pc:sldMk cId="2227993417" sldId="370"/>
            <ac:grpSpMk id="8" creationId="{FB9EEC67-4833-451B-98A7-E2BAE2BBAAAA}"/>
          </ac:grpSpMkLst>
        </pc:grpChg>
        <pc:grpChg chg="add mod">
          <ac:chgData name="viswanath gopalakrishnan" userId="0291d92d5a8006f9" providerId="LiveId" clId="{031161B0-8944-4166-815F-595D39F146CD}" dt="2020-07-08T13:03:37.091" v="3837" actId="1076"/>
          <ac:grpSpMkLst>
            <pc:docMk/>
            <pc:sldMk cId="2227993417" sldId="370"/>
            <ac:grpSpMk id="15" creationId="{C6C48656-CDBF-40D1-8942-06AC9ABD6C93}"/>
          </ac:grpSpMkLst>
        </pc:grpChg>
        <pc:grpChg chg="add mod">
          <ac:chgData name="viswanath gopalakrishnan" userId="0291d92d5a8006f9" providerId="LiveId" clId="{031161B0-8944-4166-815F-595D39F146CD}" dt="2020-07-08T13:01:27.330" v="3821" actId="164"/>
          <ac:grpSpMkLst>
            <pc:docMk/>
            <pc:sldMk cId="2227993417" sldId="370"/>
            <ac:grpSpMk id="38" creationId="{0157DF49-C684-46EA-B10D-B3F5550FE8B0}"/>
          </ac:grpSpMkLst>
        </pc:grpChg>
        <pc:grpChg chg="add del mod">
          <ac:chgData name="viswanath gopalakrishnan" userId="0291d92d5a8006f9" providerId="LiveId" clId="{031161B0-8944-4166-815F-595D39F146CD}" dt="2020-07-08T13:01:58.704" v="3828" actId="478"/>
          <ac:grpSpMkLst>
            <pc:docMk/>
            <pc:sldMk cId="2227993417" sldId="370"/>
            <ac:grpSpMk id="39" creationId="{A1801735-E31B-4401-9A2E-982BFB473AE7}"/>
          </ac:grpSpMkLst>
        </pc:grpChg>
        <pc:grpChg chg="add mod">
          <ac:chgData name="viswanath gopalakrishnan" userId="0291d92d5a8006f9" providerId="LiveId" clId="{031161B0-8944-4166-815F-595D39F146CD}" dt="2020-07-08T13:02:11.135" v="3832" actId="164"/>
          <ac:grpSpMkLst>
            <pc:docMk/>
            <pc:sldMk cId="2227993417" sldId="370"/>
            <ac:grpSpMk id="41" creationId="{1E77B3F1-6975-4A7F-9503-5474A0FAE031}"/>
          </ac:grpSpMkLst>
        </pc:grpChg>
        <pc:picChg chg="add mod">
          <ac:chgData name="viswanath gopalakrishnan" userId="0291d92d5a8006f9" providerId="LiveId" clId="{031161B0-8944-4166-815F-595D39F146CD}" dt="2020-07-08T12:12:48.211" v="3719" actId="164"/>
          <ac:picMkLst>
            <pc:docMk/>
            <pc:sldMk cId="2227993417" sldId="370"/>
            <ac:picMk id="6" creationId="{FD3DB479-1D7A-45A8-886B-93F44E3056BA}"/>
          </ac:picMkLst>
        </pc:picChg>
        <pc:picChg chg="add mod">
          <ac:chgData name="viswanath gopalakrishnan" userId="0291d92d5a8006f9" providerId="LiveId" clId="{031161B0-8944-4166-815F-595D39F146CD}" dt="2020-07-08T12:12:48.211" v="3719" actId="164"/>
          <ac:picMkLst>
            <pc:docMk/>
            <pc:sldMk cId="2227993417" sldId="370"/>
            <ac:picMk id="7" creationId="{A46EABCB-92B2-4ECA-9591-AC5C35B39AF0}"/>
          </ac:picMkLst>
        </pc:picChg>
        <pc:picChg chg="add mod">
          <ac:chgData name="viswanath gopalakrishnan" userId="0291d92d5a8006f9" providerId="LiveId" clId="{031161B0-8944-4166-815F-595D39F146CD}" dt="2020-07-08T12:13:18.190" v="3723" actId="1076"/>
          <ac:picMkLst>
            <pc:docMk/>
            <pc:sldMk cId="2227993417" sldId="370"/>
            <ac:picMk id="9" creationId="{95F82BB3-C95E-4625-BA7F-174B18636614}"/>
          </ac:picMkLst>
        </pc:picChg>
        <pc:picChg chg="add mod">
          <ac:chgData name="viswanath gopalakrishnan" userId="0291d92d5a8006f9" providerId="LiveId" clId="{031161B0-8944-4166-815F-595D39F146CD}" dt="2020-07-08T12:26:33.461" v="3728" actId="1076"/>
          <ac:picMkLst>
            <pc:docMk/>
            <pc:sldMk cId="2227993417" sldId="370"/>
            <ac:picMk id="10" creationId="{B452060B-693E-48AF-8C2A-811A28FB65E5}"/>
          </ac:picMkLst>
        </pc:picChg>
        <pc:picChg chg="add mod">
          <ac:chgData name="viswanath gopalakrishnan" userId="0291d92d5a8006f9" providerId="LiveId" clId="{031161B0-8944-4166-815F-595D39F146CD}" dt="2020-07-08T13:03:39.865" v="3838" actId="1076"/>
          <ac:picMkLst>
            <pc:docMk/>
            <pc:sldMk cId="2227993417" sldId="370"/>
            <ac:picMk id="11" creationId="{BD348BE8-A6C6-49B7-A263-559EBD4EF290}"/>
          </ac:picMkLst>
        </pc:picChg>
        <pc:picChg chg="add mod">
          <ac:chgData name="viswanath gopalakrishnan" userId="0291d92d5a8006f9" providerId="LiveId" clId="{031161B0-8944-4166-815F-595D39F146CD}" dt="2020-07-08T13:03:37.091" v="3837" actId="1076"/>
          <ac:picMkLst>
            <pc:docMk/>
            <pc:sldMk cId="2227993417" sldId="370"/>
            <ac:picMk id="12" creationId="{8D241A0E-E218-4747-AF17-58D2D877E6B4}"/>
          </ac:picMkLst>
        </pc:picChg>
        <pc:picChg chg="add mod">
          <ac:chgData name="viswanath gopalakrishnan" userId="0291d92d5a8006f9" providerId="LiveId" clId="{031161B0-8944-4166-815F-595D39F146CD}" dt="2020-07-08T12:29:26.459" v="3746" actId="164"/>
          <ac:picMkLst>
            <pc:docMk/>
            <pc:sldMk cId="2227993417" sldId="370"/>
            <ac:picMk id="13" creationId="{30BC80FA-401F-47DC-92E4-80D4E477627A}"/>
          </ac:picMkLst>
        </pc:picChg>
        <pc:picChg chg="add mod">
          <ac:chgData name="viswanath gopalakrishnan" userId="0291d92d5a8006f9" providerId="LiveId" clId="{031161B0-8944-4166-815F-595D39F146CD}" dt="2020-07-08T12:29:26.459" v="3746" actId="164"/>
          <ac:picMkLst>
            <pc:docMk/>
            <pc:sldMk cId="2227993417" sldId="370"/>
            <ac:picMk id="14" creationId="{9688C9AE-C280-48BB-A750-847F12F0A51A}"/>
          </ac:picMkLst>
        </pc:picChg>
        <pc:picChg chg="add mod">
          <ac:chgData name="viswanath gopalakrishnan" userId="0291d92d5a8006f9" providerId="LiveId" clId="{031161B0-8944-4166-815F-595D39F146CD}" dt="2020-07-08T13:03:45.106" v="3839" actId="1076"/>
          <ac:picMkLst>
            <pc:docMk/>
            <pc:sldMk cId="2227993417" sldId="370"/>
            <ac:picMk id="16" creationId="{3402CB5E-15D4-45F7-9DBA-AFA08435554E}"/>
          </ac:picMkLst>
        </pc:picChg>
        <pc:picChg chg="add mod">
          <ac:chgData name="viswanath gopalakrishnan" userId="0291d92d5a8006f9" providerId="LiveId" clId="{031161B0-8944-4166-815F-595D39F146CD}" dt="2020-07-08T13:03:45.106" v="3839" actId="1076"/>
          <ac:picMkLst>
            <pc:docMk/>
            <pc:sldMk cId="2227993417" sldId="370"/>
            <ac:picMk id="17" creationId="{D9F03171-1B2D-460F-9192-6FC294F02DB9}"/>
          </ac:picMkLst>
        </pc:picChg>
        <pc:picChg chg="add mod">
          <ac:chgData name="viswanath gopalakrishnan" userId="0291d92d5a8006f9" providerId="LiveId" clId="{031161B0-8944-4166-815F-595D39F146CD}" dt="2020-07-08T12:33:38.415" v="3762" actId="14100"/>
          <ac:picMkLst>
            <pc:docMk/>
            <pc:sldMk cId="2227993417" sldId="370"/>
            <ac:picMk id="18" creationId="{487C5218-2622-46F2-87EA-C5E4E9E4D642}"/>
          </ac:picMkLst>
        </pc:picChg>
        <pc:picChg chg="add mod topLvl">
          <ac:chgData name="viswanath gopalakrishnan" userId="0291d92d5a8006f9" providerId="LiveId" clId="{031161B0-8944-4166-815F-595D39F146CD}" dt="2020-07-08T13:02:11.135" v="3832" actId="164"/>
          <ac:picMkLst>
            <pc:docMk/>
            <pc:sldMk cId="2227993417" sldId="370"/>
            <ac:picMk id="36" creationId="{6172A739-6477-4ACB-92F4-B25D41702D21}"/>
          </ac:picMkLst>
        </pc:picChg>
        <pc:picChg chg="add del mod topLvl">
          <ac:chgData name="viswanath gopalakrishnan" userId="0291d92d5a8006f9" providerId="LiveId" clId="{031161B0-8944-4166-815F-595D39F146CD}" dt="2020-07-08T13:01:58.704" v="3828" actId="478"/>
          <ac:picMkLst>
            <pc:docMk/>
            <pc:sldMk cId="2227993417" sldId="370"/>
            <ac:picMk id="37" creationId="{BDA2D48E-11AF-42F0-8C45-7386BA5A49FE}"/>
          </ac:picMkLst>
        </pc:picChg>
        <pc:picChg chg="add mod">
          <ac:chgData name="viswanath gopalakrishnan" userId="0291d92d5a8006f9" providerId="LiveId" clId="{031161B0-8944-4166-815F-595D39F146CD}" dt="2020-07-08T13:02:11.135" v="3832" actId="164"/>
          <ac:picMkLst>
            <pc:docMk/>
            <pc:sldMk cId="2227993417" sldId="370"/>
            <ac:picMk id="40" creationId="{EB835BED-A94E-4146-B126-59DC407E29F7}"/>
          </ac:picMkLst>
        </pc:picChg>
        <pc:cxnChg chg="add mod">
          <ac:chgData name="viswanath gopalakrishnan" userId="0291d92d5a8006f9" providerId="LiveId" clId="{031161B0-8944-4166-815F-595D39F146CD}" dt="2020-07-08T12:34:54.031" v="3775" actId="13822"/>
          <ac:cxnSpMkLst>
            <pc:docMk/>
            <pc:sldMk cId="2227993417" sldId="370"/>
            <ac:cxnSpMk id="23" creationId="{3FFD5AB8-9B9B-4459-BC30-DED628429ABB}"/>
          </ac:cxnSpMkLst>
        </pc:cxnChg>
        <pc:cxnChg chg="add mod">
          <ac:chgData name="viswanath gopalakrishnan" userId="0291d92d5a8006f9" providerId="LiveId" clId="{031161B0-8944-4166-815F-595D39F146CD}" dt="2020-07-08T12:37:15.915" v="3799" actId="13822"/>
          <ac:cxnSpMkLst>
            <pc:docMk/>
            <pc:sldMk cId="2227993417" sldId="370"/>
            <ac:cxnSpMk id="34" creationId="{7E5C3CF6-AB49-477A-9820-14D107F9AC47}"/>
          </ac:cxnSpMkLst>
        </pc:cxnChg>
      </pc:sldChg>
      <pc:sldChg chg="addSp delSp modSp add del mod">
        <pc:chgData name="viswanath gopalakrishnan" userId="0291d92d5a8006f9" providerId="LiveId" clId="{031161B0-8944-4166-815F-595D39F146CD}" dt="2020-07-28T04:16:58.346" v="6148" actId="2696"/>
        <pc:sldMkLst>
          <pc:docMk/>
          <pc:sldMk cId="2697828396" sldId="371"/>
        </pc:sldMkLst>
        <pc:spChg chg="mod">
          <ac:chgData name="viswanath gopalakrishnan" userId="0291d92d5a8006f9" providerId="LiveId" clId="{031161B0-8944-4166-815F-595D39F146CD}" dt="2020-07-08T09:38:11.680" v="3426" actId="20577"/>
          <ac:spMkLst>
            <pc:docMk/>
            <pc:sldMk cId="2697828396" sldId="371"/>
            <ac:spMk id="2" creationId="{B1294D20-5533-481C-A381-BD921BBDA10F}"/>
          </ac:spMkLst>
        </pc:spChg>
        <pc:spChg chg="mod">
          <ac:chgData name="viswanath gopalakrishnan" userId="0291d92d5a8006f9" providerId="LiveId" clId="{031161B0-8944-4166-815F-595D39F146CD}" dt="2020-07-08T09:38:17.106" v="3433" actId="20577"/>
          <ac:spMkLst>
            <pc:docMk/>
            <pc:sldMk cId="2697828396" sldId="371"/>
            <ac:spMk id="4" creationId="{A1A6E64A-2D6A-4366-A68D-E5BC564A8E93}"/>
          </ac:spMkLst>
        </pc:spChg>
        <pc:spChg chg="del">
          <ac:chgData name="viswanath gopalakrishnan" userId="0291d92d5a8006f9" providerId="LiveId" clId="{031161B0-8944-4166-815F-595D39F146CD}" dt="2020-07-08T09:45:21.498" v="3526" actId="478"/>
          <ac:spMkLst>
            <pc:docMk/>
            <pc:sldMk cId="2697828396" sldId="371"/>
            <ac:spMk id="8" creationId="{A0EF1A21-2653-448F-BE4C-DCBD8D4A8536}"/>
          </ac:spMkLst>
        </pc:spChg>
        <pc:spChg chg="del">
          <ac:chgData name="viswanath gopalakrishnan" userId="0291d92d5a8006f9" providerId="LiveId" clId="{031161B0-8944-4166-815F-595D39F146CD}" dt="2020-07-08T09:45:21.498" v="3526" actId="478"/>
          <ac:spMkLst>
            <pc:docMk/>
            <pc:sldMk cId="2697828396" sldId="371"/>
            <ac:spMk id="12" creationId="{A6365B4F-09D1-4EEF-80E1-9A7E0C3AA498}"/>
          </ac:spMkLst>
        </pc:spChg>
        <pc:spChg chg="del">
          <ac:chgData name="viswanath gopalakrishnan" userId="0291d92d5a8006f9" providerId="LiveId" clId="{031161B0-8944-4166-815F-595D39F146CD}" dt="2020-07-08T09:45:21.498" v="3526" actId="478"/>
          <ac:spMkLst>
            <pc:docMk/>
            <pc:sldMk cId="2697828396" sldId="371"/>
            <ac:spMk id="14" creationId="{F86054A8-460F-48D4-A149-16314D9B2FBE}"/>
          </ac:spMkLst>
        </pc:spChg>
        <pc:picChg chg="add mod">
          <ac:chgData name="viswanath gopalakrishnan" userId="0291d92d5a8006f9" providerId="LiveId" clId="{031161B0-8944-4166-815F-595D39F146CD}" dt="2020-07-08T09:44:55.093" v="3525" actId="1076"/>
          <ac:picMkLst>
            <pc:docMk/>
            <pc:sldMk cId="2697828396" sldId="371"/>
            <ac:picMk id="3" creationId="{8AA2B2C2-2828-4B22-97A8-9C59E92C5CE5}"/>
          </ac:picMkLst>
        </pc:picChg>
        <pc:picChg chg="add mod">
          <ac:chgData name="viswanath gopalakrishnan" userId="0291d92d5a8006f9" providerId="LiveId" clId="{031161B0-8944-4166-815F-595D39F146CD}" dt="2020-07-08T09:48:39.026" v="3533" actId="1076"/>
          <ac:picMkLst>
            <pc:docMk/>
            <pc:sldMk cId="2697828396" sldId="371"/>
            <ac:picMk id="5" creationId="{3569F95C-6B51-4C1A-A7E3-6BCA0BFA783C}"/>
          </ac:picMkLst>
        </pc:picChg>
        <pc:picChg chg="del">
          <ac:chgData name="viswanath gopalakrishnan" userId="0291d92d5a8006f9" providerId="LiveId" clId="{031161B0-8944-4166-815F-595D39F146CD}" dt="2020-07-08T09:45:21.498" v="3526" actId="478"/>
          <ac:picMkLst>
            <pc:docMk/>
            <pc:sldMk cId="2697828396" sldId="371"/>
            <ac:picMk id="6" creationId="{3EB8A293-2263-4D80-9316-905870008732}"/>
          </ac:picMkLst>
        </pc:picChg>
        <pc:picChg chg="del">
          <ac:chgData name="viswanath gopalakrishnan" userId="0291d92d5a8006f9" providerId="LiveId" clId="{031161B0-8944-4166-815F-595D39F146CD}" dt="2020-07-08T09:45:21.498" v="3526" actId="478"/>
          <ac:picMkLst>
            <pc:docMk/>
            <pc:sldMk cId="2697828396" sldId="371"/>
            <ac:picMk id="7" creationId="{69C4325E-0E88-4D4D-8E85-A374B99FBD01}"/>
          </ac:picMkLst>
        </pc:picChg>
        <pc:picChg chg="del">
          <ac:chgData name="viswanath gopalakrishnan" userId="0291d92d5a8006f9" providerId="LiveId" clId="{031161B0-8944-4166-815F-595D39F146CD}" dt="2020-07-08T09:38:19.836" v="3434" actId="478"/>
          <ac:picMkLst>
            <pc:docMk/>
            <pc:sldMk cId="2697828396" sldId="371"/>
            <ac:picMk id="9" creationId="{987ACC2D-7CD0-4400-9F24-3027FDFDCFAB}"/>
          </ac:picMkLst>
        </pc:picChg>
        <pc:picChg chg="del">
          <ac:chgData name="viswanath gopalakrishnan" userId="0291d92d5a8006f9" providerId="LiveId" clId="{031161B0-8944-4166-815F-595D39F146CD}" dt="2020-07-08T09:45:21.498" v="3526" actId="478"/>
          <ac:picMkLst>
            <pc:docMk/>
            <pc:sldMk cId="2697828396" sldId="371"/>
            <ac:picMk id="10" creationId="{A99FC8F8-D02F-4C1F-973D-FE9DB6380D41}"/>
          </ac:picMkLst>
        </pc:picChg>
        <pc:picChg chg="del">
          <ac:chgData name="viswanath gopalakrishnan" userId="0291d92d5a8006f9" providerId="LiveId" clId="{031161B0-8944-4166-815F-595D39F146CD}" dt="2020-07-08T09:45:21.498" v="3526" actId="478"/>
          <ac:picMkLst>
            <pc:docMk/>
            <pc:sldMk cId="2697828396" sldId="371"/>
            <ac:picMk id="11" creationId="{C1835B4D-8053-415C-8E4E-581B3A30FAEE}"/>
          </ac:picMkLst>
        </pc:picChg>
        <pc:picChg chg="del">
          <ac:chgData name="viswanath gopalakrishnan" userId="0291d92d5a8006f9" providerId="LiveId" clId="{031161B0-8944-4166-815F-595D39F146CD}" dt="2020-07-08T09:45:21.498" v="3526" actId="478"/>
          <ac:picMkLst>
            <pc:docMk/>
            <pc:sldMk cId="2697828396" sldId="371"/>
            <ac:picMk id="13" creationId="{897B91C7-728D-4E23-BDE7-42A7020E8B70}"/>
          </ac:picMkLst>
        </pc:picChg>
        <pc:picChg chg="del">
          <ac:chgData name="viswanath gopalakrishnan" userId="0291d92d5a8006f9" providerId="LiveId" clId="{031161B0-8944-4166-815F-595D39F146CD}" dt="2020-07-08T09:45:21.498" v="3526" actId="478"/>
          <ac:picMkLst>
            <pc:docMk/>
            <pc:sldMk cId="2697828396" sldId="371"/>
            <ac:picMk id="15" creationId="{6B27AF70-E151-4585-8F93-6A6208F4EEA3}"/>
          </ac:picMkLst>
        </pc:picChg>
        <pc:picChg chg="add mod">
          <ac:chgData name="viswanath gopalakrishnan" userId="0291d92d5a8006f9" providerId="LiveId" clId="{031161B0-8944-4166-815F-595D39F146CD}" dt="2020-07-08T09:51:47.033" v="3547" actId="1076"/>
          <ac:picMkLst>
            <pc:docMk/>
            <pc:sldMk cId="2697828396" sldId="371"/>
            <ac:picMk id="16" creationId="{82E5D3ED-63C1-4DC4-84AD-5E8C4C1179DA}"/>
          </ac:picMkLst>
        </pc:picChg>
        <pc:picChg chg="add mod">
          <ac:chgData name="viswanath gopalakrishnan" userId="0291d92d5a8006f9" providerId="LiveId" clId="{031161B0-8944-4166-815F-595D39F146CD}" dt="2020-07-08T09:51:45.747" v="3546" actId="14100"/>
          <ac:picMkLst>
            <pc:docMk/>
            <pc:sldMk cId="2697828396" sldId="371"/>
            <ac:picMk id="17" creationId="{73F96C1E-EE3D-4DC5-A6A0-C69408EABE57}"/>
          </ac:picMkLst>
        </pc:picChg>
      </pc:sldChg>
      <pc:sldChg chg="addSp delSp modSp add del mod ord">
        <pc:chgData name="viswanath gopalakrishnan" userId="0291d92d5a8006f9" providerId="LiveId" clId="{031161B0-8944-4166-815F-595D39F146CD}" dt="2020-07-28T04:16:58.346" v="6148" actId="2696"/>
        <pc:sldMkLst>
          <pc:docMk/>
          <pc:sldMk cId="2882753442" sldId="372"/>
        </pc:sldMkLst>
        <pc:spChg chg="mod">
          <ac:chgData name="viswanath gopalakrishnan" userId="0291d92d5a8006f9" providerId="LiveId" clId="{031161B0-8944-4166-815F-595D39F146CD}" dt="2020-07-08T09:40:08.569" v="3455" actId="20577"/>
          <ac:spMkLst>
            <pc:docMk/>
            <pc:sldMk cId="2882753442" sldId="372"/>
            <ac:spMk id="2" creationId="{B1294D20-5533-481C-A381-BD921BBDA10F}"/>
          </ac:spMkLst>
        </pc:spChg>
        <pc:spChg chg="del">
          <ac:chgData name="viswanath gopalakrishnan" userId="0291d92d5a8006f9" providerId="LiveId" clId="{031161B0-8944-4166-815F-595D39F146CD}" dt="2020-07-08T09:40:15.941" v="3456" actId="478"/>
          <ac:spMkLst>
            <pc:docMk/>
            <pc:sldMk cId="2882753442" sldId="372"/>
            <ac:spMk id="4" creationId="{A1A6E64A-2D6A-4366-A68D-E5BC564A8E93}"/>
          </ac:spMkLst>
        </pc:spChg>
        <pc:spChg chg="add mod">
          <ac:chgData name="viswanath gopalakrishnan" userId="0291d92d5a8006f9" providerId="LiveId" clId="{031161B0-8944-4166-815F-595D39F146CD}" dt="2020-07-08T09:42:11.974" v="3511" actId="1076"/>
          <ac:spMkLst>
            <pc:docMk/>
            <pc:sldMk cId="2882753442" sldId="372"/>
            <ac:spMk id="5" creationId="{1D1BC874-B3DF-4438-BDC6-EF735E6BF474}"/>
          </ac:spMkLst>
        </pc:spChg>
        <pc:spChg chg="del">
          <ac:chgData name="viswanath gopalakrishnan" userId="0291d92d5a8006f9" providerId="LiveId" clId="{031161B0-8944-4166-815F-595D39F146CD}" dt="2020-07-08T09:40:15.941" v="3456" actId="478"/>
          <ac:spMkLst>
            <pc:docMk/>
            <pc:sldMk cId="2882753442" sldId="372"/>
            <ac:spMk id="8" creationId="{A0EF1A21-2653-448F-BE4C-DCBD8D4A8536}"/>
          </ac:spMkLst>
        </pc:spChg>
        <pc:spChg chg="del">
          <ac:chgData name="viswanath gopalakrishnan" userId="0291d92d5a8006f9" providerId="LiveId" clId="{031161B0-8944-4166-815F-595D39F146CD}" dt="2020-07-08T09:40:15.941" v="3456" actId="478"/>
          <ac:spMkLst>
            <pc:docMk/>
            <pc:sldMk cId="2882753442" sldId="372"/>
            <ac:spMk id="12" creationId="{A6365B4F-09D1-4EEF-80E1-9A7E0C3AA498}"/>
          </ac:spMkLst>
        </pc:spChg>
        <pc:spChg chg="del">
          <ac:chgData name="viswanath gopalakrishnan" userId="0291d92d5a8006f9" providerId="LiveId" clId="{031161B0-8944-4166-815F-595D39F146CD}" dt="2020-07-08T09:40:15.941" v="3456" actId="478"/>
          <ac:spMkLst>
            <pc:docMk/>
            <pc:sldMk cId="2882753442" sldId="372"/>
            <ac:spMk id="14" creationId="{F86054A8-460F-48D4-A149-16314D9B2FBE}"/>
          </ac:spMkLst>
        </pc:spChg>
        <pc:picChg chg="add del mod">
          <ac:chgData name="viswanath gopalakrishnan" userId="0291d92d5a8006f9" providerId="LiveId" clId="{031161B0-8944-4166-815F-595D39F146CD}" dt="2020-07-08T09:41:59.514" v="3505" actId="478"/>
          <ac:picMkLst>
            <pc:docMk/>
            <pc:sldMk cId="2882753442" sldId="372"/>
            <ac:picMk id="3" creationId="{DC25F505-3D0E-457D-BD59-41E1CD8856F3}"/>
          </ac:picMkLst>
        </pc:picChg>
        <pc:picChg chg="del">
          <ac:chgData name="viswanath gopalakrishnan" userId="0291d92d5a8006f9" providerId="LiveId" clId="{031161B0-8944-4166-815F-595D39F146CD}" dt="2020-07-08T09:40:15.941" v="3456" actId="478"/>
          <ac:picMkLst>
            <pc:docMk/>
            <pc:sldMk cId="2882753442" sldId="372"/>
            <ac:picMk id="6" creationId="{3EB8A293-2263-4D80-9316-905870008732}"/>
          </ac:picMkLst>
        </pc:picChg>
        <pc:picChg chg="del">
          <ac:chgData name="viswanath gopalakrishnan" userId="0291d92d5a8006f9" providerId="LiveId" clId="{031161B0-8944-4166-815F-595D39F146CD}" dt="2020-07-08T09:40:15.941" v="3456" actId="478"/>
          <ac:picMkLst>
            <pc:docMk/>
            <pc:sldMk cId="2882753442" sldId="372"/>
            <ac:picMk id="7" creationId="{69C4325E-0E88-4D4D-8E85-A374B99FBD01}"/>
          </ac:picMkLst>
        </pc:picChg>
        <pc:picChg chg="add mod">
          <ac:chgData name="viswanath gopalakrishnan" userId="0291d92d5a8006f9" providerId="LiveId" clId="{031161B0-8944-4166-815F-595D39F146CD}" dt="2020-07-08T09:42:08.482" v="3510" actId="1076"/>
          <ac:picMkLst>
            <pc:docMk/>
            <pc:sldMk cId="2882753442" sldId="372"/>
            <ac:picMk id="9" creationId="{2065A078-40A4-4EA6-8229-F2D79F2AC59E}"/>
          </ac:picMkLst>
        </pc:picChg>
        <pc:picChg chg="del">
          <ac:chgData name="viswanath gopalakrishnan" userId="0291d92d5a8006f9" providerId="LiveId" clId="{031161B0-8944-4166-815F-595D39F146CD}" dt="2020-07-08T09:40:15.941" v="3456" actId="478"/>
          <ac:picMkLst>
            <pc:docMk/>
            <pc:sldMk cId="2882753442" sldId="372"/>
            <ac:picMk id="10" creationId="{A99FC8F8-D02F-4C1F-973D-FE9DB6380D41}"/>
          </ac:picMkLst>
        </pc:picChg>
        <pc:picChg chg="del">
          <ac:chgData name="viswanath gopalakrishnan" userId="0291d92d5a8006f9" providerId="LiveId" clId="{031161B0-8944-4166-815F-595D39F146CD}" dt="2020-07-08T09:40:15.941" v="3456" actId="478"/>
          <ac:picMkLst>
            <pc:docMk/>
            <pc:sldMk cId="2882753442" sldId="372"/>
            <ac:picMk id="11" creationId="{C1835B4D-8053-415C-8E4E-581B3A30FAEE}"/>
          </ac:picMkLst>
        </pc:picChg>
        <pc:picChg chg="del">
          <ac:chgData name="viswanath gopalakrishnan" userId="0291d92d5a8006f9" providerId="LiveId" clId="{031161B0-8944-4166-815F-595D39F146CD}" dt="2020-07-08T09:40:15.941" v="3456" actId="478"/>
          <ac:picMkLst>
            <pc:docMk/>
            <pc:sldMk cId="2882753442" sldId="372"/>
            <ac:picMk id="13" creationId="{897B91C7-728D-4E23-BDE7-42A7020E8B70}"/>
          </ac:picMkLst>
        </pc:picChg>
        <pc:picChg chg="del">
          <ac:chgData name="viswanath gopalakrishnan" userId="0291d92d5a8006f9" providerId="LiveId" clId="{031161B0-8944-4166-815F-595D39F146CD}" dt="2020-07-08T09:40:15.941" v="3456" actId="478"/>
          <ac:picMkLst>
            <pc:docMk/>
            <pc:sldMk cId="2882753442" sldId="372"/>
            <ac:picMk id="15" creationId="{6B27AF70-E151-4585-8F93-6A6208F4EEA3}"/>
          </ac:picMkLst>
        </pc:picChg>
        <pc:picChg chg="add mod">
          <ac:chgData name="viswanath gopalakrishnan" userId="0291d92d5a8006f9" providerId="LiveId" clId="{031161B0-8944-4166-815F-595D39F146CD}" dt="2020-07-08T09:43:09.161" v="3516" actId="1076"/>
          <ac:picMkLst>
            <pc:docMk/>
            <pc:sldMk cId="2882753442" sldId="372"/>
            <ac:picMk id="16" creationId="{57A5B8BC-2A85-4050-918D-14F9AAFDE1DD}"/>
          </ac:picMkLst>
        </pc:picChg>
        <pc:picChg chg="add mod">
          <ac:chgData name="viswanath gopalakrishnan" userId="0291d92d5a8006f9" providerId="LiveId" clId="{031161B0-8944-4166-815F-595D39F146CD}" dt="2020-07-08T09:43:26.062" v="3519" actId="1076"/>
          <ac:picMkLst>
            <pc:docMk/>
            <pc:sldMk cId="2882753442" sldId="372"/>
            <ac:picMk id="17" creationId="{98B069D8-4370-4692-BB9F-0B27B486E42D}"/>
          </ac:picMkLst>
        </pc:picChg>
        <pc:picChg chg="add mod">
          <ac:chgData name="viswanath gopalakrishnan" userId="0291d92d5a8006f9" providerId="LiveId" clId="{031161B0-8944-4166-815F-595D39F146CD}" dt="2020-07-08T09:43:39.480" v="3522" actId="1076"/>
          <ac:picMkLst>
            <pc:docMk/>
            <pc:sldMk cId="2882753442" sldId="372"/>
            <ac:picMk id="18" creationId="{A643AFDC-2314-4A3B-AA15-C1554891B912}"/>
          </ac:picMkLst>
        </pc:picChg>
      </pc:sldChg>
      <pc:sldChg chg="addSp delSp modSp add del mod">
        <pc:chgData name="viswanath gopalakrishnan" userId="0291d92d5a8006f9" providerId="LiveId" clId="{031161B0-8944-4166-815F-595D39F146CD}" dt="2020-07-28T04:16:58.346" v="6148" actId="2696"/>
        <pc:sldMkLst>
          <pc:docMk/>
          <pc:sldMk cId="1300272077" sldId="373"/>
        </pc:sldMkLst>
        <pc:spChg chg="mod">
          <ac:chgData name="viswanath gopalakrishnan" userId="0291d92d5a8006f9" providerId="LiveId" clId="{031161B0-8944-4166-815F-595D39F146CD}" dt="2020-07-08T10:00:23.159" v="3684" actId="20577"/>
          <ac:spMkLst>
            <pc:docMk/>
            <pc:sldMk cId="1300272077" sldId="373"/>
            <ac:spMk id="2" creationId="{B1294D20-5533-481C-A381-BD921BBDA10F}"/>
          </ac:spMkLst>
        </pc:spChg>
        <pc:spChg chg="del">
          <ac:chgData name="viswanath gopalakrishnan" userId="0291d92d5a8006f9" providerId="LiveId" clId="{031161B0-8944-4166-815F-595D39F146CD}" dt="2020-07-08T10:00:13.344" v="3652" actId="478"/>
          <ac:spMkLst>
            <pc:docMk/>
            <pc:sldMk cId="1300272077" sldId="373"/>
            <ac:spMk id="3" creationId="{B7A46613-B0F0-4494-9C2A-59B77F26C7DC}"/>
          </ac:spMkLst>
        </pc:spChg>
        <pc:spChg chg="del">
          <ac:chgData name="viswanath gopalakrishnan" userId="0291d92d5a8006f9" providerId="LiveId" clId="{031161B0-8944-4166-815F-595D39F146CD}" dt="2020-07-08T10:00:13.344" v="3652" actId="478"/>
          <ac:spMkLst>
            <pc:docMk/>
            <pc:sldMk cId="1300272077" sldId="373"/>
            <ac:spMk id="4" creationId="{0976A583-DD59-4D80-B034-CF3A83774BB5}"/>
          </ac:spMkLst>
        </pc:spChg>
        <pc:spChg chg="add mod">
          <ac:chgData name="viswanath gopalakrishnan" userId="0291d92d5a8006f9" providerId="LiveId" clId="{031161B0-8944-4166-815F-595D39F146CD}" dt="2020-07-10T06:03:39.211" v="3852" actId="164"/>
          <ac:spMkLst>
            <pc:docMk/>
            <pc:sldMk cId="1300272077" sldId="373"/>
            <ac:spMk id="7" creationId="{2CC5C218-5055-4D0C-B023-2F16743970BB}"/>
          </ac:spMkLst>
        </pc:spChg>
        <pc:spChg chg="add mod">
          <ac:chgData name="viswanath gopalakrishnan" userId="0291d92d5a8006f9" providerId="LiveId" clId="{031161B0-8944-4166-815F-595D39F146CD}" dt="2020-07-10T06:37:17.785" v="3996" actId="208"/>
          <ac:spMkLst>
            <pc:docMk/>
            <pc:sldMk cId="1300272077" sldId="373"/>
            <ac:spMk id="17" creationId="{47F6F0AB-EEDB-4B9F-A239-7BF5A9FFB43D}"/>
          </ac:spMkLst>
        </pc:spChg>
        <pc:grpChg chg="add del mod">
          <ac:chgData name="viswanath gopalakrishnan" userId="0291d92d5a8006f9" providerId="LiveId" clId="{031161B0-8944-4166-815F-595D39F146CD}" dt="2020-07-10T06:32:49.048" v="3899" actId="478"/>
          <ac:grpSpMkLst>
            <pc:docMk/>
            <pc:sldMk cId="1300272077" sldId="373"/>
            <ac:grpSpMk id="8" creationId="{4EC3DA6E-B763-4152-9083-E65C7D7DE7E0}"/>
          </ac:grpSpMkLst>
        </pc:grpChg>
        <pc:picChg chg="add mod">
          <ac:chgData name="viswanath gopalakrishnan" userId="0291d92d5a8006f9" providerId="LiveId" clId="{031161B0-8944-4166-815F-595D39F146CD}" dt="2020-07-10T06:03:39.211" v="3852" actId="164"/>
          <ac:picMkLst>
            <pc:docMk/>
            <pc:sldMk cId="1300272077" sldId="373"/>
            <ac:picMk id="5" creationId="{6AEEF4C5-9723-4564-9CD3-91DAB1CBE81F}"/>
          </ac:picMkLst>
        </pc:picChg>
        <pc:picChg chg="add del mod">
          <ac:chgData name="viswanath gopalakrishnan" userId="0291d92d5a8006f9" providerId="LiveId" clId="{031161B0-8944-4166-815F-595D39F146CD}" dt="2020-07-10T06:32:49.048" v="3899" actId="478"/>
          <ac:picMkLst>
            <pc:docMk/>
            <pc:sldMk cId="1300272077" sldId="373"/>
            <ac:picMk id="6" creationId="{D7782A39-4D0A-42CF-8FE9-96089D15AFED}"/>
          </ac:picMkLst>
        </pc:picChg>
        <pc:picChg chg="add del mod">
          <ac:chgData name="viswanath gopalakrishnan" userId="0291d92d5a8006f9" providerId="LiveId" clId="{031161B0-8944-4166-815F-595D39F146CD}" dt="2020-07-10T06:32:49.048" v="3899" actId="478"/>
          <ac:picMkLst>
            <pc:docMk/>
            <pc:sldMk cId="1300272077" sldId="373"/>
            <ac:picMk id="9" creationId="{93BB89E5-3591-4F87-AFB6-0AD091F7E59F}"/>
          </ac:picMkLst>
        </pc:picChg>
        <pc:picChg chg="add mod">
          <ac:chgData name="viswanath gopalakrishnan" userId="0291d92d5a8006f9" providerId="LiveId" clId="{031161B0-8944-4166-815F-595D39F146CD}" dt="2020-07-10T06:30:12.288" v="3874" actId="1076"/>
          <ac:picMkLst>
            <pc:docMk/>
            <pc:sldMk cId="1300272077" sldId="373"/>
            <ac:picMk id="10" creationId="{A4D902EE-5369-4618-86C5-AF81F8C12C4F}"/>
          </ac:picMkLst>
        </pc:picChg>
        <pc:picChg chg="add mod">
          <ac:chgData name="viswanath gopalakrishnan" userId="0291d92d5a8006f9" providerId="LiveId" clId="{031161B0-8944-4166-815F-595D39F146CD}" dt="2020-07-10T06:30:35.019" v="3877" actId="1076"/>
          <ac:picMkLst>
            <pc:docMk/>
            <pc:sldMk cId="1300272077" sldId="373"/>
            <ac:picMk id="11" creationId="{5ED5E784-B0FC-485B-A148-5845C770C54D}"/>
          </ac:picMkLst>
        </pc:picChg>
        <pc:picChg chg="add mod">
          <ac:chgData name="viswanath gopalakrishnan" userId="0291d92d5a8006f9" providerId="LiveId" clId="{031161B0-8944-4166-815F-595D39F146CD}" dt="2020-07-10T06:32:03.132" v="3890" actId="1076"/>
          <ac:picMkLst>
            <pc:docMk/>
            <pc:sldMk cId="1300272077" sldId="373"/>
            <ac:picMk id="12" creationId="{AB3AA9F1-BD37-4859-A046-04518AE119F0}"/>
          </ac:picMkLst>
        </pc:picChg>
        <pc:picChg chg="add mod">
          <ac:chgData name="viswanath gopalakrishnan" userId="0291d92d5a8006f9" providerId="LiveId" clId="{031161B0-8944-4166-815F-595D39F146CD}" dt="2020-07-10T06:36:52.068" v="3990" actId="1076"/>
          <ac:picMkLst>
            <pc:docMk/>
            <pc:sldMk cId="1300272077" sldId="373"/>
            <ac:picMk id="13" creationId="{19D10D29-ACB5-410A-AA2A-B5D2A9537D6D}"/>
          </ac:picMkLst>
        </pc:picChg>
        <pc:picChg chg="add mod">
          <ac:chgData name="viswanath gopalakrishnan" userId="0291d92d5a8006f9" providerId="LiveId" clId="{031161B0-8944-4166-815F-595D39F146CD}" dt="2020-07-10T06:36:49.184" v="3989" actId="1076"/>
          <ac:picMkLst>
            <pc:docMk/>
            <pc:sldMk cId="1300272077" sldId="373"/>
            <ac:picMk id="14" creationId="{79845E9C-21E6-4BC2-ABA4-2DDFDB4D6E84}"/>
          </ac:picMkLst>
        </pc:picChg>
        <pc:picChg chg="add mod">
          <ac:chgData name="viswanath gopalakrishnan" userId="0291d92d5a8006f9" providerId="LiveId" clId="{031161B0-8944-4166-815F-595D39F146CD}" dt="2020-07-10T06:36:41.718" v="3987" actId="1076"/>
          <ac:picMkLst>
            <pc:docMk/>
            <pc:sldMk cId="1300272077" sldId="373"/>
            <ac:picMk id="15" creationId="{24171C3F-3A3C-43B1-B848-B28442EF3114}"/>
          </ac:picMkLst>
        </pc:picChg>
        <pc:picChg chg="add mod">
          <ac:chgData name="viswanath gopalakrishnan" userId="0291d92d5a8006f9" providerId="LiveId" clId="{031161B0-8944-4166-815F-595D39F146CD}" dt="2020-07-10T06:36:46.063" v="3988" actId="1076"/>
          <ac:picMkLst>
            <pc:docMk/>
            <pc:sldMk cId="1300272077" sldId="373"/>
            <ac:picMk id="16" creationId="{DE62D6F2-3850-4E8B-9F90-48C77CEC48AC}"/>
          </ac:picMkLst>
        </pc:picChg>
      </pc:sldChg>
      <pc:sldChg chg="modSp add del mod">
        <pc:chgData name="viswanath gopalakrishnan" userId="0291d92d5a8006f9" providerId="LiveId" clId="{031161B0-8944-4166-815F-595D39F146CD}" dt="2020-07-28T04:16:58.346" v="6148" actId="2696"/>
        <pc:sldMkLst>
          <pc:docMk/>
          <pc:sldMk cId="1916828044" sldId="374"/>
        </pc:sldMkLst>
        <pc:spChg chg="mod">
          <ac:chgData name="viswanath gopalakrishnan" userId="0291d92d5a8006f9" providerId="LiveId" clId="{031161B0-8944-4166-815F-595D39F146CD}" dt="2020-07-08T10:00:31.075" v="3694" actId="20577"/>
          <ac:spMkLst>
            <pc:docMk/>
            <pc:sldMk cId="1916828044" sldId="374"/>
            <ac:spMk id="2" creationId="{B1294D20-5533-481C-A381-BD921BBDA10F}"/>
          </ac:spMkLst>
        </pc:spChg>
      </pc:sldChg>
      <pc:sldChg chg="addSp delSp modSp add del mod">
        <pc:chgData name="viswanath gopalakrishnan" userId="0291d92d5a8006f9" providerId="LiveId" clId="{031161B0-8944-4166-815F-595D39F146CD}" dt="2020-07-28T04:16:58.346" v="6148" actId="2696"/>
        <pc:sldMkLst>
          <pc:docMk/>
          <pc:sldMk cId="2833608631" sldId="375"/>
        </pc:sldMkLst>
        <pc:spChg chg="mod">
          <ac:chgData name="viswanath gopalakrishnan" userId="0291d92d5a8006f9" providerId="LiveId" clId="{031161B0-8944-4166-815F-595D39F146CD}" dt="2020-07-10T07:01:03.513" v="4150" actId="6549"/>
          <ac:spMkLst>
            <pc:docMk/>
            <pc:sldMk cId="2833608631" sldId="375"/>
            <ac:spMk id="2" creationId="{B1294D20-5533-481C-A381-BD921BBDA10F}"/>
          </ac:spMkLst>
        </pc:spChg>
        <pc:spChg chg="mod">
          <ac:chgData name="viswanath gopalakrishnan" userId="0291d92d5a8006f9" providerId="LiveId" clId="{031161B0-8944-4166-815F-595D39F146CD}" dt="2020-07-15T04:06:24.874" v="4522" actId="1076"/>
          <ac:spMkLst>
            <pc:docMk/>
            <pc:sldMk cId="2833608631" sldId="375"/>
            <ac:spMk id="10" creationId="{991B16F8-46AF-4CC6-BB83-D89E328B0881}"/>
          </ac:spMkLst>
        </pc:spChg>
        <pc:spChg chg="del">
          <ac:chgData name="viswanath gopalakrishnan" userId="0291d92d5a8006f9" providerId="LiveId" clId="{031161B0-8944-4166-815F-595D39F146CD}" dt="2020-07-10T06:38:54.169" v="3998" actId="478"/>
          <ac:spMkLst>
            <pc:docMk/>
            <pc:sldMk cId="2833608631" sldId="375"/>
            <ac:spMk id="17" creationId="{47F6F0AB-EEDB-4B9F-A239-7BF5A9FFB43D}"/>
          </ac:spMkLst>
        </pc:spChg>
        <pc:spChg chg="add mod">
          <ac:chgData name="viswanath gopalakrishnan" userId="0291d92d5a8006f9" providerId="LiveId" clId="{031161B0-8944-4166-815F-595D39F146CD}" dt="2020-07-10T06:45:22.105" v="4028" actId="14100"/>
          <ac:spMkLst>
            <pc:docMk/>
            <pc:sldMk cId="2833608631" sldId="375"/>
            <ac:spMk id="18" creationId="{53E3E64B-01D5-4173-97A4-D63228B4A65B}"/>
          </ac:spMkLst>
        </pc:spChg>
        <pc:spChg chg="add mod">
          <ac:chgData name="viswanath gopalakrishnan" userId="0291d92d5a8006f9" providerId="LiveId" clId="{031161B0-8944-4166-815F-595D39F146CD}" dt="2020-07-10T06:55:48.926" v="4082" actId="1076"/>
          <ac:spMkLst>
            <pc:docMk/>
            <pc:sldMk cId="2833608631" sldId="375"/>
            <ac:spMk id="19" creationId="{5DCA7EF9-5E2D-4CA3-B906-5740C5FF2080}"/>
          </ac:spMkLst>
        </pc:spChg>
        <pc:spChg chg="add del mod">
          <ac:chgData name="viswanath gopalakrishnan" userId="0291d92d5a8006f9" providerId="LiveId" clId="{031161B0-8944-4166-815F-595D39F146CD}" dt="2020-07-10T06:54:14.916" v="4074" actId="478"/>
          <ac:spMkLst>
            <pc:docMk/>
            <pc:sldMk cId="2833608631" sldId="375"/>
            <ac:spMk id="22" creationId="{A0F3FB58-7B78-4DCC-985D-D3AC5A20F2F5}"/>
          </ac:spMkLst>
        </pc:spChg>
        <pc:spChg chg="add mod">
          <ac:chgData name="viswanath gopalakrishnan" userId="0291d92d5a8006f9" providerId="LiveId" clId="{031161B0-8944-4166-815F-595D39F146CD}" dt="2020-07-10T07:04:45.111" v="4164" actId="1076"/>
          <ac:spMkLst>
            <pc:docMk/>
            <pc:sldMk cId="2833608631" sldId="375"/>
            <ac:spMk id="39" creationId="{C24F38A3-9BE4-461A-9E1F-8F76CAE93DD3}"/>
          </ac:spMkLst>
        </pc:spChg>
        <pc:spChg chg="add del mod topLvl">
          <ac:chgData name="viswanath gopalakrishnan" userId="0291d92d5a8006f9" providerId="LiveId" clId="{031161B0-8944-4166-815F-595D39F146CD}" dt="2020-07-15T04:06:59.087" v="4530" actId="478"/>
          <ac:spMkLst>
            <pc:docMk/>
            <pc:sldMk cId="2833608631" sldId="375"/>
            <ac:spMk id="40" creationId="{B15432A5-9828-4DE9-BA8E-F67AD617D7BF}"/>
          </ac:spMkLst>
        </pc:spChg>
        <pc:spChg chg="add mod">
          <ac:chgData name="viswanath gopalakrishnan" userId="0291d92d5a8006f9" providerId="LiveId" clId="{031161B0-8944-4166-815F-595D39F146CD}" dt="2020-07-15T04:07:09.136" v="4532" actId="164"/>
          <ac:spMkLst>
            <pc:docMk/>
            <pc:sldMk cId="2833608631" sldId="375"/>
            <ac:spMk id="41" creationId="{045650A5-48F0-40B1-B5D7-6FCEAEAB78FF}"/>
          </ac:spMkLst>
        </pc:spChg>
        <pc:grpChg chg="add mod">
          <ac:chgData name="viswanath gopalakrishnan" userId="0291d92d5a8006f9" providerId="LiveId" clId="{031161B0-8944-4166-815F-595D39F146CD}" dt="2020-07-15T04:06:19.284" v="4518" actId="20577"/>
          <ac:grpSpMkLst>
            <pc:docMk/>
            <pc:sldMk cId="2833608631" sldId="375"/>
            <ac:grpSpMk id="11" creationId="{13F7518D-2BAA-4D36-A38E-45B600B4ADB6}"/>
          </ac:grpSpMkLst>
        </pc:grpChg>
        <pc:grpChg chg="add del mod">
          <ac:chgData name="viswanath gopalakrishnan" userId="0291d92d5a8006f9" providerId="LiveId" clId="{031161B0-8944-4166-815F-595D39F146CD}" dt="2020-07-15T04:06:48.616" v="4527" actId="165"/>
          <ac:grpSpMkLst>
            <pc:docMk/>
            <pc:sldMk cId="2833608631" sldId="375"/>
            <ac:grpSpMk id="12" creationId="{32B3E612-EF57-4E1E-A59A-6B0D468C8CAF}"/>
          </ac:grpSpMkLst>
        </pc:grpChg>
        <pc:grpChg chg="add mod">
          <ac:chgData name="viswanath gopalakrishnan" userId="0291d92d5a8006f9" providerId="LiveId" clId="{031161B0-8944-4166-815F-595D39F146CD}" dt="2020-07-15T04:07:13.338" v="4533" actId="1076"/>
          <ac:grpSpMkLst>
            <pc:docMk/>
            <pc:sldMk cId="2833608631" sldId="375"/>
            <ac:grpSpMk id="13" creationId="{9EF5D264-85C6-4126-892B-437CC429892B}"/>
          </ac:grpSpMkLst>
        </pc:grpChg>
        <pc:grpChg chg="add mod">
          <ac:chgData name="viswanath gopalakrishnan" userId="0291d92d5a8006f9" providerId="LiveId" clId="{031161B0-8944-4166-815F-595D39F146CD}" dt="2020-07-10T06:57:39.642" v="4097" actId="1076"/>
          <ac:grpSpMkLst>
            <pc:docMk/>
            <pc:sldMk cId="2833608631" sldId="375"/>
            <ac:grpSpMk id="30" creationId="{71EAE522-0A3E-474B-A2D0-DF8EB8030F37}"/>
          </ac:grpSpMkLst>
        </pc:grpChg>
        <pc:grpChg chg="add mod">
          <ac:chgData name="viswanath gopalakrishnan" userId="0291d92d5a8006f9" providerId="LiveId" clId="{031161B0-8944-4166-815F-595D39F146CD}" dt="2020-07-10T06:58:39.019" v="4104" actId="164"/>
          <ac:grpSpMkLst>
            <pc:docMk/>
            <pc:sldMk cId="2833608631" sldId="375"/>
            <ac:grpSpMk id="34" creationId="{3255CDD9-1A59-4DE3-B9BC-9469D59F6350}"/>
          </ac:grpSpMkLst>
        </pc:grpChg>
        <pc:picChg chg="add mod">
          <ac:chgData name="viswanath gopalakrishnan" userId="0291d92d5a8006f9" providerId="LiveId" clId="{031161B0-8944-4166-815F-595D39F146CD}" dt="2020-07-10T06:44:37.671" v="4018" actId="1076"/>
          <ac:picMkLst>
            <pc:docMk/>
            <pc:sldMk cId="2833608631" sldId="375"/>
            <ac:picMk id="3" creationId="{DD75AF9A-49E7-49A0-BBB7-E88D05BD5BED}"/>
          </ac:picMkLst>
        </pc:picChg>
        <pc:picChg chg="add mod">
          <ac:chgData name="viswanath gopalakrishnan" userId="0291d92d5a8006f9" providerId="LiveId" clId="{031161B0-8944-4166-815F-595D39F146CD}" dt="2020-07-10T06:49:08.551" v="4037" actId="1076"/>
          <ac:picMkLst>
            <pc:docMk/>
            <pc:sldMk cId="2833608631" sldId="375"/>
            <ac:picMk id="4" creationId="{0A3C2A4C-E107-4FA4-BF8B-7007931B0868}"/>
          </ac:picMkLst>
        </pc:picChg>
        <pc:picChg chg="add mod">
          <ac:chgData name="viswanath gopalakrishnan" userId="0291d92d5a8006f9" providerId="LiveId" clId="{031161B0-8944-4166-815F-595D39F146CD}" dt="2020-07-10T06:40:51.147" v="4017" actId="1076"/>
          <ac:picMkLst>
            <pc:docMk/>
            <pc:sldMk cId="2833608631" sldId="375"/>
            <ac:picMk id="5" creationId="{1C64C3FA-5900-41D4-9142-72A5FE5FFCAC}"/>
          </ac:picMkLst>
        </pc:picChg>
        <pc:picChg chg="add del mod">
          <ac:chgData name="viswanath gopalakrishnan" userId="0291d92d5a8006f9" providerId="LiveId" clId="{031161B0-8944-4166-815F-595D39F146CD}" dt="2020-07-10T06:49:03.957" v="4036" actId="478"/>
          <ac:picMkLst>
            <pc:docMk/>
            <pc:sldMk cId="2833608631" sldId="375"/>
            <ac:picMk id="6" creationId="{4E3D1BC8-74C9-43D7-9385-7B90DC1650F8}"/>
          </ac:picMkLst>
        </pc:picChg>
        <pc:picChg chg="add del mod">
          <ac:chgData name="viswanath gopalakrishnan" userId="0291d92d5a8006f9" providerId="LiveId" clId="{031161B0-8944-4166-815F-595D39F146CD}" dt="2020-07-10T06:49:01.833" v="4035" actId="478"/>
          <ac:picMkLst>
            <pc:docMk/>
            <pc:sldMk cId="2833608631" sldId="375"/>
            <ac:picMk id="7" creationId="{8F343EEA-D320-44EF-86A3-54E94DF4EEF1}"/>
          </ac:picMkLst>
        </pc:picChg>
        <pc:picChg chg="add del mod">
          <ac:chgData name="viswanath gopalakrishnan" userId="0291d92d5a8006f9" providerId="LiveId" clId="{031161B0-8944-4166-815F-595D39F146CD}" dt="2020-07-10T06:54:05.101" v="4073" actId="478"/>
          <ac:picMkLst>
            <pc:docMk/>
            <pc:sldMk cId="2833608631" sldId="375"/>
            <ac:picMk id="8" creationId="{7F440228-07F0-4A25-8B0C-CD3708DE4E15}"/>
          </ac:picMkLst>
        </pc:picChg>
        <pc:picChg chg="add del mod">
          <ac:chgData name="viswanath gopalakrishnan" userId="0291d92d5a8006f9" providerId="LiveId" clId="{031161B0-8944-4166-815F-595D39F146CD}" dt="2020-07-10T06:53:40.693" v="4063" actId="478"/>
          <ac:picMkLst>
            <pc:docMk/>
            <pc:sldMk cId="2833608631" sldId="375"/>
            <ac:picMk id="9" creationId="{9848B533-D49E-4A0E-8E6E-1CA612D104B5}"/>
          </ac:picMkLst>
        </pc:picChg>
        <pc:picChg chg="del">
          <ac:chgData name="viswanath gopalakrishnan" userId="0291d92d5a8006f9" providerId="LiveId" clId="{031161B0-8944-4166-815F-595D39F146CD}" dt="2020-07-10T06:38:54.169" v="3998" actId="478"/>
          <ac:picMkLst>
            <pc:docMk/>
            <pc:sldMk cId="2833608631" sldId="375"/>
            <ac:picMk id="10" creationId="{A4D902EE-5369-4618-86C5-AF81F8C12C4F}"/>
          </ac:picMkLst>
        </pc:picChg>
        <pc:picChg chg="del">
          <ac:chgData name="viswanath gopalakrishnan" userId="0291d92d5a8006f9" providerId="LiveId" clId="{031161B0-8944-4166-815F-595D39F146CD}" dt="2020-07-10T06:38:54.169" v="3998" actId="478"/>
          <ac:picMkLst>
            <pc:docMk/>
            <pc:sldMk cId="2833608631" sldId="375"/>
            <ac:picMk id="11" creationId="{5ED5E784-B0FC-485B-A148-5845C770C54D}"/>
          </ac:picMkLst>
        </pc:picChg>
        <pc:picChg chg="del">
          <ac:chgData name="viswanath gopalakrishnan" userId="0291d92d5a8006f9" providerId="LiveId" clId="{031161B0-8944-4166-815F-595D39F146CD}" dt="2020-07-10T06:38:54.169" v="3998" actId="478"/>
          <ac:picMkLst>
            <pc:docMk/>
            <pc:sldMk cId="2833608631" sldId="375"/>
            <ac:picMk id="12" creationId="{AB3AA9F1-BD37-4859-A046-04518AE119F0}"/>
          </ac:picMkLst>
        </pc:picChg>
        <pc:picChg chg="del">
          <ac:chgData name="viswanath gopalakrishnan" userId="0291d92d5a8006f9" providerId="LiveId" clId="{031161B0-8944-4166-815F-595D39F146CD}" dt="2020-07-10T06:38:54.169" v="3998" actId="478"/>
          <ac:picMkLst>
            <pc:docMk/>
            <pc:sldMk cId="2833608631" sldId="375"/>
            <ac:picMk id="13" creationId="{19D10D29-ACB5-410A-AA2A-B5D2A9537D6D}"/>
          </ac:picMkLst>
        </pc:picChg>
        <pc:picChg chg="del">
          <ac:chgData name="viswanath gopalakrishnan" userId="0291d92d5a8006f9" providerId="LiveId" clId="{031161B0-8944-4166-815F-595D39F146CD}" dt="2020-07-10T06:38:54.169" v="3998" actId="478"/>
          <ac:picMkLst>
            <pc:docMk/>
            <pc:sldMk cId="2833608631" sldId="375"/>
            <ac:picMk id="14" creationId="{79845E9C-21E6-4BC2-ABA4-2DDFDB4D6E84}"/>
          </ac:picMkLst>
        </pc:picChg>
        <pc:picChg chg="del">
          <ac:chgData name="viswanath gopalakrishnan" userId="0291d92d5a8006f9" providerId="LiveId" clId="{031161B0-8944-4166-815F-595D39F146CD}" dt="2020-07-10T06:38:54.169" v="3998" actId="478"/>
          <ac:picMkLst>
            <pc:docMk/>
            <pc:sldMk cId="2833608631" sldId="375"/>
            <ac:picMk id="15" creationId="{24171C3F-3A3C-43B1-B848-B28442EF3114}"/>
          </ac:picMkLst>
        </pc:picChg>
        <pc:picChg chg="del">
          <ac:chgData name="viswanath gopalakrishnan" userId="0291d92d5a8006f9" providerId="LiveId" clId="{031161B0-8944-4166-815F-595D39F146CD}" dt="2020-07-10T06:38:54.169" v="3998" actId="478"/>
          <ac:picMkLst>
            <pc:docMk/>
            <pc:sldMk cId="2833608631" sldId="375"/>
            <ac:picMk id="16" creationId="{DE62D6F2-3850-4E8B-9F90-48C77CEC48AC}"/>
          </ac:picMkLst>
        </pc:picChg>
        <pc:picChg chg="add mod">
          <ac:chgData name="viswanath gopalakrishnan" userId="0291d92d5a8006f9" providerId="LiveId" clId="{031161B0-8944-4166-815F-595D39F146CD}" dt="2020-07-10T06:55:52.195" v="4083" actId="1076"/>
          <ac:picMkLst>
            <pc:docMk/>
            <pc:sldMk cId="2833608631" sldId="375"/>
            <ac:picMk id="20" creationId="{ACF72AD8-5297-4AD9-B8E3-F84A80AB61E7}"/>
          </ac:picMkLst>
        </pc:picChg>
        <pc:picChg chg="add mod">
          <ac:chgData name="viswanath gopalakrishnan" userId="0291d92d5a8006f9" providerId="LiveId" clId="{031161B0-8944-4166-815F-595D39F146CD}" dt="2020-07-10T06:53:44.800" v="4064" actId="1076"/>
          <ac:picMkLst>
            <pc:docMk/>
            <pc:sldMk cId="2833608631" sldId="375"/>
            <ac:picMk id="21" creationId="{6FFD44A7-E87D-4492-8EDD-78DF19D5B2EF}"/>
          </ac:picMkLst>
        </pc:picChg>
        <pc:picChg chg="add del mod">
          <ac:chgData name="viswanath gopalakrishnan" userId="0291d92d5a8006f9" providerId="LiveId" clId="{031161B0-8944-4166-815F-595D39F146CD}" dt="2020-07-10T06:55:25.975" v="4079" actId="478"/>
          <ac:picMkLst>
            <pc:docMk/>
            <pc:sldMk cId="2833608631" sldId="375"/>
            <ac:picMk id="23" creationId="{6DACC663-4719-4254-848C-3818F787165B}"/>
          </ac:picMkLst>
        </pc:picChg>
        <pc:picChg chg="add mod">
          <ac:chgData name="viswanath gopalakrishnan" userId="0291d92d5a8006f9" providerId="LiveId" clId="{031161B0-8944-4166-815F-595D39F146CD}" dt="2020-07-10T06:55:44.429" v="4081" actId="1076"/>
          <ac:picMkLst>
            <pc:docMk/>
            <pc:sldMk cId="2833608631" sldId="375"/>
            <ac:picMk id="24" creationId="{2EB150C9-8E5C-4F5B-B402-14ED5D657183}"/>
          </ac:picMkLst>
        </pc:picChg>
        <pc:picChg chg="add del mod">
          <ac:chgData name="viswanath gopalakrishnan" userId="0291d92d5a8006f9" providerId="LiveId" clId="{031161B0-8944-4166-815F-595D39F146CD}" dt="2020-07-10T06:56:29.075" v="4086" actId="478"/>
          <ac:picMkLst>
            <pc:docMk/>
            <pc:sldMk cId="2833608631" sldId="375"/>
            <ac:picMk id="25" creationId="{DFEFF53D-A737-46FC-9CF3-0F19AE266B65}"/>
          </ac:picMkLst>
        </pc:picChg>
        <pc:picChg chg="add del">
          <ac:chgData name="viswanath gopalakrishnan" userId="0291d92d5a8006f9" providerId="LiveId" clId="{031161B0-8944-4166-815F-595D39F146CD}" dt="2020-07-10T06:56:47.426" v="4088" actId="478"/>
          <ac:picMkLst>
            <pc:docMk/>
            <pc:sldMk cId="2833608631" sldId="375"/>
            <ac:picMk id="26" creationId="{60E107C9-10F9-4EDC-8980-001DD5916CD4}"/>
          </ac:picMkLst>
        </pc:picChg>
        <pc:picChg chg="add mod">
          <ac:chgData name="viswanath gopalakrishnan" userId="0291d92d5a8006f9" providerId="LiveId" clId="{031161B0-8944-4166-815F-595D39F146CD}" dt="2020-07-10T06:57:34.343" v="4095" actId="164"/>
          <ac:picMkLst>
            <pc:docMk/>
            <pc:sldMk cId="2833608631" sldId="375"/>
            <ac:picMk id="27" creationId="{7062BAAF-C1AC-44CF-AFB5-6974A9D667C2}"/>
          </ac:picMkLst>
        </pc:picChg>
        <pc:picChg chg="add mod">
          <ac:chgData name="viswanath gopalakrishnan" userId="0291d92d5a8006f9" providerId="LiveId" clId="{031161B0-8944-4166-815F-595D39F146CD}" dt="2020-07-10T06:57:34.343" v="4095" actId="164"/>
          <ac:picMkLst>
            <pc:docMk/>
            <pc:sldMk cId="2833608631" sldId="375"/>
            <ac:picMk id="28" creationId="{4AFBC864-DCA5-4F05-8C2C-CE05E4CF47F4}"/>
          </ac:picMkLst>
        </pc:picChg>
        <pc:picChg chg="add mod">
          <ac:chgData name="viswanath gopalakrishnan" userId="0291d92d5a8006f9" providerId="LiveId" clId="{031161B0-8944-4166-815F-595D39F146CD}" dt="2020-07-10T06:57:34.343" v="4095" actId="164"/>
          <ac:picMkLst>
            <pc:docMk/>
            <pc:sldMk cId="2833608631" sldId="375"/>
            <ac:picMk id="29" creationId="{2ABCFAFB-42B6-483E-8EF5-7B0F49101296}"/>
          </ac:picMkLst>
        </pc:picChg>
        <pc:picChg chg="add mod">
          <ac:chgData name="viswanath gopalakrishnan" userId="0291d92d5a8006f9" providerId="LiveId" clId="{031161B0-8944-4166-815F-595D39F146CD}" dt="2020-07-10T06:58:02.778" v="4099" actId="1076"/>
          <ac:picMkLst>
            <pc:docMk/>
            <pc:sldMk cId="2833608631" sldId="375"/>
            <ac:picMk id="31" creationId="{EF9AF997-EA04-4191-A4A9-6B652AB920D4}"/>
          </ac:picMkLst>
        </pc:picChg>
        <pc:picChg chg="add mod">
          <ac:chgData name="viswanath gopalakrishnan" userId="0291d92d5a8006f9" providerId="LiveId" clId="{031161B0-8944-4166-815F-595D39F146CD}" dt="2020-07-10T06:58:39.019" v="4104" actId="164"/>
          <ac:picMkLst>
            <pc:docMk/>
            <pc:sldMk cId="2833608631" sldId="375"/>
            <ac:picMk id="32" creationId="{1FC48FEF-9993-43B0-96A5-2A73BC4CED87}"/>
          </ac:picMkLst>
        </pc:picChg>
        <pc:picChg chg="add mod">
          <ac:chgData name="viswanath gopalakrishnan" userId="0291d92d5a8006f9" providerId="LiveId" clId="{031161B0-8944-4166-815F-595D39F146CD}" dt="2020-07-10T06:58:39.019" v="4104" actId="164"/>
          <ac:picMkLst>
            <pc:docMk/>
            <pc:sldMk cId="2833608631" sldId="375"/>
            <ac:picMk id="33" creationId="{38898231-3399-4B67-A817-36E3DBF2D84C}"/>
          </ac:picMkLst>
        </pc:picChg>
        <pc:picChg chg="add mod">
          <ac:chgData name="viswanath gopalakrishnan" userId="0291d92d5a8006f9" providerId="LiveId" clId="{031161B0-8944-4166-815F-595D39F146CD}" dt="2020-07-10T06:58:52.820" v="4106" actId="1076"/>
          <ac:picMkLst>
            <pc:docMk/>
            <pc:sldMk cId="2833608631" sldId="375"/>
            <ac:picMk id="35" creationId="{7D1FEE93-F3B8-4DEB-8277-68C538BEB93D}"/>
          </ac:picMkLst>
        </pc:picChg>
        <pc:picChg chg="add mod">
          <ac:chgData name="viswanath gopalakrishnan" userId="0291d92d5a8006f9" providerId="LiveId" clId="{031161B0-8944-4166-815F-595D39F146CD}" dt="2020-07-10T06:59:09.064" v="4108" actId="1076"/>
          <ac:picMkLst>
            <pc:docMk/>
            <pc:sldMk cId="2833608631" sldId="375"/>
            <ac:picMk id="36" creationId="{BB14837E-2386-4A82-BACD-8F4721ABC017}"/>
          </ac:picMkLst>
        </pc:picChg>
        <pc:picChg chg="add mod">
          <ac:chgData name="viswanath gopalakrishnan" userId="0291d92d5a8006f9" providerId="LiveId" clId="{031161B0-8944-4166-815F-595D39F146CD}" dt="2020-07-10T06:59:23.251" v="4110" actId="1076"/>
          <ac:picMkLst>
            <pc:docMk/>
            <pc:sldMk cId="2833608631" sldId="375"/>
            <ac:picMk id="37" creationId="{FD62C460-08ED-4EF2-9E5F-FD5B1C46A8BD}"/>
          </ac:picMkLst>
        </pc:picChg>
        <pc:picChg chg="add mod">
          <ac:chgData name="viswanath gopalakrishnan" userId="0291d92d5a8006f9" providerId="LiveId" clId="{031161B0-8944-4166-815F-595D39F146CD}" dt="2020-07-10T07:04:48.982" v="4165" actId="1076"/>
          <ac:picMkLst>
            <pc:docMk/>
            <pc:sldMk cId="2833608631" sldId="375"/>
            <ac:picMk id="38" creationId="{BC5592C9-6390-41CA-B08B-291200C10318}"/>
          </ac:picMkLst>
        </pc:picChg>
        <pc:picChg chg="add mod">
          <ac:chgData name="viswanath gopalakrishnan" userId="0291d92d5a8006f9" providerId="LiveId" clId="{031161B0-8944-4166-815F-595D39F146CD}" dt="2020-07-15T04:03:07.154" v="4494" actId="1076"/>
          <ac:picMkLst>
            <pc:docMk/>
            <pc:sldMk cId="2833608631" sldId="375"/>
            <ac:picMk id="1026" creationId="{A51588FE-64A9-4AD0-B643-02A8CADA31B4}"/>
          </ac:picMkLst>
        </pc:picChg>
        <pc:cxnChg chg="add mod topLvl">
          <ac:chgData name="viswanath gopalakrishnan" userId="0291d92d5a8006f9" providerId="LiveId" clId="{031161B0-8944-4166-815F-595D39F146CD}" dt="2020-07-15T04:07:09.136" v="4532" actId="164"/>
          <ac:cxnSpMkLst>
            <pc:docMk/>
            <pc:sldMk cId="2833608631" sldId="375"/>
            <ac:cxnSpMk id="7" creationId="{08F80661-E10A-4A3C-ACAF-6A8BD6326B9C}"/>
          </ac:cxnSpMkLst>
        </pc:cxnChg>
        <pc:cxnChg chg="add mod">
          <ac:chgData name="viswanath gopalakrishnan" userId="0291d92d5a8006f9" providerId="LiveId" clId="{031161B0-8944-4166-815F-595D39F146CD}" dt="2020-07-15T04:06:19.284" v="4518" actId="20577"/>
          <ac:cxnSpMkLst>
            <pc:docMk/>
            <pc:sldMk cId="2833608631" sldId="375"/>
            <ac:cxnSpMk id="9" creationId="{DEE381E0-68FB-416C-9445-FA16C7551DD3}"/>
          </ac:cxnSpMkLst>
        </pc:cxnChg>
      </pc:sldChg>
      <pc:sldChg chg="addSp delSp modSp add del mod modNotesTx">
        <pc:chgData name="viswanath gopalakrishnan" userId="0291d92d5a8006f9" providerId="LiveId" clId="{031161B0-8944-4166-815F-595D39F146CD}" dt="2020-07-28T04:16:58.346" v="6148" actId="2696"/>
        <pc:sldMkLst>
          <pc:docMk/>
          <pc:sldMk cId="3468934610" sldId="376"/>
        </pc:sldMkLst>
        <pc:spChg chg="mod">
          <ac:chgData name="viswanath gopalakrishnan" userId="0291d92d5a8006f9" providerId="LiveId" clId="{031161B0-8944-4166-815F-595D39F146CD}" dt="2020-07-10T07:02:17.550" v="4163" actId="1076"/>
          <ac:spMkLst>
            <pc:docMk/>
            <pc:sldMk cId="3468934610" sldId="376"/>
            <ac:spMk id="2" creationId="{B1294D20-5533-481C-A381-BD921BBDA10F}"/>
          </ac:spMkLst>
        </pc:spChg>
        <pc:spChg chg="add mod topLvl">
          <ac:chgData name="viswanath gopalakrishnan" userId="0291d92d5a8006f9" providerId="LiveId" clId="{031161B0-8944-4166-815F-595D39F146CD}" dt="2020-07-15T03:40:14.585" v="4308" actId="164"/>
          <ac:spMkLst>
            <pc:docMk/>
            <pc:sldMk cId="3468934610" sldId="376"/>
            <ac:spMk id="4" creationId="{5A048ED1-20FC-41DB-8234-F01CC2A74A72}"/>
          </ac:spMkLst>
        </pc:spChg>
        <pc:spChg chg="add del mod">
          <ac:chgData name="viswanath gopalakrishnan" userId="0291d92d5a8006f9" providerId="LiveId" clId="{031161B0-8944-4166-815F-595D39F146CD}" dt="2020-07-10T07:07:10.390" v="4180"/>
          <ac:spMkLst>
            <pc:docMk/>
            <pc:sldMk cId="3468934610" sldId="376"/>
            <ac:spMk id="9" creationId="{86F87B66-2E51-4BF8-B51E-933C29FCAA84}"/>
          </ac:spMkLst>
        </pc:spChg>
        <pc:spChg chg="add mod">
          <ac:chgData name="viswanath gopalakrishnan" userId="0291d92d5a8006f9" providerId="LiveId" clId="{031161B0-8944-4166-815F-595D39F146CD}" dt="2020-07-10T07:07:24.624" v="4184" actId="164"/>
          <ac:spMkLst>
            <pc:docMk/>
            <pc:sldMk cId="3468934610" sldId="376"/>
            <ac:spMk id="10" creationId="{CFF20688-872E-4947-98C4-D3B7EB6AAC4F}"/>
          </ac:spMkLst>
        </pc:spChg>
        <pc:spChg chg="del">
          <ac:chgData name="viswanath gopalakrishnan" userId="0291d92d5a8006f9" providerId="LiveId" clId="{031161B0-8944-4166-815F-595D39F146CD}" dt="2020-07-10T07:02:10.914" v="4162" actId="478"/>
          <ac:spMkLst>
            <pc:docMk/>
            <pc:sldMk cId="3468934610" sldId="376"/>
            <ac:spMk id="18" creationId="{53E3E64B-01D5-4173-97A4-D63228B4A65B}"/>
          </ac:spMkLst>
        </pc:spChg>
        <pc:spChg chg="del">
          <ac:chgData name="viswanath gopalakrishnan" userId="0291d92d5a8006f9" providerId="LiveId" clId="{031161B0-8944-4166-815F-595D39F146CD}" dt="2020-07-10T07:02:10.914" v="4162" actId="478"/>
          <ac:spMkLst>
            <pc:docMk/>
            <pc:sldMk cId="3468934610" sldId="376"/>
            <ac:spMk id="19" creationId="{5DCA7EF9-5E2D-4CA3-B906-5740C5FF2080}"/>
          </ac:spMkLst>
        </pc:spChg>
        <pc:spChg chg="add mod">
          <ac:chgData name="viswanath gopalakrishnan" userId="0291d92d5a8006f9" providerId="LiveId" clId="{031161B0-8944-4166-815F-595D39F146CD}" dt="2020-07-15T03:34:22.724" v="4268" actId="164"/>
          <ac:spMkLst>
            <pc:docMk/>
            <pc:sldMk cId="3468934610" sldId="376"/>
            <ac:spMk id="20" creationId="{D845BB8B-D6EF-4172-9BD3-84DE3DC21BDB}"/>
          </ac:spMkLst>
        </pc:spChg>
        <pc:spChg chg="add mod">
          <ac:chgData name="viswanath gopalakrishnan" userId="0291d92d5a8006f9" providerId="LiveId" clId="{031161B0-8944-4166-815F-595D39F146CD}" dt="2020-07-15T03:35:52.688" v="4276" actId="164"/>
          <ac:spMkLst>
            <pc:docMk/>
            <pc:sldMk cId="3468934610" sldId="376"/>
            <ac:spMk id="24" creationId="{830A77A5-6287-4EE1-928E-D0A59B070921}"/>
          </ac:spMkLst>
        </pc:spChg>
        <pc:spChg chg="add mod">
          <ac:chgData name="viswanath gopalakrishnan" userId="0291d92d5a8006f9" providerId="LiveId" clId="{031161B0-8944-4166-815F-595D39F146CD}" dt="2020-07-15T03:42:49.327" v="4320" actId="164"/>
          <ac:spMkLst>
            <pc:docMk/>
            <pc:sldMk cId="3468934610" sldId="376"/>
            <ac:spMk id="34" creationId="{E5B886B1-D1D3-433B-9EDB-7FA20FD8F9FF}"/>
          </ac:spMkLst>
        </pc:spChg>
        <pc:spChg chg="del">
          <ac:chgData name="viswanath gopalakrishnan" userId="0291d92d5a8006f9" providerId="LiveId" clId="{031161B0-8944-4166-815F-595D39F146CD}" dt="2020-07-10T07:02:10.914" v="4162" actId="478"/>
          <ac:spMkLst>
            <pc:docMk/>
            <pc:sldMk cId="3468934610" sldId="376"/>
            <ac:spMk id="39" creationId="{C24F38A3-9BE4-461A-9E1F-8F76CAE93DD3}"/>
          </ac:spMkLst>
        </pc:spChg>
        <pc:spChg chg="add mod">
          <ac:chgData name="viswanath gopalakrishnan" userId="0291d92d5a8006f9" providerId="LiveId" clId="{031161B0-8944-4166-815F-595D39F146CD}" dt="2020-07-15T05:30:00.836" v="4772" actId="1076"/>
          <ac:spMkLst>
            <pc:docMk/>
            <pc:sldMk cId="3468934610" sldId="376"/>
            <ac:spMk id="43" creationId="{B439134C-53D5-4E70-B7D7-0F50D2973D66}"/>
          </ac:spMkLst>
        </pc:spChg>
        <pc:spChg chg="add mod">
          <ac:chgData name="viswanath gopalakrishnan" userId="0291d92d5a8006f9" providerId="LiveId" clId="{031161B0-8944-4166-815F-595D39F146CD}" dt="2020-07-15T05:29:31.355" v="4768" actId="164"/>
          <ac:spMkLst>
            <pc:docMk/>
            <pc:sldMk cId="3468934610" sldId="376"/>
            <ac:spMk id="45" creationId="{F7980BB2-3010-48C9-AB07-D8B37D57258F}"/>
          </ac:spMkLst>
        </pc:spChg>
        <pc:spChg chg="add mod">
          <ac:chgData name="viswanath gopalakrishnan" userId="0291d92d5a8006f9" providerId="LiveId" clId="{031161B0-8944-4166-815F-595D39F146CD}" dt="2020-07-15T05:30:09.595" v="4773" actId="1076"/>
          <ac:spMkLst>
            <pc:docMk/>
            <pc:sldMk cId="3468934610" sldId="376"/>
            <ac:spMk id="46" creationId="{DE2F3A66-F579-49B3-A9D5-BB2568451FBC}"/>
          </ac:spMkLst>
        </pc:spChg>
        <pc:spChg chg="add mod">
          <ac:chgData name="viswanath gopalakrishnan" userId="0291d92d5a8006f9" providerId="LiveId" clId="{031161B0-8944-4166-815F-595D39F146CD}" dt="2020-07-15T06:56:44.387" v="5103" actId="1076"/>
          <ac:spMkLst>
            <pc:docMk/>
            <pc:sldMk cId="3468934610" sldId="376"/>
            <ac:spMk id="51" creationId="{36D6CA15-2830-4EFD-9A1C-E0B3C2C705E6}"/>
          </ac:spMkLst>
        </pc:spChg>
        <pc:spChg chg="add mod">
          <ac:chgData name="viswanath gopalakrishnan" userId="0291d92d5a8006f9" providerId="LiveId" clId="{031161B0-8944-4166-815F-595D39F146CD}" dt="2020-07-15T05:41:02.882" v="4877" actId="20577"/>
          <ac:spMkLst>
            <pc:docMk/>
            <pc:sldMk cId="3468934610" sldId="376"/>
            <ac:spMk id="52" creationId="{570E209D-9DAB-48BB-8D2A-9A9287F487B1}"/>
          </ac:spMkLst>
        </pc:spChg>
        <pc:spChg chg="add mod">
          <ac:chgData name="viswanath gopalakrishnan" userId="0291d92d5a8006f9" providerId="LiveId" clId="{031161B0-8944-4166-815F-595D39F146CD}" dt="2020-07-15T05:42:27.104" v="4886" actId="164"/>
          <ac:spMkLst>
            <pc:docMk/>
            <pc:sldMk cId="3468934610" sldId="376"/>
            <ac:spMk id="57" creationId="{B37A4D11-9ABD-48A6-A38B-CB50BF7F52A2}"/>
          </ac:spMkLst>
        </pc:spChg>
        <pc:grpChg chg="add del mod">
          <ac:chgData name="viswanath gopalakrishnan" userId="0291d92d5a8006f9" providerId="LiveId" clId="{031161B0-8944-4166-815F-595D39F146CD}" dt="2020-07-15T03:40:10.001" v="4307" actId="165"/>
          <ac:grpSpMkLst>
            <pc:docMk/>
            <pc:sldMk cId="3468934610" sldId="376"/>
            <ac:grpSpMk id="5" creationId="{71A52CE3-A8E3-4635-B554-373CB8EF3458}"/>
          </ac:grpSpMkLst>
        </pc:grpChg>
        <pc:grpChg chg="add mod">
          <ac:chgData name="viswanath gopalakrishnan" userId="0291d92d5a8006f9" providerId="LiveId" clId="{031161B0-8944-4166-815F-595D39F146CD}" dt="2020-07-15T05:30:34.278" v="4776" actId="1076"/>
          <ac:grpSpMkLst>
            <pc:docMk/>
            <pc:sldMk cId="3468934610" sldId="376"/>
            <ac:grpSpMk id="9" creationId="{86F41913-BFD9-4763-BDE6-2986B75B970C}"/>
          </ac:grpSpMkLst>
        </pc:grpChg>
        <pc:grpChg chg="add mod">
          <ac:chgData name="viswanath gopalakrishnan" userId="0291d92d5a8006f9" providerId="LiveId" clId="{031161B0-8944-4166-815F-595D39F146CD}" dt="2020-07-10T07:16:35.481" v="4223" actId="1076"/>
          <ac:grpSpMkLst>
            <pc:docMk/>
            <pc:sldMk cId="3468934610" sldId="376"/>
            <ac:grpSpMk id="11" creationId="{A4C00835-AD9F-48DF-910E-77AD27D71891}"/>
          </ac:grpSpMkLst>
        </pc:grpChg>
        <pc:grpChg chg="add mod">
          <ac:chgData name="viswanath gopalakrishnan" userId="0291d92d5a8006f9" providerId="LiveId" clId="{031161B0-8944-4166-815F-595D39F146CD}" dt="2020-07-10T07:16:12.800" v="4219" actId="164"/>
          <ac:grpSpMkLst>
            <pc:docMk/>
            <pc:sldMk cId="3468934610" sldId="376"/>
            <ac:grpSpMk id="17" creationId="{E2EE0549-92C7-475B-8DC1-2581D23BB4E3}"/>
          </ac:grpSpMkLst>
        </pc:grpChg>
        <pc:grpChg chg="add mod">
          <ac:chgData name="viswanath gopalakrishnan" userId="0291d92d5a8006f9" providerId="LiveId" clId="{031161B0-8944-4166-815F-595D39F146CD}" dt="2020-07-15T05:30:56.628" v="4779" actId="1076"/>
          <ac:grpSpMkLst>
            <pc:docMk/>
            <pc:sldMk cId="3468934610" sldId="376"/>
            <ac:grpSpMk id="21" creationId="{CD0F7E3C-E00F-4660-9ECB-946403BFB808}"/>
          </ac:grpSpMkLst>
        </pc:grpChg>
        <pc:grpChg chg="add mod">
          <ac:chgData name="viswanath gopalakrishnan" userId="0291d92d5a8006f9" providerId="LiveId" clId="{031161B0-8944-4166-815F-595D39F146CD}" dt="2020-07-15T05:30:41.476" v="4777" actId="1076"/>
          <ac:grpSpMkLst>
            <pc:docMk/>
            <pc:sldMk cId="3468934610" sldId="376"/>
            <ac:grpSpMk id="28" creationId="{8C17C352-DA20-4F20-9AF6-0735D3114B5C}"/>
          </ac:grpSpMkLst>
        </pc:grpChg>
        <pc:grpChg chg="del">
          <ac:chgData name="viswanath gopalakrishnan" userId="0291d92d5a8006f9" providerId="LiveId" clId="{031161B0-8944-4166-815F-595D39F146CD}" dt="2020-07-10T07:02:10.914" v="4162" actId="478"/>
          <ac:grpSpMkLst>
            <pc:docMk/>
            <pc:sldMk cId="3468934610" sldId="376"/>
            <ac:grpSpMk id="30" creationId="{71EAE522-0A3E-474B-A2D0-DF8EB8030F37}"/>
          </ac:grpSpMkLst>
        </pc:grpChg>
        <pc:grpChg chg="add del mod">
          <ac:chgData name="viswanath gopalakrishnan" userId="0291d92d5a8006f9" providerId="LiveId" clId="{031161B0-8944-4166-815F-595D39F146CD}" dt="2020-07-15T03:41:27.673" v="4313" actId="478"/>
          <ac:grpSpMkLst>
            <pc:docMk/>
            <pc:sldMk cId="3468934610" sldId="376"/>
            <ac:grpSpMk id="32" creationId="{A539CB84-883A-4FDF-B5DF-63156051D035}"/>
          </ac:grpSpMkLst>
        </pc:grpChg>
        <pc:grpChg chg="del">
          <ac:chgData name="viswanath gopalakrishnan" userId="0291d92d5a8006f9" providerId="LiveId" clId="{031161B0-8944-4166-815F-595D39F146CD}" dt="2020-07-10T07:02:10.914" v="4162" actId="478"/>
          <ac:grpSpMkLst>
            <pc:docMk/>
            <pc:sldMk cId="3468934610" sldId="376"/>
            <ac:grpSpMk id="34" creationId="{3255CDD9-1A59-4DE3-B9BC-9469D59F6350}"/>
          </ac:grpSpMkLst>
        </pc:grpChg>
        <pc:grpChg chg="add mod">
          <ac:chgData name="viswanath gopalakrishnan" userId="0291d92d5a8006f9" providerId="LiveId" clId="{031161B0-8944-4166-815F-595D39F146CD}" dt="2020-07-15T05:30:50.900" v="4778" actId="1076"/>
          <ac:grpSpMkLst>
            <pc:docMk/>
            <pc:sldMk cId="3468934610" sldId="376"/>
            <ac:grpSpMk id="35" creationId="{6757A8E8-3CD9-4064-AB95-FEDEDAF36BEC}"/>
          </ac:grpSpMkLst>
        </pc:grpChg>
        <pc:grpChg chg="add del mod">
          <ac:chgData name="viswanath gopalakrishnan" userId="0291d92d5a8006f9" providerId="LiveId" clId="{031161B0-8944-4166-815F-595D39F146CD}" dt="2020-07-15T03:32:52.515" v="4253" actId="478"/>
          <ac:grpSpMkLst>
            <pc:docMk/>
            <pc:sldMk cId="3468934610" sldId="376"/>
            <ac:grpSpMk id="40" creationId="{66E516A8-2A0B-4B43-9BE3-3632FED333E8}"/>
          </ac:grpSpMkLst>
        </pc:grpChg>
        <pc:grpChg chg="add del mod">
          <ac:chgData name="viswanath gopalakrishnan" userId="0291d92d5a8006f9" providerId="LiveId" clId="{031161B0-8944-4166-815F-595D39F146CD}" dt="2020-07-15T03:36:45.266" v="4291" actId="478"/>
          <ac:grpSpMkLst>
            <pc:docMk/>
            <pc:sldMk cId="3468934610" sldId="376"/>
            <ac:grpSpMk id="42" creationId="{64B6582C-B312-4492-B38A-4710AF99616F}"/>
          </ac:grpSpMkLst>
        </pc:grpChg>
        <pc:grpChg chg="add mod">
          <ac:chgData name="viswanath gopalakrishnan" userId="0291d92d5a8006f9" providerId="LiveId" clId="{031161B0-8944-4166-815F-595D39F146CD}" dt="2020-07-15T05:30:09.595" v="4773" actId="1076"/>
          <ac:grpSpMkLst>
            <pc:docMk/>
            <pc:sldMk cId="3468934610" sldId="376"/>
            <ac:grpSpMk id="49" creationId="{2540112E-1739-4817-8D95-BB8366833047}"/>
          </ac:grpSpMkLst>
        </pc:grpChg>
        <pc:grpChg chg="add mod">
          <ac:chgData name="viswanath gopalakrishnan" userId="0291d92d5a8006f9" providerId="LiveId" clId="{031161B0-8944-4166-815F-595D39F146CD}" dt="2020-07-15T05:41:48.930" v="4880" actId="164"/>
          <ac:grpSpMkLst>
            <pc:docMk/>
            <pc:sldMk cId="3468934610" sldId="376"/>
            <ac:grpSpMk id="54" creationId="{796BB219-0F71-4F28-B49E-2CE053A5209B}"/>
          </ac:grpSpMkLst>
        </pc:grpChg>
        <pc:grpChg chg="add mod">
          <ac:chgData name="viswanath gopalakrishnan" userId="0291d92d5a8006f9" providerId="LiveId" clId="{031161B0-8944-4166-815F-595D39F146CD}" dt="2020-07-15T05:42:27.104" v="4886" actId="164"/>
          <ac:grpSpMkLst>
            <pc:docMk/>
            <pc:sldMk cId="3468934610" sldId="376"/>
            <ac:grpSpMk id="56" creationId="{0320E80D-FB0E-4725-BE96-710B3B1D59F2}"/>
          </ac:grpSpMkLst>
        </pc:grpChg>
        <pc:grpChg chg="add mod">
          <ac:chgData name="viswanath gopalakrishnan" userId="0291d92d5a8006f9" providerId="LiveId" clId="{031161B0-8944-4166-815F-595D39F146CD}" dt="2020-07-15T06:41:25.655" v="5098" actId="1076"/>
          <ac:grpSpMkLst>
            <pc:docMk/>
            <pc:sldMk cId="3468934610" sldId="376"/>
            <ac:grpSpMk id="58" creationId="{9A64DF3C-FB4E-4210-91DC-7ECBA8638F17}"/>
          </ac:grpSpMkLst>
        </pc:grpChg>
        <pc:picChg chg="add mod topLvl">
          <ac:chgData name="viswanath gopalakrishnan" userId="0291d92d5a8006f9" providerId="LiveId" clId="{031161B0-8944-4166-815F-595D39F146CD}" dt="2020-07-15T03:42:49.327" v="4320" actId="164"/>
          <ac:picMkLst>
            <pc:docMk/>
            <pc:sldMk cId="3468934610" sldId="376"/>
            <ac:picMk id="3" creationId="{660C387E-1FE1-4E10-8D64-BEF05AA20FCA}"/>
          </ac:picMkLst>
        </pc:picChg>
        <pc:picChg chg="del">
          <ac:chgData name="viswanath gopalakrishnan" userId="0291d92d5a8006f9" providerId="LiveId" clId="{031161B0-8944-4166-815F-595D39F146CD}" dt="2020-07-10T07:02:10.914" v="4162" actId="478"/>
          <ac:picMkLst>
            <pc:docMk/>
            <pc:sldMk cId="3468934610" sldId="376"/>
            <ac:picMk id="3" creationId="{DD75AF9A-49E7-49A0-BBB7-E88D05BD5BED}"/>
          </ac:picMkLst>
        </pc:picChg>
        <pc:picChg chg="del">
          <ac:chgData name="viswanath gopalakrishnan" userId="0291d92d5a8006f9" providerId="LiveId" clId="{031161B0-8944-4166-815F-595D39F146CD}" dt="2020-07-10T07:02:10.914" v="4162" actId="478"/>
          <ac:picMkLst>
            <pc:docMk/>
            <pc:sldMk cId="3468934610" sldId="376"/>
            <ac:picMk id="4" creationId="{0A3C2A4C-E107-4FA4-BF8B-7007931B0868}"/>
          </ac:picMkLst>
        </pc:picChg>
        <pc:picChg chg="del">
          <ac:chgData name="viswanath gopalakrishnan" userId="0291d92d5a8006f9" providerId="LiveId" clId="{031161B0-8944-4166-815F-595D39F146CD}" dt="2020-07-10T07:02:10.914" v="4162" actId="478"/>
          <ac:picMkLst>
            <pc:docMk/>
            <pc:sldMk cId="3468934610" sldId="376"/>
            <ac:picMk id="5" creationId="{1C64C3FA-5900-41D4-9142-72A5FE5FFCAC}"/>
          </ac:picMkLst>
        </pc:picChg>
        <pc:picChg chg="add mod">
          <ac:chgData name="viswanath gopalakrishnan" userId="0291d92d5a8006f9" providerId="LiveId" clId="{031161B0-8944-4166-815F-595D39F146CD}" dt="2020-07-15T03:32:19.441" v="4252" actId="164"/>
          <ac:picMkLst>
            <pc:docMk/>
            <pc:sldMk cId="3468934610" sldId="376"/>
            <ac:picMk id="6" creationId="{A5B55ECE-619F-4511-ACA4-FA701EE1A30D}"/>
          </ac:picMkLst>
        </pc:picChg>
        <pc:picChg chg="add del mod">
          <ac:chgData name="viswanath gopalakrishnan" userId="0291d92d5a8006f9" providerId="LiveId" clId="{031161B0-8944-4166-815F-595D39F146CD}" dt="2020-07-10T07:06:09.733" v="4168" actId="478"/>
          <ac:picMkLst>
            <pc:docMk/>
            <pc:sldMk cId="3468934610" sldId="376"/>
            <ac:picMk id="6" creationId="{EFFCBD43-CEE3-4D09-A1F4-447019D244A8}"/>
          </ac:picMkLst>
        </pc:picChg>
        <pc:picChg chg="add mod">
          <ac:chgData name="viswanath gopalakrishnan" userId="0291d92d5a8006f9" providerId="LiveId" clId="{031161B0-8944-4166-815F-595D39F146CD}" dt="2020-07-10T07:07:24.624" v="4184" actId="164"/>
          <ac:picMkLst>
            <pc:docMk/>
            <pc:sldMk cId="3468934610" sldId="376"/>
            <ac:picMk id="7" creationId="{BFE01331-C673-4EF1-B828-A9784008A3BD}"/>
          </ac:picMkLst>
        </pc:picChg>
        <pc:picChg chg="add mod">
          <ac:chgData name="viswanath gopalakrishnan" userId="0291d92d5a8006f9" providerId="LiveId" clId="{031161B0-8944-4166-815F-595D39F146CD}" dt="2020-07-15T03:32:19.441" v="4252" actId="164"/>
          <ac:picMkLst>
            <pc:docMk/>
            <pc:sldMk cId="3468934610" sldId="376"/>
            <ac:picMk id="8" creationId="{0ED6B7F6-C743-4FA8-8F9F-EBD9EE285785}"/>
          </ac:picMkLst>
        </pc:picChg>
        <pc:picChg chg="add del mod">
          <ac:chgData name="viswanath gopalakrishnan" userId="0291d92d5a8006f9" providerId="LiveId" clId="{031161B0-8944-4166-815F-595D39F146CD}" dt="2020-07-10T07:15:44.996" v="4215" actId="478"/>
          <ac:picMkLst>
            <pc:docMk/>
            <pc:sldMk cId="3468934610" sldId="376"/>
            <ac:picMk id="8" creationId="{D7BB755A-FC92-4997-9B41-72F1716BB678}"/>
          </ac:picMkLst>
        </pc:picChg>
        <pc:picChg chg="add mod">
          <ac:chgData name="viswanath gopalakrishnan" userId="0291d92d5a8006f9" providerId="LiveId" clId="{031161B0-8944-4166-815F-595D39F146CD}" dt="2020-07-10T07:16:12.800" v="4219" actId="164"/>
          <ac:picMkLst>
            <pc:docMk/>
            <pc:sldMk cId="3468934610" sldId="376"/>
            <ac:picMk id="12" creationId="{1082DEE0-2C7F-4BB6-9D7B-90298AD2053A}"/>
          </ac:picMkLst>
        </pc:picChg>
        <pc:picChg chg="add del">
          <ac:chgData name="viswanath gopalakrishnan" userId="0291d92d5a8006f9" providerId="LiveId" clId="{031161B0-8944-4166-815F-595D39F146CD}" dt="2020-07-10T07:08:54.642" v="4190" actId="478"/>
          <ac:picMkLst>
            <pc:docMk/>
            <pc:sldMk cId="3468934610" sldId="376"/>
            <ac:picMk id="13" creationId="{301FD5FC-9605-490E-89E0-622643F2EE4B}"/>
          </ac:picMkLst>
        </pc:picChg>
        <pc:picChg chg="add mod">
          <ac:chgData name="viswanath gopalakrishnan" userId="0291d92d5a8006f9" providerId="LiveId" clId="{031161B0-8944-4166-815F-595D39F146CD}" dt="2020-07-15T03:34:22.724" v="4268" actId="164"/>
          <ac:picMkLst>
            <pc:docMk/>
            <pc:sldMk cId="3468934610" sldId="376"/>
            <ac:picMk id="13" creationId="{8388283E-0D1C-4D7E-8B75-EF6E0F54233F}"/>
          </ac:picMkLst>
        </pc:picChg>
        <pc:picChg chg="add mod">
          <ac:chgData name="viswanath gopalakrishnan" userId="0291d92d5a8006f9" providerId="LiveId" clId="{031161B0-8944-4166-815F-595D39F146CD}" dt="2020-07-10T07:09:43.164" v="4198" actId="164"/>
          <ac:picMkLst>
            <pc:docMk/>
            <pc:sldMk cId="3468934610" sldId="376"/>
            <ac:picMk id="14" creationId="{08395E42-5198-4BA0-AAFE-3CF79408A951}"/>
          </ac:picMkLst>
        </pc:picChg>
        <pc:picChg chg="add mod">
          <ac:chgData name="viswanath gopalakrishnan" userId="0291d92d5a8006f9" providerId="LiveId" clId="{031161B0-8944-4166-815F-595D39F146CD}" dt="2020-07-10T07:09:43.164" v="4198" actId="164"/>
          <ac:picMkLst>
            <pc:docMk/>
            <pc:sldMk cId="3468934610" sldId="376"/>
            <ac:picMk id="15" creationId="{EE99A2CE-D6F5-4B89-A30E-48BE768D698B}"/>
          </ac:picMkLst>
        </pc:picChg>
        <pc:picChg chg="add mod">
          <ac:chgData name="viswanath gopalakrishnan" userId="0291d92d5a8006f9" providerId="LiveId" clId="{031161B0-8944-4166-815F-595D39F146CD}" dt="2020-07-10T07:09:43.164" v="4198" actId="164"/>
          <ac:picMkLst>
            <pc:docMk/>
            <pc:sldMk cId="3468934610" sldId="376"/>
            <ac:picMk id="16" creationId="{061BDBA9-FEF1-41E5-8954-49479A204DCD}"/>
          </ac:picMkLst>
        </pc:picChg>
        <pc:picChg chg="add del mod">
          <ac:chgData name="viswanath gopalakrishnan" userId="0291d92d5a8006f9" providerId="LiveId" clId="{031161B0-8944-4166-815F-595D39F146CD}" dt="2020-07-15T03:33:24.319" v="4259" actId="478"/>
          <ac:picMkLst>
            <pc:docMk/>
            <pc:sldMk cId="3468934610" sldId="376"/>
            <ac:picMk id="18" creationId="{412745B7-0CCA-498F-A6AA-E2FD94961BC1}"/>
          </ac:picMkLst>
        </pc:picChg>
        <pc:picChg chg="add mod">
          <ac:chgData name="viswanath gopalakrishnan" userId="0291d92d5a8006f9" providerId="LiveId" clId="{031161B0-8944-4166-815F-595D39F146CD}" dt="2020-07-15T03:34:22.724" v="4268" actId="164"/>
          <ac:picMkLst>
            <pc:docMk/>
            <pc:sldMk cId="3468934610" sldId="376"/>
            <ac:picMk id="19" creationId="{86775706-E8B9-4B7C-BA12-5F071408AECB}"/>
          </ac:picMkLst>
        </pc:picChg>
        <pc:picChg chg="del">
          <ac:chgData name="viswanath gopalakrishnan" userId="0291d92d5a8006f9" providerId="LiveId" clId="{031161B0-8944-4166-815F-595D39F146CD}" dt="2020-07-10T07:02:10.914" v="4162" actId="478"/>
          <ac:picMkLst>
            <pc:docMk/>
            <pc:sldMk cId="3468934610" sldId="376"/>
            <ac:picMk id="20" creationId="{ACF72AD8-5297-4AD9-B8E3-F84A80AB61E7}"/>
          </ac:picMkLst>
        </pc:picChg>
        <pc:picChg chg="del">
          <ac:chgData name="viswanath gopalakrishnan" userId="0291d92d5a8006f9" providerId="LiveId" clId="{031161B0-8944-4166-815F-595D39F146CD}" dt="2020-07-10T07:02:10.914" v="4162" actId="478"/>
          <ac:picMkLst>
            <pc:docMk/>
            <pc:sldMk cId="3468934610" sldId="376"/>
            <ac:picMk id="21" creationId="{6FFD44A7-E87D-4492-8EDD-78DF19D5B2EF}"/>
          </ac:picMkLst>
        </pc:picChg>
        <pc:picChg chg="add mod">
          <ac:chgData name="viswanath gopalakrishnan" userId="0291d92d5a8006f9" providerId="LiveId" clId="{031161B0-8944-4166-815F-595D39F146CD}" dt="2020-07-10T07:15:35.601" v="4212" actId="164"/>
          <ac:picMkLst>
            <pc:docMk/>
            <pc:sldMk cId="3468934610" sldId="376"/>
            <ac:picMk id="22" creationId="{FEBE47AE-E67A-4918-BEBA-9FF1DAC44FE3}"/>
          </ac:picMkLst>
        </pc:picChg>
        <pc:picChg chg="add mod">
          <ac:chgData name="viswanath gopalakrishnan" userId="0291d92d5a8006f9" providerId="LiveId" clId="{031161B0-8944-4166-815F-595D39F146CD}" dt="2020-07-10T07:15:35.601" v="4212" actId="164"/>
          <ac:picMkLst>
            <pc:docMk/>
            <pc:sldMk cId="3468934610" sldId="376"/>
            <ac:picMk id="23" creationId="{B5CF66D4-C003-4358-8525-F035A72731D8}"/>
          </ac:picMkLst>
        </pc:picChg>
        <pc:picChg chg="del">
          <ac:chgData name="viswanath gopalakrishnan" userId="0291d92d5a8006f9" providerId="LiveId" clId="{031161B0-8944-4166-815F-595D39F146CD}" dt="2020-07-10T07:02:10.914" v="4162" actId="478"/>
          <ac:picMkLst>
            <pc:docMk/>
            <pc:sldMk cId="3468934610" sldId="376"/>
            <ac:picMk id="24" creationId="{2EB150C9-8E5C-4F5B-B402-14ED5D657183}"/>
          </ac:picMkLst>
        </pc:picChg>
        <pc:picChg chg="add mod">
          <ac:chgData name="viswanath gopalakrishnan" userId="0291d92d5a8006f9" providerId="LiveId" clId="{031161B0-8944-4166-815F-595D39F146CD}" dt="2020-07-10T07:15:35.601" v="4212" actId="164"/>
          <ac:picMkLst>
            <pc:docMk/>
            <pc:sldMk cId="3468934610" sldId="376"/>
            <ac:picMk id="25" creationId="{D03B4C8E-CD2D-4C6C-850F-DA4A07DB7991}"/>
          </ac:picMkLst>
        </pc:picChg>
        <pc:picChg chg="add mod">
          <ac:chgData name="viswanath gopalakrishnan" userId="0291d92d5a8006f9" providerId="LiveId" clId="{031161B0-8944-4166-815F-595D39F146CD}" dt="2020-07-10T07:15:35.601" v="4212" actId="164"/>
          <ac:picMkLst>
            <pc:docMk/>
            <pc:sldMk cId="3468934610" sldId="376"/>
            <ac:picMk id="26" creationId="{E891F240-BCBE-4F1F-A452-D9BC547E3041}"/>
          </ac:picMkLst>
        </pc:picChg>
        <pc:picChg chg="add mod">
          <ac:chgData name="viswanath gopalakrishnan" userId="0291d92d5a8006f9" providerId="LiveId" clId="{031161B0-8944-4166-815F-595D39F146CD}" dt="2020-07-15T03:35:52.688" v="4276" actId="164"/>
          <ac:picMkLst>
            <pc:docMk/>
            <pc:sldMk cId="3468934610" sldId="376"/>
            <ac:picMk id="27" creationId="{0428541C-031B-419A-89F2-1B5FBCDBD825}"/>
          </ac:picMkLst>
        </pc:picChg>
        <pc:picChg chg="add del mod">
          <ac:chgData name="viswanath gopalakrishnan" userId="0291d92d5a8006f9" providerId="LiveId" clId="{031161B0-8944-4166-815F-595D39F146CD}" dt="2020-07-15T03:38:34.223" v="4298" actId="478"/>
          <ac:picMkLst>
            <pc:docMk/>
            <pc:sldMk cId="3468934610" sldId="376"/>
            <ac:picMk id="29" creationId="{82522CF0-1421-4A91-903A-470A3171C253}"/>
          </ac:picMkLst>
        </pc:picChg>
        <pc:picChg chg="add del mod">
          <ac:chgData name="viswanath gopalakrishnan" userId="0291d92d5a8006f9" providerId="LiveId" clId="{031161B0-8944-4166-815F-595D39F146CD}" dt="2020-07-15T03:42:25.666" v="4316" actId="478"/>
          <ac:picMkLst>
            <pc:docMk/>
            <pc:sldMk cId="3468934610" sldId="376"/>
            <ac:picMk id="30" creationId="{F8891365-B567-4D51-9507-11F4D5192937}"/>
          </ac:picMkLst>
        </pc:picChg>
        <pc:picChg chg="add mod">
          <ac:chgData name="viswanath gopalakrishnan" userId="0291d92d5a8006f9" providerId="LiveId" clId="{031161B0-8944-4166-815F-595D39F146CD}" dt="2020-07-15T03:40:14.585" v="4308" actId="164"/>
          <ac:picMkLst>
            <pc:docMk/>
            <pc:sldMk cId="3468934610" sldId="376"/>
            <ac:picMk id="31" creationId="{68C0E947-DBE9-414B-9C21-C96A59BCCAA9}"/>
          </ac:picMkLst>
        </pc:picChg>
        <pc:picChg chg="del">
          <ac:chgData name="viswanath gopalakrishnan" userId="0291d92d5a8006f9" providerId="LiveId" clId="{031161B0-8944-4166-815F-595D39F146CD}" dt="2020-07-10T07:02:10.914" v="4162" actId="478"/>
          <ac:picMkLst>
            <pc:docMk/>
            <pc:sldMk cId="3468934610" sldId="376"/>
            <ac:picMk id="31" creationId="{EF9AF997-EA04-4191-A4A9-6B652AB920D4}"/>
          </ac:picMkLst>
        </pc:picChg>
        <pc:picChg chg="add del mod">
          <ac:chgData name="viswanath gopalakrishnan" userId="0291d92d5a8006f9" providerId="LiveId" clId="{031161B0-8944-4166-815F-595D39F146CD}" dt="2020-07-15T03:42:22.124" v="4315" actId="478"/>
          <ac:picMkLst>
            <pc:docMk/>
            <pc:sldMk cId="3468934610" sldId="376"/>
            <ac:picMk id="33" creationId="{20A77338-EF8F-48AE-A681-F000655FFE13}"/>
          </ac:picMkLst>
        </pc:picChg>
        <pc:picChg chg="del">
          <ac:chgData name="viswanath gopalakrishnan" userId="0291d92d5a8006f9" providerId="LiveId" clId="{031161B0-8944-4166-815F-595D39F146CD}" dt="2020-07-10T07:02:10.914" v="4162" actId="478"/>
          <ac:picMkLst>
            <pc:docMk/>
            <pc:sldMk cId="3468934610" sldId="376"/>
            <ac:picMk id="35" creationId="{7D1FEE93-F3B8-4DEB-8277-68C538BEB93D}"/>
          </ac:picMkLst>
        </pc:picChg>
        <pc:picChg chg="add del mod">
          <ac:chgData name="viswanath gopalakrishnan" userId="0291d92d5a8006f9" providerId="LiveId" clId="{031161B0-8944-4166-815F-595D39F146CD}" dt="2020-07-15T03:45:47.954" v="4327" actId="478"/>
          <ac:picMkLst>
            <pc:docMk/>
            <pc:sldMk cId="3468934610" sldId="376"/>
            <ac:picMk id="36" creationId="{88845D63-E919-4D3C-BC60-D3527EB7FAC8}"/>
          </ac:picMkLst>
        </pc:picChg>
        <pc:picChg chg="del">
          <ac:chgData name="viswanath gopalakrishnan" userId="0291d92d5a8006f9" providerId="LiveId" clId="{031161B0-8944-4166-815F-595D39F146CD}" dt="2020-07-10T07:02:10.914" v="4162" actId="478"/>
          <ac:picMkLst>
            <pc:docMk/>
            <pc:sldMk cId="3468934610" sldId="376"/>
            <ac:picMk id="36" creationId="{BB14837E-2386-4A82-BACD-8F4721ABC017}"/>
          </ac:picMkLst>
        </pc:picChg>
        <pc:picChg chg="add del">
          <ac:chgData name="viswanath gopalakrishnan" userId="0291d92d5a8006f9" providerId="LiveId" clId="{031161B0-8944-4166-815F-595D39F146CD}" dt="2020-07-15T03:46:14.899" v="4329" actId="478"/>
          <ac:picMkLst>
            <pc:docMk/>
            <pc:sldMk cId="3468934610" sldId="376"/>
            <ac:picMk id="37" creationId="{4081E223-F05C-485B-B0E9-F0EEEF3A2A43}"/>
          </ac:picMkLst>
        </pc:picChg>
        <pc:picChg chg="del">
          <ac:chgData name="viswanath gopalakrishnan" userId="0291d92d5a8006f9" providerId="LiveId" clId="{031161B0-8944-4166-815F-595D39F146CD}" dt="2020-07-10T07:02:10.914" v="4162" actId="478"/>
          <ac:picMkLst>
            <pc:docMk/>
            <pc:sldMk cId="3468934610" sldId="376"/>
            <ac:picMk id="37" creationId="{FD62C460-08ED-4EF2-9E5F-FD5B1C46A8BD}"/>
          </ac:picMkLst>
        </pc:picChg>
        <pc:picChg chg="add mod">
          <ac:chgData name="viswanath gopalakrishnan" userId="0291d92d5a8006f9" providerId="LiveId" clId="{031161B0-8944-4166-815F-595D39F146CD}" dt="2020-07-15T05:30:00.836" v="4772" actId="1076"/>
          <ac:picMkLst>
            <pc:docMk/>
            <pc:sldMk cId="3468934610" sldId="376"/>
            <ac:picMk id="38" creationId="{3CEB7D15-53C1-439A-8DED-386B21C4E699}"/>
          </ac:picMkLst>
        </pc:picChg>
        <pc:picChg chg="del">
          <ac:chgData name="viswanath gopalakrishnan" userId="0291d92d5a8006f9" providerId="LiveId" clId="{031161B0-8944-4166-815F-595D39F146CD}" dt="2020-07-10T07:02:10.914" v="4162" actId="478"/>
          <ac:picMkLst>
            <pc:docMk/>
            <pc:sldMk cId="3468934610" sldId="376"/>
            <ac:picMk id="38" creationId="{BC5592C9-6390-41CA-B08B-291200C10318}"/>
          </ac:picMkLst>
        </pc:picChg>
        <pc:picChg chg="add mod">
          <ac:chgData name="viswanath gopalakrishnan" userId="0291d92d5a8006f9" providerId="LiveId" clId="{031161B0-8944-4166-815F-595D39F146CD}" dt="2020-07-15T05:30:00.836" v="4772" actId="1076"/>
          <ac:picMkLst>
            <pc:docMk/>
            <pc:sldMk cId="3468934610" sldId="376"/>
            <ac:picMk id="39" creationId="{527F9F41-AEF0-4892-A897-2B4DC1DCD12F}"/>
          </ac:picMkLst>
        </pc:picChg>
        <pc:picChg chg="add mod">
          <ac:chgData name="viswanath gopalakrishnan" userId="0291d92d5a8006f9" providerId="LiveId" clId="{031161B0-8944-4166-815F-595D39F146CD}" dt="2020-07-15T05:30:17.372" v="4775" actId="1076"/>
          <ac:picMkLst>
            <pc:docMk/>
            <pc:sldMk cId="3468934610" sldId="376"/>
            <ac:picMk id="41" creationId="{A567D97B-A116-4D6A-8DDC-EA4F91CCEC79}"/>
          </ac:picMkLst>
        </pc:picChg>
        <pc:picChg chg="add mod">
          <ac:chgData name="viswanath gopalakrishnan" userId="0291d92d5a8006f9" providerId="LiveId" clId="{031161B0-8944-4166-815F-595D39F146CD}" dt="2020-07-15T05:29:31.355" v="4768" actId="164"/>
          <ac:picMkLst>
            <pc:docMk/>
            <pc:sldMk cId="3468934610" sldId="376"/>
            <ac:picMk id="44" creationId="{BF908FFD-7282-4D49-8E3B-50B9F5365C1C}"/>
          </ac:picMkLst>
        </pc:picChg>
        <pc:picChg chg="add mod">
          <ac:chgData name="viswanath gopalakrishnan" userId="0291d92d5a8006f9" providerId="LiveId" clId="{031161B0-8944-4166-815F-595D39F146CD}" dt="2020-07-15T05:30:09.595" v="4773" actId="1076"/>
          <ac:picMkLst>
            <pc:docMk/>
            <pc:sldMk cId="3468934610" sldId="376"/>
            <ac:picMk id="47" creationId="{F7EA5560-1444-4D25-92C5-45976831B961}"/>
          </ac:picMkLst>
        </pc:picChg>
        <pc:picChg chg="add mod">
          <ac:chgData name="viswanath gopalakrishnan" userId="0291d92d5a8006f9" providerId="LiveId" clId="{031161B0-8944-4166-815F-595D39F146CD}" dt="2020-07-15T05:36:54.941" v="4782" actId="1076"/>
          <ac:picMkLst>
            <pc:docMk/>
            <pc:sldMk cId="3468934610" sldId="376"/>
            <ac:picMk id="48" creationId="{9566658B-D2C2-4AE3-B3CA-9EA72F4B5400}"/>
          </ac:picMkLst>
        </pc:picChg>
        <pc:picChg chg="add mod">
          <ac:chgData name="viswanath gopalakrishnan" userId="0291d92d5a8006f9" providerId="LiveId" clId="{031161B0-8944-4166-815F-595D39F146CD}" dt="2020-07-15T06:56:49.060" v="5104" actId="1076"/>
          <ac:picMkLst>
            <pc:docMk/>
            <pc:sldMk cId="3468934610" sldId="376"/>
            <ac:picMk id="50" creationId="{35B76F5A-91D9-46A9-A2E3-E1D898C87FD7}"/>
          </ac:picMkLst>
        </pc:picChg>
        <pc:picChg chg="add mod">
          <ac:chgData name="viswanath gopalakrishnan" userId="0291d92d5a8006f9" providerId="LiveId" clId="{031161B0-8944-4166-815F-595D39F146CD}" dt="2020-07-15T05:40:44.432" v="4861" actId="164"/>
          <ac:picMkLst>
            <pc:docMk/>
            <pc:sldMk cId="3468934610" sldId="376"/>
            <ac:picMk id="53" creationId="{E2140784-7EBB-4D5A-ACBA-E63CD5A1C921}"/>
          </ac:picMkLst>
        </pc:picChg>
        <pc:picChg chg="add mod">
          <ac:chgData name="viswanath gopalakrishnan" userId="0291d92d5a8006f9" providerId="LiveId" clId="{031161B0-8944-4166-815F-595D39F146CD}" dt="2020-07-15T05:41:48.930" v="4880" actId="164"/>
          <ac:picMkLst>
            <pc:docMk/>
            <pc:sldMk cId="3468934610" sldId="376"/>
            <ac:picMk id="55" creationId="{004D28FD-B43C-4F79-99AE-DC0FBCA7008A}"/>
          </ac:picMkLst>
        </pc:picChg>
        <pc:picChg chg="add mod">
          <ac:chgData name="viswanath gopalakrishnan" userId="0291d92d5a8006f9" providerId="LiveId" clId="{031161B0-8944-4166-815F-595D39F146CD}" dt="2020-07-15T06:47:14.381" v="5102" actId="1076"/>
          <ac:picMkLst>
            <pc:docMk/>
            <pc:sldMk cId="3468934610" sldId="376"/>
            <ac:picMk id="59" creationId="{888D71B4-F1DA-4C9D-A393-A71AAACB01DE}"/>
          </ac:picMkLst>
        </pc:picChg>
      </pc:sldChg>
      <pc:sldChg chg="addSp delSp modSp add del mod modNotesTx">
        <pc:chgData name="viswanath gopalakrishnan" userId="0291d92d5a8006f9" providerId="LiveId" clId="{031161B0-8944-4166-815F-595D39F146CD}" dt="2020-07-28T04:16:58.346" v="6148" actId="2696"/>
        <pc:sldMkLst>
          <pc:docMk/>
          <pc:sldMk cId="2913665009" sldId="377"/>
        </pc:sldMkLst>
        <pc:spChg chg="mod">
          <ac:chgData name="viswanath gopalakrishnan" userId="0291d92d5a8006f9" providerId="LiveId" clId="{031161B0-8944-4166-815F-595D39F146CD}" dt="2020-07-15T06:04:52.021" v="4933" actId="20577"/>
          <ac:spMkLst>
            <pc:docMk/>
            <pc:sldMk cId="2913665009" sldId="377"/>
            <ac:spMk id="2" creationId="{B1294D20-5533-481C-A381-BD921BBDA10F}"/>
          </ac:spMkLst>
        </pc:spChg>
        <pc:spChg chg="add mod">
          <ac:chgData name="viswanath gopalakrishnan" userId="0291d92d5a8006f9" providerId="LiveId" clId="{031161B0-8944-4166-815F-595D39F146CD}" dt="2020-07-15T06:28:35.353" v="4990" actId="1076"/>
          <ac:spMkLst>
            <pc:docMk/>
            <pc:sldMk cId="2913665009" sldId="377"/>
            <ac:spMk id="15" creationId="{06EAA3BF-6D81-4D9E-BDDA-2BBA1E34E88A}"/>
          </ac:spMkLst>
        </pc:spChg>
        <pc:spChg chg="add mod">
          <ac:chgData name="viswanath gopalakrishnan" userId="0291d92d5a8006f9" providerId="LiveId" clId="{031161B0-8944-4166-815F-595D39F146CD}" dt="2020-07-15T07:06:45.716" v="5178" actId="1076"/>
          <ac:spMkLst>
            <pc:docMk/>
            <pc:sldMk cId="2913665009" sldId="377"/>
            <ac:spMk id="32" creationId="{44340C7F-0962-4333-BE8E-3957B507FB4F}"/>
          </ac:spMkLst>
        </pc:spChg>
        <pc:spChg chg="add mod">
          <ac:chgData name="viswanath gopalakrishnan" userId="0291d92d5a8006f9" providerId="LiveId" clId="{031161B0-8944-4166-815F-595D39F146CD}" dt="2020-07-15T07:08:26.185" v="5185" actId="208"/>
          <ac:spMkLst>
            <pc:docMk/>
            <pc:sldMk cId="2913665009" sldId="377"/>
            <ac:spMk id="37" creationId="{1B2B97B7-3A7C-47AB-B145-53A1096D4D7A}"/>
          </ac:spMkLst>
        </pc:spChg>
        <pc:spChg chg="del">
          <ac:chgData name="viswanath gopalakrishnan" userId="0291d92d5a8006f9" providerId="LiveId" clId="{031161B0-8944-4166-815F-595D39F146CD}" dt="2020-07-15T06:15:34.748" v="4954" actId="478"/>
          <ac:spMkLst>
            <pc:docMk/>
            <pc:sldMk cId="2913665009" sldId="377"/>
            <ac:spMk id="43" creationId="{B439134C-53D5-4E70-B7D7-0F50D2973D66}"/>
          </ac:spMkLst>
        </pc:spChg>
        <pc:spChg chg="del">
          <ac:chgData name="viswanath gopalakrishnan" userId="0291d92d5a8006f9" providerId="LiveId" clId="{031161B0-8944-4166-815F-595D39F146CD}" dt="2020-07-15T06:15:34.748" v="4954" actId="478"/>
          <ac:spMkLst>
            <pc:docMk/>
            <pc:sldMk cId="2913665009" sldId="377"/>
            <ac:spMk id="46" creationId="{DE2F3A66-F579-49B3-A9D5-BB2568451FBC}"/>
          </ac:spMkLst>
        </pc:spChg>
        <pc:spChg chg="del">
          <ac:chgData name="viswanath gopalakrishnan" userId="0291d92d5a8006f9" providerId="LiveId" clId="{031161B0-8944-4166-815F-595D39F146CD}" dt="2020-07-15T06:15:34.748" v="4954" actId="478"/>
          <ac:spMkLst>
            <pc:docMk/>
            <pc:sldMk cId="2913665009" sldId="377"/>
            <ac:spMk id="51" creationId="{36D6CA15-2830-4EFD-9A1C-E0B3C2C705E6}"/>
          </ac:spMkLst>
        </pc:spChg>
        <pc:spChg chg="add mod">
          <ac:chgData name="viswanath gopalakrishnan" userId="0291d92d5a8006f9" providerId="LiveId" clId="{031161B0-8944-4166-815F-595D39F146CD}" dt="2020-07-15T06:36:26.375" v="4997" actId="1076"/>
          <ac:spMkLst>
            <pc:docMk/>
            <pc:sldMk cId="2913665009" sldId="377"/>
            <ac:spMk id="59" creationId="{57997FF0-C0A6-4B4C-84C2-481DCCE85EF8}"/>
          </ac:spMkLst>
        </pc:spChg>
        <pc:spChg chg="add mod">
          <ac:chgData name="viswanath gopalakrishnan" userId="0291d92d5a8006f9" providerId="LiveId" clId="{031161B0-8944-4166-815F-595D39F146CD}" dt="2020-07-15T07:02:59.521" v="5136" actId="164"/>
          <ac:spMkLst>
            <pc:docMk/>
            <pc:sldMk cId="2913665009" sldId="377"/>
            <ac:spMk id="60" creationId="{42A10381-DB33-4A6E-89C7-919E009FDD5C}"/>
          </ac:spMkLst>
        </pc:spChg>
        <pc:spChg chg="add mod">
          <ac:chgData name="viswanath gopalakrishnan" userId="0291d92d5a8006f9" providerId="LiveId" clId="{031161B0-8944-4166-815F-595D39F146CD}" dt="2020-07-15T07:03:46.811" v="5158" actId="164"/>
          <ac:spMkLst>
            <pc:docMk/>
            <pc:sldMk cId="2913665009" sldId="377"/>
            <ac:spMk id="61" creationId="{F65E2BCC-3738-4A71-871E-011988CE3790}"/>
          </ac:spMkLst>
        </pc:spChg>
        <pc:spChg chg="add mod">
          <ac:chgData name="viswanath gopalakrishnan" userId="0291d92d5a8006f9" providerId="LiveId" clId="{031161B0-8944-4166-815F-595D39F146CD}" dt="2020-07-15T07:04:53.682" v="5166" actId="1076"/>
          <ac:spMkLst>
            <pc:docMk/>
            <pc:sldMk cId="2913665009" sldId="377"/>
            <ac:spMk id="62" creationId="{8115CC5E-CA37-4D71-BFA1-2E15BCE06036}"/>
          </ac:spMkLst>
        </pc:spChg>
        <pc:grpChg chg="del">
          <ac:chgData name="viswanath gopalakrishnan" userId="0291d92d5a8006f9" providerId="LiveId" clId="{031161B0-8944-4166-815F-595D39F146CD}" dt="2020-07-15T06:15:34.748" v="4954" actId="478"/>
          <ac:grpSpMkLst>
            <pc:docMk/>
            <pc:sldMk cId="2913665009" sldId="377"/>
            <ac:grpSpMk id="9" creationId="{86F41913-BFD9-4763-BDE6-2986B75B970C}"/>
          </ac:grpSpMkLst>
        </pc:grpChg>
        <pc:grpChg chg="del">
          <ac:chgData name="viswanath gopalakrishnan" userId="0291d92d5a8006f9" providerId="LiveId" clId="{031161B0-8944-4166-815F-595D39F146CD}" dt="2020-07-15T06:05:00.932" v="4934" actId="478"/>
          <ac:grpSpMkLst>
            <pc:docMk/>
            <pc:sldMk cId="2913665009" sldId="377"/>
            <ac:grpSpMk id="11" creationId="{A4C00835-AD9F-48DF-910E-77AD27D71891}"/>
          </ac:grpSpMkLst>
        </pc:grpChg>
        <pc:grpChg chg="del">
          <ac:chgData name="viswanath gopalakrishnan" userId="0291d92d5a8006f9" providerId="LiveId" clId="{031161B0-8944-4166-815F-595D39F146CD}" dt="2020-07-15T06:15:34.748" v="4954" actId="478"/>
          <ac:grpSpMkLst>
            <pc:docMk/>
            <pc:sldMk cId="2913665009" sldId="377"/>
            <ac:grpSpMk id="21" creationId="{CD0F7E3C-E00F-4660-9ECB-946403BFB808}"/>
          </ac:grpSpMkLst>
        </pc:grpChg>
        <pc:grpChg chg="add mod">
          <ac:chgData name="viswanath gopalakrishnan" userId="0291d92d5a8006f9" providerId="LiveId" clId="{031161B0-8944-4166-815F-595D39F146CD}" dt="2020-07-15T07:02:59.521" v="5136" actId="164"/>
          <ac:grpSpMkLst>
            <pc:docMk/>
            <pc:sldMk cId="2913665009" sldId="377"/>
            <ac:grpSpMk id="25" creationId="{9231C5F2-B3C4-4334-BE5C-1A2AE637217A}"/>
          </ac:grpSpMkLst>
        </pc:grpChg>
        <pc:grpChg chg="add mod">
          <ac:chgData name="viswanath gopalakrishnan" userId="0291d92d5a8006f9" providerId="LiveId" clId="{031161B0-8944-4166-815F-595D39F146CD}" dt="2020-07-15T07:06:10.345" v="5175" actId="1076"/>
          <ac:grpSpMkLst>
            <pc:docMk/>
            <pc:sldMk cId="2913665009" sldId="377"/>
            <ac:grpSpMk id="26" creationId="{478DDD3A-D0B9-45C1-BF0E-4C587617E0FE}"/>
          </ac:grpSpMkLst>
        </pc:grpChg>
        <pc:grpChg chg="del">
          <ac:chgData name="viswanath gopalakrishnan" userId="0291d92d5a8006f9" providerId="LiveId" clId="{031161B0-8944-4166-815F-595D39F146CD}" dt="2020-07-15T06:15:34.748" v="4954" actId="478"/>
          <ac:grpSpMkLst>
            <pc:docMk/>
            <pc:sldMk cId="2913665009" sldId="377"/>
            <ac:grpSpMk id="28" creationId="{8C17C352-DA20-4F20-9AF6-0735D3114B5C}"/>
          </ac:grpSpMkLst>
        </pc:grpChg>
        <pc:grpChg chg="del">
          <ac:chgData name="viswanath gopalakrishnan" userId="0291d92d5a8006f9" providerId="LiveId" clId="{031161B0-8944-4166-815F-595D39F146CD}" dt="2020-07-15T06:15:34.748" v="4954" actId="478"/>
          <ac:grpSpMkLst>
            <pc:docMk/>
            <pc:sldMk cId="2913665009" sldId="377"/>
            <ac:grpSpMk id="35" creationId="{6757A8E8-3CD9-4064-AB95-FEDEDAF36BEC}"/>
          </ac:grpSpMkLst>
        </pc:grpChg>
        <pc:grpChg chg="del">
          <ac:chgData name="viswanath gopalakrishnan" userId="0291d92d5a8006f9" providerId="LiveId" clId="{031161B0-8944-4166-815F-595D39F146CD}" dt="2020-07-15T06:15:34.748" v="4954" actId="478"/>
          <ac:grpSpMkLst>
            <pc:docMk/>
            <pc:sldMk cId="2913665009" sldId="377"/>
            <ac:grpSpMk id="49" creationId="{2540112E-1739-4817-8D95-BB8366833047}"/>
          </ac:grpSpMkLst>
        </pc:grpChg>
        <pc:grpChg chg="del">
          <ac:chgData name="viswanath gopalakrishnan" userId="0291d92d5a8006f9" providerId="LiveId" clId="{031161B0-8944-4166-815F-595D39F146CD}" dt="2020-07-15T06:15:34.748" v="4954" actId="478"/>
          <ac:grpSpMkLst>
            <pc:docMk/>
            <pc:sldMk cId="2913665009" sldId="377"/>
            <ac:grpSpMk id="58" creationId="{9A64DF3C-FB4E-4210-91DC-7ECBA8638F17}"/>
          </ac:grpSpMkLst>
        </pc:grpChg>
        <pc:picChg chg="add del mod">
          <ac:chgData name="viswanath gopalakrishnan" userId="0291d92d5a8006f9" providerId="LiveId" clId="{031161B0-8944-4166-815F-595D39F146CD}" dt="2020-07-15T06:06:33.130" v="4939" actId="478"/>
          <ac:picMkLst>
            <pc:docMk/>
            <pc:sldMk cId="2913665009" sldId="377"/>
            <ac:picMk id="4" creationId="{89A952D5-0995-458D-9524-16936CE487AE}"/>
          </ac:picMkLst>
        </pc:picChg>
        <pc:picChg chg="add del mod">
          <ac:chgData name="viswanath gopalakrishnan" userId="0291d92d5a8006f9" providerId="LiveId" clId="{031161B0-8944-4166-815F-595D39F146CD}" dt="2020-07-15T06:15:22.046" v="4951" actId="478"/>
          <ac:picMkLst>
            <pc:docMk/>
            <pc:sldMk cId="2913665009" sldId="377"/>
            <ac:picMk id="5" creationId="{5D856B7E-B5AC-4A6D-93CF-0192A3075660}"/>
          </ac:picMkLst>
        </pc:picChg>
        <pc:picChg chg="add mod">
          <ac:chgData name="viswanath gopalakrishnan" userId="0291d92d5a8006f9" providerId="LiveId" clId="{031161B0-8944-4166-815F-595D39F146CD}" dt="2020-07-15T06:20:21.605" v="4987" actId="1076"/>
          <ac:picMkLst>
            <pc:docMk/>
            <pc:sldMk cId="2913665009" sldId="377"/>
            <ac:picMk id="12" creationId="{0FFC9C87-A92A-493E-A8CA-BA81409FFB1B}"/>
          </ac:picMkLst>
        </pc:picChg>
        <pc:picChg chg="add mod">
          <ac:chgData name="viswanath gopalakrishnan" userId="0291d92d5a8006f9" providerId="LiveId" clId="{031161B0-8944-4166-815F-595D39F146CD}" dt="2020-07-15T06:38:24.931" v="5097" actId="1076"/>
          <ac:picMkLst>
            <pc:docMk/>
            <pc:sldMk cId="2913665009" sldId="377"/>
            <ac:picMk id="14" creationId="{1EE1270D-F5CF-4253-923E-805904AE6806}"/>
          </ac:picMkLst>
        </pc:picChg>
        <pc:picChg chg="add mod">
          <ac:chgData name="viswanath gopalakrishnan" userId="0291d92d5a8006f9" providerId="LiveId" clId="{031161B0-8944-4166-815F-595D39F146CD}" dt="2020-07-15T06:35:09.237" v="4995" actId="1076"/>
          <ac:picMkLst>
            <pc:docMk/>
            <pc:sldMk cId="2913665009" sldId="377"/>
            <ac:picMk id="16" creationId="{C77B7942-E5CF-41F2-B5CF-F8B0856F23A7}"/>
          </ac:picMkLst>
        </pc:picChg>
        <pc:picChg chg="add mod">
          <ac:chgData name="viswanath gopalakrishnan" userId="0291d92d5a8006f9" providerId="LiveId" clId="{031161B0-8944-4166-815F-595D39F146CD}" dt="2020-07-15T06:35:09.237" v="4995" actId="1076"/>
          <ac:picMkLst>
            <pc:docMk/>
            <pc:sldMk cId="2913665009" sldId="377"/>
            <ac:picMk id="17" creationId="{6DC17760-F431-4243-BCBA-052BE6739936}"/>
          </ac:picMkLst>
        </pc:picChg>
        <pc:picChg chg="add del">
          <ac:chgData name="viswanath gopalakrishnan" userId="0291d92d5a8006f9" providerId="LiveId" clId="{031161B0-8944-4166-815F-595D39F146CD}" dt="2020-07-15T06:37:19.799" v="4999" actId="478"/>
          <ac:picMkLst>
            <pc:docMk/>
            <pc:sldMk cId="2913665009" sldId="377"/>
            <ac:picMk id="18" creationId="{6CAD7534-8670-45BC-9437-2204A8DCA5C9}"/>
          </ac:picMkLst>
        </pc:picChg>
        <pc:picChg chg="add mod">
          <ac:chgData name="viswanath gopalakrishnan" userId="0291d92d5a8006f9" providerId="LiveId" clId="{031161B0-8944-4166-815F-595D39F146CD}" dt="2020-07-15T07:03:48.911" v="5159" actId="1076"/>
          <ac:picMkLst>
            <pc:docMk/>
            <pc:sldMk cId="2913665009" sldId="377"/>
            <ac:picMk id="22" creationId="{282CCDD2-3564-4ABC-9874-97BE19F0E035}"/>
          </ac:picMkLst>
        </pc:picChg>
        <pc:picChg chg="add mod">
          <ac:chgData name="viswanath gopalakrishnan" userId="0291d92d5a8006f9" providerId="LiveId" clId="{031161B0-8944-4166-815F-595D39F146CD}" dt="2020-07-15T07:02:59.521" v="5136" actId="164"/>
          <ac:picMkLst>
            <pc:docMk/>
            <pc:sldMk cId="2913665009" sldId="377"/>
            <ac:picMk id="23" creationId="{85DE85E9-D52B-4C16-8A5F-52869BA29804}"/>
          </ac:picMkLst>
        </pc:picChg>
        <pc:picChg chg="add del">
          <ac:chgData name="viswanath gopalakrishnan" userId="0291d92d5a8006f9" providerId="LiveId" clId="{031161B0-8944-4166-815F-595D39F146CD}" dt="2020-07-15T07:04:39.991" v="5162" actId="478"/>
          <ac:picMkLst>
            <pc:docMk/>
            <pc:sldMk cId="2913665009" sldId="377"/>
            <ac:picMk id="29" creationId="{2149566C-8BB9-4587-9071-D10AB08E78B7}"/>
          </ac:picMkLst>
        </pc:picChg>
        <pc:picChg chg="add mod">
          <ac:chgData name="viswanath gopalakrishnan" userId="0291d92d5a8006f9" providerId="LiveId" clId="{031161B0-8944-4166-815F-595D39F146CD}" dt="2020-07-15T07:04:48.703" v="5164" actId="1076"/>
          <ac:picMkLst>
            <pc:docMk/>
            <pc:sldMk cId="2913665009" sldId="377"/>
            <ac:picMk id="30" creationId="{82A04655-3581-4387-9439-C10DD9E13FF9}"/>
          </ac:picMkLst>
        </pc:picChg>
        <pc:picChg chg="add mod">
          <ac:chgData name="viswanath gopalakrishnan" userId="0291d92d5a8006f9" providerId="LiveId" clId="{031161B0-8944-4166-815F-595D39F146CD}" dt="2020-07-15T07:05:46.686" v="5174" actId="1076"/>
          <ac:picMkLst>
            <pc:docMk/>
            <pc:sldMk cId="2913665009" sldId="377"/>
            <ac:picMk id="31" creationId="{923DAB73-AA64-4198-B927-55639B3B2D55}"/>
          </ac:picMkLst>
        </pc:picChg>
        <pc:picChg chg="add mod">
          <ac:chgData name="viswanath gopalakrishnan" userId="0291d92d5a8006f9" providerId="LiveId" clId="{031161B0-8944-4166-815F-595D39F146CD}" dt="2020-07-15T07:06:40.687" v="5177" actId="1076"/>
          <ac:picMkLst>
            <pc:docMk/>
            <pc:sldMk cId="2913665009" sldId="377"/>
            <ac:picMk id="33" creationId="{EB9E513B-9798-4DBA-B715-79D9D9B3696E}"/>
          </ac:picMkLst>
        </pc:picChg>
        <pc:picChg chg="add mod">
          <ac:chgData name="viswanath gopalakrishnan" userId="0291d92d5a8006f9" providerId="LiveId" clId="{031161B0-8944-4166-815F-595D39F146CD}" dt="2020-07-15T07:08:13.941" v="5182" actId="1076"/>
          <ac:picMkLst>
            <pc:docMk/>
            <pc:sldMk cId="2913665009" sldId="377"/>
            <ac:picMk id="36" creationId="{76A61BE5-D5B9-4E93-8FA7-D78034266C23}"/>
          </ac:picMkLst>
        </pc:picChg>
        <pc:picChg chg="del">
          <ac:chgData name="viswanath gopalakrishnan" userId="0291d92d5a8006f9" providerId="LiveId" clId="{031161B0-8944-4166-815F-595D39F146CD}" dt="2020-07-15T06:15:34.748" v="4954" actId="478"/>
          <ac:picMkLst>
            <pc:docMk/>
            <pc:sldMk cId="2913665009" sldId="377"/>
            <ac:picMk id="38" creationId="{3CEB7D15-53C1-439A-8DED-386B21C4E699}"/>
          </ac:picMkLst>
        </pc:picChg>
        <pc:picChg chg="del">
          <ac:chgData name="viswanath gopalakrishnan" userId="0291d92d5a8006f9" providerId="LiveId" clId="{031161B0-8944-4166-815F-595D39F146CD}" dt="2020-07-15T06:15:34.748" v="4954" actId="478"/>
          <ac:picMkLst>
            <pc:docMk/>
            <pc:sldMk cId="2913665009" sldId="377"/>
            <ac:picMk id="39" creationId="{527F9F41-AEF0-4892-A897-2B4DC1DCD12F}"/>
          </ac:picMkLst>
        </pc:picChg>
        <pc:picChg chg="del">
          <ac:chgData name="viswanath gopalakrishnan" userId="0291d92d5a8006f9" providerId="LiveId" clId="{031161B0-8944-4166-815F-595D39F146CD}" dt="2020-07-15T06:05:03.955" v="4935" actId="478"/>
          <ac:picMkLst>
            <pc:docMk/>
            <pc:sldMk cId="2913665009" sldId="377"/>
            <ac:picMk id="41" creationId="{A567D97B-A116-4D6A-8DDC-EA4F91CCEC79}"/>
          </ac:picMkLst>
        </pc:picChg>
        <pc:picChg chg="del">
          <ac:chgData name="viswanath gopalakrishnan" userId="0291d92d5a8006f9" providerId="LiveId" clId="{031161B0-8944-4166-815F-595D39F146CD}" dt="2020-07-15T06:15:34.748" v="4954" actId="478"/>
          <ac:picMkLst>
            <pc:docMk/>
            <pc:sldMk cId="2913665009" sldId="377"/>
            <ac:picMk id="47" creationId="{F7EA5560-1444-4D25-92C5-45976831B961}"/>
          </ac:picMkLst>
        </pc:picChg>
        <pc:picChg chg="del">
          <ac:chgData name="viswanath gopalakrishnan" userId="0291d92d5a8006f9" providerId="LiveId" clId="{031161B0-8944-4166-815F-595D39F146CD}" dt="2020-07-15T06:15:34.748" v="4954" actId="478"/>
          <ac:picMkLst>
            <pc:docMk/>
            <pc:sldMk cId="2913665009" sldId="377"/>
            <ac:picMk id="48" creationId="{9566658B-D2C2-4AE3-B3CA-9EA72F4B5400}"/>
          </ac:picMkLst>
        </pc:picChg>
        <pc:picChg chg="del">
          <ac:chgData name="viswanath gopalakrishnan" userId="0291d92d5a8006f9" providerId="LiveId" clId="{031161B0-8944-4166-815F-595D39F146CD}" dt="2020-07-15T06:15:34.748" v="4954" actId="478"/>
          <ac:picMkLst>
            <pc:docMk/>
            <pc:sldMk cId="2913665009" sldId="377"/>
            <ac:picMk id="50" creationId="{35B76F5A-91D9-46A9-A2E3-E1D898C87FD7}"/>
          </ac:picMkLst>
        </pc:picChg>
      </pc:sldChg>
      <pc:sldChg chg="addSp delSp modSp add del mod modNotesTx">
        <pc:chgData name="viswanath gopalakrishnan" userId="0291d92d5a8006f9" providerId="LiveId" clId="{031161B0-8944-4166-815F-595D39F146CD}" dt="2020-07-28T04:16:58.346" v="6148" actId="2696"/>
        <pc:sldMkLst>
          <pc:docMk/>
          <pc:sldMk cId="1393786561" sldId="378"/>
        </pc:sldMkLst>
        <pc:spChg chg="mod">
          <ac:chgData name="viswanath gopalakrishnan" userId="0291d92d5a8006f9" providerId="LiveId" clId="{031161B0-8944-4166-815F-595D39F146CD}" dt="2020-07-15T07:14:27.933" v="5223" actId="20577"/>
          <ac:spMkLst>
            <pc:docMk/>
            <pc:sldMk cId="1393786561" sldId="378"/>
            <ac:spMk id="2" creationId="{B1294D20-5533-481C-A381-BD921BBDA10F}"/>
          </ac:spMkLst>
        </pc:spChg>
        <pc:spChg chg="add mod">
          <ac:chgData name="viswanath gopalakrishnan" userId="0291d92d5a8006f9" providerId="LiveId" clId="{031161B0-8944-4166-815F-595D39F146CD}" dt="2020-07-24T04:44:13.607" v="5488" actId="1076"/>
          <ac:spMkLst>
            <pc:docMk/>
            <pc:sldMk cId="1393786561" sldId="378"/>
            <ac:spMk id="3" creationId="{890DCA49-C481-409D-9459-C67FCB1D6DC6}"/>
          </ac:spMkLst>
        </pc:spChg>
        <pc:spChg chg="add mod">
          <ac:chgData name="viswanath gopalakrishnan" userId="0291d92d5a8006f9" providerId="LiveId" clId="{031161B0-8944-4166-815F-595D39F146CD}" dt="2020-07-24T04:44:05.793" v="5487" actId="1076"/>
          <ac:spMkLst>
            <pc:docMk/>
            <pc:sldMk cId="1393786561" sldId="378"/>
            <ac:spMk id="6" creationId="{3F3590FC-CA9C-4660-9391-8048ECF319C6}"/>
          </ac:spMkLst>
        </pc:spChg>
        <pc:spChg chg="add mod">
          <ac:chgData name="viswanath gopalakrishnan" userId="0291d92d5a8006f9" providerId="LiveId" clId="{031161B0-8944-4166-815F-595D39F146CD}" dt="2020-07-24T04:32:35.802" v="5482" actId="20577"/>
          <ac:spMkLst>
            <pc:docMk/>
            <pc:sldMk cId="1393786561" sldId="378"/>
            <ac:spMk id="11" creationId="{6D36660E-351E-4D96-9A87-1F007F001D96}"/>
          </ac:spMkLst>
        </pc:spChg>
        <pc:spChg chg="add mod">
          <ac:chgData name="viswanath gopalakrishnan" userId="0291d92d5a8006f9" providerId="LiveId" clId="{031161B0-8944-4166-815F-595D39F146CD}" dt="2020-07-24T05:11:49.129" v="5747" actId="1076"/>
          <ac:spMkLst>
            <pc:docMk/>
            <pc:sldMk cId="1393786561" sldId="378"/>
            <ac:spMk id="13" creationId="{16E6D0E0-014C-41F1-8329-37434669B45F}"/>
          </ac:spMkLst>
        </pc:spChg>
        <pc:spChg chg="add mod">
          <ac:chgData name="viswanath gopalakrishnan" userId="0291d92d5a8006f9" providerId="LiveId" clId="{031161B0-8944-4166-815F-595D39F146CD}" dt="2020-07-24T04:50:31.357" v="5654" actId="164"/>
          <ac:spMkLst>
            <pc:docMk/>
            <pc:sldMk cId="1393786561" sldId="378"/>
            <ac:spMk id="15" creationId="{D10772BD-1CFA-457E-A166-69B41D37B090}"/>
          </ac:spMkLst>
        </pc:spChg>
        <pc:spChg chg="add mod">
          <ac:chgData name="viswanath gopalakrishnan" userId="0291d92d5a8006f9" providerId="LiveId" clId="{031161B0-8944-4166-815F-595D39F146CD}" dt="2020-07-24T05:09:16" v="5671" actId="164"/>
          <ac:spMkLst>
            <pc:docMk/>
            <pc:sldMk cId="1393786561" sldId="378"/>
            <ac:spMk id="20" creationId="{2FE5C408-6517-4834-AC21-47EC89F71286}"/>
          </ac:spMkLst>
        </pc:spChg>
        <pc:spChg chg="add mod">
          <ac:chgData name="viswanath gopalakrishnan" userId="0291d92d5a8006f9" providerId="LiveId" clId="{031161B0-8944-4166-815F-595D39F146CD}" dt="2020-07-24T05:11:32.231" v="5744" actId="1076"/>
          <ac:spMkLst>
            <pc:docMk/>
            <pc:sldMk cId="1393786561" sldId="378"/>
            <ac:spMk id="25" creationId="{FF4C1BC0-7CFE-4FDE-8F1D-7D1D2A5AAE70}"/>
          </ac:spMkLst>
        </pc:spChg>
        <pc:grpChg chg="add mod">
          <ac:chgData name="viswanath gopalakrishnan" userId="0291d92d5a8006f9" providerId="LiveId" clId="{031161B0-8944-4166-815F-595D39F146CD}" dt="2020-07-24T04:46:27.704" v="5490" actId="1076"/>
          <ac:grpSpMkLst>
            <pc:docMk/>
            <pc:sldMk cId="1393786561" sldId="378"/>
            <ac:grpSpMk id="12" creationId="{51714ED2-72D3-4BE9-AFCA-CD4B0D5BBC8E}"/>
          </ac:grpSpMkLst>
        </pc:grpChg>
        <pc:grpChg chg="add mod">
          <ac:chgData name="viswanath gopalakrishnan" userId="0291d92d5a8006f9" providerId="LiveId" clId="{031161B0-8944-4166-815F-595D39F146CD}" dt="2020-07-24T04:56:56.594" v="5656" actId="164"/>
          <ac:grpSpMkLst>
            <pc:docMk/>
            <pc:sldMk cId="1393786561" sldId="378"/>
            <ac:grpSpMk id="17" creationId="{D7F84AEC-6B77-47A2-8FBB-10257FB02730}"/>
          </ac:grpSpMkLst>
        </pc:grpChg>
        <pc:grpChg chg="add mod">
          <ac:chgData name="viswanath gopalakrishnan" userId="0291d92d5a8006f9" providerId="LiveId" clId="{031161B0-8944-4166-815F-595D39F146CD}" dt="2020-07-24T05:11:45.075" v="5746" actId="1076"/>
          <ac:grpSpMkLst>
            <pc:docMk/>
            <pc:sldMk cId="1393786561" sldId="378"/>
            <ac:grpSpMk id="18" creationId="{2FA4D2BC-04B5-4FC9-B2B4-E1727A13898C}"/>
          </ac:grpSpMkLst>
        </pc:grpChg>
        <pc:grpChg chg="add mod">
          <ac:chgData name="viswanath gopalakrishnan" userId="0291d92d5a8006f9" providerId="LiveId" clId="{031161B0-8944-4166-815F-595D39F146CD}" dt="2020-07-24T05:10:09.005" v="5701" actId="164"/>
          <ac:grpSpMkLst>
            <pc:docMk/>
            <pc:sldMk cId="1393786561" sldId="378"/>
            <ac:grpSpMk id="22" creationId="{38EA7F4F-90B8-44DE-8EEE-450F8D6486CC}"/>
          </ac:grpSpMkLst>
        </pc:grpChg>
        <pc:grpChg chg="add mod">
          <ac:chgData name="viswanath gopalakrishnan" userId="0291d92d5a8006f9" providerId="LiveId" clId="{031161B0-8944-4166-815F-595D39F146CD}" dt="2020-07-24T05:11:53.374" v="5748" actId="1076"/>
          <ac:grpSpMkLst>
            <pc:docMk/>
            <pc:sldMk cId="1393786561" sldId="378"/>
            <ac:grpSpMk id="24" creationId="{3382CF40-D429-4A1F-92AE-89FC96E4888B}"/>
          </ac:grpSpMkLst>
        </pc:grpChg>
        <pc:picChg chg="add mod">
          <ac:chgData name="viswanath gopalakrishnan" userId="0291d92d5a8006f9" providerId="LiveId" clId="{031161B0-8944-4166-815F-595D39F146CD}" dt="2020-07-24T04:44:21.980" v="5489" actId="1076"/>
          <ac:picMkLst>
            <pc:docMk/>
            <pc:sldMk cId="1393786561" sldId="378"/>
            <ac:picMk id="4" creationId="{0C43AEBD-0B25-48BA-A1F0-871E8485920D}"/>
          </ac:picMkLst>
        </pc:picChg>
        <pc:picChg chg="add del mod">
          <ac:chgData name="viswanath gopalakrishnan" userId="0291d92d5a8006f9" providerId="LiveId" clId="{031161B0-8944-4166-815F-595D39F146CD}" dt="2020-07-24T04:31:55.456" v="5415" actId="478"/>
          <ac:picMkLst>
            <pc:docMk/>
            <pc:sldMk cId="1393786561" sldId="378"/>
            <ac:picMk id="5" creationId="{F15F05B6-532F-464B-9EE4-2BFDE997835A}"/>
          </ac:picMkLst>
        </pc:picChg>
        <pc:picChg chg="add del mod">
          <ac:chgData name="viswanath gopalakrishnan" userId="0291d92d5a8006f9" providerId="LiveId" clId="{031161B0-8944-4166-815F-595D39F146CD}" dt="2020-07-15T07:16:24.542" v="5280" actId="478"/>
          <ac:picMkLst>
            <pc:docMk/>
            <pc:sldMk cId="1393786561" sldId="378"/>
            <ac:picMk id="6" creationId="{D09EB6B7-CA10-4BB0-B63F-233390ADA83D}"/>
          </ac:picMkLst>
        </pc:picChg>
        <pc:picChg chg="add mod">
          <ac:chgData name="viswanath gopalakrishnan" userId="0291d92d5a8006f9" providerId="LiveId" clId="{031161B0-8944-4166-815F-595D39F146CD}" dt="2020-07-24T05:11:27.851" v="5743" actId="1076"/>
          <ac:picMkLst>
            <pc:docMk/>
            <pc:sldMk cId="1393786561" sldId="378"/>
            <ac:picMk id="7" creationId="{5E552E08-A174-42D6-B0C1-BDED0A9A96C9}"/>
          </ac:picMkLst>
        </pc:picChg>
        <pc:picChg chg="add mod">
          <ac:chgData name="viswanath gopalakrishnan" userId="0291d92d5a8006f9" providerId="LiveId" clId="{031161B0-8944-4166-815F-595D39F146CD}" dt="2020-07-24T05:11:22.575" v="5742" actId="1076"/>
          <ac:picMkLst>
            <pc:docMk/>
            <pc:sldMk cId="1393786561" sldId="378"/>
            <ac:picMk id="8" creationId="{E3E86704-E521-4CF9-B739-CA10DA5EE0E5}"/>
          </ac:picMkLst>
        </pc:picChg>
        <pc:picChg chg="add mod">
          <ac:chgData name="viswanath gopalakrishnan" userId="0291d92d5a8006f9" providerId="LiveId" clId="{031161B0-8944-4166-815F-595D39F146CD}" dt="2020-07-24T05:11:22.575" v="5742" actId="1076"/>
          <ac:picMkLst>
            <pc:docMk/>
            <pc:sldMk cId="1393786561" sldId="378"/>
            <ac:picMk id="9" creationId="{CED8CF8E-8883-4DAC-A8E6-70B0734B0F87}"/>
          </ac:picMkLst>
        </pc:picChg>
        <pc:picChg chg="add mod">
          <ac:chgData name="viswanath gopalakrishnan" userId="0291d92d5a8006f9" providerId="LiveId" clId="{031161B0-8944-4166-815F-595D39F146CD}" dt="2020-07-24T04:32:06.167" v="5418" actId="1076"/>
          <ac:picMkLst>
            <pc:docMk/>
            <pc:sldMk cId="1393786561" sldId="378"/>
            <ac:picMk id="10" creationId="{DD11410B-D9F6-44DB-BFE9-5F89065B34B6}"/>
          </ac:picMkLst>
        </pc:picChg>
        <pc:picChg chg="add mod">
          <ac:chgData name="viswanath gopalakrishnan" userId="0291d92d5a8006f9" providerId="LiveId" clId="{031161B0-8944-4166-815F-595D39F146CD}" dt="2020-07-24T04:56:56.594" v="5656" actId="164"/>
          <ac:picMkLst>
            <pc:docMk/>
            <pc:sldMk cId="1393786561" sldId="378"/>
            <ac:picMk id="14" creationId="{770629E8-39BA-4612-9437-17B513E22A26}"/>
          </ac:picMkLst>
        </pc:picChg>
        <pc:picChg chg="add mod">
          <ac:chgData name="viswanath gopalakrishnan" userId="0291d92d5a8006f9" providerId="LiveId" clId="{031161B0-8944-4166-815F-595D39F146CD}" dt="2020-07-24T04:50:31.357" v="5654" actId="164"/>
          <ac:picMkLst>
            <pc:docMk/>
            <pc:sldMk cId="1393786561" sldId="378"/>
            <ac:picMk id="16" creationId="{1ADC51F6-CE9B-4F41-8621-714140BEF4CF}"/>
          </ac:picMkLst>
        </pc:picChg>
        <pc:picChg chg="add del mod">
          <ac:chgData name="viswanath gopalakrishnan" userId="0291d92d5a8006f9" providerId="LiveId" clId="{031161B0-8944-4166-815F-595D39F146CD}" dt="2020-07-24T05:09:56.428" v="5698" actId="478"/>
          <ac:picMkLst>
            <pc:docMk/>
            <pc:sldMk cId="1393786561" sldId="378"/>
            <ac:picMk id="19" creationId="{B3A84E40-B590-49EF-872F-275677AAD509}"/>
          </ac:picMkLst>
        </pc:picChg>
        <pc:picChg chg="add mod">
          <ac:chgData name="viswanath gopalakrishnan" userId="0291d92d5a8006f9" providerId="LiveId" clId="{031161B0-8944-4166-815F-595D39F146CD}" dt="2020-07-24T05:09:16" v="5671" actId="164"/>
          <ac:picMkLst>
            <pc:docMk/>
            <pc:sldMk cId="1393786561" sldId="378"/>
            <ac:picMk id="21" creationId="{CCFD92F2-2CCD-4ACA-9B17-B34EDCE87960}"/>
          </ac:picMkLst>
        </pc:picChg>
        <pc:picChg chg="add mod">
          <ac:chgData name="viswanath gopalakrishnan" userId="0291d92d5a8006f9" providerId="LiveId" clId="{031161B0-8944-4166-815F-595D39F146CD}" dt="2020-07-24T05:10:09.005" v="5701" actId="164"/>
          <ac:picMkLst>
            <pc:docMk/>
            <pc:sldMk cId="1393786561" sldId="378"/>
            <ac:picMk id="23" creationId="{8F82E089-C66A-4168-AA47-646E25422873}"/>
          </ac:picMkLst>
        </pc:picChg>
      </pc:sldChg>
      <pc:sldChg chg="addSp delSp modSp add del mod modNotesTx">
        <pc:chgData name="viswanath gopalakrishnan" userId="0291d92d5a8006f9" providerId="LiveId" clId="{031161B0-8944-4166-815F-595D39F146CD}" dt="2020-07-28T04:16:58.346" v="6148" actId="2696"/>
        <pc:sldMkLst>
          <pc:docMk/>
          <pc:sldMk cId="3342512760" sldId="379"/>
        </pc:sldMkLst>
        <pc:spChg chg="del">
          <ac:chgData name="viswanath gopalakrishnan" userId="0291d92d5a8006f9" providerId="LiveId" clId="{031161B0-8944-4166-815F-595D39F146CD}" dt="2020-07-28T03:27:35.153" v="5752" actId="478"/>
          <ac:spMkLst>
            <pc:docMk/>
            <pc:sldMk cId="3342512760" sldId="379"/>
            <ac:spMk id="2" creationId="{B1294D20-5533-481C-A381-BD921BBDA10F}"/>
          </ac:spMkLst>
        </pc:spChg>
        <pc:spChg chg="add mod">
          <ac:chgData name="viswanath gopalakrishnan" userId="0291d92d5a8006f9" providerId="LiveId" clId="{031161B0-8944-4166-815F-595D39F146CD}" dt="2020-07-28T03:27:54.256" v="5756" actId="1076"/>
          <ac:spMkLst>
            <pc:docMk/>
            <pc:sldMk cId="3342512760" sldId="379"/>
            <ac:spMk id="3" creationId="{34A69F94-CE63-49AB-82D2-5A15356B44FF}"/>
          </ac:spMkLst>
        </pc:spChg>
        <pc:spChg chg="add mod">
          <ac:chgData name="viswanath gopalakrishnan" userId="0291d92d5a8006f9" providerId="LiveId" clId="{031161B0-8944-4166-815F-595D39F146CD}" dt="2020-07-28T03:29:51.891" v="5773" actId="20577"/>
          <ac:spMkLst>
            <pc:docMk/>
            <pc:sldMk cId="3342512760" sldId="379"/>
            <ac:spMk id="4" creationId="{5C5A7083-35F7-456A-8A83-C2829830686F}"/>
          </ac:spMkLst>
        </pc:spChg>
        <pc:spChg chg="add mod">
          <ac:chgData name="viswanath gopalakrishnan" userId="0291d92d5a8006f9" providerId="LiveId" clId="{031161B0-8944-4166-815F-595D39F146CD}" dt="2020-07-28T04:01:03.290" v="6146" actId="1076"/>
          <ac:spMkLst>
            <pc:docMk/>
            <pc:sldMk cId="3342512760" sldId="379"/>
            <ac:spMk id="8" creationId="{AEFC1FD5-8A11-485A-8B29-AFAAC3297242}"/>
          </ac:spMkLst>
        </pc:spChg>
        <pc:picChg chg="add mod">
          <ac:chgData name="viswanath gopalakrishnan" userId="0291d92d5a8006f9" providerId="LiveId" clId="{031161B0-8944-4166-815F-595D39F146CD}" dt="2020-07-28T03:32:02.513" v="5790" actId="1076"/>
          <ac:picMkLst>
            <pc:docMk/>
            <pc:sldMk cId="3342512760" sldId="379"/>
            <ac:picMk id="5" creationId="{AAE76076-9644-4265-9962-7B6BF0D16A4E}"/>
          </ac:picMkLst>
        </pc:picChg>
        <pc:picChg chg="add mod">
          <ac:chgData name="viswanath gopalakrishnan" userId="0291d92d5a8006f9" providerId="LiveId" clId="{031161B0-8944-4166-815F-595D39F146CD}" dt="2020-07-28T03:40:44.442" v="6123" actId="1076"/>
          <ac:picMkLst>
            <pc:docMk/>
            <pc:sldMk cId="3342512760" sldId="379"/>
            <ac:picMk id="6" creationId="{C03A8ED9-99EA-489F-BFD1-245450F02357}"/>
          </ac:picMkLst>
        </pc:picChg>
        <pc:picChg chg="add mod">
          <ac:chgData name="viswanath gopalakrishnan" userId="0291d92d5a8006f9" providerId="LiveId" clId="{031161B0-8944-4166-815F-595D39F146CD}" dt="2020-07-28T03:41:00.534" v="6125" actId="1076"/>
          <ac:picMkLst>
            <pc:docMk/>
            <pc:sldMk cId="3342512760" sldId="379"/>
            <ac:picMk id="7" creationId="{B8022294-B919-4668-BB89-43ABBEAA7830}"/>
          </ac:picMkLst>
        </pc:picChg>
        <pc:picChg chg="add mod">
          <ac:chgData name="viswanath gopalakrishnan" userId="0291d92d5a8006f9" providerId="LiveId" clId="{031161B0-8944-4166-815F-595D39F146CD}" dt="2020-07-28T04:00:37.861" v="6144" actId="1076"/>
          <ac:picMkLst>
            <pc:docMk/>
            <pc:sldMk cId="3342512760" sldId="379"/>
            <ac:picMk id="9" creationId="{D8FE9562-823C-4571-B85D-1BB4285925D7}"/>
          </ac:picMkLst>
        </pc:picChg>
        <pc:picChg chg="add mod">
          <ac:chgData name="viswanath gopalakrishnan" userId="0291d92d5a8006f9" providerId="LiveId" clId="{031161B0-8944-4166-815F-595D39F146CD}" dt="2020-07-28T04:00:34.534" v="6143" actId="1076"/>
          <ac:picMkLst>
            <pc:docMk/>
            <pc:sldMk cId="3342512760" sldId="379"/>
            <ac:picMk id="10" creationId="{279CABC6-C9B2-464E-AC1F-D46708882CF5}"/>
          </ac:picMkLst>
        </pc:picChg>
        <pc:picChg chg="add mod">
          <ac:chgData name="viswanath gopalakrishnan" userId="0291d92d5a8006f9" providerId="LiveId" clId="{031161B0-8944-4166-815F-595D39F146CD}" dt="2020-07-28T04:00:41.218" v="6145" actId="1076"/>
          <ac:picMkLst>
            <pc:docMk/>
            <pc:sldMk cId="3342512760" sldId="379"/>
            <ac:picMk id="11" creationId="{AAAA67E0-3C3D-446C-9A18-7D769E549204}"/>
          </ac:picMkLst>
        </pc:picChg>
      </pc:sldChg>
      <pc:sldChg chg="delSp add del mod">
        <pc:chgData name="viswanath gopalakrishnan" userId="0291d92d5a8006f9" providerId="LiveId" clId="{031161B0-8944-4166-815F-595D39F146CD}" dt="2020-07-28T04:15:29.358" v="6147" actId="47"/>
        <pc:sldMkLst>
          <pc:docMk/>
          <pc:sldMk cId="338719702" sldId="380"/>
        </pc:sldMkLst>
        <pc:spChg chg="del">
          <ac:chgData name="viswanath gopalakrishnan" userId="0291d92d5a8006f9" providerId="LiveId" clId="{031161B0-8944-4166-815F-595D39F146CD}" dt="2020-07-28T03:55:22.904" v="6140" actId="478"/>
          <ac:spMkLst>
            <pc:docMk/>
            <pc:sldMk cId="338719702" sldId="380"/>
            <ac:spMk id="4" creationId="{5C5A7083-35F7-456A-8A83-C2829830686F}"/>
          </ac:spMkLst>
        </pc:spChg>
        <pc:spChg chg="del">
          <ac:chgData name="viswanath gopalakrishnan" userId="0291d92d5a8006f9" providerId="LiveId" clId="{031161B0-8944-4166-815F-595D39F146CD}" dt="2020-07-28T03:55:22.904" v="6140" actId="478"/>
          <ac:spMkLst>
            <pc:docMk/>
            <pc:sldMk cId="338719702" sldId="380"/>
            <ac:spMk id="8" creationId="{AEFC1FD5-8A11-485A-8B29-AFAAC3297242}"/>
          </ac:spMkLst>
        </pc:spChg>
        <pc:picChg chg="del">
          <ac:chgData name="viswanath gopalakrishnan" userId="0291d92d5a8006f9" providerId="LiveId" clId="{031161B0-8944-4166-815F-595D39F146CD}" dt="2020-07-28T03:55:22.904" v="6140" actId="478"/>
          <ac:picMkLst>
            <pc:docMk/>
            <pc:sldMk cId="338719702" sldId="380"/>
            <ac:picMk id="5" creationId="{AAE76076-9644-4265-9962-7B6BF0D16A4E}"/>
          </ac:picMkLst>
        </pc:picChg>
        <pc:picChg chg="del">
          <ac:chgData name="viswanath gopalakrishnan" userId="0291d92d5a8006f9" providerId="LiveId" clId="{031161B0-8944-4166-815F-595D39F146CD}" dt="2020-07-28T03:55:22.904" v="6140" actId="478"/>
          <ac:picMkLst>
            <pc:docMk/>
            <pc:sldMk cId="338719702" sldId="380"/>
            <ac:picMk id="6" creationId="{C03A8ED9-99EA-489F-BFD1-245450F02357}"/>
          </ac:picMkLst>
        </pc:picChg>
        <pc:picChg chg="del">
          <ac:chgData name="viswanath gopalakrishnan" userId="0291d92d5a8006f9" providerId="LiveId" clId="{031161B0-8944-4166-815F-595D39F146CD}" dt="2020-07-28T03:55:22.904" v="6140" actId="478"/>
          <ac:picMkLst>
            <pc:docMk/>
            <pc:sldMk cId="338719702" sldId="380"/>
            <ac:picMk id="7" creationId="{B8022294-B919-4668-BB89-43ABBEAA7830}"/>
          </ac:picMkLst>
        </pc:picChg>
        <pc:picChg chg="del">
          <ac:chgData name="viswanath gopalakrishnan" userId="0291d92d5a8006f9" providerId="LiveId" clId="{031161B0-8944-4166-815F-595D39F146CD}" dt="2020-07-28T03:55:22.904" v="6140" actId="478"/>
          <ac:picMkLst>
            <pc:docMk/>
            <pc:sldMk cId="338719702" sldId="380"/>
            <ac:picMk id="9" creationId="{D8FE9562-823C-4571-B85D-1BB4285925D7}"/>
          </ac:picMkLst>
        </pc:picChg>
        <pc:picChg chg="del">
          <ac:chgData name="viswanath gopalakrishnan" userId="0291d92d5a8006f9" providerId="LiveId" clId="{031161B0-8944-4166-815F-595D39F146CD}" dt="2020-07-28T03:55:22.904" v="6140" actId="478"/>
          <ac:picMkLst>
            <pc:docMk/>
            <pc:sldMk cId="338719702" sldId="380"/>
            <ac:picMk id="10" creationId="{279CABC6-C9B2-464E-AC1F-D46708882CF5}"/>
          </ac:picMkLst>
        </pc:picChg>
        <pc:picChg chg="del">
          <ac:chgData name="viswanath gopalakrishnan" userId="0291d92d5a8006f9" providerId="LiveId" clId="{031161B0-8944-4166-815F-595D39F146CD}" dt="2020-07-28T03:55:22.904" v="6140" actId="478"/>
          <ac:picMkLst>
            <pc:docMk/>
            <pc:sldMk cId="338719702" sldId="380"/>
            <ac:picMk id="11" creationId="{AAAA67E0-3C3D-446C-9A18-7D769E54920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2:37:59.9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2:38:12.1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2:38:12.7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2:38:12.1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12:38:12.7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E0147-5A89-4FE2-B938-2B9EC6D9261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A8737-062A-430E-91CE-4813D157A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58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8864Bu5-u8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061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en-US" sz="1800" b="0" i="0" u="none" strike="noStrike" baseline="0" dirty="0">
                    <a:latin typeface="CMR10"/>
                  </a:rPr>
                  <a:t>the </a:t>
                </a:r>
                <a:r>
                  <a:rPr lang="en-US" sz="1800" b="0" i="0" u="none" strike="noStrike" baseline="0" dirty="0" err="1">
                    <a:latin typeface="CMMI10"/>
                  </a:rPr>
                  <a:t>i</a:t>
                </a:r>
                <a:r>
                  <a:rPr lang="en-US" sz="1800" b="0" i="0" u="none" strike="noStrike" baseline="0" dirty="0" err="1">
                    <a:latin typeface="CMR10"/>
                  </a:rPr>
                  <a:t>th</a:t>
                </a:r>
                <a:r>
                  <a:rPr lang="en-US" sz="1800" b="0" i="0" u="none" strike="noStrike" baseline="0" dirty="0">
                    <a:latin typeface="CMR10"/>
                  </a:rPr>
                  <a:t> optimal Lagrange multiplier is zero unless the </a:t>
                </a:r>
                <a:r>
                  <a:rPr lang="en-US" sz="1800" b="0" i="0" u="none" strike="noStrike" baseline="0" dirty="0" err="1">
                    <a:latin typeface="CMMI10"/>
                  </a:rPr>
                  <a:t>i</a:t>
                </a:r>
                <a:r>
                  <a:rPr lang="en-US" sz="1800" b="0" i="0" u="none" strike="noStrike" baseline="0" dirty="0" err="1">
                    <a:latin typeface="CMR10"/>
                  </a:rPr>
                  <a:t>th</a:t>
                </a:r>
                <a:r>
                  <a:rPr lang="en-US" sz="1800" b="0" i="0" u="none" strike="noStrike" baseline="0" dirty="0">
                    <a:latin typeface="CMR10"/>
                  </a:rPr>
                  <a:t> constraint is active at the optimum.</a:t>
                </a:r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write and explain meaning of  </a:t>
                </a:r>
                <a:r>
                  <a:rPr lang="en-US" i="0">
                    <a:latin typeface="Cambria Math" panose="02040503050406030204" pitchFamily="18" charset="0"/>
                  </a:rPr>
                  <a:t>𝑎_1,〖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𝑎〗_2,〖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𝑎〗_3…〖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𝑎〗_𝑚∈ℝ^𝑛</a:t>
                </a:r>
                <a:r>
                  <a:rPr lang="en-US" dirty="0"/>
                  <a:t>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091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Fat Matrix, multiple solutions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365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Fat Matrix, multiple solutions case.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write and explain meaning of  </a:t>
                </a:r>
                <a:r>
                  <a:rPr lang="en-US" i="0">
                    <a:latin typeface="Cambria Math" panose="02040503050406030204" pitchFamily="18" charset="0"/>
                  </a:rPr>
                  <a:t>𝑎_1,〖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𝑎〗_2,〖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𝑎〗_3…〖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𝑎〗_𝑚∈ℝ^𝑛</a:t>
                </a:r>
                <a:r>
                  <a:rPr lang="en-US" dirty="0"/>
                  <a:t>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69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Fat Matrix, multiple solutions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978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Derive the conjugate of quadratic function : </a:t>
            </a:r>
            <a:r>
              <a:rPr lang="en-US" dirty="0">
                <a:hlinkClick r:id="rId3"/>
              </a:rPr>
              <a:t>https://www.youtube.com/watch?v=b8864Bu5-u8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89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Explain Why 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Langrange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dual ?. </a:t>
                </a:r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write and explain meaning of  </a:t>
                </a:r>
                <a:r>
                  <a:rPr lang="en-US" i="0">
                    <a:latin typeface="Cambria Math" panose="02040503050406030204" pitchFamily="18" charset="0"/>
                  </a:rPr>
                  <a:t>𝑎_1,〖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𝑎〗_2,〖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𝑎〗_3…〖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𝑎〗_𝑚∈ℝ^𝑛</a:t>
                </a:r>
                <a:r>
                  <a:rPr lang="en-US" dirty="0"/>
                  <a:t>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968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Dual problem is concave hence have a single maximum. This makes the dual problem interesting sometimes.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write and explain meaning of  </a:t>
                </a:r>
                <a:r>
                  <a:rPr lang="en-US" i="0">
                    <a:latin typeface="Cambria Math" panose="02040503050406030204" pitchFamily="18" charset="0"/>
                  </a:rPr>
                  <a:t>𝑎_1,〖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𝑎〗_2,〖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𝑎〗_3…〖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𝑎〗_𝑚∈ℝ^𝑛</a:t>
                </a:r>
                <a:r>
                  <a:rPr lang="en-US" dirty="0"/>
                  <a:t>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9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write and explain meaning of  </a:t>
                </a:r>
                <a:r>
                  <a:rPr lang="en-US" i="0">
                    <a:latin typeface="Cambria Math" panose="02040503050406030204" pitchFamily="18" charset="0"/>
                  </a:rPr>
                  <a:t>𝑎_1,〖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𝑎〗_2,〖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𝑎〗_3…〖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𝑎〗_𝑚∈ℝ^𝑛</a:t>
                </a:r>
                <a:r>
                  <a:rPr lang="en-US" dirty="0"/>
                  <a:t>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46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write and explain meaning of  </a:t>
                </a:r>
                <a:r>
                  <a:rPr lang="en-US" i="0">
                    <a:latin typeface="Cambria Math" panose="02040503050406030204" pitchFamily="18" charset="0"/>
                  </a:rPr>
                  <a:t>𝑎_1,〖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𝑎〗_2,〖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𝑎〗_3…〖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𝑎〗_𝑚∈ℝ^𝑛</a:t>
                </a:r>
                <a:r>
                  <a:rPr lang="en-US" dirty="0"/>
                  <a:t>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77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Fat Matrix, multiple solutions case.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write and explain meaning of  </a:t>
                </a:r>
                <a:r>
                  <a:rPr lang="en-US" i="0">
                    <a:latin typeface="Cambria Math" panose="02040503050406030204" pitchFamily="18" charset="0"/>
                  </a:rPr>
                  <a:t>𝑎_1,〖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𝑎〗_2,〖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𝑎〗_3…〖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𝑎〗_𝑚∈ℝ^𝑛</a:t>
                </a:r>
                <a:r>
                  <a:rPr lang="en-US" dirty="0"/>
                  <a:t>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006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We are not going to the proof here.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write and explain meaning of  </a:t>
                </a:r>
                <a:r>
                  <a:rPr lang="en-US" i="0">
                    <a:latin typeface="Cambria Math" panose="02040503050406030204" pitchFamily="18" charset="0"/>
                  </a:rPr>
                  <a:t>𝑎_1,〖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𝑎〗_2,〖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𝑎〗_3…〖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𝑎〗_𝑚∈ℝ^𝑛</a:t>
                </a:r>
                <a:r>
                  <a:rPr lang="en-US" dirty="0"/>
                  <a:t>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538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en-US" sz="1800" b="0" i="0" u="none" strike="noStrike" baseline="0" dirty="0">
                    <a:latin typeface="CMR10"/>
                  </a:rPr>
                  <a:t>the </a:t>
                </a:r>
                <a:r>
                  <a:rPr lang="en-US" sz="1800" b="0" i="0" u="none" strike="noStrike" baseline="0" dirty="0" err="1">
                    <a:latin typeface="CMMI10"/>
                  </a:rPr>
                  <a:t>i</a:t>
                </a:r>
                <a:r>
                  <a:rPr lang="en-US" sz="1800" b="0" i="0" u="none" strike="noStrike" baseline="0" dirty="0" err="1">
                    <a:latin typeface="CMR10"/>
                  </a:rPr>
                  <a:t>th</a:t>
                </a:r>
                <a:r>
                  <a:rPr lang="en-US" sz="1800" b="0" i="0" u="none" strike="noStrike" baseline="0" dirty="0">
                    <a:latin typeface="CMR10"/>
                  </a:rPr>
                  <a:t> optimal Lagrange multiplier is zero unless the </a:t>
                </a:r>
                <a:r>
                  <a:rPr lang="en-US" sz="1800" b="0" i="0" u="none" strike="noStrike" baseline="0" dirty="0" err="1">
                    <a:latin typeface="CMMI10"/>
                  </a:rPr>
                  <a:t>i</a:t>
                </a:r>
                <a:r>
                  <a:rPr lang="en-US" sz="1800" b="0" i="0" u="none" strike="noStrike" baseline="0" dirty="0" err="1">
                    <a:latin typeface="CMR10"/>
                  </a:rPr>
                  <a:t>th</a:t>
                </a:r>
                <a:r>
                  <a:rPr lang="en-US" sz="1800" b="0" i="0" u="none" strike="noStrike" baseline="0" dirty="0">
                    <a:latin typeface="CMR10"/>
                  </a:rPr>
                  <a:t> constraint is active at the optimum.</a:t>
                </a:r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write and explain meaning of  </a:t>
                </a:r>
                <a:r>
                  <a:rPr lang="en-US" i="0">
                    <a:latin typeface="Cambria Math" panose="02040503050406030204" pitchFamily="18" charset="0"/>
                  </a:rPr>
                  <a:t>𝑎_1,〖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𝑎〗_2,〖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𝑎〗_3…〖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𝑎〗_𝑚∈ℝ^𝑛</a:t>
                </a:r>
                <a:r>
                  <a:rPr lang="en-US" dirty="0"/>
                  <a:t>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05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98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2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40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02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38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40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29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22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38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1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09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3DAF6-BE44-41D4-8532-035407B3715D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06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26" Type="http://schemas.openxmlformats.org/officeDocument/2006/relationships/image" Target="../media/image320.png"/><Relationship Id="rId3" Type="http://schemas.openxmlformats.org/officeDocument/2006/relationships/image" Target="../media/image60.png"/><Relationship Id="rId34" Type="http://schemas.openxmlformats.org/officeDocument/2006/relationships/image" Target="../media/image69.png"/><Relationship Id="rId7" Type="http://schemas.openxmlformats.org/officeDocument/2006/relationships/image" Target="../media/image64.png"/><Relationship Id="rId25" Type="http://schemas.openxmlformats.org/officeDocument/2006/relationships/image" Target="../media/image312.png"/><Relationship Id="rId33" Type="http://schemas.openxmlformats.org/officeDocument/2006/relationships/image" Target="../media/image68.png"/><Relationship Id="rId2" Type="http://schemas.openxmlformats.org/officeDocument/2006/relationships/notesSlide" Target="../notesSlides/notesSlide11.xml"/><Relationship Id="rId29" Type="http://schemas.openxmlformats.org/officeDocument/2006/relationships/image" Target="../media/image3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24" Type="http://schemas.openxmlformats.org/officeDocument/2006/relationships/image" Target="../media/image301.png"/><Relationship Id="rId32" Type="http://schemas.openxmlformats.org/officeDocument/2006/relationships/image" Target="../media/image67.png"/><Relationship Id="rId5" Type="http://schemas.openxmlformats.org/officeDocument/2006/relationships/image" Target="../media/image62.png"/><Relationship Id="rId23" Type="http://schemas.openxmlformats.org/officeDocument/2006/relationships/image" Target="../media/image291.png"/><Relationship Id="rId28" Type="http://schemas.openxmlformats.org/officeDocument/2006/relationships/image" Target="../media/image340.png"/><Relationship Id="rId10" Type="http://schemas.openxmlformats.org/officeDocument/2006/relationships/customXml" Target="../ink/ink1.xml"/><Relationship Id="rId31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Relationship Id="rId22" Type="http://schemas.openxmlformats.org/officeDocument/2006/relationships/image" Target="../media/image400.png"/><Relationship Id="rId27" Type="http://schemas.openxmlformats.org/officeDocument/2006/relationships/image" Target="../media/image331.png"/><Relationship Id="rId30" Type="http://schemas.openxmlformats.org/officeDocument/2006/relationships/image" Target="../media/image360.png"/></Relationships>
</file>

<file path=ppt/slides/_rels/slide12.xml.rels><?xml version="1.0" encoding="UTF-8" standalone="yes"?>
<Relationships xmlns="http://schemas.openxmlformats.org/package/2006/relationships"><Relationship Id="rId176" Type="http://schemas.openxmlformats.org/officeDocument/2006/relationships/image" Target="../media/image380.png"/><Relationship Id="rId3" Type="http://schemas.openxmlformats.org/officeDocument/2006/relationships/image" Target="../media/image70.png"/><Relationship Id="rId175" Type="http://schemas.openxmlformats.org/officeDocument/2006/relationships/image" Target="../media/image371.png"/><Relationship Id="rId2" Type="http://schemas.openxmlformats.org/officeDocument/2006/relationships/notesSlide" Target="../notesSlides/notesSlide12.xml"/><Relationship Id="rId174" Type="http://schemas.openxmlformats.org/officeDocument/2006/relationships/customXml" Target="../ink/ink3.xml"/><Relationship Id="rId179" Type="http://schemas.openxmlformats.org/officeDocument/2006/relationships/image" Target="../media/image421.png"/><Relationship Id="rId1" Type="http://schemas.openxmlformats.org/officeDocument/2006/relationships/slideLayout" Target="../slideLayouts/slideLayout1.xml"/><Relationship Id="rId24" Type="http://schemas.openxmlformats.org/officeDocument/2006/relationships/customXml" Target="../ink/ink2.xml"/><Relationship Id="rId178" Type="http://schemas.openxmlformats.org/officeDocument/2006/relationships/image" Target="../media/image410.png"/><Relationship Id="rId23" Type="http://schemas.openxmlformats.org/officeDocument/2006/relationships/image" Target="../media/image420.png"/><Relationship Id="rId173" Type="http://schemas.openxmlformats.org/officeDocument/2006/relationships/image" Target="../media/image400.png"/><Relationship Id="rId181" Type="http://schemas.openxmlformats.org/officeDocument/2006/relationships/image" Target="../media/image441.png"/><Relationship Id="rId177" Type="http://schemas.openxmlformats.org/officeDocument/2006/relationships/image" Target="../media/image390.png"/><Relationship Id="rId180" Type="http://schemas.openxmlformats.org/officeDocument/2006/relationships/image" Target="../media/image4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650.png"/><Relationship Id="rId3" Type="http://schemas.openxmlformats.org/officeDocument/2006/relationships/customXml" Target="../ink/ink4.xml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0.png"/><Relationship Id="rId11" Type="http://schemas.openxmlformats.org/officeDocument/2006/relationships/image" Target="../media/image75.png"/><Relationship Id="rId5" Type="http://schemas.openxmlformats.org/officeDocument/2006/relationships/customXml" Target="../ink/ink5.xml"/><Relationship Id="rId15" Type="http://schemas.openxmlformats.org/officeDocument/2006/relationships/image" Target="../media/image670.png"/><Relationship Id="rId10" Type="http://schemas.openxmlformats.org/officeDocument/2006/relationships/image" Target="../media/image74.png"/><Relationship Id="rId4" Type="http://schemas.openxmlformats.org/officeDocument/2006/relationships/image" Target="../media/image480.png"/><Relationship Id="rId9" Type="http://schemas.openxmlformats.org/officeDocument/2006/relationships/image" Target="../media/image73.png"/><Relationship Id="rId1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8.png"/><Relationship Id="rId5" Type="http://schemas.openxmlformats.org/officeDocument/2006/relationships/image" Target="../media/image10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0.png"/><Relationship Id="rId11" Type="http://schemas.openxmlformats.org/officeDocument/2006/relationships/image" Target="../media/image180.png"/><Relationship Id="rId5" Type="http://schemas.openxmlformats.org/officeDocument/2006/relationships/image" Target="../media/image21.png"/><Relationship Id="rId10" Type="http://schemas.openxmlformats.org/officeDocument/2006/relationships/image" Target="../media/image170.png"/><Relationship Id="rId4" Type="http://schemas.openxmlformats.org/officeDocument/2006/relationships/image" Target="../media/image20.png"/><Relationship Id="rId9" Type="http://schemas.openxmlformats.org/officeDocument/2006/relationships/image" Target="../media/image1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1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8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0.png"/><Relationship Id="rId11" Type="http://schemas.openxmlformats.org/officeDocument/2006/relationships/image" Target="../media/image41.png"/><Relationship Id="rId5" Type="http://schemas.openxmlformats.org/officeDocument/2006/relationships/image" Target="../media/image440.png"/><Relationship Id="rId10" Type="http://schemas.openxmlformats.org/officeDocument/2006/relationships/image" Target="../media/image40.png"/><Relationship Id="rId4" Type="http://schemas.openxmlformats.org/officeDocument/2006/relationships/image" Target="../media/image430.pn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00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8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B0D27C-5651-44D8-B3A6-124A1A2DF82E}"/>
              </a:ext>
            </a:extLst>
          </p:cNvPr>
          <p:cNvSpPr txBox="1"/>
          <p:nvPr/>
        </p:nvSpPr>
        <p:spPr>
          <a:xfrm>
            <a:off x="3017020" y="2842644"/>
            <a:ext cx="6594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Linear Algebra &amp; Convex Optimization – Lecture 13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52770-194C-499C-84AA-F48AB4E51FDF}"/>
              </a:ext>
            </a:extLst>
          </p:cNvPr>
          <p:cNvSpPr txBox="1"/>
          <p:nvPr/>
        </p:nvSpPr>
        <p:spPr>
          <a:xfrm>
            <a:off x="5256606" y="3545477"/>
            <a:ext cx="3855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Lagrange Method</a:t>
            </a:r>
          </a:p>
        </p:txBody>
      </p:sp>
    </p:spTree>
    <p:extLst>
      <p:ext uri="{BB962C8B-B14F-4D97-AF65-F5344CB8AC3E}">
        <p14:creationId xmlns:p14="http://schemas.microsoft.com/office/powerpoint/2010/main" val="103012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124574" y="125893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KKT (</a:t>
            </a:r>
            <a:r>
              <a:rPr lang="en-US" sz="2400" b="1" dirty="0" err="1">
                <a:solidFill>
                  <a:srgbClr val="00B0F0"/>
                </a:solidFill>
              </a:rPr>
              <a:t>Karush</a:t>
            </a:r>
            <a:r>
              <a:rPr lang="en-US" sz="2400" b="1" dirty="0">
                <a:solidFill>
                  <a:srgbClr val="00B0F0"/>
                </a:solidFill>
              </a:rPr>
              <a:t>-Kuhn-Tucker) Conditions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FFC6A-C11B-47EE-9B5D-F078A414BC05}"/>
              </a:ext>
            </a:extLst>
          </p:cNvPr>
          <p:cNvSpPr txBox="1"/>
          <p:nvPr/>
        </p:nvSpPr>
        <p:spPr>
          <a:xfrm>
            <a:off x="141334" y="861008"/>
            <a:ext cx="716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Convex Problems: </a:t>
            </a:r>
            <a:r>
              <a:rPr lang="en-US" dirty="0"/>
              <a:t>KKT conditions are </a:t>
            </a:r>
            <a:r>
              <a:rPr lang="en-US" dirty="0">
                <a:solidFill>
                  <a:srgbClr val="FF0000"/>
                </a:solidFill>
              </a:rPr>
              <a:t>sufficient </a:t>
            </a:r>
            <a:r>
              <a:rPr lang="en-US" dirty="0"/>
              <a:t>for strong duality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17024-DFD1-42B1-BAA2-814F2475C3F9}"/>
              </a:ext>
            </a:extLst>
          </p:cNvPr>
          <p:cNvSpPr txBox="1"/>
          <p:nvPr/>
        </p:nvSpPr>
        <p:spPr>
          <a:xfrm>
            <a:off x="124572" y="1503791"/>
            <a:ext cx="1145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pair of primal &amp; dual points that satisfy KKT conditions are optimal points and have zero duality gap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756A67-10BF-4FCE-8AF1-F9749A0820FD}"/>
              </a:ext>
            </a:extLst>
          </p:cNvPr>
          <p:cNvSpPr txBox="1"/>
          <p:nvPr/>
        </p:nvSpPr>
        <p:spPr>
          <a:xfrm>
            <a:off x="124572" y="5269106"/>
            <a:ext cx="1145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few special cases, KKT conditions can be solved analytically to obtain the solution.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3C59A-725A-4244-9467-F287C2B23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015" y="2135358"/>
            <a:ext cx="2943225" cy="314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CA372-A00C-493A-B308-A476E644A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065" y="2711506"/>
            <a:ext cx="2924175" cy="257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FBE30D-18B9-4B2A-9606-2FC6D85C4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6513" y="3230481"/>
            <a:ext cx="2676525" cy="266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D81E8B4-8560-4918-A296-E643159DBD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3113" y="3718318"/>
            <a:ext cx="3209925" cy="266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AC4FC5-3B23-4338-9C21-686B11DAB5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452" y="4095072"/>
            <a:ext cx="4838700" cy="8096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550237-6480-4810-9D5F-37995C4230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8977" y="270880"/>
            <a:ext cx="4128449" cy="113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2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124574" y="125893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Lagrange Method : Least Norm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99BE5-B4D1-4C24-9FBE-48874A99A297}"/>
              </a:ext>
            </a:extLst>
          </p:cNvPr>
          <p:cNvSpPr txBox="1"/>
          <p:nvPr/>
        </p:nvSpPr>
        <p:spPr>
          <a:xfrm>
            <a:off x="223284" y="818708"/>
            <a:ext cx="420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Norm  solution with Constraints: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56489-49E2-4B18-A64B-FE1B29A6E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548" y="818708"/>
            <a:ext cx="2456336" cy="6252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AE0152-235A-4C9A-A336-44F65BD63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730" y="874775"/>
            <a:ext cx="838200" cy="228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E158FC-422F-41BC-B702-D4F8E716F0BE}"/>
              </a:ext>
            </a:extLst>
          </p:cNvPr>
          <p:cNvSpPr txBox="1"/>
          <p:nvPr/>
        </p:nvSpPr>
        <p:spPr>
          <a:xfrm>
            <a:off x="223284" y="1759458"/>
            <a:ext cx="145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Lagrangian</a:t>
            </a:r>
            <a:r>
              <a:rPr lang="en-US" dirty="0"/>
              <a:t> 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1E5E132-54A1-44E7-978D-3202ACCC8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3397" y="1795797"/>
            <a:ext cx="2895600" cy="35242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FD15480-0A73-46DB-BF6E-518D9109C74B}"/>
              </a:ext>
            </a:extLst>
          </p:cNvPr>
          <p:cNvGrpSpPr/>
          <p:nvPr/>
        </p:nvGrpSpPr>
        <p:grpSpPr>
          <a:xfrm>
            <a:off x="4594152" y="1734591"/>
            <a:ext cx="1780383" cy="372714"/>
            <a:chOff x="4706142" y="1972847"/>
            <a:chExt cx="1780383" cy="37271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C54E7A7-37BB-45DE-B7D4-8916D2ECD8DB}"/>
                </a:ext>
              </a:extLst>
            </p:cNvPr>
            <p:cNvGrpSpPr/>
            <p:nvPr/>
          </p:nvGrpSpPr>
          <p:grpSpPr>
            <a:xfrm>
              <a:off x="5705475" y="1979351"/>
              <a:ext cx="781050" cy="366210"/>
              <a:chOff x="4633912" y="1918879"/>
              <a:chExt cx="781050" cy="36621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8FF27D7-1CF1-4301-99FF-AE62B164FE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33912" y="1989814"/>
                <a:ext cx="485775" cy="29527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A5093F7-E310-48BB-B4E6-A88FA14617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19687" y="1918879"/>
                <a:ext cx="295275" cy="295275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96C526-AEAA-4EEB-B5A9-CC2A13EA387C}"/>
                </a:ext>
              </a:extLst>
            </p:cNvPr>
            <p:cNvSpPr txBox="1"/>
            <p:nvPr/>
          </p:nvSpPr>
          <p:spPr>
            <a:xfrm>
              <a:off x="4706142" y="1972847"/>
              <a:ext cx="1066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Domain: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DB24CFB-2D44-4A22-9582-655E6D179645}"/>
              </a:ext>
            </a:extLst>
          </p:cNvPr>
          <p:cNvSpPr txBox="1"/>
          <p:nvPr/>
        </p:nvSpPr>
        <p:spPr>
          <a:xfrm>
            <a:off x="124574" y="4389125"/>
            <a:ext cx="171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Solution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A296E3-349E-4F73-BD90-5ACC0A421EE2}"/>
                  </a:ext>
                </a:extLst>
              </p:cNvPr>
              <p:cNvSpPr txBox="1"/>
              <p:nvPr/>
            </p:nvSpPr>
            <p:spPr>
              <a:xfrm>
                <a:off x="238681" y="5949456"/>
                <a:ext cx="3560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gives,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A296E3-349E-4F73-BD90-5ACC0A421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81" y="5949456"/>
                <a:ext cx="3560581" cy="369332"/>
              </a:xfrm>
              <a:prstGeom prst="rect">
                <a:avLst/>
              </a:prstGeom>
              <a:blipFill>
                <a:blip r:embed="rId8"/>
                <a:stretch>
                  <a:fillRect l="-137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6ED4BD8-CAB0-4159-A015-5E4A248E56B8}"/>
              </a:ext>
            </a:extLst>
          </p:cNvPr>
          <p:cNvSpPr/>
          <p:nvPr/>
        </p:nvSpPr>
        <p:spPr>
          <a:xfrm>
            <a:off x="1404706" y="5875915"/>
            <a:ext cx="1885632" cy="52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E7CCC-5902-43C6-8ABE-F99D8B6637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0503" y="1103375"/>
            <a:ext cx="3905250" cy="419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B983DF5-738F-4C2E-BFC5-F14C8163CA26}"/>
                  </a:ext>
                </a:extLst>
              </p14:cNvPr>
              <p14:cNvContentPartPr/>
              <p14:nvPr/>
            </p14:nvContentPartPr>
            <p14:xfrm>
              <a:off x="797291" y="413569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B983DF5-738F-4C2E-BFC5-F14C8163CA2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8291" y="41266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FF01F7-B0FB-4336-B8C7-50C771B5ACD1}"/>
                  </a:ext>
                </a:extLst>
              </p:cNvPr>
              <p:cNvSpPr txBox="1"/>
              <p:nvPr/>
            </p:nvSpPr>
            <p:spPr>
              <a:xfrm>
                <a:off x="214745" y="5310250"/>
                <a:ext cx="1721433" cy="360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skw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FF01F7-B0FB-4336-B8C7-50C771B5A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5" y="5310250"/>
                <a:ext cx="1721433" cy="360163"/>
              </a:xfrm>
              <a:prstGeom prst="rect">
                <a:avLst/>
              </a:prstGeom>
              <a:blipFill>
                <a:blip r:embed="rId23"/>
                <a:stretch>
                  <a:fillRect l="-9894" t="-162712" r="-2473" b="-249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A489EBF-AAB4-4EB3-AD84-1E1C61887208}"/>
                  </a:ext>
                </a:extLst>
              </p:cNvPr>
              <p:cNvSpPr txBox="1"/>
              <p:nvPr/>
            </p:nvSpPr>
            <p:spPr>
              <a:xfrm>
                <a:off x="2347522" y="5351831"/>
                <a:ext cx="18468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A489EBF-AAB4-4EB3-AD84-1E1C61887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522" y="5351831"/>
                <a:ext cx="1846852" cy="276999"/>
              </a:xfrm>
              <a:prstGeom prst="rect">
                <a:avLst/>
              </a:prstGeom>
              <a:blipFill>
                <a:blip r:embed="rId24"/>
                <a:stretch>
                  <a:fillRect l="-1320" t="-4444" r="-264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90DC6EC5-9816-4F09-8B2F-DB2F541DEDE8}"/>
              </a:ext>
            </a:extLst>
          </p:cNvPr>
          <p:cNvSpPr txBox="1"/>
          <p:nvPr/>
        </p:nvSpPr>
        <p:spPr>
          <a:xfrm>
            <a:off x="214745" y="2361036"/>
            <a:ext cx="51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KKT conditions: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B02EAD1-B95C-49F0-B397-B3F8729FDFAF}"/>
                  </a:ext>
                </a:extLst>
              </p:cNvPr>
              <p:cNvSpPr txBox="1"/>
              <p:nvPr/>
            </p:nvSpPr>
            <p:spPr>
              <a:xfrm>
                <a:off x="283527" y="2843502"/>
                <a:ext cx="2265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B02EAD1-B95C-49F0-B397-B3F8729FD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27" y="2843502"/>
                <a:ext cx="2265685" cy="276999"/>
              </a:xfrm>
              <a:prstGeom prst="rect">
                <a:avLst/>
              </a:prstGeom>
              <a:blipFill>
                <a:blip r:embed="rId25"/>
                <a:stretch>
                  <a:fillRect l="-3774" t="-28261" r="-107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487A9E-9AA6-4FC5-80FB-4B420AFA7FFC}"/>
                  </a:ext>
                </a:extLst>
              </p:cNvPr>
              <p:cNvSpPr txBox="1"/>
              <p:nvPr/>
            </p:nvSpPr>
            <p:spPr>
              <a:xfrm>
                <a:off x="214745" y="3262694"/>
                <a:ext cx="30522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487A9E-9AA6-4FC5-80FB-4B420AFA7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5" y="3262694"/>
                <a:ext cx="3052238" cy="369332"/>
              </a:xfrm>
              <a:prstGeom prst="rect">
                <a:avLst/>
              </a:prstGeom>
              <a:blipFill>
                <a:blip r:embed="rId2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CEB8191-F15E-4B84-A7CE-70094EC977C0}"/>
                  </a:ext>
                </a:extLst>
              </p:cNvPr>
              <p:cNvSpPr txBox="1"/>
              <p:nvPr/>
            </p:nvSpPr>
            <p:spPr>
              <a:xfrm>
                <a:off x="214745" y="3739113"/>
                <a:ext cx="18707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CEB8191-F15E-4B84-A7CE-70094EC97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5" y="3739113"/>
                <a:ext cx="1870767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C9FC952-CB02-4B5E-970C-C9636E90C899}"/>
                  </a:ext>
                </a:extLst>
              </p:cNvPr>
              <p:cNvSpPr txBox="1"/>
              <p:nvPr/>
            </p:nvSpPr>
            <p:spPr>
              <a:xfrm>
                <a:off x="168664" y="4823025"/>
                <a:ext cx="4752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&amp;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together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C9FC952-CB02-4B5E-970C-C9636E90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64" y="4823025"/>
                <a:ext cx="4752070" cy="369332"/>
              </a:xfrm>
              <a:prstGeom prst="rect">
                <a:avLst/>
              </a:prstGeom>
              <a:blipFill>
                <a:blip r:embed="rId28"/>
                <a:stretch>
                  <a:fillRect l="-1155" t="-116393" r="-51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row: Right 46">
            <a:extLst>
              <a:ext uri="{FF2B5EF4-FFF2-40B4-BE49-F238E27FC236}">
                <a16:creationId xmlns:a16="http://schemas.microsoft.com/office/drawing/2014/main" id="{24E1052B-FCFD-4CAA-886E-E6B717A1C5FF}"/>
              </a:ext>
            </a:extLst>
          </p:cNvPr>
          <p:cNvSpPr/>
          <p:nvPr/>
        </p:nvSpPr>
        <p:spPr>
          <a:xfrm>
            <a:off x="2145832" y="3862801"/>
            <a:ext cx="403380" cy="11284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84CEB4-D42A-4059-9D58-19B15E74381D}"/>
                  </a:ext>
                </a:extLst>
              </p:cNvPr>
              <p:cNvSpPr txBox="1"/>
              <p:nvPr/>
            </p:nvSpPr>
            <p:spPr>
              <a:xfrm>
                <a:off x="2755272" y="3698704"/>
                <a:ext cx="2004134" cy="452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84CEB4-D42A-4059-9D58-19B15E743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272" y="3698704"/>
                <a:ext cx="2004134" cy="452496"/>
              </a:xfrm>
              <a:prstGeom prst="rect">
                <a:avLst/>
              </a:prstGeom>
              <a:blipFill>
                <a:blip r:embed="rId29"/>
                <a:stretch>
                  <a:fillRect t="-120270" r="-304" b="-187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375587-1BD3-480A-8A62-6F52FDAB9C8A}"/>
                  </a:ext>
                </a:extLst>
              </p:cNvPr>
              <p:cNvSpPr txBox="1"/>
              <p:nvPr/>
            </p:nvSpPr>
            <p:spPr>
              <a:xfrm>
                <a:off x="5234565" y="5949456"/>
                <a:ext cx="6094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is the least square solution ( For Tall A)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375587-1BD3-480A-8A62-6F52FDAB9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565" y="5949456"/>
                <a:ext cx="6094520" cy="369332"/>
              </a:xfrm>
              <a:prstGeom prst="rect">
                <a:avLst/>
              </a:prstGeom>
              <a:blipFill>
                <a:blip r:embed="rId3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A1ACD50-3EF8-4DF9-B099-CD32D4226D2C}"/>
              </a:ext>
            </a:extLst>
          </p:cNvPr>
          <p:cNvGrpSpPr/>
          <p:nvPr/>
        </p:nvGrpSpPr>
        <p:grpSpPr>
          <a:xfrm>
            <a:off x="9561787" y="2833305"/>
            <a:ext cx="2073884" cy="1367568"/>
            <a:chOff x="9561787" y="2833305"/>
            <a:chExt cx="2073884" cy="136756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A95A00F-4B67-44F5-B035-227D2550F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9561787" y="2833305"/>
              <a:ext cx="1031294" cy="574391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4EBB458-645B-4F0A-AB39-D1F8CAE05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10540079" y="2901701"/>
              <a:ext cx="1095592" cy="32805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4E183DE-BC44-4C31-A50B-8FE95172A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9678957" y="3698704"/>
              <a:ext cx="734422" cy="50216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7714187-F6E0-4BE8-8E14-937FC9C70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0495092" y="3711239"/>
              <a:ext cx="374582" cy="388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361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53" grpId="0"/>
      <p:bldP spid="7" grpId="0"/>
      <p:bldP spid="8" grpId="0" animBg="1"/>
      <p:bldP spid="27" grpId="0"/>
      <p:bldP spid="30" grpId="0"/>
      <p:bldP spid="37" grpId="0"/>
      <p:bldP spid="40" grpId="0"/>
      <p:bldP spid="46" grpId="0"/>
      <p:bldP spid="48" grpId="0"/>
      <p:bldP spid="45" grpId="0"/>
      <p:bldP spid="47" grpId="0" animBg="1"/>
      <p:bldP spid="55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124574" y="125893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Lagrange Method : Constrained Least Squares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99BE5-B4D1-4C24-9FBE-48874A99A297}"/>
              </a:ext>
            </a:extLst>
          </p:cNvPr>
          <p:cNvSpPr txBox="1"/>
          <p:nvPr/>
        </p:nvSpPr>
        <p:spPr>
          <a:xfrm>
            <a:off x="223284" y="818708"/>
            <a:ext cx="420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Squares solution of linear equations: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E158FC-422F-41BC-B702-D4F8E716F0BE}"/>
              </a:ext>
            </a:extLst>
          </p:cNvPr>
          <p:cNvSpPr txBox="1"/>
          <p:nvPr/>
        </p:nvSpPr>
        <p:spPr>
          <a:xfrm>
            <a:off x="223284" y="1847792"/>
            <a:ext cx="145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Lagrangian</a:t>
            </a:r>
            <a:r>
              <a:rPr lang="en-US" dirty="0"/>
              <a:t>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C318DC-BE10-41F1-9D32-493563E23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161" y="767372"/>
            <a:ext cx="2244073" cy="5775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667965-BAB1-471C-956F-A40742939675}"/>
                  </a:ext>
                </a:extLst>
              </p:cNvPr>
              <p:cNvSpPr txBox="1"/>
              <p:nvPr/>
            </p:nvSpPr>
            <p:spPr>
              <a:xfrm>
                <a:off x="1673610" y="1889712"/>
                <a:ext cx="4287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667965-BAB1-471C-956F-A40742939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10" y="1889712"/>
                <a:ext cx="4287712" cy="276999"/>
              </a:xfrm>
              <a:prstGeom prst="rect">
                <a:avLst/>
              </a:prstGeom>
              <a:blipFill>
                <a:blip r:embed="rId23"/>
                <a:stretch>
                  <a:fillRect l="-853" t="-444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3C08FCD-6A7F-4F0B-B472-0ADA802EDB72}"/>
                  </a:ext>
                </a:extLst>
              </p14:cNvPr>
              <p14:cNvContentPartPr/>
              <p14:nvPr/>
            </p14:nvContentPartPr>
            <p14:xfrm>
              <a:off x="9558251" y="6219737"/>
              <a:ext cx="360" cy="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3C08FCD-6A7F-4F0B-B472-0ADA802EDB7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549251" y="62107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0748EF8-D21A-4DDF-8E43-0EB0FD038F8B}"/>
                  </a:ext>
                </a:extLst>
              </p14:cNvPr>
              <p14:cNvContentPartPr/>
              <p14:nvPr/>
            </p14:nvContentPartPr>
            <p14:xfrm>
              <a:off x="9760211" y="6017777"/>
              <a:ext cx="360" cy="3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0748EF8-D21A-4DDF-8E43-0EB0FD038F8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751211" y="6008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50028E-F4B0-4C99-AD4F-27EAB717FF58}"/>
                  </a:ext>
                </a:extLst>
              </p:cNvPr>
              <p:cNvSpPr txBox="1"/>
              <p:nvPr/>
            </p:nvSpPr>
            <p:spPr>
              <a:xfrm>
                <a:off x="309393" y="2801403"/>
                <a:ext cx="1278107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50028E-F4B0-4C99-AD4F-27EAB717F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93" y="2801403"/>
                <a:ext cx="1278107" cy="312650"/>
              </a:xfrm>
              <a:prstGeom prst="rect">
                <a:avLst/>
              </a:prstGeom>
              <a:blipFill>
                <a:blip r:embed="rId175"/>
                <a:stretch>
                  <a:fillRect l="-430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88416A-DBC9-4ADA-9B3C-1ECB57F7D164}"/>
                  </a:ext>
                </a:extLst>
              </p:cNvPr>
              <p:cNvSpPr txBox="1"/>
              <p:nvPr/>
            </p:nvSpPr>
            <p:spPr>
              <a:xfrm>
                <a:off x="400761" y="5124723"/>
                <a:ext cx="2701637" cy="497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88416A-DBC9-4ADA-9B3C-1ECB57F7D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61" y="5124723"/>
                <a:ext cx="2701637" cy="497444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F648617-114F-4F9C-8990-AA1812120A40}"/>
                  </a:ext>
                </a:extLst>
              </p:cNvPr>
              <p:cNvSpPr txBox="1"/>
              <p:nvPr/>
            </p:nvSpPr>
            <p:spPr>
              <a:xfrm>
                <a:off x="1562330" y="2786077"/>
                <a:ext cx="30801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F648617-114F-4F9C-8990-AA1812120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330" y="2786077"/>
                <a:ext cx="3080136" cy="369332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94CEA74-4CBF-4B27-87CA-493ACB4B0689}"/>
              </a:ext>
            </a:extLst>
          </p:cNvPr>
          <p:cNvSpPr txBox="1"/>
          <p:nvPr/>
        </p:nvSpPr>
        <p:spPr>
          <a:xfrm>
            <a:off x="1751579" y="6039292"/>
            <a:ext cx="153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KKT Matrix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E24A46-5450-41B6-8595-C8D28CF067AF}"/>
              </a:ext>
            </a:extLst>
          </p:cNvPr>
          <p:cNvCxnSpPr/>
          <p:nvPr/>
        </p:nvCxnSpPr>
        <p:spPr>
          <a:xfrm>
            <a:off x="948447" y="5770485"/>
            <a:ext cx="602474" cy="268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650802-9709-43C4-B4B5-A719DCFF1D64}"/>
                  </a:ext>
                </a:extLst>
              </p:cNvPr>
              <p:cNvSpPr txBox="1"/>
              <p:nvPr/>
            </p:nvSpPr>
            <p:spPr>
              <a:xfrm>
                <a:off x="3817466" y="5164531"/>
                <a:ext cx="32491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together as 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650802-9709-43C4-B4B5-A719DCFF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466" y="5164531"/>
                <a:ext cx="3249159" cy="369332"/>
              </a:xfrm>
              <a:prstGeom prst="rect">
                <a:avLst/>
              </a:prstGeom>
              <a:blipFill>
                <a:blip r:embed="rId178"/>
                <a:stretch>
                  <a:fillRect l="-150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AE4388-7F44-475B-8D73-EFC691783538}"/>
                  </a:ext>
                </a:extLst>
              </p:cNvPr>
              <p:cNvSpPr txBox="1"/>
              <p:nvPr/>
            </p:nvSpPr>
            <p:spPr>
              <a:xfrm>
                <a:off x="6829409" y="5070606"/>
                <a:ext cx="2930802" cy="551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AE4388-7F44-475B-8D73-EFC691783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409" y="5070606"/>
                <a:ext cx="2930802" cy="551561"/>
              </a:xfrm>
              <a:prstGeom prst="rect">
                <a:avLst/>
              </a:prstGeom>
              <a:blipFill>
                <a:blip r:embed="rId179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A90D948-8520-4B32-8D2D-E302B98564B4}"/>
              </a:ext>
            </a:extLst>
          </p:cNvPr>
          <p:cNvSpPr txBox="1"/>
          <p:nvPr/>
        </p:nvSpPr>
        <p:spPr>
          <a:xfrm>
            <a:off x="6096000" y="5833111"/>
            <a:ext cx="550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KKT Matrix is </a:t>
            </a:r>
            <a:r>
              <a:rPr lang="en-US" dirty="0">
                <a:solidFill>
                  <a:srgbClr val="FF0000"/>
                </a:solidFill>
              </a:rPr>
              <a:t>square</a:t>
            </a:r>
            <a:r>
              <a:rPr lang="en-US" dirty="0"/>
              <a:t> and is </a:t>
            </a:r>
            <a:r>
              <a:rPr lang="en-US" dirty="0">
                <a:solidFill>
                  <a:srgbClr val="FF0000"/>
                </a:solidFill>
              </a:rPr>
              <a:t>invertible, </a:t>
            </a:r>
            <a:r>
              <a:rPr lang="en-US" dirty="0"/>
              <a:t>if solution exists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A996A9-8297-4676-91E5-7BCDE168D4FD}"/>
              </a:ext>
            </a:extLst>
          </p:cNvPr>
          <p:cNvSpPr txBox="1"/>
          <p:nvPr/>
        </p:nvSpPr>
        <p:spPr>
          <a:xfrm>
            <a:off x="223284" y="2363878"/>
            <a:ext cx="235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KKT conditions: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5732E8-E78E-444F-8534-2E1EC1CA23C2}"/>
                  </a:ext>
                </a:extLst>
              </p:cNvPr>
              <p:cNvSpPr txBox="1"/>
              <p:nvPr/>
            </p:nvSpPr>
            <p:spPr>
              <a:xfrm>
                <a:off x="233738" y="3315685"/>
                <a:ext cx="30522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5732E8-E78E-444F-8534-2E1EC1CA2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38" y="3315685"/>
                <a:ext cx="3052238" cy="369332"/>
              </a:xfrm>
              <a:prstGeom prst="rect">
                <a:avLst/>
              </a:prstGeom>
              <a:blipFill>
                <a:blip r:embed="rId18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F2A64C-ED6B-43E7-B3CE-3041F4E41FDD}"/>
                  </a:ext>
                </a:extLst>
              </p:cNvPr>
              <p:cNvSpPr txBox="1"/>
              <p:nvPr/>
            </p:nvSpPr>
            <p:spPr>
              <a:xfrm>
                <a:off x="205840" y="3849272"/>
                <a:ext cx="30801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F2A64C-ED6B-43E7-B3CE-3041F4E41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40" y="3849272"/>
                <a:ext cx="3080136" cy="369332"/>
              </a:xfrm>
              <a:prstGeom prst="rect">
                <a:avLst/>
              </a:prstGeom>
              <a:blipFill>
                <a:blip r:embed="rId1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189BEDE8-A457-44A3-9BCF-CC566E5C28FA}"/>
              </a:ext>
            </a:extLst>
          </p:cNvPr>
          <p:cNvSpPr txBox="1"/>
          <p:nvPr/>
        </p:nvSpPr>
        <p:spPr>
          <a:xfrm>
            <a:off x="205840" y="4406470"/>
            <a:ext cx="171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Solution :</a:t>
            </a:r>
          </a:p>
        </p:txBody>
      </p:sp>
    </p:spTree>
    <p:extLst>
      <p:ext uri="{BB962C8B-B14F-4D97-AF65-F5344CB8AC3E}">
        <p14:creationId xmlns:p14="http://schemas.microsoft.com/office/powerpoint/2010/main" val="329555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11" grpId="0"/>
      <p:bldP spid="4" grpId="0"/>
      <p:bldP spid="5" grpId="0"/>
      <p:bldP spid="104" grpId="0"/>
      <p:bldP spid="8" grpId="0"/>
      <p:bldP spid="13" grpId="0"/>
      <p:bldP spid="14" grpId="0"/>
      <p:bldP spid="15" grpId="0"/>
      <p:bldP spid="24" grpId="0"/>
      <p:bldP spid="2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124574" y="125893"/>
            <a:ext cx="7616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Constrained Least Squares</a:t>
            </a:r>
            <a:r>
              <a:rPr lang="en-US" sz="2400" b="1">
                <a:solidFill>
                  <a:srgbClr val="00B0F0"/>
                </a:solidFill>
              </a:rPr>
              <a:t>: Advertising Purchase Example</a:t>
            </a:r>
            <a:endParaRPr lang="en-IN" sz="24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3C08FCD-6A7F-4F0B-B472-0ADA802EDB72}"/>
                  </a:ext>
                </a:extLst>
              </p14:cNvPr>
              <p14:cNvContentPartPr/>
              <p14:nvPr/>
            </p14:nvContentPartPr>
            <p14:xfrm>
              <a:off x="9558251" y="6219737"/>
              <a:ext cx="360" cy="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3C08FCD-6A7F-4F0B-B472-0ADA802EDB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9251" y="62107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0748EF8-D21A-4DDF-8E43-0EB0FD038F8B}"/>
                  </a:ext>
                </a:extLst>
              </p14:cNvPr>
              <p14:cNvContentPartPr/>
              <p14:nvPr/>
            </p14:nvContentPartPr>
            <p14:xfrm>
              <a:off x="9760211" y="6017777"/>
              <a:ext cx="360" cy="3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0748EF8-D21A-4DDF-8E43-0EB0FD038F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51211" y="6008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6897F0-7DB8-406A-ADC5-8B95C4E29DF1}"/>
                  </a:ext>
                </a:extLst>
              </p:cNvPr>
              <p:cNvSpPr txBox="1"/>
              <p:nvPr/>
            </p:nvSpPr>
            <p:spPr>
              <a:xfrm>
                <a:off x="194818" y="777519"/>
                <a:ext cx="5415869" cy="2312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/>
                  <a:t> demographic groups of audiences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number channels to advertise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i="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Matrix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 represents the ‘Available Data’ on  Ad views per dollar spent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i="0" dirty="0">
                            <a:latin typeface="Cambria Math" panose="02040503050406030204" pitchFamily="18" charset="0"/>
                          </a:rPr>
                          <m:t>ⅇ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sz="1600" dirty="0"/>
                  <a:t> is the desired viewership from each channel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600" dirty="0"/>
                  <a:t> vector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/>
                  <a:t> is the dollars invested in each channel for advertisement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600" dirty="0"/>
                  <a:t> vector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𝑅𝑠</m:t>
                    </m:r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1600" dirty="0"/>
                  <a:t> gives the total viewership from each  demographic group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6897F0-7DB8-406A-ADC5-8B95C4E29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18" y="777519"/>
                <a:ext cx="5415869" cy="2312749"/>
              </a:xfrm>
              <a:prstGeom prst="rect">
                <a:avLst/>
              </a:prstGeom>
              <a:blipFill>
                <a:blip r:embed="rId6"/>
                <a:stretch>
                  <a:fillRect l="-450" t="-792" r="-1239" b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C215C6C-FB5C-4ED0-8828-5797A0DDBE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7636" y="1249860"/>
            <a:ext cx="2407335" cy="2448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2C733B-F836-4297-AE5B-F6594AC9C0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1004" y="172590"/>
            <a:ext cx="1078413" cy="22571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3EB59AE-673F-4AE8-8ED1-06A16A94BFE0}"/>
              </a:ext>
            </a:extLst>
          </p:cNvPr>
          <p:cNvGrpSpPr/>
          <p:nvPr/>
        </p:nvGrpSpPr>
        <p:grpSpPr>
          <a:xfrm>
            <a:off x="9199468" y="522828"/>
            <a:ext cx="2128439" cy="225714"/>
            <a:chOff x="8487641" y="552947"/>
            <a:chExt cx="2962275" cy="3333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3C2029D-D87D-4232-BEB7-517558663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87641" y="552948"/>
              <a:ext cx="914400" cy="3333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CDF57D4-9851-41FB-A754-DFE0DCFB2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402041" y="552947"/>
              <a:ext cx="2047875" cy="33337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1560C0-BBEA-49A4-9EDF-E860E83263F1}"/>
              </a:ext>
            </a:extLst>
          </p:cNvPr>
          <p:cNvGrpSpPr/>
          <p:nvPr/>
        </p:nvGrpSpPr>
        <p:grpSpPr>
          <a:xfrm>
            <a:off x="9199468" y="717967"/>
            <a:ext cx="2197000" cy="346576"/>
            <a:chOff x="8838765" y="833502"/>
            <a:chExt cx="3000375" cy="4564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5412DD9-2CEE-43BC-B621-E04025091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838765" y="889908"/>
              <a:ext cx="3000375" cy="40005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8AB3FE-2088-4629-B78D-D4F41980AF10}"/>
                </a:ext>
              </a:extLst>
            </p:cNvPr>
            <p:cNvSpPr txBox="1"/>
            <p:nvPr/>
          </p:nvSpPr>
          <p:spPr>
            <a:xfrm>
              <a:off x="9435120" y="833502"/>
              <a:ext cx="30090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: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7F73076-6311-4F1F-B5C8-4245CF6BC7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84822" y="3771321"/>
            <a:ext cx="1323975" cy="3238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882927-FE0F-4D97-8F42-3B115909ADA0}"/>
              </a:ext>
            </a:extLst>
          </p:cNvPr>
          <p:cNvSpPr txBox="1"/>
          <p:nvPr/>
        </p:nvSpPr>
        <p:spPr>
          <a:xfrm>
            <a:off x="124574" y="3173096"/>
            <a:ext cx="240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Unconstrained Objective: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DDE6A95-9B5D-40AA-8A29-C8A94BED4DC3}"/>
                  </a:ext>
                </a:extLst>
              </p:cNvPr>
              <p:cNvSpPr txBox="1"/>
              <p:nvPr/>
            </p:nvSpPr>
            <p:spPr>
              <a:xfrm>
                <a:off x="194818" y="3522747"/>
                <a:ext cx="4044662" cy="418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600" dirty="0"/>
                  <a:t> that minimizes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𝑅𝑠</m:t>
                            </m:r>
                            <m: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dirty="0"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DDE6A95-9B5D-40AA-8A29-C8A94BED4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18" y="3522747"/>
                <a:ext cx="4044662" cy="418897"/>
              </a:xfrm>
              <a:prstGeom prst="rect">
                <a:avLst/>
              </a:prstGeom>
              <a:blipFill>
                <a:blip r:embed="rId13"/>
                <a:stretch>
                  <a:fillRect l="-905" b="-14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203FC42-F53C-47AF-A45D-374700D4E4F2}"/>
              </a:ext>
            </a:extLst>
          </p:cNvPr>
          <p:cNvSpPr txBox="1"/>
          <p:nvPr/>
        </p:nvSpPr>
        <p:spPr>
          <a:xfrm>
            <a:off x="124574" y="4441846"/>
            <a:ext cx="240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Constrained Objective: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C6BB46-055E-4A91-9C52-6EEA5E5172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4574" y="4790267"/>
            <a:ext cx="2289376" cy="6497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3341DC-6652-4283-8533-5906B1960634}"/>
              </a:ext>
            </a:extLst>
          </p:cNvPr>
          <p:cNvSpPr txBox="1"/>
          <p:nvPr/>
        </p:nvSpPr>
        <p:spPr>
          <a:xfrm>
            <a:off x="44531" y="5500832"/>
            <a:ext cx="3888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 is the total budget available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C37954-2912-499E-B357-40E50D5F1F50}"/>
                  </a:ext>
                </a:extLst>
              </p:cNvPr>
              <p:cNvSpPr txBox="1"/>
              <p:nvPr/>
            </p:nvSpPr>
            <p:spPr>
              <a:xfrm>
                <a:off x="4012994" y="3365641"/>
                <a:ext cx="1163524" cy="6512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1443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C37954-2912-499E-B357-40E50D5F1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994" y="3365641"/>
                <a:ext cx="1163524" cy="65120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510297-CB1B-4437-993D-543C030511C4}"/>
              </a:ext>
            </a:extLst>
          </p:cNvPr>
          <p:cNvSpPr txBox="1"/>
          <p:nvPr/>
        </p:nvSpPr>
        <p:spPr>
          <a:xfrm>
            <a:off x="124574" y="4066346"/>
            <a:ext cx="3888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Total Dollars to be spent is 1605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6A8A1D-F9D6-449F-9944-3FD220639A63}"/>
              </a:ext>
            </a:extLst>
          </p:cNvPr>
          <p:cNvSpPr txBox="1"/>
          <p:nvPr/>
        </p:nvSpPr>
        <p:spPr>
          <a:xfrm>
            <a:off x="44531" y="5870323"/>
            <a:ext cx="5561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Actual budget available is 20% less i.e. B = 1284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254516-7CD5-433C-8B8C-16166A28B082}"/>
                  </a:ext>
                </a:extLst>
              </p:cNvPr>
              <p:cNvSpPr txBox="1"/>
              <p:nvPr/>
            </p:nvSpPr>
            <p:spPr>
              <a:xfrm>
                <a:off x="4533536" y="5838918"/>
                <a:ext cx="1163524" cy="7885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315</m:t>
                              </m:r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600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859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/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254516-7CD5-433C-8B8C-16166A28B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536" y="5838918"/>
                <a:ext cx="1163524" cy="78854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AD7EFD3-E19A-4817-9848-07C448589711}"/>
              </a:ext>
            </a:extLst>
          </p:cNvPr>
          <p:cNvSpPr txBox="1"/>
          <p:nvPr/>
        </p:nvSpPr>
        <p:spPr>
          <a:xfrm>
            <a:off x="44531" y="6180223"/>
            <a:ext cx="3888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Solving constrained least squares, we get</a:t>
            </a:r>
          </a:p>
        </p:txBody>
      </p:sp>
    </p:spTree>
    <p:extLst>
      <p:ext uri="{BB962C8B-B14F-4D97-AF65-F5344CB8AC3E}">
        <p14:creationId xmlns:p14="http://schemas.microsoft.com/office/powerpoint/2010/main" val="372174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8" grpId="0"/>
      <p:bldP spid="19" grpId="0"/>
      <p:bldP spid="4" grpId="0"/>
      <p:bldP spid="22" grpId="0"/>
      <p:bldP spid="20" grpId="0"/>
      <p:bldP spid="21" grpId="0"/>
      <p:bldP spid="25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156472" y="83362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Convex Optimization Formulation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6E64A-2D6A-4366-A68D-E5BC564A8E93}"/>
              </a:ext>
            </a:extLst>
          </p:cNvPr>
          <p:cNvSpPr txBox="1"/>
          <p:nvPr/>
        </p:nvSpPr>
        <p:spPr>
          <a:xfrm>
            <a:off x="156472" y="2593784"/>
            <a:ext cx="407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Convex Optimization Formulation: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2B2C2-2828-4B22-97A8-9C59E92C5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857" y="2998133"/>
            <a:ext cx="3829752" cy="869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69F95C-6B51-4C1A-A7E3-6BCA0BFA7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60" y="4149536"/>
            <a:ext cx="5988286" cy="3293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E5D3ED-63C1-4DC4-84AD-5E8C4C117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341" y="5447404"/>
            <a:ext cx="3829752" cy="8094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B28376-71BF-4C94-B7A8-8A9795DB0642}"/>
              </a:ext>
            </a:extLst>
          </p:cNvPr>
          <p:cNvSpPr txBox="1"/>
          <p:nvPr/>
        </p:nvSpPr>
        <p:spPr>
          <a:xfrm>
            <a:off x="107712" y="796788"/>
            <a:ext cx="436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General Optimization Formulation: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30331-8FBE-4D59-AF36-84099AF59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562" y="1222664"/>
            <a:ext cx="3719561" cy="8693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203996-3C19-4B50-A5C5-F494834224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3740" y="371711"/>
            <a:ext cx="2719480" cy="2378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E99AAC-5182-497F-8A6F-04EB1969DA7E}"/>
                  </a:ext>
                </a:extLst>
              </p:cNvPr>
              <p:cNvSpPr txBox="1"/>
              <p:nvPr/>
            </p:nvSpPr>
            <p:spPr>
              <a:xfrm>
                <a:off x="8615670" y="355430"/>
                <a:ext cx="9037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E99AAC-5182-497F-8A6F-04EB1969D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670" y="355430"/>
                <a:ext cx="903768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0C9AC8-8138-4356-86C8-E3C42706A61B}"/>
                  </a:ext>
                </a:extLst>
              </p:cNvPr>
              <p:cNvSpPr txBox="1"/>
              <p:nvPr/>
            </p:nvSpPr>
            <p:spPr>
              <a:xfrm>
                <a:off x="11047229" y="2336911"/>
                <a:ext cx="8025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0C9AC8-8138-4356-86C8-E3C42706A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229" y="2336911"/>
                <a:ext cx="802527" cy="215444"/>
              </a:xfrm>
              <a:prstGeom prst="rect">
                <a:avLst/>
              </a:prstGeom>
              <a:blipFill>
                <a:blip r:embed="rId9"/>
                <a:stretch>
                  <a:fillRect l="-4545" r="-454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EDE8D1-92EB-4B78-8E88-4FE44A74532A}"/>
              </a:ext>
            </a:extLst>
          </p:cNvPr>
          <p:cNvCxnSpPr>
            <a:cxnSpLocks/>
          </p:cNvCxnSpPr>
          <p:nvPr/>
        </p:nvCxnSpPr>
        <p:spPr>
          <a:xfrm flipV="1">
            <a:off x="10244702" y="2515141"/>
            <a:ext cx="606056" cy="7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46170F-6396-437D-8F40-B7DF7B98DE96}"/>
              </a:ext>
            </a:extLst>
          </p:cNvPr>
          <p:cNvSpPr txBox="1"/>
          <p:nvPr/>
        </p:nvSpPr>
        <p:spPr>
          <a:xfrm>
            <a:off x="738063" y="4644327"/>
            <a:ext cx="569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Feasible region </a:t>
            </a:r>
            <a:r>
              <a:rPr lang="en-US" dirty="0"/>
              <a:t>of a convex optimization problem is </a:t>
            </a:r>
            <a:r>
              <a:rPr lang="en-US" dirty="0">
                <a:solidFill>
                  <a:srgbClr val="FF0000"/>
                </a:solidFill>
              </a:rPr>
              <a:t>convex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2E629A-7492-4376-9478-46C2B96DE2B7}"/>
              </a:ext>
            </a:extLst>
          </p:cNvPr>
          <p:cNvSpPr txBox="1"/>
          <p:nvPr/>
        </p:nvSpPr>
        <p:spPr>
          <a:xfrm>
            <a:off x="738063" y="5065573"/>
            <a:ext cx="271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Alternative way of writing: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34B29B-0EFF-48C1-B286-FF9C1D7B4A93}"/>
                  </a:ext>
                </a:extLst>
              </p:cNvPr>
              <p:cNvSpPr txBox="1"/>
              <p:nvPr/>
            </p:nvSpPr>
            <p:spPr>
              <a:xfrm>
                <a:off x="7595539" y="2948866"/>
                <a:ext cx="443588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Poll: </a:t>
                </a:r>
                <a:r>
                  <a:rPr lang="en-US" dirty="0"/>
                  <a:t>Suppose we consider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that is convex, will the above formulation convex ? Yes/No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34B29B-0EFF-48C1-B286-FF9C1D7B4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539" y="2948866"/>
                <a:ext cx="4435883" cy="923330"/>
              </a:xfrm>
              <a:prstGeom prst="rect">
                <a:avLst/>
              </a:prstGeom>
              <a:blipFill>
                <a:blip r:embed="rId10"/>
                <a:stretch>
                  <a:fillRect l="-1236" t="-3974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4DDB1286-CADF-4DA0-BE1B-DF17723079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60093" y="3936324"/>
            <a:ext cx="3150981" cy="23475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403567-0DE1-48F6-9669-562E12CE488D}"/>
              </a:ext>
            </a:extLst>
          </p:cNvPr>
          <p:cNvSpPr txBox="1"/>
          <p:nvPr/>
        </p:nvSpPr>
        <p:spPr>
          <a:xfrm>
            <a:off x="8615670" y="6133238"/>
            <a:ext cx="271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Convex formulation</a:t>
            </a:r>
          </a:p>
        </p:txBody>
      </p:sp>
    </p:spTree>
    <p:extLst>
      <p:ext uri="{BB962C8B-B14F-4D97-AF65-F5344CB8AC3E}">
        <p14:creationId xmlns:p14="http://schemas.microsoft.com/office/powerpoint/2010/main" val="250960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6" grpId="0"/>
      <p:bldP spid="7" grpId="0"/>
      <p:bldP spid="15" grpId="0"/>
      <p:bldP spid="18" grpId="0"/>
      <p:bldP spid="19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156472" y="83362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Lagrangian Function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E39583-46E6-4D5D-A83D-3916E7597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647" y="1299646"/>
            <a:ext cx="4415724" cy="1213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835FE1-6C84-4889-BC96-A70E7799B1C8}"/>
              </a:ext>
            </a:extLst>
          </p:cNvPr>
          <p:cNvSpPr txBox="1"/>
          <p:nvPr/>
        </p:nvSpPr>
        <p:spPr>
          <a:xfrm>
            <a:off x="132060" y="826272"/>
            <a:ext cx="556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 form problem (not necessarily convex):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CB6F22-F984-4A4C-A5D2-0940681EE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272" y="1152008"/>
            <a:ext cx="781050" cy="2952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B052CE-A9C7-404D-8D8B-2C465D5A0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6579" y="1565382"/>
            <a:ext cx="3552825" cy="381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207785-95A9-4ED4-9555-DF2029988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6579" y="2161136"/>
            <a:ext cx="1813737" cy="3518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E8736B-9681-4E61-AA9E-4631995269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060" y="3063106"/>
            <a:ext cx="6880549" cy="4364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7A7F97-AA5E-403E-AC6E-67BDB05B93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1646" y="3569526"/>
            <a:ext cx="5453135" cy="10149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B27816B-21A8-46C8-9C24-68FDDFB1CB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530" y="4754344"/>
            <a:ext cx="5684986" cy="3801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160744-2F31-405A-86FF-B8AA09362D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181" y="5323241"/>
            <a:ext cx="5697335" cy="3827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FE9D15D-CD22-4803-9C29-EF0A8F9354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894" y="5914047"/>
            <a:ext cx="5731733" cy="38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6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156472" y="83362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Lagrange Dual Function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72CBC-155E-4983-9CB8-FD896A2D6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72" y="858231"/>
            <a:ext cx="4864285" cy="3964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FC153E-3668-4602-8CEA-92F6F68E0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88" y="1438969"/>
            <a:ext cx="2989078" cy="495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60BC48-2176-4BAE-8292-C33CD5431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661" y="2041750"/>
            <a:ext cx="5247832" cy="1016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12B118-6AAB-4F15-A585-C03EE5AAAC08}"/>
                  </a:ext>
                </a:extLst>
              </p:cNvPr>
              <p:cNvSpPr txBox="1"/>
              <p:nvPr/>
            </p:nvSpPr>
            <p:spPr>
              <a:xfrm>
                <a:off x="156472" y="3059668"/>
                <a:ext cx="859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concave as it is point-wise infimum of family of affine functions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12B118-6AAB-4F15-A585-C03EE5AAA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2" y="3059668"/>
                <a:ext cx="8592435" cy="369332"/>
              </a:xfrm>
              <a:prstGeom prst="rect">
                <a:avLst/>
              </a:prstGeom>
              <a:blipFill>
                <a:blip r:embed="rId6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52ADE1B-053B-4F13-ACDD-D21C3CE2C1C8}"/>
              </a:ext>
            </a:extLst>
          </p:cNvPr>
          <p:cNvSpPr txBox="1"/>
          <p:nvPr/>
        </p:nvSpPr>
        <p:spPr>
          <a:xfrm>
            <a:off x="227935" y="3584616"/>
            <a:ext cx="102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Proof 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10AF21-8FD3-4554-87FF-83343435A0D2}"/>
              </a:ext>
            </a:extLst>
          </p:cNvPr>
          <p:cNvGrpSpPr/>
          <p:nvPr/>
        </p:nvGrpSpPr>
        <p:grpSpPr>
          <a:xfrm>
            <a:off x="227935" y="3991199"/>
            <a:ext cx="8129255" cy="406583"/>
            <a:chOff x="227935" y="3991199"/>
            <a:chExt cx="8129255" cy="406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6E8CFF7-EF73-4B3B-933C-FF08528F2869}"/>
                    </a:ext>
                  </a:extLst>
                </p:cNvPr>
                <p:cNvSpPr txBox="1"/>
                <p:nvPr/>
              </p:nvSpPr>
              <p:spPr>
                <a:xfrm>
                  <a:off x="227935" y="3991199"/>
                  <a:ext cx="80229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Consider a slight change of notation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6E8CFF7-EF73-4B3B-933C-FF08528F28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35" y="3991199"/>
                  <a:ext cx="802293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608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F1C57A3-909E-4E20-867A-BE382E1737D4}"/>
                    </a:ext>
                  </a:extLst>
                </p:cNvPr>
                <p:cNvSpPr txBox="1"/>
                <p:nvPr/>
              </p:nvSpPr>
              <p:spPr>
                <a:xfrm>
                  <a:off x="5810027" y="4028450"/>
                  <a:ext cx="25471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where  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F1C57A3-909E-4E20-867A-BE382E173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0027" y="4028450"/>
                  <a:ext cx="254716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914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418B45-F3E4-404A-AEE8-AFE9A8B542C7}"/>
                  </a:ext>
                </a:extLst>
              </p:cNvPr>
              <p:cNvSpPr txBox="1"/>
              <p:nvPr/>
            </p:nvSpPr>
            <p:spPr>
              <a:xfrm>
                <a:off x="227935" y="4553398"/>
                <a:ext cx="3557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a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dirty="0"/>
                  <a:t> is affine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418B45-F3E4-404A-AEE8-AFE9A8B54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35" y="4553398"/>
                <a:ext cx="3557256" cy="369332"/>
              </a:xfrm>
              <a:prstGeom prst="rect">
                <a:avLst/>
              </a:prstGeom>
              <a:blipFill>
                <a:blip r:embed="rId9"/>
                <a:stretch>
                  <a:fillRect l="-137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7570424A-8AD5-4109-9FAC-7590FB3851D2}"/>
              </a:ext>
            </a:extLst>
          </p:cNvPr>
          <p:cNvSpPr/>
          <p:nvPr/>
        </p:nvSpPr>
        <p:spPr>
          <a:xfrm>
            <a:off x="3633509" y="4661346"/>
            <a:ext cx="265814" cy="15343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46D5F2B-3B3E-4EBD-9494-0B0B46EE8D94}"/>
              </a:ext>
            </a:extLst>
          </p:cNvPr>
          <p:cNvGrpSpPr/>
          <p:nvPr/>
        </p:nvGrpSpPr>
        <p:grpSpPr>
          <a:xfrm>
            <a:off x="4183577" y="4553398"/>
            <a:ext cx="5711168" cy="369332"/>
            <a:chOff x="4109483" y="4536156"/>
            <a:chExt cx="571116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514CB3C-C3EF-4FE9-B796-F6C15F0329EA}"/>
                    </a:ext>
                  </a:extLst>
                </p:cNvPr>
                <p:cNvSpPr txBox="1"/>
                <p:nvPr/>
              </p:nvSpPr>
              <p:spPr>
                <a:xfrm>
                  <a:off x="4109483" y="4584598"/>
                  <a:ext cx="14475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514CB3C-C3EF-4FE9-B796-F6C15F0329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9483" y="4584598"/>
                  <a:ext cx="1447512" cy="276999"/>
                </a:xfrm>
                <a:prstGeom prst="rect">
                  <a:avLst/>
                </a:prstGeom>
                <a:blipFill>
                  <a:blip r:embed="rId10"/>
                  <a:stretch>
                    <a:fillRect t="-222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C90131-B55D-410F-9D59-949AE646D98A}"/>
                </a:ext>
              </a:extLst>
            </p:cNvPr>
            <p:cNvSpPr txBox="1"/>
            <p:nvPr/>
          </p:nvSpPr>
          <p:spPr>
            <a:xfrm>
              <a:off x="5556995" y="4536156"/>
              <a:ext cx="4263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 a family of affine functions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9CBB5B-8608-4B6F-93CA-981B48357BBC}"/>
                  </a:ext>
                </a:extLst>
              </p:cNvPr>
              <p:cNvSpPr txBox="1"/>
              <p:nvPr/>
            </p:nvSpPr>
            <p:spPr>
              <a:xfrm>
                <a:off x="227934" y="5127386"/>
                <a:ext cx="8022929" cy="452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7030A0"/>
                    </a:solidFill>
                  </a:rPr>
                  <a:t>point-wise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infimum </a:t>
                </a:r>
                <a:r>
                  <a:rPr lang="en-US" dirty="0"/>
                  <a:t>on a family of affine functions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9CBB5B-8608-4B6F-93CA-981B48357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34" y="5127386"/>
                <a:ext cx="8022929" cy="452945"/>
              </a:xfrm>
              <a:prstGeom prst="rect">
                <a:avLst/>
              </a:prstGeom>
              <a:blipFill>
                <a:blip r:embed="rId11"/>
                <a:stretch>
                  <a:fillRect t="-5405"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55E1DD-63A0-4E88-AC3F-ED55B7D52D15}"/>
                  </a:ext>
                </a:extLst>
              </p:cNvPr>
              <p:cNvSpPr txBox="1"/>
              <p:nvPr/>
            </p:nvSpPr>
            <p:spPr>
              <a:xfrm>
                <a:off x="227934" y="5689584"/>
                <a:ext cx="80229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Hence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is concave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55E1DD-63A0-4E88-AC3F-ED55B7D52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34" y="5689584"/>
                <a:ext cx="8022929" cy="369332"/>
              </a:xfrm>
              <a:prstGeom prst="rect">
                <a:avLst/>
              </a:prstGeom>
              <a:blipFill>
                <a:blip r:embed="rId12"/>
                <a:stretch>
                  <a:fillRect l="-6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5412C53-5847-415A-96C7-1066A63DF733}"/>
              </a:ext>
            </a:extLst>
          </p:cNvPr>
          <p:cNvSpPr txBox="1"/>
          <p:nvPr/>
        </p:nvSpPr>
        <p:spPr>
          <a:xfrm>
            <a:off x="8825021" y="4527221"/>
            <a:ext cx="3115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Lagrange dual function </a:t>
            </a:r>
            <a:r>
              <a:rPr lang="en-US" dirty="0"/>
              <a:t>in Lagrange variables is </a:t>
            </a:r>
            <a:r>
              <a:rPr lang="en-US" dirty="0">
                <a:solidFill>
                  <a:srgbClr val="C00000"/>
                </a:solidFill>
              </a:rPr>
              <a:t>concave</a:t>
            </a:r>
            <a:r>
              <a:rPr lang="en-US" dirty="0"/>
              <a:t> irrespective of the original functions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4C480-E9E2-4B94-BDDF-B18BF58168BB}"/>
              </a:ext>
            </a:extLst>
          </p:cNvPr>
          <p:cNvSpPr/>
          <p:nvPr/>
        </p:nvSpPr>
        <p:spPr>
          <a:xfrm>
            <a:off x="8535118" y="4439461"/>
            <a:ext cx="3405244" cy="1589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ED9F059-1093-43EE-8E8F-DB619059B4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78971" y="247266"/>
            <a:ext cx="35242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12" grpId="0"/>
      <p:bldP spid="13" grpId="0" animBg="1"/>
      <p:bldP spid="18" grpId="0"/>
      <p:bldP spid="19" grpId="0"/>
      <p:bldP spid="20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156472" y="83362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Lagrange Dual Function : Lower Bound Property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845F17-63AC-43FB-B244-F2EB09953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98" y="3063949"/>
            <a:ext cx="2924097" cy="5200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B194A1-9928-43BD-8192-1185B59A9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72" y="1076362"/>
            <a:ext cx="4128449" cy="11343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139FC0B-D98B-4FAD-990B-4E99C3155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0409" y="920932"/>
            <a:ext cx="4538736" cy="8447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85E311-8091-49A9-9EBE-196D9C17FD9C}"/>
              </a:ext>
            </a:extLst>
          </p:cNvPr>
          <p:cNvSpPr txBox="1"/>
          <p:nvPr/>
        </p:nvSpPr>
        <p:spPr>
          <a:xfrm>
            <a:off x="340098" y="641942"/>
            <a:ext cx="467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 Form Problem ( optimal value p*):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E785E-C90E-4A68-99CF-F3F1A388C741}"/>
              </a:ext>
            </a:extLst>
          </p:cNvPr>
          <p:cNvSpPr txBox="1"/>
          <p:nvPr/>
        </p:nvSpPr>
        <p:spPr>
          <a:xfrm>
            <a:off x="5840675" y="626028"/>
            <a:ext cx="467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Lagrangian: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AE5EBB-70A9-4E94-9700-A514F030D89D}"/>
              </a:ext>
            </a:extLst>
          </p:cNvPr>
          <p:cNvSpPr txBox="1"/>
          <p:nvPr/>
        </p:nvSpPr>
        <p:spPr>
          <a:xfrm>
            <a:off x="5840675" y="1691277"/>
            <a:ext cx="467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Lagrange Dual Function: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2FB920-1ABD-47DC-B315-19E327523182}"/>
              </a:ext>
            </a:extLst>
          </p:cNvPr>
          <p:cNvGrpSpPr/>
          <p:nvPr/>
        </p:nvGrpSpPr>
        <p:grpSpPr>
          <a:xfrm>
            <a:off x="5980409" y="2136487"/>
            <a:ext cx="5268838" cy="844773"/>
            <a:chOff x="5980409" y="2028737"/>
            <a:chExt cx="5517446" cy="86576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B45FDE8-273A-4917-BAA5-68EBDF82B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80409" y="2191654"/>
              <a:ext cx="838976" cy="53993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075209D-BDD6-407C-9700-E5CC8CBBE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19385" y="2028737"/>
              <a:ext cx="4678470" cy="865767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3540D-2026-49D6-9933-178EDECA4675}"/>
              </a:ext>
            </a:extLst>
          </p:cNvPr>
          <p:cNvSpPr/>
          <p:nvPr/>
        </p:nvSpPr>
        <p:spPr>
          <a:xfrm>
            <a:off x="156472" y="3063949"/>
            <a:ext cx="3309742" cy="520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B65EA3-AA0C-40C0-9831-0EC1C809071B}"/>
              </a:ext>
            </a:extLst>
          </p:cNvPr>
          <p:cNvSpPr txBox="1"/>
          <p:nvPr/>
        </p:nvSpPr>
        <p:spPr>
          <a:xfrm>
            <a:off x="156472" y="3694508"/>
            <a:ext cx="102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Proof :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83015DA-1839-4798-94B9-9D50699342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600" y="4174370"/>
            <a:ext cx="2085975" cy="276225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1213DAAD-7B43-435D-B8DA-5DC89C124D6F}"/>
              </a:ext>
            </a:extLst>
          </p:cNvPr>
          <p:cNvSpPr/>
          <p:nvPr/>
        </p:nvSpPr>
        <p:spPr>
          <a:xfrm>
            <a:off x="2461860" y="4241569"/>
            <a:ext cx="255762" cy="19563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D1C7702-7878-48B7-A6D1-4788ACA59B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60971" y="4147068"/>
            <a:ext cx="1123950" cy="4191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1D80B7B-ED14-4573-97B7-21AA82BF92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85831" y="4160981"/>
            <a:ext cx="1171575" cy="35242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2D5F583-C243-4E88-B6B0-85DF0F4DFF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3445" y="3937999"/>
            <a:ext cx="3277485" cy="827818"/>
          </a:xfrm>
          <a:prstGeom prst="rect">
            <a:avLst/>
          </a:prstGeom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A0628FAE-14A5-43B0-A96A-2AD3AB8DBCF1}"/>
              </a:ext>
            </a:extLst>
          </p:cNvPr>
          <p:cNvSpPr/>
          <p:nvPr/>
        </p:nvSpPr>
        <p:spPr>
          <a:xfrm>
            <a:off x="6253114" y="4239374"/>
            <a:ext cx="255762" cy="19563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477229F-864B-4D5C-867C-44F9E46B06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6473" y="4919082"/>
            <a:ext cx="5064114" cy="68530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FA94800-D1B5-468A-A8A8-038FB4FBCF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43373" y="4881157"/>
            <a:ext cx="828065" cy="76115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AC81CDA-9BC5-449B-80CF-0F67175A5D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8299" y="5934373"/>
            <a:ext cx="2703758" cy="58001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75CB18E-8340-4B45-A602-A79571868F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82347" y="5934373"/>
            <a:ext cx="1343208" cy="51041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7BF7A4C-195B-46C1-A6D4-3A106D28177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49933" y="5934373"/>
            <a:ext cx="834450" cy="53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/>
      <p:bldP spid="26" grpId="0"/>
      <p:bldP spid="32" grpId="0" animBg="1"/>
      <p:bldP spid="33" grpId="0"/>
      <p:bldP spid="38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124574" y="125893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Lagrange Dual Function : Illustration</a:t>
            </a:r>
            <a:endParaRPr lang="en-IN" sz="2400" b="1" dirty="0">
              <a:solidFill>
                <a:srgbClr val="00B0F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F5476C-0ED2-4900-A57C-E309FCD0C459}"/>
              </a:ext>
            </a:extLst>
          </p:cNvPr>
          <p:cNvGrpSpPr/>
          <p:nvPr/>
        </p:nvGrpSpPr>
        <p:grpSpPr>
          <a:xfrm>
            <a:off x="4421529" y="1921526"/>
            <a:ext cx="5173883" cy="2986140"/>
            <a:chOff x="707951" y="925254"/>
            <a:chExt cx="4027751" cy="28384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AB0168A-0312-45F4-A0B2-C3ABE9CB1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951" y="925254"/>
              <a:ext cx="3886200" cy="28384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0315C3E-0996-46DC-99E1-24F62EF425A0}"/>
                    </a:ext>
                  </a:extLst>
                </p:cNvPr>
                <p:cNvSpPr txBox="1"/>
                <p:nvPr/>
              </p:nvSpPr>
              <p:spPr>
                <a:xfrm>
                  <a:off x="4220946" y="2238153"/>
                  <a:ext cx="5147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0315C3E-0996-46DC-99E1-24F62EF425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0946" y="2238153"/>
                  <a:ext cx="51475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526" r="-7895" b="-6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5690C-8205-433D-B66B-B0D8180B8A02}"/>
              </a:ext>
            </a:extLst>
          </p:cNvPr>
          <p:cNvSpPr txBox="1"/>
          <p:nvPr/>
        </p:nvSpPr>
        <p:spPr>
          <a:xfrm>
            <a:off x="857694" y="1357938"/>
            <a:ext cx="579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Combined graph depiction of Dual and Original Problems   </a:t>
            </a:r>
          </a:p>
        </p:txBody>
      </p:sp>
    </p:spTree>
    <p:extLst>
      <p:ext uri="{BB962C8B-B14F-4D97-AF65-F5344CB8AC3E}">
        <p14:creationId xmlns:p14="http://schemas.microsoft.com/office/powerpoint/2010/main" val="176984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124574" y="125893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Lagrange Dual Optimization Problem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9D797-DF2A-452A-AF39-26B3C962C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360" y="634875"/>
            <a:ext cx="2084314" cy="6685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BF2C6D-2A4A-4947-A468-B565C097B7FE}"/>
              </a:ext>
            </a:extLst>
          </p:cNvPr>
          <p:cNvSpPr txBox="1"/>
          <p:nvPr/>
        </p:nvSpPr>
        <p:spPr>
          <a:xfrm>
            <a:off x="318977" y="1658679"/>
            <a:ext cx="467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Dual problem is a convex optimization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44B28F-86B7-4FB3-AB04-4DF000236077}"/>
                  </a:ext>
                </a:extLst>
              </p:cNvPr>
              <p:cNvSpPr txBox="1"/>
              <p:nvPr/>
            </p:nvSpPr>
            <p:spPr>
              <a:xfrm>
                <a:off x="318977" y="2225878"/>
                <a:ext cx="86920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Dual problem has a global maximum,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, even if original problem is non-convex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44B28F-86B7-4FB3-AB04-4DF000236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77" y="2225878"/>
                <a:ext cx="8692019" cy="369332"/>
              </a:xfrm>
              <a:prstGeom prst="rect">
                <a:avLst/>
              </a:prstGeom>
              <a:blipFill>
                <a:blip r:embed="rId4"/>
                <a:stretch>
                  <a:fillRect l="-5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8868D1-66F0-4035-BA9F-C695AB5E9B2B}"/>
                  </a:ext>
                </a:extLst>
              </p:cNvPr>
              <p:cNvSpPr txBox="1"/>
              <p:nvPr/>
            </p:nvSpPr>
            <p:spPr>
              <a:xfrm>
                <a:off x="318977" y="2914466"/>
                <a:ext cx="86920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Dual problem find best lower bound on primal problem’s optimal value,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8868D1-66F0-4035-BA9F-C695AB5E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77" y="2914466"/>
                <a:ext cx="8692019" cy="369332"/>
              </a:xfrm>
              <a:prstGeom prst="rect">
                <a:avLst/>
              </a:prstGeom>
              <a:blipFill>
                <a:blip r:embed="rId5"/>
                <a:stretch>
                  <a:fillRect l="-5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8E2677-138A-47D1-A0CA-D3FF86F1536B}"/>
                  </a:ext>
                </a:extLst>
              </p:cNvPr>
              <p:cNvSpPr txBox="1"/>
              <p:nvPr/>
            </p:nvSpPr>
            <p:spPr>
              <a:xfrm>
                <a:off x="410998" y="3657362"/>
                <a:ext cx="44937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are dual feasible if 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, 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0" smtClean="0">
                        <a:latin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𝐝𝐨𝐦</m:t>
                        </m:r>
                      </m:fName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8E2677-138A-47D1-A0CA-D3FF86F15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98" y="3657362"/>
                <a:ext cx="4493794" cy="276999"/>
              </a:xfrm>
              <a:prstGeom prst="rect">
                <a:avLst/>
              </a:prstGeom>
              <a:blipFill>
                <a:blip r:embed="rId6"/>
                <a:stretch>
                  <a:fillRect l="-1897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D944624-854F-40EF-9C35-F477FA235606}"/>
              </a:ext>
            </a:extLst>
          </p:cNvPr>
          <p:cNvSpPr txBox="1"/>
          <p:nvPr/>
        </p:nvSpPr>
        <p:spPr>
          <a:xfrm>
            <a:off x="318977" y="4210493"/>
            <a:ext cx="221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Weak Duality</a:t>
            </a:r>
            <a:r>
              <a:rPr lang="en-US" dirty="0"/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8CC171-03EA-45AA-A20E-11256CC1BF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3544" y="4579825"/>
            <a:ext cx="981075" cy="438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8EF649-17F0-4CB9-8C40-88D302FDF7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999" y="5368407"/>
            <a:ext cx="990600" cy="276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CC9673-2033-4355-AC31-3B7DA16EB4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1706" y="5266178"/>
            <a:ext cx="533400" cy="438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8E2F9E-6BAA-42A9-B5E5-B0F4607CB8AB}"/>
              </a:ext>
            </a:extLst>
          </p:cNvPr>
          <p:cNvSpPr txBox="1"/>
          <p:nvPr/>
        </p:nvSpPr>
        <p:spPr>
          <a:xfrm>
            <a:off x="4213719" y="5308467"/>
            <a:ext cx="491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Lagrangian  dual problem is infeasible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18B8C9E-6596-4C0E-9BEE-C44F73CB4D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13148" y="5396982"/>
            <a:ext cx="1028700" cy="2476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C8ABA8-5906-4B87-B3E8-EF920ECA4E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2642" y="5274058"/>
            <a:ext cx="533400" cy="438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8BD59C-6789-4D4A-A941-FBC23AD55B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4599" y="5989745"/>
            <a:ext cx="7620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CD1754-9E43-4AB8-BEA1-8DF13E83F8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3173" y="5888294"/>
            <a:ext cx="533400" cy="438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8868841-708D-48F1-A175-71DDBCE720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3148" y="5968479"/>
            <a:ext cx="742950" cy="304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7D8C0FF-486F-4DFF-9F88-DA50322A22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1848" y="5883659"/>
            <a:ext cx="533400" cy="4381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8EA4B0-81B5-42A5-96F0-233DC21CBC7B}"/>
              </a:ext>
            </a:extLst>
          </p:cNvPr>
          <p:cNvSpPr txBox="1"/>
          <p:nvPr/>
        </p:nvSpPr>
        <p:spPr>
          <a:xfrm>
            <a:off x="4091348" y="5918068"/>
            <a:ext cx="491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Primal problem is infeasible </a:t>
            </a:r>
          </a:p>
        </p:txBody>
      </p:sp>
    </p:spTree>
    <p:extLst>
      <p:ext uri="{BB962C8B-B14F-4D97-AF65-F5344CB8AC3E}">
        <p14:creationId xmlns:p14="http://schemas.microsoft.com/office/powerpoint/2010/main" val="359830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4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124574" y="125893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Strong Duality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3BE21-08A5-4E02-80B4-8FFC6F41B42B}"/>
              </a:ext>
            </a:extLst>
          </p:cNvPr>
          <p:cNvSpPr txBox="1"/>
          <p:nvPr/>
        </p:nvSpPr>
        <p:spPr>
          <a:xfrm>
            <a:off x="42530" y="1477344"/>
            <a:ext cx="667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not hold in general ; </a:t>
            </a:r>
            <a:r>
              <a:rPr lang="en-US" b="1" dirty="0"/>
              <a:t>holds for convex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1A0FAA-010E-465E-A9DF-624C6667E79C}"/>
                  </a:ext>
                </a:extLst>
              </p:cNvPr>
              <p:cNvSpPr txBox="1"/>
              <p:nvPr/>
            </p:nvSpPr>
            <p:spPr>
              <a:xfrm>
                <a:off x="124574" y="768350"/>
                <a:ext cx="3256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Strong duality 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1A0FAA-010E-465E-A9DF-624C6667E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74" y="768350"/>
                <a:ext cx="3256579" cy="369332"/>
              </a:xfrm>
              <a:prstGeom prst="rect">
                <a:avLst/>
              </a:prstGeom>
              <a:blipFill>
                <a:blip r:embed="rId3"/>
                <a:stretch>
                  <a:fillRect l="-149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F77A559-A2B7-4089-8FC2-819D395883F4}"/>
              </a:ext>
            </a:extLst>
          </p:cNvPr>
          <p:cNvGrpSpPr/>
          <p:nvPr/>
        </p:nvGrpSpPr>
        <p:grpSpPr>
          <a:xfrm>
            <a:off x="1417493" y="2601984"/>
            <a:ext cx="3649363" cy="2141058"/>
            <a:chOff x="707951" y="925254"/>
            <a:chExt cx="4027751" cy="28384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AD61EC-7B80-4878-911D-C3037A95E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7951" y="925254"/>
              <a:ext cx="3886200" cy="28384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B2A13E8-7C12-4AE7-9272-486DBDB56F6E}"/>
                    </a:ext>
                  </a:extLst>
                </p:cNvPr>
                <p:cNvSpPr txBox="1"/>
                <p:nvPr/>
              </p:nvSpPr>
              <p:spPr>
                <a:xfrm>
                  <a:off x="4220946" y="2238153"/>
                  <a:ext cx="5147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0315C3E-0996-46DC-99E1-24F62EF425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0946" y="2238153"/>
                  <a:ext cx="51475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0526" r="-7895" b="-6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9C2BC58-1CBC-4ACD-8D46-5FFF68DF7FF6}"/>
              </a:ext>
            </a:extLst>
          </p:cNvPr>
          <p:cNvSpPr txBox="1"/>
          <p:nvPr/>
        </p:nvSpPr>
        <p:spPr>
          <a:xfrm>
            <a:off x="1909571" y="4924151"/>
            <a:ext cx="302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Primal &amp; Dual Problems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0A104E-8D6F-4F9F-A7CE-12CE759EAB5C}"/>
              </a:ext>
            </a:extLst>
          </p:cNvPr>
          <p:cNvCxnSpPr/>
          <p:nvPr/>
        </p:nvCxnSpPr>
        <p:spPr>
          <a:xfrm flipV="1">
            <a:off x="2533650" y="2650522"/>
            <a:ext cx="2619375" cy="86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1A8429-E0FC-442E-988D-AA34860D480B}"/>
              </a:ext>
            </a:extLst>
          </p:cNvPr>
          <p:cNvSpPr txBox="1"/>
          <p:nvPr/>
        </p:nvSpPr>
        <p:spPr>
          <a:xfrm>
            <a:off x="5534025" y="2428875"/>
            <a:ext cx="261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Primal – Dual Gap 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7F9D5A-CE9E-4D2F-AB06-868C7BB3DE67}"/>
              </a:ext>
            </a:extLst>
          </p:cNvPr>
          <p:cNvSpPr txBox="1"/>
          <p:nvPr/>
        </p:nvSpPr>
        <p:spPr>
          <a:xfrm>
            <a:off x="2705100" y="5848350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Primal – Dual Gap is zero for strong duality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89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  <p:bldP spid="5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124574" y="125893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Complementary Slackness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202C4-2301-4A88-B2D0-D456C5C4F511}"/>
              </a:ext>
            </a:extLst>
          </p:cNvPr>
          <p:cNvSpPr txBox="1"/>
          <p:nvPr/>
        </p:nvSpPr>
        <p:spPr>
          <a:xfrm>
            <a:off x="4880898" y="4403282"/>
            <a:ext cx="581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2 inequalities can be replaced with equalities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DA505-465F-411C-B9DE-187B5F922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297" y="770350"/>
            <a:ext cx="4128449" cy="1134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1E187B-E4B4-40F8-9D3F-087E456C8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71" y="1783707"/>
            <a:ext cx="2072574" cy="319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6FCFCD-164F-4221-9804-4977513BD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8407" y="1735276"/>
            <a:ext cx="2586728" cy="3714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F8F877-FC70-4885-8AD7-4002DCF19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371" y="2470320"/>
            <a:ext cx="1051575" cy="486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721B76-23D6-4633-8B7B-CD1A3B648B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6392" y="2491586"/>
            <a:ext cx="1095375" cy="504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3B8FED-DBB8-4901-A193-D725C74BAE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6828" y="2296324"/>
            <a:ext cx="5172075" cy="895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742DB7-06FA-42C9-B484-585127DCC6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8725" y="3240808"/>
            <a:ext cx="4733925" cy="904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345108-143D-4DEA-A4D0-D84A16BFC2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6828" y="4306961"/>
            <a:ext cx="1362075" cy="561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0986B7-B43D-42F6-B5E2-204082DF56F0}"/>
              </a:ext>
            </a:extLst>
          </p:cNvPr>
          <p:cNvSpPr txBox="1"/>
          <p:nvPr/>
        </p:nvSpPr>
        <p:spPr>
          <a:xfrm>
            <a:off x="124574" y="943866"/>
            <a:ext cx="581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strong duality holds for the given problem ::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CC8B21-6B71-49E7-99AD-5BC5B403AF3A}"/>
              </a:ext>
            </a:extLst>
          </p:cNvPr>
          <p:cNvSpPr txBox="1"/>
          <p:nvPr/>
        </p:nvSpPr>
        <p:spPr>
          <a:xfrm>
            <a:off x="124574" y="4883632"/>
            <a:ext cx="171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Implies 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227472-9164-4B8D-83BA-1C42AC5D70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45277" y="4853985"/>
            <a:ext cx="3305175" cy="4286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3DB9A0-35CD-4B8A-B17B-0ECC79B0A3F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47062" y="5213167"/>
            <a:ext cx="7677150" cy="571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601363-B538-467B-AF12-74526EABCE2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98603" y="5742727"/>
            <a:ext cx="2581275" cy="3714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5A0967-2F90-4A46-BED9-A983458F7B1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20791" y="5675987"/>
            <a:ext cx="2590800" cy="514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1054C3-C822-9A77-EDBA-1E5BFC2711FB}"/>
                  </a:ext>
                </a:extLst>
              </p:cNvPr>
              <p:cNvSpPr txBox="1"/>
              <p:nvPr/>
            </p:nvSpPr>
            <p:spPr>
              <a:xfrm>
                <a:off x="1974126" y="6296603"/>
                <a:ext cx="75011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solidFill>
                      <a:schemeClr val="tx1"/>
                    </a:solidFill>
                  </a:rPr>
                  <a:t>Gradient of </a:t>
                </a:r>
                <a14:m>
                  <m:oMath xmlns:m="http://schemas.openxmlformats.org/officeDocument/2006/math">
                    <m:r>
                      <a:rPr lang="en-I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0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IN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p>
                            <m:r>
                              <a:rPr lang="en-IN" sz="20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000" dirty="0">
                    <a:solidFill>
                      <a:schemeClr val="tx1"/>
                    </a:solidFill>
                  </a:rPr>
                  <a:t> evaluated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tx1"/>
                    </a:solidFill>
                  </a:rPr>
                  <a:t> is zero,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0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sz="200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IN" sz="20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p>
                            <m:r>
                              <a:rPr lang="en-IN" sz="20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IN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=0⋅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1054C3-C822-9A77-EDBA-1E5BFC271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126" y="6296603"/>
                <a:ext cx="7501101" cy="400110"/>
              </a:xfrm>
              <a:prstGeom prst="rect">
                <a:avLst/>
              </a:prstGeom>
              <a:blipFill>
                <a:blip r:embed="rId15"/>
                <a:stretch>
                  <a:fillRect l="-894" t="-9091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45546C5-B3C6-FAAA-0B32-584B65509BA9}"/>
              </a:ext>
            </a:extLst>
          </p:cNvPr>
          <p:cNvSpPr/>
          <p:nvPr/>
        </p:nvSpPr>
        <p:spPr>
          <a:xfrm>
            <a:off x="1714584" y="6260992"/>
            <a:ext cx="7501101" cy="465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28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7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84703</TotalTime>
  <Words>830</Words>
  <Application>Microsoft Office PowerPoint</Application>
  <PresentationFormat>Widescreen</PresentationFormat>
  <Paragraphs>126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CMMI10</vt:lpstr>
      <vt:lpstr>CMR10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 gopalakrishnan</dc:creator>
  <cp:lastModifiedBy>viswanath gopalakrishnan</cp:lastModifiedBy>
  <cp:revision>641</cp:revision>
  <dcterms:created xsi:type="dcterms:W3CDTF">2019-02-03T07:50:15Z</dcterms:created>
  <dcterms:modified xsi:type="dcterms:W3CDTF">2022-09-19T10:42:24Z</dcterms:modified>
</cp:coreProperties>
</file>