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3" r:id="rId2"/>
    <p:sldId id="317" r:id="rId3"/>
    <p:sldId id="345" r:id="rId4"/>
    <p:sldId id="369" r:id="rId5"/>
    <p:sldId id="371" r:id="rId6"/>
    <p:sldId id="372" r:id="rId7"/>
    <p:sldId id="373" r:id="rId8"/>
    <p:sldId id="326" r:id="rId9"/>
    <p:sldId id="327" r:id="rId10"/>
    <p:sldId id="346" r:id="rId11"/>
    <p:sldId id="328" r:id="rId12"/>
    <p:sldId id="330" r:id="rId13"/>
    <p:sldId id="331" r:id="rId14"/>
    <p:sldId id="34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6125" autoAdjust="0"/>
  </p:normalViewPr>
  <p:slideViewPr>
    <p:cSldViewPr snapToGrid="0">
      <p:cViewPr varScale="1">
        <p:scale>
          <a:sx n="57" d="100"/>
          <a:sy n="57" d="100"/>
        </p:scale>
        <p:origin x="3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6BF266E0-3C61-4FAF-8B9F-740630899BE5}"/>
    <pc:docChg chg="undo custSel addSld delSld modSld sldOrd">
      <pc:chgData name="viswanath gopalakrishnan" userId="0291d92d5a8006f9" providerId="LiveId" clId="{6BF266E0-3C61-4FAF-8B9F-740630899BE5}" dt="2020-08-11T09:01:43.524" v="1608" actId="1076"/>
      <pc:docMkLst>
        <pc:docMk/>
      </pc:docMkLst>
      <pc:sldChg chg="modSp mod">
        <pc:chgData name="viswanath gopalakrishnan" userId="0291d92d5a8006f9" providerId="LiveId" clId="{6BF266E0-3C61-4FAF-8B9F-740630899BE5}" dt="2020-07-27T09:02:26.092" v="1196" actId="1076"/>
        <pc:sldMkLst>
          <pc:docMk/>
          <pc:sldMk cId="1030127703" sldId="263"/>
        </pc:sldMkLst>
        <pc:spChg chg="mod">
          <ac:chgData name="viswanath gopalakrishnan" userId="0291d92d5a8006f9" providerId="LiveId" clId="{6BF266E0-3C61-4FAF-8B9F-740630899BE5}" dt="2020-07-27T09:02:26.092" v="1196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6BF266E0-3C61-4FAF-8B9F-740630899BE5}" dt="2020-07-27T09:03:23.046" v="1233" actId="14100"/>
        <pc:sldMkLst>
          <pc:docMk/>
          <pc:sldMk cId="392727911" sldId="317"/>
        </pc:sldMkLst>
        <pc:spChg chg="mod">
          <ac:chgData name="viswanath gopalakrishnan" userId="0291d92d5a8006f9" providerId="LiveId" clId="{6BF266E0-3C61-4FAF-8B9F-740630899BE5}" dt="2020-07-27T09:03:23.046" v="1233" actId="14100"/>
          <ac:spMkLst>
            <pc:docMk/>
            <pc:sldMk cId="392727911" sldId="317"/>
            <ac:spMk id="5" creationId="{ED8F4497-9D2C-4946-8BA6-865AFAF6C08B}"/>
          </ac:spMkLst>
        </pc:spChg>
      </pc:sldChg>
      <pc:sldChg chg="modNotesTx">
        <pc:chgData name="viswanath gopalakrishnan" userId="0291d92d5a8006f9" providerId="LiveId" clId="{6BF266E0-3C61-4FAF-8B9F-740630899BE5}" dt="2020-07-27T07:24:26.262" v="858" actId="20577"/>
        <pc:sldMkLst>
          <pc:docMk/>
          <pc:sldMk cId="626327236" sldId="318"/>
        </pc:sldMkLst>
      </pc:sldChg>
      <pc:sldChg chg="modSp mod modNotesTx">
        <pc:chgData name="viswanath gopalakrishnan" userId="0291d92d5a8006f9" providerId="LiveId" clId="{6BF266E0-3C61-4FAF-8B9F-740630899BE5}" dt="2020-07-27T07:08:19.109" v="518" actId="1076"/>
        <pc:sldMkLst>
          <pc:docMk/>
          <pc:sldMk cId="3294766602" sldId="326"/>
        </pc:sldMkLst>
        <pc:spChg chg="mod">
          <ac:chgData name="viswanath gopalakrishnan" userId="0291d92d5a8006f9" providerId="LiveId" clId="{6BF266E0-3C61-4FAF-8B9F-740630899BE5}" dt="2020-07-27T07:08:19.109" v="518" actId="1076"/>
          <ac:spMkLst>
            <pc:docMk/>
            <pc:sldMk cId="3294766602" sldId="326"/>
            <ac:spMk id="8" creationId="{40038F56-DC02-4427-B7F0-49BD4E36DF58}"/>
          </ac:spMkLst>
        </pc:spChg>
      </pc:sldChg>
      <pc:sldChg chg="addSp modSp mod modNotes modNotesTx">
        <pc:chgData name="viswanath gopalakrishnan" userId="0291d92d5a8006f9" providerId="LiveId" clId="{6BF266E0-3C61-4FAF-8B9F-740630899BE5}" dt="2020-07-27T07:07:20.753" v="517" actId="1076"/>
        <pc:sldMkLst>
          <pc:docMk/>
          <pc:sldMk cId="1134129513" sldId="327"/>
        </pc:sldMkLst>
        <pc:spChg chg="mod">
          <ac:chgData name="viswanath gopalakrishnan" userId="0291d92d5a8006f9" providerId="LiveId" clId="{6BF266E0-3C61-4FAF-8B9F-740630899BE5}" dt="2020-07-27T07:07:05.719" v="514" actId="1076"/>
          <ac:spMkLst>
            <pc:docMk/>
            <pc:sldMk cId="1134129513" sldId="327"/>
            <ac:spMk id="2" creationId="{5C229157-782D-46D3-B05E-E4126A2AF3B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2" creationId="{D656DD29-CF9F-4EA0-8799-EC84D9B2C3D1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6BF266E0-3C61-4FAF-8B9F-740630899BE5}" dt="2020-07-27T07:07:17.051" v="516" actId="1076"/>
          <ac:spMkLst>
            <pc:docMk/>
            <pc:sldMk cId="1134129513" sldId="327"/>
            <ac:spMk id="14" creationId="{EF340478-DA04-4F0B-AC11-FF4EC8F13446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6BF266E0-3C61-4FAF-8B9F-740630899BE5}" dt="2020-07-27T07:07:20.753" v="517" actId="1076"/>
          <ac:spMkLst>
            <pc:docMk/>
            <pc:sldMk cId="1134129513" sldId="327"/>
            <ac:spMk id="16" creationId="{5CA189F3-ED04-429A-A3A8-DDC02959D395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7" creationId="{67E39609-CBA0-4DA2-B19F-19C36C9A65F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8" creationId="{F6963738-791D-472E-9FC4-0E40030E88C0}"/>
          </ac:spMkLst>
        </pc:spChg>
        <pc:grpChg chg="mod">
          <ac:chgData name="viswanath gopalakrishnan" userId="0291d92d5a8006f9" providerId="LiveId" clId="{6BF266E0-3C61-4FAF-8B9F-740630899BE5}" dt="2020-07-27T07:06:48.527" v="509" actId="1076"/>
          <ac:grpSpMkLst>
            <pc:docMk/>
            <pc:sldMk cId="1134129513" sldId="327"/>
            <ac:grpSpMk id="10" creationId="{4D786A76-B665-44E3-B57A-2780760F668B}"/>
          </ac:grpSpMkLst>
        </pc:grpChg>
        <pc:picChg chg="mod">
          <ac:chgData name="viswanath gopalakrishnan" userId="0291d92d5a8006f9" providerId="LiveId" clId="{6BF266E0-3C61-4FAF-8B9F-740630899BE5}" dt="2020-07-27T07:07:05.719" v="514" actId="1076"/>
          <ac:picMkLst>
            <pc:docMk/>
            <pc:sldMk cId="1134129513" sldId="327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06:41.601" v="507" actId="1076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delSp modSp add mod modNotesTx">
        <pc:chgData name="viswanath gopalakrishnan" userId="0291d92d5a8006f9" providerId="LiveId" clId="{6BF266E0-3C61-4FAF-8B9F-740630899BE5}" dt="2020-07-27T07:38:54.076" v="918" actId="1076"/>
        <pc:sldMkLst>
          <pc:docMk/>
          <pc:sldMk cId="2862627804" sldId="328"/>
        </pc:sldMkLst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2" creationId="{5C229157-782D-46D3-B05E-E4126A2AF3BE}"/>
          </ac:spMkLst>
        </pc:spChg>
        <pc:spChg chg="mod">
          <ac:chgData name="viswanath gopalakrishnan" userId="0291d92d5a8006f9" providerId="LiveId" clId="{6BF266E0-3C61-4FAF-8B9F-740630899BE5}" dt="2020-07-27T07:09:05.415" v="525" actId="6549"/>
          <ac:spMkLst>
            <pc:docMk/>
            <pc:sldMk cId="2862627804" sldId="328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7:35:37.912" v="892" actId="164"/>
          <ac:spMkLst>
            <pc:docMk/>
            <pc:sldMk cId="2862627804" sldId="328"/>
            <ac:spMk id="4" creationId="{63517A6C-D635-4923-ADC9-F4477B779162}"/>
          </ac:spMkLst>
        </pc:spChg>
        <pc:spChg chg="add mod">
          <ac:chgData name="viswanath gopalakrishnan" userId="0291d92d5a8006f9" providerId="LiveId" clId="{6BF266E0-3C61-4FAF-8B9F-740630899BE5}" dt="2020-07-27T07:36:44.455" v="909" actId="6549"/>
          <ac:spMkLst>
            <pc:docMk/>
            <pc:sldMk cId="2862627804" sldId="328"/>
            <ac:spMk id="12" creationId="{1337C55A-DC8F-4550-B8A1-971E5D87E0C3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2" creationId="{D656DD29-CF9F-4EA0-8799-EC84D9B2C3D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3" creationId="{32BDEAD2-1125-442F-92CB-3CE4F711D6A6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4" creationId="{EF340478-DA04-4F0B-AC11-FF4EC8F13446}"/>
          </ac:spMkLst>
        </pc:spChg>
        <pc:spChg chg="del">
          <ac:chgData name="viswanath gopalakrishnan" userId="0291d92d5a8006f9" providerId="LiveId" clId="{6BF266E0-3C61-4FAF-8B9F-740630899BE5}" dt="2020-07-27T07:09:18.752" v="527" actId="478"/>
          <ac:spMkLst>
            <pc:docMk/>
            <pc:sldMk cId="2862627804" sldId="328"/>
            <ac:spMk id="15" creationId="{4637E625-5A31-4862-8653-28B453B3CF4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6" creationId="{5CA189F3-ED04-429A-A3A8-DDC02959D395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7" creationId="{67E39609-CBA0-4DA2-B19F-19C36C9A65FE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8" creationId="{F6963738-791D-472E-9FC4-0E40030E88C0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19" creationId="{5847900D-48E6-467C-AAE5-FBE746A12A87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0" creationId="{E065FFA1-A106-4ADA-8240-FB679F4A7759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1" creationId="{FF836A1B-277F-41C8-A191-1864B6FD2278}"/>
          </ac:spMkLst>
        </pc:spChg>
        <pc:spChg chg="add mod">
          <ac:chgData name="viswanath gopalakrishnan" userId="0291d92d5a8006f9" providerId="LiveId" clId="{6BF266E0-3C61-4FAF-8B9F-740630899BE5}" dt="2020-07-27T07:29:23.437" v="869" actId="1076"/>
          <ac:spMkLst>
            <pc:docMk/>
            <pc:sldMk cId="2862627804" sldId="328"/>
            <ac:spMk id="22" creationId="{343D6C30-F564-4F73-949F-BDBFB4A5A0AA}"/>
          </ac:spMkLst>
        </pc:s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5" creationId="{592F2F67-DDD3-4051-9FBA-78C19F64428E}"/>
          </ac:grpSpMkLst>
        </pc:gr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7" creationId="{3FFFE494-DE45-4B74-AB19-72B4119D729D}"/>
          </ac:grpSpMkLst>
        </pc:grpChg>
        <pc:grpChg chg="del">
          <ac:chgData name="viswanath gopalakrishnan" userId="0291d92d5a8006f9" providerId="LiveId" clId="{6BF266E0-3C61-4FAF-8B9F-740630899BE5}" dt="2020-07-27T07:09:15.094" v="526" actId="478"/>
          <ac:grpSpMkLst>
            <pc:docMk/>
            <pc:sldMk cId="2862627804" sldId="328"/>
            <ac:grpSpMk id="10" creationId="{4D786A76-B665-44E3-B57A-2780760F668B}"/>
          </ac:grpSpMkLst>
        </pc:grpChg>
        <pc:picChg chg="add mod">
          <ac:chgData name="viswanath gopalakrishnan" userId="0291d92d5a8006f9" providerId="LiveId" clId="{6BF266E0-3C61-4FAF-8B9F-740630899BE5}" dt="2020-07-27T07:36:36.583" v="907" actId="1076"/>
          <ac:picMkLst>
            <pc:docMk/>
            <pc:sldMk cId="2862627804" sldId="328"/>
            <ac:picMk id="2" creationId="{186FCA1C-0F1F-489F-956C-018B55132840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36:57.992" v="912" actId="164"/>
          <ac:picMkLst>
            <pc:docMk/>
            <pc:sldMk cId="2862627804" sldId="328"/>
            <ac:picMk id="6" creationId="{6E5C0AC3-1CFD-4CC4-ADF2-B853CC3E0C35}"/>
          </ac:picMkLst>
        </pc:picChg>
        <pc:picChg chg="add del">
          <ac:chgData name="viswanath gopalakrishnan" userId="0291d92d5a8006f9" providerId="LiveId" clId="{6BF266E0-3C61-4FAF-8B9F-740630899BE5}" dt="2020-07-27T07:38:41.915" v="914" actId="478"/>
          <ac:picMkLst>
            <pc:docMk/>
            <pc:sldMk cId="2862627804" sldId="328"/>
            <ac:picMk id="8" creationId="{6857F11C-3F74-4114-9B6C-FC74FE816CED}"/>
          </ac:picMkLst>
        </pc:picChg>
        <pc:picChg chg="add mod">
          <ac:chgData name="viswanath gopalakrishnan" userId="0291d92d5a8006f9" providerId="LiveId" clId="{6BF266E0-3C61-4FAF-8B9F-740630899BE5}" dt="2020-07-27T07:38:54.076" v="918" actId="1076"/>
          <ac:picMkLst>
            <pc:docMk/>
            <pc:sldMk cId="2862627804" sldId="328"/>
            <ac:picMk id="9" creationId="{EB78303A-457B-4D08-98D4-EA503EAB77A2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11" creationId="{85F1972D-2CDB-4BDE-B744-69EF149A5815}"/>
          </ac:picMkLst>
        </pc:picChg>
        <pc:picChg chg="add mod">
          <ac:chgData name="viswanath gopalakrishnan" userId="0291d92d5a8006f9" providerId="LiveId" clId="{6BF266E0-3C61-4FAF-8B9F-740630899BE5}" dt="2020-07-27T07:21:29.374" v="764" actId="1076"/>
          <ac:picMkLst>
            <pc:docMk/>
            <pc:sldMk cId="2862627804" sldId="328"/>
            <ac:picMk id="23" creationId="{F6A885A7-A26C-4DF5-8023-E73A8AA1888E}"/>
          </ac:picMkLst>
        </pc:picChg>
        <pc:picChg chg="add mod">
          <ac:chgData name="viswanath gopalakrishnan" userId="0291d92d5a8006f9" providerId="LiveId" clId="{6BF266E0-3C61-4FAF-8B9F-740630899BE5}" dt="2020-07-27T07:27:12.354" v="863" actId="14100"/>
          <ac:picMkLst>
            <pc:docMk/>
            <pc:sldMk cId="2862627804" sldId="328"/>
            <ac:picMk id="24" creationId="{BD472B79-28A8-499E-ACD3-C5E58FEBC425}"/>
          </ac:picMkLst>
        </pc:picChg>
        <pc:picChg chg="add mod">
          <ac:chgData name="viswanath gopalakrishnan" userId="0291d92d5a8006f9" providerId="LiveId" clId="{6BF266E0-3C61-4FAF-8B9F-740630899BE5}" dt="2020-07-27T07:28:58.509" v="868" actId="1076"/>
          <ac:picMkLst>
            <pc:docMk/>
            <pc:sldMk cId="2862627804" sldId="328"/>
            <ac:picMk id="25" creationId="{2678A39B-435D-4AB1-9EBB-5BA2A1B7F867}"/>
          </ac:picMkLst>
        </pc:picChg>
      </pc:sldChg>
      <pc:sldChg chg="addSp delSp modSp add del mod modAnim">
        <pc:chgData name="viswanath gopalakrishnan" userId="0291d92d5a8006f9" providerId="LiveId" clId="{6BF266E0-3C61-4FAF-8B9F-740630899BE5}" dt="2020-07-27T08:26:55.451" v="1114" actId="47"/>
        <pc:sldMkLst>
          <pc:docMk/>
          <pc:sldMk cId="3251366830" sldId="329"/>
        </pc:sldMkLst>
        <pc:spChg chg="mod">
          <ac:chgData name="viswanath gopalakrishnan" userId="0291d92d5a8006f9" providerId="LiveId" clId="{6BF266E0-3C61-4FAF-8B9F-740630899BE5}" dt="2020-07-27T07:39:12.482" v="938" actId="20577"/>
          <ac:spMkLst>
            <pc:docMk/>
            <pc:sldMk cId="3251366830" sldId="329"/>
            <ac:spMk id="3" creationId="{D1C525E6-6CCA-4CC3-9B93-9F73E6C6A79D}"/>
          </ac:spMkLst>
        </pc:spChg>
        <pc:spChg chg="add del mod">
          <ac:chgData name="viswanath gopalakrishnan" userId="0291d92d5a8006f9" providerId="LiveId" clId="{6BF266E0-3C61-4FAF-8B9F-740630899BE5}" dt="2020-07-27T07:43:29.984" v="962" actId="478"/>
          <ac:spMkLst>
            <pc:docMk/>
            <pc:sldMk cId="3251366830" sldId="329"/>
            <ac:spMk id="11" creationId="{E2EE89DF-1317-4783-8C3F-1228B85568DB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19" creationId="{5847900D-48E6-467C-AAE5-FBE746A12A87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0" creationId="{E065FFA1-A106-4ADA-8240-FB679F4A7759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1" creationId="{FF836A1B-277F-41C8-A191-1864B6FD2278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2" creationId="{343D6C30-F564-4F73-949F-BDBFB4A5A0AA}"/>
          </ac:spMkLst>
        </pc:spChg>
        <pc:spChg chg="add mod">
          <ac:chgData name="viswanath gopalakrishnan" userId="0291d92d5a8006f9" providerId="LiveId" clId="{6BF266E0-3C61-4FAF-8B9F-740630899BE5}" dt="2020-07-27T08:19:09.031" v="1047" actId="20577"/>
          <ac:spMkLst>
            <pc:docMk/>
            <pc:sldMk cId="3251366830" sldId="329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7:39:04.366" v="920" actId="478"/>
          <ac:grpSpMkLst>
            <pc:docMk/>
            <pc:sldMk cId="3251366830" sldId="329"/>
            <ac:grpSpMk id="7" creationId="{3FFFE494-DE45-4B74-AB19-72B4119D729D}"/>
          </ac:grpSpMkLst>
        </pc:grpChg>
        <pc:grpChg chg="add mod">
          <ac:chgData name="viswanath gopalakrishnan" userId="0291d92d5a8006f9" providerId="LiveId" clId="{6BF266E0-3C61-4FAF-8B9F-740630899BE5}" dt="2020-07-27T08:18:42.643" v="1019" actId="1076"/>
          <ac:grpSpMkLst>
            <pc:docMk/>
            <pc:sldMk cId="3251366830" sldId="329"/>
            <ac:grpSpMk id="36" creationId="{4DA432E7-40B4-4831-B3E7-3B13E9AA9BAB}"/>
          </ac:grpSpMkLst>
        </pc:grpChg>
        <pc:grpChg chg="add mod">
          <ac:chgData name="viswanath gopalakrishnan" userId="0291d92d5a8006f9" providerId="LiveId" clId="{6BF266E0-3C61-4FAF-8B9F-740630899BE5}" dt="2020-07-27T08:20:50.082" v="1052" actId="164"/>
          <ac:grpSpMkLst>
            <pc:docMk/>
            <pc:sldMk cId="3251366830" sldId="329"/>
            <ac:grpSpMk id="40" creationId="{595A4CB5-4A11-4AB7-9455-84BE805CE9CC}"/>
          </ac:grpSpMkLst>
        </pc:grpChg>
        <pc:picChg chg="add del mod">
          <ac:chgData name="viswanath gopalakrishnan" userId="0291d92d5a8006f9" providerId="LiveId" clId="{6BF266E0-3C61-4FAF-8B9F-740630899BE5}" dt="2020-07-27T08:15:11.421" v="970" actId="478"/>
          <ac:picMkLst>
            <pc:docMk/>
            <pc:sldMk cId="3251366830" sldId="329"/>
            <ac:picMk id="8" creationId="{6B7FB377-F524-416E-80EC-E9452204430C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9" creationId="{EB78303A-457B-4D08-98D4-EA503EAB77A2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0" creationId="{3F49A5BE-0424-42C5-8A62-2B182E0BB8F7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3" creationId="{A627CE64-11F0-4B85-B87E-19B19261FD34}"/>
          </ac:picMkLst>
        </pc:picChg>
        <pc:picChg chg="add del mod">
          <ac:chgData name="viswanath gopalakrishnan" userId="0291d92d5a8006f9" providerId="LiveId" clId="{6BF266E0-3C61-4FAF-8B9F-740630899BE5}" dt="2020-07-27T08:13:17.173" v="969" actId="478"/>
          <ac:picMkLst>
            <pc:docMk/>
            <pc:sldMk cId="3251366830" sldId="329"/>
            <ac:picMk id="15" creationId="{E66D6B3D-6B4F-43C4-BDD3-08E98F097E05}"/>
          </ac:picMkLst>
        </pc:picChg>
        <pc:picChg chg="add mod">
          <ac:chgData name="viswanath gopalakrishnan" userId="0291d92d5a8006f9" providerId="LiveId" clId="{6BF266E0-3C61-4FAF-8B9F-740630899BE5}" dt="2020-07-27T08:18:11.789" v="1014" actId="1076"/>
          <ac:picMkLst>
            <pc:docMk/>
            <pc:sldMk cId="3251366830" sldId="329"/>
            <ac:picMk id="16" creationId="{4EDC9528-ED46-46DC-9B0F-222FEA4C632D}"/>
          </ac:picMkLst>
        </pc:picChg>
        <pc:picChg chg="add mod">
          <ac:chgData name="viswanath gopalakrishnan" userId="0291d92d5a8006f9" providerId="LiveId" clId="{6BF266E0-3C61-4FAF-8B9F-740630899BE5}" dt="2020-07-27T08:15:25.761" v="974" actId="1076"/>
          <ac:picMkLst>
            <pc:docMk/>
            <pc:sldMk cId="3251366830" sldId="329"/>
            <ac:picMk id="17" creationId="{4D1A335C-8FBC-4307-BD6A-5DD5B8588F1B}"/>
          </ac:picMkLst>
        </pc:picChg>
        <pc:picChg chg="add mod">
          <ac:chgData name="viswanath gopalakrishnan" userId="0291d92d5a8006f9" providerId="LiveId" clId="{6BF266E0-3C61-4FAF-8B9F-740630899BE5}" dt="2020-07-27T08:15:43.763" v="976" actId="1076"/>
          <ac:picMkLst>
            <pc:docMk/>
            <pc:sldMk cId="3251366830" sldId="329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3" creationId="{F6A885A7-A26C-4DF5-8023-E73A8AA1888E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4" creationId="{BD472B79-28A8-499E-ACD3-C5E58FEBC42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5" creationId="{2678A39B-435D-4AB1-9EBB-5BA2A1B7F867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6" creationId="{2AA93CB4-D111-45F5-AC10-C6D24728BDC8}"/>
          </ac:picMkLst>
        </pc:picChg>
        <pc:picChg chg="add del mod">
          <ac:chgData name="viswanath gopalakrishnan" userId="0291d92d5a8006f9" providerId="LiveId" clId="{6BF266E0-3C61-4FAF-8B9F-740630899BE5}" dt="2020-07-27T08:16:26.004" v="981" actId="478"/>
          <ac:picMkLst>
            <pc:docMk/>
            <pc:sldMk cId="3251366830" sldId="329"/>
            <ac:picMk id="27" creationId="{137928AF-6AAC-4B64-8C1A-47A40CDBE88D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8" creationId="{A3514351-C96E-4E3C-96D6-52AD09D6F3D8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9" creationId="{37867BE0-B4EA-4FED-AF14-6A1A21F8CE61}"/>
          </ac:picMkLst>
        </pc:picChg>
        <pc:picChg chg="add mod">
          <ac:chgData name="viswanath gopalakrishnan" userId="0291d92d5a8006f9" providerId="LiveId" clId="{6BF266E0-3C61-4FAF-8B9F-740630899BE5}" dt="2020-07-27T08:17:02.639" v="987" actId="1076"/>
          <ac:picMkLst>
            <pc:docMk/>
            <pc:sldMk cId="3251366830" sldId="329"/>
            <ac:picMk id="30" creationId="{CA58C158-CEF5-459F-99D3-6792B19B48AA}"/>
          </ac:picMkLst>
        </pc:picChg>
        <pc:picChg chg="add del mod">
          <ac:chgData name="viswanath gopalakrishnan" userId="0291d92d5a8006f9" providerId="LiveId" clId="{6BF266E0-3C61-4FAF-8B9F-740630899BE5}" dt="2020-07-27T08:17:45.015" v="1009" actId="478"/>
          <ac:picMkLst>
            <pc:docMk/>
            <pc:sldMk cId="3251366830" sldId="329"/>
            <ac:picMk id="31" creationId="{22868944-391C-41F0-9FC0-F6798AB14B8B}"/>
          </ac:picMkLst>
        </pc:picChg>
        <pc:picChg chg="add del mod">
          <ac:chgData name="viswanath gopalakrishnan" userId="0291d92d5a8006f9" providerId="LiveId" clId="{6BF266E0-3C61-4FAF-8B9F-740630899BE5}" dt="2020-07-27T08:17:44.477" v="1008" actId="478"/>
          <ac:picMkLst>
            <pc:docMk/>
            <pc:sldMk cId="3251366830" sldId="329"/>
            <ac:picMk id="32" creationId="{A3C4DD11-66FD-46FC-97FA-DD2AEFB8606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3" creationId="{7758D84C-C90E-412C-AAD0-6F8A2ABBC620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4" creationId="{FC396CE5-B6C8-4582-967B-E7E63045A13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5" creationId="{843CB0FF-DEC0-40AC-88CF-25D3C8E90D2E}"/>
          </ac:picMkLst>
        </pc:picChg>
        <pc:picChg chg="add mod">
          <ac:chgData name="viswanath gopalakrishnan" userId="0291d92d5a8006f9" providerId="LiveId" clId="{6BF266E0-3C61-4FAF-8B9F-740630899BE5}" dt="2020-07-27T08:18:56.035" v="1022" actId="1076"/>
          <ac:picMkLst>
            <pc:docMk/>
            <pc:sldMk cId="3251366830" sldId="329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23:52.607" v="1102" actId="1076"/>
        <pc:sldMkLst>
          <pc:docMk/>
          <pc:sldMk cId="596563890" sldId="330"/>
        </pc:sldMkLst>
        <pc:spChg chg="mod">
          <ac:chgData name="viswanath gopalakrishnan" userId="0291d92d5a8006f9" providerId="LiveId" clId="{6BF266E0-3C61-4FAF-8B9F-740630899BE5}" dt="2020-07-27T08:22:48.059" v="1099" actId="20577"/>
          <ac:spMkLst>
            <pc:docMk/>
            <pc:sldMk cId="596563890" sldId="330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8:23:26.071" v="1100" actId="478"/>
          <ac:spMkLst>
            <pc:docMk/>
            <pc:sldMk cId="596563890" sldId="330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23:52.607" v="1102" actId="1076"/>
          <ac:picMkLst>
            <pc:docMk/>
            <pc:sldMk cId="596563890" sldId="330"/>
            <ac:picMk id="2" creationId="{EE4BE0A9-0643-42DE-9B76-13C53EAD2380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59:52.864" v="1133" actId="478"/>
        <pc:sldMkLst>
          <pc:docMk/>
          <pc:sldMk cId="3959472987" sldId="331"/>
        </pc:sldMkLst>
        <pc:spChg chg="mod">
          <ac:chgData name="viswanath gopalakrishnan" userId="0291d92d5a8006f9" providerId="LiveId" clId="{6BF266E0-3C61-4FAF-8B9F-740630899BE5}" dt="2020-07-27T08:25:58.356" v="1109" actId="1076"/>
          <ac:spMkLst>
            <pc:docMk/>
            <pc:sldMk cId="3959472987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8:59:46.808" v="1131" actId="113"/>
          <ac:spMkLst>
            <pc:docMk/>
            <pc:sldMk cId="3959472987" sldId="331"/>
            <ac:spMk id="5" creationId="{48C4CE15-81F7-4A94-8BCB-5FF9125CA7DF}"/>
          </ac:spMkLst>
        </pc:spChg>
        <pc:spChg chg="mod">
          <ac:chgData name="viswanath gopalakrishnan" userId="0291d92d5a8006f9" providerId="LiveId" clId="{6BF266E0-3C61-4FAF-8B9F-740630899BE5}" dt="2020-07-27T08:59:26.218" v="1116" actId="1076"/>
          <ac:spMkLst>
            <pc:docMk/>
            <pc:sldMk cId="3959472987" sldId="331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59:22.516" v="1115" actId="1076"/>
          <ac:picMkLst>
            <pc:docMk/>
            <pc:sldMk cId="3959472987" sldId="331"/>
            <ac:picMk id="4" creationId="{A16A68C6-B2C6-4636-94E8-8F0F35D8BAC5}"/>
          </ac:picMkLst>
        </pc:picChg>
        <pc:picChg chg="add del">
          <ac:chgData name="viswanath gopalakrishnan" userId="0291d92d5a8006f9" providerId="LiveId" clId="{6BF266E0-3C61-4FAF-8B9F-740630899BE5}" dt="2020-07-27T08:59:52.864" v="1133" actId="478"/>
          <ac:picMkLst>
            <pc:docMk/>
            <pc:sldMk cId="3959472987" sldId="331"/>
            <ac:picMk id="6" creationId="{42CC7152-AEAB-4884-853E-273A0DDEDC33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8" creationId="{4200EAE6-BB0A-494A-A24A-BCE3F4601F87}"/>
          </ac:picMkLst>
        </pc:picChg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3077096351" sldId="332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2451430480" sldId="333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17901300" sldId="334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0748707" sldId="335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163893635" sldId="336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99499271" sldId="337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75611069" sldId="338"/>
        </pc:sldMkLst>
      </pc:sldChg>
      <pc:sldChg chg="addSp delSp modSp add mod ord delAnim">
        <pc:chgData name="viswanath gopalakrishnan" userId="0291d92d5a8006f9" providerId="LiveId" clId="{6BF266E0-3C61-4FAF-8B9F-740630899BE5}" dt="2020-07-27T09:02:04.231" v="1195"/>
        <pc:sldMkLst>
          <pc:docMk/>
          <pc:sldMk cId="2606983903" sldId="339"/>
        </pc:sldMkLst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" creationId="{CD06A52E-18F2-4B6B-B8E0-B60D1B3DB357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4" creationId="{00AD47C3-0D3A-4412-86CE-214BEED1E49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5" creationId="{ED9957BC-2688-4D13-A62F-D9A30E82464B}"/>
          </ac:spMkLst>
        </pc:spChg>
        <pc:spChg chg="add mod">
          <ac:chgData name="viswanath gopalakrishnan" userId="0291d92d5a8006f9" providerId="LiveId" clId="{6BF266E0-3C61-4FAF-8B9F-740630899BE5}" dt="2020-07-27T09:02:01.327" v="1193" actId="1076"/>
          <ac:spMkLst>
            <pc:docMk/>
            <pc:sldMk cId="2606983903" sldId="339"/>
            <ac:spMk id="6" creationId="{EF59A8CE-0E61-4209-BF2C-BB7F2EBC68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4" creationId="{20D762C4-0EC9-4501-A4CF-8D2F1175D8A9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9" creationId="{ADAA0088-F0FB-4497-921D-704AB3900804}"/>
          </ac:spMkLst>
        </pc:spChg>
      </pc:sldChg>
      <pc:sldChg chg="delSp modSp add mod delAnim">
        <pc:chgData name="viswanath gopalakrishnan" userId="0291d92d5a8006f9" providerId="LiveId" clId="{6BF266E0-3C61-4FAF-8B9F-740630899BE5}" dt="2020-07-27T09:21:35.541" v="1253" actId="478"/>
        <pc:sldMkLst>
          <pc:docMk/>
          <pc:sldMk cId="4172349717" sldId="340"/>
        </pc:sldMkLst>
        <pc:spChg chg="mod">
          <ac:chgData name="viswanath gopalakrishnan" userId="0291d92d5a8006f9" providerId="LiveId" clId="{6BF266E0-3C61-4FAF-8B9F-740630899BE5}" dt="2020-07-27T09:21:25.621" v="1251" actId="20577"/>
          <ac:spMkLst>
            <pc:docMk/>
            <pc:sldMk cId="4172349717" sldId="340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1:35.541" v="1253" actId="478"/>
          <ac:spMkLst>
            <pc:docMk/>
            <pc:sldMk cId="4172349717" sldId="340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1:35.541" v="1253" actId="478"/>
          <ac:grpSpMkLst>
            <pc:docMk/>
            <pc:sldMk cId="4172349717" sldId="340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25" creationId="{5C13208D-C4FB-4F59-B50A-5F777FDE7B3E}"/>
          </ac:grpSpMkLst>
        </pc:grpChg>
      </pc:sldChg>
      <pc:sldChg chg="addSp delSp modSp add mod delAnim">
        <pc:chgData name="viswanath gopalakrishnan" userId="0291d92d5a8006f9" providerId="LiveId" clId="{6BF266E0-3C61-4FAF-8B9F-740630899BE5}" dt="2020-08-11T09:01:43.524" v="1608" actId="1076"/>
        <pc:sldMkLst>
          <pc:docMk/>
          <pc:sldMk cId="2254982061" sldId="341"/>
        </pc:sldMkLst>
        <pc:spChg chg="mod">
          <ac:chgData name="viswanath gopalakrishnan" userId="0291d92d5a8006f9" providerId="LiveId" clId="{6BF266E0-3C61-4FAF-8B9F-740630899BE5}" dt="2020-08-11T08:54:54.382" v="1406" actId="1076"/>
          <ac:spMkLst>
            <pc:docMk/>
            <pc:sldMk cId="2254982061" sldId="341"/>
            <ac:spMk id="2" creationId="{B1294D20-5533-481C-A381-BD921BBDA10F}"/>
          </ac:spMkLst>
        </pc:spChg>
        <pc:spChg chg="add mod">
          <ac:chgData name="viswanath gopalakrishnan" userId="0291d92d5a8006f9" providerId="LiveId" clId="{6BF266E0-3C61-4FAF-8B9F-740630899BE5}" dt="2020-08-11T09:01:34.612" v="1605" actId="1076"/>
          <ac:spMkLst>
            <pc:docMk/>
            <pc:sldMk cId="2254982061" sldId="341"/>
            <ac:spMk id="19" creationId="{88EA18B5-6FCB-4C6A-A6DD-B78831566B0F}"/>
          </ac:spMkLst>
        </pc:spChg>
        <pc:spChg chg="add mod">
          <ac:chgData name="viswanath gopalakrishnan" userId="0291d92d5a8006f9" providerId="LiveId" clId="{6BF266E0-3C61-4FAF-8B9F-740630899BE5}" dt="2020-08-11T09:01:38.084" v="1606" actId="14100"/>
          <ac:spMkLst>
            <pc:docMk/>
            <pc:sldMk cId="2254982061" sldId="341"/>
            <ac:spMk id="21" creationId="{8E2C4D2D-A05D-4FA5-A070-DB63D49E1B23}"/>
          </ac:spMkLst>
        </pc:spChg>
        <pc:spChg chg="add mod">
          <ac:chgData name="viswanath gopalakrishnan" userId="0291d92d5a8006f9" providerId="LiveId" clId="{6BF266E0-3C61-4FAF-8B9F-740630899BE5}" dt="2020-08-11T09:01:43.524" v="1608" actId="1076"/>
          <ac:spMkLst>
            <pc:docMk/>
            <pc:sldMk cId="2254982061" sldId="341"/>
            <ac:spMk id="22" creationId="{61D877AF-ABD1-4185-8312-7B3DB2B84552}"/>
          </ac:spMkLst>
        </pc:spChg>
        <pc:spChg chg="add mod">
          <ac:chgData name="viswanath gopalakrishnan" userId="0291d92d5a8006f9" providerId="LiveId" clId="{6BF266E0-3C61-4FAF-8B9F-740630899BE5}" dt="2020-08-11T09:01:15.102" v="1599" actId="20577"/>
          <ac:spMkLst>
            <pc:docMk/>
            <pc:sldMk cId="2254982061" sldId="341"/>
            <ac:spMk id="26" creationId="{1986830D-BC9D-4DF2-95F3-A558F5E3A2E0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2:05.920" v="1283" actId="478"/>
          <ac:spMkLst>
            <pc:docMk/>
            <pc:sldMk cId="2254982061" sldId="341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2:05.920" v="1283" actId="478"/>
          <ac:grpSpMkLst>
            <pc:docMk/>
            <pc:sldMk cId="2254982061" sldId="341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25" creationId="{5C13208D-C4FB-4F59-B50A-5F777FDE7B3E}"/>
          </ac:grpSpMkLst>
        </pc:grpChg>
        <pc:picChg chg="add mod">
          <ac:chgData name="viswanath gopalakrishnan" userId="0291d92d5a8006f9" providerId="LiveId" clId="{6BF266E0-3C61-4FAF-8B9F-740630899BE5}" dt="2020-08-11T08:53:02.482" v="1374" actId="1076"/>
          <ac:picMkLst>
            <pc:docMk/>
            <pc:sldMk cId="2254982061" sldId="341"/>
            <ac:picMk id="3" creationId="{0ED2F8CB-E15F-4833-810D-3F76D64B8127}"/>
          </ac:picMkLst>
        </pc:picChg>
        <pc:picChg chg="add mod">
          <ac:chgData name="viswanath gopalakrishnan" userId="0291d92d5a8006f9" providerId="LiveId" clId="{6BF266E0-3C61-4FAF-8B9F-740630899BE5}" dt="2020-08-11T08:53:08.556" v="1377" actId="1076"/>
          <ac:picMkLst>
            <pc:docMk/>
            <pc:sldMk cId="2254982061" sldId="341"/>
            <ac:picMk id="4" creationId="{03AC2522-5C46-4CB5-9F0D-47C2CA2A1771}"/>
          </ac:picMkLst>
        </pc:picChg>
        <pc:picChg chg="add mod">
          <ac:chgData name="viswanath gopalakrishnan" userId="0291d92d5a8006f9" providerId="LiveId" clId="{6BF266E0-3C61-4FAF-8B9F-740630899BE5}" dt="2020-08-11T08:53:06.354" v="1376" actId="1076"/>
          <ac:picMkLst>
            <pc:docMk/>
            <pc:sldMk cId="2254982061" sldId="341"/>
            <ac:picMk id="5" creationId="{F793DE40-FA5B-4107-A2E3-D72648724B9E}"/>
          </ac:picMkLst>
        </pc:picChg>
        <pc:picChg chg="add mod">
          <ac:chgData name="viswanath gopalakrishnan" userId="0291d92d5a8006f9" providerId="LiveId" clId="{6BF266E0-3C61-4FAF-8B9F-740630899BE5}" dt="2020-08-11T08:53:12.325" v="1378" actId="1076"/>
          <ac:picMkLst>
            <pc:docMk/>
            <pc:sldMk cId="2254982061" sldId="341"/>
            <ac:picMk id="6" creationId="{27D02D6B-CAE5-4AA9-BC2B-C1DF20EEC948}"/>
          </ac:picMkLst>
        </pc:picChg>
        <pc:picChg chg="add mod">
          <ac:chgData name="viswanath gopalakrishnan" userId="0291d92d5a8006f9" providerId="LiveId" clId="{6BF266E0-3C61-4FAF-8B9F-740630899BE5}" dt="2020-08-11T08:53:33.396" v="1381" actId="1076"/>
          <ac:picMkLst>
            <pc:docMk/>
            <pc:sldMk cId="2254982061" sldId="341"/>
            <ac:picMk id="7" creationId="{7BBFB729-CFCA-4F5E-8F20-A2E86DCB4E6A}"/>
          </ac:picMkLst>
        </pc:picChg>
        <pc:picChg chg="add del">
          <ac:chgData name="viswanath gopalakrishnan" userId="0291d92d5a8006f9" providerId="LiveId" clId="{6BF266E0-3C61-4FAF-8B9F-740630899BE5}" dt="2020-08-11T09:00:28.601" v="1583" actId="478"/>
          <ac:picMkLst>
            <pc:docMk/>
            <pc:sldMk cId="2254982061" sldId="341"/>
            <ac:picMk id="23" creationId="{BDA581FF-C55A-4E78-AB8A-D5DC7FF2963F}"/>
          </ac:picMkLst>
        </pc:picChg>
        <pc:picChg chg="add mod">
          <ac:chgData name="viswanath gopalakrishnan" userId="0291d92d5a8006f9" providerId="LiveId" clId="{6BF266E0-3C61-4FAF-8B9F-740630899BE5}" dt="2020-08-11T09:01:40.226" v="1607" actId="1076"/>
          <ac:picMkLst>
            <pc:docMk/>
            <pc:sldMk cId="2254982061" sldId="341"/>
            <ac:picMk id="24" creationId="{2FBB21F6-7527-4231-8450-80C6967C22FA}"/>
          </ac:picMkLst>
        </pc:picChg>
        <pc:cxnChg chg="add mod">
          <ac:chgData name="viswanath gopalakrishnan" userId="0291d92d5a8006f9" providerId="LiveId" clId="{6BF266E0-3C61-4FAF-8B9F-740630899BE5}" dt="2020-08-11T08:53:54.322" v="1387" actId="14100"/>
          <ac:cxnSpMkLst>
            <pc:docMk/>
            <pc:sldMk cId="2254982061" sldId="341"/>
            <ac:cxnSpMk id="9" creationId="{547A313B-81B6-4B1A-A422-061D5A9B6441}"/>
          </ac:cxnSpMkLst>
        </pc:cxnChg>
        <pc:cxnChg chg="add mod">
          <ac:chgData name="viswanath gopalakrishnan" userId="0291d92d5a8006f9" providerId="LiveId" clId="{6BF266E0-3C61-4FAF-8B9F-740630899BE5}" dt="2020-08-11T08:54:09.428" v="1393" actId="1076"/>
          <ac:cxnSpMkLst>
            <pc:docMk/>
            <pc:sldMk cId="2254982061" sldId="341"/>
            <ac:cxnSpMk id="12" creationId="{DE0D2523-CD43-44CE-A718-4505A270868D}"/>
          </ac:cxnSpMkLst>
        </pc:cxnChg>
        <pc:cxnChg chg="add mod">
          <ac:chgData name="viswanath gopalakrishnan" userId="0291d92d5a8006f9" providerId="LiveId" clId="{6BF266E0-3C61-4FAF-8B9F-740630899BE5}" dt="2020-08-11T08:54:34.494" v="1403" actId="1076"/>
          <ac:cxnSpMkLst>
            <pc:docMk/>
            <pc:sldMk cId="2254982061" sldId="341"/>
            <ac:cxnSpMk id="15" creationId="{21319E97-0EA3-4CC3-99E6-66737CB49CE4}"/>
          </ac:cxnSpMkLst>
        </pc:cxnChg>
        <pc:cxnChg chg="add mod">
          <ac:chgData name="viswanath gopalakrishnan" userId="0291d92d5a8006f9" providerId="LiveId" clId="{6BF266E0-3C61-4FAF-8B9F-740630899BE5}" dt="2020-08-11T08:54:27.411" v="1401" actId="1076"/>
          <ac:cxnSpMkLst>
            <pc:docMk/>
            <pc:sldMk cId="2254982061" sldId="341"/>
            <ac:cxnSpMk id="17" creationId="{B6F27C9E-E1F6-44EA-9088-791094E6C5CD}"/>
          </ac:cxnSpMkLst>
        </pc:cxnChg>
      </pc:sldChg>
      <pc:sldChg chg="delSp modSp add mod delAnim">
        <pc:chgData name="viswanath gopalakrishnan" userId="0291d92d5a8006f9" providerId="LiveId" clId="{6BF266E0-3C61-4FAF-8B9F-740630899BE5}" dt="2020-07-27T09:36:15.428" v="1314" actId="478"/>
        <pc:sldMkLst>
          <pc:docMk/>
          <pc:sldMk cId="3281354638" sldId="342"/>
        </pc:sldMkLst>
        <pc:spChg chg="mod">
          <ac:chgData name="viswanath gopalakrishnan" userId="0291d92d5a8006f9" providerId="LiveId" clId="{6BF266E0-3C61-4FAF-8B9F-740630899BE5}" dt="2020-07-27T09:36:04.551" v="1313" actId="20577"/>
          <ac:spMkLst>
            <pc:docMk/>
            <pc:sldMk cId="3281354638" sldId="342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9:36:15.428" v="1314" actId="478"/>
          <ac:spMkLst>
            <pc:docMk/>
            <pc:sldMk cId="3281354638" sldId="342"/>
            <ac:spMk id="5" creationId="{48C4CE15-81F7-4A94-8BCB-5FF9125CA7DF}"/>
          </ac:spMkLst>
        </pc:spChg>
        <pc:spChg chg="del">
          <ac:chgData name="viswanath gopalakrishnan" userId="0291d92d5a8006f9" providerId="LiveId" clId="{6BF266E0-3C61-4FAF-8B9F-740630899BE5}" dt="2020-07-27T09:36:15.428" v="1314" actId="478"/>
          <ac:spMkLst>
            <pc:docMk/>
            <pc:sldMk cId="3281354638" sldId="342"/>
            <ac:spMk id="39" creationId="{63BBE8BE-E73F-4DA9-8E92-C7F0B2655026}"/>
          </ac:spMkLst>
        </pc:spChg>
        <pc:picChg chg="del">
          <ac:chgData name="viswanath gopalakrishnan" userId="0291d92d5a8006f9" providerId="LiveId" clId="{6BF266E0-3C61-4FAF-8B9F-740630899BE5}" dt="2020-07-27T09:36:15.428" v="1314" actId="478"/>
          <ac:picMkLst>
            <pc:docMk/>
            <pc:sldMk cId="3281354638" sldId="342"/>
            <ac:picMk id="4" creationId="{A16A68C6-B2C6-4636-94E8-8F0F35D8BAC5}"/>
          </ac:picMkLst>
        </pc:picChg>
      </pc:sldChg>
    </pc:docChg>
  </pc:docChgLst>
  <pc:docChgLst>
    <pc:chgData name="viswanath gopalakrishnan" userId="0291d92d5a8006f9" providerId="LiveId" clId="{B8F68576-7726-4B7D-A64C-850ED7C5CEFD}"/>
    <pc:docChg chg="undo custSel addSld delSld modSld sldOrd">
      <pc:chgData name="viswanath gopalakrishnan" userId="0291d92d5a8006f9" providerId="LiveId" clId="{B8F68576-7726-4B7D-A64C-850ED7C5CEFD}" dt="2020-09-13T08:13:33.273" v="1210" actId="1076"/>
      <pc:docMkLst>
        <pc:docMk/>
      </pc:docMkLst>
      <pc:sldChg chg="modNotesTx">
        <pc:chgData name="viswanath gopalakrishnan" userId="0291d92d5a8006f9" providerId="LiveId" clId="{B8F68576-7726-4B7D-A64C-850ED7C5CEFD}" dt="2020-09-07T05:29:06.559" v="1205" actId="6549"/>
        <pc:sldMkLst>
          <pc:docMk/>
          <pc:sldMk cId="1030127703" sldId="263"/>
        </pc:sldMkLst>
      </pc:sldChg>
      <pc:sldChg chg="modSp mod">
        <pc:chgData name="viswanath gopalakrishnan" userId="0291d92d5a8006f9" providerId="LiveId" clId="{B8F68576-7726-4B7D-A64C-850ED7C5CEFD}" dt="2020-09-01T04:39:40.948" v="71" actId="20577"/>
        <pc:sldMkLst>
          <pc:docMk/>
          <pc:sldMk cId="392727911" sldId="317"/>
        </pc:sldMkLst>
        <pc:spChg chg="mod">
          <ac:chgData name="viswanath gopalakrishnan" userId="0291d92d5a8006f9" providerId="LiveId" clId="{B8F68576-7726-4B7D-A64C-850ED7C5CEFD}" dt="2020-09-01T04:39:40.948" v="71" actId="20577"/>
          <ac:spMkLst>
            <pc:docMk/>
            <pc:sldMk cId="392727911" sldId="317"/>
            <ac:spMk id="5" creationId="{ED8F4497-9D2C-4946-8BA6-865AFAF6C08B}"/>
          </ac:spMkLst>
        </pc:spChg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626327236" sldId="318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1333979014" sldId="319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1410282687" sldId="320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1230539080" sldId="321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1764133940" sldId="322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1234308625" sldId="323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3236146247" sldId="324"/>
        </pc:sldMkLst>
      </pc:sldChg>
      <pc:sldChg chg="del">
        <pc:chgData name="viswanath gopalakrishnan" userId="0291d92d5a8006f9" providerId="LiveId" clId="{B8F68576-7726-4B7D-A64C-850ED7C5CEFD}" dt="2020-09-01T04:35:27.790" v="12" actId="47"/>
        <pc:sldMkLst>
          <pc:docMk/>
          <pc:sldMk cId="2176284248" sldId="325"/>
        </pc:sldMkLst>
      </pc:sldChg>
      <pc:sldChg chg="modAnim">
        <pc:chgData name="viswanath gopalakrishnan" userId="0291d92d5a8006f9" providerId="LiveId" clId="{B8F68576-7726-4B7D-A64C-850ED7C5CEFD}" dt="2020-09-06T12:26:11.164" v="767"/>
        <pc:sldMkLst>
          <pc:docMk/>
          <pc:sldMk cId="3294766602" sldId="326"/>
        </pc:sldMkLst>
      </pc:sldChg>
      <pc:sldChg chg="addSp delSp modSp mod">
        <pc:chgData name="viswanath gopalakrishnan" userId="0291d92d5a8006f9" providerId="LiveId" clId="{B8F68576-7726-4B7D-A64C-850ED7C5CEFD}" dt="2020-09-06T12:27:15.898" v="771" actId="1076"/>
        <pc:sldMkLst>
          <pc:docMk/>
          <pc:sldMk cId="1134129513" sldId="327"/>
        </pc:sldMkLst>
        <pc:spChg chg="del mod">
          <ac:chgData name="viswanath gopalakrishnan" userId="0291d92d5a8006f9" providerId="LiveId" clId="{B8F68576-7726-4B7D-A64C-850ED7C5CEFD}" dt="2020-09-06T12:27:05.122" v="769" actId="478"/>
          <ac:spMkLst>
            <pc:docMk/>
            <pc:sldMk cId="1134129513" sldId="327"/>
            <ac:spMk id="2" creationId="{5C229157-782D-46D3-B05E-E4126A2AF3BE}"/>
          </ac:spMkLst>
        </pc:spChg>
        <pc:spChg chg="mod">
          <ac:chgData name="viswanath gopalakrishnan" userId="0291d92d5a8006f9" providerId="LiveId" clId="{B8F68576-7726-4B7D-A64C-850ED7C5CEFD}" dt="2020-09-06T11:54:42.218" v="623" actId="20577"/>
          <ac:spMkLst>
            <pc:docMk/>
            <pc:sldMk cId="1134129513" sldId="327"/>
            <ac:spMk id="3" creationId="{D1C525E6-6CCA-4CC3-9B93-9F73E6C6A79D}"/>
          </ac:spMkLst>
        </pc:spChg>
        <pc:spChg chg="del mod">
          <ac:chgData name="viswanath gopalakrishnan" userId="0291d92d5a8006f9" providerId="LiveId" clId="{B8F68576-7726-4B7D-A64C-850ED7C5CEFD}" dt="2020-09-06T11:54:55.887" v="626" actId="478"/>
          <ac:spMkLst>
            <pc:docMk/>
            <pc:sldMk cId="1134129513" sldId="327"/>
            <ac:spMk id="12" creationId="{D656DD29-CF9F-4EA0-8799-EC84D9B2C3D1}"/>
          </ac:spMkLst>
        </pc:spChg>
        <pc:spChg chg="del mod">
          <ac:chgData name="viswanath gopalakrishnan" userId="0291d92d5a8006f9" providerId="LiveId" clId="{B8F68576-7726-4B7D-A64C-850ED7C5CEFD}" dt="2020-09-06T11:54:55.887" v="626" actId="478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B8F68576-7726-4B7D-A64C-850ED7C5CEFD}" dt="2020-09-06T12:27:15.898" v="771" actId="1076"/>
          <ac:spMkLst>
            <pc:docMk/>
            <pc:sldMk cId="1134129513" sldId="327"/>
            <ac:spMk id="14" creationId="{EF340478-DA04-4F0B-AC11-FF4EC8F13446}"/>
          </ac:spMkLst>
        </pc:spChg>
        <pc:spChg chg="del mod">
          <ac:chgData name="viswanath gopalakrishnan" userId="0291d92d5a8006f9" providerId="LiveId" clId="{B8F68576-7726-4B7D-A64C-850ED7C5CEFD}" dt="2020-09-06T11:54:55.887" v="626" actId="478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B8F68576-7726-4B7D-A64C-850ED7C5CEFD}" dt="2020-09-06T12:27:15.898" v="771" actId="1076"/>
          <ac:spMkLst>
            <pc:docMk/>
            <pc:sldMk cId="1134129513" sldId="327"/>
            <ac:spMk id="16" creationId="{5CA189F3-ED04-429A-A3A8-DDC02959D395}"/>
          </ac:spMkLst>
        </pc:spChg>
        <pc:spChg chg="del mod">
          <ac:chgData name="viswanath gopalakrishnan" userId="0291d92d5a8006f9" providerId="LiveId" clId="{B8F68576-7726-4B7D-A64C-850ED7C5CEFD}" dt="2020-09-06T11:54:55.887" v="626" actId="478"/>
          <ac:spMkLst>
            <pc:docMk/>
            <pc:sldMk cId="1134129513" sldId="327"/>
            <ac:spMk id="17" creationId="{67E39609-CBA0-4DA2-B19F-19C36C9A65FE}"/>
          </ac:spMkLst>
        </pc:spChg>
        <pc:spChg chg="del mod">
          <ac:chgData name="viswanath gopalakrishnan" userId="0291d92d5a8006f9" providerId="LiveId" clId="{B8F68576-7726-4B7D-A64C-850ED7C5CEFD}" dt="2020-09-06T11:54:55.887" v="626" actId="478"/>
          <ac:spMkLst>
            <pc:docMk/>
            <pc:sldMk cId="1134129513" sldId="327"/>
            <ac:spMk id="18" creationId="{F6963738-791D-472E-9FC4-0E40030E88C0}"/>
          </ac:spMkLst>
        </pc:spChg>
        <pc:spChg chg="add mod">
          <ac:chgData name="viswanath gopalakrishnan" userId="0291d92d5a8006f9" providerId="LiveId" clId="{B8F68576-7726-4B7D-A64C-850ED7C5CEFD}" dt="2020-09-06T12:27:15.898" v="771" actId="1076"/>
          <ac:spMkLst>
            <pc:docMk/>
            <pc:sldMk cId="1134129513" sldId="327"/>
            <ac:spMk id="20" creationId="{C7EF0FBD-EE99-4C2E-851F-A44F19A80E06}"/>
          </ac:spMkLst>
        </pc:spChg>
        <pc:grpChg chg="mod">
          <ac:chgData name="viswanath gopalakrishnan" userId="0291d92d5a8006f9" providerId="LiveId" clId="{B8F68576-7726-4B7D-A64C-850ED7C5CEFD}" dt="2020-09-06T12:27:15.898" v="771" actId="1076"/>
          <ac:grpSpMkLst>
            <pc:docMk/>
            <pc:sldMk cId="1134129513" sldId="327"/>
            <ac:grpSpMk id="10" creationId="{4D786A76-B665-44E3-B57A-2780760F668B}"/>
          </ac:grpSpMkLst>
        </pc:grpChg>
        <pc:picChg chg="del mod">
          <ac:chgData name="viswanath gopalakrishnan" userId="0291d92d5a8006f9" providerId="LiveId" clId="{B8F68576-7726-4B7D-A64C-850ED7C5CEFD}" dt="2020-09-06T12:27:08.401" v="770" actId="478"/>
          <ac:picMkLst>
            <pc:docMk/>
            <pc:sldMk cId="1134129513" sldId="327"/>
            <ac:picMk id="4" creationId="{25156690-0293-4F88-A31B-3615A804F4AF}"/>
          </ac:picMkLst>
        </pc:picChg>
        <pc:picChg chg="del mod">
          <ac:chgData name="viswanath gopalakrishnan" userId="0291d92d5a8006f9" providerId="LiveId" clId="{B8F68576-7726-4B7D-A64C-850ED7C5CEFD}" dt="2020-09-06T11:54:55.887" v="626" actId="478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modSp mod modAnim">
        <pc:chgData name="viswanath gopalakrishnan" userId="0291d92d5a8006f9" providerId="LiveId" clId="{B8F68576-7726-4B7D-A64C-850ED7C5CEFD}" dt="2020-09-07T05:01:41.666" v="1204"/>
        <pc:sldMkLst>
          <pc:docMk/>
          <pc:sldMk cId="2862627804" sldId="328"/>
        </pc:sldMkLst>
        <pc:spChg chg="add mod">
          <ac:chgData name="viswanath gopalakrishnan" userId="0291d92d5a8006f9" providerId="LiveId" clId="{B8F68576-7726-4B7D-A64C-850ED7C5CEFD}" dt="2020-09-07T05:01:18.477" v="1201" actId="14100"/>
          <ac:spMkLst>
            <pc:docMk/>
            <pc:sldMk cId="2862627804" sldId="328"/>
            <ac:spMk id="8" creationId="{D817F870-2439-491A-A607-B2CDBEB4273C}"/>
          </ac:spMkLst>
        </pc:spChg>
        <pc:spChg chg="add mod">
          <ac:chgData name="viswanath gopalakrishnan" userId="0291d92d5a8006f9" providerId="LiveId" clId="{B8F68576-7726-4B7D-A64C-850ED7C5CEFD}" dt="2020-09-07T04:59:38.469" v="1090" actId="164"/>
          <ac:spMkLst>
            <pc:docMk/>
            <pc:sldMk cId="2862627804" sldId="328"/>
            <ac:spMk id="10" creationId="{5E5DFF3F-A09E-431B-9FF3-CB676647D467}"/>
          </ac:spMkLst>
        </pc:spChg>
        <pc:spChg chg="add mod">
          <ac:chgData name="viswanath gopalakrishnan" userId="0291d92d5a8006f9" providerId="LiveId" clId="{B8F68576-7726-4B7D-A64C-850ED7C5CEFD}" dt="2020-09-07T05:01:21.988" v="1202" actId="1076"/>
          <ac:spMkLst>
            <pc:docMk/>
            <pc:sldMk cId="2862627804" sldId="328"/>
            <ac:spMk id="13" creationId="{0AEA5BEB-E954-4158-B460-8FEC13F7F818}"/>
          </ac:spMkLst>
        </pc:spChg>
        <pc:spChg chg="mod">
          <ac:chgData name="viswanath gopalakrishnan" userId="0291d92d5a8006f9" providerId="LiveId" clId="{B8F68576-7726-4B7D-A64C-850ED7C5CEFD}" dt="2020-09-06T12:35:28.794" v="780" actId="6549"/>
          <ac:spMkLst>
            <pc:docMk/>
            <pc:sldMk cId="2862627804" sldId="328"/>
            <ac:spMk id="19" creationId="{5847900D-48E6-467C-AAE5-FBE746A12A87}"/>
          </ac:spMkLst>
        </pc:spChg>
        <pc:grpChg chg="add mod">
          <ac:chgData name="viswanath gopalakrishnan" userId="0291d92d5a8006f9" providerId="LiveId" clId="{B8F68576-7726-4B7D-A64C-850ED7C5CEFD}" dt="2020-09-07T05:01:10.096" v="1200" actId="14100"/>
          <ac:grpSpMkLst>
            <pc:docMk/>
            <pc:sldMk cId="2862627804" sldId="328"/>
            <ac:grpSpMk id="11" creationId="{3E7D9523-CB93-4D11-9283-C0CDC53FB478}"/>
          </ac:grpSpMkLst>
        </pc:grpChg>
        <pc:picChg chg="mod">
          <ac:chgData name="viswanath gopalakrishnan" userId="0291d92d5a8006f9" providerId="LiveId" clId="{B8F68576-7726-4B7D-A64C-850ED7C5CEFD}" dt="2020-09-06T12:35:00.840" v="778" actId="1076"/>
          <ac:picMkLst>
            <pc:docMk/>
            <pc:sldMk cId="2862627804" sldId="328"/>
            <ac:picMk id="23" creationId="{F6A885A7-A26C-4DF5-8023-E73A8AA1888E}"/>
          </ac:picMkLst>
        </pc:picChg>
      </pc:sldChg>
      <pc:sldChg chg="delSp modSp mod">
        <pc:chgData name="viswanath gopalakrishnan" userId="0291d92d5a8006f9" providerId="LiveId" clId="{B8F68576-7726-4B7D-A64C-850ED7C5CEFD}" dt="2020-09-06T12:33:50.366" v="775" actId="1076"/>
        <pc:sldMkLst>
          <pc:docMk/>
          <pc:sldMk cId="3959472987" sldId="331"/>
        </pc:sldMkLst>
        <pc:spChg chg="del">
          <ac:chgData name="viswanath gopalakrishnan" userId="0291d92d5a8006f9" providerId="LiveId" clId="{B8F68576-7726-4B7D-A64C-850ED7C5CEFD}" dt="2020-09-06T12:23:54.303" v="677" actId="21"/>
          <ac:spMkLst>
            <pc:docMk/>
            <pc:sldMk cId="3959472987" sldId="331"/>
            <ac:spMk id="2" creationId="{2ABFFA5A-1FD3-466A-8AE9-700975BD974D}"/>
          </ac:spMkLst>
        </pc:spChg>
        <pc:spChg chg="del">
          <ac:chgData name="viswanath gopalakrishnan" userId="0291d92d5a8006f9" providerId="LiveId" clId="{B8F68576-7726-4B7D-A64C-850ED7C5CEFD}" dt="2020-09-06T12:23:54.303" v="677" actId="21"/>
          <ac:spMkLst>
            <pc:docMk/>
            <pc:sldMk cId="3959472987" sldId="331"/>
            <ac:spMk id="5" creationId="{48C4CE15-81F7-4A94-8BCB-5FF9125CA7DF}"/>
          </ac:spMkLst>
        </pc:spChg>
        <pc:spChg chg="del">
          <ac:chgData name="viswanath gopalakrishnan" userId="0291d92d5a8006f9" providerId="LiveId" clId="{B8F68576-7726-4B7D-A64C-850ED7C5CEFD}" dt="2020-09-06T12:23:54.303" v="677" actId="21"/>
          <ac:spMkLst>
            <pc:docMk/>
            <pc:sldMk cId="3959472987" sldId="331"/>
            <ac:spMk id="6" creationId="{B7587611-8BCA-49EB-8502-84A8BBA3A266}"/>
          </ac:spMkLst>
        </pc:spChg>
        <pc:spChg chg="mod">
          <ac:chgData name="viswanath gopalakrishnan" userId="0291d92d5a8006f9" providerId="LiveId" clId="{B8F68576-7726-4B7D-A64C-850ED7C5CEFD}" dt="2020-09-06T12:33:50.366" v="775" actId="1076"/>
          <ac:spMkLst>
            <pc:docMk/>
            <pc:sldMk cId="3959472987" sldId="331"/>
            <ac:spMk id="39" creationId="{63BBE8BE-E73F-4DA9-8E92-C7F0B2655026}"/>
          </ac:spMkLst>
        </pc:spChg>
        <pc:picChg chg="mod">
          <ac:chgData name="viswanath gopalakrishnan" userId="0291d92d5a8006f9" providerId="LiveId" clId="{B8F68576-7726-4B7D-A64C-850ED7C5CEFD}" dt="2020-09-06T12:33:50.366" v="775" actId="1076"/>
          <ac:picMkLst>
            <pc:docMk/>
            <pc:sldMk cId="3959472987" sldId="331"/>
            <ac:picMk id="4" creationId="{A16A68C6-B2C6-4636-94E8-8F0F35D8BAC5}"/>
          </ac:picMkLst>
        </pc:picChg>
      </pc:sldChg>
      <pc:sldChg chg="addSp modSp mod modAnim">
        <pc:chgData name="viswanath gopalakrishnan" userId="0291d92d5a8006f9" providerId="LiveId" clId="{B8F68576-7726-4B7D-A64C-850ED7C5CEFD}" dt="2020-09-07T04:03:50.387" v="939"/>
        <pc:sldMkLst>
          <pc:docMk/>
          <pc:sldMk cId="163893635" sldId="336"/>
        </pc:sldMkLst>
        <pc:spChg chg="add mod">
          <ac:chgData name="viswanath gopalakrishnan" userId="0291d92d5a8006f9" providerId="LiveId" clId="{B8F68576-7726-4B7D-A64C-850ED7C5CEFD}" dt="2020-09-07T04:03:25.850" v="937" actId="1076"/>
          <ac:spMkLst>
            <pc:docMk/>
            <pc:sldMk cId="163893635" sldId="336"/>
            <ac:spMk id="6" creationId="{805D59A9-7C74-4871-8B5C-7D7D92065DDC}"/>
          </ac:spMkLst>
        </pc:spChg>
        <pc:spChg chg="add mod">
          <ac:chgData name="viswanath gopalakrishnan" userId="0291d92d5a8006f9" providerId="LiveId" clId="{B8F68576-7726-4B7D-A64C-850ED7C5CEFD}" dt="2020-09-07T04:03:21.860" v="936" actId="164"/>
          <ac:spMkLst>
            <pc:docMk/>
            <pc:sldMk cId="163893635" sldId="336"/>
            <ac:spMk id="8" creationId="{1EC55BC9-7902-44D7-9C58-B2F96E7B39FB}"/>
          </ac:spMkLst>
        </pc:spChg>
        <pc:spChg chg="add mod">
          <ac:chgData name="viswanath gopalakrishnan" userId="0291d92d5a8006f9" providerId="LiveId" clId="{B8F68576-7726-4B7D-A64C-850ED7C5CEFD}" dt="2020-09-07T04:03:21.860" v="936" actId="164"/>
          <ac:spMkLst>
            <pc:docMk/>
            <pc:sldMk cId="163893635" sldId="336"/>
            <ac:spMk id="66" creationId="{68539BD7-4DEC-4DDA-B185-6EA0DD826E1C}"/>
          </ac:spMkLst>
        </pc:spChg>
        <pc:grpChg chg="add mod">
          <ac:chgData name="viswanath gopalakrishnan" userId="0291d92d5a8006f9" providerId="LiveId" clId="{B8F68576-7726-4B7D-A64C-850ED7C5CEFD}" dt="2020-09-07T04:03:21.860" v="936" actId="164"/>
          <ac:grpSpMkLst>
            <pc:docMk/>
            <pc:sldMk cId="163893635" sldId="336"/>
            <ac:grpSpMk id="13" creationId="{8162520E-BD00-4D96-8C6F-95F01AE6DAFB}"/>
          </ac:grpSpMkLst>
        </pc:grpChg>
      </pc:sldChg>
      <pc:sldChg chg="addSp modSp mod modAnim">
        <pc:chgData name="viswanath gopalakrishnan" userId="0291d92d5a8006f9" providerId="LiveId" clId="{B8F68576-7726-4B7D-A64C-850ED7C5CEFD}" dt="2020-09-07T03:35:01.973" v="786"/>
        <pc:sldMkLst>
          <pc:docMk/>
          <pc:sldMk cId="599499271" sldId="337"/>
        </pc:sldMkLst>
        <pc:spChg chg="mod">
          <ac:chgData name="viswanath gopalakrishnan" userId="0291d92d5a8006f9" providerId="LiveId" clId="{B8F68576-7726-4B7D-A64C-850ED7C5CEFD}" dt="2020-09-01T07:06:16.138" v="299" actId="20577"/>
          <ac:spMkLst>
            <pc:docMk/>
            <pc:sldMk cId="599499271" sldId="337"/>
            <ac:spMk id="2" creationId="{B1294D20-5533-481C-A381-BD921BBDA10F}"/>
          </ac:spMkLst>
        </pc:spChg>
        <pc:spChg chg="add mod">
          <ac:chgData name="viswanath gopalakrishnan" userId="0291d92d5a8006f9" providerId="LiveId" clId="{B8F68576-7726-4B7D-A64C-850ED7C5CEFD}" dt="2020-09-01T07:07:27.260" v="301" actId="1076"/>
          <ac:spMkLst>
            <pc:docMk/>
            <pc:sldMk cId="599499271" sldId="337"/>
            <ac:spMk id="3" creationId="{FC1381E5-5FA7-40C2-B168-3E07059585C2}"/>
          </ac:spMkLst>
        </pc:spChg>
        <pc:spChg chg="add mod">
          <ac:chgData name="viswanath gopalakrishnan" userId="0291d92d5a8006f9" providerId="LiveId" clId="{B8F68576-7726-4B7D-A64C-850ED7C5CEFD}" dt="2020-09-01T07:19:28.850" v="424" actId="20577"/>
          <ac:spMkLst>
            <pc:docMk/>
            <pc:sldMk cId="599499271" sldId="337"/>
            <ac:spMk id="4" creationId="{69758102-5FD8-49AB-8C40-5AB136637232}"/>
          </ac:spMkLst>
        </pc:spChg>
        <pc:spChg chg="add mod">
          <ac:chgData name="viswanath gopalakrishnan" userId="0291d92d5a8006f9" providerId="LiveId" clId="{B8F68576-7726-4B7D-A64C-850ED7C5CEFD}" dt="2020-09-01T07:12:23.089" v="422" actId="1076"/>
          <ac:spMkLst>
            <pc:docMk/>
            <pc:sldMk cId="599499271" sldId="337"/>
            <ac:spMk id="5" creationId="{0FD12080-6DF3-4645-A883-67C2E4ABA902}"/>
          </ac:spMkLst>
        </pc:spChg>
      </pc:sldChg>
      <pc:sldChg chg="del">
        <pc:chgData name="viswanath gopalakrishnan" userId="0291d92d5a8006f9" providerId="LiveId" clId="{B8F68576-7726-4B7D-A64C-850ED7C5CEFD}" dt="2020-09-01T04:40:05.141" v="72" actId="47"/>
        <pc:sldMkLst>
          <pc:docMk/>
          <pc:sldMk cId="575611069" sldId="338"/>
        </pc:sldMkLst>
      </pc:sldChg>
      <pc:sldChg chg="addSp delSp modSp mod modAnim">
        <pc:chgData name="viswanath gopalakrishnan" userId="0291d92d5a8006f9" providerId="LiveId" clId="{B8F68576-7726-4B7D-A64C-850ED7C5CEFD}" dt="2020-09-07T03:36:54.217" v="801"/>
        <pc:sldMkLst>
          <pc:docMk/>
          <pc:sldMk cId="4172349717" sldId="340"/>
        </pc:sldMkLst>
        <pc:spChg chg="mod">
          <ac:chgData name="viswanath gopalakrishnan" userId="0291d92d5a8006f9" providerId="LiveId" clId="{B8F68576-7726-4B7D-A64C-850ED7C5CEFD}" dt="2020-09-01T06:32:30.149" v="195" actId="20577"/>
          <ac:spMkLst>
            <pc:docMk/>
            <pc:sldMk cId="4172349717" sldId="340"/>
            <ac:spMk id="2" creationId="{B1294D20-5533-481C-A381-BD921BBDA10F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14" creationId="{3FD8569A-9E04-474F-8854-3EC481CD86EE}"/>
          </ac:spMkLst>
        </pc:spChg>
        <pc:spChg chg="mod">
          <ac:chgData name="viswanath gopalakrishnan" userId="0291d92d5a8006f9" providerId="LiveId" clId="{B8F68576-7726-4B7D-A64C-850ED7C5CEFD}" dt="2020-09-01T06:19:30.429" v="110" actId="1076"/>
          <ac:spMkLst>
            <pc:docMk/>
            <pc:sldMk cId="4172349717" sldId="340"/>
            <ac:spMk id="15" creationId="{52B5A8C6-03BA-4553-B3E7-41A621254776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16" creationId="{E881886D-31DE-4582-9882-CCC6B95538AF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17" creationId="{61A3CFDC-B10A-42FE-8566-6BE4FC003011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19" creationId="{F17E059E-C249-445E-BD07-3FE9126EDD5D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21" creationId="{78FF2826-CAAD-4E8C-B5CE-C186ACB3E615}"/>
          </ac:spMkLst>
        </pc:spChg>
        <pc:spChg chg="mod">
          <ac:chgData name="viswanath gopalakrishnan" userId="0291d92d5a8006f9" providerId="LiveId" clId="{B8F68576-7726-4B7D-A64C-850ED7C5CEFD}" dt="2020-09-01T05:16:34.067" v="88"/>
          <ac:spMkLst>
            <pc:docMk/>
            <pc:sldMk cId="4172349717" sldId="340"/>
            <ac:spMk id="23" creationId="{29E2D84F-0115-48CC-9E5D-18FFFA910683}"/>
          </ac:spMkLst>
        </pc:spChg>
        <pc:spChg chg="mod topLvl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32" creationId="{73298C69-71F1-4D3D-AAEF-C54116278AD0}"/>
          </ac:spMkLst>
        </pc:spChg>
        <pc:spChg chg="del mod">
          <ac:chgData name="viswanath gopalakrishnan" userId="0291d92d5a8006f9" providerId="LiveId" clId="{B8F68576-7726-4B7D-A64C-850ED7C5CEFD}" dt="2020-09-01T05:17:49.154" v="94" actId="478"/>
          <ac:spMkLst>
            <pc:docMk/>
            <pc:sldMk cId="4172349717" sldId="340"/>
            <ac:spMk id="33" creationId="{C02F28A7-9140-461F-B22F-FFA6892D9496}"/>
          </ac:spMkLst>
        </pc:spChg>
        <pc:spChg chg="del mod">
          <ac:chgData name="viswanath gopalakrishnan" userId="0291d92d5a8006f9" providerId="LiveId" clId="{B8F68576-7726-4B7D-A64C-850ED7C5CEFD}" dt="2020-09-01T05:17:47.375" v="93" actId="478"/>
          <ac:spMkLst>
            <pc:docMk/>
            <pc:sldMk cId="4172349717" sldId="340"/>
            <ac:spMk id="34" creationId="{24918313-B06D-429C-854E-33E8882E1086}"/>
          </ac:spMkLst>
        </pc:spChg>
        <pc:spChg chg="del mod">
          <ac:chgData name="viswanath gopalakrishnan" userId="0291d92d5a8006f9" providerId="LiveId" clId="{B8F68576-7726-4B7D-A64C-850ED7C5CEFD}" dt="2020-09-01T05:18:02.689" v="101" actId="478"/>
          <ac:spMkLst>
            <pc:docMk/>
            <pc:sldMk cId="4172349717" sldId="340"/>
            <ac:spMk id="35" creationId="{36B0B3BF-FA36-4C79-ADAB-4DE725C373A5}"/>
          </ac:spMkLst>
        </pc:spChg>
        <pc:spChg chg="del mod">
          <ac:chgData name="viswanath gopalakrishnan" userId="0291d92d5a8006f9" providerId="LiveId" clId="{B8F68576-7726-4B7D-A64C-850ED7C5CEFD}" dt="2020-09-01T05:18:00.588" v="100" actId="478"/>
          <ac:spMkLst>
            <pc:docMk/>
            <pc:sldMk cId="4172349717" sldId="340"/>
            <ac:spMk id="37" creationId="{80BB8328-0524-482E-B973-1ABFA092BAFD}"/>
          </ac:spMkLst>
        </pc:spChg>
        <pc:spChg chg="del mod">
          <ac:chgData name="viswanath gopalakrishnan" userId="0291d92d5a8006f9" providerId="LiveId" clId="{B8F68576-7726-4B7D-A64C-850ED7C5CEFD}" dt="2020-09-01T05:17:54" v="96" actId="478"/>
          <ac:spMkLst>
            <pc:docMk/>
            <pc:sldMk cId="4172349717" sldId="340"/>
            <ac:spMk id="39" creationId="{C211F373-AE50-4414-A68E-C98503B78CBF}"/>
          </ac:spMkLst>
        </pc:spChg>
        <pc:spChg chg="del mod">
          <ac:chgData name="viswanath gopalakrishnan" userId="0291d92d5a8006f9" providerId="LiveId" clId="{B8F68576-7726-4B7D-A64C-850ED7C5CEFD}" dt="2020-09-01T05:17:58.239" v="99" actId="478"/>
          <ac:spMkLst>
            <pc:docMk/>
            <pc:sldMk cId="4172349717" sldId="340"/>
            <ac:spMk id="41" creationId="{582AE0A3-381E-4D84-A1BB-6BA5263332F4}"/>
          </ac:spMkLst>
        </pc:spChg>
        <pc:spChg chg="add mod ord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45" creationId="{25B711DB-4478-4E02-9C92-CFDDED1A9017}"/>
          </ac:spMkLst>
        </pc:spChg>
        <pc:spChg chg="add mod ord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46" creationId="{DD407819-1468-4307-9D4C-483E1C6DFB46}"/>
          </ac:spMkLst>
        </pc:spChg>
        <pc:spChg chg="add mod">
          <ac:chgData name="viswanath gopalakrishnan" userId="0291d92d5a8006f9" providerId="LiveId" clId="{B8F68576-7726-4B7D-A64C-850ED7C5CEFD}" dt="2020-09-07T03:36:40.793" v="799" actId="164"/>
          <ac:spMkLst>
            <pc:docMk/>
            <pc:sldMk cId="4172349717" sldId="340"/>
            <ac:spMk id="47" creationId="{264B1427-7FCF-47C6-9388-51FB8251E36F}"/>
          </ac:spMkLst>
        </pc:spChg>
        <pc:spChg chg="add del mod">
          <ac:chgData name="viswanath gopalakrishnan" userId="0291d92d5a8006f9" providerId="LiveId" clId="{B8F68576-7726-4B7D-A64C-850ED7C5CEFD}" dt="2020-09-01T06:19:15.851" v="106" actId="478"/>
          <ac:spMkLst>
            <pc:docMk/>
            <pc:sldMk cId="4172349717" sldId="340"/>
            <ac:spMk id="48" creationId="{5C5CC9CC-9ADA-4D91-B0A7-62B630C697F7}"/>
          </ac:spMkLst>
        </pc:spChg>
        <pc:spChg chg="add mod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50" creationId="{8152BC84-E44C-4938-BC40-15E19B0B2532}"/>
          </ac:spMkLst>
        </pc:spChg>
        <pc:spChg chg="add mod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52" creationId="{80F73F6A-1AF2-4871-B662-6902244B7747}"/>
          </ac:spMkLst>
        </pc:spChg>
        <pc:spChg chg="add mod">
          <ac:chgData name="viswanath gopalakrishnan" userId="0291d92d5a8006f9" providerId="LiveId" clId="{B8F68576-7726-4B7D-A64C-850ED7C5CEFD}" dt="2020-09-07T03:35:57.904" v="790" actId="164"/>
          <ac:spMkLst>
            <pc:docMk/>
            <pc:sldMk cId="4172349717" sldId="340"/>
            <ac:spMk id="54" creationId="{305830E6-B146-4EFE-9521-A0CA69FD6019}"/>
          </ac:spMkLst>
        </pc:spChg>
        <pc:spChg chg="add mod ord">
          <ac:chgData name="viswanath gopalakrishnan" userId="0291d92d5a8006f9" providerId="LiveId" clId="{B8F68576-7726-4B7D-A64C-850ED7C5CEFD}" dt="2020-09-01T07:03:32.772" v="291" actId="14100"/>
          <ac:spMkLst>
            <pc:docMk/>
            <pc:sldMk cId="4172349717" sldId="340"/>
            <ac:spMk id="59" creationId="{88802160-50BC-44AC-BE1F-79EA01E17C9E}"/>
          </ac:spMkLst>
        </pc:spChg>
        <pc:spChg chg="add mod">
          <ac:chgData name="viswanath gopalakrishnan" userId="0291d92d5a8006f9" providerId="LiveId" clId="{B8F68576-7726-4B7D-A64C-850ED7C5CEFD}" dt="2020-09-07T03:36:24.596" v="794" actId="1076"/>
          <ac:spMkLst>
            <pc:docMk/>
            <pc:sldMk cId="4172349717" sldId="340"/>
            <ac:spMk id="69" creationId="{BD318731-29E8-4ABF-BEB9-80BBC90981DA}"/>
          </ac:spMkLst>
        </pc:spChg>
        <pc:spChg chg="add mod">
          <ac:chgData name="viswanath gopalakrishnan" userId="0291d92d5a8006f9" providerId="LiveId" clId="{B8F68576-7726-4B7D-A64C-850ED7C5CEFD}" dt="2020-09-07T03:36:40.793" v="799" actId="164"/>
          <ac:spMkLst>
            <pc:docMk/>
            <pc:sldMk cId="4172349717" sldId="340"/>
            <ac:spMk id="70" creationId="{37F409A0-8329-4F1F-A3A2-6DCD14D17DE7}"/>
          </ac:spMkLst>
        </pc:spChg>
        <pc:grpChg chg="add mod">
          <ac:chgData name="viswanath gopalakrishnan" userId="0291d92d5a8006f9" providerId="LiveId" clId="{B8F68576-7726-4B7D-A64C-850ED7C5CEFD}" dt="2020-09-01T05:10:20.241" v="79" actId="1076"/>
          <ac:grpSpMkLst>
            <pc:docMk/>
            <pc:sldMk cId="4172349717" sldId="340"/>
            <ac:grpSpMk id="5" creationId="{2EE74F22-1929-449A-BBC8-691D71CFE642}"/>
          </ac:grpSpMkLst>
        </pc:grpChg>
        <pc:grpChg chg="add mod">
          <ac:chgData name="viswanath gopalakrishnan" userId="0291d92d5a8006f9" providerId="LiveId" clId="{B8F68576-7726-4B7D-A64C-850ED7C5CEFD}" dt="2020-09-07T03:35:57.904" v="790" actId="164"/>
          <ac:grpSpMkLst>
            <pc:docMk/>
            <pc:sldMk cId="4172349717" sldId="340"/>
            <ac:grpSpMk id="7" creationId="{8A4C0C6F-ABE6-4C23-80AB-3FC03CDC4DE1}"/>
          </ac:grpSpMkLst>
        </pc:grpChg>
        <pc:grpChg chg="add mod">
          <ac:chgData name="viswanath gopalakrishnan" userId="0291d92d5a8006f9" providerId="LiveId" clId="{B8F68576-7726-4B7D-A64C-850ED7C5CEFD}" dt="2020-09-01T05:16:36.990" v="89" actId="1076"/>
          <ac:grpSpMkLst>
            <pc:docMk/>
            <pc:sldMk cId="4172349717" sldId="340"/>
            <ac:grpSpMk id="9" creationId="{38CA0358-7502-4502-8496-9F2091128310}"/>
          </ac:grpSpMkLst>
        </pc:grpChg>
        <pc:grpChg chg="mod">
          <ac:chgData name="viswanath gopalakrishnan" userId="0291d92d5a8006f9" providerId="LiveId" clId="{B8F68576-7726-4B7D-A64C-850ED7C5CEFD}" dt="2020-09-01T05:16:34.067" v="88"/>
          <ac:grpSpMkLst>
            <pc:docMk/>
            <pc:sldMk cId="4172349717" sldId="340"/>
            <ac:grpSpMk id="10" creationId="{AB5CD5DA-5B98-4850-8ABA-B251C1442F49}"/>
          </ac:grpSpMkLst>
        </pc:grpChg>
        <pc:grpChg chg="mod">
          <ac:chgData name="viswanath gopalakrishnan" userId="0291d92d5a8006f9" providerId="LiveId" clId="{B8F68576-7726-4B7D-A64C-850ED7C5CEFD}" dt="2020-09-01T05:16:34.067" v="88"/>
          <ac:grpSpMkLst>
            <pc:docMk/>
            <pc:sldMk cId="4172349717" sldId="340"/>
            <ac:grpSpMk id="11" creationId="{D79D5729-B38F-4704-8E17-A859DC45E233}"/>
          </ac:grpSpMkLst>
        </pc:grpChg>
        <pc:grpChg chg="mod">
          <ac:chgData name="viswanath gopalakrishnan" userId="0291d92d5a8006f9" providerId="LiveId" clId="{B8F68576-7726-4B7D-A64C-850ED7C5CEFD}" dt="2020-09-01T05:16:34.067" v="88"/>
          <ac:grpSpMkLst>
            <pc:docMk/>
            <pc:sldMk cId="4172349717" sldId="340"/>
            <ac:grpSpMk id="12" creationId="{39E3A45E-349A-406A-B4DC-4EB42750E04F}"/>
          </ac:grpSpMkLst>
        </pc:grpChg>
        <pc:grpChg chg="mod">
          <ac:chgData name="viswanath gopalakrishnan" userId="0291d92d5a8006f9" providerId="LiveId" clId="{B8F68576-7726-4B7D-A64C-850ED7C5CEFD}" dt="2020-09-01T05:16:34.067" v="88"/>
          <ac:grpSpMkLst>
            <pc:docMk/>
            <pc:sldMk cId="4172349717" sldId="340"/>
            <ac:grpSpMk id="13" creationId="{CF369D09-974B-4235-8212-27344AD5BB09}"/>
          </ac:grpSpMkLst>
        </pc:grpChg>
        <pc:grpChg chg="add del mod">
          <ac:chgData name="viswanath gopalakrishnan" userId="0291d92d5a8006f9" providerId="LiveId" clId="{B8F68576-7726-4B7D-A64C-850ED7C5CEFD}" dt="2020-09-01T06:23:36.983" v="150" actId="165"/>
          <ac:grpSpMkLst>
            <pc:docMk/>
            <pc:sldMk cId="4172349717" sldId="340"/>
            <ac:grpSpMk id="27" creationId="{51F040F3-585C-4572-A619-569F914DBDAD}"/>
          </ac:grpSpMkLst>
        </pc:grpChg>
        <pc:grpChg chg="del mod topLvl">
          <ac:chgData name="viswanath gopalakrishnan" userId="0291d92d5a8006f9" providerId="LiveId" clId="{B8F68576-7726-4B7D-A64C-850ED7C5CEFD}" dt="2020-09-01T06:24:34.782" v="161" actId="165"/>
          <ac:grpSpMkLst>
            <pc:docMk/>
            <pc:sldMk cId="4172349717" sldId="340"/>
            <ac:grpSpMk id="28" creationId="{EBD37B15-F978-4C26-84A2-FE8C1C2C3D27}"/>
          </ac:grpSpMkLst>
        </pc:grpChg>
        <pc:grpChg chg="add mod">
          <ac:chgData name="viswanath gopalakrishnan" userId="0291d92d5a8006f9" providerId="LiveId" clId="{B8F68576-7726-4B7D-A64C-850ED7C5CEFD}" dt="2020-09-07T03:36:40.793" v="799" actId="164"/>
          <ac:grpSpMkLst>
            <pc:docMk/>
            <pc:sldMk cId="4172349717" sldId="340"/>
            <ac:grpSpMk id="28" creationId="{FE0EECD2-933F-41A2-B5E1-0155D4A5B77B}"/>
          </ac:grpSpMkLst>
        </pc:grpChg>
        <pc:grpChg chg="del mod">
          <ac:chgData name="viswanath gopalakrishnan" userId="0291d92d5a8006f9" providerId="LiveId" clId="{B8F68576-7726-4B7D-A64C-850ED7C5CEFD}" dt="2020-09-01T05:17:45.602" v="92" actId="478"/>
          <ac:grpSpMkLst>
            <pc:docMk/>
            <pc:sldMk cId="4172349717" sldId="340"/>
            <ac:grpSpMk id="29" creationId="{247598D5-07C0-47A1-BE28-BB8FC57B54C6}"/>
          </ac:grpSpMkLst>
        </pc:grpChg>
        <pc:grpChg chg="del mod">
          <ac:chgData name="viswanath gopalakrishnan" userId="0291d92d5a8006f9" providerId="LiveId" clId="{B8F68576-7726-4B7D-A64C-850ED7C5CEFD}" dt="2020-09-01T05:17:54" v="96" actId="478"/>
          <ac:grpSpMkLst>
            <pc:docMk/>
            <pc:sldMk cId="4172349717" sldId="340"/>
            <ac:grpSpMk id="30" creationId="{49FE3153-E910-42EF-96AF-99DCADC018EE}"/>
          </ac:grpSpMkLst>
        </pc:grpChg>
        <pc:grpChg chg="del mod">
          <ac:chgData name="viswanath gopalakrishnan" userId="0291d92d5a8006f9" providerId="LiveId" clId="{B8F68576-7726-4B7D-A64C-850ED7C5CEFD}" dt="2020-09-01T05:17:52.378" v="95" actId="478"/>
          <ac:grpSpMkLst>
            <pc:docMk/>
            <pc:sldMk cId="4172349717" sldId="340"/>
            <ac:grpSpMk id="31" creationId="{572308AC-B4B7-4468-ACA8-7DCEBB7DA971}"/>
          </ac:grpSpMkLst>
        </pc:grpChg>
        <pc:grpChg chg="add mod">
          <ac:chgData name="viswanath gopalakrishnan" userId="0291d92d5a8006f9" providerId="LiveId" clId="{B8F68576-7726-4B7D-A64C-850ED7C5CEFD}" dt="2020-09-01T06:31:37.404" v="186" actId="1076"/>
          <ac:grpSpMkLst>
            <pc:docMk/>
            <pc:sldMk cId="4172349717" sldId="340"/>
            <ac:grpSpMk id="68" creationId="{C3FD9AED-2568-4C8B-BD90-EC2475DC039C}"/>
          </ac:grpSpMkLst>
        </pc:grpChg>
        <pc:picChg chg="add mod">
          <ac:chgData name="viswanath gopalakrishnan" userId="0291d92d5a8006f9" providerId="LiveId" clId="{B8F68576-7726-4B7D-A64C-850ED7C5CEFD}" dt="2020-09-01T05:10:16.823" v="78" actId="164"/>
          <ac:picMkLst>
            <pc:docMk/>
            <pc:sldMk cId="4172349717" sldId="340"/>
            <ac:picMk id="3" creationId="{D5B46C2F-2D29-4DD4-BAAB-B9E4A62AAECA}"/>
          </ac:picMkLst>
        </pc:picChg>
        <pc:picChg chg="add mod">
          <ac:chgData name="viswanath gopalakrishnan" userId="0291d92d5a8006f9" providerId="LiveId" clId="{B8F68576-7726-4B7D-A64C-850ED7C5CEFD}" dt="2020-09-01T05:10:16.823" v="78" actId="164"/>
          <ac:picMkLst>
            <pc:docMk/>
            <pc:sldMk cId="4172349717" sldId="340"/>
            <ac:picMk id="4" creationId="{7AB2B67E-1A7A-43EA-8B92-501C0F3D7468}"/>
          </ac:picMkLst>
        </pc:picChg>
        <pc:picChg chg="add mod">
          <ac:chgData name="viswanath gopalakrishnan" userId="0291d92d5a8006f9" providerId="LiveId" clId="{B8F68576-7726-4B7D-A64C-850ED7C5CEFD}" dt="2020-09-01T06:32:12.389" v="187" actId="1076"/>
          <ac:picMkLst>
            <pc:docMk/>
            <pc:sldMk cId="4172349717" sldId="340"/>
            <ac:picMk id="6" creationId="{016DB07A-6D89-4343-9706-D75FDDA41DAE}"/>
          </ac:picMkLst>
        </pc:picChg>
        <pc:picChg chg="add del">
          <ac:chgData name="viswanath gopalakrishnan" userId="0291d92d5a8006f9" providerId="LiveId" clId="{B8F68576-7726-4B7D-A64C-850ED7C5CEFD}" dt="2020-09-01T05:12:09.723" v="83" actId="478"/>
          <ac:picMkLst>
            <pc:docMk/>
            <pc:sldMk cId="4172349717" sldId="340"/>
            <ac:picMk id="7" creationId="{73517316-1FCC-4473-B9E5-D8B2D18C3359}"/>
          </ac:picMkLst>
        </pc:picChg>
        <pc:picChg chg="add mod">
          <ac:chgData name="viswanath gopalakrishnan" userId="0291d92d5a8006f9" providerId="LiveId" clId="{B8F68576-7726-4B7D-A64C-850ED7C5CEFD}" dt="2020-09-01T06:32:15.142" v="188" actId="1076"/>
          <ac:picMkLst>
            <pc:docMk/>
            <pc:sldMk cId="4172349717" sldId="340"/>
            <ac:picMk id="8" creationId="{E271217E-4E60-48B8-A5A2-BBD3E2F9980C}"/>
          </ac:picMkLst>
        </pc:pic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18" creationId="{B7859494-C658-4939-B108-E1755D37FE1B}"/>
          </ac:cxnSpMkLst>
        </pc:cxn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20" creationId="{DC559364-A3DC-4BDA-8E5A-2C6ED5F0619D}"/>
          </ac:cxnSpMkLst>
        </pc:cxn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22" creationId="{08F08FD5-D27B-48E5-BCF1-A8BE50A1977A}"/>
          </ac:cxnSpMkLst>
        </pc:cxn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24" creationId="{1EE3CAC4-801B-4136-9219-670EC839FE37}"/>
          </ac:cxnSpMkLst>
        </pc:cxn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25" creationId="{0C943744-59C4-4DA9-B36F-274566059FE5}"/>
          </ac:cxnSpMkLst>
        </pc:cxnChg>
        <pc:cxnChg chg="mod">
          <ac:chgData name="viswanath gopalakrishnan" userId="0291d92d5a8006f9" providerId="LiveId" clId="{B8F68576-7726-4B7D-A64C-850ED7C5CEFD}" dt="2020-09-01T05:16:34.067" v="88"/>
          <ac:cxnSpMkLst>
            <pc:docMk/>
            <pc:sldMk cId="4172349717" sldId="340"/>
            <ac:cxnSpMk id="26" creationId="{24914339-5ED8-4E9C-B5BC-F7DFDF4C8E0B}"/>
          </ac:cxnSpMkLst>
        </pc:cxnChg>
        <pc:cxnChg chg="del mod">
          <ac:chgData name="viswanath gopalakrishnan" userId="0291d92d5a8006f9" providerId="LiveId" clId="{B8F68576-7726-4B7D-A64C-850ED7C5CEFD}" dt="2020-09-01T05:17:52.378" v="95" actId="478"/>
          <ac:cxnSpMkLst>
            <pc:docMk/>
            <pc:sldMk cId="4172349717" sldId="340"/>
            <ac:cxnSpMk id="36" creationId="{618F4DEE-616A-4C7F-8D0E-83B10469DAEB}"/>
          </ac:cxnSpMkLst>
        </pc:cxnChg>
        <pc:cxnChg chg="del mod">
          <ac:chgData name="viswanath gopalakrishnan" userId="0291d92d5a8006f9" providerId="LiveId" clId="{B8F68576-7726-4B7D-A64C-850ED7C5CEFD}" dt="2020-09-01T05:17:55.648" v="97" actId="478"/>
          <ac:cxnSpMkLst>
            <pc:docMk/>
            <pc:sldMk cId="4172349717" sldId="340"/>
            <ac:cxnSpMk id="38" creationId="{9822CE53-ED65-4E59-AE1B-B8A6EF25E69C}"/>
          </ac:cxnSpMkLst>
        </pc:cxnChg>
        <pc:cxnChg chg="del mod">
          <ac:chgData name="viswanath gopalakrishnan" userId="0291d92d5a8006f9" providerId="LiveId" clId="{B8F68576-7726-4B7D-A64C-850ED7C5CEFD}" dt="2020-09-01T05:17:45.602" v="92" actId="478"/>
          <ac:cxnSpMkLst>
            <pc:docMk/>
            <pc:sldMk cId="4172349717" sldId="340"/>
            <ac:cxnSpMk id="40" creationId="{F14C1754-0B8A-4571-943A-F9A3154A709D}"/>
          </ac:cxnSpMkLst>
        </pc:cxnChg>
        <pc:cxnChg chg="mod ord topLvl">
          <ac:chgData name="viswanath gopalakrishnan" userId="0291d92d5a8006f9" providerId="LiveId" clId="{B8F68576-7726-4B7D-A64C-850ED7C5CEFD}" dt="2020-09-07T03:35:57.904" v="790" actId="164"/>
          <ac:cxnSpMkLst>
            <pc:docMk/>
            <pc:sldMk cId="4172349717" sldId="340"/>
            <ac:cxnSpMk id="42" creationId="{BE17234E-DE15-45C2-BAE7-80F20110234B}"/>
          </ac:cxnSpMkLst>
        </pc:cxnChg>
        <pc:cxnChg chg="mod ord topLvl">
          <ac:chgData name="viswanath gopalakrishnan" userId="0291d92d5a8006f9" providerId="LiveId" clId="{B8F68576-7726-4B7D-A64C-850ED7C5CEFD}" dt="2020-09-07T03:35:57.904" v="790" actId="164"/>
          <ac:cxnSpMkLst>
            <pc:docMk/>
            <pc:sldMk cId="4172349717" sldId="340"/>
            <ac:cxnSpMk id="43" creationId="{88D14475-8F82-47FA-9419-549C90145698}"/>
          </ac:cxnSpMkLst>
        </pc:cxnChg>
        <pc:cxnChg chg="mod ord topLvl">
          <ac:chgData name="viswanath gopalakrishnan" userId="0291d92d5a8006f9" providerId="LiveId" clId="{B8F68576-7726-4B7D-A64C-850ED7C5CEFD}" dt="2020-09-07T03:35:57.904" v="790" actId="164"/>
          <ac:cxnSpMkLst>
            <pc:docMk/>
            <pc:sldMk cId="4172349717" sldId="340"/>
            <ac:cxnSpMk id="44" creationId="{7A9328CB-E99C-4A9C-A64C-70DE5E68EC77}"/>
          </ac:cxnSpMkLst>
        </pc:cxnChg>
        <pc:cxnChg chg="add mod ord">
          <ac:chgData name="viswanath gopalakrishnan" userId="0291d92d5a8006f9" providerId="LiveId" clId="{B8F68576-7726-4B7D-A64C-850ED7C5CEFD}" dt="2020-09-07T03:35:57.904" v="790" actId="164"/>
          <ac:cxnSpMkLst>
            <pc:docMk/>
            <pc:sldMk cId="4172349717" sldId="340"/>
            <ac:cxnSpMk id="56" creationId="{26EF8E8A-F375-4331-AF37-43D6661894E2}"/>
          </ac:cxnSpMkLst>
        </pc:cxnChg>
        <pc:cxnChg chg="add mod ord">
          <ac:chgData name="viswanath gopalakrishnan" userId="0291d92d5a8006f9" providerId="LiveId" clId="{B8F68576-7726-4B7D-A64C-850ED7C5CEFD}" dt="2020-09-07T03:35:57.904" v="790" actId="164"/>
          <ac:cxnSpMkLst>
            <pc:docMk/>
            <pc:sldMk cId="4172349717" sldId="340"/>
            <ac:cxnSpMk id="58" creationId="{4E85E1B2-DC1A-482D-B4A2-45B8D62A00AE}"/>
          </ac:cxnSpMkLst>
        </pc:cxnChg>
      </pc:sldChg>
      <pc:sldChg chg="addSp delSp modSp mod ord">
        <pc:chgData name="viswanath gopalakrishnan" userId="0291d92d5a8006f9" providerId="LiveId" clId="{B8F68576-7726-4B7D-A64C-850ED7C5CEFD}" dt="2020-09-13T08:13:33.273" v="1210" actId="1076"/>
        <pc:sldMkLst>
          <pc:docMk/>
          <pc:sldMk cId="2254982061" sldId="341"/>
        </pc:sldMkLst>
        <pc:spChg chg="add mod">
          <ac:chgData name="viswanath gopalakrishnan" userId="0291d92d5a8006f9" providerId="LiveId" clId="{B8F68576-7726-4B7D-A64C-850ED7C5CEFD}" dt="2020-09-13T08:13:33.273" v="1210" actId="1076"/>
          <ac:spMkLst>
            <pc:docMk/>
            <pc:sldMk cId="2254982061" sldId="341"/>
            <ac:spMk id="10" creationId="{B6393A9F-84FA-45D3-A97C-E2BBD05B067F}"/>
          </ac:spMkLst>
        </pc:spChg>
        <pc:spChg chg="mod">
          <ac:chgData name="viswanath gopalakrishnan" userId="0291d92d5a8006f9" providerId="LiveId" clId="{B8F68576-7726-4B7D-A64C-850ED7C5CEFD}" dt="2020-09-07T03:54:20.173" v="812" actId="164"/>
          <ac:spMkLst>
            <pc:docMk/>
            <pc:sldMk cId="2254982061" sldId="341"/>
            <ac:spMk id="19" creationId="{88EA18B5-6FCB-4C6A-A6DD-B78831566B0F}"/>
          </ac:spMkLst>
        </pc:spChg>
        <pc:spChg chg="mod">
          <ac:chgData name="viswanath gopalakrishnan" userId="0291d92d5a8006f9" providerId="LiveId" clId="{B8F68576-7726-4B7D-A64C-850ED7C5CEFD}" dt="2020-09-07T03:54:20.173" v="812" actId="164"/>
          <ac:spMkLst>
            <pc:docMk/>
            <pc:sldMk cId="2254982061" sldId="341"/>
            <ac:spMk id="21" creationId="{8E2C4D2D-A05D-4FA5-A070-DB63D49E1B23}"/>
          </ac:spMkLst>
        </pc:spChg>
        <pc:spChg chg="del">
          <ac:chgData name="viswanath gopalakrishnan" userId="0291d92d5a8006f9" providerId="LiveId" clId="{B8F68576-7726-4B7D-A64C-850ED7C5CEFD}" dt="2020-09-07T03:56:09.181" v="815" actId="478"/>
          <ac:spMkLst>
            <pc:docMk/>
            <pc:sldMk cId="2254982061" sldId="341"/>
            <ac:spMk id="22" creationId="{61D877AF-ABD1-4185-8312-7B3DB2B84552}"/>
          </ac:spMkLst>
        </pc:spChg>
        <pc:spChg chg="mod">
          <ac:chgData name="viswanath gopalakrishnan" userId="0291d92d5a8006f9" providerId="LiveId" clId="{B8F68576-7726-4B7D-A64C-850ED7C5CEFD}" dt="2020-09-07T03:56:19.847" v="817" actId="1076"/>
          <ac:spMkLst>
            <pc:docMk/>
            <pc:sldMk cId="2254982061" sldId="341"/>
            <ac:spMk id="26" creationId="{1986830D-BC9D-4DF2-95F3-A558F5E3A2E0}"/>
          </ac:spMkLst>
        </pc:spChg>
        <pc:grpChg chg="add del mod">
          <ac:chgData name="viswanath gopalakrishnan" userId="0291d92d5a8006f9" providerId="LiveId" clId="{B8F68576-7726-4B7D-A64C-850ED7C5CEFD}" dt="2020-09-07T03:56:09.181" v="815" actId="478"/>
          <ac:grpSpMkLst>
            <pc:docMk/>
            <pc:sldMk cId="2254982061" sldId="341"/>
            <ac:grpSpMk id="8" creationId="{880AD434-90E9-4E3F-A34A-A9F3EC2BBA9F}"/>
          </ac:grpSpMkLst>
        </pc:grpChg>
        <pc:picChg chg="del">
          <ac:chgData name="viswanath gopalakrishnan" userId="0291d92d5a8006f9" providerId="LiveId" clId="{B8F68576-7726-4B7D-A64C-850ED7C5CEFD}" dt="2020-09-07T03:56:09.181" v="815" actId="478"/>
          <ac:picMkLst>
            <pc:docMk/>
            <pc:sldMk cId="2254982061" sldId="341"/>
            <ac:picMk id="3" creationId="{0ED2F8CB-E15F-4833-810D-3F76D64B8127}"/>
          </ac:picMkLst>
        </pc:picChg>
        <pc:picChg chg="del">
          <ac:chgData name="viswanath gopalakrishnan" userId="0291d92d5a8006f9" providerId="LiveId" clId="{B8F68576-7726-4B7D-A64C-850ED7C5CEFD}" dt="2020-09-07T03:56:09.181" v="815" actId="478"/>
          <ac:picMkLst>
            <pc:docMk/>
            <pc:sldMk cId="2254982061" sldId="341"/>
            <ac:picMk id="4" creationId="{03AC2522-5C46-4CB5-9F0D-47C2CA2A1771}"/>
          </ac:picMkLst>
        </pc:picChg>
        <pc:picChg chg="del">
          <ac:chgData name="viswanath gopalakrishnan" userId="0291d92d5a8006f9" providerId="LiveId" clId="{B8F68576-7726-4B7D-A64C-850ED7C5CEFD}" dt="2020-09-07T03:56:09.181" v="815" actId="478"/>
          <ac:picMkLst>
            <pc:docMk/>
            <pc:sldMk cId="2254982061" sldId="341"/>
            <ac:picMk id="5" creationId="{F793DE40-FA5B-4107-A2E3-D72648724B9E}"/>
          </ac:picMkLst>
        </pc:picChg>
        <pc:picChg chg="del">
          <ac:chgData name="viswanath gopalakrishnan" userId="0291d92d5a8006f9" providerId="LiveId" clId="{B8F68576-7726-4B7D-A64C-850ED7C5CEFD}" dt="2020-09-07T03:56:09.181" v="815" actId="478"/>
          <ac:picMkLst>
            <pc:docMk/>
            <pc:sldMk cId="2254982061" sldId="341"/>
            <ac:picMk id="6" creationId="{27D02D6B-CAE5-4AA9-BC2B-C1DF20EEC948}"/>
          </ac:picMkLst>
        </pc:picChg>
        <pc:picChg chg="del">
          <ac:chgData name="viswanath gopalakrishnan" userId="0291d92d5a8006f9" providerId="LiveId" clId="{B8F68576-7726-4B7D-A64C-850ED7C5CEFD}" dt="2020-09-07T03:56:09.181" v="815" actId="478"/>
          <ac:picMkLst>
            <pc:docMk/>
            <pc:sldMk cId="2254982061" sldId="341"/>
            <ac:picMk id="7" creationId="{7BBFB729-CFCA-4F5E-8F20-A2E86DCB4E6A}"/>
          </ac:picMkLst>
        </pc:picChg>
        <pc:picChg chg="mod">
          <ac:chgData name="viswanath gopalakrishnan" userId="0291d92d5a8006f9" providerId="LiveId" clId="{B8F68576-7726-4B7D-A64C-850ED7C5CEFD}" dt="2020-09-07T04:08:50.033" v="941" actId="1076"/>
          <ac:picMkLst>
            <pc:docMk/>
            <pc:sldMk cId="2254982061" sldId="341"/>
            <ac:picMk id="24" creationId="{2FBB21F6-7527-4231-8450-80C6967C22FA}"/>
          </ac:picMkLst>
        </pc:picChg>
        <pc:cxnChg chg="del">
          <ac:chgData name="viswanath gopalakrishnan" userId="0291d92d5a8006f9" providerId="LiveId" clId="{B8F68576-7726-4B7D-A64C-850ED7C5CEFD}" dt="2020-09-07T03:56:12.588" v="816" actId="478"/>
          <ac:cxnSpMkLst>
            <pc:docMk/>
            <pc:sldMk cId="2254982061" sldId="341"/>
            <ac:cxnSpMk id="9" creationId="{547A313B-81B6-4B1A-A422-061D5A9B6441}"/>
          </ac:cxnSpMkLst>
        </pc:cxnChg>
        <pc:cxnChg chg="del">
          <ac:chgData name="viswanath gopalakrishnan" userId="0291d92d5a8006f9" providerId="LiveId" clId="{B8F68576-7726-4B7D-A64C-850ED7C5CEFD}" dt="2020-09-07T03:56:09.181" v="815" actId="478"/>
          <ac:cxnSpMkLst>
            <pc:docMk/>
            <pc:sldMk cId="2254982061" sldId="341"/>
            <ac:cxnSpMk id="12" creationId="{DE0D2523-CD43-44CE-A718-4505A270868D}"/>
          </ac:cxnSpMkLst>
        </pc:cxnChg>
        <pc:cxnChg chg="del">
          <ac:chgData name="viswanath gopalakrishnan" userId="0291d92d5a8006f9" providerId="LiveId" clId="{B8F68576-7726-4B7D-A64C-850ED7C5CEFD}" dt="2020-09-07T03:56:12.588" v="816" actId="478"/>
          <ac:cxnSpMkLst>
            <pc:docMk/>
            <pc:sldMk cId="2254982061" sldId="341"/>
            <ac:cxnSpMk id="15" creationId="{21319E97-0EA3-4CC3-99E6-66737CB49CE4}"/>
          </ac:cxnSpMkLst>
        </pc:cxnChg>
        <pc:cxnChg chg="del">
          <ac:chgData name="viswanath gopalakrishnan" userId="0291d92d5a8006f9" providerId="LiveId" clId="{B8F68576-7726-4B7D-A64C-850ED7C5CEFD}" dt="2020-09-07T03:56:09.181" v="815" actId="478"/>
          <ac:cxnSpMkLst>
            <pc:docMk/>
            <pc:sldMk cId="2254982061" sldId="341"/>
            <ac:cxnSpMk id="17" creationId="{B6F27C9E-E1F6-44EA-9088-791094E6C5CD}"/>
          </ac:cxnSpMkLst>
        </pc:cxnChg>
      </pc:sldChg>
      <pc:sldChg chg="addSp delSp modSp mod">
        <pc:chgData name="viswanath gopalakrishnan" userId="0291d92d5a8006f9" providerId="LiveId" clId="{B8F68576-7726-4B7D-A64C-850ED7C5CEFD}" dt="2020-09-07T04:58:40.211" v="1081" actId="1076"/>
        <pc:sldMkLst>
          <pc:docMk/>
          <pc:sldMk cId="3281354638" sldId="342"/>
        </pc:sldMkLst>
        <pc:spChg chg="add mod">
          <ac:chgData name="viswanath gopalakrishnan" userId="0291d92d5a8006f9" providerId="LiveId" clId="{B8F68576-7726-4B7D-A64C-850ED7C5CEFD}" dt="2020-09-07T04:58:40.211" v="1081" actId="1076"/>
          <ac:spMkLst>
            <pc:docMk/>
            <pc:sldMk cId="3281354638" sldId="342"/>
            <ac:spMk id="2" creationId="{F4C82A7B-BA9F-4F3C-B9AA-F58F16456A98}"/>
          </ac:spMkLst>
        </pc:spChg>
        <pc:spChg chg="mod">
          <ac:chgData name="viswanath gopalakrishnan" userId="0291d92d5a8006f9" providerId="LiveId" clId="{B8F68576-7726-4B7D-A64C-850ED7C5CEFD}" dt="2020-09-06T12:23:48.967" v="676" actId="20577"/>
          <ac:spMkLst>
            <pc:docMk/>
            <pc:sldMk cId="3281354638" sldId="342"/>
            <ac:spMk id="3" creationId="{D1C525E6-6CCA-4CC3-9B93-9F73E6C6A79D}"/>
          </ac:spMkLst>
        </pc:spChg>
        <pc:spChg chg="add del mod">
          <ac:chgData name="viswanath gopalakrishnan" userId="0291d92d5a8006f9" providerId="LiveId" clId="{B8F68576-7726-4B7D-A64C-850ED7C5CEFD}" dt="2020-09-07T04:58:32.883" v="1080"/>
          <ac:spMkLst>
            <pc:docMk/>
            <pc:sldMk cId="3281354638" sldId="342"/>
            <ac:spMk id="4" creationId="{0166871C-CF28-475F-9498-7F4617802F42}"/>
          </ac:spMkLst>
        </pc:spChg>
        <pc:spChg chg="add mod">
          <ac:chgData name="viswanath gopalakrishnan" userId="0291d92d5a8006f9" providerId="LiveId" clId="{B8F68576-7726-4B7D-A64C-850ED7C5CEFD}" dt="2020-09-07T04:58:40.211" v="1081" actId="1076"/>
          <ac:spMkLst>
            <pc:docMk/>
            <pc:sldMk cId="3281354638" sldId="342"/>
            <ac:spMk id="6" creationId="{A46B6898-F064-4987-A91D-D8B0A2CFC808}"/>
          </ac:spMkLst>
        </pc:spChg>
        <pc:spChg chg="add mod">
          <ac:chgData name="viswanath gopalakrishnan" userId="0291d92d5a8006f9" providerId="LiveId" clId="{B8F68576-7726-4B7D-A64C-850ED7C5CEFD}" dt="2020-09-07T04:58:40.211" v="1081" actId="1076"/>
          <ac:spMkLst>
            <pc:docMk/>
            <pc:sldMk cId="3281354638" sldId="342"/>
            <ac:spMk id="8" creationId="{B3601BB2-3D0B-4048-A643-CEB145E53A31}"/>
          </ac:spMkLst>
        </pc:spChg>
        <pc:spChg chg="add mod">
          <ac:chgData name="viswanath gopalakrishnan" userId="0291d92d5a8006f9" providerId="LiveId" clId="{B8F68576-7726-4B7D-A64C-850ED7C5CEFD}" dt="2020-09-07T04:58:40.211" v="1081" actId="1076"/>
          <ac:spMkLst>
            <pc:docMk/>
            <pc:sldMk cId="3281354638" sldId="342"/>
            <ac:spMk id="10" creationId="{67C60137-1F3B-47EA-B4DE-F472F4F0AF69}"/>
          </ac:spMkLst>
        </pc:spChg>
        <pc:spChg chg="add mod">
          <ac:chgData name="viswanath gopalakrishnan" userId="0291d92d5a8006f9" providerId="LiveId" clId="{B8F68576-7726-4B7D-A64C-850ED7C5CEFD}" dt="2020-09-07T04:43:59.773" v="1069" actId="20577"/>
          <ac:spMkLst>
            <pc:docMk/>
            <pc:sldMk cId="3281354638" sldId="342"/>
            <ac:spMk id="12" creationId="{755E5D1B-CF05-4854-9BE6-14A12B93B266}"/>
          </ac:spMkLst>
        </pc:spChg>
        <pc:picChg chg="add mod">
          <ac:chgData name="viswanath gopalakrishnan" userId="0291d92d5a8006f9" providerId="LiveId" clId="{B8F68576-7726-4B7D-A64C-850ED7C5CEFD}" dt="2020-09-07T04:43:38.754" v="1046" actId="1076"/>
          <ac:picMkLst>
            <pc:docMk/>
            <pc:sldMk cId="3281354638" sldId="342"/>
            <ac:picMk id="11" creationId="{5029A5B8-F05F-4A75-AC01-F3503A91ABA1}"/>
          </ac:picMkLst>
        </pc:picChg>
      </pc:sldChg>
      <pc:sldChg chg="addSp delSp modSp add mod delAnim modAnim">
        <pc:chgData name="viswanath gopalakrishnan" userId="0291d92d5a8006f9" providerId="LiveId" clId="{B8F68576-7726-4B7D-A64C-850ED7C5CEFD}" dt="2020-09-07T03:49:27.143" v="811"/>
        <pc:sldMkLst>
          <pc:docMk/>
          <pc:sldMk cId="361388761" sldId="343"/>
        </pc:sldMkLst>
        <pc:spChg chg="mod">
          <ac:chgData name="viswanath gopalakrishnan" userId="0291d92d5a8006f9" providerId="LiveId" clId="{B8F68576-7726-4B7D-A64C-850ED7C5CEFD}" dt="2020-09-01T06:32:37.169" v="201" actId="20577"/>
          <ac:spMkLst>
            <pc:docMk/>
            <pc:sldMk cId="361388761" sldId="343"/>
            <ac:spMk id="2" creationId="{B1294D20-5533-481C-A381-BD921BBDA10F}"/>
          </ac:spMkLst>
        </pc:spChg>
        <pc:spChg chg="add mod">
          <ac:chgData name="viswanath gopalakrishnan" userId="0291d92d5a8006f9" providerId="LiveId" clId="{B8F68576-7726-4B7D-A64C-850ED7C5CEFD}" dt="2020-09-01T07:21:09.903" v="430" actId="1076"/>
          <ac:spMkLst>
            <pc:docMk/>
            <pc:sldMk cId="361388761" sldId="343"/>
            <ac:spMk id="29" creationId="{E8458FDC-0F6F-4012-9D90-A08B76998A49}"/>
          </ac:spMkLst>
        </pc:spChg>
        <pc:spChg chg="add mod">
          <ac:chgData name="viswanath gopalakrishnan" userId="0291d92d5a8006f9" providerId="LiveId" clId="{B8F68576-7726-4B7D-A64C-850ED7C5CEFD}" dt="2020-09-01T07:21:32.896" v="437" actId="1076"/>
          <ac:spMkLst>
            <pc:docMk/>
            <pc:sldMk cId="361388761" sldId="343"/>
            <ac:spMk id="34" creationId="{396B97E5-6337-47A9-89A3-B0DFC00BBA7F}"/>
          </ac:spMkLst>
        </pc:spChg>
        <pc:spChg chg="add mod">
          <ac:chgData name="viswanath gopalakrishnan" userId="0291d92d5a8006f9" providerId="LiveId" clId="{B8F68576-7726-4B7D-A64C-850ED7C5CEFD}" dt="2020-09-01T07:28:55.526" v="527" actId="1076"/>
          <ac:spMkLst>
            <pc:docMk/>
            <pc:sldMk cId="361388761" sldId="343"/>
            <ac:spMk id="39" creationId="{7D1A1652-5F32-455D-A33D-9C4C72B03631}"/>
          </ac:spMkLst>
        </pc:spChg>
        <pc:spChg chg="mod">
          <ac:chgData name="viswanath gopalakrishnan" userId="0291d92d5a8006f9" providerId="LiveId" clId="{B8F68576-7726-4B7D-A64C-850ED7C5CEFD}" dt="2020-09-01T07:24:37.609" v="453"/>
          <ac:spMkLst>
            <pc:docMk/>
            <pc:sldMk cId="361388761" sldId="343"/>
            <ac:spMk id="57" creationId="{60AED5F8-2A88-41C8-8E9D-C837B5EC4145}"/>
          </ac:spMkLst>
        </pc:spChg>
        <pc:spChg chg="mod">
          <ac:chgData name="viswanath gopalakrishnan" userId="0291d92d5a8006f9" providerId="LiveId" clId="{B8F68576-7726-4B7D-A64C-850ED7C5CEFD}" dt="2020-09-01T07:24:37.609" v="453"/>
          <ac:spMkLst>
            <pc:docMk/>
            <pc:sldMk cId="361388761" sldId="343"/>
            <ac:spMk id="60" creationId="{8BD979A5-85E4-41EA-BE35-D06F0879BCE0}"/>
          </ac:spMkLst>
        </pc:spChg>
        <pc:spChg chg="mod">
          <ac:chgData name="viswanath gopalakrishnan" userId="0291d92d5a8006f9" providerId="LiveId" clId="{B8F68576-7726-4B7D-A64C-850ED7C5CEFD}" dt="2020-09-01T07:24:37.609" v="453"/>
          <ac:spMkLst>
            <pc:docMk/>
            <pc:sldMk cId="361388761" sldId="343"/>
            <ac:spMk id="61" creationId="{C2BA4CFA-928E-41F9-9E29-011EC50343B1}"/>
          </ac:spMkLst>
        </pc:spChg>
        <pc:spChg chg="mod">
          <ac:chgData name="viswanath gopalakrishnan" userId="0291d92d5a8006f9" providerId="LiveId" clId="{B8F68576-7726-4B7D-A64C-850ED7C5CEFD}" dt="2020-09-01T07:24:37.609" v="453"/>
          <ac:spMkLst>
            <pc:docMk/>
            <pc:sldMk cId="361388761" sldId="343"/>
            <ac:spMk id="62" creationId="{117A19EF-83CE-49AC-A09E-99018A56F5DD}"/>
          </ac:spMkLst>
        </pc:spChg>
        <pc:spChg chg="mod">
          <ac:chgData name="viswanath gopalakrishnan" userId="0291d92d5a8006f9" providerId="LiveId" clId="{B8F68576-7726-4B7D-A64C-850ED7C5CEFD}" dt="2020-09-01T07:24:49.955" v="455"/>
          <ac:spMkLst>
            <pc:docMk/>
            <pc:sldMk cId="361388761" sldId="343"/>
            <ac:spMk id="67" creationId="{AD14737F-2792-4F61-8693-9FE278B99D11}"/>
          </ac:spMkLst>
        </pc:spChg>
        <pc:spChg chg="mod">
          <ac:chgData name="viswanath gopalakrishnan" userId="0291d92d5a8006f9" providerId="LiveId" clId="{B8F68576-7726-4B7D-A64C-850ED7C5CEFD}" dt="2020-09-01T07:24:49.955" v="455"/>
          <ac:spMkLst>
            <pc:docMk/>
            <pc:sldMk cId="361388761" sldId="343"/>
            <ac:spMk id="71" creationId="{E8FE4247-FCB3-466E-A5D5-68AB6F503666}"/>
          </ac:spMkLst>
        </pc:spChg>
        <pc:spChg chg="mod">
          <ac:chgData name="viswanath gopalakrishnan" userId="0291d92d5a8006f9" providerId="LiveId" clId="{B8F68576-7726-4B7D-A64C-850ED7C5CEFD}" dt="2020-09-01T07:24:49.955" v="455"/>
          <ac:spMkLst>
            <pc:docMk/>
            <pc:sldMk cId="361388761" sldId="343"/>
            <ac:spMk id="72" creationId="{75CFE38D-04F4-4001-AF56-2E18DCB12CE6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77" creationId="{B55DDF4F-94FE-40B6-9659-6539F71272D1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78" creationId="{E7D24F17-449F-47F1-8E85-85272CA2EB8C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79" creationId="{E9C5DDEF-9B41-49EC-A116-30E4C8FC3EF6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0" creationId="{04ABDECA-498D-41D4-B98C-8397D34936CC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1" creationId="{52B72B08-5CA4-4D33-B4E8-E42A589906D0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2" creationId="{6CFBA988-34D3-463A-AFBE-2FC3187D4AF7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3" creationId="{4B4D9D0A-4774-4FDD-8794-7F0CD4ABE8FD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4" creationId="{1AD60C84-CB34-440E-9F62-67024275362F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85" creationId="{21FFA9D2-AEDB-475A-87C5-A5424B69F05D}"/>
          </ac:spMkLst>
        </pc:spChg>
        <pc:spChg chg="mod">
          <ac:chgData name="viswanath gopalakrishnan" userId="0291d92d5a8006f9" providerId="LiveId" clId="{B8F68576-7726-4B7D-A64C-850ED7C5CEFD}" dt="2020-09-01T07:24:49.955" v="455"/>
          <ac:spMkLst>
            <pc:docMk/>
            <pc:sldMk cId="361388761" sldId="343"/>
            <ac:spMk id="88" creationId="{659E554E-D6B7-40EA-8DDF-15E9B962CCD8}"/>
          </ac:spMkLst>
        </pc:spChg>
        <pc:spChg chg="mod">
          <ac:chgData name="viswanath gopalakrishnan" userId="0291d92d5a8006f9" providerId="LiveId" clId="{B8F68576-7726-4B7D-A64C-850ED7C5CEFD}" dt="2020-09-01T07:24:49.955" v="455"/>
          <ac:spMkLst>
            <pc:docMk/>
            <pc:sldMk cId="361388761" sldId="343"/>
            <ac:spMk id="91" creationId="{EF587D6D-A0B8-4167-965D-D75C64DF1073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92" creationId="{B6E191E3-4FC8-4525-A941-B5980E4788B8}"/>
          </ac:spMkLst>
        </pc:spChg>
        <pc:spChg chg="add del mod">
          <ac:chgData name="viswanath gopalakrishnan" userId="0291d92d5a8006f9" providerId="LiveId" clId="{B8F68576-7726-4B7D-A64C-850ED7C5CEFD}" dt="2020-09-01T07:24:54.954" v="458"/>
          <ac:spMkLst>
            <pc:docMk/>
            <pc:sldMk cId="361388761" sldId="343"/>
            <ac:spMk id="93" creationId="{3322DEFA-28F0-4584-90ED-BAE150C4F64D}"/>
          </ac:spMkLst>
        </pc:spChg>
        <pc:spChg chg="mod">
          <ac:chgData name="viswanath gopalakrishnan" userId="0291d92d5a8006f9" providerId="LiveId" clId="{B8F68576-7726-4B7D-A64C-850ED7C5CEFD}" dt="2020-09-01T07:24:55.926" v="459"/>
          <ac:spMkLst>
            <pc:docMk/>
            <pc:sldMk cId="361388761" sldId="343"/>
            <ac:spMk id="96" creationId="{961E46FA-71BD-4525-9F02-E4E458582ACD}"/>
          </ac:spMkLst>
        </pc:spChg>
        <pc:spChg chg="mod">
          <ac:chgData name="viswanath gopalakrishnan" userId="0291d92d5a8006f9" providerId="LiveId" clId="{B8F68576-7726-4B7D-A64C-850ED7C5CEFD}" dt="2020-09-01T07:24:55.926" v="459"/>
          <ac:spMkLst>
            <pc:docMk/>
            <pc:sldMk cId="361388761" sldId="343"/>
            <ac:spMk id="99" creationId="{5D515917-56A2-4DD3-AFC6-B05B1FCA0EFC}"/>
          </ac:spMkLst>
        </pc:spChg>
        <pc:spChg chg="mod">
          <ac:chgData name="viswanath gopalakrishnan" userId="0291d92d5a8006f9" providerId="LiveId" clId="{B8F68576-7726-4B7D-A64C-850ED7C5CEFD}" dt="2020-09-01T07:24:55.926" v="459"/>
          <ac:spMkLst>
            <pc:docMk/>
            <pc:sldMk cId="361388761" sldId="343"/>
            <ac:spMk id="100" creationId="{F7B5EC1B-C4C5-4CB1-B009-B82909922976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05" creationId="{56622803-96D4-45B1-8BD2-2B5F43454955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06" creationId="{A06E38E8-DBED-4A3A-8CC2-CEB3077730AE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07" creationId="{E7867A12-6BFA-42E1-AF5B-EB5A983105A3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08" creationId="{AEDBEBFA-D70E-45B8-9650-49817E232390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09" creationId="{DDF7AC8F-04FF-4CFE-A3E3-3AB97981FFCC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10" creationId="{2E184A88-BC8E-4588-B1D4-78E84C622AC5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11" creationId="{FBF850A5-B4A7-453A-B45E-A7C3B4B1A89E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12" creationId="{26D27791-55CD-426B-8B2F-659567B52141}"/>
          </ac:spMkLst>
        </pc:spChg>
        <pc:spChg chg="add mod">
          <ac:chgData name="viswanath gopalakrishnan" userId="0291d92d5a8006f9" providerId="LiveId" clId="{B8F68576-7726-4B7D-A64C-850ED7C5CEFD}" dt="2020-09-07T03:37:34.246" v="802" actId="1076"/>
          <ac:spMkLst>
            <pc:docMk/>
            <pc:sldMk cId="361388761" sldId="343"/>
            <ac:spMk id="113" creationId="{12C9178F-166F-463F-830A-A7AFC4BAABD6}"/>
          </ac:spMkLst>
        </pc:spChg>
        <pc:spChg chg="mod">
          <ac:chgData name="viswanath gopalakrishnan" userId="0291d92d5a8006f9" providerId="LiveId" clId="{B8F68576-7726-4B7D-A64C-850ED7C5CEFD}" dt="2020-09-01T07:24:55.926" v="459"/>
          <ac:spMkLst>
            <pc:docMk/>
            <pc:sldMk cId="361388761" sldId="343"/>
            <ac:spMk id="116" creationId="{DFF683E7-C8C6-487D-853A-5550AA8B4CA4}"/>
          </ac:spMkLst>
        </pc:spChg>
        <pc:spChg chg="mod">
          <ac:chgData name="viswanath gopalakrishnan" userId="0291d92d5a8006f9" providerId="LiveId" clId="{B8F68576-7726-4B7D-A64C-850ED7C5CEFD}" dt="2020-09-01T07:24:55.926" v="459"/>
          <ac:spMkLst>
            <pc:docMk/>
            <pc:sldMk cId="361388761" sldId="343"/>
            <ac:spMk id="119" creationId="{CF2A0FE2-5208-44CD-B67D-A3FBEA933A7B}"/>
          </ac:spMkLst>
        </pc:spChg>
        <pc:spChg chg="add del mod">
          <ac:chgData name="viswanath gopalakrishnan" userId="0291d92d5a8006f9" providerId="LiveId" clId="{B8F68576-7726-4B7D-A64C-850ED7C5CEFD}" dt="2020-09-01T07:28:12.587" v="508" actId="478"/>
          <ac:spMkLst>
            <pc:docMk/>
            <pc:sldMk cId="361388761" sldId="343"/>
            <ac:spMk id="120" creationId="{3141542B-CF98-4E39-8232-9374D4DA2CBE}"/>
          </ac:spMkLst>
        </pc:spChg>
        <pc:spChg chg="add del mod">
          <ac:chgData name="viswanath gopalakrishnan" userId="0291d92d5a8006f9" providerId="LiveId" clId="{B8F68576-7726-4B7D-A64C-850ED7C5CEFD}" dt="2020-09-01T07:25:08.557" v="462" actId="478"/>
          <ac:spMkLst>
            <pc:docMk/>
            <pc:sldMk cId="361388761" sldId="343"/>
            <ac:spMk id="121" creationId="{C1571FD5-1556-4BD2-BC00-D805429E56BF}"/>
          </ac:spMkLst>
        </pc:spChg>
        <pc:spChg chg="mod">
          <ac:chgData name="viswanath gopalakrishnan" userId="0291d92d5a8006f9" providerId="LiveId" clId="{B8F68576-7726-4B7D-A64C-850ED7C5CEFD}" dt="2020-09-01T07:27:03.942" v="492"/>
          <ac:spMkLst>
            <pc:docMk/>
            <pc:sldMk cId="361388761" sldId="343"/>
            <ac:spMk id="123" creationId="{3CD4BE4F-408A-4C0F-BB23-5CF403F592D4}"/>
          </ac:spMkLst>
        </pc:spChg>
        <pc:spChg chg="mod">
          <ac:chgData name="viswanath gopalakrishnan" userId="0291d92d5a8006f9" providerId="LiveId" clId="{B8F68576-7726-4B7D-A64C-850ED7C5CEFD}" dt="2020-09-01T07:27:16.199" v="497" actId="1076"/>
          <ac:spMkLst>
            <pc:docMk/>
            <pc:sldMk cId="361388761" sldId="343"/>
            <ac:spMk id="124" creationId="{5AD3B2DC-E6FB-4E10-8447-49090C06658F}"/>
          </ac:spMkLst>
        </pc:spChg>
        <pc:spChg chg="mod">
          <ac:chgData name="viswanath gopalakrishnan" userId="0291d92d5a8006f9" providerId="LiveId" clId="{B8F68576-7726-4B7D-A64C-850ED7C5CEFD}" dt="2020-09-01T07:27:35.803" v="505" actId="20577"/>
          <ac:spMkLst>
            <pc:docMk/>
            <pc:sldMk cId="361388761" sldId="343"/>
            <ac:spMk id="126" creationId="{996C5A64-3F43-4552-91B9-46AA80F32CE2}"/>
          </ac:spMkLst>
        </pc:spChg>
        <pc:spChg chg="mod">
          <ac:chgData name="viswanath gopalakrishnan" userId="0291d92d5a8006f9" providerId="LiveId" clId="{B8F68576-7726-4B7D-A64C-850ED7C5CEFD}" dt="2020-09-01T07:27:28.430" v="501" actId="20577"/>
          <ac:spMkLst>
            <pc:docMk/>
            <pc:sldMk cId="361388761" sldId="343"/>
            <ac:spMk id="127" creationId="{76CBD40F-330F-419D-8263-F7D0B35C432D}"/>
          </ac:spMkLst>
        </pc:spChg>
        <pc:spChg chg="add mod">
          <ac:chgData name="viswanath gopalakrishnan" userId="0291d92d5a8006f9" providerId="LiveId" clId="{B8F68576-7726-4B7D-A64C-850ED7C5CEFD}" dt="2020-09-01T07:29:41.568" v="535" actId="1076"/>
          <ac:spMkLst>
            <pc:docMk/>
            <pc:sldMk cId="361388761" sldId="343"/>
            <ac:spMk id="128" creationId="{0BDF680F-A87D-4F9A-B914-7BCA5270D09D}"/>
          </ac:spMkLst>
        </pc:spChg>
        <pc:spChg chg="add mod">
          <ac:chgData name="viswanath gopalakrishnan" userId="0291d92d5a8006f9" providerId="LiveId" clId="{B8F68576-7726-4B7D-A64C-850ED7C5CEFD}" dt="2020-09-01T07:29:45.625" v="536" actId="1076"/>
          <ac:spMkLst>
            <pc:docMk/>
            <pc:sldMk cId="361388761" sldId="343"/>
            <ac:spMk id="129" creationId="{78A9B953-D130-4645-B13F-22249ABC3104}"/>
          </ac:spMkLst>
        </pc:spChg>
        <pc:spChg chg="add mod">
          <ac:chgData name="viswanath gopalakrishnan" userId="0291d92d5a8006f9" providerId="LiveId" clId="{B8F68576-7726-4B7D-A64C-850ED7C5CEFD}" dt="2020-09-01T07:29:38.897" v="534" actId="1076"/>
          <ac:spMkLst>
            <pc:docMk/>
            <pc:sldMk cId="361388761" sldId="343"/>
            <ac:spMk id="130" creationId="{CEEC408B-CCFB-48D7-84F6-272C5D26A1DE}"/>
          </ac:spMkLst>
        </pc:spChg>
        <pc:spChg chg="add mod">
          <ac:chgData name="viswanath gopalakrishnan" userId="0291d92d5a8006f9" providerId="LiveId" clId="{B8F68576-7726-4B7D-A64C-850ED7C5CEFD}" dt="2020-09-01T07:30:28.071" v="539" actId="1076"/>
          <ac:spMkLst>
            <pc:docMk/>
            <pc:sldMk cId="361388761" sldId="343"/>
            <ac:spMk id="131" creationId="{A172CB78-621F-4678-8FC2-E8CCCA3B8833}"/>
          </ac:spMkLst>
        </pc:spChg>
        <pc:grpChg chg="del">
          <ac:chgData name="viswanath gopalakrishnan" userId="0291d92d5a8006f9" providerId="LiveId" clId="{B8F68576-7726-4B7D-A64C-850ED7C5CEFD}" dt="2020-09-01T06:33:27.476" v="203" actId="478"/>
          <ac:grpSpMkLst>
            <pc:docMk/>
            <pc:sldMk cId="361388761" sldId="343"/>
            <ac:grpSpMk id="5" creationId="{2EE74F22-1929-449A-BBC8-691D71CFE642}"/>
          </ac:grpSpMkLst>
        </pc:grpChg>
        <pc:grpChg chg="del">
          <ac:chgData name="viswanath gopalakrishnan" userId="0291d92d5a8006f9" providerId="LiveId" clId="{B8F68576-7726-4B7D-A64C-850ED7C5CEFD}" dt="2020-09-01T06:33:23.992" v="202" actId="478"/>
          <ac:grpSpMkLst>
            <pc:docMk/>
            <pc:sldMk cId="361388761" sldId="343"/>
            <ac:grpSpMk id="9" creationId="{38CA0358-7502-4502-8496-9F2091128310}"/>
          </ac:grpSpMkLst>
        </pc:grpChg>
        <pc:grpChg chg="add mod">
          <ac:chgData name="viswanath gopalakrishnan" userId="0291d92d5a8006f9" providerId="LiveId" clId="{B8F68576-7726-4B7D-A64C-850ED7C5CEFD}" dt="2020-09-01T07:24:53.862" v="457" actId="1076"/>
          <ac:grpSpMkLst>
            <pc:docMk/>
            <pc:sldMk cId="361388761" sldId="343"/>
            <ac:grpSpMk id="36" creationId="{74D63E7B-5F7A-483B-96BD-FCCFC4EC90EA}"/>
          </ac:grpSpMkLst>
        </pc:grpChg>
        <pc:grpChg chg="add mod">
          <ac:chgData name="viswanath gopalakrishnan" userId="0291d92d5a8006f9" providerId="LiveId" clId="{B8F68576-7726-4B7D-A64C-850ED7C5CEFD}" dt="2020-09-07T03:37:34.246" v="802" actId="1076"/>
          <ac:grpSpMkLst>
            <pc:docMk/>
            <pc:sldMk cId="361388761" sldId="343"/>
            <ac:grpSpMk id="51" creationId="{0CCB68DC-D3FC-433C-904D-9270306F7F98}"/>
          </ac:grpSpMkLst>
        </pc:grpChg>
        <pc:grpChg chg="mod">
          <ac:chgData name="viswanath gopalakrishnan" userId="0291d92d5a8006f9" providerId="LiveId" clId="{B8F68576-7726-4B7D-A64C-850ED7C5CEFD}" dt="2020-09-01T07:24:37.609" v="453"/>
          <ac:grpSpMkLst>
            <pc:docMk/>
            <pc:sldMk cId="361388761" sldId="343"/>
            <ac:grpSpMk id="53" creationId="{E6473F44-351C-4D7A-9FC8-90976D56BF80}"/>
          </ac:grpSpMkLst>
        </pc:grpChg>
        <pc:grpChg chg="mod">
          <ac:chgData name="viswanath gopalakrishnan" userId="0291d92d5a8006f9" providerId="LiveId" clId="{B8F68576-7726-4B7D-A64C-850ED7C5CEFD}" dt="2020-09-01T07:24:37.609" v="453"/>
          <ac:grpSpMkLst>
            <pc:docMk/>
            <pc:sldMk cId="361388761" sldId="343"/>
            <ac:grpSpMk id="55" creationId="{578F096D-6915-4462-8B54-F215539A519B}"/>
          </ac:grpSpMkLst>
        </pc:grpChg>
        <pc:grpChg chg="add del mod">
          <ac:chgData name="viswanath gopalakrishnan" userId="0291d92d5a8006f9" providerId="LiveId" clId="{B8F68576-7726-4B7D-A64C-850ED7C5CEFD}" dt="2020-09-01T07:24:54.954" v="458"/>
          <ac:grpSpMkLst>
            <pc:docMk/>
            <pc:sldMk cId="361388761" sldId="343"/>
            <ac:grpSpMk id="65" creationId="{413069DF-C2C8-4DE3-8BAF-FE9DE5AF43BC}"/>
          </ac:grpSpMkLst>
        </pc:grpChg>
        <pc:grpChg chg="del">
          <ac:chgData name="viswanath gopalakrishnan" userId="0291d92d5a8006f9" providerId="LiveId" clId="{B8F68576-7726-4B7D-A64C-850ED7C5CEFD}" dt="2020-09-01T06:33:23.992" v="202" actId="478"/>
          <ac:grpSpMkLst>
            <pc:docMk/>
            <pc:sldMk cId="361388761" sldId="343"/>
            <ac:grpSpMk id="68" creationId="{C3FD9AED-2568-4C8B-BD90-EC2475DC039C}"/>
          </ac:grpSpMkLst>
        </pc:grpChg>
        <pc:grpChg chg="add del mod">
          <ac:chgData name="viswanath gopalakrishnan" userId="0291d92d5a8006f9" providerId="LiveId" clId="{B8F68576-7726-4B7D-A64C-850ED7C5CEFD}" dt="2020-09-01T07:24:54.954" v="458"/>
          <ac:grpSpMkLst>
            <pc:docMk/>
            <pc:sldMk cId="361388761" sldId="343"/>
            <ac:grpSpMk id="69" creationId="{46941668-84F9-46A0-B76B-F1F1148EDE1D}"/>
          </ac:grpSpMkLst>
        </pc:grpChg>
        <pc:grpChg chg="mod">
          <ac:chgData name="viswanath gopalakrishnan" userId="0291d92d5a8006f9" providerId="LiveId" clId="{B8F68576-7726-4B7D-A64C-850ED7C5CEFD}" dt="2020-09-01T07:24:49.955" v="455"/>
          <ac:grpSpMkLst>
            <pc:docMk/>
            <pc:sldMk cId="361388761" sldId="343"/>
            <ac:grpSpMk id="70" creationId="{24E21AB4-A09A-4077-92E1-BA66F51C1F53}"/>
          </ac:grpSpMkLst>
        </pc:grpChg>
        <pc:grpChg chg="add del mod">
          <ac:chgData name="viswanath gopalakrishnan" userId="0291d92d5a8006f9" providerId="LiveId" clId="{B8F68576-7726-4B7D-A64C-850ED7C5CEFD}" dt="2020-09-01T07:24:54.954" v="458"/>
          <ac:grpSpMkLst>
            <pc:docMk/>
            <pc:sldMk cId="361388761" sldId="343"/>
            <ac:grpSpMk id="86" creationId="{1FE18D89-ACE1-44EF-A2F8-D1ECD6660FAC}"/>
          </ac:grpSpMkLst>
        </pc:grpChg>
        <pc:grpChg chg="add del mod">
          <ac:chgData name="viswanath gopalakrishnan" userId="0291d92d5a8006f9" providerId="LiveId" clId="{B8F68576-7726-4B7D-A64C-850ED7C5CEFD}" dt="2020-09-01T07:24:54.954" v="458"/>
          <ac:grpSpMkLst>
            <pc:docMk/>
            <pc:sldMk cId="361388761" sldId="343"/>
            <ac:grpSpMk id="89" creationId="{5D6CBA20-9783-4CC8-B5BE-D3E9A404B32C}"/>
          </ac:grpSpMkLst>
        </pc:grpChg>
        <pc:grpChg chg="add mod">
          <ac:chgData name="viswanath gopalakrishnan" userId="0291d92d5a8006f9" providerId="LiveId" clId="{B8F68576-7726-4B7D-A64C-850ED7C5CEFD}" dt="2020-09-07T03:37:34.246" v="802" actId="1076"/>
          <ac:grpSpMkLst>
            <pc:docMk/>
            <pc:sldMk cId="361388761" sldId="343"/>
            <ac:grpSpMk id="94" creationId="{309B3F3E-5270-4656-8659-98C0AF8C37FF}"/>
          </ac:grpSpMkLst>
        </pc:grpChg>
        <pc:grpChg chg="add mod">
          <ac:chgData name="viswanath gopalakrishnan" userId="0291d92d5a8006f9" providerId="LiveId" clId="{B8F68576-7726-4B7D-A64C-850ED7C5CEFD}" dt="2020-09-07T03:37:34.246" v="802" actId="1076"/>
          <ac:grpSpMkLst>
            <pc:docMk/>
            <pc:sldMk cId="361388761" sldId="343"/>
            <ac:grpSpMk id="97" creationId="{6DC685EB-70B6-45CC-B6F5-4C2AAFE50158}"/>
          </ac:grpSpMkLst>
        </pc:grpChg>
        <pc:grpChg chg="mod">
          <ac:chgData name="viswanath gopalakrishnan" userId="0291d92d5a8006f9" providerId="LiveId" clId="{B8F68576-7726-4B7D-A64C-850ED7C5CEFD}" dt="2020-09-01T07:24:55.926" v="459"/>
          <ac:grpSpMkLst>
            <pc:docMk/>
            <pc:sldMk cId="361388761" sldId="343"/>
            <ac:grpSpMk id="98" creationId="{CB52C391-3B53-463C-8FFC-D7486F89AEF2}"/>
          </ac:grpSpMkLst>
        </pc:grpChg>
        <pc:grpChg chg="add mod">
          <ac:chgData name="viswanath gopalakrishnan" userId="0291d92d5a8006f9" providerId="LiveId" clId="{B8F68576-7726-4B7D-A64C-850ED7C5CEFD}" dt="2020-09-07T03:37:34.246" v="802" actId="1076"/>
          <ac:grpSpMkLst>
            <pc:docMk/>
            <pc:sldMk cId="361388761" sldId="343"/>
            <ac:grpSpMk id="114" creationId="{5DCBAC73-D579-48D6-A442-8C60C65DA60F}"/>
          </ac:grpSpMkLst>
        </pc:grpChg>
        <pc:grpChg chg="add mod">
          <ac:chgData name="viswanath gopalakrishnan" userId="0291d92d5a8006f9" providerId="LiveId" clId="{B8F68576-7726-4B7D-A64C-850ED7C5CEFD}" dt="2020-09-07T03:37:34.246" v="802" actId="1076"/>
          <ac:grpSpMkLst>
            <pc:docMk/>
            <pc:sldMk cId="361388761" sldId="343"/>
            <ac:grpSpMk id="117" creationId="{AF7EA8EC-3F67-417F-9B74-927AAB1B48B9}"/>
          </ac:grpSpMkLst>
        </pc:grpChg>
        <pc:grpChg chg="add mod">
          <ac:chgData name="viswanath gopalakrishnan" userId="0291d92d5a8006f9" providerId="LiveId" clId="{B8F68576-7726-4B7D-A64C-850ED7C5CEFD}" dt="2020-09-01T07:28:57.776" v="528" actId="1076"/>
          <ac:grpSpMkLst>
            <pc:docMk/>
            <pc:sldMk cId="361388761" sldId="343"/>
            <ac:grpSpMk id="122" creationId="{DDF8E955-1E43-425D-9DB5-9F9368A26BAC}"/>
          </ac:grpSpMkLst>
        </pc:grpChg>
        <pc:grpChg chg="add mod">
          <ac:chgData name="viswanath gopalakrishnan" userId="0291d92d5a8006f9" providerId="LiveId" clId="{B8F68576-7726-4B7D-A64C-850ED7C5CEFD}" dt="2020-09-01T07:29:00.966" v="529" actId="1076"/>
          <ac:grpSpMkLst>
            <pc:docMk/>
            <pc:sldMk cId="361388761" sldId="343"/>
            <ac:grpSpMk id="125" creationId="{8D54F43A-3DE3-4BF6-B2AA-CAAB4651CCA0}"/>
          </ac:grpSpMkLst>
        </pc:grpChg>
        <pc:picChg chg="del">
          <ac:chgData name="viswanath gopalakrishnan" userId="0291d92d5a8006f9" providerId="LiveId" clId="{B8F68576-7726-4B7D-A64C-850ED7C5CEFD}" dt="2020-09-01T06:33:27.476" v="203" actId="478"/>
          <ac:picMkLst>
            <pc:docMk/>
            <pc:sldMk cId="361388761" sldId="343"/>
            <ac:picMk id="6" creationId="{016DB07A-6D89-4343-9706-D75FDDA41DAE}"/>
          </ac:picMkLst>
        </pc:picChg>
        <pc:picChg chg="add mod">
          <ac:chgData name="viswanath gopalakrishnan" userId="0291d92d5a8006f9" providerId="LiveId" clId="{B8F68576-7726-4B7D-A64C-850ED7C5CEFD}" dt="2020-09-01T07:00:52.212" v="275" actId="1076"/>
          <ac:picMkLst>
            <pc:docMk/>
            <pc:sldMk cId="361388761" sldId="343"/>
            <ac:picMk id="7" creationId="{0A7FE1CD-F599-44ED-879F-DC283C37E51D}"/>
          </ac:picMkLst>
        </pc:picChg>
        <pc:picChg chg="del">
          <ac:chgData name="viswanath gopalakrishnan" userId="0291d92d5a8006f9" providerId="LiveId" clId="{B8F68576-7726-4B7D-A64C-850ED7C5CEFD}" dt="2020-09-01T06:33:27.476" v="203" actId="478"/>
          <ac:picMkLst>
            <pc:docMk/>
            <pc:sldMk cId="361388761" sldId="343"/>
            <ac:picMk id="8" creationId="{E271217E-4E60-48B8-A5A2-BBD3E2F9980C}"/>
          </ac:picMkLst>
        </pc:picChg>
        <pc:picChg chg="add del">
          <ac:chgData name="viswanath gopalakrishnan" userId="0291d92d5a8006f9" providerId="LiveId" clId="{B8F68576-7726-4B7D-A64C-850ED7C5CEFD}" dt="2020-09-01T07:00:00.321" v="267" actId="478"/>
          <ac:picMkLst>
            <pc:docMk/>
            <pc:sldMk cId="361388761" sldId="343"/>
            <ac:picMk id="27" creationId="{51001D28-E6D9-4282-8505-D9436EB36E01}"/>
          </ac:picMkLst>
        </pc:picChg>
        <pc:picChg chg="add mod">
          <ac:chgData name="viswanath gopalakrishnan" userId="0291d92d5a8006f9" providerId="LiveId" clId="{B8F68576-7726-4B7D-A64C-850ED7C5CEFD}" dt="2020-09-01T07:21:05.680" v="429" actId="1076"/>
          <ac:picMkLst>
            <pc:docMk/>
            <pc:sldMk cId="361388761" sldId="343"/>
            <ac:picMk id="28" creationId="{99E444F6-4622-4185-9260-708F6B35ACA5}"/>
          </ac:picMkLst>
        </pc:picChg>
        <pc:picChg chg="add del">
          <ac:chgData name="viswanath gopalakrishnan" userId="0291d92d5a8006f9" providerId="LiveId" clId="{B8F68576-7726-4B7D-A64C-850ED7C5CEFD}" dt="2020-09-01T07:01:26.116" v="279" actId="478"/>
          <ac:picMkLst>
            <pc:docMk/>
            <pc:sldMk cId="361388761" sldId="343"/>
            <ac:picMk id="30" creationId="{98BD1A80-FA99-48C1-AEDD-F5AF73DA38A0}"/>
          </ac:picMkLst>
        </pc:picChg>
        <pc:picChg chg="add mod">
          <ac:chgData name="viswanath gopalakrishnan" userId="0291d92d5a8006f9" providerId="LiveId" clId="{B8F68576-7726-4B7D-A64C-850ED7C5CEFD}" dt="2020-09-01T07:21:41.037" v="439" actId="1076"/>
          <ac:picMkLst>
            <pc:docMk/>
            <pc:sldMk cId="361388761" sldId="343"/>
            <ac:picMk id="31" creationId="{92A93427-05A9-491F-806B-1FB6ACA209AB}"/>
          </ac:picMkLst>
        </pc:picChg>
        <pc:picChg chg="add mod">
          <ac:chgData name="viswanath gopalakrishnan" userId="0291d92d5a8006f9" providerId="LiveId" clId="{B8F68576-7726-4B7D-A64C-850ED7C5CEFD}" dt="2020-09-01T07:23:15.577" v="444" actId="164"/>
          <ac:picMkLst>
            <pc:docMk/>
            <pc:sldMk cId="361388761" sldId="343"/>
            <ac:picMk id="33" creationId="{36B75CEA-946C-4D14-B53B-637062922B4D}"/>
          </ac:picMkLst>
        </pc:picChg>
        <pc:picChg chg="add mod">
          <ac:chgData name="viswanath gopalakrishnan" userId="0291d92d5a8006f9" providerId="LiveId" clId="{B8F68576-7726-4B7D-A64C-850ED7C5CEFD}" dt="2020-09-01T07:23:15.577" v="444" actId="164"/>
          <ac:picMkLst>
            <pc:docMk/>
            <pc:sldMk cId="361388761" sldId="343"/>
            <ac:picMk id="35" creationId="{0CFA5FE5-9ACF-404B-83CA-1AC0705BC2D7}"/>
          </ac:picMkLst>
        </pc:picChg>
        <pc:picChg chg="add del">
          <ac:chgData name="viswanath gopalakrishnan" userId="0291d92d5a8006f9" providerId="LiveId" clId="{B8F68576-7726-4B7D-A64C-850ED7C5CEFD}" dt="2020-09-01T07:24:13.309" v="447" actId="478"/>
          <ac:picMkLst>
            <pc:docMk/>
            <pc:sldMk cId="361388761" sldId="343"/>
            <ac:picMk id="37" creationId="{E0442799-9625-4ED3-90FC-3A45999A1712}"/>
          </ac:picMkLst>
        </pc:picChg>
        <pc:picChg chg="add mod">
          <ac:chgData name="viswanath gopalakrishnan" userId="0291d92d5a8006f9" providerId="LiveId" clId="{B8F68576-7726-4B7D-A64C-850ED7C5CEFD}" dt="2020-09-01T07:24:31.006" v="452" actId="1076"/>
          <ac:picMkLst>
            <pc:docMk/>
            <pc:sldMk cId="361388761" sldId="343"/>
            <ac:picMk id="38" creationId="{B980EB97-36CD-4000-BE18-5764A3121551}"/>
          </ac:picMkLst>
        </pc:picChg>
        <pc:cxnChg chg="mod">
          <ac:chgData name="viswanath gopalakrishnan" userId="0291d92d5a8006f9" providerId="LiveId" clId="{B8F68576-7726-4B7D-A64C-850ED7C5CEFD}" dt="2020-09-01T07:24:37.609" v="453"/>
          <ac:cxnSpMkLst>
            <pc:docMk/>
            <pc:sldMk cId="361388761" sldId="343"/>
            <ac:cxnSpMk id="63" creationId="{0891C358-47A9-4481-AF85-1201D4DAC0B6}"/>
          </ac:cxnSpMkLst>
        </pc:cxnChg>
        <pc:cxnChg chg="mod">
          <ac:chgData name="viswanath gopalakrishnan" userId="0291d92d5a8006f9" providerId="LiveId" clId="{B8F68576-7726-4B7D-A64C-850ED7C5CEFD}" dt="2020-09-01T07:24:37.609" v="453"/>
          <ac:cxnSpMkLst>
            <pc:docMk/>
            <pc:sldMk cId="361388761" sldId="343"/>
            <ac:cxnSpMk id="64" creationId="{E63B9295-22AE-4EFE-B3B7-A7D32DEEB36C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66" creationId="{7193A095-F4B6-4362-8925-699291040F43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73" creationId="{DAC02A77-13EA-47F8-91D5-4B8B6F2325F7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74" creationId="{334EFC3F-335E-42D5-8DE8-B19F4CE8E707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75" creationId="{549C9E35-816E-4875-AFC2-6265436ADB2D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76" creationId="{D56E2DD9-F4D7-4143-96CE-838DA58FABC5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87" creationId="{61F151DF-4523-4D1D-83DB-F19E800DFC31}"/>
          </ac:cxnSpMkLst>
        </pc:cxnChg>
        <pc:cxnChg chg="mod">
          <ac:chgData name="viswanath gopalakrishnan" userId="0291d92d5a8006f9" providerId="LiveId" clId="{B8F68576-7726-4B7D-A64C-850ED7C5CEFD}" dt="2020-09-01T07:24:49.955" v="455"/>
          <ac:cxnSpMkLst>
            <pc:docMk/>
            <pc:sldMk cId="361388761" sldId="343"/>
            <ac:cxnSpMk id="90" creationId="{30FD78AB-D105-4497-A94D-B8E43DCF9A58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95" creationId="{DA856FA6-E662-4052-8CE2-6BD4F092629F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01" creationId="{E160A68E-331A-4279-95A4-C9CC0CB65DB3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02" creationId="{6743AD09-00D2-465A-AE04-CE762B881F19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03" creationId="{B8451223-7AB6-4F1D-B0C1-B7CBECC4E06E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04" creationId="{56B88565-CE60-48B6-A988-1FA598B7867F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15" creationId="{EBBAB99A-D7AF-4D57-993B-ED724C4B1159}"/>
          </ac:cxnSpMkLst>
        </pc:cxnChg>
        <pc:cxnChg chg="mod">
          <ac:chgData name="viswanath gopalakrishnan" userId="0291d92d5a8006f9" providerId="LiveId" clId="{B8F68576-7726-4B7D-A64C-850ED7C5CEFD}" dt="2020-09-01T07:24:55.926" v="459"/>
          <ac:cxnSpMkLst>
            <pc:docMk/>
            <pc:sldMk cId="361388761" sldId="343"/>
            <ac:cxnSpMk id="118" creationId="{8CD6F75E-A606-48BB-8EA4-C4874F38205B}"/>
          </ac:cxnSpMkLst>
        </pc:cxnChg>
      </pc:sldChg>
      <pc:sldChg chg="delSp modSp add mod modAnim">
        <pc:chgData name="viswanath gopalakrishnan" userId="0291d92d5a8006f9" providerId="LiveId" clId="{B8F68576-7726-4B7D-A64C-850ED7C5CEFD}" dt="2020-09-06T12:33:21.653" v="774"/>
        <pc:sldMkLst>
          <pc:docMk/>
          <pc:sldMk cId="4114060933" sldId="346"/>
        </pc:sldMkLst>
        <pc:spChg chg="del">
          <ac:chgData name="viswanath gopalakrishnan" userId="0291d92d5a8006f9" providerId="LiveId" clId="{B8F68576-7726-4B7D-A64C-850ED7C5CEFD}" dt="2020-09-06T11:54:32.710" v="611" actId="478"/>
          <ac:spMkLst>
            <pc:docMk/>
            <pc:sldMk cId="4114060933" sldId="346"/>
            <ac:spMk id="2" creationId="{5C229157-782D-46D3-B05E-E4126A2AF3BE}"/>
          </ac:spMkLst>
        </pc:spChg>
        <pc:spChg chg="mod">
          <ac:chgData name="viswanath gopalakrishnan" userId="0291d92d5a8006f9" providerId="LiveId" clId="{B8F68576-7726-4B7D-A64C-850ED7C5CEFD}" dt="2020-09-06T12:27:31.415" v="772" actId="1076"/>
          <ac:spMkLst>
            <pc:docMk/>
            <pc:sldMk cId="4114060933" sldId="346"/>
            <ac:spMk id="12" creationId="{D656DD29-CF9F-4EA0-8799-EC84D9B2C3D1}"/>
          </ac:spMkLst>
        </pc:spChg>
        <pc:spChg chg="mod">
          <ac:chgData name="viswanath gopalakrishnan" userId="0291d92d5a8006f9" providerId="LiveId" clId="{B8F68576-7726-4B7D-A64C-850ED7C5CEFD}" dt="2020-09-06T12:00:58.557" v="656" actId="1076"/>
          <ac:spMkLst>
            <pc:docMk/>
            <pc:sldMk cId="4114060933" sldId="346"/>
            <ac:spMk id="13" creationId="{32BDEAD2-1125-442F-92CB-3CE4F711D6A6}"/>
          </ac:spMkLst>
        </pc:spChg>
        <pc:spChg chg="del">
          <ac:chgData name="viswanath gopalakrishnan" userId="0291d92d5a8006f9" providerId="LiveId" clId="{B8F68576-7726-4B7D-A64C-850ED7C5CEFD}" dt="2020-09-06T11:54:32.710" v="611" actId="478"/>
          <ac:spMkLst>
            <pc:docMk/>
            <pc:sldMk cId="4114060933" sldId="346"/>
            <ac:spMk id="14" creationId="{EF340478-DA04-4F0B-AC11-FF4EC8F13446}"/>
          </ac:spMkLst>
        </pc:spChg>
        <pc:spChg chg="mod">
          <ac:chgData name="viswanath gopalakrishnan" userId="0291d92d5a8006f9" providerId="LiveId" clId="{B8F68576-7726-4B7D-A64C-850ED7C5CEFD}" dt="2020-09-06T12:00:58.557" v="656" actId="1076"/>
          <ac:spMkLst>
            <pc:docMk/>
            <pc:sldMk cId="4114060933" sldId="346"/>
            <ac:spMk id="15" creationId="{4637E625-5A31-4862-8653-28B453B3CF41}"/>
          </ac:spMkLst>
        </pc:spChg>
        <pc:spChg chg="del">
          <ac:chgData name="viswanath gopalakrishnan" userId="0291d92d5a8006f9" providerId="LiveId" clId="{B8F68576-7726-4B7D-A64C-850ED7C5CEFD}" dt="2020-09-06T11:54:36.628" v="612" actId="478"/>
          <ac:spMkLst>
            <pc:docMk/>
            <pc:sldMk cId="4114060933" sldId="346"/>
            <ac:spMk id="16" creationId="{5CA189F3-ED04-429A-A3A8-DDC02959D395}"/>
          </ac:spMkLst>
        </pc:spChg>
        <pc:spChg chg="mod">
          <ac:chgData name="viswanath gopalakrishnan" userId="0291d92d5a8006f9" providerId="LiveId" clId="{B8F68576-7726-4B7D-A64C-850ED7C5CEFD}" dt="2020-09-06T12:00:58.557" v="656" actId="1076"/>
          <ac:spMkLst>
            <pc:docMk/>
            <pc:sldMk cId="4114060933" sldId="346"/>
            <ac:spMk id="17" creationId="{67E39609-CBA0-4DA2-B19F-19C36C9A65FE}"/>
          </ac:spMkLst>
        </pc:spChg>
        <pc:spChg chg="mod">
          <ac:chgData name="viswanath gopalakrishnan" userId="0291d92d5a8006f9" providerId="LiveId" clId="{B8F68576-7726-4B7D-A64C-850ED7C5CEFD}" dt="2020-09-06T12:27:31.415" v="772" actId="1076"/>
          <ac:spMkLst>
            <pc:docMk/>
            <pc:sldMk cId="4114060933" sldId="346"/>
            <ac:spMk id="18" creationId="{F6963738-791D-472E-9FC4-0E40030E88C0}"/>
          </ac:spMkLst>
        </pc:spChg>
        <pc:spChg chg="del">
          <ac:chgData name="viswanath gopalakrishnan" userId="0291d92d5a8006f9" providerId="LiveId" clId="{B8F68576-7726-4B7D-A64C-850ED7C5CEFD}" dt="2020-09-06T11:54:32.710" v="611" actId="478"/>
          <ac:spMkLst>
            <pc:docMk/>
            <pc:sldMk cId="4114060933" sldId="346"/>
            <ac:spMk id="20" creationId="{C7EF0FBD-EE99-4C2E-851F-A44F19A80E06}"/>
          </ac:spMkLst>
        </pc:spChg>
        <pc:grpChg chg="del">
          <ac:chgData name="viswanath gopalakrishnan" userId="0291d92d5a8006f9" providerId="LiveId" clId="{B8F68576-7726-4B7D-A64C-850ED7C5CEFD}" dt="2020-09-06T11:54:32.710" v="611" actId="478"/>
          <ac:grpSpMkLst>
            <pc:docMk/>
            <pc:sldMk cId="4114060933" sldId="346"/>
            <ac:grpSpMk id="10" creationId="{4D786A76-B665-44E3-B57A-2780760F668B}"/>
          </ac:grpSpMkLst>
        </pc:grpChg>
        <pc:picChg chg="del">
          <ac:chgData name="viswanath gopalakrishnan" userId="0291d92d5a8006f9" providerId="LiveId" clId="{B8F68576-7726-4B7D-A64C-850ED7C5CEFD}" dt="2020-09-06T11:54:36.628" v="612" actId="478"/>
          <ac:picMkLst>
            <pc:docMk/>
            <pc:sldMk cId="4114060933" sldId="346"/>
            <ac:picMk id="4" creationId="{25156690-0293-4F88-A31B-3615A804F4AF}"/>
          </ac:picMkLst>
        </pc:picChg>
        <pc:picChg chg="mod">
          <ac:chgData name="viswanath gopalakrishnan" userId="0291d92d5a8006f9" providerId="LiveId" clId="{B8F68576-7726-4B7D-A64C-850ED7C5CEFD}" dt="2020-09-06T12:27:31.415" v="772" actId="1076"/>
          <ac:picMkLst>
            <pc:docMk/>
            <pc:sldMk cId="4114060933" sldId="346"/>
            <ac:picMk id="11" creationId="{85F1972D-2CDB-4BDE-B744-69EF149A5815}"/>
          </ac:picMkLst>
        </pc:picChg>
      </pc:sldChg>
      <pc:sldChg chg="delSp new del mod">
        <pc:chgData name="viswanath gopalakrishnan" userId="0291d92d5a8006f9" providerId="LiveId" clId="{B8F68576-7726-4B7D-A64C-850ED7C5CEFD}" dt="2020-09-07T07:28:18.290" v="1208" actId="47"/>
        <pc:sldMkLst>
          <pc:docMk/>
          <pc:sldMk cId="2408145415" sldId="347"/>
        </pc:sldMkLst>
        <pc:spChg chg="del">
          <ac:chgData name="viswanath gopalakrishnan" userId="0291d92d5a8006f9" providerId="LiveId" clId="{B8F68576-7726-4B7D-A64C-850ED7C5CEFD}" dt="2020-09-07T04:09:09.977" v="943" actId="478"/>
          <ac:spMkLst>
            <pc:docMk/>
            <pc:sldMk cId="2408145415" sldId="347"/>
            <ac:spMk id="2" creationId="{C578D16E-4A98-47C8-B758-ABD7DCCAA860}"/>
          </ac:spMkLst>
        </pc:spChg>
        <pc:spChg chg="del">
          <ac:chgData name="viswanath gopalakrishnan" userId="0291d92d5a8006f9" providerId="LiveId" clId="{B8F68576-7726-4B7D-A64C-850ED7C5CEFD}" dt="2020-09-07T04:09:09.977" v="943" actId="478"/>
          <ac:spMkLst>
            <pc:docMk/>
            <pc:sldMk cId="2408145415" sldId="347"/>
            <ac:spMk id="3" creationId="{1C67A69B-1873-4026-972B-B60642C2B8EE}"/>
          </ac:spMkLst>
        </pc:spChg>
      </pc:sldChg>
      <pc:sldChg chg="addSp delSp modSp add mod modAnim">
        <pc:chgData name="viswanath gopalakrishnan" userId="0291d92d5a8006f9" providerId="LiveId" clId="{B8F68576-7726-4B7D-A64C-850ED7C5CEFD}" dt="2020-09-07T07:28:07.147" v="1207" actId="478"/>
        <pc:sldMkLst>
          <pc:docMk/>
          <pc:sldMk cId="3079013088" sldId="348"/>
        </pc:sldMkLst>
        <pc:spChg chg="del mod">
          <ac:chgData name="viswanath gopalakrishnan" userId="0291d92d5a8006f9" providerId="LiveId" clId="{B8F68576-7726-4B7D-A64C-850ED7C5CEFD}" dt="2020-09-07T03:56:34.623" v="822" actId="21"/>
          <ac:spMkLst>
            <pc:docMk/>
            <pc:sldMk cId="3079013088" sldId="348"/>
            <ac:spMk id="22" creationId="{61D877AF-ABD1-4185-8312-7B3DB2B84552}"/>
          </ac:spMkLst>
        </pc:spChg>
        <pc:spChg chg="del">
          <ac:chgData name="viswanath gopalakrishnan" userId="0291d92d5a8006f9" providerId="LiveId" clId="{B8F68576-7726-4B7D-A64C-850ED7C5CEFD}" dt="2020-09-07T03:56:27.444" v="820" actId="478"/>
          <ac:spMkLst>
            <pc:docMk/>
            <pc:sldMk cId="3079013088" sldId="348"/>
            <ac:spMk id="26" creationId="{1986830D-BC9D-4DF2-95F3-A558F5E3A2E0}"/>
          </ac:spMkLst>
        </pc:spChg>
        <pc:grpChg chg="mod">
          <ac:chgData name="viswanath gopalakrishnan" userId="0291d92d5a8006f9" providerId="LiveId" clId="{B8F68576-7726-4B7D-A64C-850ED7C5CEFD}" dt="2020-09-07T04:46:10.984" v="1070" actId="1076"/>
          <ac:grpSpMkLst>
            <pc:docMk/>
            <pc:sldMk cId="3079013088" sldId="348"/>
            <ac:grpSpMk id="8" creationId="{880AD434-90E9-4E3F-A34A-A9F3EC2BBA9F}"/>
          </ac:grpSpMkLst>
        </pc:grpChg>
        <pc:grpChg chg="add mod">
          <ac:chgData name="viswanath gopalakrishnan" userId="0291d92d5a8006f9" providerId="LiveId" clId="{B8F68576-7726-4B7D-A64C-850ED7C5CEFD}" dt="2020-09-07T04:47:08.469" v="1075" actId="164"/>
          <ac:grpSpMkLst>
            <pc:docMk/>
            <pc:sldMk cId="3079013088" sldId="348"/>
            <ac:grpSpMk id="10" creationId="{78587405-548C-4B92-8542-ADF5AF9E37F1}"/>
          </ac:grpSpMkLst>
        </pc:grpChg>
        <pc:picChg chg="mod">
          <ac:chgData name="viswanath gopalakrishnan" userId="0291d92d5a8006f9" providerId="LiveId" clId="{B8F68576-7726-4B7D-A64C-850ED7C5CEFD}" dt="2020-09-07T04:47:08.469" v="1075" actId="164"/>
          <ac:picMkLst>
            <pc:docMk/>
            <pc:sldMk cId="3079013088" sldId="348"/>
            <ac:picMk id="3" creationId="{0ED2F8CB-E15F-4833-810D-3F76D64B8127}"/>
          </ac:picMkLst>
        </pc:picChg>
        <pc:picChg chg="mod">
          <ac:chgData name="viswanath gopalakrishnan" userId="0291d92d5a8006f9" providerId="LiveId" clId="{B8F68576-7726-4B7D-A64C-850ED7C5CEFD}" dt="2020-09-07T04:47:08.469" v="1075" actId="164"/>
          <ac:picMkLst>
            <pc:docMk/>
            <pc:sldMk cId="3079013088" sldId="348"/>
            <ac:picMk id="4" creationId="{03AC2522-5C46-4CB5-9F0D-47C2CA2A1771}"/>
          </ac:picMkLst>
        </pc:picChg>
        <pc:picChg chg="mod">
          <ac:chgData name="viswanath gopalakrishnan" userId="0291d92d5a8006f9" providerId="LiveId" clId="{B8F68576-7726-4B7D-A64C-850ED7C5CEFD}" dt="2020-09-07T04:47:08.469" v="1075" actId="164"/>
          <ac:picMkLst>
            <pc:docMk/>
            <pc:sldMk cId="3079013088" sldId="348"/>
            <ac:picMk id="5" creationId="{F793DE40-FA5B-4107-A2E3-D72648724B9E}"/>
          </ac:picMkLst>
        </pc:picChg>
        <pc:picChg chg="mod">
          <ac:chgData name="viswanath gopalakrishnan" userId="0291d92d5a8006f9" providerId="LiveId" clId="{B8F68576-7726-4B7D-A64C-850ED7C5CEFD}" dt="2020-09-07T04:47:08.469" v="1075" actId="164"/>
          <ac:picMkLst>
            <pc:docMk/>
            <pc:sldMk cId="3079013088" sldId="348"/>
            <ac:picMk id="6" creationId="{27D02D6B-CAE5-4AA9-BC2B-C1DF20EEC948}"/>
          </ac:picMkLst>
        </pc:picChg>
        <pc:picChg chg="mod">
          <ac:chgData name="viswanath gopalakrishnan" userId="0291d92d5a8006f9" providerId="LiveId" clId="{B8F68576-7726-4B7D-A64C-850ED7C5CEFD}" dt="2020-09-07T04:47:08.469" v="1075" actId="164"/>
          <ac:picMkLst>
            <pc:docMk/>
            <pc:sldMk cId="3079013088" sldId="348"/>
            <ac:picMk id="7" creationId="{7BBFB729-CFCA-4F5E-8F20-A2E86DCB4E6A}"/>
          </ac:picMkLst>
        </pc:picChg>
        <pc:picChg chg="del">
          <ac:chgData name="viswanath gopalakrishnan" userId="0291d92d5a8006f9" providerId="LiveId" clId="{B8F68576-7726-4B7D-A64C-850ED7C5CEFD}" dt="2020-09-07T03:56:27.444" v="820" actId="478"/>
          <ac:picMkLst>
            <pc:docMk/>
            <pc:sldMk cId="3079013088" sldId="348"/>
            <ac:picMk id="24" creationId="{2FBB21F6-7527-4231-8450-80C6967C22FA}"/>
          </ac:picMkLst>
        </pc:picChg>
        <pc:inkChg chg="add del">
          <ac:chgData name="viswanath gopalakrishnan" userId="0291d92d5a8006f9" providerId="LiveId" clId="{B8F68576-7726-4B7D-A64C-850ED7C5CEFD}" dt="2020-09-07T07:28:07.147" v="1207" actId="478"/>
          <ac:inkMkLst>
            <pc:docMk/>
            <pc:sldMk cId="3079013088" sldId="348"/>
            <ac:inkMk id="11" creationId="{2330932E-2DC5-4078-B57C-9816614EBD9C}"/>
          </ac:inkMkLst>
        </pc:inkChg>
        <pc:cxnChg chg="mod">
          <ac:chgData name="viswanath gopalakrishnan" userId="0291d92d5a8006f9" providerId="LiveId" clId="{B8F68576-7726-4B7D-A64C-850ED7C5CEFD}" dt="2020-09-07T04:47:08.469" v="1075" actId="164"/>
          <ac:cxnSpMkLst>
            <pc:docMk/>
            <pc:sldMk cId="3079013088" sldId="348"/>
            <ac:cxnSpMk id="9" creationId="{547A313B-81B6-4B1A-A422-061D5A9B6441}"/>
          </ac:cxnSpMkLst>
        </pc:cxnChg>
        <pc:cxnChg chg="mod">
          <ac:chgData name="viswanath gopalakrishnan" userId="0291d92d5a8006f9" providerId="LiveId" clId="{B8F68576-7726-4B7D-A64C-850ED7C5CEFD}" dt="2020-09-07T04:47:08.469" v="1075" actId="164"/>
          <ac:cxnSpMkLst>
            <pc:docMk/>
            <pc:sldMk cId="3079013088" sldId="348"/>
            <ac:cxnSpMk id="12" creationId="{DE0D2523-CD43-44CE-A718-4505A270868D}"/>
          </ac:cxnSpMkLst>
        </pc:cxnChg>
        <pc:cxnChg chg="mod">
          <ac:chgData name="viswanath gopalakrishnan" userId="0291d92d5a8006f9" providerId="LiveId" clId="{B8F68576-7726-4B7D-A64C-850ED7C5CEFD}" dt="2020-09-07T04:47:08.469" v="1075" actId="164"/>
          <ac:cxnSpMkLst>
            <pc:docMk/>
            <pc:sldMk cId="3079013088" sldId="348"/>
            <ac:cxnSpMk id="15" creationId="{21319E97-0EA3-4CC3-99E6-66737CB49CE4}"/>
          </ac:cxnSpMkLst>
        </pc:cxnChg>
        <pc:cxnChg chg="mod">
          <ac:chgData name="viswanath gopalakrishnan" userId="0291d92d5a8006f9" providerId="LiveId" clId="{B8F68576-7726-4B7D-A64C-850ED7C5CEFD}" dt="2020-09-07T04:47:08.469" v="1075" actId="164"/>
          <ac:cxnSpMkLst>
            <pc:docMk/>
            <pc:sldMk cId="3079013088" sldId="348"/>
            <ac:cxnSpMk id="17" creationId="{B6F27C9E-E1F6-44EA-9088-791094E6C5CD}"/>
          </ac:cxnSpMkLst>
        </pc:cxnChg>
      </pc:sldChg>
      <pc:sldChg chg="modSp add mod">
        <pc:chgData name="viswanath gopalakrishnan" userId="0291d92d5a8006f9" providerId="LiveId" clId="{B8F68576-7726-4B7D-A64C-850ED7C5CEFD}" dt="2020-09-07T04:23:28.667" v="951" actId="20577"/>
        <pc:sldMkLst>
          <pc:docMk/>
          <pc:sldMk cId="354770651" sldId="374"/>
        </pc:sldMkLst>
        <pc:graphicFrameChg chg="modGraphic">
          <ac:chgData name="viswanath gopalakrishnan" userId="0291d92d5a8006f9" providerId="LiveId" clId="{B8F68576-7726-4B7D-A64C-850ED7C5CEFD}" dt="2020-09-07T04:23:28.667" v="951" actId="20577"/>
          <ac:graphicFrameMkLst>
            <pc:docMk/>
            <pc:sldMk cId="354770651" sldId="374"/>
            <ac:graphicFrameMk id="2" creationId="{358EB870-1E5F-491E-9058-967CBDB0F3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9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0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3C0DAB-DF01-41A2-B678-A1AD6BF2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40.png"/><Relationship Id="rId5" Type="http://schemas.openxmlformats.org/officeDocument/2006/relationships/image" Target="../media/image87.png"/><Relationship Id="rId10" Type="http://schemas.openxmlformats.org/officeDocument/2006/relationships/image" Target="../media/image39.png"/><Relationship Id="rId4" Type="http://schemas.openxmlformats.org/officeDocument/2006/relationships/image" Target="../media/image86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0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D5ABBB-9D99-4872-BFE3-02F74437AB32}"/>
              </a:ext>
            </a:extLst>
          </p:cNvPr>
          <p:cNvSpPr txBox="1"/>
          <p:nvPr/>
        </p:nvSpPr>
        <p:spPr>
          <a:xfrm>
            <a:off x="2954578" y="2967335"/>
            <a:ext cx="657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Linear Algebra &amp; Convex Optimization – Lecture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Clustering Objective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F1972D-2CDB-4BDE-B744-69EF149A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0" y="2268536"/>
            <a:ext cx="4638675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6DD29-CF9F-4EA0-8799-EC84D9B2C3D1}"/>
                  </a:ext>
                </a:extLst>
              </p:cNvPr>
              <p:cNvSpPr txBox="1"/>
              <p:nvPr/>
            </p:nvSpPr>
            <p:spPr>
              <a:xfrm>
                <a:off x="366301" y="1756921"/>
                <a:ext cx="9382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seek a choice of group assignments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2,⋯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, that minimizes the objective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6DD29-CF9F-4EA0-8799-EC84D9B2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01" y="1756921"/>
                <a:ext cx="9382992" cy="369332"/>
              </a:xfrm>
              <a:prstGeom prst="rect">
                <a:avLst/>
              </a:prstGeom>
              <a:blipFill>
                <a:blip r:embed="rId4"/>
                <a:stretch>
                  <a:fillRect l="-520" t="-8197" r="-5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BDEAD2-1125-442F-92CB-3CE4F711D6A6}"/>
              </a:ext>
            </a:extLst>
          </p:cNvPr>
          <p:cNvSpPr txBox="1"/>
          <p:nvPr/>
        </p:nvSpPr>
        <p:spPr>
          <a:xfrm>
            <a:off x="366301" y="3826886"/>
            <a:ext cx="257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7E625-5A31-4862-8653-28B453B3CF41}"/>
                  </a:ext>
                </a:extLst>
              </p:cNvPr>
              <p:cNvSpPr txBox="1"/>
              <p:nvPr/>
            </p:nvSpPr>
            <p:spPr>
              <a:xfrm>
                <a:off x="366301" y="4385075"/>
                <a:ext cx="11429737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With representatives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) fixed, find the best cluster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) that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clust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7E625-5A31-4862-8653-28B453B3C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01" y="4385075"/>
                <a:ext cx="11429737" cy="381643"/>
              </a:xfrm>
              <a:prstGeom prst="rect">
                <a:avLst/>
              </a:prstGeom>
              <a:blipFill>
                <a:blip r:embed="rId5"/>
                <a:stretch>
                  <a:fillRect l="-427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39609-CBA0-4DA2-B19F-19C36C9A65FE}"/>
                  </a:ext>
                </a:extLst>
              </p:cNvPr>
              <p:cNvSpPr txBox="1"/>
              <p:nvPr/>
            </p:nvSpPr>
            <p:spPr>
              <a:xfrm>
                <a:off x="366301" y="5002283"/>
                <a:ext cx="11357001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With cluster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)  fixed , find the best representatives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) that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clust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39609-CBA0-4DA2-B19F-19C36C9A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01" y="5002283"/>
                <a:ext cx="11357001" cy="381643"/>
              </a:xfrm>
              <a:prstGeom prst="rect">
                <a:avLst/>
              </a:prstGeom>
              <a:blipFill>
                <a:blip r:embed="rId6"/>
                <a:stretch>
                  <a:fillRect l="-429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6963738-791D-472E-9FC4-0E40030E88C0}"/>
              </a:ext>
            </a:extLst>
          </p:cNvPr>
          <p:cNvSpPr txBox="1"/>
          <p:nvPr/>
        </p:nvSpPr>
        <p:spPr>
          <a:xfrm>
            <a:off x="366301" y="1312773"/>
            <a:ext cx="88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Best Clustering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47900D-48E6-467C-AAE5-FBE746A12A87}"/>
                  </a:ext>
                </a:extLst>
              </p:cNvPr>
              <p:cNvSpPr txBox="1"/>
              <p:nvPr/>
            </p:nvSpPr>
            <p:spPr>
              <a:xfrm>
                <a:off x="228864" y="1031353"/>
                <a:ext cx="412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Representatives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fixed: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47900D-48E6-467C-AAE5-FBE746A12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4" y="1031353"/>
                <a:ext cx="4124928" cy="369332"/>
              </a:xfrm>
              <a:prstGeom prst="rect">
                <a:avLst/>
              </a:prstGeom>
              <a:blipFill>
                <a:blip r:embed="rId3"/>
                <a:stretch>
                  <a:fillRect l="-13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5FFA1-A106-4ADA-8240-FB679F4A7759}"/>
                  </a:ext>
                </a:extLst>
              </p:cNvPr>
              <p:cNvSpPr txBox="1"/>
              <p:nvPr/>
            </p:nvSpPr>
            <p:spPr>
              <a:xfrm>
                <a:off x="228864" y="1533343"/>
                <a:ext cx="8083863" cy="470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term independently to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clust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5FFA1-A106-4ADA-8240-FB679F4A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4" y="1533343"/>
                <a:ext cx="8083863" cy="470963"/>
              </a:xfrm>
              <a:prstGeom prst="rect">
                <a:avLst/>
              </a:prstGeom>
              <a:blipFill>
                <a:blip r:embed="rId4"/>
                <a:stretch>
                  <a:fillRect l="-679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36A1B-277F-41C8-A191-1864B6FD2278}"/>
                  </a:ext>
                </a:extLst>
              </p:cNvPr>
              <p:cNvSpPr txBox="1"/>
              <p:nvPr/>
            </p:nvSpPr>
            <p:spPr>
              <a:xfrm>
                <a:off x="228864" y="2136964"/>
                <a:ext cx="835402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Nearest representative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chosen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nearest representative,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836A1B-277F-41C8-A191-1864B6FD2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4" y="2136964"/>
                <a:ext cx="8354027" cy="391646"/>
              </a:xfrm>
              <a:prstGeom prst="rect">
                <a:avLst/>
              </a:prstGeom>
              <a:blipFill>
                <a:blip r:embed="rId5"/>
                <a:stretch>
                  <a:fillRect l="-65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3D6C30-F564-4F73-949F-BDBFB4A5A0AA}"/>
                  </a:ext>
                </a:extLst>
              </p:cNvPr>
              <p:cNvSpPr txBox="1"/>
              <p:nvPr/>
            </p:nvSpPr>
            <p:spPr>
              <a:xfrm>
                <a:off x="228864" y="3681308"/>
                <a:ext cx="4124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Cluster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fixed: 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3D6C30-F564-4F73-949F-BDBFB4A5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4" y="3681308"/>
                <a:ext cx="4124928" cy="369332"/>
              </a:xfrm>
              <a:prstGeom prst="rect">
                <a:avLst/>
              </a:prstGeom>
              <a:blipFill>
                <a:blip r:embed="rId6"/>
                <a:stretch>
                  <a:fillRect l="-133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6A885A7-A26C-4DF5-8023-E73A8AA18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389" y="1060411"/>
            <a:ext cx="4638675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72B79-28A8-499E-ACD3-C5E58FEBC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4" y="2743200"/>
            <a:ext cx="3118000" cy="5590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78A39B-435D-4AB1-9EBB-5BA2A1B7F8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6316" y="2674619"/>
            <a:ext cx="6506751" cy="8906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FFE494-DE45-4B74-AB19-72B4119D729D}"/>
              </a:ext>
            </a:extLst>
          </p:cNvPr>
          <p:cNvGrpSpPr/>
          <p:nvPr/>
        </p:nvGrpSpPr>
        <p:grpSpPr>
          <a:xfrm>
            <a:off x="260038" y="4202382"/>
            <a:ext cx="8119364" cy="646768"/>
            <a:chOff x="260038" y="4202382"/>
            <a:chExt cx="8119364" cy="646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2F2F67-DDD3-4051-9FBA-78C19F64428E}"/>
                </a:ext>
              </a:extLst>
            </p:cNvPr>
            <p:cNvGrpSpPr/>
            <p:nvPr/>
          </p:nvGrpSpPr>
          <p:grpSpPr>
            <a:xfrm>
              <a:off x="260038" y="4202382"/>
              <a:ext cx="5112062" cy="402991"/>
              <a:chOff x="363682" y="4149840"/>
              <a:chExt cx="4359117" cy="402991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86FCA1C-0F1F-489F-956C-018B55132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2439" y="4149840"/>
                <a:ext cx="2196695" cy="40299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17A6C-D635-4923-ADC9-F4477B779162}"/>
                  </a:ext>
                </a:extLst>
              </p:cNvPr>
              <p:cNvSpPr txBox="1"/>
              <p:nvPr/>
            </p:nvSpPr>
            <p:spPr>
              <a:xfrm>
                <a:off x="363682" y="4166671"/>
                <a:ext cx="90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Rewrite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7C55A-DC8F-4550-B8A1-971E5D87E0C3}"/>
                  </a:ext>
                </a:extLst>
              </p:cNvPr>
              <p:cNvSpPr txBox="1"/>
              <p:nvPr/>
            </p:nvSpPr>
            <p:spPr>
              <a:xfrm>
                <a:off x="3818790" y="4166587"/>
                <a:ext cx="90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,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5C0AC3-1CFD-4CC4-ADF2-B853CC3E0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72100" y="4219129"/>
              <a:ext cx="3007302" cy="63002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78303A-457B-4D08-98D4-EA503EAB77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734" y="4849150"/>
            <a:ext cx="2278075" cy="7768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7D9523-CB93-4D11-9283-C0CDC53FB478}"/>
              </a:ext>
            </a:extLst>
          </p:cNvPr>
          <p:cNvGrpSpPr/>
          <p:nvPr/>
        </p:nvGrpSpPr>
        <p:grpSpPr>
          <a:xfrm>
            <a:off x="8582891" y="4738255"/>
            <a:ext cx="3460173" cy="1548245"/>
            <a:chOff x="8582891" y="4738255"/>
            <a:chExt cx="3460173" cy="16417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17F870-2439-491A-A607-B2CDBEB4273C}"/>
                </a:ext>
              </a:extLst>
            </p:cNvPr>
            <p:cNvSpPr txBox="1"/>
            <p:nvPr/>
          </p:nvSpPr>
          <p:spPr>
            <a:xfrm>
              <a:off x="8582892" y="4756212"/>
              <a:ext cx="1028700" cy="39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DFF3F-A09E-431B-9FF3-CB676647D467}"/>
                </a:ext>
              </a:extLst>
            </p:cNvPr>
            <p:cNvSpPr/>
            <p:nvPr/>
          </p:nvSpPr>
          <p:spPr>
            <a:xfrm>
              <a:off x="8582891" y="4738255"/>
              <a:ext cx="3460173" cy="1641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EA5BEB-E954-4158-B460-8FEC13F7F818}"/>
              </a:ext>
            </a:extLst>
          </p:cNvPr>
          <p:cNvSpPr txBox="1"/>
          <p:nvPr/>
        </p:nvSpPr>
        <p:spPr>
          <a:xfrm>
            <a:off x="8600211" y="5164300"/>
            <a:ext cx="344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 the cluster representatives(z) change a different distance metric is used  </a:t>
            </a:r>
          </a:p>
        </p:txBody>
      </p:sp>
    </p:spTree>
    <p:extLst>
      <p:ext uri="{BB962C8B-B14F-4D97-AF65-F5344CB8AC3E}">
        <p14:creationId xmlns:p14="http://schemas.microsoft.com/office/powerpoint/2010/main" val="28626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K- Means Algorithm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BE0A9-0643-42DE-9B76-13C53EAD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648257"/>
            <a:ext cx="9391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3" y="8098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K- Means illustration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BE8BE-E73F-4DA9-8E92-C7F0B2655026}"/>
              </a:ext>
            </a:extLst>
          </p:cNvPr>
          <p:cNvSpPr txBox="1"/>
          <p:nvPr/>
        </p:nvSpPr>
        <p:spPr>
          <a:xfrm>
            <a:off x="4646468" y="5074812"/>
            <a:ext cx="24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– Means Illustration</a:t>
            </a:r>
          </a:p>
          <a:p>
            <a:r>
              <a:rPr lang="en-US" dirty="0"/>
              <a:t>K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A68C6-B2C6-4636-94E8-8F0F35D8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73" y="970601"/>
            <a:ext cx="5424054" cy="40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3" y="80983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K-Means Challenges :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82A7B-BA9F-4F3C-B9AA-F58F16456A98}"/>
              </a:ext>
            </a:extLst>
          </p:cNvPr>
          <p:cNvSpPr txBox="1"/>
          <p:nvPr/>
        </p:nvSpPr>
        <p:spPr>
          <a:xfrm>
            <a:off x="1476463" y="1319401"/>
            <a:ext cx="24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B6898-F064-4987-A91D-D8B0A2CFC808}"/>
              </a:ext>
            </a:extLst>
          </p:cNvPr>
          <p:cNvSpPr txBox="1"/>
          <p:nvPr/>
        </p:nvSpPr>
        <p:spPr>
          <a:xfrm>
            <a:off x="385417" y="2052908"/>
            <a:ext cx="644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Clustering depends on the value of ‘K’ . Difficult to predict the ideal ‘K’ for many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01BB2-3D0B-4048-A643-CEB145E53A31}"/>
              </a:ext>
            </a:extLst>
          </p:cNvPr>
          <p:cNvSpPr txBox="1"/>
          <p:nvPr/>
        </p:nvSpPr>
        <p:spPr>
          <a:xfrm>
            <a:off x="385417" y="3066002"/>
            <a:ext cx="64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Clustering varies with different initial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60137-1F3B-47EA-B4DE-F472F4F0AF69}"/>
              </a:ext>
            </a:extLst>
          </p:cNvPr>
          <p:cNvSpPr txBox="1"/>
          <p:nvPr/>
        </p:nvSpPr>
        <p:spPr>
          <a:xfrm>
            <a:off x="385417" y="3890825"/>
            <a:ext cx="644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With varying cluster sizes, optimal clustering is difficult to achieve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9A5B8-F05F-4A75-AC01-F3503A91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756" y="1504067"/>
            <a:ext cx="4259154" cy="3761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5E5D1B-CF05-4854-9BE6-14A12B93B266}"/>
              </a:ext>
            </a:extLst>
          </p:cNvPr>
          <p:cNvSpPr txBox="1"/>
          <p:nvPr/>
        </p:nvSpPr>
        <p:spPr>
          <a:xfrm>
            <a:off x="7399283" y="5457025"/>
            <a:ext cx="435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problem in K-Means  with large number of clusters. (refer k-means++)</a:t>
            </a:r>
          </a:p>
        </p:txBody>
      </p:sp>
    </p:spTree>
    <p:extLst>
      <p:ext uri="{BB962C8B-B14F-4D97-AF65-F5344CB8AC3E}">
        <p14:creationId xmlns:p14="http://schemas.microsoft.com/office/powerpoint/2010/main" val="32813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From Last Lecture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3000438" y="1984030"/>
            <a:ext cx="4886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Scaling, Addition &amp;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Representation as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Inner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Outline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4101874" y="1921684"/>
            <a:ext cx="488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Distances Use-case – Clustering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EEB5F-1CC5-40B4-9D7E-1609B452EE62}"/>
              </a:ext>
            </a:extLst>
          </p:cNvPr>
          <p:cNvSpPr txBox="1"/>
          <p:nvPr/>
        </p:nvSpPr>
        <p:spPr>
          <a:xfrm>
            <a:off x="2890299" y="5563575"/>
            <a:ext cx="875452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Textbook: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Applied Linear Algebra, S. Boyd: Chapters 4,5.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88791" y="28159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Vector Norms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9D5E1-C827-4207-8B88-3FD5D559B38F}"/>
                  </a:ext>
                </a:extLst>
              </p:cNvPr>
              <p:cNvSpPr txBox="1"/>
              <p:nvPr/>
            </p:nvSpPr>
            <p:spPr>
              <a:xfrm>
                <a:off x="6427" y="1329532"/>
                <a:ext cx="4674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Euclidean norm (L2) of n-dimensional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9D5E1-C827-4207-8B88-3FD5D55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" y="1329532"/>
                <a:ext cx="4674157" cy="369332"/>
              </a:xfrm>
              <a:prstGeom prst="rect">
                <a:avLst/>
              </a:prstGeom>
              <a:blipFill>
                <a:blip r:embed="rId3"/>
                <a:stretch>
                  <a:fillRect l="-1043" t="-8197" r="-1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877CBB-4BD4-45C1-98ED-40BE82D7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7" y="1823853"/>
            <a:ext cx="2828925" cy="6286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B54221-57D5-45CC-A63B-0D9D835FF977}"/>
              </a:ext>
            </a:extLst>
          </p:cNvPr>
          <p:cNvGrpSpPr/>
          <p:nvPr/>
        </p:nvGrpSpPr>
        <p:grpSpPr>
          <a:xfrm>
            <a:off x="3516859" y="1942234"/>
            <a:ext cx="2368544" cy="342900"/>
            <a:chOff x="250831" y="1906489"/>
            <a:chExt cx="2368544" cy="342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942EA0-FE12-4BD8-8940-2FED631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831" y="1906489"/>
              <a:ext cx="514350" cy="342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1E4714-63F0-4932-9B18-8F2B672B6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3025" y="1916014"/>
              <a:ext cx="1276350" cy="3333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66474F-BB55-44EE-83A5-C24EC846A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228" y="1973164"/>
              <a:ext cx="285750" cy="2762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B7DB77-EBC2-48EF-8892-E712B5029B14}"/>
              </a:ext>
            </a:extLst>
          </p:cNvPr>
          <p:cNvSpPr txBox="1"/>
          <p:nvPr/>
        </p:nvSpPr>
        <p:spPr>
          <a:xfrm>
            <a:off x="156577" y="2645073"/>
            <a:ext cx="42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L1 - Norm: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40DDF-9AEA-4934-9752-25411CB98490}"/>
              </a:ext>
            </a:extLst>
          </p:cNvPr>
          <p:cNvSpPr txBox="1"/>
          <p:nvPr/>
        </p:nvSpPr>
        <p:spPr>
          <a:xfrm>
            <a:off x="16863" y="4335861"/>
            <a:ext cx="42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 of Sum: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F3BDE2-F5AC-4113-9F00-66C75CC9A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52" y="5280808"/>
            <a:ext cx="1000125" cy="514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729B18-DA14-4D59-A810-D24C52683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5316" y="5409196"/>
            <a:ext cx="1971675" cy="361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16949-287F-49FC-BE4E-D9CD02135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5271" y="5409196"/>
            <a:ext cx="2886075" cy="361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89F28C-D72A-49B5-844D-CFF60A1A42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316" y="6008605"/>
            <a:ext cx="2409825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7D3EB-0923-4018-8B8E-FFB36758D8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684" y="3389652"/>
            <a:ext cx="4335094" cy="700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CCD439-839A-4F95-A281-1B39BADCF5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1480" y="361236"/>
            <a:ext cx="3512820" cy="3378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707BED-2C27-40E6-89EA-91842ABA590E}"/>
              </a:ext>
            </a:extLst>
          </p:cNvPr>
          <p:cNvSpPr txBox="1"/>
          <p:nvPr/>
        </p:nvSpPr>
        <p:spPr>
          <a:xfrm>
            <a:off x="8412480" y="390586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L1-Norm vs L2- Norm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F80EF4-D138-4309-82D4-8373BCDA7095}"/>
                  </a:ext>
                </a:extLst>
              </p:cNvPr>
              <p:cNvSpPr txBox="1"/>
              <p:nvPr/>
            </p:nvSpPr>
            <p:spPr>
              <a:xfrm>
                <a:off x="7694972" y="4765350"/>
                <a:ext cx="34002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two vectors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which has noisy components . In this case which norm is more reliable to compute the distance between the vectors, L1 or L2?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F80EF4-D138-4309-82D4-8373BCDA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72" y="4765350"/>
                <a:ext cx="3400221" cy="1477328"/>
              </a:xfrm>
              <a:prstGeom prst="rect">
                <a:avLst/>
              </a:prstGeom>
              <a:blipFill>
                <a:blip r:embed="rId14"/>
                <a:stretch>
                  <a:fillRect l="-1434" t="-2479" r="-197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AB70AA5-69DC-4CAC-B31D-9B5992C1A2DD}"/>
              </a:ext>
            </a:extLst>
          </p:cNvPr>
          <p:cNvGrpSpPr/>
          <p:nvPr/>
        </p:nvGrpSpPr>
        <p:grpSpPr>
          <a:xfrm>
            <a:off x="6573070" y="4636513"/>
            <a:ext cx="4971230" cy="1545366"/>
            <a:chOff x="6573070" y="4636513"/>
            <a:chExt cx="4971230" cy="15453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441455-7FD1-45EE-ACBD-06B1E5F052B3}"/>
                </a:ext>
              </a:extLst>
            </p:cNvPr>
            <p:cNvSpPr/>
            <p:nvPr/>
          </p:nvSpPr>
          <p:spPr>
            <a:xfrm>
              <a:off x="6573070" y="4636513"/>
              <a:ext cx="4971230" cy="15453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130218-9E02-459C-9601-449326008143}"/>
                </a:ext>
              </a:extLst>
            </p:cNvPr>
            <p:cNvSpPr txBox="1"/>
            <p:nvPr/>
          </p:nvSpPr>
          <p:spPr>
            <a:xfrm>
              <a:off x="6755568" y="4769982"/>
              <a:ext cx="75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3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  <p:bldP spid="1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Distances : Examples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F1396F-91EF-4690-AB48-77F07A800B2E}"/>
              </a:ext>
            </a:extLst>
          </p:cNvPr>
          <p:cNvGrpSpPr/>
          <p:nvPr/>
        </p:nvGrpSpPr>
        <p:grpSpPr>
          <a:xfrm>
            <a:off x="445210" y="922388"/>
            <a:ext cx="4064012" cy="5741765"/>
            <a:chOff x="445210" y="922388"/>
            <a:chExt cx="4064012" cy="57417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305FA29-FE6F-44BD-A119-E4919855B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397" y="1469617"/>
              <a:ext cx="3933825" cy="2095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F94263-2BF3-49FA-BE2D-E94B0C865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664" y="1931110"/>
              <a:ext cx="2143125" cy="23812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F67A9C-BBE4-4E2B-95B9-13401A2AF916}"/>
                </a:ext>
              </a:extLst>
            </p:cNvPr>
            <p:cNvGrpSpPr/>
            <p:nvPr/>
          </p:nvGrpSpPr>
          <p:grpSpPr>
            <a:xfrm>
              <a:off x="613664" y="2309021"/>
              <a:ext cx="3631406" cy="409597"/>
              <a:chOff x="613664" y="2309021"/>
              <a:chExt cx="3631406" cy="40959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2DFFB1E-0F67-4CCC-AC96-CCBCD7657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336" y="2404293"/>
                <a:ext cx="323850" cy="314325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CD8D37D-70D5-475F-8EC6-B9681CE9550E}"/>
                  </a:ext>
                </a:extLst>
              </p:cNvPr>
              <p:cNvGrpSpPr/>
              <p:nvPr/>
            </p:nvGrpSpPr>
            <p:grpSpPr>
              <a:xfrm>
                <a:off x="613664" y="2309021"/>
                <a:ext cx="3631406" cy="369332"/>
                <a:chOff x="7253455" y="2451330"/>
                <a:chExt cx="3631406" cy="369332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6905832-994E-440D-9F50-79EFB08DA7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53455" y="2563487"/>
                  <a:ext cx="3162300" cy="257175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A09853-E02B-476D-88A9-A5E03AABD933}"/>
                    </a:ext>
                  </a:extLst>
                </p:cNvPr>
                <p:cNvSpPr txBox="1"/>
                <p:nvPr/>
              </p:nvSpPr>
              <p:spPr>
                <a:xfrm>
                  <a:off x="10594348" y="2451330"/>
                  <a:ext cx="2905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:</a:t>
                  </a:r>
                </a:p>
              </p:txBody>
            </p:sp>
          </p:grp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ED467EC-D31B-46AF-AF0D-89F4D579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03" y="2894361"/>
              <a:ext cx="3590925" cy="361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3A911F-B460-493E-AD13-9DA34D55D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210" y="3543376"/>
              <a:ext cx="3676818" cy="3120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9706EF-7511-43CA-8FF7-41745A19C588}"/>
                </a:ext>
              </a:extLst>
            </p:cNvPr>
            <p:cNvSpPr txBox="1"/>
            <p:nvPr/>
          </p:nvSpPr>
          <p:spPr>
            <a:xfrm>
              <a:off x="445210" y="922388"/>
              <a:ext cx="276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Nearest neighbor: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1FA09-26A2-44B1-82A0-29F0B8394290}"/>
              </a:ext>
            </a:extLst>
          </p:cNvPr>
          <p:cNvGrpSpPr/>
          <p:nvPr/>
        </p:nvGrpSpPr>
        <p:grpSpPr>
          <a:xfrm>
            <a:off x="5082956" y="874707"/>
            <a:ext cx="7069715" cy="4576759"/>
            <a:chOff x="5082956" y="874707"/>
            <a:chExt cx="7069715" cy="45767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6F432A-D8F2-412B-813F-000BD476DD7D}"/>
                </a:ext>
              </a:extLst>
            </p:cNvPr>
            <p:cNvSpPr txBox="1"/>
            <p:nvPr/>
          </p:nvSpPr>
          <p:spPr>
            <a:xfrm>
              <a:off x="5846461" y="1561778"/>
              <a:ext cx="5585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Document represented as vectors : histogram of words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4877E5-66FD-46C8-B356-95D3F16BBE82}"/>
                </a:ext>
              </a:extLst>
            </p:cNvPr>
            <p:cNvSpPr txBox="1"/>
            <p:nvPr/>
          </p:nvSpPr>
          <p:spPr>
            <a:xfrm>
              <a:off x="7085001" y="874707"/>
              <a:ext cx="276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Document Distances: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88C2CC-F73D-4E7E-9FF5-EC5F8DF7E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2956" y="3543376"/>
              <a:ext cx="7069715" cy="19080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1B3F89-A874-4B65-B55B-A3BEFA51460C}"/>
                </a:ext>
              </a:extLst>
            </p:cNvPr>
            <p:cNvSpPr txBox="1"/>
            <p:nvPr/>
          </p:nvSpPr>
          <p:spPr>
            <a:xfrm>
              <a:off x="5946738" y="2973733"/>
              <a:ext cx="5342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Pairwise Distances between various Wikipedia articles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FC8C28-0A7B-49A9-9A69-6DBCEC21FA6C}"/>
                </a:ext>
              </a:extLst>
            </p:cNvPr>
            <p:cNvSpPr txBox="1"/>
            <p:nvPr/>
          </p:nvSpPr>
          <p:spPr>
            <a:xfrm>
              <a:off x="5846461" y="2050172"/>
              <a:ext cx="6217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Difference of vector norms are distances between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2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Standardization (Vector Dimension)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2163F-71AA-479D-BEA7-FD4B83017AAE}"/>
              </a:ext>
            </a:extLst>
          </p:cNvPr>
          <p:cNvGrpSpPr/>
          <p:nvPr/>
        </p:nvGrpSpPr>
        <p:grpSpPr>
          <a:xfrm>
            <a:off x="398750" y="1755068"/>
            <a:ext cx="2253924" cy="381000"/>
            <a:chOff x="476250" y="1798069"/>
            <a:chExt cx="2253924" cy="381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0AE7CD-63B7-42E8-A4AF-257B9ABE4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1855219"/>
              <a:ext cx="723900" cy="26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81C086-6686-4B6D-A33E-8E70ECA1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9549" y="1798069"/>
              <a:ext cx="1190625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C2DB10-7A59-4040-BFA5-92060C29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1737" y="1855219"/>
              <a:ext cx="276225" cy="21907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74A5-3D18-45CB-ABFD-A838753E19CC}"/>
              </a:ext>
            </a:extLst>
          </p:cNvPr>
          <p:cNvGrpSpPr/>
          <p:nvPr/>
        </p:nvGrpSpPr>
        <p:grpSpPr>
          <a:xfrm>
            <a:off x="398750" y="2330352"/>
            <a:ext cx="2889087" cy="371475"/>
            <a:chOff x="398750" y="2261239"/>
            <a:chExt cx="2889087" cy="3714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AC1F94-B890-4CC3-B9BD-870EC0CFF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750" y="2308864"/>
              <a:ext cx="704850" cy="2667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903E4E-0E05-4859-9490-51308BA37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0462" y="2261239"/>
              <a:ext cx="1857375" cy="3714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C5D145-1023-4839-9C57-60C38CDC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9604" y="2302287"/>
              <a:ext cx="276225" cy="219075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5541635-74BB-46E2-987A-64A4F301E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56" y="4702654"/>
            <a:ext cx="6856137" cy="19614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9F6B0D-D7BE-48D3-9997-D54BD300E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260" y="3024973"/>
            <a:ext cx="2762250" cy="723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18B4EC0-CC5D-4FDD-9D8B-346116DF759F}"/>
              </a:ext>
            </a:extLst>
          </p:cNvPr>
          <p:cNvSpPr txBox="1"/>
          <p:nvPr/>
        </p:nvSpPr>
        <p:spPr>
          <a:xfrm>
            <a:off x="398750" y="4144283"/>
            <a:ext cx="270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Vector Standardization: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A8294-F510-485A-877C-BD249969016D}"/>
              </a:ext>
            </a:extLst>
          </p:cNvPr>
          <p:cNvSpPr txBox="1"/>
          <p:nvPr/>
        </p:nvSpPr>
        <p:spPr>
          <a:xfrm>
            <a:off x="7859357" y="5152956"/>
            <a:ext cx="433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Standardization: Useful for comparing 1D series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82C837-3ACB-4D40-8F06-7B3AE4D37A68}"/>
              </a:ext>
            </a:extLst>
          </p:cNvPr>
          <p:cNvGrpSpPr/>
          <p:nvPr/>
        </p:nvGrpSpPr>
        <p:grpSpPr>
          <a:xfrm>
            <a:off x="305232" y="1075009"/>
            <a:ext cx="8802582" cy="438150"/>
            <a:chOff x="305232" y="1075009"/>
            <a:chExt cx="8802582" cy="438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311745-F360-453B-865E-A6C49F34C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5232" y="1075009"/>
              <a:ext cx="4162425" cy="43815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154C27A-E9BC-4D65-A106-A1CBEF364C14}"/>
                </a:ext>
              </a:extLst>
            </p:cNvPr>
            <p:cNvSpPr txBox="1"/>
            <p:nvPr/>
          </p:nvSpPr>
          <p:spPr>
            <a:xfrm>
              <a:off x="4775171" y="1075009"/>
              <a:ext cx="4332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Comparison of two  time –series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5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Standardization (Feature Dimension)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57374-358E-4D36-B991-FF57906A6A15}"/>
              </a:ext>
            </a:extLst>
          </p:cNvPr>
          <p:cNvSpPr txBox="1"/>
          <p:nvPr/>
        </p:nvSpPr>
        <p:spPr>
          <a:xfrm>
            <a:off x="228864" y="2475848"/>
            <a:ext cx="270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Standardization: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C2A7F7-EE83-4029-908D-521A185BEBA9}"/>
              </a:ext>
            </a:extLst>
          </p:cNvPr>
          <p:cNvSpPr txBox="1"/>
          <p:nvPr/>
        </p:nvSpPr>
        <p:spPr>
          <a:xfrm>
            <a:off x="6643222" y="5198374"/>
            <a:ext cx="222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Before Data Standardization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1FA256AE-803E-48A7-8B45-6484A8A3E7C7}"/>
              </a:ext>
            </a:extLst>
          </p:cNvPr>
          <p:cNvGraphicFramePr>
            <a:graphicFrameLocks noGrp="1"/>
          </p:cNvGraphicFramePr>
          <p:nvPr/>
        </p:nvGraphicFramePr>
        <p:xfrm>
          <a:off x="267459" y="2991400"/>
          <a:ext cx="4336568" cy="2499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4142">
                  <a:extLst>
                    <a:ext uri="{9D8B030D-6E8A-4147-A177-3AD203B41FA5}">
                      <a16:colId xmlns:a16="http://schemas.microsoft.com/office/drawing/2014/main" val="3368191180"/>
                    </a:ext>
                  </a:extLst>
                </a:gridCol>
                <a:gridCol w="1084142">
                  <a:extLst>
                    <a:ext uri="{9D8B030D-6E8A-4147-A177-3AD203B41FA5}">
                      <a16:colId xmlns:a16="http://schemas.microsoft.com/office/drawing/2014/main" val="1497892120"/>
                    </a:ext>
                  </a:extLst>
                </a:gridCol>
                <a:gridCol w="1168797">
                  <a:extLst>
                    <a:ext uri="{9D8B030D-6E8A-4147-A177-3AD203B41FA5}">
                      <a16:colId xmlns:a16="http://schemas.microsoft.com/office/drawing/2014/main" val="2373255718"/>
                    </a:ext>
                  </a:extLst>
                </a:gridCol>
                <a:gridCol w="999487">
                  <a:extLst>
                    <a:ext uri="{9D8B030D-6E8A-4147-A177-3AD203B41FA5}">
                      <a16:colId xmlns:a16="http://schemas.microsoft.com/office/drawing/2014/main" val="364373196"/>
                    </a:ext>
                  </a:extLst>
                </a:gridCol>
              </a:tblGrid>
              <a:tr h="748903">
                <a:tc>
                  <a:txBody>
                    <a:bodyPr/>
                    <a:lstStyle/>
                    <a:p>
                      <a:r>
                        <a:rPr lang="en-US" sz="1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of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Expected Position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6002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r>
                        <a:rPr lang="en-US" sz="1600" dirty="0"/>
                        <a:t>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72254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r>
                        <a:rPr lang="en-US" sz="1600" dirty="0"/>
                        <a:t>Abhinav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61661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r>
                        <a:rPr lang="en-US" sz="1600" dirty="0"/>
                        <a:t>Ashutosh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96532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Dishi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5154"/>
                  </a:ext>
                </a:extLst>
              </a:tr>
              <a:tr h="299561">
                <a:tc>
                  <a:txBody>
                    <a:bodyPr/>
                    <a:lstStyle/>
                    <a:p>
                      <a:r>
                        <a:rPr lang="en-US" sz="1600" dirty="0"/>
                        <a:t>Abhishek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44921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75EE8F9-B86B-45A7-A936-050D5172A805}"/>
              </a:ext>
            </a:extLst>
          </p:cNvPr>
          <p:cNvSpPr txBox="1"/>
          <p:nvPr/>
        </p:nvSpPr>
        <p:spPr>
          <a:xfrm>
            <a:off x="9990711" y="5198373"/>
            <a:ext cx="172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Data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10C85-ECB7-457C-9675-347764D2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4" y="1986176"/>
            <a:ext cx="2700096" cy="2885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5665C-8264-48F9-932A-EE3AAF0D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32" y="1492231"/>
            <a:ext cx="3515455" cy="3379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21BAB-72DE-4A6D-BC15-3E021E911D10}"/>
                  </a:ext>
                </a:extLst>
              </p:cNvPr>
              <p:cNvSpPr txBox="1"/>
              <p:nvPr/>
            </p:nvSpPr>
            <p:spPr>
              <a:xfrm>
                <a:off x="428806" y="870160"/>
                <a:ext cx="4909704" cy="428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:,ⅈ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,ⅈ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𝐚𝐯𝐠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:,ⅈ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21BAB-72DE-4A6D-BC15-3E021E91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6" y="870160"/>
                <a:ext cx="4909704" cy="428322"/>
              </a:xfrm>
              <a:prstGeom prst="rect">
                <a:avLst/>
              </a:prstGeom>
              <a:blipFill>
                <a:blip r:embed="rId5"/>
                <a:stretch>
                  <a:fillRect l="-2854" t="-428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D74F6D-3321-4B60-98B5-0C0DB464CD57}"/>
              </a:ext>
            </a:extLst>
          </p:cNvPr>
          <p:cNvSpPr txBox="1"/>
          <p:nvPr/>
        </p:nvSpPr>
        <p:spPr>
          <a:xfrm>
            <a:off x="267460" y="1516720"/>
            <a:ext cx="523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Standardization is done along feature dimension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E939F1-F90E-4B89-A190-FB72C6DCA8AD}"/>
              </a:ext>
            </a:extLst>
          </p:cNvPr>
          <p:cNvSpPr txBox="1"/>
          <p:nvPr/>
        </p:nvSpPr>
        <p:spPr>
          <a:xfrm>
            <a:off x="267459" y="1960297"/>
            <a:ext cx="523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in ML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6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9" grpId="0"/>
      <p:bldP spid="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Clustering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E1374E-E266-4E5C-BADA-AD55F0130319}"/>
                  </a:ext>
                </a:extLst>
              </p:cNvPr>
              <p:cNvSpPr txBox="1"/>
              <p:nvPr/>
            </p:nvSpPr>
            <p:spPr>
              <a:xfrm>
                <a:off x="228863" y="997527"/>
                <a:ext cx="9367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Objective: </a:t>
                </a:r>
                <a:r>
                  <a:rPr 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groups/clusters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E1374E-E266-4E5C-BADA-AD55F0130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3" y="997527"/>
                <a:ext cx="9367897" cy="369332"/>
              </a:xfrm>
              <a:prstGeom prst="rect">
                <a:avLst/>
              </a:prstGeom>
              <a:blipFill>
                <a:blip r:embed="rId3"/>
                <a:stretch>
                  <a:fillRect l="-5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C383D8C-D263-4708-91EC-680203F16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6374"/>
            <a:ext cx="3422938" cy="3294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FF5A3-6E7F-4735-9EF5-8B80B3DF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089" y="2082006"/>
            <a:ext cx="3260147" cy="325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1D98D-B609-4A1C-AE99-E1EEB7E4E2BC}"/>
              </a:ext>
            </a:extLst>
          </p:cNvPr>
          <p:cNvSpPr txBox="1"/>
          <p:nvPr/>
        </p:nvSpPr>
        <p:spPr>
          <a:xfrm>
            <a:off x="706582" y="5860473"/>
            <a:ext cx="19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648C9-0AC4-4CA2-9DA1-40681B8AECD8}"/>
              </a:ext>
            </a:extLst>
          </p:cNvPr>
          <p:cNvSpPr txBox="1"/>
          <p:nvPr/>
        </p:nvSpPr>
        <p:spPr>
          <a:xfrm>
            <a:off x="5462587" y="5920014"/>
            <a:ext cx="19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38F56-DC02-4427-B7F0-49BD4E36DF58}"/>
              </a:ext>
            </a:extLst>
          </p:cNvPr>
          <p:cNvSpPr txBox="1"/>
          <p:nvPr/>
        </p:nvSpPr>
        <p:spPr>
          <a:xfrm>
            <a:off x="8354291" y="1712674"/>
            <a:ext cx="305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85504-7D87-43DC-9DEC-DE2EF61FF8F5}"/>
                  </a:ext>
                </a:extLst>
              </p:cNvPr>
              <p:cNvSpPr txBox="1"/>
              <p:nvPr/>
            </p:nvSpPr>
            <p:spPr>
              <a:xfrm>
                <a:off x="8354291" y="2410691"/>
                <a:ext cx="3699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Document Topic Discovery</a:t>
                </a:r>
              </a:p>
              <a:p>
                <a:r>
                  <a:rPr lang="en-US" dirty="0"/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word histograms)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C85504-7D87-43DC-9DEC-DE2EF61F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91" y="2410691"/>
                <a:ext cx="3699164" cy="646331"/>
              </a:xfrm>
              <a:prstGeom prst="rect">
                <a:avLst/>
              </a:prstGeom>
              <a:blipFill>
                <a:blip r:embed="rId11"/>
                <a:stretch>
                  <a:fillRect l="-13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71DD3-8215-4844-870F-087416B8AEC0}"/>
                  </a:ext>
                </a:extLst>
              </p:cNvPr>
              <p:cNvSpPr txBox="1"/>
              <p:nvPr/>
            </p:nvSpPr>
            <p:spPr>
              <a:xfrm>
                <a:off x="8354291" y="3279933"/>
                <a:ext cx="2992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  Patient Clustering</a:t>
                </a:r>
              </a:p>
              <a:p>
                <a:r>
                  <a:rPr lang="en-US" dirty="0"/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patient details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71DD3-8215-4844-870F-087416B8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91" y="3279933"/>
                <a:ext cx="2992582" cy="646331"/>
              </a:xfrm>
              <a:prstGeom prst="rect">
                <a:avLst/>
              </a:prstGeom>
              <a:blipFill>
                <a:blip r:embed="rId12"/>
                <a:stretch>
                  <a:fillRect l="-162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1AAFE-B9E4-49AD-BB8F-7CFE6223BA63}"/>
                  </a:ext>
                </a:extLst>
              </p:cNvPr>
              <p:cNvSpPr txBox="1"/>
              <p:nvPr/>
            </p:nvSpPr>
            <p:spPr>
              <a:xfrm>
                <a:off x="3194339" y="4780845"/>
                <a:ext cx="13092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1AAFE-B9E4-49AD-BB8F-7CFE6223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39" y="4780845"/>
                <a:ext cx="1309254" cy="14773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55819-1F16-4024-934A-719843268DAC}"/>
                  </a:ext>
                </a:extLst>
              </p:cNvPr>
              <p:cNvSpPr txBox="1"/>
              <p:nvPr/>
            </p:nvSpPr>
            <p:spPr>
              <a:xfrm>
                <a:off x="8354291" y="4149175"/>
                <a:ext cx="34186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  Customer Segmentation</a:t>
                </a:r>
              </a:p>
              <a:p>
                <a:r>
                  <a:rPr lang="en-US" dirty="0"/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purchase quantities for 	various items)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C55819-1F16-4024-934A-71984326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91" y="4149175"/>
                <a:ext cx="3418609" cy="923330"/>
              </a:xfrm>
              <a:prstGeom prst="rect">
                <a:avLst/>
              </a:prstGeom>
              <a:blipFill>
                <a:blip r:embed="rId14"/>
                <a:stretch>
                  <a:fillRect l="-142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7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8864" y="19384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Clustering Formulation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340478-DA04-4F0B-AC11-FF4EC8F13446}"/>
                  </a:ext>
                </a:extLst>
              </p:cNvPr>
              <p:cNvSpPr txBox="1"/>
              <p:nvPr/>
            </p:nvSpPr>
            <p:spPr>
              <a:xfrm>
                <a:off x="2442127" y="1385155"/>
                <a:ext cx="65408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Assume K “ </a:t>
                </a:r>
                <a:r>
                  <a:rPr lang="en-US" dirty="0">
                    <a:solidFill>
                      <a:srgbClr val="FF0000"/>
                    </a:solidFill>
                  </a:rPr>
                  <a:t>Group Representative/Cluster Centroids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–vectors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340478-DA04-4F0B-AC11-FF4EC8F1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27" y="1385155"/>
                <a:ext cx="6540895" cy="646331"/>
              </a:xfrm>
              <a:prstGeom prst="rect">
                <a:avLst/>
              </a:prstGeom>
              <a:blipFill>
                <a:blip r:embed="rId3"/>
                <a:stretch>
                  <a:fillRect l="-839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A189F3-ED04-429A-A3A8-DDC02959D395}"/>
                  </a:ext>
                </a:extLst>
              </p:cNvPr>
              <p:cNvSpPr txBox="1"/>
              <p:nvPr/>
            </p:nvSpPr>
            <p:spPr>
              <a:xfrm>
                <a:off x="2442127" y="2183374"/>
                <a:ext cx="5018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 need not be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A189F3-ED04-429A-A3A8-DDC02959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27" y="2183374"/>
                <a:ext cx="5018545" cy="369332"/>
              </a:xfrm>
              <a:prstGeom prst="rect">
                <a:avLst/>
              </a:prstGeom>
              <a:blipFill>
                <a:blip r:embed="rId4"/>
                <a:stretch>
                  <a:fillRect l="-109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D786A76-B665-44E3-B57A-2780760F668B}"/>
              </a:ext>
            </a:extLst>
          </p:cNvPr>
          <p:cNvGrpSpPr/>
          <p:nvPr/>
        </p:nvGrpSpPr>
        <p:grpSpPr>
          <a:xfrm>
            <a:off x="2631698" y="3779480"/>
            <a:ext cx="7786432" cy="367022"/>
            <a:chOff x="363812" y="2486125"/>
            <a:chExt cx="7786432" cy="3670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C655F-490B-4EE9-B61C-D62D2EDC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12" y="2486125"/>
              <a:ext cx="2095500" cy="352425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44432CB-C9BA-40D7-8190-EB6F8C4E3CEE}"/>
                </a:ext>
              </a:extLst>
            </p:cNvPr>
            <p:cNvSpPr/>
            <p:nvPr/>
          </p:nvSpPr>
          <p:spPr>
            <a:xfrm>
              <a:off x="2636668" y="2632001"/>
              <a:ext cx="230820" cy="11844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3369B5-75C5-47DF-862F-75E864B4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4844" y="2529297"/>
              <a:ext cx="3162300" cy="323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85CBC0-2631-4CE2-9AE6-1BD79523D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7144" y="2529297"/>
              <a:ext cx="1638300" cy="30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766674-EEF6-4838-8BB6-D083B03A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45444" y="2536148"/>
              <a:ext cx="304800" cy="25717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F0FBD-EE99-4C2E-851F-A44F19A80E06}"/>
                  </a:ext>
                </a:extLst>
              </p:cNvPr>
              <p:cNvSpPr txBox="1"/>
              <p:nvPr/>
            </p:nvSpPr>
            <p:spPr>
              <a:xfrm>
                <a:off x="2442127" y="3025816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2,⋯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group assignment variables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F0FBD-EE99-4C2E-851F-A44F19A80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27" y="3025816"/>
                <a:ext cx="6094268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1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84702</TotalTime>
  <Words>598</Words>
  <Application>Microsoft Office PowerPoint</Application>
  <PresentationFormat>Widescreen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525</cp:revision>
  <dcterms:created xsi:type="dcterms:W3CDTF">2019-02-03T07:50:15Z</dcterms:created>
  <dcterms:modified xsi:type="dcterms:W3CDTF">2022-08-03T09:52:09Z</dcterms:modified>
</cp:coreProperties>
</file>