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3" r:id="rId2"/>
    <p:sldId id="317" r:id="rId3"/>
    <p:sldId id="345" r:id="rId4"/>
    <p:sldId id="326" r:id="rId5"/>
    <p:sldId id="327" r:id="rId6"/>
    <p:sldId id="346" r:id="rId7"/>
    <p:sldId id="328" r:id="rId8"/>
    <p:sldId id="330" r:id="rId9"/>
    <p:sldId id="331" r:id="rId10"/>
    <p:sldId id="342" r:id="rId11"/>
    <p:sldId id="339" r:id="rId12"/>
    <p:sldId id="332" r:id="rId13"/>
    <p:sldId id="333" r:id="rId14"/>
    <p:sldId id="334" r:id="rId15"/>
    <p:sldId id="335" r:id="rId16"/>
    <p:sldId id="350" r:id="rId17"/>
    <p:sldId id="337" r:id="rId18"/>
    <p:sldId id="340" r:id="rId19"/>
    <p:sldId id="349" r:id="rId20"/>
    <p:sldId id="343" r:id="rId21"/>
    <p:sldId id="348" r:id="rId22"/>
    <p:sldId id="34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FCCFF"/>
    <a:srgbClr val="FFFFCC"/>
    <a:srgbClr val="0033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6125" autoAdjust="0"/>
  </p:normalViewPr>
  <p:slideViewPr>
    <p:cSldViewPr snapToGrid="0">
      <p:cViewPr varScale="1">
        <p:scale>
          <a:sx n="57" d="100"/>
          <a:sy n="57" d="100"/>
        </p:scale>
        <p:origin x="9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wanath gopalakrishnan" userId="0291d92d5a8006f9" providerId="LiveId" clId="{6BF266E0-3C61-4FAF-8B9F-740630899BE5}"/>
    <pc:docChg chg="undo custSel addSld delSld modSld sldOrd">
      <pc:chgData name="viswanath gopalakrishnan" userId="0291d92d5a8006f9" providerId="LiveId" clId="{6BF266E0-3C61-4FAF-8B9F-740630899BE5}" dt="2020-08-11T09:01:43.524" v="1608" actId="1076"/>
      <pc:docMkLst>
        <pc:docMk/>
      </pc:docMkLst>
      <pc:sldChg chg="modSp mod">
        <pc:chgData name="viswanath gopalakrishnan" userId="0291d92d5a8006f9" providerId="LiveId" clId="{6BF266E0-3C61-4FAF-8B9F-740630899BE5}" dt="2020-07-27T09:02:26.092" v="1196" actId="1076"/>
        <pc:sldMkLst>
          <pc:docMk/>
          <pc:sldMk cId="1030127703" sldId="263"/>
        </pc:sldMkLst>
        <pc:spChg chg="mod">
          <ac:chgData name="viswanath gopalakrishnan" userId="0291d92d5a8006f9" providerId="LiveId" clId="{6BF266E0-3C61-4FAF-8B9F-740630899BE5}" dt="2020-07-27T09:02:26.092" v="1196" actId="1076"/>
          <ac:spMkLst>
            <pc:docMk/>
            <pc:sldMk cId="1030127703" sldId="263"/>
            <ac:spMk id="2" creationId="{B1294D20-5533-481C-A381-BD921BBDA10F}"/>
          </ac:spMkLst>
        </pc:spChg>
      </pc:sldChg>
      <pc:sldChg chg="modSp mod">
        <pc:chgData name="viswanath gopalakrishnan" userId="0291d92d5a8006f9" providerId="LiveId" clId="{6BF266E0-3C61-4FAF-8B9F-740630899BE5}" dt="2020-07-27T09:03:23.046" v="1233" actId="14100"/>
        <pc:sldMkLst>
          <pc:docMk/>
          <pc:sldMk cId="392727911" sldId="317"/>
        </pc:sldMkLst>
        <pc:spChg chg="mod">
          <ac:chgData name="viswanath gopalakrishnan" userId="0291d92d5a8006f9" providerId="LiveId" clId="{6BF266E0-3C61-4FAF-8B9F-740630899BE5}" dt="2020-07-27T09:03:23.046" v="1233" actId="14100"/>
          <ac:spMkLst>
            <pc:docMk/>
            <pc:sldMk cId="392727911" sldId="317"/>
            <ac:spMk id="5" creationId="{ED8F4497-9D2C-4946-8BA6-865AFAF6C08B}"/>
          </ac:spMkLst>
        </pc:spChg>
      </pc:sldChg>
      <pc:sldChg chg="modNotesTx">
        <pc:chgData name="viswanath gopalakrishnan" userId="0291d92d5a8006f9" providerId="LiveId" clId="{6BF266E0-3C61-4FAF-8B9F-740630899BE5}" dt="2020-07-27T07:24:26.262" v="858" actId="20577"/>
        <pc:sldMkLst>
          <pc:docMk/>
          <pc:sldMk cId="626327236" sldId="318"/>
        </pc:sldMkLst>
      </pc:sldChg>
      <pc:sldChg chg="modSp mod modNotesTx">
        <pc:chgData name="viswanath gopalakrishnan" userId="0291d92d5a8006f9" providerId="LiveId" clId="{6BF266E0-3C61-4FAF-8B9F-740630899BE5}" dt="2020-07-27T07:08:19.109" v="518" actId="1076"/>
        <pc:sldMkLst>
          <pc:docMk/>
          <pc:sldMk cId="3294766602" sldId="326"/>
        </pc:sldMkLst>
        <pc:spChg chg="mod">
          <ac:chgData name="viswanath gopalakrishnan" userId="0291d92d5a8006f9" providerId="LiveId" clId="{6BF266E0-3C61-4FAF-8B9F-740630899BE5}" dt="2020-07-27T07:08:19.109" v="518" actId="1076"/>
          <ac:spMkLst>
            <pc:docMk/>
            <pc:sldMk cId="3294766602" sldId="326"/>
            <ac:spMk id="8" creationId="{40038F56-DC02-4427-B7F0-49BD4E36DF58}"/>
          </ac:spMkLst>
        </pc:spChg>
      </pc:sldChg>
      <pc:sldChg chg="addSp modSp mod modNotes modNotesTx">
        <pc:chgData name="viswanath gopalakrishnan" userId="0291d92d5a8006f9" providerId="LiveId" clId="{6BF266E0-3C61-4FAF-8B9F-740630899BE5}" dt="2020-07-27T07:07:20.753" v="517" actId="1076"/>
        <pc:sldMkLst>
          <pc:docMk/>
          <pc:sldMk cId="1134129513" sldId="327"/>
        </pc:sldMkLst>
        <pc:spChg chg="mod">
          <ac:chgData name="viswanath gopalakrishnan" userId="0291d92d5a8006f9" providerId="LiveId" clId="{6BF266E0-3C61-4FAF-8B9F-740630899BE5}" dt="2020-07-27T07:07:05.719" v="514" actId="1076"/>
          <ac:spMkLst>
            <pc:docMk/>
            <pc:sldMk cId="1134129513" sldId="327"/>
            <ac:spMk id="2" creationId="{5C229157-782D-46D3-B05E-E4126A2AF3BE}"/>
          </ac:spMkLst>
        </pc:spChg>
        <pc:spChg chg="add mod">
          <ac:chgData name="viswanath gopalakrishnan" userId="0291d92d5a8006f9" providerId="LiveId" clId="{6BF266E0-3C61-4FAF-8B9F-740630899BE5}" dt="2020-07-27T07:06:41.601" v="507" actId="1076"/>
          <ac:spMkLst>
            <pc:docMk/>
            <pc:sldMk cId="1134129513" sldId="327"/>
            <ac:spMk id="12" creationId="{D656DD29-CF9F-4EA0-8799-EC84D9B2C3D1}"/>
          </ac:spMkLst>
        </pc:spChg>
        <pc:spChg chg="add mod">
          <ac:chgData name="viswanath gopalakrishnan" userId="0291d92d5a8006f9" providerId="LiveId" clId="{6BF266E0-3C61-4FAF-8B9F-740630899BE5}" dt="2020-07-27T07:06:36.857" v="506" actId="1076"/>
          <ac:spMkLst>
            <pc:docMk/>
            <pc:sldMk cId="1134129513" sldId="327"/>
            <ac:spMk id="13" creationId="{32BDEAD2-1125-442F-92CB-3CE4F711D6A6}"/>
          </ac:spMkLst>
        </pc:spChg>
        <pc:spChg chg="mod">
          <ac:chgData name="viswanath gopalakrishnan" userId="0291d92d5a8006f9" providerId="LiveId" clId="{6BF266E0-3C61-4FAF-8B9F-740630899BE5}" dt="2020-07-27T07:07:17.051" v="516" actId="1076"/>
          <ac:spMkLst>
            <pc:docMk/>
            <pc:sldMk cId="1134129513" sldId="327"/>
            <ac:spMk id="14" creationId="{EF340478-DA04-4F0B-AC11-FF4EC8F13446}"/>
          </ac:spMkLst>
        </pc:spChg>
        <pc:spChg chg="add mod">
          <ac:chgData name="viswanath gopalakrishnan" userId="0291d92d5a8006f9" providerId="LiveId" clId="{6BF266E0-3C61-4FAF-8B9F-740630899BE5}" dt="2020-07-27T07:06:36.857" v="506" actId="1076"/>
          <ac:spMkLst>
            <pc:docMk/>
            <pc:sldMk cId="1134129513" sldId="327"/>
            <ac:spMk id="15" creationId="{4637E625-5A31-4862-8653-28B453B3CF41}"/>
          </ac:spMkLst>
        </pc:spChg>
        <pc:spChg chg="mod">
          <ac:chgData name="viswanath gopalakrishnan" userId="0291d92d5a8006f9" providerId="LiveId" clId="{6BF266E0-3C61-4FAF-8B9F-740630899BE5}" dt="2020-07-27T07:07:20.753" v="517" actId="1076"/>
          <ac:spMkLst>
            <pc:docMk/>
            <pc:sldMk cId="1134129513" sldId="327"/>
            <ac:spMk id="16" creationId="{5CA189F3-ED04-429A-A3A8-DDC02959D395}"/>
          </ac:spMkLst>
        </pc:spChg>
        <pc:spChg chg="add mod">
          <ac:chgData name="viswanath gopalakrishnan" userId="0291d92d5a8006f9" providerId="LiveId" clId="{6BF266E0-3C61-4FAF-8B9F-740630899BE5}" dt="2020-07-27T07:06:36.857" v="506" actId="1076"/>
          <ac:spMkLst>
            <pc:docMk/>
            <pc:sldMk cId="1134129513" sldId="327"/>
            <ac:spMk id="17" creationId="{67E39609-CBA0-4DA2-B19F-19C36C9A65FE}"/>
          </ac:spMkLst>
        </pc:spChg>
        <pc:spChg chg="add mod">
          <ac:chgData name="viswanath gopalakrishnan" userId="0291d92d5a8006f9" providerId="LiveId" clId="{6BF266E0-3C61-4FAF-8B9F-740630899BE5}" dt="2020-07-27T07:06:41.601" v="507" actId="1076"/>
          <ac:spMkLst>
            <pc:docMk/>
            <pc:sldMk cId="1134129513" sldId="327"/>
            <ac:spMk id="18" creationId="{F6963738-791D-472E-9FC4-0E40030E88C0}"/>
          </ac:spMkLst>
        </pc:spChg>
        <pc:grpChg chg="mod">
          <ac:chgData name="viswanath gopalakrishnan" userId="0291d92d5a8006f9" providerId="LiveId" clId="{6BF266E0-3C61-4FAF-8B9F-740630899BE5}" dt="2020-07-27T07:06:48.527" v="509" actId="1076"/>
          <ac:grpSpMkLst>
            <pc:docMk/>
            <pc:sldMk cId="1134129513" sldId="327"/>
            <ac:grpSpMk id="10" creationId="{4D786A76-B665-44E3-B57A-2780760F668B}"/>
          </ac:grpSpMkLst>
        </pc:grpChg>
        <pc:picChg chg="mod">
          <ac:chgData name="viswanath gopalakrishnan" userId="0291d92d5a8006f9" providerId="LiveId" clId="{6BF266E0-3C61-4FAF-8B9F-740630899BE5}" dt="2020-07-27T07:07:05.719" v="514" actId="1076"/>
          <ac:picMkLst>
            <pc:docMk/>
            <pc:sldMk cId="1134129513" sldId="327"/>
            <ac:picMk id="4" creationId="{25156690-0293-4F88-A31B-3615A804F4AF}"/>
          </ac:picMkLst>
        </pc:picChg>
        <pc:picChg chg="add mod">
          <ac:chgData name="viswanath gopalakrishnan" userId="0291d92d5a8006f9" providerId="LiveId" clId="{6BF266E0-3C61-4FAF-8B9F-740630899BE5}" dt="2020-07-27T07:06:41.601" v="507" actId="1076"/>
          <ac:picMkLst>
            <pc:docMk/>
            <pc:sldMk cId="1134129513" sldId="327"/>
            <ac:picMk id="11" creationId="{85F1972D-2CDB-4BDE-B744-69EF149A5815}"/>
          </ac:picMkLst>
        </pc:picChg>
      </pc:sldChg>
      <pc:sldChg chg="addSp delSp modSp add mod modNotesTx">
        <pc:chgData name="viswanath gopalakrishnan" userId="0291d92d5a8006f9" providerId="LiveId" clId="{6BF266E0-3C61-4FAF-8B9F-740630899BE5}" dt="2020-07-27T07:38:54.076" v="918" actId="1076"/>
        <pc:sldMkLst>
          <pc:docMk/>
          <pc:sldMk cId="2862627804" sldId="328"/>
        </pc:sldMkLst>
        <pc:spChg chg="del">
          <ac:chgData name="viswanath gopalakrishnan" userId="0291d92d5a8006f9" providerId="LiveId" clId="{6BF266E0-3C61-4FAF-8B9F-740630899BE5}" dt="2020-07-27T07:09:15.094" v="526" actId="478"/>
          <ac:spMkLst>
            <pc:docMk/>
            <pc:sldMk cId="2862627804" sldId="328"/>
            <ac:spMk id="2" creationId="{5C229157-782D-46D3-B05E-E4126A2AF3BE}"/>
          </ac:spMkLst>
        </pc:spChg>
        <pc:spChg chg="mod">
          <ac:chgData name="viswanath gopalakrishnan" userId="0291d92d5a8006f9" providerId="LiveId" clId="{6BF266E0-3C61-4FAF-8B9F-740630899BE5}" dt="2020-07-27T07:09:05.415" v="525" actId="6549"/>
          <ac:spMkLst>
            <pc:docMk/>
            <pc:sldMk cId="2862627804" sldId="328"/>
            <ac:spMk id="3" creationId="{D1C525E6-6CCA-4CC3-9B93-9F73E6C6A79D}"/>
          </ac:spMkLst>
        </pc:spChg>
        <pc:spChg chg="add mod">
          <ac:chgData name="viswanath gopalakrishnan" userId="0291d92d5a8006f9" providerId="LiveId" clId="{6BF266E0-3C61-4FAF-8B9F-740630899BE5}" dt="2020-07-27T07:35:37.912" v="892" actId="164"/>
          <ac:spMkLst>
            <pc:docMk/>
            <pc:sldMk cId="2862627804" sldId="328"/>
            <ac:spMk id="4" creationId="{63517A6C-D635-4923-ADC9-F4477B779162}"/>
          </ac:spMkLst>
        </pc:spChg>
        <pc:spChg chg="add mod">
          <ac:chgData name="viswanath gopalakrishnan" userId="0291d92d5a8006f9" providerId="LiveId" clId="{6BF266E0-3C61-4FAF-8B9F-740630899BE5}" dt="2020-07-27T07:36:44.455" v="909" actId="6549"/>
          <ac:spMkLst>
            <pc:docMk/>
            <pc:sldMk cId="2862627804" sldId="328"/>
            <ac:spMk id="12" creationId="{1337C55A-DC8F-4550-B8A1-971E5D87E0C3}"/>
          </ac:spMkLst>
        </pc:spChg>
        <pc:spChg chg="del">
          <ac:chgData name="viswanath gopalakrishnan" userId="0291d92d5a8006f9" providerId="LiveId" clId="{6BF266E0-3C61-4FAF-8B9F-740630899BE5}" dt="2020-07-27T07:09:15.094" v="526" actId="478"/>
          <ac:spMkLst>
            <pc:docMk/>
            <pc:sldMk cId="2862627804" sldId="328"/>
            <ac:spMk id="12" creationId="{D656DD29-CF9F-4EA0-8799-EC84D9B2C3D1}"/>
          </ac:spMkLst>
        </pc:spChg>
        <pc:spChg chg="del">
          <ac:chgData name="viswanath gopalakrishnan" userId="0291d92d5a8006f9" providerId="LiveId" clId="{6BF266E0-3C61-4FAF-8B9F-740630899BE5}" dt="2020-07-27T07:09:15.094" v="526" actId="478"/>
          <ac:spMkLst>
            <pc:docMk/>
            <pc:sldMk cId="2862627804" sldId="328"/>
            <ac:spMk id="13" creationId="{32BDEAD2-1125-442F-92CB-3CE4F711D6A6}"/>
          </ac:spMkLst>
        </pc:spChg>
        <pc:spChg chg="del">
          <ac:chgData name="viswanath gopalakrishnan" userId="0291d92d5a8006f9" providerId="LiveId" clId="{6BF266E0-3C61-4FAF-8B9F-740630899BE5}" dt="2020-07-27T07:09:15.094" v="526" actId="478"/>
          <ac:spMkLst>
            <pc:docMk/>
            <pc:sldMk cId="2862627804" sldId="328"/>
            <ac:spMk id="14" creationId="{EF340478-DA04-4F0B-AC11-FF4EC8F13446}"/>
          </ac:spMkLst>
        </pc:spChg>
        <pc:spChg chg="del">
          <ac:chgData name="viswanath gopalakrishnan" userId="0291d92d5a8006f9" providerId="LiveId" clId="{6BF266E0-3C61-4FAF-8B9F-740630899BE5}" dt="2020-07-27T07:09:18.752" v="527" actId="478"/>
          <ac:spMkLst>
            <pc:docMk/>
            <pc:sldMk cId="2862627804" sldId="328"/>
            <ac:spMk id="15" creationId="{4637E625-5A31-4862-8653-28B453B3CF41}"/>
          </ac:spMkLst>
        </pc:spChg>
        <pc:spChg chg="del">
          <ac:chgData name="viswanath gopalakrishnan" userId="0291d92d5a8006f9" providerId="LiveId" clId="{6BF266E0-3C61-4FAF-8B9F-740630899BE5}" dt="2020-07-27T07:09:15.094" v="526" actId="478"/>
          <ac:spMkLst>
            <pc:docMk/>
            <pc:sldMk cId="2862627804" sldId="328"/>
            <ac:spMk id="16" creationId="{5CA189F3-ED04-429A-A3A8-DDC02959D395}"/>
          </ac:spMkLst>
        </pc:spChg>
        <pc:spChg chg="del">
          <ac:chgData name="viswanath gopalakrishnan" userId="0291d92d5a8006f9" providerId="LiveId" clId="{6BF266E0-3C61-4FAF-8B9F-740630899BE5}" dt="2020-07-27T07:09:15.094" v="526" actId="478"/>
          <ac:spMkLst>
            <pc:docMk/>
            <pc:sldMk cId="2862627804" sldId="328"/>
            <ac:spMk id="17" creationId="{67E39609-CBA0-4DA2-B19F-19C36C9A65FE}"/>
          </ac:spMkLst>
        </pc:spChg>
        <pc:spChg chg="del">
          <ac:chgData name="viswanath gopalakrishnan" userId="0291d92d5a8006f9" providerId="LiveId" clId="{6BF266E0-3C61-4FAF-8B9F-740630899BE5}" dt="2020-07-27T07:09:15.094" v="526" actId="478"/>
          <ac:spMkLst>
            <pc:docMk/>
            <pc:sldMk cId="2862627804" sldId="328"/>
            <ac:spMk id="18" creationId="{F6963738-791D-472E-9FC4-0E40030E88C0}"/>
          </ac:spMkLst>
        </pc:spChg>
        <pc:spChg chg="add mod">
          <ac:chgData name="viswanath gopalakrishnan" userId="0291d92d5a8006f9" providerId="LiveId" clId="{6BF266E0-3C61-4FAF-8B9F-740630899BE5}" dt="2020-07-27T07:20:52.687" v="760" actId="1076"/>
          <ac:spMkLst>
            <pc:docMk/>
            <pc:sldMk cId="2862627804" sldId="328"/>
            <ac:spMk id="19" creationId="{5847900D-48E6-467C-AAE5-FBE746A12A87}"/>
          </ac:spMkLst>
        </pc:spChg>
        <pc:spChg chg="add mod">
          <ac:chgData name="viswanath gopalakrishnan" userId="0291d92d5a8006f9" providerId="LiveId" clId="{6BF266E0-3C61-4FAF-8B9F-740630899BE5}" dt="2020-07-27T07:20:52.687" v="760" actId="1076"/>
          <ac:spMkLst>
            <pc:docMk/>
            <pc:sldMk cId="2862627804" sldId="328"/>
            <ac:spMk id="20" creationId="{E065FFA1-A106-4ADA-8240-FB679F4A7759}"/>
          </ac:spMkLst>
        </pc:spChg>
        <pc:spChg chg="add mod">
          <ac:chgData name="viswanath gopalakrishnan" userId="0291d92d5a8006f9" providerId="LiveId" clId="{6BF266E0-3C61-4FAF-8B9F-740630899BE5}" dt="2020-07-27T07:20:52.687" v="760" actId="1076"/>
          <ac:spMkLst>
            <pc:docMk/>
            <pc:sldMk cId="2862627804" sldId="328"/>
            <ac:spMk id="21" creationId="{FF836A1B-277F-41C8-A191-1864B6FD2278}"/>
          </ac:spMkLst>
        </pc:spChg>
        <pc:spChg chg="add mod">
          <ac:chgData name="viswanath gopalakrishnan" userId="0291d92d5a8006f9" providerId="LiveId" clId="{6BF266E0-3C61-4FAF-8B9F-740630899BE5}" dt="2020-07-27T07:29:23.437" v="869" actId="1076"/>
          <ac:spMkLst>
            <pc:docMk/>
            <pc:sldMk cId="2862627804" sldId="328"/>
            <ac:spMk id="22" creationId="{343D6C30-F564-4F73-949F-BDBFB4A5A0AA}"/>
          </ac:spMkLst>
        </pc:spChg>
        <pc:grpChg chg="add mod">
          <ac:chgData name="viswanath gopalakrishnan" userId="0291d92d5a8006f9" providerId="LiveId" clId="{6BF266E0-3C61-4FAF-8B9F-740630899BE5}" dt="2020-07-27T07:36:57.992" v="912" actId="164"/>
          <ac:grpSpMkLst>
            <pc:docMk/>
            <pc:sldMk cId="2862627804" sldId="328"/>
            <ac:grpSpMk id="5" creationId="{592F2F67-DDD3-4051-9FBA-78C19F64428E}"/>
          </ac:grpSpMkLst>
        </pc:grpChg>
        <pc:grpChg chg="add mod">
          <ac:chgData name="viswanath gopalakrishnan" userId="0291d92d5a8006f9" providerId="LiveId" clId="{6BF266E0-3C61-4FAF-8B9F-740630899BE5}" dt="2020-07-27T07:36:57.992" v="912" actId="164"/>
          <ac:grpSpMkLst>
            <pc:docMk/>
            <pc:sldMk cId="2862627804" sldId="328"/>
            <ac:grpSpMk id="7" creationId="{3FFFE494-DE45-4B74-AB19-72B4119D729D}"/>
          </ac:grpSpMkLst>
        </pc:grpChg>
        <pc:grpChg chg="del">
          <ac:chgData name="viswanath gopalakrishnan" userId="0291d92d5a8006f9" providerId="LiveId" clId="{6BF266E0-3C61-4FAF-8B9F-740630899BE5}" dt="2020-07-27T07:09:15.094" v="526" actId="478"/>
          <ac:grpSpMkLst>
            <pc:docMk/>
            <pc:sldMk cId="2862627804" sldId="328"/>
            <ac:grpSpMk id="10" creationId="{4D786A76-B665-44E3-B57A-2780760F668B}"/>
          </ac:grpSpMkLst>
        </pc:grpChg>
        <pc:picChg chg="add mod">
          <ac:chgData name="viswanath gopalakrishnan" userId="0291d92d5a8006f9" providerId="LiveId" clId="{6BF266E0-3C61-4FAF-8B9F-740630899BE5}" dt="2020-07-27T07:36:36.583" v="907" actId="1076"/>
          <ac:picMkLst>
            <pc:docMk/>
            <pc:sldMk cId="2862627804" sldId="328"/>
            <ac:picMk id="2" creationId="{186FCA1C-0F1F-489F-956C-018B55132840}"/>
          </ac:picMkLst>
        </pc:picChg>
        <pc:picChg chg="del">
          <ac:chgData name="viswanath gopalakrishnan" userId="0291d92d5a8006f9" providerId="LiveId" clId="{6BF266E0-3C61-4FAF-8B9F-740630899BE5}" dt="2020-07-27T07:09:15.094" v="526" actId="478"/>
          <ac:picMkLst>
            <pc:docMk/>
            <pc:sldMk cId="2862627804" sldId="328"/>
            <ac:picMk id="4" creationId="{25156690-0293-4F88-A31B-3615A804F4AF}"/>
          </ac:picMkLst>
        </pc:picChg>
        <pc:picChg chg="add mod">
          <ac:chgData name="viswanath gopalakrishnan" userId="0291d92d5a8006f9" providerId="LiveId" clId="{6BF266E0-3C61-4FAF-8B9F-740630899BE5}" dt="2020-07-27T07:36:57.992" v="912" actId="164"/>
          <ac:picMkLst>
            <pc:docMk/>
            <pc:sldMk cId="2862627804" sldId="328"/>
            <ac:picMk id="6" creationId="{6E5C0AC3-1CFD-4CC4-ADF2-B853CC3E0C35}"/>
          </ac:picMkLst>
        </pc:picChg>
        <pc:picChg chg="add del">
          <ac:chgData name="viswanath gopalakrishnan" userId="0291d92d5a8006f9" providerId="LiveId" clId="{6BF266E0-3C61-4FAF-8B9F-740630899BE5}" dt="2020-07-27T07:38:41.915" v="914" actId="478"/>
          <ac:picMkLst>
            <pc:docMk/>
            <pc:sldMk cId="2862627804" sldId="328"/>
            <ac:picMk id="8" creationId="{6857F11C-3F74-4114-9B6C-FC74FE816CED}"/>
          </ac:picMkLst>
        </pc:picChg>
        <pc:picChg chg="add mod">
          <ac:chgData name="viswanath gopalakrishnan" userId="0291d92d5a8006f9" providerId="LiveId" clId="{6BF266E0-3C61-4FAF-8B9F-740630899BE5}" dt="2020-07-27T07:38:54.076" v="918" actId="1076"/>
          <ac:picMkLst>
            <pc:docMk/>
            <pc:sldMk cId="2862627804" sldId="328"/>
            <ac:picMk id="9" creationId="{EB78303A-457B-4D08-98D4-EA503EAB77A2}"/>
          </ac:picMkLst>
        </pc:picChg>
        <pc:picChg chg="del">
          <ac:chgData name="viswanath gopalakrishnan" userId="0291d92d5a8006f9" providerId="LiveId" clId="{6BF266E0-3C61-4FAF-8B9F-740630899BE5}" dt="2020-07-27T07:09:15.094" v="526" actId="478"/>
          <ac:picMkLst>
            <pc:docMk/>
            <pc:sldMk cId="2862627804" sldId="328"/>
            <ac:picMk id="11" creationId="{85F1972D-2CDB-4BDE-B744-69EF149A5815}"/>
          </ac:picMkLst>
        </pc:picChg>
        <pc:picChg chg="add mod">
          <ac:chgData name="viswanath gopalakrishnan" userId="0291d92d5a8006f9" providerId="LiveId" clId="{6BF266E0-3C61-4FAF-8B9F-740630899BE5}" dt="2020-07-27T07:21:29.374" v="764" actId="1076"/>
          <ac:picMkLst>
            <pc:docMk/>
            <pc:sldMk cId="2862627804" sldId="328"/>
            <ac:picMk id="23" creationId="{F6A885A7-A26C-4DF5-8023-E73A8AA1888E}"/>
          </ac:picMkLst>
        </pc:picChg>
        <pc:picChg chg="add mod">
          <ac:chgData name="viswanath gopalakrishnan" userId="0291d92d5a8006f9" providerId="LiveId" clId="{6BF266E0-3C61-4FAF-8B9F-740630899BE5}" dt="2020-07-27T07:27:12.354" v="863" actId="14100"/>
          <ac:picMkLst>
            <pc:docMk/>
            <pc:sldMk cId="2862627804" sldId="328"/>
            <ac:picMk id="24" creationId="{BD472B79-28A8-499E-ACD3-C5E58FEBC425}"/>
          </ac:picMkLst>
        </pc:picChg>
        <pc:picChg chg="add mod">
          <ac:chgData name="viswanath gopalakrishnan" userId="0291d92d5a8006f9" providerId="LiveId" clId="{6BF266E0-3C61-4FAF-8B9F-740630899BE5}" dt="2020-07-27T07:28:58.509" v="868" actId="1076"/>
          <ac:picMkLst>
            <pc:docMk/>
            <pc:sldMk cId="2862627804" sldId="328"/>
            <ac:picMk id="25" creationId="{2678A39B-435D-4AB1-9EBB-5BA2A1B7F867}"/>
          </ac:picMkLst>
        </pc:picChg>
      </pc:sldChg>
      <pc:sldChg chg="addSp delSp modSp add del mod modAnim">
        <pc:chgData name="viswanath gopalakrishnan" userId="0291d92d5a8006f9" providerId="LiveId" clId="{6BF266E0-3C61-4FAF-8B9F-740630899BE5}" dt="2020-07-27T08:26:55.451" v="1114" actId="47"/>
        <pc:sldMkLst>
          <pc:docMk/>
          <pc:sldMk cId="3251366830" sldId="329"/>
        </pc:sldMkLst>
        <pc:spChg chg="mod">
          <ac:chgData name="viswanath gopalakrishnan" userId="0291d92d5a8006f9" providerId="LiveId" clId="{6BF266E0-3C61-4FAF-8B9F-740630899BE5}" dt="2020-07-27T07:39:12.482" v="938" actId="20577"/>
          <ac:spMkLst>
            <pc:docMk/>
            <pc:sldMk cId="3251366830" sldId="329"/>
            <ac:spMk id="3" creationId="{D1C525E6-6CCA-4CC3-9B93-9F73E6C6A79D}"/>
          </ac:spMkLst>
        </pc:spChg>
        <pc:spChg chg="add del mod">
          <ac:chgData name="viswanath gopalakrishnan" userId="0291d92d5a8006f9" providerId="LiveId" clId="{6BF266E0-3C61-4FAF-8B9F-740630899BE5}" dt="2020-07-27T07:43:29.984" v="962" actId="478"/>
          <ac:spMkLst>
            <pc:docMk/>
            <pc:sldMk cId="3251366830" sldId="329"/>
            <ac:spMk id="11" creationId="{E2EE89DF-1317-4783-8C3F-1228B85568DB}"/>
          </ac:spMkLst>
        </pc:spChg>
        <pc:spChg chg="del">
          <ac:chgData name="viswanath gopalakrishnan" userId="0291d92d5a8006f9" providerId="LiveId" clId="{6BF266E0-3C61-4FAF-8B9F-740630899BE5}" dt="2020-07-27T07:39:04.366" v="920" actId="478"/>
          <ac:spMkLst>
            <pc:docMk/>
            <pc:sldMk cId="3251366830" sldId="329"/>
            <ac:spMk id="19" creationId="{5847900D-48E6-467C-AAE5-FBE746A12A87}"/>
          </ac:spMkLst>
        </pc:spChg>
        <pc:spChg chg="del">
          <ac:chgData name="viswanath gopalakrishnan" userId="0291d92d5a8006f9" providerId="LiveId" clId="{6BF266E0-3C61-4FAF-8B9F-740630899BE5}" dt="2020-07-27T07:39:04.366" v="920" actId="478"/>
          <ac:spMkLst>
            <pc:docMk/>
            <pc:sldMk cId="3251366830" sldId="329"/>
            <ac:spMk id="20" creationId="{E065FFA1-A106-4ADA-8240-FB679F4A7759}"/>
          </ac:spMkLst>
        </pc:spChg>
        <pc:spChg chg="del">
          <ac:chgData name="viswanath gopalakrishnan" userId="0291d92d5a8006f9" providerId="LiveId" clId="{6BF266E0-3C61-4FAF-8B9F-740630899BE5}" dt="2020-07-27T07:39:04.366" v="920" actId="478"/>
          <ac:spMkLst>
            <pc:docMk/>
            <pc:sldMk cId="3251366830" sldId="329"/>
            <ac:spMk id="21" creationId="{FF836A1B-277F-41C8-A191-1864B6FD2278}"/>
          </ac:spMkLst>
        </pc:spChg>
        <pc:spChg chg="del">
          <ac:chgData name="viswanath gopalakrishnan" userId="0291d92d5a8006f9" providerId="LiveId" clId="{6BF266E0-3C61-4FAF-8B9F-740630899BE5}" dt="2020-07-27T07:39:04.366" v="920" actId="478"/>
          <ac:spMkLst>
            <pc:docMk/>
            <pc:sldMk cId="3251366830" sldId="329"/>
            <ac:spMk id="22" creationId="{343D6C30-F564-4F73-949F-BDBFB4A5A0AA}"/>
          </ac:spMkLst>
        </pc:spChg>
        <pc:spChg chg="add mod">
          <ac:chgData name="viswanath gopalakrishnan" userId="0291d92d5a8006f9" providerId="LiveId" clId="{6BF266E0-3C61-4FAF-8B9F-740630899BE5}" dt="2020-07-27T08:19:09.031" v="1047" actId="20577"/>
          <ac:spMkLst>
            <pc:docMk/>
            <pc:sldMk cId="3251366830" sldId="329"/>
            <ac:spMk id="39" creationId="{63BBE8BE-E73F-4DA9-8E92-C7F0B2655026}"/>
          </ac:spMkLst>
        </pc:spChg>
        <pc:grpChg chg="del">
          <ac:chgData name="viswanath gopalakrishnan" userId="0291d92d5a8006f9" providerId="LiveId" clId="{6BF266E0-3C61-4FAF-8B9F-740630899BE5}" dt="2020-07-27T07:39:04.366" v="920" actId="478"/>
          <ac:grpSpMkLst>
            <pc:docMk/>
            <pc:sldMk cId="3251366830" sldId="329"/>
            <ac:grpSpMk id="7" creationId="{3FFFE494-DE45-4B74-AB19-72B4119D729D}"/>
          </ac:grpSpMkLst>
        </pc:grpChg>
        <pc:grpChg chg="add mod">
          <ac:chgData name="viswanath gopalakrishnan" userId="0291d92d5a8006f9" providerId="LiveId" clId="{6BF266E0-3C61-4FAF-8B9F-740630899BE5}" dt="2020-07-27T08:18:42.643" v="1019" actId="1076"/>
          <ac:grpSpMkLst>
            <pc:docMk/>
            <pc:sldMk cId="3251366830" sldId="329"/>
            <ac:grpSpMk id="36" creationId="{4DA432E7-40B4-4831-B3E7-3B13E9AA9BAB}"/>
          </ac:grpSpMkLst>
        </pc:grpChg>
        <pc:grpChg chg="add mod">
          <ac:chgData name="viswanath gopalakrishnan" userId="0291d92d5a8006f9" providerId="LiveId" clId="{6BF266E0-3C61-4FAF-8B9F-740630899BE5}" dt="2020-07-27T08:20:50.082" v="1052" actId="164"/>
          <ac:grpSpMkLst>
            <pc:docMk/>
            <pc:sldMk cId="3251366830" sldId="329"/>
            <ac:grpSpMk id="40" creationId="{595A4CB5-4A11-4AB7-9455-84BE805CE9CC}"/>
          </ac:grpSpMkLst>
        </pc:grpChg>
        <pc:picChg chg="add del mod">
          <ac:chgData name="viswanath gopalakrishnan" userId="0291d92d5a8006f9" providerId="LiveId" clId="{6BF266E0-3C61-4FAF-8B9F-740630899BE5}" dt="2020-07-27T08:15:11.421" v="970" actId="478"/>
          <ac:picMkLst>
            <pc:docMk/>
            <pc:sldMk cId="3251366830" sldId="329"/>
            <ac:picMk id="8" creationId="{6B7FB377-F524-416E-80EC-E9452204430C}"/>
          </ac:picMkLst>
        </pc:picChg>
        <pc:picChg chg="del">
          <ac:chgData name="viswanath gopalakrishnan" userId="0291d92d5a8006f9" providerId="LiveId" clId="{6BF266E0-3C61-4FAF-8B9F-740630899BE5}" dt="2020-07-27T07:39:04.366" v="920" actId="478"/>
          <ac:picMkLst>
            <pc:docMk/>
            <pc:sldMk cId="3251366830" sldId="329"/>
            <ac:picMk id="9" creationId="{EB78303A-457B-4D08-98D4-EA503EAB77A2}"/>
          </ac:picMkLst>
        </pc:picChg>
        <pc:picChg chg="add del mod">
          <ac:chgData name="viswanath gopalakrishnan" userId="0291d92d5a8006f9" providerId="LiveId" clId="{6BF266E0-3C61-4FAF-8B9F-740630899BE5}" dt="2020-07-27T07:43:29.984" v="962" actId="478"/>
          <ac:picMkLst>
            <pc:docMk/>
            <pc:sldMk cId="3251366830" sldId="329"/>
            <ac:picMk id="10" creationId="{3F49A5BE-0424-42C5-8A62-2B182E0BB8F7}"/>
          </ac:picMkLst>
        </pc:picChg>
        <pc:picChg chg="add del mod">
          <ac:chgData name="viswanath gopalakrishnan" userId="0291d92d5a8006f9" providerId="LiveId" clId="{6BF266E0-3C61-4FAF-8B9F-740630899BE5}" dt="2020-07-27T07:43:29.984" v="962" actId="478"/>
          <ac:picMkLst>
            <pc:docMk/>
            <pc:sldMk cId="3251366830" sldId="329"/>
            <ac:picMk id="13" creationId="{A627CE64-11F0-4B85-B87E-19B19261FD34}"/>
          </ac:picMkLst>
        </pc:picChg>
        <pc:picChg chg="add del mod">
          <ac:chgData name="viswanath gopalakrishnan" userId="0291d92d5a8006f9" providerId="LiveId" clId="{6BF266E0-3C61-4FAF-8B9F-740630899BE5}" dt="2020-07-27T08:13:17.173" v="969" actId="478"/>
          <ac:picMkLst>
            <pc:docMk/>
            <pc:sldMk cId="3251366830" sldId="329"/>
            <ac:picMk id="15" creationId="{E66D6B3D-6B4F-43C4-BDD3-08E98F097E05}"/>
          </ac:picMkLst>
        </pc:picChg>
        <pc:picChg chg="add mod">
          <ac:chgData name="viswanath gopalakrishnan" userId="0291d92d5a8006f9" providerId="LiveId" clId="{6BF266E0-3C61-4FAF-8B9F-740630899BE5}" dt="2020-07-27T08:18:11.789" v="1014" actId="1076"/>
          <ac:picMkLst>
            <pc:docMk/>
            <pc:sldMk cId="3251366830" sldId="329"/>
            <ac:picMk id="16" creationId="{4EDC9528-ED46-46DC-9B0F-222FEA4C632D}"/>
          </ac:picMkLst>
        </pc:picChg>
        <pc:picChg chg="add mod">
          <ac:chgData name="viswanath gopalakrishnan" userId="0291d92d5a8006f9" providerId="LiveId" clId="{6BF266E0-3C61-4FAF-8B9F-740630899BE5}" dt="2020-07-27T08:15:25.761" v="974" actId="1076"/>
          <ac:picMkLst>
            <pc:docMk/>
            <pc:sldMk cId="3251366830" sldId="329"/>
            <ac:picMk id="17" creationId="{4D1A335C-8FBC-4307-BD6A-5DD5B8588F1B}"/>
          </ac:picMkLst>
        </pc:picChg>
        <pc:picChg chg="add mod">
          <ac:chgData name="viswanath gopalakrishnan" userId="0291d92d5a8006f9" providerId="LiveId" clId="{6BF266E0-3C61-4FAF-8B9F-740630899BE5}" dt="2020-07-27T08:15:43.763" v="976" actId="1076"/>
          <ac:picMkLst>
            <pc:docMk/>
            <pc:sldMk cId="3251366830" sldId="329"/>
            <ac:picMk id="18" creationId="{873F83C5-B063-4972-BCB8-72E941583945}"/>
          </ac:picMkLst>
        </pc:picChg>
        <pc:picChg chg="del">
          <ac:chgData name="viswanath gopalakrishnan" userId="0291d92d5a8006f9" providerId="LiveId" clId="{6BF266E0-3C61-4FAF-8B9F-740630899BE5}" dt="2020-07-27T07:39:04.366" v="920" actId="478"/>
          <ac:picMkLst>
            <pc:docMk/>
            <pc:sldMk cId="3251366830" sldId="329"/>
            <ac:picMk id="23" creationId="{F6A885A7-A26C-4DF5-8023-E73A8AA1888E}"/>
          </ac:picMkLst>
        </pc:picChg>
        <pc:picChg chg="del">
          <ac:chgData name="viswanath gopalakrishnan" userId="0291d92d5a8006f9" providerId="LiveId" clId="{6BF266E0-3C61-4FAF-8B9F-740630899BE5}" dt="2020-07-27T07:39:04.366" v="920" actId="478"/>
          <ac:picMkLst>
            <pc:docMk/>
            <pc:sldMk cId="3251366830" sldId="329"/>
            <ac:picMk id="24" creationId="{BD472B79-28A8-499E-ACD3-C5E58FEBC425}"/>
          </ac:picMkLst>
        </pc:picChg>
        <pc:picChg chg="del">
          <ac:chgData name="viswanath gopalakrishnan" userId="0291d92d5a8006f9" providerId="LiveId" clId="{6BF266E0-3C61-4FAF-8B9F-740630899BE5}" dt="2020-07-27T07:39:04.366" v="920" actId="478"/>
          <ac:picMkLst>
            <pc:docMk/>
            <pc:sldMk cId="3251366830" sldId="329"/>
            <ac:picMk id="25" creationId="{2678A39B-435D-4AB1-9EBB-5BA2A1B7F867}"/>
          </ac:picMkLst>
        </pc:picChg>
        <pc:picChg chg="add mod">
          <ac:chgData name="viswanath gopalakrishnan" userId="0291d92d5a8006f9" providerId="LiveId" clId="{6BF266E0-3C61-4FAF-8B9F-740630899BE5}" dt="2020-07-27T08:20:50.082" v="1052" actId="164"/>
          <ac:picMkLst>
            <pc:docMk/>
            <pc:sldMk cId="3251366830" sldId="329"/>
            <ac:picMk id="26" creationId="{2AA93CB4-D111-45F5-AC10-C6D24728BDC8}"/>
          </ac:picMkLst>
        </pc:picChg>
        <pc:picChg chg="add del mod">
          <ac:chgData name="viswanath gopalakrishnan" userId="0291d92d5a8006f9" providerId="LiveId" clId="{6BF266E0-3C61-4FAF-8B9F-740630899BE5}" dt="2020-07-27T08:16:26.004" v="981" actId="478"/>
          <ac:picMkLst>
            <pc:docMk/>
            <pc:sldMk cId="3251366830" sldId="329"/>
            <ac:picMk id="27" creationId="{137928AF-6AAC-4B64-8C1A-47A40CDBE88D}"/>
          </ac:picMkLst>
        </pc:picChg>
        <pc:picChg chg="add mod">
          <ac:chgData name="viswanath gopalakrishnan" userId="0291d92d5a8006f9" providerId="LiveId" clId="{6BF266E0-3C61-4FAF-8B9F-740630899BE5}" dt="2020-07-27T08:20:50.082" v="1052" actId="164"/>
          <ac:picMkLst>
            <pc:docMk/>
            <pc:sldMk cId="3251366830" sldId="329"/>
            <ac:picMk id="28" creationId="{A3514351-C96E-4E3C-96D6-52AD09D6F3D8}"/>
          </ac:picMkLst>
        </pc:picChg>
        <pc:picChg chg="add mod">
          <ac:chgData name="viswanath gopalakrishnan" userId="0291d92d5a8006f9" providerId="LiveId" clId="{6BF266E0-3C61-4FAF-8B9F-740630899BE5}" dt="2020-07-27T08:20:50.082" v="1052" actId="164"/>
          <ac:picMkLst>
            <pc:docMk/>
            <pc:sldMk cId="3251366830" sldId="329"/>
            <ac:picMk id="29" creationId="{37867BE0-B4EA-4FED-AF14-6A1A21F8CE61}"/>
          </ac:picMkLst>
        </pc:picChg>
        <pc:picChg chg="add mod">
          <ac:chgData name="viswanath gopalakrishnan" userId="0291d92d5a8006f9" providerId="LiveId" clId="{6BF266E0-3C61-4FAF-8B9F-740630899BE5}" dt="2020-07-27T08:17:02.639" v="987" actId="1076"/>
          <ac:picMkLst>
            <pc:docMk/>
            <pc:sldMk cId="3251366830" sldId="329"/>
            <ac:picMk id="30" creationId="{CA58C158-CEF5-459F-99D3-6792B19B48AA}"/>
          </ac:picMkLst>
        </pc:picChg>
        <pc:picChg chg="add del mod">
          <ac:chgData name="viswanath gopalakrishnan" userId="0291d92d5a8006f9" providerId="LiveId" clId="{6BF266E0-3C61-4FAF-8B9F-740630899BE5}" dt="2020-07-27T08:17:45.015" v="1009" actId="478"/>
          <ac:picMkLst>
            <pc:docMk/>
            <pc:sldMk cId="3251366830" sldId="329"/>
            <ac:picMk id="31" creationId="{22868944-391C-41F0-9FC0-F6798AB14B8B}"/>
          </ac:picMkLst>
        </pc:picChg>
        <pc:picChg chg="add del mod">
          <ac:chgData name="viswanath gopalakrishnan" userId="0291d92d5a8006f9" providerId="LiveId" clId="{6BF266E0-3C61-4FAF-8B9F-740630899BE5}" dt="2020-07-27T08:17:44.477" v="1008" actId="478"/>
          <ac:picMkLst>
            <pc:docMk/>
            <pc:sldMk cId="3251366830" sldId="329"/>
            <ac:picMk id="32" creationId="{A3C4DD11-66FD-46FC-97FA-DD2AEFB8606D}"/>
          </ac:picMkLst>
        </pc:picChg>
        <pc:picChg chg="add mod">
          <ac:chgData name="viswanath gopalakrishnan" userId="0291d92d5a8006f9" providerId="LiveId" clId="{6BF266E0-3C61-4FAF-8B9F-740630899BE5}" dt="2020-07-27T08:18:39.337" v="1018" actId="164"/>
          <ac:picMkLst>
            <pc:docMk/>
            <pc:sldMk cId="3251366830" sldId="329"/>
            <ac:picMk id="33" creationId="{7758D84C-C90E-412C-AAD0-6F8A2ABBC620}"/>
          </ac:picMkLst>
        </pc:picChg>
        <pc:picChg chg="add mod">
          <ac:chgData name="viswanath gopalakrishnan" userId="0291d92d5a8006f9" providerId="LiveId" clId="{6BF266E0-3C61-4FAF-8B9F-740630899BE5}" dt="2020-07-27T08:18:39.337" v="1018" actId="164"/>
          <ac:picMkLst>
            <pc:docMk/>
            <pc:sldMk cId="3251366830" sldId="329"/>
            <ac:picMk id="34" creationId="{FC396CE5-B6C8-4582-967B-E7E63045A13D}"/>
          </ac:picMkLst>
        </pc:picChg>
        <pc:picChg chg="add mod">
          <ac:chgData name="viswanath gopalakrishnan" userId="0291d92d5a8006f9" providerId="LiveId" clId="{6BF266E0-3C61-4FAF-8B9F-740630899BE5}" dt="2020-07-27T08:18:39.337" v="1018" actId="164"/>
          <ac:picMkLst>
            <pc:docMk/>
            <pc:sldMk cId="3251366830" sldId="329"/>
            <ac:picMk id="35" creationId="{843CB0FF-DEC0-40AC-88CF-25D3C8E90D2E}"/>
          </ac:picMkLst>
        </pc:picChg>
        <pc:picChg chg="add mod">
          <ac:chgData name="viswanath gopalakrishnan" userId="0291d92d5a8006f9" providerId="LiveId" clId="{6BF266E0-3C61-4FAF-8B9F-740630899BE5}" dt="2020-07-27T08:18:56.035" v="1022" actId="1076"/>
          <ac:picMkLst>
            <pc:docMk/>
            <pc:sldMk cId="3251366830" sldId="329"/>
            <ac:picMk id="38" creationId="{4200EAE6-BB0A-494A-A24A-BCE3F4601F87}"/>
          </ac:picMkLst>
        </pc:picChg>
      </pc:sldChg>
      <pc:sldChg chg="addSp delSp modSp add mod delAnim">
        <pc:chgData name="viswanath gopalakrishnan" userId="0291d92d5a8006f9" providerId="LiveId" clId="{6BF266E0-3C61-4FAF-8B9F-740630899BE5}" dt="2020-07-27T08:23:52.607" v="1102" actId="1076"/>
        <pc:sldMkLst>
          <pc:docMk/>
          <pc:sldMk cId="596563890" sldId="330"/>
        </pc:sldMkLst>
        <pc:spChg chg="mod">
          <ac:chgData name="viswanath gopalakrishnan" userId="0291d92d5a8006f9" providerId="LiveId" clId="{6BF266E0-3C61-4FAF-8B9F-740630899BE5}" dt="2020-07-27T08:22:48.059" v="1099" actId="20577"/>
          <ac:spMkLst>
            <pc:docMk/>
            <pc:sldMk cId="596563890" sldId="330"/>
            <ac:spMk id="3" creationId="{D1C525E6-6CCA-4CC3-9B93-9F73E6C6A79D}"/>
          </ac:spMkLst>
        </pc:spChg>
        <pc:spChg chg="del">
          <ac:chgData name="viswanath gopalakrishnan" userId="0291d92d5a8006f9" providerId="LiveId" clId="{6BF266E0-3C61-4FAF-8B9F-740630899BE5}" dt="2020-07-27T08:23:26.071" v="1100" actId="478"/>
          <ac:spMkLst>
            <pc:docMk/>
            <pc:sldMk cId="596563890" sldId="330"/>
            <ac:spMk id="39" creationId="{63BBE8BE-E73F-4DA9-8E92-C7F0B2655026}"/>
          </ac:spMkLst>
        </pc:spChg>
        <pc:grpChg chg="del">
          <ac:chgData name="viswanath gopalakrishnan" userId="0291d92d5a8006f9" providerId="LiveId" clId="{6BF266E0-3C61-4FAF-8B9F-740630899BE5}" dt="2020-07-27T08:23:26.071" v="1100" actId="478"/>
          <ac:grpSpMkLst>
            <pc:docMk/>
            <pc:sldMk cId="596563890" sldId="330"/>
            <ac:grpSpMk id="36" creationId="{4DA432E7-40B4-4831-B3E7-3B13E9AA9BAB}"/>
          </ac:grpSpMkLst>
        </pc:grpChg>
        <pc:grpChg chg="del">
          <ac:chgData name="viswanath gopalakrishnan" userId="0291d92d5a8006f9" providerId="LiveId" clId="{6BF266E0-3C61-4FAF-8B9F-740630899BE5}" dt="2020-07-27T08:23:26.071" v="1100" actId="478"/>
          <ac:grpSpMkLst>
            <pc:docMk/>
            <pc:sldMk cId="596563890" sldId="330"/>
            <ac:grpSpMk id="40" creationId="{595A4CB5-4A11-4AB7-9455-84BE805CE9CC}"/>
          </ac:grpSpMkLst>
        </pc:grpChg>
        <pc:picChg chg="add mod">
          <ac:chgData name="viswanath gopalakrishnan" userId="0291d92d5a8006f9" providerId="LiveId" clId="{6BF266E0-3C61-4FAF-8B9F-740630899BE5}" dt="2020-07-27T08:23:52.607" v="1102" actId="1076"/>
          <ac:picMkLst>
            <pc:docMk/>
            <pc:sldMk cId="596563890" sldId="330"/>
            <ac:picMk id="2" creationId="{EE4BE0A9-0643-42DE-9B76-13C53EAD2380}"/>
          </ac:picMkLst>
        </pc:picChg>
        <pc:picChg chg="del">
          <ac:chgData name="viswanath gopalakrishnan" userId="0291d92d5a8006f9" providerId="LiveId" clId="{6BF266E0-3C61-4FAF-8B9F-740630899BE5}" dt="2020-07-27T08:23:26.071" v="1100" actId="478"/>
          <ac:picMkLst>
            <pc:docMk/>
            <pc:sldMk cId="596563890" sldId="330"/>
            <ac:picMk id="16" creationId="{4EDC9528-ED46-46DC-9B0F-222FEA4C632D}"/>
          </ac:picMkLst>
        </pc:picChg>
        <pc:picChg chg="del">
          <ac:chgData name="viswanath gopalakrishnan" userId="0291d92d5a8006f9" providerId="LiveId" clId="{6BF266E0-3C61-4FAF-8B9F-740630899BE5}" dt="2020-07-27T08:23:26.071" v="1100" actId="478"/>
          <ac:picMkLst>
            <pc:docMk/>
            <pc:sldMk cId="596563890" sldId="330"/>
            <ac:picMk id="17" creationId="{4D1A335C-8FBC-4307-BD6A-5DD5B8588F1B}"/>
          </ac:picMkLst>
        </pc:picChg>
        <pc:picChg chg="del">
          <ac:chgData name="viswanath gopalakrishnan" userId="0291d92d5a8006f9" providerId="LiveId" clId="{6BF266E0-3C61-4FAF-8B9F-740630899BE5}" dt="2020-07-27T08:23:26.071" v="1100" actId="478"/>
          <ac:picMkLst>
            <pc:docMk/>
            <pc:sldMk cId="596563890" sldId="330"/>
            <ac:picMk id="18" creationId="{873F83C5-B063-4972-BCB8-72E941583945}"/>
          </ac:picMkLst>
        </pc:picChg>
        <pc:picChg chg="del">
          <ac:chgData name="viswanath gopalakrishnan" userId="0291d92d5a8006f9" providerId="LiveId" clId="{6BF266E0-3C61-4FAF-8B9F-740630899BE5}" dt="2020-07-27T08:23:26.071" v="1100" actId="478"/>
          <ac:picMkLst>
            <pc:docMk/>
            <pc:sldMk cId="596563890" sldId="330"/>
            <ac:picMk id="30" creationId="{CA58C158-CEF5-459F-99D3-6792B19B48AA}"/>
          </ac:picMkLst>
        </pc:picChg>
        <pc:picChg chg="del">
          <ac:chgData name="viswanath gopalakrishnan" userId="0291d92d5a8006f9" providerId="LiveId" clId="{6BF266E0-3C61-4FAF-8B9F-740630899BE5}" dt="2020-07-27T08:23:26.071" v="1100" actId="478"/>
          <ac:picMkLst>
            <pc:docMk/>
            <pc:sldMk cId="596563890" sldId="330"/>
            <ac:picMk id="38" creationId="{4200EAE6-BB0A-494A-A24A-BCE3F4601F87}"/>
          </ac:picMkLst>
        </pc:picChg>
      </pc:sldChg>
      <pc:sldChg chg="addSp delSp modSp add mod delAnim">
        <pc:chgData name="viswanath gopalakrishnan" userId="0291d92d5a8006f9" providerId="LiveId" clId="{6BF266E0-3C61-4FAF-8B9F-740630899BE5}" dt="2020-07-27T08:59:52.864" v="1133" actId="478"/>
        <pc:sldMkLst>
          <pc:docMk/>
          <pc:sldMk cId="3959472987" sldId="331"/>
        </pc:sldMkLst>
        <pc:spChg chg="mod">
          <ac:chgData name="viswanath gopalakrishnan" userId="0291d92d5a8006f9" providerId="LiveId" clId="{6BF266E0-3C61-4FAF-8B9F-740630899BE5}" dt="2020-07-27T08:25:58.356" v="1109" actId="1076"/>
          <ac:spMkLst>
            <pc:docMk/>
            <pc:sldMk cId="3959472987" sldId="331"/>
            <ac:spMk id="3" creationId="{D1C525E6-6CCA-4CC3-9B93-9F73E6C6A79D}"/>
          </ac:spMkLst>
        </pc:spChg>
        <pc:spChg chg="add mod">
          <ac:chgData name="viswanath gopalakrishnan" userId="0291d92d5a8006f9" providerId="LiveId" clId="{6BF266E0-3C61-4FAF-8B9F-740630899BE5}" dt="2020-07-27T08:59:46.808" v="1131" actId="113"/>
          <ac:spMkLst>
            <pc:docMk/>
            <pc:sldMk cId="3959472987" sldId="331"/>
            <ac:spMk id="5" creationId="{48C4CE15-81F7-4A94-8BCB-5FF9125CA7DF}"/>
          </ac:spMkLst>
        </pc:spChg>
        <pc:spChg chg="mod">
          <ac:chgData name="viswanath gopalakrishnan" userId="0291d92d5a8006f9" providerId="LiveId" clId="{6BF266E0-3C61-4FAF-8B9F-740630899BE5}" dt="2020-07-27T08:59:26.218" v="1116" actId="1076"/>
          <ac:spMkLst>
            <pc:docMk/>
            <pc:sldMk cId="3959472987" sldId="331"/>
            <ac:spMk id="39" creationId="{63BBE8BE-E73F-4DA9-8E92-C7F0B2655026}"/>
          </ac:spMkLst>
        </pc:spChg>
        <pc:grpChg chg="del">
          <ac:chgData name="viswanath gopalakrishnan" userId="0291d92d5a8006f9" providerId="LiveId" clId="{6BF266E0-3C61-4FAF-8B9F-740630899BE5}" dt="2020-07-27T08:25:27.822" v="1103" actId="478"/>
          <ac:grpSpMkLst>
            <pc:docMk/>
            <pc:sldMk cId="3959472987" sldId="331"/>
            <ac:grpSpMk id="36" creationId="{4DA432E7-40B4-4831-B3E7-3B13E9AA9BAB}"/>
          </ac:grpSpMkLst>
        </pc:grpChg>
        <pc:grpChg chg="del">
          <ac:chgData name="viswanath gopalakrishnan" userId="0291d92d5a8006f9" providerId="LiveId" clId="{6BF266E0-3C61-4FAF-8B9F-740630899BE5}" dt="2020-07-27T08:25:27.822" v="1103" actId="478"/>
          <ac:grpSpMkLst>
            <pc:docMk/>
            <pc:sldMk cId="3959472987" sldId="331"/>
            <ac:grpSpMk id="40" creationId="{595A4CB5-4A11-4AB7-9455-84BE805CE9CC}"/>
          </ac:grpSpMkLst>
        </pc:grpChg>
        <pc:picChg chg="add mod">
          <ac:chgData name="viswanath gopalakrishnan" userId="0291d92d5a8006f9" providerId="LiveId" clId="{6BF266E0-3C61-4FAF-8B9F-740630899BE5}" dt="2020-07-27T08:59:22.516" v="1115" actId="1076"/>
          <ac:picMkLst>
            <pc:docMk/>
            <pc:sldMk cId="3959472987" sldId="331"/>
            <ac:picMk id="4" creationId="{A16A68C6-B2C6-4636-94E8-8F0F35D8BAC5}"/>
          </ac:picMkLst>
        </pc:picChg>
        <pc:picChg chg="add del">
          <ac:chgData name="viswanath gopalakrishnan" userId="0291d92d5a8006f9" providerId="LiveId" clId="{6BF266E0-3C61-4FAF-8B9F-740630899BE5}" dt="2020-07-27T08:59:52.864" v="1133" actId="478"/>
          <ac:picMkLst>
            <pc:docMk/>
            <pc:sldMk cId="3959472987" sldId="331"/>
            <ac:picMk id="6" creationId="{42CC7152-AEAB-4884-853E-273A0DDEDC33}"/>
          </ac:picMkLst>
        </pc:picChg>
        <pc:picChg chg="del">
          <ac:chgData name="viswanath gopalakrishnan" userId="0291d92d5a8006f9" providerId="LiveId" clId="{6BF266E0-3C61-4FAF-8B9F-740630899BE5}" dt="2020-07-27T08:25:27.822" v="1103" actId="478"/>
          <ac:picMkLst>
            <pc:docMk/>
            <pc:sldMk cId="3959472987" sldId="331"/>
            <ac:picMk id="16" creationId="{4EDC9528-ED46-46DC-9B0F-222FEA4C632D}"/>
          </ac:picMkLst>
        </pc:picChg>
        <pc:picChg chg="del">
          <ac:chgData name="viswanath gopalakrishnan" userId="0291d92d5a8006f9" providerId="LiveId" clId="{6BF266E0-3C61-4FAF-8B9F-740630899BE5}" dt="2020-07-27T08:25:27.822" v="1103" actId="478"/>
          <ac:picMkLst>
            <pc:docMk/>
            <pc:sldMk cId="3959472987" sldId="331"/>
            <ac:picMk id="17" creationId="{4D1A335C-8FBC-4307-BD6A-5DD5B8588F1B}"/>
          </ac:picMkLst>
        </pc:picChg>
        <pc:picChg chg="del">
          <ac:chgData name="viswanath gopalakrishnan" userId="0291d92d5a8006f9" providerId="LiveId" clId="{6BF266E0-3C61-4FAF-8B9F-740630899BE5}" dt="2020-07-27T08:25:27.822" v="1103" actId="478"/>
          <ac:picMkLst>
            <pc:docMk/>
            <pc:sldMk cId="3959472987" sldId="331"/>
            <ac:picMk id="18" creationId="{873F83C5-B063-4972-BCB8-72E941583945}"/>
          </ac:picMkLst>
        </pc:picChg>
        <pc:picChg chg="del">
          <ac:chgData name="viswanath gopalakrishnan" userId="0291d92d5a8006f9" providerId="LiveId" clId="{6BF266E0-3C61-4FAF-8B9F-740630899BE5}" dt="2020-07-27T08:25:27.822" v="1103" actId="478"/>
          <ac:picMkLst>
            <pc:docMk/>
            <pc:sldMk cId="3959472987" sldId="331"/>
            <ac:picMk id="30" creationId="{CA58C158-CEF5-459F-99D3-6792B19B48AA}"/>
          </ac:picMkLst>
        </pc:picChg>
        <pc:picChg chg="del">
          <ac:chgData name="viswanath gopalakrishnan" userId="0291d92d5a8006f9" providerId="LiveId" clId="{6BF266E0-3C61-4FAF-8B9F-740630899BE5}" dt="2020-07-27T08:25:27.822" v="1103" actId="478"/>
          <ac:picMkLst>
            <pc:docMk/>
            <pc:sldMk cId="3959472987" sldId="331"/>
            <ac:picMk id="38" creationId="{4200EAE6-BB0A-494A-A24A-BCE3F4601F87}"/>
          </ac:picMkLst>
        </pc:picChg>
      </pc:sldChg>
      <pc:sldChg chg="add">
        <pc:chgData name="viswanath gopalakrishnan" userId="0291d92d5a8006f9" providerId="LiveId" clId="{6BF266E0-3C61-4FAF-8B9F-740630899BE5}" dt="2020-07-27T09:01:17.890" v="1134"/>
        <pc:sldMkLst>
          <pc:docMk/>
          <pc:sldMk cId="3077096351" sldId="332"/>
        </pc:sldMkLst>
      </pc:sldChg>
      <pc:sldChg chg="add">
        <pc:chgData name="viswanath gopalakrishnan" userId="0291d92d5a8006f9" providerId="LiveId" clId="{6BF266E0-3C61-4FAF-8B9F-740630899BE5}" dt="2020-07-27T09:01:17.890" v="1134"/>
        <pc:sldMkLst>
          <pc:docMk/>
          <pc:sldMk cId="2451430480" sldId="333"/>
        </pc:sldMkLst>
      </pc:sldChg>
      <pc:sldChg chg="add">
        <pc:chgData name="viswanath gopalakrishnan" userId="0291d92d5a8006f9" providerId="LiveId" clId="{6BF266E0-3C61-4FAF-8B9F-740630899BE5}" dt="2020-07-27T09:01:17.890" v="1134"/>
        <pc:sldMkLst>
          <pc:docMk/>
          <pc:sldMk cId="4017901300" sldId="334"/>
        </pc:sldMkLst>
      </pc:sldChg>
      <pc:sldChg chg="add">
        <pc:chgData name="viswanath gopalakrishnan" userId="0291d92d5a8006f9" providerId="LiveId" clId="{6BF266E0-3C61-4FAF-8B9F-740630899BE5}" dt="2020-07-27T09:01:17.890" v="1134"/>
        <pc:sldMkLst>
          <pc:docMk/>
          <pc:sldMk cId="400748707" sldId="335"/>
        </pc:sldMkLst>
      </pc:sldChg>
      <pc:sldChg chg="add">
        <pc:chgData name="viswanath gopalakrishnan" userId="0291d92d5a8006f9" providerId="LiveId" clId="{6BF266E0-3C61-4FAF-8B9F-740630899BE5}" dt="2020-07-27T09:01:17.890" v="1134"/>
        <pc:sldMkLst>
          <pc:docMk/>
          <pc:sldMk cId="163893635" sldId="336"/>
        </pc:sldMkLst>
      </pc:sldChg>
      <pc:sldChg chg="add">
        <pc:chgData name="viswanath gopalakrishnan" userId="0291d92d5a8006f9" providerId="LiveId" clId="{6BF266E0-3C61-4FAF-8B9F-740630899BE5}" dt="2020-07-27T09:01:17.890" v="1134"/>
        <pc:sldMkLst>
          <pc:docMk/>
          <pc:sldMk cId="599499271" sldId="337"/>
        </pc:sldMkLst>
      </pc:sldChg>
      <pc:sldChg chg="add">
        <pc:chgData name="viswanath gopalakrishnan" userId="0291d92d5a8006f9" providerId="LiveId" clId="{6BF266E0-3C61-4FAF-8B9F-740630899BE5}" dt="2020-07-27T09:01:17.890" v="1134"/>
        <pc:sldMkLst>
          <pc:docMk/>
          <pc:sldMk cId="575611069" sldId="338"/>
        </pc:sldMkLst>
      </pc:sldChg>
      <pc:sldChg chg="addSp delSp modSp add mod ord delAnim">
        <pc:chgData name="viswanath gopalakrishnan" userId="0291d92d5a8006f9" providerId="LiveId" clId="{6BF266E0-3C61-4FAF-8B9F-740630899BE5}" dt="2020-07-27T09:02:04.231" v="1195"/>
        <pc:sldMkLst>
          <pc:docMk/>
          <pc:sldMk cId="2606983903" sldId="339"/>
        </pc:sldMkLst>
        <pc:spChg chg="del">
          <ac:chgData name="viswanath gopalakrishnan" userId="0291d92d5a8006f9" providerId="LiveId" clId="{6BF266E0-3C61-4FAF-8B9F-740630899BE5}" dt="2020-07-27T09:01:30.564" v="1136" actId="478"/>
          <ac:spMkLst>
            <pc:docMk/>
            <pc:sldMk cId="2606983903" sldId="339"/>
            <ac:spMk id="2" creationId="{B1294D20-5533-481C-A381-BD921BBDA10F}"/>
          </ac:spMkLst>
        </pc:spChg>
        <pc:spChg chg="del">
          <ac:chgData name="viswanath gopalakrishnan" userId="0291d92d5a8006f9" providerId="LiveId" clId="{6BF266E0-3C61-4FAF-8B9F-740630899BE5}" dt="2020-07-27T09:01:30.564" v="1136" actId="478"/>
          <ac:spMkLst>
            <pc:docMk/>
            <pc:sldMk cId="2606983903" sldId="339"/>
            <ac:spMk id="3" creationId="{CD06A52E-18F2-4B6B-B8E0-B60D1B3DB357}"/>
          </ac:spMkLst>
        </pc:spChg>
        <pc:spChg chg="del">
          <ac:chgData name="viswanath gopalakrishnan" userId="0291d92d5a8006f9" providerId="LiveId" clId="{6BF266E0-3C61-4FAF-8B9F-740630899BE5}" dt="2020-07-27T09:01:30.564" v="1136" actId="478"/>
          <ac:spMkLst>
            <pc:docMk/>
            <pc:sldMk cId="2606983903" sldId="339"/>
            <ac:spMk id="4" creationId="{00AD47C3-0D3A-4412-86CE-214BEED1E49F}"/>
          </ac:spMkLst>
        </pc:spChg>
        <pc:spChg chg="del">
          <ac:chgData name="viswanath gopalakrishnan" userId="0291d92d5a8006f9" providerId="LiveId" clId="{6BF266E0-3C61-4FAF-8B9F-740630899BE5}" dt="2020-07-27T09:01:30.564" v="1136" actId="478"/>
          <ac:spMkLst>
            <pc:docMk/>
            <pc:sldMk cId="2606983903" sldId="339"/>
            <ac:spMk id="5" creationId="{ED9957BC-2688-4D13-A62F-D9A30E82464B}"/>
          </ac:spMkLst>
        </pc:spChg>
        <pc:spChg chg="add mod">
          <ac:chgData name="viswanath gopalakrishnan" userId="0291d92d5a8006f9" providerId="LiveId" clId="{6BF266E0-3C61-4FAF-8B9F-740630899BE5}" dt="2020-07-27T09:02:01.327" v="1193" actId="1076"/>
          <ac:spMkLst>
            <pc:docMk/>
            <pc:sldMk cId="2606983903" sldId="339"/>
            <ac:spMk id="6" creationId="{EF59A8CE-0E61-4209-BF2C-BB7F2EBC680F}"/>
          </ac:spMkLst>
        </pc:spChg>
        <pc:spChg chg="del">
          <ac:chgData name="viswanath gopalakrishnan" userId="0291d92d5a8006f9" providerId="LiveId" clId="{6BF266E0-3C61-4FAF-8B9F-740630899BE5}" dt="2020-07-27T09:01:30.564" v="1136" actId="478"/>
          <ac:spMkLst>
            <pc:docMk/>
            <pc:sldMk cId="2606983903" sldId="339"/>
            <ac:spMk id="34" creationId="{20D762C4-0EC9-4501-A4CF-8D2F1175D8A9}"/>
          </ac:spMkLst>
        </pc:spChg>
        <pc:spChg chg="del">
          <ac:chgData name="viswanath gopalakrishnan" userId="0291d92d5a8006f9" providerId="LiveId" clId="{6BF266E0-3C61-4FAF-8B9F-740630899BE5}" dt="2020-07-27T09:01:30.564" v="1136" actId="478"/>
          <ac:spMkLst>
            <pc:docMk/>
            <pc:sldMk cId="2606983903" sldId="339"/>
            <ac:spMk id="39" creationId="{ADAA0088-F0FB-4497-921D-704AB3900804}"/>
          </ac:spMkLst>
        </pc:spChg>
      </pc:sldChg>
      <pc:sldChg chg="delSp modSp add mod delAnim">
        <pc:chgData name="viswanath gopalakrishnan" userId="0291d92d5a8006f9" providerId="LiveId" clId="{6BF266E0-3C61-4FAF-8B9F-740630899BE5}" dt="2020-07-27T09:21:35.541" v="1253" actId="478"/>
        <pc:sldMkLst>
          <pc:docMk/>
          <pc:sldMk cId="4172349717" sldId="340"/>
        </pc:sldMkLst>
        <pc:spChg chg="mod">
          <ac:chgData name="viswanath gopalakrishnan" userId="0291d92d5a8006f9" providerId="LiveId" clId="{6BF266E0-3C61-4FAF-8B9F-740630899BE5}" dt="2020-07-27T09:21:25.621" v="1251" actId="20577"/>
          <ac:spMkLst>
            <pc:docMk/>
            <pc:sldMk cId="4172349717" sldId="340"/>
            <ac:spMk id="2" creationId="{B1294D20-5533-481C-A381-BD921BBDA10F}"/>
          </ac:spMkLst>
        </pc:spChg>
        <pc:spChg chg="del">
          <ac:chgData name="viswanath gopalakrishnan" userId="0291d92d5a8006f9" providerId="LiveId" clId="{6BF266E0-3C61-4FAF-8B9F-740630899BE5}" dt="2020-07-27T09:21:31.887" v="1252" actId="478"/>
          <ac:spMkLst>
            <pc:docMk/>
            <pc:sldMk cId="4172349717" sldId="340"/>
            <ac:spMk id="103" creationId="{E54DBC8E-3AC7-4106-BF21-8FD8625B2171}"/>
          </ac:spMkLst>
        </pc:spChg>
        <pc:spChg chg="del">
          <ac:chgData name="viswanath gopalakrishnan" userId="0291d92d5a8006f9" providerId="LiveId" clId="{6BF266E0-3C61-4FAF-8B9F-740630899BE5}" dt="2020-07-27T09:21:31.887" v="1252" actId="478"/>
          <ac:spMkLst>
            <pc:docMk/>
            <pc:sldMk cId="4172349717" sldId="340"/>
            <ac:spMk id="124" creationId="{C8664D33-D3A5-4544-B918-306617A3F1F7}"/>
          </ac:spMkLst>
        </pc:spChg>
        <pc:spChg chg="del">
          <ac:chgData name="viswanath gopalakrishnan" userId="0291d92d5a8006f9" providerId="LiveId" clId="{6BF266E0-3C61-4FAF-8B9F-740630899BE5}" dt="2020-07-27T09:21:31.887" v="1252" actId="478"/>
          <ac:spMkLst>
            <pc:docMk/>
            <pc:sldMk cId="4172349717" sldId="340"/>
            <ac:spMk id="131" creationId="{0463A390-AD9F-45C4-A8C5-B54C2B8DB0EE}"/>
          </ac:spMkLst>
        </pc:spChg>
        <pc:spChg chg="del">
          <ac:chgData name="viswanath gopalakrishnan" userId="0291d92d5a8006f9" providerId="LiveId" clId="{6BF266E0-3C61-4FAF-8B9F-740630899BE5}" dt="2020-07-27T09:21:31.887" v="1252" actId="478"/>
          <ac:spMkLst>
            <pc:docMk/>
            <pc:sldMk cId="4172349717" sldId="340"/>
            <ac:spMk id="136" creationId="{0E0E9C78-2EA2-40B0-B418-1B08F143BA99}"/>
          </ac:spMkLst>
        </pc:spChg>
        <pc:spChg chg="del">
          <ac:chgData name="viswanath gopalakrishnan" userId="0291d92d5a8006f9" providerId="LiveId" clId="{6BF266E0-3C61-4FAF-8B9F-740630899BE5}" dt="2020-07-27T09:21:31.887" v="1252" actId="478"/>
          <ac:spMkLst>
            <pc:docMk/>
            <pc:sldMk cId="4172349717" sldId="340"/>
            <ac:spMk id="137" creationId="{2F422615-7827-4526-8207-A7868AD6383F}"/>
          </ac:spMkLst>
        </pc:spChg>
        <pc:spChg chg="del">
          <ac:chgData name="viswanath gopalakrishnan" userId="0291d92d5a8006f9" providerId="LiveId" clId="{6BF266E0-3C61-4FAF-8B9F-740630899BE5}" dt="2020-07-27T09:21:35.541" v="1253" actId="478"/>
          <ac:spMkLst>
            <pc:docMk/>
            <pc:sldMk cId="4172349717" sldId="340"/>
            <ac:spMk id="138" creationId="{6D761046-5E5B-498C-B9C2-BE09EAA3E835}"/>
          </ac:spMkLst>
        </pc:spChg>
        <pc:spChg chg="del">
          <ac:chgData name="viswanath gopalakrishnan" userId="0291d92d5a8006f9" providerId="LiveId" clId="{6BF266E0-3C61-4FAF-8B9F-740630899BE5}" dt="2020-07-27T09:21:31.887" v="1252" actId="478"/>
          <ac:spMkLst>
            <pc:docMk/>
            <pc:sldMk cId="4172349717" sldId="340"/>
            <ac:spMk id="139" creationId="{E6B8A381-69DD-4BB6-B953-D5640E5934BD}"/>
          </ac:spMkLst>
        </pc:spChg>
        <pc:spChg chg="del">
          <ac:chgData name="viswanath gopalakrishnan" userId="0291d92d5a8006f9" providerId="LiveId" clId="{6BF266E0-3C61-4FAF-8B9F-740630899BE5}" dt="2020-07-27T09:21:31.887" v="1252" actId="478"/>
          <ac:spMkLst>
            <pc:docMk/>
            <pc:sldMk cId="4172349717" sldId="340"/>
            <ac:spMk id="140" creationId="{474546CC-3222-435C-B36C-336F41F687EA}"/>
          </ac:spMkLst>
        </pc:spChg>
        <pc:spChg chg="del">
          <ac:chgData name="viswanath gopalakrishnan" userId="0291d92d5a8006f9" providerId="LiveId" clId="{6BF266E0-3C61-4FAF-8B9F-740630899BE5}" dt="2020-07-27T09:21:31.887" v="1252" actId="478"/>
          <ac:spMkLst>
            <pc:docMk/>
            <pc:sldMk cId="4172349717" sldId="340"/>
            <ac:spMk id="141" creationId="{CAA11EA5-5A3B-4454-A9F4-8ACAD26A1C76}"/>
          </ac:spMkLst>
        </pc:spChg>
        <pc:spChg chg="del">
          <ac:chgData name="viswanath gopalakrishnan" userId="0291d92d5a8006f9" providerId="LiveId" clId="{6BF266E0-3C61-4FAF-8B9F-740630899BE5}" dt="2020-07-27T09:21:31.887" v="1252" actId="478"/>
          <ac:spMkLst>
            <pc:docMk/>
            <pc:sldMk cId="4172349717" sldId="340"/>
            <ac:spMk id="142" creationId="{6687B6BC-9858-4D1A-9543-3B730D0020D2}"/>
          </ac:spMkLst>
        </pc:spChg>
        <pc:spChg chg="del">
          <ac:chgData name="viswanath gopalakrishnan" userId="0291d92d5a8006f9" providerId="LiveId" clId="{6BF266E0-3C61-4FAF-8B9F-740630899BE5}" dt="2020-07-27T09:21:31.887" v="1252" actId="478"/>
          <ac:spMkLst>
            <pc:docMk/>
            <pc:sldMk cId="4172349717" sldId="340"/>
            <ac:spMk id="143" creationId="{C3E4B87B-4B2A-41CE-9779-76C37DEF5042}"/>
          </ac:spMkLst>
        </pc:spChg>
        <pc:spChg chg="del">
          <ac:chgData name="viswanath gopalakrishnan" userId="0291d92d5a8006f9" providerId="LiveId" clId="{6BF266E0-3C61-4FAF-8B9F-740630899BE5}" dt="2020-07-27T09:21:31.887" v="1252" actId="478"/>
          <ac:spMkLst>
            <pc:docMk/>
            <pc:sldMk cId="4172349717" sldId="340"/>
            <ac:spMk id="144" creationId="{E6C7792A-BFC2-404A-9718-24B142EAACBD}"/>
          </ac:spMkLst>
        </pc:spChg>
        <pc:spChg chg="del">
          <ac:chgData name="viswanath gopalakrishnan" userId="0291d92d5a8006f9" providerId="LiveId" clId="{6BF266E0-3C61-4FAF-8B9F-740630899BE5}" dt="2020-07-27T09:21:31.887" v="1252" actId="478"/>
          <ac:spMkLst>
            <pc:docMk/>
            <pc:sldMk cId="4172349717" sldId="340"/>
            <ac:spMk id="145" creationId="{AAF887FF-B9FB-4986-953E-DB03DE3E9884}"/>
          </ac:spMkLst>
        </pc:spChg>
        <pc:spChg chg="del">
          <ac:chgData name="viswanath gopalakrishnan" userId="0291d92d5a8006f9" providerId="LiveId" clId="{6BF266E0-3C61-4FAF-8B9F-740630899BE5}" dt="2020-07-27T09:21:31.887" v="1252" actId="478"/>
          <ac:spMkLst>
            <pc:docMk/>
            <pc:sldMk cId="4172349717" sldId="340"/>
            <ac:spMk id="146" creationId="{E1AA5920-EB04-457B-940E-57796239F373}"/>
          </ac:spMkLst>
        </pc:spChg>
        <pc:spChg chg="del">
          <ac:chgData name="viswanath gopalakrishnan" userId="0291d92d5a8006f9" providerId="LiveId" clId="{6BF266E0-3C61-4FAF-8B9F-740630899BE5}" dt="2020-07-27T09:21:31.887" v="1252" actId="478"/>
          <ac:spMkLst>
            <pc:docMk/>
            <pc:sldMk cId="4172349717" sldId="340"/>
            <ac:spMk id="147" creationId="{EE4B6CAE-7DB3-4904-86B9-A7F4AE00A81E}"/>
          </ac:spMkLst>
        </pc:spChg>
        <pc:spChg chg="del">
          <ac:chgData name="viswanath gopalakrishnan" userId="0291d92d5a8006f9" providerId="LiveId" clId="{6BF266E0-3C61-4FAF-8B9F-740630899BE5}" dt="2020-07-27T09:21:31.887" v="1252" actId="478"/>
          <ac:spMkLst>
            <pc:docMk/>
            <pc:sldMk cId="4172349717" sldId="340"/>
            <ac:spMk id="148" creationId="{A9C033E4-3E7F-42F2-8686-20201AA9B90F}"/>
          </ac:spMkLst>
        </pc:spChg>
        <pc:spChg chg="del">
          <ac:chgData name="viswanath gopalakrishnan" userId="0291d92d5a8006f9" providerId="LiveId" clId="{6BF266E0-3C61-4FAF-8B9F-740630899BE5}" dt="2020-07-27T09:21:31.887" v="1252" actId="478"/>
          <ac:spMkLst>
            <pc:docMk/>
            <pc:sldMk cId="4172349717" sldId="340"/>
            <ac:spMk id="149" creationId="{0E1DEF5E-01A6-4FA6-B3A6-99CD44776D4D}"/>
          </ac:spMkLst>
        </pc:spChg>
        <pc:grpChg chg="del">
          <ac:chgData name="viswanath gopalakrishnan" userId="0291d92d5a8006f9" providerId="LiveId" clId="{6BF266E0-3C61-4FAF-8B9F-740630899BE5}" dt="2020-07-27T09:21:31.887" v="1252" actId="478"/>
          <ac:grpSpMkLst>
            <pc:docMk/>
            <pc:sldMk cId="4172349717" sldId="340"/>
            <ac:grpSpMk id="7" creationId="{572BBEC5-0295-414E-88A0-0B8E66B0A6B3}"/>
          </ac:grpSpMkLst>
        </pc:grpChg>
        <pc:grpChg chg="del">
          <ac:chgData name="viswanath gopalakrishnan" userId="0291d92d5a8006f9" providerId="LiveId" clId="{6BF266E0-3C61-4FAF-8B9F-740630899BE5}" dt="2020-07-27T09:21:31.887" v="1252" actId="478"/>
          <ac:grpSpMkLst>
            <pc:docMk/>
            <pc:sldMk cId="4172349717" sldId="340"/>
            <ac:grpSpMk id="17" creationId="{7873EFD0-A7DD-4161-AEFF-AC382C1EF6A8}"/>
          </ac:grpSpMkLst>
        </pc:grpChg>
        <pc:grpChg chg="del">
          <ac:chgData name="viswanath gopalakrishnan" userId="0291d92d5a8006f9" providerId="LiveId" clId="{6BF266E0-3C61-4FAF-8B9F-740630899BE5}" dt="2020-07-27T09:21:31.887" v="1252" actId="478"/>
          <ac:grpSpMkLst>
            <pc:docMk/>
            <pc:sldMk cId="4172349717" sldId="340"/>
            <ac:grpSpMk id="29" creationId="{44236A4E-D0CF-4765-A322-094EF3B7873C}"/>
          </ac:grpSpMkLst>
        </pc:grpChg>
        <pc:grpChg chg="del">
          <ac:chgData name="viswanath gopalakrishnan" userId="0291d92d5a8006f9" providerId="LiveId" clId="{6BF266E0-3C61-4FAF-8B9F-740630899BE5}" dt="2020-07-27T09:21:35.541" v="1253" actId="478"/>
          <ac:grpSpMkLst>
            <pc:docMk/>
            <pc:sldMk cId="4172349717" sldId="340"/>
            <ac:grpSpMk id="33" creationId="{25BC33E3-61D5-43A6-8FC5-C5143EF39985}"/>
          </ac:grpSpMkLst>
        </pc:grpChg>
        <pc:grpChg chg="del">
          <ac:chgData name="viswanath gopalakrishnan" userId="0291d92d5a8006f9" providerId="LiveId" clId="{6BF266E0-3C61-4FAF-8B9F-740630899BE5}" dt="2020-07-27T09:21:31.887" v="1252" actId="478"/>
          <ac:grpSpMkLst>
            <pc:docMk/>
            <pc:sldMk cId="4172349717" sldId="340"/>
            <ac:grpSpMk id="41" creationId="{4DBEA0E9-78DC-4C22-BEF4-9A82472EE38C}"/>
          </ac:grpSpMkLst>
        </pc:grpChg>
        <pc:grpChg chg="del">
          <ac:chgData name="viswanath gopalakrishnan" userId="0291d92d5a8006f9" providerId="LiveId" clId="{6BF266E0-3C61-4FAF-8B9F-740630899BE5}" dt="2020-07-27T09:21:31.887" v="1252" actId="478"/>
          <ac:grpSpMkLst>
            <pc:docMk/>
            <pc:sldMk cId="4172349717" sldId="340"/>
            <ac:grpSpMk id="46" creationId="{8D2D5419-3739-4284-B242-D996A8CDEACD}"/>
          </ac:grpSpMkLst>
        </pc:grpChg>
        <pc:grpChg chg="del">
          <ac:chgData name="viswanath gopalakrishnan" userId="0291d92d5a8006f9" providerId="LiveId" clId="{6BF266E0-3C61-4FAF-8B9F-740630899BE5}" dt="2020-07-27T09:21:31.887" v="1252" actId="478"/>
          <ac:grpSpMkLst>
            <pc:docMk/>
            <pc:sldMk cId="4172349717" sldId="340"/>
            <ac:grpSpMk id="91" creationId="{0E5534A2-4030-4E2F-98DA-6EAD3A24342C}"/>
          </ac:grpSpMkLst>
        </pc:grpChg>
        <pc:grpChg chg="del">
          <ac:chgData name="viswanath gopalakrishnan" userId="0291d92d5a8006f9" providerId="LiveId" clId="{6BF266E0-3C61-4FAF-8B9F-740630899BE5}" dt="2020-07-27T09:21:31.887" v="1252" actId="478"/>
          <ac:grpSpMkLst>
            <pc:docMk/>
            <pc:sldMk cId="4172349717" sldId="340"/>
            <ac:grpSpMk id="125" creationId="{5C13208D-C4FB-4F59-B50A-5F777FDE7B3E}"/>
          </ac:grpSpMkLst>
        </pc:grpChg>
      </pc:sldChg>
      <pc:sldChg chg="addSp delSp modSp add mod delAnim">
        <pc:chgData name="viswanath gopalakrishnan" userId="0291d92d5a8006f9" providerId="LiveId" clId="{6BF266E0-3C61-4FAF-8B9F-740630899BE5}" dt="2020-08-11T09:01:43.524" v="1608" actId="1076"/>
        <pc:sldMkLst>
          <pc:docMk/>
          <pc:sldMk cId="2254982061" sldId="341"/>
        </pc:sldMkLst>
        <pc:spChg chg="mod">
          <ac:chgData name="viswanath gopalakrishnan" userId="0291d92d5a8006f9" providerId="LiveId" clId="{6BF266E0-3C61-4FAF-8B9F-740630899BE5}" dt="2020-08-11T08:54:54.382" v="1406" actId="1076"/>
          <ac:spMkLst>
            <pc:docMk/>
            <pc:sldMk cId="2254982061" sldId="341"/>
            <ac:spMk id="2" creationId="{B1294D20-5533-481C-A381-BD921BBDA10F}"/>
          </ac:spMkLst>
        </pc:spChg>
        <pc:spChg chg="add mod">
          <ac:chgData name="viswanath gopalakrishnan" userId="0291d92d5a8006f9" providerId="LiveId" clId="{6BF266E0-3C61-4FAF-8B9F-740630899BE5}" dt="2020-08-11T09:01:34.612" v="1605" actId="1076"/>
          <ac:spMkLst>
            <pc:docMk/>
            <pc:sldMk cId="2254982061" sldId="341"/>
            <ac:spMk id="19" creationId="{88EA18B5-6FCB-4C6A-A6DD-B78831566B0F}"/>
          </ac:spMkLst>
        </pc:spChg>
        <pc:spChg chg="add mod">
          <ac:chgData name="viswanath gopalakrishnan" userId="0291d92d5a8006f9" providerId="LiveId" clId="{6BF266E0-3C61-4FAF-8B9F-740630899BE5}" dt="2020-08-11T09:01:38.084" v="1606" actId="14100"/>
          <ac:spMkLst>
            <pc:docMk/>
            <pc:sldMk cId="2254982061" sldId="341"/>
            <ac:spMk id="21" creationId="{8E2C4D2D-A05D-4FA5-A070-DB63D49E1B23}"/>
          </ac:spMkLst>
        </pc:spChg>
        <pc:spChg chg="add mod">
          <ac:chgData name="viswanath gopalakrishnan" userId="0291d92d5a8006f9" providerId="LiveId" clId="{6BF266E0-3C61-4FAF-8B9F-740630899BE5}" dt="2020-08-11T09:01:43.524" v="1608" actId="1076"/>
          <ac:spMkLst>
            <pc:docMk/>
            <pc:sldMk cId="2254982061" sldId="341"/>
            <ac:spMk id="22" creationId="{61D877AF-ABD1-4185-8312-7B3DB2B84552}"/>
          </ac:spMkLst>
        </pc:spChg>
        <pc:spChg chg="add mod">
          <ac:chgData name="viswanath gopalakrishnan" userId="0291d92d5a8006f9" providerId="LiveId" clId="{6BF266E0-3C61-4FAF-8B9F-740630899BE5}" dt="2020-08-11T09:01:15.102" v="1599" actId="20577"/>
          <ac:spMkLst>
            <pc:docMk/>
            <pc:sldMk cId="2254982061" sldId="341"/>
            <ac:spMk id="26" creationId="{1986830D-BC9D-4DF2-95F3-A558F5E3A2E0}"/>
          </ac:spMkLst>
        </pc:spChg>
        <pc:spChg chg="del">
          <ac:chgData name="viswanath gopalakrishnan" userId="0291d92d5a8006f9" providerId="LiveId" clId="{6BF266E0-3C61-4FAF-8B9F-740630899BE5}" dt="2020-07-27T09:22:01.921" v="1282" actId="478"/>
          <ac:spMkLst>
            <pc:docMk/>
            <pc:sldMk cId="2254982061" sldId="341"/>
            <ac:spMk id="103" creationId="{E54DBC8E-3AC7-4106-BF21-8FD8625B2171}"/>
          </ac:spMkLst>
        </pc:spChg>
        <pc:spChg chg="del">
          <ac:chgData name="viswanath gopalakrishnan" userId="0291d92d5a8006f9" providerId="LiveId" clId="{6BF266E0-3C61-4FAF-8B9F-740630899BE5}" dt="2020-07-27T09:22:01.921" v="1282" actId="478"/>
          <ac:spMkLst>
            <pc:docMk/>
            <pc:sldMk cId="2254982061" sldId="341"/>
            <ac:spMk id="124" creationId="{C8664D33-D3A5-4544-B918-306617A3F1F7}"/>
          </ac:spMkLst>
        </pc:spChg>
        <pc:spChg chg="del">
          <ac:chgData name="viswanath gopalakrishnan" userId="0291d92d5a8006f9" providerId="LiveId" clId="{6BF266E0-3C61-4FAF-8B9F-740630899BE5}" dt="2020-07-27T09:22:01.921" v="1282" actId="478"/>
          <ac:spMkLst>
            <pc:docMk/>
            <pc:sldMk cId="2254982061" sldId="341"/>
            <ac:spMk id="131" creationId="{0463A390-AD9F-45C4-A8C5-B54C2B8DB0EE}"/>
          </ac:spMkLst>
        </pc:spChg>
        <pc:spChg chg="del">
          <ac:chgData name="viswanath gopalakrishnan" userId="0291d92d5a8006f9" providerId="LiveId" clId="{6BF266E0-3C61-4FAF-8B9F-740630899BE5}" dt="2020-07-27T09:22:01.921" v="1282" actId="478"/>
          <ac:spMkLst>
            <pc:docMk/>
            <pc:sldMk cId="2254982061" sldId="341"/>
            <ac:spMk id="136" creationId="{0E0E9C78-2EA2-40B0-B418-1B08F143BA99}"/>
          </ac:spMkLst>
        </pc:spChg>
        <pc:spChg chg="del">
          <ac:chgData name="viswanath gopalakrishnan" userId="0291d92d5a8006f9" providerId="LiveId" clId="{6BF266E0-3C61-4FAF-8B9F-740630899BE5}" dt="2020-07-27T09:22:01.921" v="1282" actId="478"/>
          <ac:spMkLst>
            <pc:docMk/>
            <pc:sldMk cId="2254982061" sldId="341"/>
            <ac:spMk id="137" creationId="{2F422615-7827-4526-8207-A7868AD6383F}"/>
          </ac:spMkLst>
        </pc:spChg>
        <pc:spChg chg="del">
          <ac:chgData name="viswanath gopalakrishnan" userId="0291d92d5a8006f9" providerId="LiveId" clId="{6BF266E0-3C61-4FAF-8B9F-740630899BE5}" dt="2020-07-27T09:22:05.920" v="1283" actId="478"/>
          <ac:spMkLst>
            <pc:docMk/>
            <pc:sldMk cId="2254982061" sldId="341"/>
            <ac:spMk id="138" creationId="{6D761046-5E5B-498C-B9C2-BE09EAA3E835}"/>
          </ac:spMkLst>
        </pc:spChg>
        <pc:spChg chg="del">
          <ac:chgData name="viswanath gopalakrishnan" userId="0291d92d5a8006f9" providerId="LiveId" clId="{6BF266E0-3C61-4FAF-8B9F-740630899BE5}" dt="2020-07-27T09:22:01.921" v="1282" actId="478"/>
          <ac:spMkLst>
            <pc:docMk/>
            <pc:sldMk cId="2254982061" sldId="341"/>
            <ac:spMk id="139" creationId="{E6B8A381-69DD-4BB6-B953-D5640E5934BD}"/>
          </ac:spMkLst>
        </pc:spChg>
        <pc:spChg chg="del">
          <ac:chgData name="viswanath gopalakrishnan" userId="0291d92d5a8006f9" providerId="LiveId" clId="{6BF266E0-3C61-4FAF-8B9F-740630899BE5}" dt="2020-07-27T09:22:01.921" v="1282" actId="478"/>
          <ac:spMkLst>
            <pc:docMk/>
            <pc:sldMk cId="2254982061" sldId="341"/>
            <ac:spMk id="140" creationId="{474546CC-3222-435C-B36C-336F41F687EA}"/>
          </ac:spMkLst>
        </pc:spChg>
        <pc:spChg chg="del">
          <ac:chgData name="viswanath gopalakrishnan" userId="0291d92d5a8006f9" providerId="LiveId" clId="{6BF266E0-3C61-4FAF-8B9F-740630899BE5}" dt="2020-07-27T09:22:01.921" v="1282" actId="478"/>
          <ac:spMkLst>
            <pc:docMk/>
            <pc:sldMk cId="2254982061" sldId="341"/>
            <ac:spMk id="141" creationId="{CAA11EA5-5A3B-4454-A9F4-8ACAD26A1C76}"/>
          </ac:spMkLst>
        </pc:spChg>
        <pc:spChg chg="del">
          <ac:chgData name="viswanath gopalakrishnan" userId="0291d92d5a8006f9" providerId="LiveId" clId="{6BF266E0-3C61-4FAF-8B9F-740630899BE5}" dt="2020-07-27T09:22:01.921" v="1282" actId="478"/>
          <ac:spMkLst>
            <pc:docMk/>
            <pc:sldMk cId="2254982061" sldId="341"/>
            <ac:spMk id="142" creationId="{6687B6BC-9858-4D1A-9543-3B730D0020D2}"/>
          </ac:spMkLst>
        </pc:spChg>
        <pc:spChg chg="del">
          <ac:chgData name="viswanath gopalakrishnan" userId="0291d92d5a8006f9" providerId="LiveId" clId="{6BF266E0-3C61-4FAF-8B9F-740630899BE5}" dt="2020-07-27T09:22:01.921" v="1282" actId="478"/>
          <ac:spMkLst>
            <pc:docMk/>
            <pc:sldMk cId="2254982061" sldId="341"/>
            <ac:spMk id="143" creationId="{C3E4B87B-4B2A-41CE-9779-76C37DEF5042}"/>
          </ac:spMkLst>
        </pc:spChg>
        <pc:spChg chg="del">
          <ac:chgData name="viswanath gopalakrishnan" userId="0291d92d5a8006f9" providerId="LiveId" clId="{6BF266E0-3C61-4FAF-8B9F-740630899BE5}" dt="2020-07-27T09:22:01.921" v="1282" actId="478"/>
          <ac:spMkLst>
            <pc:docMk/>
            <pc:sldMk cId="2254982061" sldId="341"/>
            <ac:spMk id="144" creationId="{E6C7792A-BFC2-404A-9718-24B142EAACBD}"/>
          </ac:spMkLst>
        </pc:spChg>
        <pc:spChg chg="del">
          <ac:chgData name="viswanath gopalakrishnan" userId="0291d92d5a8006f9" providerId="LiveId" clId="{6BF266E0-3C61-4FAF-8B9F-740630899BE5}" dt="2020-07-27T09:22:01.921" v="1282" actId="478"/>
          <ac:spMkLst>
            <pc:docMk/>
            <pc:sldMk cId="2254982061" sldId="341"/>
            <ac:spMk id="145" creationId="{AAF887FF-B9FB-4986-953E-DB03DE3E9884}"/>
          </ac:spMkLst>
        </pc:spChg>
        <pc:spChg chg="del">
          <ac:chgData name="viswanath gopalakrishnan" userId="0291d92d5a8006f9" providerId="LiveId" clId="{6BF266E0-3C61-4FAF-8B9F-740630899BE5}" dt="2020-07-27T09:22:01.921" v="1282" actId="478"/>
          <ac:spMkLst>
            <pc:docMk/>
            <pc:sldMk cId="2254982061" sldId="341"/>
            <ac:spMk id="146" creationId="{E1AA5920-EB04-457B-940E-57796239F373}"/>
          </ac:spMkLst>
        </pc:spChg>
        <pc:spChg chg="del">
          <ac:chgData name="viswanath gopalakrishnan" userId="0291d92d5a8006f9" providerId="LiveId" clId="{6BF266E0-3C61-4FAF-8B9F-740630899BE5}" dt="2020-07-27T09:22:01.921" v="1282" actId="478"/>
          <ac:spMkLst>
            <pc:docMk/>
            <pc:sldMk cId="2254982061" sldId="341"/>
            <ac:spMk id="147" creationId="{EE4B6CAE-7DB3-4904-86B9-A7F4AE00A81E}"/>
          </ac:spMkLst>
        </pc:spChg>
        <pc:spChg chg="del">
          <ac:chgData name="viswanath gopalakrishnan" userId="0291d92d5a8006f9" providerId="LiveId" clId="{6BF266E0-3C61-4FAF-8B9F-740630899BE5}" dt="2020-07-27T09:22:01.921" v="1282" actId="478"/>
          <ac:spMkLst>
            <pc:docMk/>
            <pc:sldMk cId="2254982061" sldId="341"/>
            <ac:spMk id="148" creationId="{A9C033E4-3E7F-42F2-8686-20201AA9B90F}"/>
          </ac:spMkLst>
        </pc:spChg>
        <pc:spChg chg="del">
          <ac:chgData name="viswanath gopalakrishnan" userId="0291d92d5a8006f9" providerId="LiveId" clId="{6BF266E0-3C61-4FAF-8B9F-740630899BE5}" dt="2020-07-27T09:22:01.921" v="1282" actId="478"/>
          <ac:spMkLst>
            <pc:docMk/>
            <pc:sldMk cId="2254982061" sldId="341"/>
            <ac:spMk id="149" creationId="{0E1DEF5E-01A6-4FA6-B3A6-99CD44776D4D}"/>
          </ac:spMkLst>
        </pc:spChg>
        <pc:grpChg chg="del">
          <ac:chgData name="viswanath gopalakrishnan" userId="0291d92d5a8006f9" providerId="LiveId" clId="{6BF266E0-3C61-4FAF-8B9F-740630899BE5}" dt="2020-07-27T09:22:01.921" v="1282" actId="478"/>
          <ac:grpSpMkLst>
            <pc:docMk/>
            <pc:sldMk cId="2254982061" sldId="341"/>
            <ac:grpSpMk id="7" creationId="{572BBEC5-0295-414E-88A0-0B8E66B0A6B3}"/>
          </ac:grpSpMkLst>
        </pc:grpChg>
        <pc:grpChg chg="del">
          <ac:chgData name="viswanath gopalakrishnan" userId="0291d92d5a8006f9" providerId="LiveId" clId="{6BF266E0-3C61-4FAF-8B9F-740630899BE5}" dt="2020-07-27T09:22:01.921" v="1282" actId="478"/>
          <ac:grpSpMkLst>
            <pc:docMk/>
            <pc:sldMk cId="2254982061" sldId="341"/>
            <ac:grpSpMk id="17" creationId="{7873EFD0-A7DD-4161-AEFF-AC382C1EF6A8}"/>
          </ac:grpSpMkLst>
        </pc:grpChg>
        <pc:grpChg chg="del">
          <ac:chgData name="viswanath gopalakrishnan" userId="0291d92d5a8006f9" providerId="LiveId" clId="{6BF266E0-3C61-4FAF-8B9F-740630899BE5}" dt="2020-07-27T09:22:01.921" v="1282" actId="478"/>
          <ac:grpSpMkLst>
            <pc:docMk/>
            <pc:sldMk cId="2254982061" sldId="341"/>
            <ac:grpSpMk id="29" creationId="{44236A4E-D0CF-4765-A322-094EF3B7873C}"/>
          </ac:grpSpMkLst>
        </pc:grpChg>
        <pc:grpChg chg="del">
          <ac:chgData name="viswanath gopalakrishnan" userId="0291d92d5a8006f9" providerId="LiveId" clId="{6BF266E0-3C61-4FAF-8B9F-740630899BE5}" dt="2020-07-27T09:22:05.920" v="1283" actId="478"/>
          <ac:grpSpMkLst>
            <pc:docMk/>
            <pc:sldMk cId="2254982061" sldId="341"/>
            <ac:grpSpMk id="33" creationId="{25BC33E3-61D5-43A6-8FC5-C5143EF39985}"/>
          </ac:grpSpMkLst>
        </pc:grpChg>
        <pc:grpChg chg="del">
          <ac:chgData name="viswanath gopalakrishnan" userId="0291d92d5a8006f9" providerId="LiveId" clId="{6BF266E0-3C61-4FAF-8B9F-740630899BE5}" dt="2020-07-27T09:22:01.921" v="1282" actId="478"/>
          <ac:grpSpMkLst>
            <pc:docMk/>
            <pc:sldMk cId="2254982061" sldId="341"/>
            <ac:grpSpMk id="41" creationId="{4DBEA0E9-78DC-4C22-BEF4-9A82472EE38C}"/>
          </ac:grpSpMkLst>
        </pc:grpChg>
        <pc:grpChg chg="del">
          <ac:chgData name="viswanath gopalakrishnan" userId="0291d92d5a8006f9" providerId="LiveId" clId="{6BF266E0-3C61-4FAF-8B9F-740630899BE5}" dt="2020-07-27T09:22:01.921" v="1282" actId="478"/>
          <ac:grpSpMkLst>
            <pc:docMk/>
            <pc:sldMk cId="2254982061" sldId="341"/>
            <ac:grpSpMk id="46" creationId="{8D2D5419-3739-4284-B242-D996A8CDEACD}"/>
          </ac:grpSpMkLst>
        </pc:grpChg>
        <pc:grpChg chg="del">
          <ac:chgData name="viswanath gopalakrishnan" userId="0291d92d5a8006f9" providerId="LiveId" clId="{6BF266E0-3C61-4FAF-8B9F-740630899BE5}" dt="2020-07-27T09:22:01.921" v="1282" actId="478"/>
          <ac:grpSpMkLst>
            <pc:docMk/>
            <pc:sldMk cId="2254982061" sldId="341"/>
            <ac:grpSpMk id="91" creationId="{0E5534A2-4030-4E2F-98DA-6EAD3A24342C}"/>
          </ac:grpSpMkLst>
        </pc:grpChg>
        <pc:grpChg chg="del">
          <ac:chgData name="viswanath gopalakrishnan" userId="0291d92d5a8006f9" providerId="LiveId" clId="{6BF266E0-3C61-4FAF-8B9F-740630899BE5}" dt="2020-07-27T09:22:01.921" v="1282" actId="478"/>
          <ac:grpSpMkLst>
            <pc:docMk/>
            <pc:sldMk cId="2254982061" sldId="341"/>
            <ac:grpSpMk id="125" creationId="{5C13208D-C4FB-4F59-B50A-5F777FDE7B3E}"/>
          </ac:grpSpMkLst>
        </pc:grpChg>
        <pc:picChg chg="add mod">
          <ac:chgData name="viswanath gopalakrishnan" userId="0291d92d5a8006f9" providerId="LiveId" clId="{6BF266E0-3C61-4FAF-8B9F-740630899BE5}" dt="2020-08-11T08:53:02.482" v="1374" actId="1076"/>
          <ac:picMkLst>
            <pc:docMk/>
            <pc:sldMk cId="2254982061" sldId="341"/>
            <ac:picMk id="3" creationId="{0ED2F8CB-E15F-4833-810D-3F76D64B8127}"/>
          </ac:picMkLst>
        </pc:picChg>
        <pc:picChg chg="add mod">
          <ac:chgData name="viswanath gopalakrishnan" userId="0291d92d5a8006f9" providerId="LiveId" clId="{6BF266E0-3C61-4FAF-8B9F-740630899BE5}" dt="2020-08-11T08:53:08.556" v="1377" actId="1076"/>
          <ac:picMkLst>
            <pc:docMk/>
            <pc:sldMk cId="2254982061" sldId="341"/>
            <ac:picMk id="4" creationId="{03AC2522-5C46-4CB5-9F0D-47C2CA2A1771}"/>
          </ac:picMkLst>
        </pc:picChg>
        <pc:picChg chg="add mod">
          <ac:chgData name="viswanath gopalakrishnan" userId="0291d92d5a8006f9" providerId="LiveId" clId="{6BF266E0-3C61-4FAF-8B9F-740630899BE5}" dt="2020-08-11T08:53:06.354" v="1376" actId="1076"/>
          <ac:picMkLst>
            <pc:docMk/>
            <pc:sldMk cId="2254982061" sldId="341"/>
            <ac:picMk id="5" creationId="{F793DE40-FA5B-4107-A2E3-D72648724B9E}"/>
          </ac:picMkLst>
        </pc:picChg>
        <pc:picChg chg="add mod">
          <ac:chgData name="viswanath gopalakrishnan" userId="0291d92d5a8006f9" providerId="LiveId" clId="{6BF266E0-3C61-4FAF-8B9F-740630899BE5}" dt="2020-08-11T08:53:12.325" v="1378" actId="1076"/>
          <ac:picMkLst>
            <pc:docMk/>
            <pc:sldMk cId="2254982061" sldId="341"/>
            <ac:picMk id="6" creationId="{27D02D6B-CAE5-4AA9-BC2B-C1DF20EEC948}"/>
          </ac:picMkLst>
        </pc:picChg>
        <pc:picChg chg="add mod">
          <ac:chgData name="viswanath gopalakrishnan" userId="0291d92d5a8006f9" providerId="LiveId" clId="{6BF266E0-3C61-4FAF-8B9F-740630899BE5}" dt="2020-08-11T08:53:33.396" v="1381" actId="1076"/>
          <ac:picMkLst>
            <pc:docMk/>
            <pc:sldMk cId="2254982061" sldId="341"/>
            <ac:picMk id="7" creationId="{7BBFB729-CFCA-4F5E-8F20-A2E86DCB4E6A}"/>
          </ac:picMkLst>
        </pc:picChg>
        <pc:picChg chg="add del">
          <ac:chgData name="viswanath gopalakrishnan" userId="0291d92d5a8006f9" providerId="LiveId" clId="{6BF266E0-3C61-4FAF-8B9F-740630899BE5}" dt="2020-08-11T09:00:28.601" v="1583" actId="478"/>
          <ac:picMkLst>
            <pc:docMk/>
            <pc:sldMk cId="2254982061" sldId="341"/>
            <ac:picMk id="23" creationId="{BDA581FF-C55A-4E78-AB8A-D5DC7FF2963F}"/>
          </ac:picMkLst>
        </pc:picChg>
        <pc:picChg chg="add mod">
          <ac:chgData name="viswanath gopalakrishnan" userId="0291d92d5a8006f9" providerId="LiveId" clId="{6BF266E0-3C61-4FAF-8B9F-740630899BE5}" dt="2020-08-11T09:01:40.226" v="1607" actId="1076"/>
          <ac:picMkLst>
            <pc:docMk/>
            <pc:sldMk cId="2254982061" sldId="341"/>
            <ac:picMk id="24" creationId="{2FBB21F6-7527-4231-8450-80C6967C22FA}"/>
          </ac:picMkLst>
        </pc:picChg>
        <pc:cxnChg chg="add mod">
          <ac:chgData name="viswanath gopalakrishnan" userId="0291d92d5a8006f9" providerId="LiveId" clId="{6BF266E0-3C61-4FAF-8B9F-740630899BE5}" dt="2020-08-11T08:53:54.322" v="1387" actId="14100"/>
          <ac:cxnSpMkLst>
            <pc:docMk/>
            <pc:sldMk cId="2254982061" sldId="341"/>
            <ac:cxnSpMk id="9" creationId="{547A313B-81B6-4B1A-A422-061D5A9B6441}"/>
          </ac:cxnSpMkLst>
        </pc:cxnChg>
        <pc:cxnChg chg="add mod">
          <ac:chgData name="viswanath gopalakrishnan" userId="0291d92d5a8006f9" providerId="LiveId" clId="{6BF266E0-3C61-4FAF-8B9F-740630899BE5}" dt="2020-08-11T08:54:09.428" v="1393" actId="1076"/>
          <ac:cxnSpMkLst>
            <pc:docMk/>
            <pc:sldMk cId="2254982061" sldId="341"/>
            <ac:cxnSpMk id="12" creationId="{DE0D2523-CD43-44CE-A718-4505A270868D}"/>
          </ac:cxnSpMkLst>
        </pc:cxnChg>
        <pc:cxnChg chg="add mod">
          <ac:chgData name="viswanath gopalakrishnan" userId="0291d92d5a8006f9" providerId="LiveId" clId="{6BF266E0-3C61-4FAF-8B9F-740630899BE5}" dt="2020-08-11T08:54:34.494" v="1403" actId="1076"/>
          <ac:cxnSpMkLst>
            <pc:docMk/>
            <pc:sldMk cId="2254982061" sldId="341"/>
            <ac:cxnSpMk id="15" creationId="{21319E97-0EA3-4CC3-99E6-66737CB49CE4}"/>
          </ac:cxnSpMkLst>
        </pc:cxnChg>
        <pc:cxnChg chg="add mod">
          <ac:chgData name="viswanath gopalakrishnan" userId="0291d92d5a8006f9" providerId="LiveId" clId="{6BF266E0-3C61-4FAF-8B9F-740630899BE5}" dt="2020-08-11T08:54:27.411" v="1401" actId="1076"/>
          <ac:cxnSpMkLst>
            <pc:docMk/>
            <pc:sldMk cId="2254982061" sldId="341"/>
            <ac:cxnSpMk id="17" creationId="{B6F27C9E-E1F6-44EA-9088-791094E6C5CD}"/>
          </ac:cxnSpMkLst>
        </pc:cxnChg>
      </pc:sldChg>
      <pc:sldChg chg="delSp modSp add mod delAnim">
        <pc:chgData name="viswanath gopalakrishnan" userId="0291d92d5a8006f9" providerId="LiveId" clId="{6BF266E0-3C61-4FAF-8B9F-740630899BE5}" dt="2020-07-27T09:36:15.428" v="1314" actId="478"/>
        <pc:sldMkLst>
          <pc:docMk/>
          <pc:sldMk cId="3281354638" sldId="342"/>
        </pc:sldMkLst>
        <pc:spChg chg="mod">
          <ac:chgData name="viswanath gopalakrishnan" userId="0291d92d5a8006f9" providerId="LiveId" clId="{6BF266E0-3C61-4FAF-8B9F-740630899BE5}" dt="2020-07-27T09:36:04.551" v="1313" actId="20577"/>
          <ac:spMkLst>
            <pc:docMk/>
            <pc:sldMk cId="3281354638" sldId="342"/>
            <ac:spMk id="3" creationId="{D1C525E6-6CCA-4CC3-9B93-9F73E6C6A79D}"/>
          </ac:spMkLst>
        </pc:spChg>
        <pc:spChg chg="del">
          <ac:chgData name="viswanath gopalakrishnan" userId="0291d92d5a8006f9" providerId="LiveId" clId="{6BF266E0-3C61-4FAF-8B9F-740630899BE5}" dt="2020-07-27T09:36:15.428" v="1314" actId="478"/>
          <ac:spMkLst>
            <pc:docMk/>
            <pc:sldMk cId="3281354638" sldId="342"/>
            <ac:spMk id="5" creationId="{48C4CE15-81F7-4A94-8BCB-5FF9125CA7DF}"/>
          </ac:spMkLst>
        </pc:spChg>
        <pc:spChg chg="del">
          <ac:chgData name="viswanath gopalakrishnan" userId="0291d92d5a8006f9" providerId="LiveId" clId="{6BF266E0-3C61-4FAF-8B9F-740630899BE5}" dt="2020-07-27T09:36:15.428" v="1314" actId="478"/>
          <ac:spMkLst>
            <pc:docMk/>
            <pc:sldMk cId="3281354638" sldId="342"/>
            <ac:spMk id="39" creationId="{63BBE8BE-E73F-4DA9-8E92-C7F0B2655026}"/>
          </ac:spMkLst>
        </pc:spChg>
        <pc:picChg chg="del">
          <ac:chgData name="viswanath gopalakrishnan" userId="0291d92d5a8006f9" providerId="LiveId" clId="{6BF266E0-3C61-4FAF-8B9F-740630899BE5}" dt="2020-07-27T09:36:15.428" v="1314" actId="478"/>
          <ac:picMkLst>
            <pc:docMk/>
            <pc:sldMk cId="3281354638" sldId="342"/>
            <ac:picMk id="4" creationId="{A16A68C6-B2C6-4636-94E8-8F0F35D8BAC5}"/>
          </ac:picMkLst>
        </pc:picChg>
      </pc:sldChg>
    </pc:docChg>
  </pc:docChgLst>
  <pc:docChgLst>
    <pc:chgData name="viswanath gopalakrishnan" userId="0291d92d5a8006f9" providerId="LiveId" clId="{B8F68576-7726-4B7D-A64C-850ED7C5CEFD}"/>
    <pc:docChg chg="undo custSel addSld delSld modSld sldOrd">
      <pc:chgData name="viswanath gopalakrishnan" userId="0291d92d5a8006f9" providerId="LiveId" clId="{B8F68576-7726-4B7D-A64C-850ED7C5CEFD}" dt="2020-09-13T08:13:33.273" v="1210" actId="1076"/>
      <pc:docMkLst>
        <pc:docMk/>
      </pc:docMkLst>
      <pc:sldChg chg="modNotesTx">
        <pc:chgData name="viswanath gopalakrishnan" userId="0291d92d5a8006f9" providerId="LiveId" clId="{B8F68576-7726-4B7D-A64C-850ED7C5CEFD}" dt="2020-09-07T05:29:06.559" v="1205" actId="6549"/>
        <pc:sldMkLst>
          <pc:docMk/>
          <pc:sldMk cId="1030127703" sldId="263"/>
        </pc:sldMkLst>
      </pc:sldChg>
      <pc:sldChg chg="modSp mod">
        <pc:chgData name="viswanath gopalakrishnan" userId="0291d92d5a8006f9" providerId="LiveId" clId="{B8F68576-7726-4B7D-A64C-850ED7C5CEFD}" dt="2020-09-01T04:39:40.948" v="71" actId="20577"/>
        <pc:sldMkLst>
          <pc:docMk/>
          <pc:sldMk cId="392727911" sldId="317"/>
        </pc:sldMkLst>
        <pc:spChg chg="mod">
          <ac:chgData name="viswanath gopalakrishnan" userId="0291d92d5a8006f9" providerId="LiveId" clId="{B8F68576-7726-4B7D-A64C-850ED7C5CEFD}" dt="2020-09-01T04:39:40.948" v="71" actId="20577"/>
          <ac:spMkLst>
            <pc:docMk/>
            <pc:sldMk cId="392727911" sldId="317"/>
            <ac:spMk id="5" creationId="{ED8F4497-9D2C-4946-8BA6-865AFAF6C08B}"/>
          </ac:spMkLst>
        </pc:spChg>
      </pc:sldChg>
      <pc:sldChg chg="del">
        <pc:chgData name="viswanath gopalakrishnan" userId="0291d92d5a8006f9" providerId="LiveId" clId="{B8F68576-7726-4B7D-A64C-850ED7C5CEFD}" dt="2020-09-01T04:35:27.790" v="12" actId="47"/>
        <pc:sldMkLst>
          <pc:docMk/>
          <pc:sldMk cId="626327236" sldId="318"/>
        </pc:sldMkLst>
      </pc:sldChg>
      <pc:sldChg chg="del">
        <pc:chgData name="viswanath gopalakrishnan" userId="0291d92d5a8006f9" providerId="LiveId" clId="{B8F68576-7726-4B7D-A64C-850ED7C5CEFD}" dt="2020-09-01T04:35:27.790" v="12" actId="47"/>
        <pc:sldMkLst>
          <pc:docMk/>
          <pc:sldMk cId="1333979014" sldId="319"/>
        </pc:sldMkLst>
      </pc:sldChg>
      <pc:sldChg chg="del">
        <pc:chgData name="viswanath gopalakrishnan" userId="0291d92d5a8006f9" providerId="LiveId" clId="{B8F68576-7726-4B7D-A64C-850ED7C5CEFD}" dt="2020-09-01T04:35:27.790" v="12" actId="47"/>
        <pc:sldMkLst>
          <pc:docMk/>
          <pc:sldMk cId="1410282687" sldId="320"/>
        </pc:sldMkLst>
      </pc:sldChg>
      <pc:sldChg chg="del">
        <pc:chgData name="viswanath gopalakrishnan" userId="0291d92d5a8006f9" providerId="LiveId" clId="{B8F68576-7726-4B7D-A64C-850ED7C5CEFD}" dt="2020-09-01T04:35:27.790" v="12" actId="47"/>
        <pc:sldMkLst>
          <pc:docMk/>
          <pc:sldMk cId="1230539080" sldId="321"/>
        </pc:sldMkLst>
      </pc:sldChg>
      <pc:sldChg chg="del">
        <pc:chgData name="viswanath gopalakrishnan" userId="0291d92d5a8006f9" providerId="LiveId" clId="{B8F68576-7726-4B7D-A64C-850ED7C5CEFD}" dt="2020-09-01T04:35:27.790" v="12" actId="47"/>
        <pc:sldMkLst>
          <pc:docMk/>
          <pc:sldMk cId="1764133940" sldId="322"/>
        </pc:sldMkLst>
      </pc:sldChg>
      <pc:sldChg chg="del">
        <pc:chgData name="viswanath gopalakrishnan" userId="0291d92d5a8006f9" providerId="LiveId" clId="{B8F68576-7726-4B7D-A64C-850ED7C5CEFD}" dt="2020-09-01T04:35:27.790" v="12" actId="47"/>
        <pc:sldMkLst>
          <pc:docMk/>
          <pc:sldMk cId="1234308625" sldId="323"/>
        </pc:sldMkLst>
      </pc:sldChg>
      <pc:sldChg chg="del">
        <pc:chgData name="viswanath gopalakrishnan" userId="0291d92d5a8006f9" providerId="LiveId" clId="{B8F68576-7726-4B7D-A64C-850ED7C5CEFD}" dt="2020-09-01T04:35:27.790" v="12" actId="47"/>
        <pc:sldMkLst>
          <pc:docMk/>
          <pc:sldMk cId="3236146247" sldId="324"/>
        </pc:sldMkLst>
      </pc:sldChg>
      <pc:sldChg chg="del">
        <pc:chgData name="viswanath gopalakrishnan" userId="0291d92d5a8006f9" providerId="LiveId" clId="{B8F68576-7726-4B7D-A64C-850ED7C5CEFD}" dt="2020-09-01T04:35:27.790" v="12" actId="47"/>
        <pc:sldMkLst>
          <pc:docMk/>
          <pc:sldMk cId="2176284248" sldId="325"/>
        </pc:sldMkLst>
      </pc:sldChg>
      <pc:sldChg chg="modAnim">
        <pc:chgData name="viswanath gopalakrishnan" userId="0291d92d5a8006f9" providerId="LiveId" clId="{B8F68576-7726-4B7D-A64C-850ED7C5CEFD}" dt="2020-09-06T12:26:11.164" v="767"/>
        <pc:sldMkLst>
          <pc:docMk/>
          <pc:sldMk cId="3294766602" sldId="326"/>
        </pc:sldMkLst>
      </pc:sldChg>
      <pc:sldChg chg="addSp delSp modSp mod">
        <pc:chgData name="viswanath gopalakrishnan" userId="0291d92d5a8006f9" providerId="LiveId" clId="{B8F68576-7726-4B7D-A64C-850ED7C5CEFD}" dt="2020-09-06T12:27:15.898" v="771" actId="1076"/>
        <pc:sldMkLst>
          <pc:docMk/>
          <pc:sldMk cId="1134129513" sldId="327"/>
        </pc:sldMkLst>
        <pc:spChg chg="del mod">
          <ac:chgData name="viswanath gopalakrishnan" userId="0291d92d5a8006f9" providerId="LiveId" clId="{B8F68576-7726-4B7D-A64C-850ED7C5CEFD}" dt="2020-09-06T12:27:05.122" v="769" actId="478"/>
          <ac:spMkLst>
            <pc:docMk/>
            <pc:sldMk cId="1134129513" sldId="327"/>
            <ac:spMk id="2" creationId="{5C229157-782D-46D3-B05E-E4126A2AF3BE}"/>
          </ac:spMkLst>
        </pc:spChg>
        <pc:spChg chg="mod">
          <ac:chgData name="viswanath gopalakrishnan" userId="0291d92d5a8006f9" providerId="LiveId" clId="{B8F68576-7726-4B7D-A64C-850ED7C5CEFD}" dt="2020-09-06T11:54:42.218" v="623" actId="20577"/>
          <ac:spMkLst>
            <pc:docMk/>
            <pc:sldMk cId="1134129513" sldId="327"/>
            <ac:spMk id="3" creationId="{D1C525E6-6CCA-4CC3-9B93-9F73E6C6A79D}"/>
          </ac:spMkLst>
        </pc:spChg>
        <pc:spChg chg="del mod">
          <ac:chgData name="viswanath gopalakrishnan" userId="0291d92d5a8006f9" providerId="LiveId" clId="{B8F68576-7726-4B7D-A64C-850ED7C5CEFD}" dt="2020-09-06T11:54:55.887" v="626" actId="478"/>
          <ac:spMkLst>
            <pc:docMk/>
            <pc:sldMk cId="1134129513" sldId="327"/>
            <ac:spMk id="12" creationId="{D656DD29-CF9F-4EA0-8799-EC84D9B2C3D1}"/>
          </ac:spMkLst>
        </pc:spChg>
        <pc:spChg chg="del mod">
          <ac:chgData name="viswanath gopalakrishnan" userId="0291d92d5a8006f9" providerId="LiveId" clId="{B8F68576-7726-4B7D-A64C-850ED7C5CEFD}" dt="2020-09-06T11:54:55.887" v="626" actId="478"/>
          <ac:spMkLst>
            <pc:docMk/>
            <pc:sldMk cId="1134129513" sldId="327"/>
            <ac:spMk id="13" creationId="{32BDEAD2-1125-442F-92CB-3CE4F711D6A6}"/>
          </ac:spMkLst>
        </pc:spChg>
        <pc:spChg chg="mod">
          <ac:chgData name="viswanath gopalakrishnan" userId="0291d92d5a8006f9" providerId="LiveId" clId="{B8F68576-7726-4B7D-A64C-850ED7C5CEFD}" dt="2020-09-06T12:27:15.898" v="771" actId="1076"/>
          <ac:spMkLst>
            <pc:docMk/>
            <pc:sldMk cId="1134129513" sldId="327"/>
            <ac:spMk id="14" creationId="{EF340478-DA04-4F0B-AC11-FF4EC8F13446}"/>
          </ac:spMkLst>
        </pc:spChg>
        <pc:spChg chg="del mod">
          <ac:chgData name="viswanath gopalakrishnan" userId="0291d92d5a8006f9" providerId="LiveId" clId="{B8F68576-7726-4B7D-A64C-850ED7C5CEFD}" dt="2020-09-06T11:54:55.887" v="626" actId="478"/>
          <ac:spMkLst>
            <pc:docMk/>
            <pc:sldMk cId="1134129513" sldId="327"/>
            <ac:spMk id="15" creationId="{4637E625-5A31-4862-8653-28B453B3CF41}"/>
          </ac:spMkLst>
        </pc:spChg>
        <pc:spChg chg="mod">
          <ac:chgData name="viswanath gopalakrishnan" userId="0291d92d5a8006f9" providerId="LiveId" clId="{B8F68576-7726-4B7D-A64C-850ED7C5CEFD}" dt="2020-09-06T12:27:15.898" v="771" actId="1076"/>
          <ac:spMkLst>
            <pc:docMk/>
            <pc:sldMk cId="1134129513" sldId="327"/>
            <ac:spMk id="16" creationId="{5CA189F3-ED04-429A-A3A8-DDC02959D395}"/>
          </ac:spMkLst>
        </pc:spChg>
        <pc:spChg chg="del mod">
          <ac:chgData name="viswanath gopalakrishnan" userId="0291d92d5a8006f9" providerId="LiveId" clId="{B8F68576-7726-4B7D-A64C-850ED7C5CEFD}" dt="2020-09-06T11:54:55.887" v="626" actId="478"/>
          <ac:spMkLst>
            <pc:docMk/>
            <pc:sldMk cId="1134129513" sldId="327"/>
            <ac:spMk id="17" creationId="{67E39609-CBA0-4DA2-B19F-19C36C9A65FE}"/>
          </ac:spMkLst>
        </pc:spChg>
        <pc:spChg chg="del mod">
          <ac:chgData name="viswanath gopalakrishnan" userId="0291d92d5a8006f9" providerId="LiveId" clId="{B8F68576-7726-4B7D-A64C-850ED7C5CEFD}" dt="2020-09-06T11:54:55.887" v="626" actId="478"/>
          <ac:spMkLst>
            <pc:docMk/>
            <pc:sldMk cId="1134129513" sldId="327"/>
            <ac:spMk id="18" creationId="{F6963738-791D-472E-9FC4-0E40030E88C0}"/>
          </ac:spMkLst>
        </pc:spChg>
        <pc:spChg chg="add mod">
          <ac:chgData name="viswanath gopalakrishnan" userId="0291d92d5a8006f9" providerId="LiveId" clId="{B8F68576-7726-4B7D-A64C-850ED7C5CEFD}" dt="2020-09-06T12:27:15.898" v="771" actId="1076"/>
          <ac:spMkLst>
            <pc:docMk/>
            <pc:sldMk cId="1134129513" sldId="327"/>
            <ac:spMk id="20" creationId="{C7EF0FBD-EE99-4C2E-851F-A44F19A80E06}"/>
          </ac:spMkLst>
        </pc:spChg>
        <pc:grpChg chg="mod">
          <ac:chgData name="viswanath gopalakrishnan" userId="0291d92d5a8006f9" providerId="LiveId" clId="{B8F68576-7726-4B7D-A64C-850ED7C5CEFD}" dt="2020-09-06T12:27:15.898" v="771" actId="1076"/>
          <ac:grpSpMkLst>
            <pc:docMk/>
            <pc:sldMk cId="1134129513" sldId="327"/>
            <ac:grpSpMk id="10" creationId="{4D786A76-B665-44E3-B57A-2780760F668B}"/>
          </ac:grpSpMkLst>
        </pc:grpChg>
        <pc:picChg chg="del mod">
          <ac:chgData name="viswanath gopalakrishnan" userId="0291d92d5a8006f9" providerId="LiveId" clId="{B8F68576-7726-4B7D-A64C-850ED7C5CEFD}" dt="2020-09-06T12:27:08.401" v="770" actId="478"/>
          <ac:picMkLst>
            <pc:docMk/>
            <pc:sldMk cId="1134129513" sldId="327"/>
            <ac:picMk id="4" creationId="{25156690-0293-4F88-A31B-3615A804F4AF}"/>
          </ac:picMkLst>
        </pc:picChg>
        <pc:picChg chg="del mod">
          <ac:chgData name="viswanath gopalakrishnan" userId="0291d92d5a8006f9" providerId="LiveId" clId="{B8F68576-7726-4B7D-A64C-850ED7C5CEFD}" dt="2020-09-06T11:54:55.887" v="626" actId="478"/>
          <ac:picMkLst>
            <pc:docMk/>
            <pc:sldMk cId="1134129513" sldId="327"/>
            <ac:picMk id="11" creationId="{85F1972D-2CDB-4BDE-B744-69EF149A5815}"/>
          </ac:picMkLst>
        </pc:picChg>
      </pc:sldChg>
      <pc:sldChg chg="addSp modSp mod modAnim">
        <pc:chgData name="viswanath gopalakrishnan" userId="0291d92d5a8006f9" providerId="LiveId" clId="{B8F68576-7726-4B7D-A64C-850ED7C5CEFD}" dt="2020-09-07T05:01:41.666" v="1204"/>
        <pc:sldMkLst>
          <pc:docMk/>
          <pc:sldMk cId="2862627804" sldId="328"/>
        </pc:sldMkLst>
        <pc:spChg chg="add mod">
          <ac:chgData name="viswanath gopalakrishnan" userId="0291d92d5a8006f9" providerId="LiveId" clId="{B8F68576-7726-4B7D-A64C-850ED7C5CEFD}" dt="2020-09-07T05:01:18.477" v="1201" actId="14100"/>
          <ac:spMkLst>
            <pc:docMk/>
            <pc:sldMk cId="2862627804" sldId="328"/>
            <ac:spMk id="8" creationId="{D817F870-2439-491A-A607-B2CDBEB4273C}"/>
          </ac:spMkLst>
        </pc:spChg>
        <pc:spChg chg="add mod">
          <ac:chgData name="viswanath gopalakrishnan" userId="0291d92d5a8006f9" providerId="LiveId" clId="{B8F68576-7726-4B7D-A64C-850ED7C5CEFD}" dt="2020-09-07T04:59:38.469" v="1090" actId="164"/>
          <ac:spMkLst>
            <pc:docMk/>
            <pc:sldMk cId="2862627804" sldId="328"/>
            <ac:spMk id="10" creationId="{5E5DFF3F-A09E-431B-9FF3-CB676647D467}"/>
          </ac:spMkLst>
        </pc:spChg>
        <pc:spChg chg="add mod">
          <ac:chgData name="viswanath gopalakrishnan" userId="0291d92d5a8006f9" providerId="LiveId" clId="{B8F68576-7726-4B7D-A64C-850ED7C5CEFD}" dt="2020-09-07T05:01:21.988" v="1202" actId="1076"/>
          <ac:spMkLst>
            <pc:docMk/>
            <pc:sldMk cId="2862627804" sldId="328"/>
            <ac:spMk id="13" creationId="{0AEA5BEB-E954-4158-B460-8FEC13F7F818}"/>
          </ac:spMkLst>
        </pc:spChg>
        <pc:spChg chg="mod">
          <ac:chgData name="viswanath gopalakrishnan" userId="0291d92d5a8006f9" providerId="LiveId" clId="{B8F68576-7726-4B7D-A64C-850ED7C5CEFD}" dt="2020-09-06T12:35:28.794" v="780" actId="6549"/>
          <ac:spMkLst>
            <pc:docMk/>
            <pc:sldMk cId="2862627804" sldId="328"/>
            <ac:spMk id="19" creationId="{5847900D-48E6-467C-AAE5-FBE746A12A87}"/>
          </ac:spMkLst>
        </pc:spChg>
        <pc:grpChg chg="add mod">
          <ac:chgData name="viswanath gopalakrishnan" userId="0291d92d5a8006f9" providerId="LiveId" clId="{B8F68576-7726-4B7D-A64C-850ED7C5CEFD}" dt="2020-09-07T05:01:10.096" v="1200" actId="14100"/>
          <ac:grpSpMkLst>
            <pc:docMk/>
            <pc:sldMk cId="2862627804" sldId="328"/>
            <ac:grpSpMk id="11" creationId="{3E7D9523-CB93-4D11-9283-C0CDC53FB478}"/>
          </ac:grpSpMkLst>
        </pc:grpChg>
        <pc:picChg chg="mod">
          <ac:chgData name="viswanath gopalakrishnan" userId="0291d92d5a8006f9" providerId="LiveId" clId="{B8F68576-7726-4B7D-A64C-850ED7C5CEFD}" dt="2020-09-06T12:35:00.840" v="778" actId="1076"/>
          <ac:picMkLst>
            <pc:docMk/>
            <pc:sldMk cId="2862627804" sldId="328"/>
            <ac:picMk id="23" creationId="{F6A885A7-A26C-4DF5-8023-E73A8AA1888E}"/>
          </ac:picMkLst>
        </pc:picChg>
      </pc:sldChg>
      <pc:sldChg chg="delSp modSp mod">
        <pc:chgData name="viswanath gopalakrishnan" userId="0291d92d5a8006f9" providerId="LiveId" clId="{B8F68576-7726-4B7D-A64C-850ED7C5CEFD}" dt="2020-09-06T12:33:50.366" v="775" actId="1076"/>
        <pc:sldMkLst>
          <pc:docMk/>
          <pc:sldMk cId="3959472987" sldId="331"/>
        </pc:sldMkLst>
        <pc:spChg chg="del">
          <ac:chgData name="viswanath gopalakrishnan" userId="0291d92d5a8006f9" providerId="LiveId" clId="{B8F68576-7726-4B7D-A64C-850ED7C5CEFD}" dt="2020-09-06T12:23:54.303" v="677" actId="21"/>
          <ac:spMkLst>
            <pc:docMk/>
            <pc:sldMk cId="3959472987" sldId="331"/>
            <ac:spMk id="2" creationId="{2ABFFA5A-1FD3-466A-8AE9-700975BD974D}"/>
          </ac:spMkLst>
        </pc:spChg>
        <pc:spChg chg="del">
          <ac:chgData name="viswanath gopalakrishnan" userId="0291d92d5a8006f9" providerId="LiveId" clId="{B8F68576-7726-4B7D-A64C-850ED7C5CEFD}" dt="2020-09-06T12:23:54.303" v="677" actId="21"/>
          <ac:spMkLst>
            <pc:docMk/>
            <pc:sldMk cId="3959472987" sldId="331"/>
            <ac:spMk id="5" creationId="{48C4CE15-81F7-4A94-8BCB-5FF9125CA7DF}"/>
          </ac:spMkLst>
        </pc:spChg>
        <pc:spChg chg="del">
          <ac:chgData name="viswanath gopalakrishnan" userId="0291d92d5a8006f9" providerId="LiveId" clId="{B8F68576-7726-4B7D-A64C-850ED7C5CEFD}" dt="2020-09-06T12:23:54.303" v="677" actId="21"/>
          <ac:spMkLst>
            <pc:docMk/>
            <pc:sldMk cId="3959472987" sldId="331"/>
            <ac:spMk id="6" creationId="{B7587611-8BCA-49EB-8502-84A8BBA3A266}"/>
          </ac:spMkLst>
        </pc:spChg>
        <pc:spChg chg="mod">
          <ac:chgData name="viswanath gopalakrishnan" userId="0291d92d5a8006f9" providerId="LiveId" clId="{B8F68576-7726-4B7D-A64C-850ED7C5CEFD}" dt="2020-09-06T12:33:50.366" v="775" actId="1076"/>
          <ac:spMkLst>
            <pc:docMk/>
            <pc:sldMk cId="3959472987" sldId="331"/>
            <ac:spMk id="39" creationId="{63BBE8BE-E73F-4DA9-8E92-C7F0B2655026}"/>
          </ac:spMkLst>
        </pc:spChg>
        <pc:picChg chg="mod">
          <ac:chgData name="viswanath gopalakrishnan" userId="0291d92d5a8006f9" providerId="LiveId" clId="{B8F68576-7726-4B7D-A64C-850ED7C5CEFD}" dt="2020-09-06T12:33:50.366" v="775" actId="1076"/>
          <ac:picMkLst>
            <pc:docMk/>
            <pc:sldMk cId="3959472987" sldId="331"/>
            <ac:picMk id="4" creationId="{A16A68C6-B2C6-4636-94E8-8F0F35D8BAC5}"/>
          </ac:picMkLst>
        </pc:picChg>
      </pc:sldChg>
      <pc:sldChg chg="addSp modSp mod modAnim">
        <pc:chgData name="viswanath gopalakrishnan" userId="0291d92d5a8006f9" providerId="LiveId" clId="{B8F68576-7726-4B7D-A64C-850ED7C5CEFD}" dt="2020-09-07T04:03:50.387" v="939"/>
        <pc:sldMkLst>
          <pc:docMk/>
          <pc:sldMk cId="163893635" sldId="336"/>
        </pc:sldMkLst>
        <pc:spChg chg="add mod">
          <ac:chgData name="viswanath gopalakrishnan" userId="0291d92d5a8006f9" providerId="LiveId" clId="{B8F68576-7726-4B7D-A64C-850ED7C5CEFD}" dt="2020-09-07T04:03:25.850" v="937" actId="1076"/>
          <ac:spMkLst>
            <pc:docMk/>
            <pc:sldMk cId="163893635" sldId="336"/>
            <ac:spMk id="6" creationId="{805D59A9-7C74-4871-8B5C-7D7D92065DDC}"/>
          </ac:spMkLst>
        </pc:spChg>
        <pc:spChg chg="add mod">
          <ac:chgData name="viswanath gopalakrishnan" userId="0291d92d5a8006f9" providerId="LiveId" clId="{B8F68576-7726-4B7D-A64C-850ED7C5CEFD}" dt="2020-09-07T04:03:21.860" v="936" actId="164"/>
          <ac:spMkLst>
            <pc:docMk/>
            <pc:sldMk cId="163893635" sldId="336"/>
            <ac:spMk id="8" creationId="{1EC55BC9-7902-44D7-9C58-B2F96E7B39FB}"/>
          </ac:spMkLst>
        </pc:spChg>
        <pc:spChg chg="add mod">
          <ac:chgData name="viswanath gopalakrishnan" userId="0291d92d5a8006f9" providerId="LiveId" clId="{B8F68576-7726-4B7D-A64C-850ED7C5CEFD}" dt="2020-09-07T04:03:21.860" v="936" actId="164"/>
          <ac:spMkLst>
            <pc:docMk/>
            <pc:sldMk cId="163893635" sldId="336"/>
            <ac:spMk id="66" creationId="{68539BD7-4DEC-4DDA-B185-6EA0DD826E1C}"/>
          </ac:spMkLst>
        </pc:spChg>
        <pc:grpChg chg="add mod">
          <ac:chgData name="viswanath gopalakrishnan" userId="0291d92d5a8006f9" providerId="LiveId" clId="{B8F68576-7726-4B7D-A64C-850ED7C5CEFD}" dt="2020-09-07T04:03:21.860" v="936" actId="164"/>
          <ac:grpSpMkLst>
            <pc:docMk/>
            <pc:sldMk cId="163893635" sldId="336"/>
            <ac:grpSpMk id="13" creationId="{8162520E-BD00-4D96-8C6F-95F01AE6DAFB}"/>
          </ac:grpSpMkLst>
        </pc:grpChg>
      </pc:sldChg>
      <pc:sldChg chg="addSp modSp mod modAnim">
        <pc:chgData name="viswanath gopalakrishnan" userId="0291d92d5a8006f9" providerId="LiveId" clId="{B8F68576-7726-4B7D-A64C-850ED7C5CEFD}" dt="2020-09-07T03:35:01.973" v="786"/>
        <pc:sldMkLst>
          <pc:docMk/>
          <pc:sldMk cId="599499271" sldId="337"/>
        </pc:sldMkLst>
        <pc:spChg chg="mod">
          <ac:chgData name="viswanath gopalakrishnan" userId="0291d92d5a8006f9" providerId="LiveId" clId="{B8F68576-7726-4B7D-A64C-850ED7C5CEFD}" dt="2020-09-01T07:06:16.138" v="299" actId="20577"/>
          <ac:spMkLst>
            <pc:docMk/>
            <pc:sldMk cId="599499271" sldId="337"/>
            <ac:spMk id="2" creationId="{B1294D20-5533-481C-A381-BD921BBDA10F}"/>
          </ac:spMkLst>
        </pc:spChg>
        <pc:spChg chg="add mod">
          <ac:chgData name="viswanath gopalakrishnan" userId="0291d92d5a8006f9" providerId="LiveId" clId="{B8F68576-7726-4B7D-A64C-850ED7C5CEFD}" dt="2020-09-01T07:07:27.260" v="301" actId="1076"/>
          <ac:spMkLst>
            <pc:docMk/>
            <pc:sldMk cId="599499271" sldId="337"/>
            <ac:spMk id="3" creationId="{FC1381E5-5FA7-40C2-B168-3E07059585C2}"/>
          </ac:spMkLst>
        </pc:spChg>
        <pc:spChg chg="add mod">
          <ac:chgData name="viswanath gopalakrishnan" userId="0291d92d5a8006f9" providerId="LiveId" clId="{B8F68576-7726-4B7D-A64C-850ED7C5CEFD}" dt="2020-09-01T07:19:28.850" v="424" actId="20577"/>
          <ac:spMkLst>
            <pc:docMk/>
            <pc:sldMk cId="599499271" sldId="337"/>
            <ac:spMk id="4" creationId="{69758102-5FD8-49AB-8C40-5AB136637232}"/>
          </ac:spMkLst>
        </pc:spChg>
        <pc:spChg chg="add mod">
          <ac:chgData name="viswanath gopalakrishnan" userId="0291d92d5a8006f9" providerId="LiveId" clId="{B8F68576-7726-4B7D-A64C-850ED7C5CEFD}" dt="2020-09-01T07:12:23.089" v="422" actId="1076"/>
          <ac:spMkLst>
            <pc:docMk/>
            <pc:sldMk cId="599499271" sldId="337"/>
            <ac:spMk id="5" creationId="{0FD12080-6DF3-4645-A883-67C2E4ABA902}"/>
          </ac:spMkLst>
        </pc:spChg>
      </pc:sldChg>
      <pc:sldChg chg="del">
        <pc:chgData name="viswanath gopalakrishnan" userId="0291d92d5a8006f9" providerId="LiveId" clId="{B8F68576-7726-4B7D-A64C-850ED7C5CEFD}" dt="2020-09-01T04:40:05.141" v="72" actId="47"/>
        <pc:sldMkLst>
          <pc:docMk/>
          <pc:sldMk cId="575611069" sldId="338"/>
        </pc:sldMkLst>
      </pc:sldChg>
      <pc:sldChg chg="addSp delSp modSp mod modAnim">
        <pc:chgData name="viswanath gopalakrishnan" userId="0291d92d5a8006f9" providerId="LiveId" clId="{B8F68576-7726-4B7D-A64C-850ED7C5CEFD}" dt="2020-09-07T03:36:54.217" v="801"/>
        <pc:sldMkLst>
          <pc:docMk/>
          <pc:sldMk cId="4172349717" sldId="340"/>
        </pc:sldMkLst>
        <pc:spChg chg="mod">
          <ac:chgData name="viswanath gopalakrishnan" userId="0291d92d5a8006f9" providerId="LiveId" clId="{B8F68576-7726-4B7D-A64C-850ED7C5CEFD}" dt="2020-09-01T06:32:30.149" v="195" actId="20577"/>
          <ac:spMkLst>
            <pc:docMk/>
            <pc:sldMk cId="4172349717" sldId="340"/>
            <ac:spMk id="2" creationId="{B1294D20-5533-481C-A381-BD921BBDA10F}"/>
          </ac:spMkLst>
        </pc:spChg>
        <pc:spChg chg="mod">
          <ac:chgData name="viswanath gopalakrishnan" userId="0291d92d5a8006f9" providerId="LiveId" clId="{B8F68576-7726-4B7D-A64C-850ED7C5CEFD}" dt="2020-09-01T05:16:34.067" v="88"/>
          <ac:spMkLst>
            <pc:docMk/>
            <pc:sldMk cId="4172349717" sldId="340"/>
            <ac:spMk id="14" creationId="{3FD8569A-9E04-474F-8854-3EC481CD86EE}"/>
          </ac:spMkLst>
        </pc:spChg>
        <pc:spChg chg="mod">
          <ac:chgData name="viswanath gopalakrishnan" userId="0291d92d5a8006f9" providerId="LiveId" clId="{B8F68576-7726-4B7D-A64C-850ED7C5CEFD}" dt="2020-09-01T06:19:30.429" v="110" actId="1076"/>
          <ac:spMkLst>
            <pc:docMk/>
            <pc:sldMk cId="4172349717" sldId="340"/>
            <ac:spMk id="15" creationId="{52B5A8C6-03BA-4553-B3E7-41A621254776}"/>
          </ac:spMkLst>
        </pc:spChg>
        <pc:spChg chg="mod">
          <ac:chgData name="viswanath gopalakrishnan" userId="0291d92d5a8006f9" providerId="LiveId" clId="{B8F68576-7726-4B7D-A64C-850ED7C5CEFD}" dt="2020-09-01T05:16:34.067" v="88"/>
          <ac:spMkLst>
            <pc:docMk/>
            <pc:sldMk cId="4172349717" sldId="340"/>
            <ac:spMk id="16" creationId="{E881886D-31DE-4582-9882-CCC6B95538AF}"/>
          </ac:spMkLst>
        </pc:spChg>
        <pc:spChg chg="mod">
          <ac:chgData name="viswanath gopalakrishnan" userId="0291d92d5a8006f9" providerId="LiveId" clId="{B8F68576-7726-4B7D-A64C-850ED7C5CEFD}" dt="2020-09-01T05:16:34.067" v="88"/>
          <ac:spMkLst>
            <pc:docMk/>
            <pc:sldMk cId="4172349717" sldId="340"/>
            <ac:spMk id="17" creationId="{61A3CFDC-B10A-42FE-8566-6BE4FC003011}"/>
          </ac:spMkLst>
        </pc:spChg>
        <pc:spChg chg="mod">
          <ac:chgData name="viswanath gopalakrishnan" userId="0291d92d5a8006f9" providerId="LiveId" clId="{B8F68576-7726-4B7D-A64C-850ED7C5CEFD}" dt="2020-09-01T05:16:34.067" v="88"/>
          <ac:spMkLst>
            <pc:docMk/>
            <pc:sldMk cId="4172349717" sldId="340"/>
            <ac:spMk id="19" creationId="{F17E059E-C249-445E-BD07-3FE9126EDD5D}"/>
          </ac:spMkLst>
        </pc:spChg>
        <pc:spChg chg="mod">
          <ac:chgData name="viswanath gopalakrishnan" userId="0291d92d5a8006f9" providerId="LiveId" clId="{B8F68576-7726-4B7D-A64C-850ED7C5CEFD}" dt="2020-09-01T05:16:34.067" v="88"/>
          <ac:spMkLst>
            <pc:docMk/>
            <pc:sldMk cId="4172349717" sldId="340"/>
            <ac:spMk id="21" creationId="{78FF2826-CAAD-4E8C-B5CE-C186ACB3E615}"/>
          </ac:spMkLst>
        </pc:spChg>
        <pc:spChg chg="mod">
          <ac:chgData name="viswanath gopalakrishnan" userId="0291d92d5a8006f9" providerId="LiveId" clId="{B8F68576-7726-4B7D-A64C-850ED7C5CEFD}" dt="2020-09-01T05:16:34.067" v="88"/>
          <ac:spMkLst>
            <pc:docMk/>
            <pc:sldMk cId="4172349717" sldId="340"/>
            <ac:spMk id="23" creationId="{29E2D84F-0115-48CC-9E5D-18FFFA910683}"/>
          </ac:spMkLst>
        </pc:spChg>
        <pc:spChg chg="mod topLvl">
          <ac:chgData name="viswanath gopalakrishnan" userId="0291d92d5a8006f9" providerId="LiveId" clId="{B8F68576-7726-4B7D-A64C-850ED7C5CEFD}" dt="2020-09-07T03:35:57.904" v="790" actId="164"/>
          <ac:spMkLst>
            <pc:docMk/>
            <pc:sldMk cId="4172349717" sldId="340"/>
            <ac:spMk id="32" creationId="{73298C69-71F1-4D3D-AAEF-C54116278AD0}"/>
          </ac:spMkLst>
        </pc:spChg>
        <pc:spChg chg="del mod">
          <ac:chgData name="viswanath gopalakrishnan" userId="0291d92d5a8006f9" providerId="LiveId" clId="{B8F68576-7726-4B7D-A64C-850ED7C5CEFD}" dt="2020-09-01T05:17:49.154" v="94" actId="478"/>
          <ac:spMkLst>
            <pc:docMk/>
            <pc:sldMk cId="4172349717" sldId="340"/>
            <ac:spMk id="33" creationId="{C02F28A7-9140-461F-B22F-FFA6892D9496}"/>
          </ac:spMkLst>
        </pc:spChg>
        <pc:spChg chg="del mod">
          <ac:chgData name="viswanath gopalakrishnan" userId="0291d92d5a8006f9" providerId="LiveId" clId="{B8F68576-7726-4B7D-A64C-850ED7C5CEFD}" dt="2020-09-01T05:17:47.375" v="93" actId="478"/>
          <ac:spMkLst>
            <pc:docMk/>
            <pc:sldMk cId="4172349717" sldId="340"/>
            <ac:spMk id="34" creationId="{24918313-B06D-429C-854E-33E8882E1086}"/>
          </ac:spMkLst>
        </pc:spChg>
        <pc:spChg chg="del mod">
          <ac:chgData name="viswanath gopalakrishnan" userId="0291d92d5a8006f9" providerId="LiveId" clId="{B8F68576-7726-4B7D-A64C-850ED7C5CEFD}" dt="2020-09-01T05:18:02.689" v="101" actId="478"/>
          <ac:spMkLst>
            <pc:docMk/>
            <pc:sldMk cId="4172349717" sldId="340"/>
            <ac:spMk id="35" creationId="{36B0B3BF-FA36-4C79-ADAB-4DE725C373A5}"/>
          </ac:spMkLst>
        </pc:spChg>
        <pc:spChg chg="del mod">
          <ac:chgData name="viswanath gopalakrishnan" userId="0291d92d5a8006f9" providerId="LiveId" clId="{B8F68576-7726-4B7D-A64C-850ED7C5CEFD}" dt="2020-09-01T05:18:00.588" v="100" actId="478"/>
          <ac:spMkLst>
            <pc:docMk/>
            <pc:sldMk cId="4172349717" sldId="340"/>
            <ac:spMk id="37" creationId="{80BB8328-0524-482E-B973-1ABFA092BAFD}"/>
          </ac:spMkLst>
        </pc:spChg>
        <pc:spChg chg="del mod">
          <ac:chgData name="viswanath gopalakrishnan" userId="0291d92d5a8006f9" providerId="LiveId" clId="{B8F68576-7726-4B7D-A64C-850ED7C5CEFD}" dt="2020-09-01T05:17:54" v="96" actId="478"/>
          <ac:spMkLst>
            <pc:docMk/>
            <pc:sldMk cId="4172349717" sldId="340"/>
            <ac:spMk id="39" creationId="{C211F373-AE50-4414-A68E-C98503B78CBF}"/>
          </ac:spMkLst>
        </pc:spChg>
        <pc:spChg chg="del mod">
          <ac:chgData name="viswanath gopalakrishnan" userId="0291d92d5a8006f9" providerId="LiveId" clId="{B8F68576-7726-4B7D-A64C-850ED7C5CEFD}" dt="2020-09-01T05:17:58.239" v="99" actId="478"/>
          <ac:spMkLst>
            <pc:docMk/>
            <pc:sldMk cId="4172349717" sldId="340"/>
            <ac:spMk id="41" creationId="{582AE0A3-381E-4D84-A1BB-6BA5263332F4}"/>
          </ac:spMkLst>
        </pc:spChg>
        <pc:spChg chg="add mod ord">
          <ac:chgData name="viswanath gopalakrishnan" userId="0291d92d5a8006f9" providerId="LiveId" clId="{B8F68576-7726-4B7D-A64C-850ED7C5CEFD}" dt="2020-09-07T03:35:57.904" v="790" actId="164"/>
          <ac:spMkLst>
            <pc:docMk/>
            <pc:sldMk cId="4172349717" sldId="340"/>
            <ac:spMk id="45" creationId="{25B711DB-4478-4E02-9C92-CFDDED1A9017}"/>
          </ac:spMkLst>
        </pc:spChg>
        <pc:spChg chg="add mod ord">
          <ac:chgData name="viswanath gopalakrishnan" userId="0291d92d5a8006f9" providerId="LiveId" clId="{B8F68576-7726-4B7D-A64C-850ED7C5CEFD}" dt="2020-09-07T03:35:57.904" v="790" actId="164"/>
          <ac:spMkLst>
            <pc:docMk/>
            <pc:sldMk cId="4172349717" sldId="340"/>
            <ac:spMk id="46" creationId="{DD407819-1468-4307-9D4C-483E1C6DFB46}"/>
          </ac:spMkLst>
        </pc:spChg>
        <pc:spChg chg="add mod">
          <ac:chgData name="viswanath gopalakrishnan" userId="0291d92d5a8006f9" providerId="LiveId" clId="{B8F68576-7726-4B7D-A64C-850ED7C5CEFD}" dt="2020-09-07T03:36:40.793" v="799" actId="164"/>
          <ac:spMkLst>
            <pc:docMk/>
            <pc:sldMk cId="4172349717" sldId="340"/>
            <ac:spMk id="47" creationId="{264B1427-7FCF-47C6-9388-51FB8251E36F}"/>
          </ac:spMkLst>
        </pc:spChg>
        <pc:spChg chg="add del mod">
          <ac:chgData name="viswanath gopalakrishnan" userId="0291d92d5a8006f9" providerId="LiveId" clId="{B8F68576-7726-4B7D-A64C-850ED7C5CEFD}" dt="2020-09-01T06:19:15.851" v="106" actId="478"/>
          <ac:spMkLst>
            <pc:docMk/>
            <pc:sldMk cId="4172349717" sldId="340"/>
            <ac:spMk id="48" creationId="{5C5CC9CC-9ADA-4D91-B0A7-62B630C697F7}"/>
          </ac:spMkLst>
        </pc:spChg>
        <pc:spChg chg="add mod">
          <ac:chgData name="viswanath gopalakrishnan" userId="0291d92d5a8006f9" providerId="LiveId" clId="{B8F68576-7726-4B7D-A64C-850ED7C5CEFD}" dt="2020-09-07T03:35:57.904" v="790" actId="164"/>
          <ac:spMkLst>
            <pc:docMk/>
            <pc:sldMk cId="4172349717" sldId="340"/>
            <ac:spMk id="50" creationId="{8152BC84-E44C-4938-BC40-15E19B0B2532}"/>
          </ac:spMkLst>
        </pc:spChg>
        <pc:spChg chg="add mod">
          <ac:chgData name="viswanath gopalakrishnan" userId="0291d92d5a8006f9" providerId="LiveId" clId="{B8F68576-7726-4B7D-A64C-850ED7C5CEFD}" dt="2020-09-07T03:35:57.904" v="790" actId="164"/>
          <ac:spMkLst>
            <pc:docMk/>
            <pc:sldMk cId="4172349717" sldId="340"/>
            <ac:spMk id="52" creationId="{80F73F6A-1AF2-4871-B662-6902244B7747}"/>
          </ac:spMkLst>
        </pc:spChg>
        <pc:spChg chg="add mod">
          <ac:chgData name="viswanath gopalakrishnan" userId="0291d92d5a8006f9" providerId="LiveId" clId="{B8F68576-7726-4B7D-A64C-850ED7C5CEFD}" dt="2020-09-07T03:35:57.904" v="790" actId="164"/>
          <ac:spMkLst>
            <pc:docMk/>
            <pc:sldMk cId="4172349717" sldId="340"/>
            <ac:spMk id="54" creationId="{305830E6-B146-4EFE-9521-A0CA69FD6019}"/>
          </ac:spMkLst>
        </pc:spChg>
        <pc:spChg chg="add mod ord">
          <ac:chgData name="viswanath gopalakrishnan" userId="0291d92d5a8006f9" providerId="LiveId" clId="{B8F68576-7726-4B7D-A64C-850ED7C5CEFD}" dt="2020-09-01T07:03:32.772" v="291" actId="14100"/>
          <ac:spMkLst>
            <pc:docMk/>
            <pc:sldMk cId="4172349717" sldId="340"/>
            <ac:spMk id="59" creationId="{88802160-50BC-44AC-BE1F-79EA01E17C9E}"/>
          </ac:spMkLst>
        </pc:spChg>
        <pc:spChg chg="add mod">
          <ac:chgData name="viswanath gopalakrishnan" userId="0291d92d5a8006f9" providerId="LiveId" clId="{B8F68576-7726-4B7D-A64C-850ED7C5CEFD}" dt="2020-09-07T03:36:24.596" v="794" actId="1076"/>
          <ac:spMkLst>
            <pc:docMk/>
            <pc:sldMk cId="4172349717" sldId="340"/>
            <ac:spMk id="69" creationId="{BD318731-29E8-4ABF-BEB9-80BBC90981DA}"/>
          </ac:spMkLst>
        </pc:spChg>
        <pc:spChg chg="add mod">
          <ac:chgData name="viswanath gopalakrishnan" userId="0291d92d5a8006f9" providerId="LiveId" clId="{B8F68576-7726-4B7D-A64C-850ED7C5CEFD}" dt="2020-09-07T03:36:40.793" v="799" actId="164"/>
          <ac:spMkLst>
            <pc:docMk/>
            <pc:sldMk cId="4172349717" sldId="340"/>
            <ac:spMk id="70" creationId="{37F409A0-8329-4F1F-A3A2-6DCD14D17DE7}"/>
          </ac:spMkLst>
        </pc:spChg>
        <pc:grpChg chg="add mod">
          <ac:chgData name="viswanath gopalakrishnan" userId="0291d92d5a8006f9" providerId="LiveId" clId="{B8F68576-7726-4B7D-A64C-850ED7C5CEFD}" dt="2020-09-01T05:10:20.241" v="79" actId="1076"/>
          <ac:grpSpMkLst>
            <pc:docMk/>
            <pc:sldMk cId="4172349717" sldId="340"/>
            <ac:grpSpMk id="5" creationId="{2EE74F22-1929-449A-BBC8-691D71CFE642}"/>
          </ac:grpSpMkLst>
        </pc:grpChg>
        <pc:grpChg chg="add mod">
          <ac:chgData name="viswanath gopalakrishnan" userId="0291d92d5a8006f9" providerId="LiveId" clId="{B8F68576-7726-4B7D-A64C-850ED7C5CEFD}" dt="2020-09-07T03:35:57.904" v="790" actId="164"/>
          <ac:grpSpMkLst>
            <pc:docMk/>
            <pc:sldMk cId="4172349717" sldId="340"/>
            <ac:grpSpMk id="7" creationId="{8A4C0C6F-ABE6-4C23-80AB-3FC03CDC4DE1}"/>
          </ac:grpSpMkLst>
        </pc:grpChg>
        <pc:grpChg chg="add mod">
          <ac:chgData name="viswanath gopalakrishnan" userId="0291d92d5a8006f9" providerId="LiveId" clId="{B8F68576-7726-4B7D-A64C-850ED7C5CEFD}" dt="2020-09-01T05:16:36.990" v="89" actId="1076"/>
          <ac:grpSpMkLst>
            <pc:docMk/>
            <pc:sldMk cId="4172349717" sldId="340"/>
            <ac:grpSpMk id="9" creationId="{38CA0358-7502-4502-8496-9F2091128310}"/>
          </ac:grpSpMkLst>
        </pc:grpChg>
        <pc:grpChg chg="mod">
          <ac:chgData name="viswanath gopalakrishnan" userId="0291d92d5a8006f9" providerId="LiveId" clId="{B8F68576-7726-4B7D-A64C-850ED7C5CEFD}" dt="2020-09-01T05:16:34.067" v="88"/>
          <ac:grpSpMkLst>
            <pc:docMk/>
            <pc:sldMk cId="4172349717" sldId="340"/>
            <ac:grpSpMk id="10" creationId="{AB5CD5DA-5B98-4850-8ABA-B251C1442F49}"/>
          </ac:grpSpMkLst>
        </pc:grpChg>
        <pc:grpChg chg="mod">
          <ac:chgData name="viswanath gopalakrishnan" userId="0291d92d5a8006f9" providerId="LiveId" clId="{B8F68576-7726-4B7D-A64C-850ED7C5CEFD}" dt="2020-09-01T05:16:34.067" v="88"/>
          <ac:grpSpMkLst>
            <pc:docMk/>
            <pc:sldMk cId="4172349717" sldId="340"/>
            <ac:grpSpMk id="11" creationId="{D79D5729-B38F-4704-8E17-A859DC45E233}"/>
          </ac:grpSpMkLst>
        </pc:grpChg>
        <pc:grpChg chg="mod">
          <ac:chgData name="viswanath gopalakrishnan" userId="0291d92d5a8006f9" providerId="LiveId" clId="{B8F68576-7726-4B7D-A64C-850ED7C5CEFD}" dt="2020-09-01T05:16:34.067" v="88"/>
          <ac:grpSpMkLst>
            <pc:docMk/>
            <pc:sldMk cId="4172349717" sldId="340"/>
            <ac:grpSpMk id="12" creationId="{39E3A45E-349A-406A-B4DC-4EB42750E04F}"/>
          </ac:grpSpMkLst>
        </pc:grpChg>
        <pc:grpChg chg="mod">
          <ac:chgData name="viswanath gopalakrishnan" userId="0291d92d5a8006f9" providerId="LiveId" clId="{B8F68576-7726-4B7D-A64C-850ED7C5CEFD}" dt="2020-09-01T05:16:34.067" v="88"/>
          <ac:grpSpMkLst>
            <pc:docMk/>
            <pc:sldMk cId="4172349717" sldId="340"/>
            <ac:grpSpMk id="13" creationId="{CF369D09-974B-4235-8212-27344AD5BB09}"/>
          </ac:grpSpMkLst>
        </pc:grpChg>
        <pc:grpChg chg="add del mod">
          <ac:chgData name="viswanath gopalakrishnan" userId="0291d92d5a8006f9" providerId="LiveId" clId="{B8F68576-7726-4B7D-A64C-850ED7C5CEFD}" dt="2020-09-01T06:23:36.983" v="150" actId="165"/>
          <ac:grpSpMkLst>
            <pc:docMk/>
            <pc:sldMk cId="4172349717" sldId="340"/>
            <ac:grpSpMk id="27" creationId="{51F040F3-585C-4572-A619-569F914DBDAD}"/>
          </ac:grpSpMkLst>
        </pc:grpChg>
        <pc:grpChg chg="del mod topLvl">
          <ac:chgData name="viswanath gopalakrishnan" userId="0291d92d5a8006f9" providerId="LiveId" clId="{B8F68576-7726-4B7D-A64C-850ED7C5CEFD}" dt="2020-09-01T06:24:34.782" v="161" actId="165"/>
          <ac:grpSpMkLst>
            <pc:docMk/>
            <pc:sldMk cId="4172349717" sldId="340"/>
            <ac:grpSpMk id="28" creationId="{EBD37B15-F978-4C26-84A2-FE8C1C2C3D27}"/>
          </ac:grpSpMkLst>
        </pc:grpChg>
        <pc:grpChg chg="add mod">
          <ac:chgData name="viswanath gopalakrishnan" userId="0291d92d5a8006f9" providerId="LiveId" clId="{B8F68576-7726-4B7D-A64C-850ED7C5CEFD}" dt="2020-09-07T03:36:40.793" v="799" actId="164"/>
          <ac:grpSpMkLst>
            <pc:docMk/>
            <pc:sldMk cId="4172349717" sldId="340"/>
            <ac:grpSpMk id="28" creationId="{FE0EECD2-933F-41A2-B5E1-0155D4A5B77B}"/>
          </ac:grpSpMkLst>
        </pc:grpChg>
        <pc:grpChg chg="del mod">
          <ac:chgData name="viswanath gopalakrishnan" userId="0291d92d5a8006f9" providerId="LiveId" clId="{B8F68576-7726-4B7D-A64C-850ED7C5CEFD}" dt="2020-09-01T05:17:45.602" v="92" actId="478"/>
          <ac:grpSpMkLst>
            <pc:docMk/>
            <pc:sldMk cId="4172349717" sldId="340"/>
            <ac:grpSpMk id="29" creationId="{247598D5-07C0-47A1-BE28-BB8FC57B54C6}"/>
          </ac:grpSpMkLst>
        </pc:grpChg>
        <pc:grpChg chg="del mod">
          <ac:chgData name="viswanath gopalakrishnan" userId="0291d92d5a8006f9" providerId="LiveId" clId="{B8F68576-7726-4B7D-A64C-850ED7C5CEFD}" dt="2020-09-01T05:17:54" v="96" actId="478"/>
          <ac:grpSpMkLst>
            <pc:docMk/>
            <pc:sldMk cId="4172349717" sldId="340"/>
            <ac:grpSpMk id="30" creationId="{49FE3153-E910-42EF-96AF-99DCADC018EE}"/>
          </ac:grpSpMkLst>
        </pc:grpChg>
        <pc:grpChg chg="del mod">
          <ac:chgData name="viswanath gopalakrishnan" userId="0291d92d5a8006f9" providerId="LiveId" clId="{B8F68576-7726-4B7D-A64C-850ED7C5CEFD}" dt="2020-09-01T05:17:52.378" v="95" actId="478"/>
          <ac:grpSpMkLst>
            <pc:docMk/>
            <pc:sldMk cId="4172349717" sldId="340"/>
            <ac:grpSpMk id="31" creationId="{572308AC-B4B7-4468-ACA8-7DCEBB7DA971}"/>
          </ac:grpSpMkLst>
        </pc:grpChg>
        <pc:grpChg chg="add mod">
          <ac:chgData name="viswanath gopalakrishnan" userId="0291d92d5a8006f9" providerId="LiveId" clId="{B8F68576-7726-4B7D-A64C-850ED7C5CEFD}" dt="2020-09-01T06:31:37.404" v="186" actId="1076"/>
          <ac:grpSpMkLst>
            <pc:docMk/>
            <pc:sldMk cId="4172349717" sldId="340"/>
            <ac:grpSpMk id="68" creationId="{C3FD9AED-2568-4C8B-BD90-EC2475DC039C}"/>
          </ac:grpSpMkLst>
        </pc:grpChg>
        <pc:picChg chg="add mod">
          <ac:chgData name="viswanath gopalakrishnan" userId="0291d92d5a8006f9" providerId="LiveId" clId="{B8F68576-7726-4B7D-A64C-850ED7C5CEFD}" dt="2020-09-01T05:10:16.823" v="78" actId="164"/>
          <ac:picMkLst>
            <pc:docMk/>
            <pc:sldMk cId="4172349717" sldId="340"/>
            <ac:picMk id="3" creationId="{D5B46C2F-2D29-4DD4-BAAB-B9E4A62AAECA}"/>
          </ac:picMkLst>
        </pc:picChg>
        <pc:picChg chg="add mod">
          <ac:chgData name="viswanath gopalakrishnan" userId="0291d92d5a8006f9" providerId="LiveId" clId="{B8F68576-7726-4B7D-A64C-850ED7C5CEFD}" dt="2020-09-01T05:10:16.823" v="78" actId="164"/>
          <ac:picMkLst>
            <pc:docMk/>
            <pc:sldMk cId="4172349717" sldId="340"/>
            <ac:picMk id="4" creationId="{7AB2B67E-1A7A-43EA-8B92-501C0F3D7468}"/>
          </ac:picMkLst>
        </pc:picChg>
        <pc:picChg chg="add mod">
          <ac:chgData name="viswanath gopalakrishnan" userId="0291d92d5a8006f9" providerId="LiveId" clId="{B8F68576-7726-4B7D-A64C-850ED7C5CEFD}" dt="2020-09-01T06:32:12.389" v="187" actId="1076"/>
          <ac:picMkLst>
            <pc:docMk/>
            <pc:sldMk cId="4172349717" sldId="340"/>
            <ac:picMk id="6" creationId="{016DB07A-6D89-4343-9706-D75FDDA41DAE}"/>
          </ac:picMkLst>
        </pc:picChg>
        <pc:picChg chg="add del">
          <ac:chgData name="viswanath gopalakrishnan" userId="0291d92d5a8006f9" providerId="LiveId" clId="{B8F68576-7726-4B7D-A64C-850ED7C5CEFD}" dt="2020-09-01T05:12:09.723" v="83" actId="478"/>
          <ac:picMkLst>
            <pc:docMk/>
            <pc:sldMk cId="4172349717" sldId="340"/>
            <ac:picMk id="7" creationId="{73517316-1FCC-4473-B9E5-D8B2D18C3359}"/>
          </ac:picMkLst>
        </pc:picChg>
        <pc:picChg chg="add mod">
          <ac:chgData name="viswanath gopalakrishnan" userId="0291d92d5a8006f9" providerId="LiveId" clId="{B8F68576-7726-4B7D-A64C-850ED7C5CEFD}" dt="2020-09-01T06:32:15.142" v="188" actId="1076"/>
          <ac:picMkLst>
            <pc:docMk/>
            <pc:sldMk cId="4172349717" sldId="340"/>
            <ac:picMk id="8" creationId="{E271217E-4E60-48B8-A5A2-BBD3E2F9980C}"/>
          </ac:picMkLst>
        </pc:picChg>
        <pc:cxnChg chg="mod">
          <ac:chgData name="viswanath gopalakrishnan" userId="0291d92d5a8006f9" providerId="LiveId" clId="{B8F68576-7726-4B7D-A64C-850ED7C5CEFD}" dt="2020-09-01T05:16:34.067" v="88"/>
          <ac:cxnSpMkLst>
            <pc:docMk/>
            <pc:sldMk cId="4172349717" sldId="340"/>
            <ac:cxnSpMk id="18" creationId="{B7859494-C658-4939-B108-E1755D37FE1B}"/>
          </ac:cxnSpMkLst>
        </pc:cxnChg>
        <pc:cxnChg chg="mod">
          <ac:chgData name="viswanath gopalakrishnan" userId="0291d92d5a8006f9" providerId="LiveId" clId="{B8F68576-7726-4B7D-A64C-850ED7C5CEFD}" dt="2020-09-01T05:16:34.067" v="88"/>
          <ac:cxnSpMkLst>
            <pc:docMk/>
            <pc:sldMk cId="4172349717" sldId="340"/>
            <ac:cxnSpMk id="20" creationId="{DC559364-A3DC-4BDA-8E5A-2C6ED5F0619D}"/>
          </ac:cxnSpMkLst>
        </pc:cxnChg>
        <pc:cxnChg chg="mod">
          <ac:chgData name="viswanath gopalakrishnan" userId="0291d92d5a8006f9" providerId="LiveId" clId="{B8F68576-7726-4B7D-A64C-850ED7C5CEFD}" dt="2020-09-01T05:16:34.067" v="88"/>
          <ac:cxnSpMkLst>
            <pc:docMk/>
            <pc:sldMk cId="4172349717" sldId="340"/>
            <ac:cxnSpMk id="22" creationId="{08F08FD5-D27B-48E5-BCF1-A8BE50A1977A}"/>
          </ac:cxnSpMkLst>
        </pc:cxnChg>
        <pc:cxnChg chg="mod">
          <ac:chgData name="viswanath gopalakrishnan" userId="0291d92d5a8006f9" providerId="LiveId" clId="{B8F68576-7726-4B7D-A64C-850ED7C5CEFD}" dt="2020-09-01T05:16:34.067" v="88"/>
          <ac:cxnSpMkLst>
            <pc:docMk/>
            <pc:sldMk cId="4172349717" sldId="340"/>
            <ac:cxnSpMk id="24" creationId="{1EE3CAC4-801B-4136-9219-670EC839FE37}"/>
          </ac:cxnSpMkLst>
        </pc:cxnChg>
        <pc:cxnChg chg="mod">
          <ac:chgData name="viswanath gopalakrishnan" userId="0291d92d5a8006f9" providerId="LiveId" clId="{B8F68576-7726-4B7D-A64C-850ED7C5CEFD}" dt="2020-09-01T05:16:34.067" v="88"/>
          <ac:cxnSpMkLst>
            <pc:docMk/>
            <pc:sldMk cId="4172349717" sldId="340"/>
            <ac:cxnSpMk id="25" creationId="{0C943744-59C4-4DA9-B36F-274566059FE5}"/>
          </ac:cxnSpMkLst>
        </pc:cxnChg>
        <pc:cxnChg chg="mod">
          <ac:chgData name="viswanath gopalakrishnan" userId="0291d92d5a8006f9" providerId="LiveId" clId="{B8F68576-7726-4B7D-A64C-850ED7C5CEFD}" dt="2020-09-01T05:16:34.067" v="88"/>
          <ac:cxnSpMkLst>
            <pc:docMk/>
            <pc:sldMk cId="4172349717" sldId="340"/>
            <ac:cxnSpMk id="26" creationId="{24914339-5ED8-4E9C-B5BC-F7DFDF4C8E0B}"/>
          </ac:cxnSpMkLst>
        </pc:cxnChg>
        <pc:cxnChg chg="del mod">
          <ac:chgData name="viswanath gopalakrishnan" userId="0291d92d5a8006f9" providerId="LiveId" clId="{B8F68576-7726-4B7D-A64C-850ED7C5CEFD}" dt="2020-09-01T05:17:52.378" v="95" actId="478"/>
          <ac:cxnSpMkLst>
            <pc:docMk/>
            <pc:sldMk cId="4172349717" sldId="340"/>
            <ac:cxnSpMk id="36" creationId="{618F4DEE-616A-4C7F-8D0E-83B10469DAEB}"/>
          </ac:cxnSpMkLst>
        </pc:cxnChg>
        <pc:cxnChg chg="del mod">
          <ac:chgData name="viswanath gopalakrishnan" userId="0291d92d5a8006f9" providerId="LiveId" clId="{B8F68576-7726-4B7D-A64C-850ED7C5CEFD}" dt="2020-09-01T05:17:55.648" v="97" actId="478"/>
          <ac:cxnSpMkLst>
            <pc:docMk/>
            <pc:sldMk cId="4172349717" sldId="340"/>
            <ac:cxnSpMk id="38" creationId="{9822CE53-ED65-4E59-AE1B-B8A6EF25E69C}"/>
          </ac:cxnSpMkLst>
        </pc:cxnChg>
        <pc:cxnChg chg="del mod">
          <ac:chgData name="viswanath gopalakrishnan" userId="0291d92d5a8006f9" providerId="LiveId" clId="{B8F68576-7726-4B7D-A64C-850ED7C5CEFD}" dt="2020-09-01T05:17:45.602" v="92" actId="478"/>
          <ac:cxnSpMkLst>
            <pc:docMk/>
            <pc:sldMk cId="4172349717" sldId="340"/>
            <ac:cxnSpMk id="40" creationId="{F14C1754-0B8A-4571-943A-F9A3154A709D}"/>
          </ac:cxnSpMkLst>
        </pc:cxnChg>
        <pc:cxnChg chg="mod ord topLvl">
          <ac:chgData name="viswanath gopalakrishnan" userId="0291d92d5a8006f9" providerId="LiveId" clId="{B8F68576-7726-4B7D-A64C-850ED7C5CEFD}" dt="2020-09-07T03:35:57.904" v="790" actId="164"/>
          <ac:cxnSpMkLst>
            <pc:docMk/>
            <pc:sldMk cId="4172349717" sldId="340"/>
            <ac:cxnSpMk id="42" creationId="{BE17234E-DE15-45C2-BAE7-80F20110234B}"/>
          </ac:cxnSpMkLst>
        </pc:cxnChg>
        <pc:cxnChg chg="mod ord topLvl">
          <ac:chgData name="viswanath gopalakrishnan" userId="0291d92d5a8006f9" providerId="LiveId" clId="{B8F68576-7726-4B7D-A64C-850ED7C5CEFD}" dt="2020-09-07T03:35:57.904" v="790" actId="164"/>
          <ac:cxnSpMkLst>
            <pc:docMk/>
            <pc:sldMk cId="4172349717" sldId="340"/>
            <ac:cxnSpMk id="43" creationId="{88D14475-8F82-47FA-9419-549C90145698}"/>
          </ac:cxnSpMkLst>
        </pc:cxnChg>
        <pc:cxnChg chg="mod ord topLvl">
          <ac:chgData name="viswanath gopalakrishnan" userId="0291d92d5a8006f9" providerId="LiveId" clId="{B8F68576-7726-4B7D-A64C-850ED7C5CEFD}" dt="2020-09-07T03:35:57.904" v="790" actId="164"/>
          <ac:cxnSpMkLst>
            <pc:docMk/>
            <pc:sldMk cId="4172349717" sldId="340"/>
            <ac:cxnSpMk id="44" creationId="{7A9328CB-E99C-4A9C-A64C-70DE5E68EC77}"/>
          </ac:cxnSpMkLst>
        </pc:cxnChg>
        <pc:cxnChg chg="add mod ord">
          <ac:chgData name="viswanath gopalakrishnan" userId="0291d92d5a8006f9" providerId="LiveId" clId="{B8F68576-7726-4B7D-A64C-850ED7C5CEFD}" dt="2020-09-07T03:35:57.904" v="790" actId="164"/>
          <ac:cxnSpMkLst>
            <pc:docMk/>
            <pc:sldMk cId="4172349717" sldId="340"/>
            <ac:cxnSpMk id="56" creationId="{26EF8E8A-F375-4331-AF37-43D6661894E2}"/>
          </ac:cxnSpMkLst>
        </pc:cxnChg>
        <pc:cxnChg chg="add mod ord">
          <ac:chgData name="viswanath gopalakrishnan" userId="0291d92d5a8006f9" providerId="LiveId" clId="{B8F68576-7726-4B7D-A64C-850ED7C5CEFD}" dt="2020-09-07T03:35:57.904" v="790" actId="164"/>
          <ac:cxnSpMkLst>
            <pc:docMk/>
            <pc:sldMk cId="4172349717" sldId="340"/>
            <ac:cxnSpMk id="58" creationId="{4E85E1B2-DC1A-482D-B4A2-45B8D62A00AE}"/>
          </ac:cxnSpMkLst>
        </pc:cxnChg>
      </pc:sldChg>
      <pc:sldChg chg="addSp delSp modSp mod ord">
        <pc:chgData name="viswanath gopalakrishnan" userId="0291d92d5a8006f9" providerId="LiveId" clId="{B8F68576-7726-4B7D-A64C-850ED7C5CEFD}" dt="2020-09-13T08:13:33.273" v="1210" actId="1076"/>
        <pc:sldMkLst>
          <pc:docMk/>
          <pc:sldMk cId="2254982061" sldId="341"/>
        </pc:sldMkLst>
        <pc:spChg chg="add mod">
          <ac:chgData name="viswanath gopalakrishnan" userId="0291d92d5a8006f9" providerId="LiveId" clId="{B8F68576-7726-4B7D-A64C-850ED7C5CEFD}" dt="2020-09-13T08:13:33.273" v="1210" actId="1076"/>
          <ac:spMkLst>
            <pc:docMk/>
            <pc:sldMk cId="2254982061" sldId="341"/>
            <ac:spMk id="10" creationId="{B6393A9F-84FA-45D3-A97C-E2BBD05B067F}"/>
          </ac:spMkLst>
        </pc:spChg>
        <pc:spChg chg="mod">
          <ac:chgData name="viswanath gopalakrishnan" userId="0291d92d5a8006f9" providerId="LiveId" clId="{B8F68576-7726-4B7D-A64C-850ED7C5CEFD}" dt="2020-09-07T03:54:20.173" v="812" actId="164"/>
          <ac:spMkLst>
            <pc:docMk/>
            <pc:sldMk cId="2254982061" sldId="341"/>
            <ac:spMk id="19" creationId="{88EA18B5-6FCB-4C6A-A6DD-B78831566B0F}"/>
          </ac:spMkLst>
        </pc:spChg>
        <pc:spChg chg="mod">
          <ac:chgData name="viswanath gopalakrishnan" userId="0291d92d5a8006f9" providerId="LiveId" clId="{B8F68576-7726-4B7D-A64C-850ED7C5CEFD}" dt="2020-09-07T03:54:20.173" v="812" actId="164"/>
          <ac:spMkLst>
            <pc:docMk/>
            <pc:sldMk cId="2254982061" sldId="341"/>
            <ac:spMk id="21" creationId="{8E2C4D2D-A05D-4FA5-A070-DB63D49E1B23}"/>
          </ac:spMkLst>
        </pc:spChg>
        <pc:spChg chg="del">
          <ac:chgData name="viswanath gopalakrishnan" userId="0291d92d5a8006f9" providerId="LiveId" clId="{B8F68576-7726-4B7D-A64C-850ED7C5CEFD}" dt="2020-09-07T03:56:09.181" v="815" actId="478"/>
          <ac:spMkLst>
            <pc:docMk/>
            <pc:sldMk cId="2254982061" sldId="341"/>
            <ac:spMk id="22" creationId="{61D877AF-ABD1-4185-8312-7B3DB2B84552}"/>
          </ac:spMkLst>
        </pc:spChg>
        <pc:spChg chg="mod">
          <ac:chgData name="viswanath gopalakrishnan" userId="0291d92d5a8006f9" providerId="LiveId" clId="{B8F68576-7726-4B7D-A64C-850ED7C5CEFD}" dt="2020-09-07T03:56:19.847" v="817" actId="1076"/>
          <ac:spMkLst>
            <pc:docMk/>
            <pc:sldMk cId="2254982061" sldId="341"/>
            <ac:spMk id="26" creationId="{1986830D-BC9D-4DF2-95F3-A558F5E3A2E0}"/>
          </ac:spMkLst>
        </pc:spChg>
        <pc:grpChg chg="add del mod">
          <ac:chgData name="viswanath gopalakrishnan" userId="0291d92d5a8006f9" providerId="LiveId" clId="{B8F68576-7726-4B7D-A64C-850ED7C5CEFD}" dt="2020-09-07T03:56:09.181" v="815" actId="478"/>
          <ac:grpSpMkLst>
            <pc:docMk/>
            <pc:sldMk cId="2254982061" sldId="341"/>
            <ac:grpSpMk id="8" creationId="{880AD434-90E9-4E3F-A34A-A9F3EC2BBA9F}"/>
          </ac:grpSpMkLst>
        </pc:grpChg>
        <pc:picChg chg="del">
          <ac:chgData name="viswanath gopalakrishnan" userId="0291d92d5a8006f9" providerId="LiveId" clId="{B8F68576-7726-4B7D-A64C-850ED7C5CEFD}" dt="2020-09-07T03:56:09.181" v="815" actId="478"/>
          <ac:picMkLst>
            <pc:docMk/>
            <pc:sldMk cId="2254982061" sldId="341"/>
            <ac:picMk id="3" creationId="{0ED2F8CB-E15F-4833-810D-3F76D64B8127}"/>
          </ac:picMkLst>
        </pc:picChg>
        <pc:picChg chg="del">
          <ac:chgData name="viswanath gopalakrishnan" userId="0291d92d5a8006f9" providerId="LiveId" clId="{B8F68576-7726-4B7D-A64C-850ED7C5CEFD}" dt="2020-09-07T03:56:09.181" v="815" actId="478"/>
          <ac:picMkLst>
            <pc:docMk/>
            <pc:sldMk cId="2254982061" sldId="341"/>
            <ac:picMk id="4" creationId="{03AC2522-5C46-4CB5-9F0D-47C2CA2A1771}"/>
          </ac:picMkLst>
        </pc:picChg>
        <pc:picChg chg="del">
          <ac:chgData name="viswanath gopalakrishnan" userId="0291d92d5a8006f9" providerId="LiveId" clId="{B8F68576-7726-4B7D-A64C-850ED7C5CEFD}" dt="2020-09-07T03:56:09.181" v="815" actId="478"/>
          <ac:picMkLst>
            <pc:docMk/>
            <pc:sldMk cId="2254982061" sldId="341"/>
            <ac:picMk id="5" creationId="{F793DE40-FA5B-4107-A2E3-D72648724B9E}"/>
          </ac:picMkLst>
        </pc:picChg>
        <pc:picChg chg="del">
          <ac:chgData name="viswanath gopalakrishnan" userId="0291d92d5a8006f9" providerId="LiveId" clId="{B8F68576-7726-4B7D-A64C-850ED7C5CEFD}" dt="2020-09-07T03:56:09.181" v="815" actId="478"/>
          <ac:picMkLst>
            <pc:docMk/>
            <pc:sldMk cId="2254982061" sldId="341"/>
            <ac:picMk id="6" creationId="{27D02D6B-CAE5-4AA9-BC2B-C1DF20EEC948}"/>
          </ac:picMkLst>
        </pc:picChg>
        <pc:picChg chg="del">
          <ac:chgData name="viswanath gopalakrishnan" userId="0291d92d5a8006f9" providerId="LiveId" clId="{B8F68576-7726-4B7D-A64C-850ED7C5CEFD}" dt="2020-09-07T03:56:09.181" v="815" actId="478"/>
          <ac:picMkLst>
            <pc:docMk/>
            <pc:sldMk cId="2254982061" sldId="341"/>
            <ac:picMk id="7" creationId="{7BBFB729-CFCA-4F5E-8F20-A2E86DCB4E6A}"/>
          </ac:picMkLst>
        </pc:picChg>
        <pc:picChg chg="mod">
          <ac:chgData name="viswanath gopalakrishnan" userId="0291d92d5a8006f9" providerId="LiveId" clId="{B8F68576-7726-4B7D-A64C-850ED7C5CEFD}" dt="2020-09-07T04:08:50.033" v="941" actId="1076"/>
          <ac:picMkLst>
            <pc:docMk/>
            <pc:sldMk cId="2254982061" sldId="341"/>
            <ac:picMk id="24" creationId="{2FBB21F6-7527-4231-8450-80C6967C22FA}"/>
          </ac:picMkLst>
        </pc:picChg>
        <pc:cxnChg chg="del">
          <ac:chgData name="viswanath gopalakrishnan" userId="0291d92d5a8006f9" providerId="LiveId" clId="{B8F68576-7726-4B7D-A64C-850ED7C5CEFD}" dt="2020-09-07T03:56:12.588" v="816" actId="478"/>
          <ac:cxnSpMkLst>
            <pc:docMk/>
            <pc:sldMk cId="2254982061" sldId="341"/>
            <ac:cxnSpMk id="9" creationId="{547A313B-81B6-4B1A-A422-061D5A9B6441}"/>
          </ac:cxnSpMkLst>
        </pc:cxnChg>
        <pc:cxnChg chg="del">
          <ac:chgData name="viswanath gopalakrishnan" userId="0291d92d5a8006f9" providerId="LiveId" clId="{B8F68576-7726-4B7D-A64C-850ED7C5CEFD}" dt="2020-09-07T03:56:09.181" v="815" actId="478"/>
          <ac:cxnSpMkLst>
            <pc:docMk/>
            <pc:sldMk cId="2254982061" sldId="341"/>
            <ac:cxnSpMk id="12" creationId="{DE0D2523-CD43-44CE-A718-4505A270868D}"/>
          </ac:cxnSpMkLst>
        </pc:cxnChg>
        <pc:cxnChg chg="del">
          <ac:chgData name="viswanath gopalakrishnan" userId="0291d92d5a8006f9" providerId="LiveId" clId="{B8F68576-7726-4B7D-A64C-850ED7C5CEFD}" dt="2020-09-07T03:56:12.588" v="816" actId="478"/>
          <ac:cxnSpMkLst>
            <pc:docMk/>
            <pc:sldMk cId="2254982061" sldId="341"/>
            <ac:cxnSpMk id="15" creationId="{21319E97-0EA3-4CC3-99E6-66737CB49CE4}"/>
          </ac:cxnSpMkLst>
        </pc:cxnChg>
        <pc:cxnChg chg="del">
          <ac:chgData name="viswanath gopalakrishnan" userId="0291d92d5a8006f9" providerId="LiveId" clId="{B8F68576-7726-4B7D-A64C-850ED7C5CEFD}" dt="2020-09-07T03:56:09.181" v="815" actId="478"/>
          <ac:cxnSpMkLst>
            <pc:docMk/>
            <pc:sldMk cId="2254982061" sldId="341"/>
            <ac:cxnSpMk id="17" creationId="{B6F27C9E-E1F6-44EA-9088-791094E6C5CD}"/>
          </ac:cxnSpMkLst>
        </pc:cxnChg>
      </pc:sldChg>
      <pc:sldChg chg="addSp delSp modSp mod">
        <pc:chgData name="viswanath gopalakrishnan" userId="0291d92d5a8006f9" providerId="LiveId" clId="{B8F68576-7726-4B7D-A64C-850ED7C5CEFD}" dt="2020-09-07T04:58:40.211" v="1081" actId="1076"/>
        <pc:sldMkLst>
          <pc:docMk/>
          <pc:sldMk cId="3281354638" sldId="342"/>
        </pc:sldMkLst>
        <pc:spChg chg="add mod">
          <ac:chgData name="viswanath gopalakrishnan" userId="0291d92d5a8006f9" providerId="LiveId" clId="{B8F68576-7726-4B7D-A64C-850ED7C5CEFD}" dt="2020-09-07T04:58:40.211" v="1081" actId="1076"/>
          <ac:spMkLst>
            <pc:docMk/>
            <pc:sldMk cId="3281354638" sldId="342"/>
            <ac:spMk id="2" creationId="{F4C82A7B-BA9F-4F3C-B9AA-F58F16456A98}"/>
          </ac:spMkLst>
        </pc:spChg>
        <pc:spChg chg="mod">
          <ac:chgData name="viswanath gopalakrishnan" userId="0291d92d5a8006f9" providerId="LiveId" clId="{B8F68576-7726-4B7D-A64C-850ED7C5CEFD}" dt="2020-09-06T12:23:48.967" v="676" actId="20577"/>
          <ac:spMkLst>
            <pc:docMk/>
            <pc:sldMk cId="3281354638" sldId="342"/>
            <ac:spMk id="3" creationId="{D1C525E6-6CCA-4CC3-9B93-9F73E6C6A79D}"/>
          </ac:spMkLst>
        </pc:spChg>
        <pc:spChg chg="add del mod">
          <ac:chgData name="viswanath gopalakrishnan" userId="0291d92d5a8006f9" providerId="LiveId" clId="{B8F68576-7726-4B7D-A64C-850ED7C5CEFD}" dt="2020-09-07T04:58:32.883" v="1080"/>
          <ac:spMkLst>
            <pc:docMk/>
            <pc:sldMk cId="3281354638" sldId="342"/>
            <ac:spMk id="4" creationId="{0166871C-CF28-475F-9498-7F4617802F42}"/>
          </ac:spMkLst>
        </pc:spChg>
        <pc:spChg chg="add mod">
          <ac:chgData name="viswanath gopalakrishnan" userId="0291d92d5a8006f9" providerId="LiveId" clId="{B8F68576-7726-4B7D-A64C-850ED7C5CEFD}" dt="2020-09-07T04:58:40.211" v="1081" actId="1076"/>
          <ac:spMkLst>
            <pc:docMk/>
            <pc:sldMk cId="3281354638" sldId="342"/>
            <ac:spMk id="6" creationId="{A46B6898-F064-4987-A91D-D8B0A2CFC808}"/>
          </ac:spMkLst>
        </pc:spChg>
        <pc:spChg chg="add mod">
          <ac:chgData name="viswanath gopalakrishnan" userId="0291d92d5a8006f9" providerId="LiveId" clId="{B8F68576-7726-4B7D-A64C-850ED7C5CEFD}" dt="2020-09-07T04:58:40.211" v="1081" actId="1076"/>
          <ac:spMkLst>
            <pc:docMk/>
            <pc:sldMk cId="3281354638" sldId="342"/>
            <ac:spMk id="8" creationId="{B3601BB2-3D0B-4048-A643-CEB145E53A31}"/>
          </ac:spMkLst>
        </pc:spChg>
        <pc:spChg chg="add mod">
          <ac:chgData name="viswanath gopalakrishnan" userId="0291d92d5a8006f9" providerId="LiveId" clId="{B8F68576-7726-4B7D-A64C-850ED7C5CEFD}" dt="2020-09-07T04:58:40.211" v="1081" actId="1076"/>
          <ac:spMkLst>
            <pc:docMk/>
            <pc:sldMk cId="3281354638" sldId="342"/>
            <ac:spMk id="10" creationId="{67C60137-1F3B-47EA-B4DE-F472F4F0AF69}"/>
          </ac:spMkLst>
        </pc:spChg>
        <pc:spChg chg="add mod">
          <ac:chgData name="viswanath gopalakrishnan" userId="0291d92d5a8006f9" providerId="LiveId" clId="{B8F68576-7726-4B7D-A64C-850ED7C5CEFD}" dt="2020-09-07T04:43:59.773" v="1069" actId="20577"/>
          <ac:spMkLst>
            <pc:docMk/>
            <pc:sldMk cId="3281354638" sldId="342"/>
            <ac:spMk id="12" creationId="{755E5D1B-CF05-4854-9BE6-14A12B93B266}"/>
          </ac:spMkLst>
        </pc:spChg>
        <pc:picChg chg="add mod">
          <ac:chgData name="viswanath gopalakrishnan" userId="0291d92d5a8006f9" providerId="LiveId" clId="{B8F68576-7726-4B7D-A64C-850ED7C5CEFD}" dt="2020-09-07T04:43:38.754" v="1046" actId="1076"/>
          <ac:picMkLst>
            <pc:docMk/>
            <pc:sldMk cId="3281354638" sldId="342"/>
            <ac:picMk id="11" creationId="{5029A5B8-F05F-4A75-AC01-F3503A91ABA1}"/>
          </ac:picMkLst>
        </pc:picChg>
      </pc:sldChg>
      <pc:sldChg chg="addSp delSp modSp add mod delAnim modAnim">
        <pc:chgData name="viswanath gopalakrishnan" userId="0291d92d5a8006f9" providerId="LiveId" clId="{B8F68576-7726-4B7D-A64C-850ED7C5CEFD}" dt="2020-09-07T03:49:27.143" v="811"/>
        <pc:sldMkLst>
          <pc:docMk/>
          <pc:sldMk cId="361388761" sldId="343"/>
        </pc:sldMkLst>
        <pc:spChg chg="mod">
          <ac:chgData name="viswanath gopalakrishnan" userId="0291d92d5a8006f9" providerId="LiveId" clId="{B8F68576-7726-4B7D-A64C-850ED7C5CEFD}" dt="2020-09-01T06:32:37.169" v="201" actId="20577"/>
          <ac:spMkLst>
            <pc:docMk/>
            <pc:sldMk cId="361388761" sldId="343"/>
            <ac:spMk id="2" creationId="{B1294D20-5533-481C-A381-BD921BBDA10F}"/>
          </ac:spMkLst>
        </pc:spChg>
        <pc:spChg chg="add mod">
          <ac:chgData name="viswanath gopalakrishnan" userId="0291d92d5a8006f9" providerId="LiveId" clId="{B8F68576-7726-4B7D-A64C-850ED7C5CEFD}" dt="2020-09-01T07:21:09.903" v="430" actId="1076"/>
          <ac:spMkLst>
            <pc:docMk/>
            <pc:sldMk cId="361388761" sldId="343"/>
            <ac:spMk id="29" creationId="{E8458FDC-0F6F-4012-9D90-A08B76998A49}"/>
          </ac:spMkLst>
        </pc:spChg>
        <pc:spChg chg="add mod">
          <ac:chgData name="viswanath gopalakrishnan" userId="0291d92d5a8006f9" providerId="LiveId" clId="{B8F68576-7726-4B7D-A64C-850ED7C5CEFD}" dt="2020-09-01T07:21:32.896" v="437" actId="1076"/>
          <ac:spMkLst>
            <pc:docMk/>
            <pc:sldMk cId="361388761" sldId="343"/>
            <ac:spMk id="34" creationId="{396B97E5-6337-47A9-89A3-B0DFC00BBA7F}"/>
          </ac:spMkLst>
        </pc:spChg>
        <pc:spChg chg="add mod">
          <ac:chgData name="viswanath gopalakrishnan" userId="0291d92d5a8006f9" providerId="LiveId" clId="{B8F68576-7726-4B7D-A64C-850ED7C5CEFD}" dt="2020-09-01T07:28:55.526" v="527" actId="1076"/>
          <ac:spMkLst>
            <pc:docMk/>
            <pc:sldMk cId="361388761" sldId="343"/>
            <ac:spMk id="39" creationId="{7D1A1652-5F32-455D-A33D-9C4C72B03631}"/>
          </ac:spMkLst>
        </pc:spChg>
        <pc:spChg chg="mod">
          <ac:chgData name="viswanath gopalakrishnan" userId="0291d92d5a8006f9" providerId="LiveId" clId="{B8F68576-7726-4B7D-A64C-850ED7C5CEFD}" dt="2020-09-01T07:24:37.609" v="453"/>
          <ac:spMkLst>
            <pc:docMk/>
            <pc:sldMk cId="361388761" sldId="343"/>
            <ac:spMk id="57" creationId="{60AED5F8-2A88-41C8-8E9D-C837B5EC4145}"/>
          </ac:spMkLst>
        </pc:spChg>
        <pc:spChg chg="mod">
          <ac:chgData name="viswanath gopalakrishnan" userId="0291d92d5a8006f9" providerId="LiveId" clId="{B8F68576-7726-4B7D-A64C-850ED7C5CEFD}" dt="2020-09-01T07:24:37.609" v="453"/>
          <ac:spMkLst>
            <pc:docMk/>
            <pc:sldMk cId="361388761" sldId="343"/>
            <ac:spMk id="60" creationId="{8BD979A5-85E4-41EA-BE35-D06F0879BCE0}"/>
          </ac:spMkLst>
        </pc:spChg>
        <pc:spChg chg="mod">
          <ac:chgData name="viswanath gopalakrishnan" userId="0291d92d5a8006f9" providerId="LiveId" clId="{B8F68576-7726-4B7D-A64C-850ED7C5CEFD}" dt="2020-09-01T07:24:37.609" v="453"/>
          <ac:spMkLst>
            <pc:docMk/>
            <pc:sldMk cId="361388761" sldId="343"/>
            <ac:spMk id="61" creationId="{C2BA4CFA-928E-41F9-9E29-011EC50343B1}"/>
          </ac:spMkLst>
        </pc:spChg>
        <pc:spChg chg="mod">
          <ac:chgData name="viswanath gopalakrishnan" userId="0291d92d5a8006f9" providerId="LiveId" clId="{B8F68576-7726-4B7D-A64C-850ED7C5CEFD}" dt="2020-09-01T07:24:37.609" v="453"/>
          <ac:spMkLst>
            <pc:docMk/>
            <pc:sldMk cId="361388761" sldId="343"/>
            <ac:spMk id="62" creationId="{117A19EF-83CE-49AC-A09E-99018A56F5DD}"/>
          </ac:spMkLst>
        </pc:spChg>
        <pc:spChg chg="mod">
          <ac:chgData name="viswanath gopalakrishnan" userId="0291d92d5a8006f9" providerId="LiveId" clId="{B8F68576-7726-4B7D-A64C-850ED7C5CEFD}" dt="2020-09-01T07:24:49.955" v="455"/>
          <ac:spMkLst>
            <pc:docMk/>
            <pc:sldMk cId="361388761" sldId="343"/>
            <ac:spMk id="67" creationId="{AD14737F-2792-4F61-8693-9FE278B99D11}"/>
          </ac:spMkLst>
        </pc:spChg>
        <pc:spChg chg="mod">
          <ac:chgData name="viswanath gopalakrishnan" userId="0291d92d5a8006f9" providerId="LiveId" clId="{B8F68576-7726-4B7D-A64C-850ED7C5CEFD}" dt="2020-09-01T07:24:49.955" v="455"/>
          <ac:spMkLst>
            <pc:docMk/>
            <pc:sldMk cId="361388761" sldId="343"/>
            <ac:spMk id="71" creationId="{E8FE4247-FCB3-466E-A5D5-68AB6F503666}"/>
          </ac:spMkLst>
        </pc:spChg>
        <pc:spChg chg="mod">
          <ac:chgData name="viswanath gopalakrishnan" userId="0291d92d5a8006f9" providerId="LiveId" clId="{B8F68576-7726-4B7D-A64C-850ED7C5CEFD}" dt="2020-09-01T07:24:49.955" v="455"/>
          <ac:spMkLst>
            <pc:docMk/>
            <pc:sldMk cId="361388761" sldId="343"/>
            <ac:spMk id="72" creationId="{75CFE38D-04F4-4001-AF56-2E18DCB12CE6}"/>
          </ac:spMkLst>
        </pc:spChg>
        <pc:spChg chg="add del mod">
          <ac:chgData name="viswanath gopalakrishnan" userId="0291d92d5a8006f9" providerId="LiveId" clId="{B8F68576-7726-4B7D-A64C-850ED7C5CEFD}" dt="2020-09-01T07:24:54.954" v="458"/>
          <ac:spMkLst>
            <pc:docMk/>
            <pc:sldMk cId="361388761" sldId="343"/>
            <ac:spMk id="77" creationId="{B55DDF4F-94FE-40B6-9659-6539F71272D1}"/>
          </ac:spMkLst>
        </pc:spChg>
        <pc:spChg chg="add del mod">
          <ac:chgData name="viswanath gopalakrishnan" userId="0291d92d5a8006f9" providerId="LiveId" clId="{B8F68576-7726-4B7D-A64C-850ED7C5CEFD}" dt="2020-09-01T07:24:54.954" v="458"/>
          <ac:spMkLst>
            <pc:docMk/>
            <pc:sldMk cId="361388761" sldId="343"/>
            <ac:spMk id="78" creationId="{E7D24F17-449F-47F1-8E85-85272CA2EB8C}"/>
          </ac:spMkLst>
        </pc:spChg>
        <pc:spChg chg="add del mod">
          <ac:chgData name="viswanath gopalakrishnan" userId="0291d92d5a8006f9" providerId="LiveId" clId="{B8F68576-7726-4B7D-A64C-850ED7C5CEFD}" dt="2020-09-01T07:24:54.954" v="458"/>
          <ac:spMkLst>
            <pc:docMk/>
            <pc:sldMk cId="361388761" sldId="343"/>
            <ac:spMk id="79" creationId="{E9C5DDEF-9B41-49EC-A116-30E4C8FC3EF6}"/>
          </ac:spMkLst>
        </pc:spChg>
        <pc:spChg chg="add del mod">
          <ac:chgData name="viswanath gopalakrishnan" userId="0291d92d5a8006f9" providerId="LiveId" clId="{B8F68576-7726-4B7D-A64C-850ED7C5CEFD}" dt="2020-09-01T07:24:54.954" v="458"/>
          <ac:spMkLst>
            <pc:docMk/>
            <pc:sldMk cId="361388761" sldId="343"/>
            <ac:spMk id="80" creationId="{04ABDECA-498D-41D4-B98C-8397D34936CC}"/>
          </ac:spMkLst>
        </pc:spChg>
        <pc:spChg chg="add del mod">
          <ac:chgData name="viswanath gopalakrishnan" userId="0291d92d5a8006f9" providerId="LiveId" clId="{B8F68576-7726-4B7D-A64C-850ED7C5CEFD}" dt="2020-09-01T07:24:54.954" v="458"/>
          <ac:spMkLst>
            <pc:docMk/>
            <pc:sldMk cId="361388761" sldId="343"/>
            <ac:spMk id="81" creationId="{52B72B08-5CA4-4D33-B4E8-E42A589906D0}"/>
          </ac:spMkLst>
        </pc:spChg>
        <pc:spChg chg="add del mod">
          <ac:chgData name="viswanath gopalakrishnan" userId="0291d92d5a8006f9" providerId="LiveId" clId="{B8F68576-7726-4B7D-A64C-850ED7C5CEFD}" dt="2020-09-01T07:24:54.954" v="458"/>
          <ac:spMkLst>
            <pc:docMk/>
            <pc:sldMk cId="361388761" sldId="343"/>
            <ac:spMk id="82" creationId="{6CFBA988-34D3-463A-AFBE-2FC3187D4AF7}"/>
          </ac:spMkLst>
        </pc:spChg>
        <pc:spChg chg="add del mod">
          <ac:chgData name="viswanath gopalakrishnan" userId="0291d92d5a8006f9" providerId="LiveId" clId="{B8F68576-7726-4B7D-A64C-850ED7C5CEFD}" dt="2020-09-01T07:24:54.954" v="458"/>
          <ac:spMkLst>
            <pc:docMk/>
            <pc:sldMk cId="361388761" sldId="343"/>
            <ac:spMk id="83" creationId="{4B4D9D0A-4774-4FDD-8794-7F0CD4ABE8FD}"/>
          </ac:spMkLst>
        </pc:spChg>
        <pc:spChg chg="add del mod">
          <ac:chgData name="viswanath gopalakrishnan" userId="0291d92d5a8006f9" providerId="LiveId" clId="{B8F68576-7726-4B7D-A64C-850ED7C5CEFD}" dt="2020-09-01T07:24:54.954" v="458"/>
          <ac:spMkLst>
            <pc:docMk/>
            <pc:sldMk cId="361388761" sldId="343"/>
            <ac:spMk id="84" creationId="{1AD60C84-CB34-440E-9F62-67024275362F}"/>
          </ac:spMkLst>
        </pc:spChg>
        <pc:spChg chg="add del mod">
          <ac:chgData name="viswanath gopalakrishnan" userId="0291d92d5a8006f9" providerId="LiveId" clId="{B8F68576-7726-4B7D-A64C-850ED7C5CEFD}" dt="2020-09-01T07:24:54.954" v="458"/>
          <ac:spMkLst>
            <pc:docMk/>
            <pc:sldMk cId="361388761" sldId="343"/>
            <ac:spMk id="85" creationId="{21FFA9D2-AEDB-475A-87C5-A5424B69F05D}"/>
          </ac:spMkLst>
        </pc:spChg>
        <pc:spChg chg="mod">
          <ac:chgData name="viswanath gopalakrishnan" userId="0291d92d5a8006f9" providerId="LiveId" clId="{B8F68576-7726-4B7D-A64C-850ED7C5CEFD}" dt="2020-09-01T07:24:49.955" v="455"/>
          <ac:spMkLst>
            <pc:docMk/>
            <pc:sldMk cId="361388761" sldId="343"/>
            <ac:spMk id="88" creationId="{659E554E-D6B7-40EA-8DDF-15E9B962CCD8}"/>
          </ac:spMkLst>
        </pc:spChg>
        <pc:spChg chg="mod">
          <ac:chgData name="viswanath gopalakrishnan" userId="0291d92d5a8006f9" providerId="LiveId" clId="{B8F68576-7726-4B7D-A64C-850ED7C5CEFD}" dt="2020-09-01T07:24:49.955" v="455"/>
          <ac:spMkLst>
            <pc:docMk/>
            <pc:sldMk cId="361388761" sldId="343"/>
            <ac:spMk id="91" creationId="{EF587D6D-A0B8-4167-965D-D75C64DF1073}"/>
          </ac:spMkLst>
        </pc:spChg>
        <pc:spChg chg="add del mod">
          <ac:chgData name="viswanath gopalakrishnan" userId="0291d92d5a8006f9" providerId="LiveId" clId="{B8F68576-7726-4B7D-A64C-850ED7C5CEFD}" dt="2020-09-01T07:24:54.954" v="458"/>
          <ac:spMkLst>
            <pc:docMk/>
            <pc:sldMk cId="361388761" sldId="343"/>
            <ac:spMk id="92" creationId="{B6E191E3-4FC8-4525-A941-B5980E4788B8}"/>
          </ac:spMkLst>
        </pc:spChg>
        <pc:spChg chg="add del mod">
          <ac:chgData name="viswanath gopalakrishnan" userId="0291d92d5a8006f9" providerId="LiveId" clId="{B8F68576-7726-4B7D-A64C-850ED7C5CEFD}" dt="2020-09-01T07:24:54.954" v="458"/>
          <ac:spMkLst>
            <pc:docMk/>
            <pc:sldMk cId="361388761" sldId="343"/>
            <ac:spMk id="93" creationId="{3322DEFA-28F0-4584-90ED-BAE150C4F64D}"/>
          </ac:spMkLst>
        </pc:spChg>
        <pc:spChg chg="mod">
          <ac:chgData name="viswanath gopalakrishnan" userId="0291d92d5a8006f9" providerId="LiveId" clId="{B8F68576-7726-4B7D-A64C-850ED7C5CEFD}" dt="2020-09-01T07:24:55.926" v="459"/>
          <ac:spMkLst>
            <pc:docMk/>
            <pc:sldMk cId="361388761" sldId="343"/>
            <ac:spMk id="96" creationId="{961E46FA-71BD-4525-9F02-E4E458582ACD}"/>
          </ac:spMkLst>
        </pc:spChg>
        <pc:spChg chg="mod">
          <ac:chgData name="viswanath gopalakrishnan" userId="0291d92d5a8006f9" providerId="LiveId" clId="{B8F68576-7726-4B7D-A64C-850ED7C5CEFD}" dt="2020-09-01T07:24:55.926" v="459"/>
          <ac:spMkLst>
            <pc:docMk/>
            <pc:sldMk cId="361388761" sldId="343"/>
            <ac:spMk id="99" creationId="{5D515917-56A2-4DD3-AFC6-B05B1FCA0EFC}"/>
          </ac:spMkLst>
        </pc:spChg>
        <pc:spChg chg="mod">
          <ac:chgData name="viswanath gopalakrishnan" userId="0291d92d5a8006f9" providerId="LiveId" clId="{B8F68576-7726-4B7D-A64C-850ED7C5CEFD}" dt="2020-09-01T07:24:55.926" v="459"/>
          <ac:spMkLst>
            <pc:docMk/>
            <pc:sldMk cId="361388761" sldId="343"/>
            <ac:spMk id="100" creationId="{F7B5EC1B-C4C5-4CB1-B009-B82909922976}"/>
          </ac:spMkLst>
        </pc:spChg>
        <pc:spChg chg="add mod">
          <ac:chgData name="viswanath gopalakrishnan" userId="0291d92d5a8006f9" providerId="LiveId" clId="{B8F68576-7726-4B7D-A64C-850ED7C5CEFD}" dt="2020-09-07T03:37:34.246" v="802" actId="1076"/>
          <ac:spMkLst>
            <pc:docMk/>
            <pc:sldMk cId="361388761" sldId="343"/>
            <ac:spMk id="105" creationId="{56622803-96D4-45B1-8BD2-2B5F43454955}"/>
          </ac:spMkLst>
        </pc:spChg>
        <pc:spChg chg="add mod">
          <ac:chgData name="viswanath gopalakrishnan" userId="0291d92d5a8006f9" providerId="LiveId" clId="{B8F68576-7726-4B7D-A64C-850ED7C5CEFD}" dt="2020-09-07T03:37:34.246" v="802" actId="1076"/>
          <ac:spMkLst>
            <pc:docMk/>
            <pc:sldMk cId="361388761" sldId="343"/>
            <ac:spMk id="106" creationId="{A06E38E8-DBED-4A3A-8CC2-CEB3077730AE}"/>
          </ac:spMkLst>
        </pc:spChg>
        <pc:spChg chg="add mod">
          <ac:chgData name="viswanath gopalakrishnan" userId="0291d92d5a8006f9" providerId="LiveId" clId="{B8F68576-7726-4B7D-A64C-850ED7C5CEFD}" dt="2020-09-07T03:37:34.246" v="802" actId="1076"/>
          <ac:spMkLst>
            <pc:docMk/>
            <pc:sldMk cId="361388761" sldId="343"/>
            <ac:spMk id="107" creationId="{E7867A12-6BFA-42E1-AF5B-EB5A983105A3}"/>
          </ac:spMkLst>
        </pc:spChg>
        <pc:spChg chg="add mod">
          <ac:chgData name="viswanath gopalakrishnan" userId="0291d92d5a8006f9" providerId="LiveId" clId="{B8F68576-7726-4B7D-A64C-850ED7C5CEFD}" dt="2020-09-07T03:37:34.246" v="802" actId="1076"/>
          <ac:spMkLst>
            <pc:docMk/>
            <pc:sldMk cId="361388761" sldId="343"/>
            <ac:spMk id="108" creationId="{AEDBEBFA-D70E-45B8-9650-49817E232390}"/>
          </ac:spMkLst>
        </pc:spChg>
        <pc:spChg chg="add mod">
          <ac:chgData name="viswanath gopalakrishnan" userId="0291d92d5a8006f9" providerId="LiveId" clId="{B8F68576-7726-4B7D-A64C-850ED7C5CEFD}" dt="2020-09-07T03:37:34.246" v="802" actId="1076"/>
          <ac:spMkLst>
            <pc:docMk/>
            <pc:sldMk cId="361388761" sldId="343"/>
            <ac:spMk id="109" creationId="{DDF7AC8F-04FF-4CFE-A3E3-3AB97981FFCC}"/>
          </ac:spMkLst>
        </pc:spChg>
        <pc:spChg chg="add mod">
          <ac:chgData name="viswanath gopalakrishnan" userId="0291d92d5a8006f9" providerId="LiveId" clId="{B8F68576-7726-4B7D-A64C-850ED7C5CEFD}" dt="2020-09-07T03:37:34.246" v="802" actId="1076"/>
          <ac:spMkLst>
            <pc:docMk/>
            <pc:sldMk cId="361388761" sldId="343"/>
            <ac:spMk id="110" creationId="{2E184A88-BC8E-4588-B1D4-78E84C622AC5}"/>
          </ac:spMkLst>
        </pc:spChg>
        <pc:spChg chg="add mod">
          <ac:chgData name="viswanath gopalakrishnan" userId="0291d92d5a8006f9" providerId="LiveId" clId="{B8F68576-7726-4B7D-A64C-850ED7C5CEFD}" dt="2020-09-07T03:37:34.246" v="802" actId="1076"/>
          <ac:spMkLst>
            <pc:docMk/>
            <pc:sldMk cId="361388761" sldId="343"/>
            <ac:spMk id="111" creationId="{FBF850A5-B4A7-453A-B45E-A7C3B4B1A89E}"/>
          </ac:spMkLst>
        </pc:spChg>
        <pc:spChg chg="add mod">
          <ac:chgData name="viswanath gopalakrishnan" userId="0291d92d5a8006f9" providerId="LiveId" clId="{B8F68576-7726-4B7D-A64C-850ED7C5CEFD}" dt="2020-09-07T03:37:34.246" v="802" actId="1076"/>
          <ac:spMkLst>
            <pc:docMk/>
            <pc:sldMk cId="361388761" sldId="343"/>
            <ac:spMk id="112" creationId="{26D27791-55CD-426B-8B2F-659567B52141}"/>
          </ac:spMkLst>
        </pc:spChg>
        <pc:spChg chg="add mod">
          <ac:chgData name="viswanath gopalakrishnan" userId="0291d92d5a8006f9" providerId="LiveId" clId="{B8F68576-7726-4B7D-A64C-850ED7C5CEFD}" dt="2020-09-07T03:37:34.246" v="802" actId="1076"/>
          <ac:spMkLst>
            <pc:docMk/>
            <pc:sldMk cId="361388761" sldId="343"/>
            <ac:spMk id="113" creationId="{12C9178F-166F-463F-830A-A7AFC4BAABD6}"/>
          </ac:spMkLst>
        </pc:spChg>
        <pc:spChg chg="mod">
          <ac:chgData name="viswanath gopalakrishnan" userId="0291d92d5a8006f9" providerId="LiveId" clId="{B8F68576-7726-4B7D-A64C-850ED7C5CEFD}" dt="2020-09-01T07:24:55.926" v="459"/>
          <ac:spMkLst>
            <pc:docMk/>
            <pc:sldMk cId="361388761" sldId="343"/>
            <ac:spMk id="116" creationId="{DFF683E7-C8C6-487D-853A-5550AA8B4CA4}"/>
          </ac:spMkLst>
        </pc:spChg>
        <pc:spChg chg="mod">
          <ac:chgData name="viswanath gopalakrishnan" userId="0291d92d5a8006f9" providerId="LiveId" clId="{B8F68576-7726-4B7D-A64C-850ED7C5CEFD}" dt="2020-09-01T07:24:55.926" v="459"/>
          <ac:spMkLst>
            <pc:docMk/>
            <pc:sldMk cId="361388761" sldId="343"/>
            <ac:spMk id="119" creationId="{CF2A0FE2-5208-44CD-B67D-A3FBEA933A7B}"/>
          </ac:spMkLst>
        </pc:spChg>
        <pc:spChg chg="add del mod">
          <ac:chgData name="viswanath gopalakrishnan" userId="0291d92d5a8006f9" providerId="LiveId" clId="{B8F68576-7726-4B7D-A64C-850ED7C5CEFD}" dt="2020-09-01T07:28:12.587" v="508" actId="478"/>
          <ac:spMkLst>
            <pc:docMk/>
            <pc:sldMk cId="361388761" sldId="343"/>
            <ac:spMk id="120" creationId="{3141542B-CF98-4E39-8232-9374D4DA2CBE}"/>
          </ac:spMkLst>
        </pc:spChg>
        <pc:spChg chg="add del mod">
          <ac:chgData name="viswanath gopalakrishnan" userId="0291d92d5a8006f9" providerId="LiveId" clId="{B8F68576-7726-4B7D-A64C-850ED7C5CEFD}" dt="2020-09-01T07:25:08.557" v="462" actId="478"/>
          <ac:spMkLst>
            <pc:docMk/>
            <pc:sldMk cId="361388761" sldId="343"/>
            <ac:spMk id="121" creationId="{C1571FD5-1556-4BD2-BC00-D805429E56BF}"/>
          </ac:spMkLst>
        </pc:spChg>
        <pc:spChg chg="mod">
          <ac:chgData name="viswanath gopalakrishnan" userId="0291d92d5a8006f9" providerId="LiveId" clId="{B8F68576-7726-4B7D-A64C-850ED7C5CEFD}" dt="2020-09-01T07:27:03.942" v="492"/>
          <ac:spMkLst>
            <pc:docMk/>
            <pc:sldMk cId="361388761" sldId="343"/>
            <ac:spMk id="123" creationId="{3CD4BE4F-408A-4C0F-BB23-5CF403F592D4}"/>
          </ac:spMkLst>
        </pc:spChg>
        <pc:spChg chg="mod">
          <ac:chgData name="viswanath gopalakrishnan" userId="0291d92d5a8006f9" providerId="LiveId" clId="{B8F68576-7726-4B7D-A64C-850ED7C5CEFD}" dt="2020-09-01T07:27:16.199" v="497" actId="1076"/>
          <ac:spMkLst>
            <pc:docMk/>
            <pc:sldMk cId="361388761" sldId="343"/>
            <ac:spMk id="124" creationId="{5AD3B2DC-E6FB-4E10-8447-49090C06658F}"/>
          </ac:spMkLst>
        </pc:spChg>
        <pc:spChg chg="mod">
          <ac:chgData name="viswanath gopalakrishnan" userId="0291d92d5a8006f9" providerId="LiveId" clId="{B8F68576-7726-4B7D-A64C-850ED7C5CEFD}" dt="2020-09-01T07:27:35.803" v="505" actId="20577"/>
          <ac:spMkLst>
            <pc:docMk/>
            <pc:sldMk cId="361388761" sldId="343"/>
            <ac:spMk id="126" creationId="{996C5A64-3F43-4552-91B9-46AA80F32CE2}"/>
          </ac:spMkLst>
        </pc:spChg>
        <pc:spChg chg="mod">
          <ac:chgData name="viswanath gopalakrishnan" userId="0291d92d5a8006f9" providerId="LiveId" clId="{B8F68576-7726-4B7D-A64C-850ED7C5CEFD}" dt="2020-09-01T07:27:28.430" v="501" actId="20577"/>
          <ac:spMkLst>
            <pc:docMk/>
            <pc:sldMk cId="361388761" sldId="343"/>
            <ac:spMk id="127" creationId="{76CBD40F-330F-419D-8263-F7D0B35C432D}"/>
          </ac:spMkLst>
        </pc:spChg>
        <pc:spChg chg="add mod">
          <ac:chgData name="viswanath gopalakrishnan" userId="0291d92d5a8006f9" providerId="LiveId" clId="{B8F68576-7726-4B7D-A64C-850ED7C5CEFD}" dt="2020-09-01T07:29:41.568" v="535" actId="1076"/>
          <ac:spMkLst>
            <pc:docMk/>
            <pc:sldMk cId="361388761" sldId="343"/>
            <ac:spMk id="128" creationId="{0BDF680F-A87D-4F9A-B914-7BCA5270D09D}"/>
          </ac:spMkLst>
        </pc:spChg>
        <pc:spChg chg="add mod">
          <ac:chgData name="viswanath gopalakrishnan" userId="0291d92d5a8006f9" providerId="LiveId" clId="{B8F68576-7726-4B7D-A64C-850ED7C5CEFD}" dt="2020-09-01T07:29:45.625" v="536" actId="1076"/>
          <ac:spMkLst>
            <pc:docMk/>
            <pc:sldMk cId="361388761" sldId="343"/>
            <ac:spMk id="129" creationId="{78A9B953-D130-4645-B13F-22249ABC3104}"/>
          </ac:spMkLst>
        </pc:spChg>
        <pc:spChg chg="add mod">
          <ac:chgData name="viswanath gopalakrishnan" userId="0291d92d5a8006f9" providerId="LiveId" clId="{B8F68576-7726-4B7D-A64C-850ED7C5CEFD}" dt="2020-09-01T07:29:38.897" v="534" actId="1076"/>
          <ac:spMkLst>
            <pc:docMk/>
            <pc:sldMk cId="361388761" sldId="343"/>
            <ac:spMk id="130" creationId="{CEEC408B-CCFB-48D7-84F6-272C5D26A1DE}"/>
          </ac:spMkLst>
        </pc:spChg>
        <pc:spChg chg="add mod">
          <ac:chgData name="viswanath gopalakrishnan" userId="0291d92d5a8006f9" providerId="LiveId" clId="{B8F68576-7726-4B7D-A64C-850ED7C5CEFD}" dt="2020-09-01T07:30:28.071" v="539" actId="1076"/>
          <ac:spMkLst>
            <pc:docMk/>
            <pc:sldMk cId="361388761" sldId="343"/>
            <ac:spMk id="131" creationId="{A172CB78-621F-4678-8FC2-E8CCCA3B8833}"/>
          </ac:spMkLst>
        </pc:spChg>
        <pc:grpChg chg="del">
          <ac:chgData name="viswanath gopalakrishnan" userId="0291d92d5a8006f9" providerId="LiveId" clId="{B8F68576-7726-4B7D-A64C-850ED7C5CEFD}" dt="2020-09-01T06:33:27.476" v="203" actId="478"/>
          <ac:grpSpMkLst>
            <pc:docMk/>
            <pc:sldMk cId="361388761" sldId="343"/>
            <ac:grpSpMk id="5" creationId="{2EE74F22-1929-449A-BBC8-691D71CFE642}"/>
          </ac:grpSpMkLst>
        </pc:grpChg>
        <pc:grpChg chg="del">
          <ac:chgData name="viswanath gopalakrishnan" userId="0291d92d5a8006f9" providerId="LiveId" clId="{B8F68576-7726-4B7D-A64C-850ED7C5CEFD}" dt="2020-09-01T06:33:23.992" v="202" actId="478"/>
          <ac:grpSpMkLst>
            <pc:docMk/>
            <pc:sldMk cId="361388761" sldId="343"/>
            <ac:grpSpMk id="9" creationId="{38CA0358-7502-4502-8496-9F2091128310}"/>
          </ac:grpSpMkLst>
        </pc:grpChg>
        <pc:grpChg chg="add mod">
          <ac:chgData name="viswanath gopalakrishnan" userId="0291d92d5a8006f9" providerId="LiveId" clId="{B8F68576-7726-4B7D-A64C-850ED7C5CEFD}" dt="2020-09-01T07:24:53.862" v="457" actId="1076"/>
          <ac:grpSpMkLst>
            <pc:docMk/>
            <pc:sldMk cId="361388761" sldId="343"/>
            <ac:grpSpMk id="36" creationId="{74D63E7B-5F7A-483B-96BD-FCCFC4EC90EA}"/>
          </ac:grpSpMkLst>
        </pc:grpChg>
        <pc:grpChg chg="add mod">
          <ac:chgData name="viswanath gopalakrishnan" userId="0291d92d5a8006f9" providerId="LiveId" clId="{B8F68576-7726-4B7D-A64C-850ED7C5CEFD}" dt="2020-09-07T03:37:34.246" v="802" actId="1076"/>
          <ac:grpSpMkLst>
            <pc:docMk/>
            <pc:sldMk cId="361388761" sldId="343"/>
            <ac:grpSpMk id="51" creationId="{0CCB68DC-D3FC-433C-904D-9270306F7F98}"/>
          </ac:grpSpMkLst>
        </pc:grpChg>
        <pc:grpChg chg="mod">
          <ac:chgData name="viswanath gopalakrishnan" userId="0291d92d5a8006f9" providerId="LiveId" clId="{B8F68576-7726-4B7D-A64C-850ED7C5CEFD}" dt="2020-09-01T07:24:37.609" v="453"/>
          <ac:grpSpMkLst>
            <pc:docMk/>
            <pc:sldMk cId="361388761" sldId="343"/>
            <ac:grpSpMk id="53" creationId="{E6473F44-351C-4D7A-9FC8-90976D56BF80}"/>
          </ac:grpSpMkLst>
        </pc:grpChg>
        <pc:grpChg chg="mod">
          <ac:chgData name="viswanath gopalakrishnan" userId="0291d92d5a8006f9" providerId="LiveId" clId="{B8F68576-7726-4B7D-A64C-850ED7C5CEFD}" dt="2020-09-01T07:24:37.609" v="453"/>
          <ac:grpSpMkLst>
            <pc:docMk/>
            <pc:sldMk cId="361388761" sldId="343"/>
            <ac:grpSpMk id="55" creationId="{578F096D-6915-4462-8B54-F215539A519B}"/>
          </ac:grpSpMkLst>
        </pc:grpChg>
        <pc:grpChg chg="add del mod">
          <ac:chgData name="viswanath gopalakrishnan" userId="0291d92d5a8006f9" providerId="LiveId" clId="{B8F68576-7726-4B7D-A64C-850ED7C5CEFD}" dt="2020-09-01T07:24:54.954" v="458"/>
          <ac:grpSpMkLst>
            <pc:docMk/>
            <pc:sldMk cId="361388761" sldId="343"/>
            <ac:grpSpMk id="65" creationId="{413069DF-C2C8-4DE3-8BAF-FE9DE5AF43BC}"/>
          </ac:grpSpMkLst>
        </pc:grpChg>
        <pc:grpChg chg="del">
          <ac:chgData name="viswanath gopalakrishnan" userId="0291d92d5a8006f9" providerId="LiveId" clId="{B8F68576-7726-4B7D-A64C-850ED7C5CEFD}" dt="2020-09-01T06:33:23.992" v="202" actId="478"/>
          <ac:grpSpMkLst>
            <pc:docMk/>
            <pc:sldMk cId="361388761" sldId="343"/>
            <ac:grpSpMk id="68" creationId="{C3FD9AED-2568-4C8B-BD90-EC2475DC039C}"/>
          </ac:grpSpMkLst>
        </pc:grpChg>
        <pc:grpChg chg="add del mod">
          <ac:chgData name="viswanath gopalakrishnan" userId="0291d92d5a8006f9" providerId="LiveId" clId="{B8F68576-7726-4B7D-A64C-850ED7C5CEFD}" dt="2020-09-01T07:24:54.954" v="458"/>
          <ac:grpSpMkLst>
            <pc:docMk/>
            <pc:sldMk cId="361388761" sldId="343"/>
            <ac:grpSpMk id="69" creationId="{46941668-84F9-46A0-B76B-F1F1148EDE1D}"/>
          </ac:grpSpMkLst>
        </pc:grpChg>
        <pc:grpChg chg="mod">
          <ac:chgData name="viswanath gopalakrishnan" userId="0291d92d5a8006f9" providerId="LiveId" clId="{B8F68576-7726-4B7D-A64C-850ED7C5CEFD}" dt="2020-09-01T07:24:49.955" v="455"/>
          <ac:grpSpMkLst>
            <pc:docMk/>
            <pc:sldMk cId="361388761" sldId="343"/>
            <ac:grpSpMk id="70" creationId="{24E21AB4-A09A-4077-92E1-BA66F51C1F53}"/>
          </ac:grpSpMkLst>
        </pc:grpChg>
        <pc:grpChg chg="add del mod">
          <ac:chgData name="viswanath gopalakrishnan" userId="0291d92d5a8006f9" providerId="LiveId" clId="{B8F68576-7726-4B7D-A64C-850ED7C5CEFD}" dt="2020-09-01T07:24:54.954" v="458"/>
          <ac:grpSpMkLst>
            <pc:docMk/>
            <pc:sldMk cId="361388761" sldId="343"/>
            <ac:grpSpMk id="86" creationId="{1FE18D89-ACE1-44EF-A2F8-D1ECD6660FAC}"/>
          </ac:grpSpMkLst>
        </pc:grpChg>
        <pc:grpChg chg="add del mod">
          <ac:chgData name="viswanath gopalakrishnan" userId="0291d92d5a8006f9" providerId="LiveId" clId="{B8F68576-7726-4B7D-A64C-850ED7C5CEFD}" dt="2020-09-01T07:24:54.954" v="458"/>
          <ac:grpSpMkLst>
            <pc:docMk/>
            <pc:sldMk cId="361388761" sldId="343"/>
            <ac:grpSpMk id="89" creationId="{5D6CBA20-9783-4CC8-B5BE-D3E9A404B32C}"/>
          </ac:grpSpMkLst>
        </pc:grpChg>
        <pc:grpChg chg="add mod">
          <ac:chgData name="viswanath gopalakrishnan" userId="0291d92d5a8006f9" providerId="LiveId" clId="{B8F68576-7726-4B7D-A64C-850ED7C5CEFD}" dt="2020-09-07T03:37:34.246" v="802" actId="1076"/>
          <ac:grpSpMkLst>
            <pc:docMk/>
            <pc:sldMk cId="361388761" sldId="343"/>
            <ac:grpSpMk id="94" creationId="{309B3F3E-5270-4656-8659-98C0AF8C37FF}"/>
          </ac:grpSpMkLst>
        </pc:grpChg>
        <pc:grpChg chg="add mod">
          <ac:chgData name="viswanath gopalakrishnan" userId="0291d92d5a8006f9" providerId="LiveId" clId="{B8F68576-7726-4B7D-A64C-850ED7C5CEFD}" dt="2020-09-07T03:37:34.246" v="802" actId="1076"/>
          <ac:grpSpMkLst>
            <pc:docMk/>
            <pc:sldMk cId="361388761" sldId="343"/>
            <ac:grpSpMk id="97" creationId="{6DC685EB-70B6-45CC-B6F5-4C2AAFE50158}"/>
          </ac:grpSpMkLst>
        </pc:grpChg>
        <pc:grpChg chg="mod">
          <ac:chgData name="viswanath gopalakrishnan" userId="0291d92d5a8006f9" providerId="LiveId" clId="{B8F68576-7726-4B7D-A64C-850ED7C5CEFD}" dt="2020-09-01T07:24:55.926" v="459"/>
          <ac:grpSpMkLst>
            <pc:docMk/>
            <pc:sldMk cId="361388761" sldId="343"/>
            <ac:grpSpMk id="98" creationId="{CB52C391-3B53-463C-8FFC-D7486F89AEF2}"/>
          </ac:grpSpMkLst>
        </pc:grpChg>
        <pc:grpChg chg="add mod">
          <ac:chgData name="viswanath gopalakrishnan" userId="0291d92d5a8006f9" providerId="LiveId" clId="{B8F68576-7726-4B7D-A64C-850ED7C5CEFD}" dt="2020-09-07T03:37:34.246" v="802" actId="1076"/>
          <ac:grpSpMkLst>
            <pc:docMk/>
            <pc:sldMk cId="361388761" sldId="343"/>
            <ac:grpSpMk id="114" creationId="{5DCBAC73-D579-48D6-A442-8C60C65DA60F}"/>
          </ac:grpSpMkLst>
        </pc:grpChg>
        <pc:grpChg chg="add mod">
          <ac:chgData name="viswanath gopalakrishnan" userId="0291d92d5a8006f9" providerId="LiveId" clId="{B8F68576-7726-4B7D-A64C-850ED7C5CEFD}" dt="2020-09-07T03:37:34.246" v="802" actId="1076"/>
          <ac:grpSpMkLst>
            <pc:docMk/>
            <pc:sldMk cId="361388761" sldId="343"/>
            <ac:grpSpMk id="117" creationId="{AF7EA8EC-3F67-417F-9B74-927AAB1B48B9}"/>
          </ac:grpSpMkLst>
        </pc:grpChg>
        <pc:grpChg chg="add mod">
          <ac:chgData name="viswanath gopalakrishnan" userId="0291d92d5a8006f9" providerId="LiveId" clId="{B8F68576-7726-4B7D-A64C-850ED7C5CEFD}" dt="2020-09-01T07:28:57.776" v="528" actId="1076"/>
          <ac:grpSpMkLst>
            <pc:docMk/>
            <pc:sldMk cId="361388761" sldId="343"/>
            <ac:grpSpMk id="122" creationId="{DDF8E955-1E43-425D-9DB5-9F9368A26BAC}"/>
          </ac:grpSpMkLst>
        </pc:grpChg>
        <pc:grpChg chg="add mod">
          <ac:chgData name="viswanath gopalakrishnan" userId="0291d92d5a8006f9" providerId="LiveId" clId="{B8F68576-7726-4B7D-A64C-850ED7C5CEFD}" dt="2020-09-01T07:29:00.966" v="529" actId="1076"/>
          <ac:grpSpMkLst>
            <pc:docMk/>
            <pc:sldMk cId="361388761" sldId="343"/>
            <ac:grpSpMk id="125" creationId="{8D54F43A-3DE3-4BF6-B2AA-CAAB4651CCA0}"/>
          </ac:grpSpMkLst>
        </pc:grpChg>
        <pc:picChg chg="del">
          <ac:chgData name="viswanath gopalakrishnan" userId="0291d92d5a8006f9" providerId="LiveId" clId="{B8F68576-7726-4B7D-A64C-850ED7C5CEFD}" dt="2020-09-01T06:33:27.476" v="203" actId="478"/>
          <ac:picMkLst>
            <pc:docMk/>
            <pc:sldMk cId="361388761" sldId="343"/>
            <ac:picMk id="6" creationId="{016DB07A-6D89-4343-9706-D75FDDA41DAE}"/>
          </ac:picMkLst>
        </pc:picChg>
        <pc:picChg chg="add mod">
          <ac:chgData name="viswanath gopalakrishnan" userId="0291d92d5a8006f9" providerId="LiveId" clId="{B8F68576-7726-4B7D-A64C-850ED7C5CEFD}" dt="2020-09-01T07:00:52.212" v="275" actId="1076"/>
          <ac:picMkLst>
            <pc:docMk/>
            <pc:sldMk cId="361388761" sldId="343"/>
            <ac:picMk id="7" creationId="{0A7FE1CD-F599-44ED-879F-DC283C37E51D}"/>
          </ac:picMkLst>
        </pc:picChg>
        <pc:picChg chg="del">
          <ac:chgData name="viswanath gopalakrishnan" userId="0291d92d5a8006f9" providerId="LiveId" clId="{B8F68576-7726-4B7D-A64C-850ED7C5CEFD}" dt="2020-09-01T06:33:27.476" v="203" actId="478"/>
          <ac:picMkLst>
            <pc:docMk/>
            <pc:sldMk cId="361388761" sldId="343"/>
            <ac:picMk id="8" creationId="{E271217E-4E60-48B8-A5A2-BBD3E2F9980C}"/>
          </ac:picMkLst>
        </pc:picChg>
        <pc:picChg chg="add del">
          <ac:chgData name="viswanath gopalakrishnan" userId="0291d92d5a8006f9" providerId="LiveId" clId="{B8F68576-7726-4B7D-A64C-850ED7C5CEFD}" dt="2020-09-01T07:00:00.321" v="267" actId="478"/>
          <ac:picMkLst>
            <pc:docMk/>
            <pc:sldMk cId="361388761" sldId="343"/>
            <ac:picMk id="27" creationId="{51001D28-E6D9-4282-8505-D9436EB36E01}"/>
          </ac:picMkLst>
        </pc:picChg>
        <pc:picChg chg="add mod">
          <ac:chgData name="viswanath gopalakrishnan" userId="0291d92d5a8006f9" providerId="LiveId" clId="{B8F68576-7726-4B7D-A64C-850ED7C5CEFD}" dt="2020-09-01T07:21:05.680" v="429" actId="1076"/>
          <ac:picMkLst>
            <pc:docMk/>
            <pc:sldMk cId="361388761" sldId="343"/>
            <ac:picMk id="28" creationId="{99E444F6-4622-4185-9260-708F6B35ACA5}"/>
          </ac:picMkLst>
        </pc:picChg>
        <pc:picChg chg="add del">
          <ac:chgData name="viswanath gopalakrishnan" userId="0291d92d5a8006f9" providerId="LiveId" clId="{B8F68576-7726-4B7D-A64C-850ED7C5CEFD}" dt="2020-09-01T07:01:26.116" v="279" actId="478"/>
          <ac:picMkLst>
            <pc:docMk/>
            <pc:sldMk cId="361388761" sldId="343"/>
            <ac:picMk id="30" creationId="{98BD1A80-FA99-48C1-AEDD-F5AF73DA38A0}"/>
          </ac:picMkLst>
        </pc:picChg>
        <pc:picChg chg="add mod">
          <ac:chgData name="viswanath gopalakrishnan" userId="0291d92d5a8006f9" providerId="LiveId" clId="{B8F68576-7726-4B7D-A64C-850ED7C5CEFD}" dt="2020-09-01T07:21:41.037" v="439" actId="1076"/>
          <ac:picMkLst>
            <pc:docMk/>
            <pc:sldMk cId="361388761" sldId="343"/>
            <ac:picMk id="31" creationId="{92A93427-05A9-491F-806B-1FB6ACA209AB}"/>
          </ac:picMkLst>
        </pc:picChg>
        <pc:picChg chg="add mod">
          <ac:chgData name="viswanath gopalakrishnan" userId="0291d92d5a8006f9" providerId="LiveId" clId="{B8F68576-7726-4B7D-A64C-850ED7C5CEFD}" dt="2020-09-01T07:23:15.577" v="444" actId="164"/>
          <ac:picMkLst>
            <pc:docMk/>
            <pc:sldMk cId="361388761" sldId="343"/>
            <ac:picMk id="33" creationId="{36B75CEA-946C-4D14-B53B-637062922B4D}"/>
          </ac:picMkLst>
        </pc:picChg>
        <pc:picChg chg="add mod">
          <ac:chgData name="viswanath gopalakrishnan" userId="0291d92d5a8006f9" providerId="LiveId" clId="{B8F68576-7726-4B7D-A64C-850ED7C5CEFD}" dt="2020-09-01T07:23:15.577" v="444" actId="164"/>
          <ac:picMkLst>
            <pc:docMk/>
            <pc:sldMk cId="361388761" sldId="343"/>
            <ac:picMk id="35" creationId="{0CFA5FE5-9ACF-404B-83CA-1AC0705BC2D7}"/>
          </ac:picMkLst>
        </pc:picChg>
        <pc:picChg chg="add del">
          <ac:chgData name="viswanath gopalakrishnan" userId="0291d92d5a8006f9" providerId="LiveId" clId="{B8F68576-7726-4B7D-A64C-850ED7C5CEFD}" dt="2020-09-01T07:24:13.309" v="447" actId="478"/>
          <ac:picMkLst>
            <pc:docMk/>
            <pc:sldMk cId="361388761" sldId="343"/>
            <ac:picMk id="37" creationId="{E0442799-9625-4ED3-90FC-3A45999A1712}"/>
          </ac:picMkLst>
        </pc:picChg>
        <pc:picChg chg="add mod">
          <ac:chgData name="viswanath gopalakrishnan" userId="0291d92d5a8006f9" providerId="LiveId" clId="{B8F68576-7726-4B7D-A64C-850ED7C5CEFD}" dt="2020-09-01T07:24:31.006" v="452" actId="1076"/>
          <ac:picMkLst>
            <pc:docMk/>
            <pc:sldMk cId="361388761" sldId="343"/>
            <ac:picMk id="38" creationId="{B980EB97-36CD-4000-BE18-5764A3121551}"/>
          </ac:picMkLst>
        </pc:picChg>
        <pc:cxnChg chg="mod">
          <ac:chgData name="viswanath gopalakrishnan" userId="0291d92d5a8006f9" providerId="LiveId" clId="{B8F68576-7726-4B7D-A64C-850ED7C5CEFD}" dt="2020-09-01T07:24:37.609" v="453"/>
          <ac:cxnSpMkLst>
            <pc:docMk/>
            <pc:sldMk cId="361388761" sldId="343"/>
            <ac:cxnSpMk id="63" creationId="{0891C358-47A9-4481-AF85-1201D4DAC0B6}"/>
          </ac:cxnSpMkLst>
        </pc:cxnChg>
        <pc:cxnChg chg="mod">
          <ac:chgData name="viswanath gopalakrishnan" userId="0291d92d5a8006f9" providerId="LiveId" clId="{B8F68576-7726-4B7D-A64C-850ED7C5CEFD}" dt="2020-09-01T07:24:37.609" v="453"/>
          <ac:cxnSpMkLst>
            <pc:docMk/>
            <pc:sldMk cId="361388761" sldId="343"/>
            <ac:cxnSpMk id="64" creationId="{E63B9295-22AE-4EFE-B3B7-A7D32DEEB36C}"/>
          </ac:cxnSpMkLst>
        </pc:cxnChg>
        <pc:cxnChg chg="mod">
          <ac:chgData name="viswanath gopalakrishnan" userId="0291d92d5a8006f9" providerId="LiveId" clId="{B8F68576-7726-4B7D-A64C-850ED7C5CEFD}" dt="2020-09-01T07:24:49.955" v="455"/>
          <ac:cxnSpMkLst>
            <pc:docMk/>
            <pc:sldMk cId="361388761" sldId="343"/>
            <ac:cxnSpMk id="66" creationId="{7193A095-F4B6-4362-8925-699291040F43}"/>
          </ac:cxnSpMkLst>
        </pc:cxnChg>
        <pc:cxnChg chg="mod">
          <ac:chgData name="viswanath gopalakrishnan" userId="0291d92d5a8006f9" providerId="LiveId" clId="{B8F68576-7726-4B7D-A64C-850ED7C5CEFD}" dt="2020-09-01T07:24:49.955" v="455"/>
          <ac:cxnSpMkLst>
            <pc:docMk/>
            <pc:sldMk cId="361388761" sldId="343"/>
            <ac:cxnSpMk id="73" creationId="{DAC02A77-13EA-47F8-91D5-4B8B6F2325F7}"/>
          </ac:cxnSpMkLst>
        </pc:cxnChg>
        <pc:cxnChg chg="mod">
          <ac:chgData name="viswanath gopalakrishnan" userId="0291d92d5a8006f9" providerId="LiveId" clId="{B8F68576-7726-4B7D-A64C-850ED7C5CEFD}" dt="2020-09-01T07:24:49.955" v="455"/>
          <ac:cxnSpMkLst>
            <pc:docMk/>
            <pc:sldMk cId="361388761" sldId="343"/>
            <ac:cxnSpMk id="74" creationId="{334EFC3F-335E-42D5-8DE8-B19F4CE8E707}"/>
          </ac:cxnSpMkLst>
        </pc:cxnChg>
        <pc:cxnChg chg="mod">
          <ac:chgData name="viswanath gopalakrishnan" userId="0291d92d5a8006f9" providerId="LiveId" clId="{B8F68576-7726-4B7D-A64C-850ED7C5CEFD}" dt="2020-09-01T07:24:49.955" v="455"/>
          <ac:cxnSpMkLst>
            <pc:docMk/>
            <pc:sldMk cId="361388761" sldId="343"/>
            <ac:cxnSpMk id="75" creationId="{549C9E35-816E-4875-AFC2-6265436ADB2D}"/>
          </ac:cxnSpMkLst>
        </pc:cxnChg>
        <pc:cxnChg chg="mod">
          <ac:chgData name="viswanath gopalakrishnan" userId="0291d92d5a8006f9" providerId="LiveId" clId="{B8F68576-7726-4B7D-A64C-850ED7C5CEFD}" dt="2020-09-01T07:24:49.955" v="455"/>
          <ac:cxnSpMkLst>
            <pc:docMk/>
            <pc:sldMk cId="361388761" sldId="343"/>
            <ac:cxnSpMk id="76" creationId="{D56E2DD9-F4D7-4143-96CE-838DA58FABC5}"/>
          </ac:cxnSpMkLst>
        </pc:cxnChg>
        <pc:cxnChg chg="mod">
          <ac:chgData name="viswanath gopalakrishnan" userId="0291d92d5a8006f9" providerId="LiveId" clId="{B8F68576-7726-4B7D-A64C-850ED7C5CEFD}" dt="2020-09-01T07:24:49.955" v="455"/>
          <ac:cxnSpMkLst>
            <pc:docMk/>
            <pc:sldMk cId="361388761" sldId="343"/>
            <ac:cxnSpMk id="87" creationId="{61F151DF-4523-4D1D-83DB-F19E800DFC31}"/>
          </ac:cxnSpMkLst>
        </pc:cxnChg>
        <pc:cxnChg chg="mod">
          <ac:chgData name="viswanath gopalakrishnan" userId="0291d92d5a8006f9" providerId="LiveId" clId="{B8F68576-7726-4B7D-A64C-850ED7C5CEFD}" dt="2020-09-01T07:24:49.955" v="455"/>
          <ac:cxnSpMkLst>
            <pc:docMk/>
            <pc:sldMk cId="361388761" sldId="343"/>
            <ac:cxnSpMk id="90" creationId="{30FD78AB-D105-4497-A94D-B8E43DCF9A58}"/>
          </ac:cxnSpMkLst>
        </pc:cxnChg>
        <pc:cxnChg chg="mod">
          <ac:chgData name="viswanath gopalakrishnan" userId="0291d92d5a8006f9" providerId="LiveId" clId="{B8F68576-7726-4B7D-A64C-850ED7C5CEFD}" dt="2020-09-01T07:24:55.926" v="459"/>
          <ac:cxnSpMkLst>
            <pc:docMk/>
            <pc:sldMk cId="361388761" sldId="343"/>
            <ac:cxnSpMk id="95" creationId="{DA856FA6-E662-4052-8CE2-6BD4F092629F}"/>
          </ac:cxnSpMkLst>
        </pc:cxnChg>
        <pc:cxnChg chg="mod">
          <ac:chgData name="viswanath gopalakrishnan" userId="0291d92d5a8006f9" providerId="LiveId" clId="{B8F68576-7726-4B7D-A64C-850ED7C5CEFD}" dt="2020-09-01T07:24:55.926" v="459"/>
          <ac:cxnSpMkLst>
            <pc:docMk/>
            <pc:sldMk cId="361388761" sldId="343"/>
            <ac:cxnSpMk id="101" creationId="{E160A68E-331A-4279-95A4-C9CC0CB65DB3}"/>
          </ac:cxnSpMkLst>
        </pc:cxnChg>
        <pc:cxnChg chg="mod">
          <ac:chgData name="viswanath gopalakrishnan" userId="0291d92d5a8006f9" providerId="LiveId" clId="{B8F68576-7726-4B7D-A64C-850ED7C5CEFD}" dt="2020-09-01T07:24:55.926" v="459"/>
          <ac:cxnSpMkLst>
            <pc:docMk/>
            <pc:sldMk cId="361388761" sldId="343"/>
            <ac:cxnSpMk id="102" creationId="{6743AD09-00D2-465A-AE04-CE762B881F19}"/>
          </ac:cxnSpMkLst>
        </pc:cxnChg>
        <pc:cxnChg chg="mod">
          <ac:chgData name="viswanath gopalakrishnan" userId="0291d92d5a8006f9" providerId="LiveId" clId="{B8F68576-7726-4B7D-A64C-850ED7C5CEFD}" dt="2020-09-01T07:24:55.926" v="459"/>
          <ac:cxnSpMkLst>
            <pc:docMk/>
            <pc:sldMk cId="361388761" sldId="343"/>
            <ac:cxnSpMk id="103" creationId="{B8451223-7AB6-4F1D-B0C1-B7CBECC4E06E}"/>
          </ac:cxnSpMkLst>
        </pc:cxnChg>
        <pc:cxnChg chg="mod">
          <ac:chgData name="viswanath gopalakrishnan" userId="0291d92d5a8006f9" providerId="LiveId" clId="{B8F68576-7726-4B7D-A64C-850ED7C5CEFD}" dt="2020-09-01T07:24:55.926" v="459"/>
          <ac:cxnSpMkLst>
            <pc:docMk/>
            <pc:sldMk cId="361388761" sldId="343"/>
            <ac:cxnSpMk id="104" creationId="{56B88565-CE60-48B6-A988-1FA598B7867F}"/>
          </ac:cxnSpMkLst>
        </pc:cxnChg>
        <pc:cxnChg chg="mod">
          <ac:chgData name="viswanath gopalakrishnan" userId="0291d92d5a8006f9" providerId="LiveId" clId="{B8F68576-7726-4B7D-A64C-850ED7C5CEFD}" dt="2020-09-01T07:24:55.926" v="459"/>
          <ac:cxnSpMkLst>
            <pc:docMk/>
            <pc:sldMk cId="361388761" sldId="343"/>
            <ac:cxnSpMk id="115" creationId="{EBBAB99A-D7AF-4D57-993B-ED724C4B1159}"/>
          </ac:cxnSpMkLst>
        </pc:cxnChg>
        <pc:cxnChg chg="mod">
          <ac:chgData name="viswanath gopalakrishnan" userId="0291d92d5a8006f9" providerId="LiveId" clId="{B8F68576-7726-4B7D-A64C-850ED7C5CEFD}" dt="2020-09-01T07:24:55.926" v="459"/>
          <ac:cxnSpMkLst>
            <pc:docMk/>
            <pc:sldMk cId="361388761" sldId="343"/>
            <ac:cxnSpMk id="118" creationId="{8CD6F75E-A606-48BB-8EA4-C4874F38205B}"/>
          </ac:cxnSpMkLst>
        </pc:cxnChg>
      </pc:sldChg>
      <pc:sldChg chg="delSp modSp add mod modAnim">
        <pc:chgData name="viswanath gopalakrishnan" userId="0291d92d5a8006f9" providerId="LiveId" clId="{B8F68576-7726-4B7D-A64C-850ED7C5CEFD}" dt="2020-09-06T12:33:21.653" v="774"/>
        <pc:sldMkLst>
          <pc:docMk/>
          <pc:sldMk cId="4114060933" sldId="346"/>
        </pc:sldMkLst>
        <pc:spChg chg="del">
          <ac:chgData name="viswanath gopalakrishnan" userId="0291d92d5a8006f9" providerId="LiveId" clId="{B8F68576-7726-4B7D-A64C-850ED7C5CEFD}" dt="2020-09-06T11:54:32.710" v="611" actId="478"/>
          <ac:spMkLst>
            <pc:docMk/>
            <pc:sldMk cId="4114060933" sldId="346"/>
            <ac:spMk id="2" creationId="{5C229157-782D-46D3-B05E-E4126A2AF3BE}"/>
          </ac:spMkLst>
        </pc:spChg>
        <pc:spChg chg="mod">
          <ac:chgData name="viswanath gopalakrishnan" userId="0291d92d5a8006f9" providerId="LiveId" clId="{B8F68576-7726-4B7D-A64C-850ED7C5CEFD}" dt="2020-09-06T12:27:31.415" v="772" actId="1076"/>
          <ac:spMkLst>
            <pc:docMk/>
            <pc:sldMk cId="4114060933" sldId="346"/>
            <ac:spMk id="12" creationId="{D656DD29-CF9F-4EA0-8799-EC84D9B2C3D1}"/>
          </ac:spMkLst>
        </pc:spChg>
        <pc:spChg chg="mod">
          <ac:chgData name="viswanath gopalakrishnan" userId="0291d92d5a8006f9" providerId="LiveId" clId="{B8F68576-7726-4B7D-A64C-850ED7C5CEFD}" dt="2020-09-06T12:00:58.557" v="656" actId="1076"/>
          <ac:spMkLst>
            <pc:docMk/>
            <pc:sldMk cId="4114060933" sldId="346"/>
            <ac:spMk id="13" creationId="{32BDEAD2-1125-442F-92CB-3CE4F711D6A6}"/>
          </ac:spMkLst>
        </pc:spChg>
        <pc:spChg chg="del">
          <ac:chgData name="viswanath gopalakrishnan" userId="0291d92d5a8006f9" providerId="LiveId" clId="{B8F68576-7726-4B7D-A64C-850ED7C5CEFD}" dt="2020-09-06T11:54:32.710" v="611" actId="478"/>
          <ac:spMkLst>
            <pc:docMk/>
            <pc:sldMk cId="4114060933" sldId="346"/>
            <ac:spMk id="14" creationId="{EF340478-DA04-4F0B-AC11-FF4EC8F13446}"/>
          </ac:spMkLst>
        </pc:spChg>
        <pc:spChg chg="mod">
          <ac:chgData name="viswanath gopalakrishnan" userId="0291d92d5a8006f9" providerId="LiveId" clId="{B8F68576-7726-4B7D-A64C-850ED7C5CEFD}" dt="2020-09-06T12:00:58.557" v="656" actId="1076"/>
          <ac:spMkLst>
            <pc:docMk/>
            <pc:sldMk cId="4114060933" sldId="346"/>
            <ac:spMk id="15" creationId="{4637E625-5A31-4862-8653-28B453B3CF41}"/>
          </ac:spMkLst>
        </pc:spChg>
        <pc:spChg chg="del">
          <ac:chgData name="viswanath gopalakrishnan" userId="0291d92d5a8006f9" providerId="LiveId" clId="{B8F68576-7726-4B7D-A64C-850ED7C5CEFD}" dt="2020-09-06T11:54:36.628" v="612" actId="478"/>
          <ac:spMkLst>
            <pc:docMk/>
            <pc:sldMk cId="4114060933" sldId="346"/>
            <ac:spMk id="16" creationId="{5CA189F3-ED04-429A-A3A8-DDC02959D395}"/>
          </ac:spMkLst>
        </pc:spChg>
        <pc:spChg chg="mod">
          <ac:chgData name="viswanath gopalakrishnan" userId="0291d92d5a8006f9" providerId="LiveId" clId="{B8F68576-7726-4B7D-A64C-850ED7C5CEFD}" dt="2020-09-06T12:00:58.557" v="656" actId="1076"/>
          <ac:spMkLst>
            <pc:docMk/>
            <pc:sldMk cId="4114060933" sldId="346"/>
            <ac:spMk id="17" creationId="{67E39609-CBA0-4DA2-B19F-19C36C9A65FE}"/>
          </ac:spMkLst>
        </pc:spChg>
        <pc:spChg chg="mod">
          <ac:chgData name="viswanath gopalakrishnan" userId="0291d92d5a8006f9" providerId="LiveId" clId="{B8F68576-7726-4B7D-A64C-850ED7C5CEFD}" dt="2020-09-06T12:27:31.415" v="772" actId="1076"/>
          <ac:spMkLst>
            <pc:docMk/>
            <pc:sldMk cId="4114060933" sldId="346"/>
            <ac:spMk id="18" creationId="{F6963738-791D-472E-9FC4-0E40030E88C0}"/>
          </ac:spMkLst>
        </pc:spChg>
        <pc:spChg chg="del">
          <ac:chgData name="viswanath gopalakrishnan" userId="0291d92d5a8006f9" providerId="LiveId" clId="{B8F68576-7726-4B7D-A64C-850ED7C5CEFD}" dt="2020-09-06T11:54:32.710" v="611" actId="478"/>
          <ac:spMkLst>
            <pc:docMk/>
            <pc:sldMk cId="4114060933" sldId="346"/>
            <ac:spMk id="20" creationId="{C7EF0FBD-EE99-4C2E-851F-A44F19A80E06}"/>
          </ac:spMkLst>
        </pc:spChg>
        <pc:grpChg chg="del">
          <ac:chgData name="viswanath gopalakrishnan" userId="0291d92d5a8006f9" providerId="LiveId" clId="{B8F68576-7726-4B7D-A64C-850ED7C5CEFD}" dt="2020-09-06T11:54:32.710" v="611" actId="478"/>
          <ac:grpSpMkLst>
            <pc:docMk/>
            <pc:sldMk cId="4114060933" sldId="346"/>
            <ac:grpSpMk id="10" creationId="{4D786A76-B665-44E3-B57A-2780760F668B}"/>
          </ac:grpSpMkLst>
        </pc:grpChg>
        <pc:picChg chg="del">
          <ac:chgData name="viswanath gopalakrishnan" userId="0291d92d5a8006f9" providerId="LiveId" clId="{B8F68576-7726-4B7D-A64C-850ED7C5CEFD}" dt="2020-09-06T11:54:36.628" v="612" actId="478"/>
          <ac:picMkLst>
            <pc:docMk/>
            <pc:sldMk cId="4114060933" sldId="346"/>
            <ac:picMk id="4" creationId="{25156690-0293-4F88-A31B-3615A804F4AF}"/>
          </ac:picMkLst>
        </pc:picChg>
        <pc:picChg chg="mod">
          <ac:chgData name="viswanath gopalakrishnan" userId="0291d92d5a8006f9" providerId="LiveId" clId="{B8F68576-7726-4B7D-A64C-850ED7C5CEFD}" dt="2020-09-06T12:27:31.415" v="772" actId="1076"/>
          <ac:picMkLst>
            <pc:docMk/>
            <pc:sldMk cId="4114060933" sldId="346"/>
            <ac:picMk id="11" creationId="{85F1972D-2CDB-4BDE-B744-69EF149A5815}"/>
          </ac:picMkLst>
        </pc:picChg>
      </pc:sldChg>
      <pc:sldChg chg="delSp new del mod">
        <pc:chgData name="viswanath gopalakrishnan" userId="0291d92d5a8006f9" providerId="LiveId" clId="{B8F68576-7726-4B7D-A64C-850ED7C5CEFD}" dt="2020-09-07T07:28:18.290" v="1208" actId="47"/>
        <pc:sldMkLst>
          <pc:docMk/>
          <pc:sldMk cId="2408145415" sldId="347"/>
        </pc:sldMkLst>
        <pc:spChg chg="del">
          <ac:chgData name="viswanath gopalakrishnan" userId="0291d92d5a8006f9" providerId="LiveId" clId="{B8F68576-7726-4B7D-A64C-850ED7C5CEFD}" dt="2020-09-07T04:09:09.977" v="943" actId="478"/>
          <ac:spMkLst>
            <pc:docMk/>
            <pc:sldMk cId="2408145415" sldId="347"/>
            <ac:spMk id="2" creationId="{C578D16E-4A98-47C8-B758-ABD7DCCAA860}"/>
          </ac:spMkLst>
        </pc:spChg>
        <pc:spChg chg="del">
          <ac:chgData name="viswanath gopalakrishnan" userId="0291d92d5a8006f9" providerId="LiveId" clId="{B8F68576-7726-4B7D-A64C-850ED7C5CEFD}" dt="2020-09-07T04:09:09.977" v="943" actId="478"/>
          <ac:spMkLst>
            <pc:docMk/>
            <pc:sldMk cId="2408145415" sldId="347"/>
            <ac:spMk id="3" creationId="{1C67A69B-1873-4026-972B-B60642C2B8EE}"/>
          </ac:spMkLst>
        </pc:spChg>
      </pc:sldChg>
      <pc:sldChg chg="addSp delSp modSp add mod modAnim">
        <pc:chgData name="viswanath gopalakrishnan" userId="0291d92d5a8006f9" providerId="LiveId" clId="{B8F68576-7726-4B7D-A64C-850ED7C5CEFD}" dt="2020-09-07T07:28:07.147" v="1207" actId="478"/>
        <pc:sldMkLst>
          <pc:docMk/>
          <pc:sldMk cId="3079013088" sldId="348"/>
        </pc:sldMkLst>
        <pc:spChg chg="del mod">
          <ac:chgData name="viswanath gopalakrishnan" userId="0291d92d5a8006f9" providerId="LiveId" clId="{B8F68576-7726-4B7D-A64C-850ED7C5CEFD}" dt="2020-09-07T03:56:34.623" v="822" actId="21"/>
          <ac:spMkLst>
            <pc:docMk/>
            <pc:sldMk cId="3079013088" sldId="348"/>
            <ac:spMk id="22" creationId="{61D877AF-ABD1-4185-8312-7B3DB2B84552}"/>
          </ac:spMkLst>
        </pc:spChg>
        <pc:spChg chg="del">
          <ac:chgData name="viswanath gopalakrishnan" userId="0291d92d5a8006f9" providerId="LiveId" clId="{B8F68576-7726-4B7D-A64C-850ED7C5CEFD}" dt="2020-09-07T03:56:27.444" v="820" actId="478"/>
          <ac:spMkLst>
            <pc:docMk/>
            <pc:sldMk cId="3079013088" sldId="348"/>
            <ac:spMk id="26" creationId="{1986830D-BC9D-4DF2-95F3-A558F5E3A2E0}"/>
          </ac:spMkLst>
        </pc:spChg>
        <pc:grpChg chg="mod">
          <ac:chgData name="viswanath gopalakrishnan" userId="0291d92d5a8006f9" providerId="LiveId" clId="{B8F68576-7726-4B7D-A64C-850ED7C5CEFD}" dt="2020-09-07T04:46:10.984" v="1070" actId="1076"/>
          <ac:grpSpMkLst>
            <pc:docMk/>
            <pc:sldMk cId="3079013088" sldId="348"/>
            <ac:grpSpMk id="8" creationId="{880AD434-90E9-4E3F-A34A-A9F3EC2BBA9F}"/>
          </ac:grpSpMkLst>
        </pc:grpChg>
        <pc:grpChg chg="add mod">
          <ac:chgData name="viswanath gopalakrishnan" userId="0291d92d5a8006f9" providerId="LiveId" clId="{B8F68576-7726-4B7D-A64C-850ED7C5CEFD}" dt="2020-09-07T04:47:08.469" v="1075" actId="164"/>
          <ac:grpSpMkLst>
            <pc:docMk/>
            <pc:sldMk cId="3079013088" sldId="348"/>
            <ac:grpSpMk id="10" creationId="{78587405-548C-4B92-8542-ADF5AF9E37F1}"/>
          </ac:grpSpMkLst>
        </pc:grpChg>
        <pc:picChg chg="mod">
          <ac:chgData name="viswanath gopalakrishnan" userId="0291d92d5a8006f9" providerId="LiveId" clId="{B8F68576-7726-4B7D-A64C-850ED7C5CEFD}" dt="2020-09-07T04:47:08.469" v="1075" actId="164"/>
          <ac:picMkLst>
            <pc:docMk/>
            <pc:sldMk cId="3079013088" sldId="348"/>
            <ac:picMk id="3" creationId="{0ED2F8CB-E15F-4833-810D-3F76D64B8127}"/>
          </ac:picMkLst>
        </pc:picChg>
        <pc:picChg chg="mod">
          <ac:chgData name="viswanath gopalakrishnan" userId="0291d92d5a8006f9" providerId="LiveId" clId="{B8F68576-7726-4B7D-A64C-850ED7C5CEFD}" dt="2020-09-07T04:47:08.469" v="1075" actId="164"/>
          <ac:picMkLst>
            <pc:docMk/>
            <pc:sldMk cId="3079013088" sldId="348"/>
            <ac:picMk id="4" creationId="{03AC2522-5C46-4CB5-9F0D-47C2CA2A1771}"/>
          </ac:picMkLst>
        </pc:picChg>
        <pc:picChg chg="mod">
          <ac:chgData name="viswanath gopalakrishnan" userId="0291d92d5a8006f9" providerId="LiveId" clId="{B8F68576-7726-4B7D-A64C-850ED7C5CEFD}" dt="2020-09-07T04:47:08.469" v="1075" actId="164"/>
          <ac:picMkLst>
            <pc:docMk/>
            <pc:sldMk cId="3079013088" sldId="348"/>
            <ac:picMk id="5" creationId="{F793DE40-FA5B-4107-A2E3-D72648724B9E}"/>
          </ac:picMkLst>
        </pc:picChg>
        <pc:picChg chg="mod">
          <ac:chgData name="viswanath gopalakrishnan" userId="0291d92d5a8006f9" providerId="LiveId" clId="{B8F68576-7726-4B7D-A64C-850ED7C5CEFD}" dt="2020-09-07T04:47:08.469" v="1075" actId="164"/>
          <ac:picMkLst>
            <pc:docMk/>
            <pc:sldMk cId="3079013088" sldId="348"/>
            <ac:picMk id="6" creationId="{27D02D6B-CAE5-4AA9-BC2B-C1DF20EEC948}"/>
          </ac:picMkLst>
        </pc:picChg>
        <pc:picChg chg="mod">
          <ac:chgData name="viswanath gopalakrishnan" userId="0291d92d5a8006f9" providerId="LiveId" clId="{B8F68576-7726-4B7D-A64C-850ED7C5CEFD}" dt="2020-09-07T04:47:08.469" v="1075" actId="164"/>
          <ac:picMkLst>
            <pc:docMk/>
            <pc:sldMk cId="3079013088" sldId="348"/>
            <ac:picMk id="7" creationId="{7BBFB729-CFCA-4F5E-8F20-A2E86DCB4E6A}"/>
          </ac:picMkLst>
        </pc:picChg>
        <pc:picChg chg="del">
          <ac:chgData name="viswanath gopalakrishnan" userId="0291d92d5a8006f9" providerId="LiveId" clId="{B8F68576-7726-4B7D-A64C-850ED7C5CEFD}" dt="2020-09-07T03:56:27.444" v="820" actId="478"/>
          <ac:picMkLst>
            <pc:docMk/>
            <pc:sldMk cId="3079013088" sldId="348"/>
            <ac:picMk id="24" creationId="{2FBB21F6-7527-4231-8450-80C6967C22FA}"/>
          </ac:picMkLst>
        </pc:picChg>
        <pc:inkChg chg="add del">
          <ac:chgData name="viswanath gopalakrishnan" userId="0291d92d5a8006f9" providerId="LiveId" clId="{B8F68576-7726-4B7D-A64C-850ED7C5CEFD}" dt="2020-09-07T07:28:07.147" v="1207" actId="478"/>
          <ac:inkMkLst>
            <pc:docMk/>
            <pc:sldMk cId="3079013088" sldId="348"/>
            <ac:inkMk id="11" creationId="{2330932E-2DC5-4078-B57C-9816614EBD9C}"/>
          </ac:inkMkLst>
        </pc:inkChg>
        <pc:cxnChg chg="mod">
          <ac:chgData name="viswanath gopalakrishnan" userId="0291d92d5a8006f9" providerId="LiveId" clId="{B8F68576-7726-4B7D-A64C-850ED7C5CEFD}" dt="2020-09-07T04:47:08.469" v="1075" actId="164"/>
          <ac:cxnSpMkLst>
            <pc:docMk/>
            <pc:sldMk cId="3079013088" sldId="348"/>
            <ac:cxnSpMk id="9" creationId="{547A313B-81B6-4B1A-A422-061D5A9B6441}"/>
          </ac:cxnSpMkLst>
        </pc:cxnChg>
        <pc:cxnChg chg="mod">
          <ac:chgData name="viswanath gopalakrishnan" userId="0291d92d5a8006f9" providerId="LiveId" clId="{B8F68576-7726-4B7D-A64C-850ED7C5CEFD}" dt="2020-09-07T04:47:08.469" v="1075" actId="164"/>
          <ac:cxnSpMkLst>
            <pc:docMk/>
            <pc:sldMk cId="3079013088" sldId="348"/>
            <ac:cxnSpMk id="12" creationId="{DE0D2523-CD43-44CE-A718-4505A270868D}"/>
          </ac:cxnSpMkLst>
        </pc:cxnChg>
        <pc:cxnChg chg="mod">
          <ac:chgData name="viswanath gopalakrishnan" userId="0291d92d5a8006f9" providerId="LiveId" clId="{B8F68576-7726-4B7D-A64C-850ED7C5CEFD}" dt="2020-09-07T04:47:08.469" v="1075" actId="164"/>
          <ac:cxnSpMkLst>
            <pc:docMk/>
            <pc:sldMk cId="3079013088" sldId="348"/>
            <ac:cxnSpMk id="15" creationId="{21319E97-0EA3-4CC3-99E6-66737CB49CE4}"/>
          </ac:cxnSpMkLst>
        </pc:cxnChg>
        <pc:cxnChg chg="mod">
          <ac:chgData name="viswanath gopalakrishnan" userId="0291d92d5a8006f9" providerId="LiveId" clId="{B8F68576-7726-4B7D-A64C-850ED7C5CEFD}" dt="2020-09-07T04:47:08.469" v="1075" actId="164"/>
          <ac:cxnSpMkLst>
            <pc:docMk/>
            <pc:sldMk cId="3079013088" sldId="348"/>
            <ac:cxnSpMk id="17" creationId="{B6F27C9E-E1F6-44EA-9088-791094E6C5CD}"/>
          </ac:cxnSpMkLst>
        </pc:cxnChg>
      </pc:sldChg>
      <pc:sldChg chg="modSp add mod">
        <pc:chgData name="viswanath gopalakrishnan" userId="0291d92d5a8006f9" providerId="LiveId" clId="{B8F68576-7726-4B7D-A64C-850ED7C5CEFD}" dt="2020-09-07T04:23:28.667" v="951" actId="20577"/>
        <pc:sldMkLst>
          <pc:docMk/>
          <pc:sldMk cId="354770651" sldId="374"/>
        </pc:sldMkLst>
        <pc:graphicFrameChg chg="modGraphic">
          <ac:chgData name="viswanath gopalakrishnan" userId="0291d92d5a8006f9" providerId="LiveId" clId="{B8F68576-7726-4B7D-A64C-850ED7C5CEFD}" dt="2020-09-07T04:23:28.667" v="951" actId="20577"/>
          <ac:graphicFrameMkLst>
            <pc:docMk/>
            <pc:sldMk cId="354770651" sldId="374"/>
            <ac:graphicFrameMk id="2" creationId="{358EB870-1E5F-491E-9058-967CBDB0F3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E0147-5A89-4FE2-B938-2B9EC6D92616}" type="datetimeFigureOut">
              <a:rPr lang="en-IN" smtClean="0"/>
              <a:t>08-08-2022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A8737-062A-430E-91CE-4813D157A94E}" type="slidenum">
              <a:rPr lang="en-IN" smtClean="0"/>
              <a:t>‹#›</a:t>
            </a:fld>
            <a:endParaRPr lang="en-IN"/>
          </a:p>
        </p:txBody>
      </p:sp>
    </p:spTree>
    <p:extLst>
      <p:ext uri="{BB962C8B-B14F-4D97-AF65-F5344CB8AC3E}">
        <p14:creationId xmlns:p14="http://schemas.microsoft.com/office/powerpoint/2010/main" val="319058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endParaRPr lang="en-US" dirty="0"/>
          </a:p>
        </p:txBody>
      </p:sp>
      <p:sp>
        <p:nvSpPr>
          <p:cNvPr id="4" name="Slide Number Placeholder 3"/>
          <p:cNvSpPr>
            <a:spLocks noGrp="1"/>
          </p:cNvSpPr>
          <p:nvPr>
            <p:ph type="sldNum" sz="quarter" idx="5"/>
          </p:nvPr>
        </p:nvSpPr>
        <p:spPr/>
        <p:txBody>
          <a:bodyPr/>
          <a:lstStyle/>
          <a:p>
            <a:fld id="{72BA8737-062A-430E-91CE-4813D157A94E}" type="slidenum">
              <a:rPr lang="en-IN" smtClean="0"/>
              <a:t>1</a:t>
            </a:fld>
            <a:endParaRPr lang="en-IN"/>
          </a:p>
        </p:txBody>
      </p:sp>
    </p:spTree>
    <p:extLst>
      <p:ext uri="{BB962C8B-B14F-4D97-AF65-F5344CB8AC3E}">
        <p14:creationId xmlns:p14="http://schemas.microsoft.com/office/powerpoint/2010/main" val="217906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BA8737-062A-430E-91CE-4813D157A94E}" type="slidenum">
              <a:rPr lang="en-IN" smtClean="0"/>
              <a:t>12</a:t>
            </a:fld>
            <a:endParaRPr lang="en-IN"/>
          </a:p>
        </p:txBody>
      </p:sp>
    </p:spTree>
    <p:extLst>
      <p:ext uri="{BB962C8B-B14F-4D97-AF65-F5344CB8AC3E}">
        <p14:creationId xmlns:p14="http://schemas.microsoft.com/office/powerpoint/2010/main" val="3647662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BA8737-062A-430E-91CE-4813D157A94E}" type="slidenum">
              <a:rPr lang="en-IN" smtClean="0"/>
              <a:t>13</a:t>
            </a:fld>
            <a:endParaRPr lang="en-IN"/>
          </a:p>
        </p:txBody>
      </p:sp>
    </p:spTree>
    <p:extLst>
      <p:ext uri="{BB962C8B-B14F-4D97-AF65-F5344CB8AC3E}">
        <p14:creationId xmlns:p14="http://schemas.microsoft.com/office/powerpoint/2010/main" val="154537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potentially have subspaces of dimension n or lesser in case of Rn.</a:t>
            </a:r>
          </a:p>
        </p:txBody>
      </p:sp>
      <p:sp>
        <p:nvSpPr>
          <p:cNvPr id="4" name="Slide Number Placeholder 3"/>
          <p:cNvSpPr>
            <a:spLocks noGrp="1"/>
          </p:cNvSpPr>
          <p:nvPr>
            <p:ph type="sldNum" sz="quarter" idx="5"/>
          </p:nvPr>
        </p:nvSpPr>
        <p:spPr/>
        <p:txBody>
          <a:bodyPr/>
          <a:lstStyle/>
          <a:p>
            <a:fld id="{72BA8737-062A-430E-91CE-4813D157A94E}" type="slidenum">
              <a:rPr lang="en-IN" smtClean="0"/>
              <a:t>14</a:t>
            </a:fld>
            <a:endParaRPr lang="en-IN"/>
          </a:p>
        </p:txBody>
      </p:sp>
    </p:spTree>
    <p:extLst>
      <p:ext uri="{BB962C8B-B14F-4D97-AF65-F5344CB8AC3E}">
        <p14:creationId xmlns:p14="http://schemas.microsoft.com/office/powerpoint/2010/main" val="859855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V1 spanned by any one vector, V2 spanned by any 2 independent vectors.</a:t>
            </a:r>
          </a:p>
          <a:p>
            <a:endParaRPr lang="en-IN" dirty="0"/>
          </a:p>
          <a:p>
            <a:r>
              <a:rPr lang="en-IN" dirty="0"/>
              <a:t>Span of any set of vector is a sub space.</a:t>
            </a:r>
          </a:p>
        </p:txBody>
      </p:sp>
      <p:sp>
        <p:nvSpPr>
          <p:cNvPr id="4" name="Slide Number Placeholder 3"/>
          <p:cNvSpPr>
            <a:spLocks noGrp="1"/>
          </p:cNvSpPr>
          <p:nvPr>
            <p:ph type="sldNum" sz="quarter" idx="5"/>
          </p:nvPr>
        </p:nvSpPr>
        <p:spPr/>
        <p:txBody>
          <a:bodyPr/>
          <a:lstStyle/>
          <a:p>
            <a:fld id="{72BA8737-062A-430E-91CE-4813D157A94E}" type="slidenum">
              <a:rPr lang="en-IN" smtClean="0"/>
              <a:t>15</a:t>
            </a:fld>
            <a:endParaRPr lang="en-IN"/>
          </a:p>
        </p:txBody>
      </p:sp>
    </p:spTree>
    <p:extLst>
      <p:ext uri="{BB962C8B-B14F-4D97-AF65-F5344CB8AC3E}">
        <p14:creationId xmlns:p14="http://schemas.microsoft.com/office/powerpoint/2010/main" val="4274031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write and explain meaning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𝑚</m:t>
                        </m:r>
                      </m:sub>
                    </m:sSub>
                    <m:r>
                      <a:rPr lang="en-US" i="0" smtClean="0">
                        <a:latin typeface="Cambria Math" panose="02040503050406030204" pitchFamily="18" charset="0"/>
                      </a:rPr>
                      <m:t>∈</m:t>
                    </m:r>
                    <m:sSup>
                      <m:sSupPr>
                        <m:ctrlPr>
                          <a:rPr lang="en-US" i="1">
                            <a:latin typeface="Cambria Math" panose="02040503050406030204" pitchFamily="18" charset="0"/>
                          </a:rPr>
                        </m:ctrlPr>
                      </m:sSupPr>
                      <m:e>
                        <m:r>
                          <a:rPr lang="en-US" i="0">
                            <a:latin typeface="Cambria Math" panose="02040503050406030204" pitchFamily="18" charset="0"/>
                          </a:rPr>
                          <m:t>ℝ</m:t>
                        </m:r>
                      </m:e>
                      <m:sup>
                        <m:r>
                          <a:rPr lang="en-US" i="1">
                            <a:latin typeface="Cambria Math" panose="02040503050406030204" pitchFamily="18" charset="0"/>
                          </a:rPr>
                          <m:t>𝑛</m:t>
                        </m:r>
                      </m:sup>
                    </m:sSup>
                  </m:oMath>
                </a14:m>
                <a:r>
                  <a:rPr lang="en-US" dirty="0"/>
                  <a:t> </a:t>
                </a:r>
                <a:endParaRPr lang="en-IN" dirty="0"/>
              </a:p>
            </p:txBody>
          </p:sp>
        </mc:Choice>
        <mc:Fallback xmlns="">
          <p:sp>
            <p:nvSpPr>
              <p:cNvPr id="3" name="Notes Placeholder 2"/>
              <p:cNvSpPr>
                <a:spLocks noGrp="1"/>
              </p:cNvSpPr>
              <p:nvPr>
                <p:ph type="body" idx="1"/>
              </p:nvPr>
            </p:nvSpPr>
            <p:spPr/>
            <p:txBody>
              <a:bodyPr/>
              <a:lstStyle/>
              <a:p>
                <a:r>
                  <a:rPr lang="en-IN" dirty="0"/>
                  <a:t>write and explain meaning of  </a:t>
                </a:r>
                <a:r>
                  <a:rPr lang="en-US" i="0">
                    <a:latin typeface="Cambria Math" panose="02040503050406030204" pitchFamily="18" charset="0"/>
                  </a:rPr>
                  <a:t>𝑎_1,〖</a:t>
                </a:r>
                <a:r>
                  <a:rPr lang="en-US" b="0" i="0">
                    <a:latin typeface="Cambria Math" panose="02040503050406030204" pitchFamily="18" charset="0"/>
                  </a:rPr>
                  <a:t> </a:t>
                </a:r>
                <a:r>
                  <a:rPr lang="en-US" i="0">
                    <a:latin typeface="Cambria Math" panose="02040503050406030204" pitchFamily="18" charset="0"/>
                  </a:rPr>
                  <a:t>𝑎〗_2,〖</a:t>
                </a:r>
                <a:r>
                  <a:rPr lang="en-US" b="0" i="0">
                    <a:latin typeface="Cambria Math" panose="02040503050406030204" pitchFamily="18" charset="0"/>
                  </a:rPr>
                  <a:t> </a:t>
                </a:r>
                <a:r>
                  <a:rPr lang="en-US" i="0">
                    <a:latin typeface="Cambria Math" panose="02040503050406030204" pitchFamily="18" charset="0"/>
                  </a:rPr>
                  <a:t>𝑎〗_3…〖</a:t>
                </a:r>
                <a:r>
                  <a:rPr lang="en-US" b="0" i="0">
                    <a:latin typeface="Cambria Math" panose="02040503050406030204" pitchFamily="18" charset="0"/>
                  </a:rPr>
                  <a:t> </a:t>
                </a:r>
                <a:r>
                  <a:rPr lang="en-US" i="0">
                    <a:latin typeface="Cambria Math" panose="02040503050406030204" pitchFamily="18" charset="0"/>
                  </a:rPr>
                  <a:t>𝑎〗_𝑚∈ℝ^𝑛</a:t>
                </a:r>
                <a:r>
                  <a:rPr lang="en-US" dirty="0"/>
                  <a:t> </a:t>
                </a:r>
                <a:endParaRPr lang="en-IN" dirty="0"/>
              </a:p>
            </p:txBody>
          </p:sp>
        </mc:Fallback>
      </mc:AlternateContent>
      <p:sp>
        <p:nvSpPr>
          <p:cNvPr id="4" name="Slide Number Placeholder 3"/>
          <p:cNvSpPr>
            <a:spLocks noGrp="1"/>
          </p:cNvSpPr>
          <p:nvPr>
            <p:ph type="sldNum" sz="quarter" idx="5"/>
          </p:nvPr>
        </p:nvSpPr>
        <p:spPr/>
        <p:txBody>
          <a:bodyPr/>
          <a:lstStyle/>
          <a:p>
            <a:fld id="{72BA8737-062A-430E-91CE-4813D157A94E}" type="slidenum">
              <a:rPr lang="en-IN" smtClean="0"/>
              <a:t>16</a:t>
            </a:fld>
            <a:endParaRPr lang="en-IN"/>
          </a:p>
        </p:txBody>
      </p:sp>
    </p:spTree>
    <p:extLst>
      <p:ext uri="{BB962C8B-B14F-4D97-AF65-F5344CB8AC3E}">
        <p14:creationId xmlns:p14="http://schemas.microsoft.com/office/powerpoint/2010/main" val="843306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write and explain meaning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𝑚</m:t>
                        </m:r>
                      </m:sub>
                    </m:sSub>
                    <m:r>
                      <a:rPr lang="en-US" i="0" smtClean="0">
                        <a:latin typeface="Cambria Math" panose="02040503050406030204" pitchFamily="18" charset="0"/>
                      </a:rPr>
                      <m:t>∈</m:t>
                    </m:r>
                    <m:sSup>
                      <m:sSupPr>
                        <m:ctrlPr>
                          <a:rPr lang="en-US" i="1">
                            <a:latin typeface="Cambria Math" panose="02040503050406030204" pitchFamily="18" charset="0"/>
                          </a:rPr>
                        </m:ctrlPr>
                      </m:sSupPr>
                      <m:e>
                        <m:r>
                          <a:rPr lang="en-US" i="0">
                            <a:latin typeface="Cambria Math" panose="02040503050406030204" pitchFamily="18" charset="0"/>
                          </a:rPr>
                          <m:t>ℝ</m:t>
                        </m:r>
                      </m:e>
                      <m:sup>
                        <m:r>
                          <a:rPr lang="en-US" i="1">
                            <a:latin typeface="Cambria Math" panose="02040503050406030204" pitchFamily="18" charset="0"/>
                          </a:rPr>
                          <m:t>𝑛</m:t>
                        </m:r>
                      </m:sup>
                    </m:sSup>
                  </m:oMath>
                </a14:m>
                <a:r>
                  <a:rPr lang="en-US" dirty="0"/>
                  <a:t> </a:t>
                </a:r>
                <a:endParaRPr lang="en-IN" dirty="0"/>
              </a:p>
            </p:txBody>
          </p:sp>
        </mc:Choice>
        <mc:Fallback xmlns="">
          <p:sp>
            <p:nvSpPr>
              <p:cNvPr id="3" name="Notes Placeholder 2"/>
              <p:cNvSpPr>
                <a:spLocks noGrp="1"/>
              </p:cNvSpPr>
              <p:nvPr>
                <p:ph type="body" idx="1"/>
              </p:nvPr>
            </p:nvSpPr>
            <p:spPr/>
            <p:txBody>
              <a:bodyPr/>
              <a:lstStyle/>
              <a:p>
                <a:r>
                  <a:rPr lang="en-IN" dirty="0"/>
                  <a:t>write and explain meaning of  </a:t>
                </a:r>
                <a:r>
                  <a:rPr lang="en-US" i="0">
                    <a:latin typeface="Cambria Math" panose="02040503050406030204" pitchFamily="18" charset="0"/>
                  </a:rPr>
                  <a:t>𝑎_1,〖</a:t>
                </a:r>
                <a:r>
                  <a:rPr lang="en-US" b="0" i="0">
                    <a:latin typeface="Cambria Math" panose="02040503050406030204" pitchFamily="18" charset="0"/>
                  </a:rPr>
                  <a:t> </a:t>
                </a:r>
                <a:r>
                  <a:rPr lang="en-US" i="0">
                    <a:latin typeface="Cambria Math" panose="02040503050406030204" pitchFamily="18" charset="0"/>
                  </a:rPr>
                  <a:t>𝑎〗_2,〖</a:t>
                </a:r>
                <a:r>
                  <a:rPr lang="en-US" b="0" i="0">
                    <a:latin typeface="Cambria Math" panose="02040503050406030204" pitchFamily="18" charset="0"/>
                  </a:rPr>
                  <a:t> </a:t>
                </a:r>
                <a:r>
                  <a:rPr lang="en-US" i="0">
                    <a:latin typeface="Cambria Math" panose="02040503050406030204" pitchFamily="18" charset="0"/>
                  </a:rPr>
                  <a:t>𝑎〗_3…〖</a:t>
                </a:r>
                <a:r>
                  <a:rPr lang="en-US" b="0" i="0">
                    <a:latin typeface="Cambria Math" panose="02040503050406030204" pitchFamily="18" charset="0"/>
                  </a:rPr>
                  <a:t> </a:t>
                </a:r>
                <a:r>
                  <a:rPr lang="en-US" i="0">
                    <a:latin typeface="Cambria Math" panose="02040503050406030204" pitchFamily="18" charset="0"/>
                  </a:rPr>
                  <a:t>𝑎〗_𝑚∈ℝ^𝑛</a:t>
                </a:r>
                <a:r>
                  <a:rPr lang="en-US" dirty="0"/>
                  <a:t> </a:t>
                </a:r>
                <a:endParaRPr lang="en-IN" dirty="0"/>
              </a:p>
            </p:txBody>
          </p:sp>
        </mc:Fallback>
      </mc:AlternateContent>
      <p:sp>
        <p:nvSpPr>
          <p:cNvPr id="4" name="Slide Number Placeholder 3"/>
          <p:cNvSpPr>
            <a:spLocks noGrp="1"/>
          </p:cNvSpPr>
          <p:nvPr>
            <p:ph type="sldNum" sz="quarter" idx="5"/>
          </p:nvPr>
        </p:nvSpPr>
        <p:spPr/>
        <p:txBody>
          <a:bodyPr/>
          <a:lstStyle/>
          <a:p>
            <a:fld id="{72BA8737-062A-430E-91CE-4813D157A94E}" type="slidenum">
              <a:rPr lang="en-IN" smtClean="0"/>
              <a:t>17</a:t>
            </a:fld>
            <a:endParaRPr lang="en-IN"/>
          </a:p>
        </p:txBody>
      </p:sp>
    </p:spTree>
    <p:extLst>
      <p:ext uri="{BB962C8B-B14F-4D97-AF65-F5344CB8AC3E}">
        <p14:creationId xmlns:p14="http://schemas.microsoft.com/office/powerpoint/2010/main" val="439625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Basis transformation is like speaking different languages to describe the same concept.</a:t>
                </a:r>
              </a:p>
              <a:p>
                <a:r>
                  <a:rPr lang="en-IN" dirty="0"/>
                  <a:t>By default we assume X, Y basis.</a:t>
                </a:r>
              </a:p>
              <a:p>
                <a:r>
                  <a:rPr lang="en-IN" dirty="0"/>
                  <a:t>How much should I go in the direction of w and v to reach point a?</a:t>
                </a:r>
              </a:p>
            </p:txBody>
          </p:sp>
        </mc:Choice>
        <mc:Fallback xmlns="">
          <p:sp>
            <p:nvSpPr>
              <p:cNvPr id="3" name="Notes Placeholder 2"/>
              <p:cNvSpPr>
                <a:spLocks noGrp="1"/>
              </p:cNvSpPr>
              <p:nvPr>
                <p:ph type="body" idx="1"/>
              </p:nvPr>
            </p:nvSpPr>
            <p:spPr/>
            <p:txBody>
              <a:bodyPr/>
              <a:lstStyle/>
              <a:p>
                <a:r>
                  <a:rPr lang="en-IN" dirty="0"/>
                  <a:t>write and explain meaning of  </a:t>
                </a:r>
                <a:r>
                  <a:rPr lang="en-US" i="0">
                    <a:latin typeface="Cambria Math" panose="02040503050406030204" pitchFamily="18" charset="0"/>
                  </a:rPr>
                  <a:t>𝑎_1,〖</a:t>
                </a:r>
                <a:r>
                  <a:rPr lang="en-US" b="0" i="0">
                    <a:latin typeface="Cambria Math" panose="02040503050406030204" pitchFamily="18" charset="0"/>
                  </a:rPr>
                  <a:t> </a:t>
                </a:r>
                <a:r>
                  <a:rPr lang="en-US" i="0">
                    <a:latin typeface="Cambria Math" panose="02040503050406030204" pitchFamily="18" charset="0"/>
                  </a:rPr>
                  <a:t>𝑎〗_2,〖</a:t>
                </a:r>
                <a:r>
                  <a:rPr lang="en-US" b="0" i="0">
                    <a:latin typeface="Cambria Math" panose="02040503050406030204" pitchFamily="18" charset="0"/>
                  </a:rPr>
                  <a:t> </a:t>
                </a:r>
                <a:r>
                  <a:rPr lang="en-US" i="0">
                    <a:latin typeface="Cambria Math" panose="02040503050406030204" pitchFamily="18" charset="0"/>
                  </a:rPr>
                  <a:t>𝑎〗_3…〖</a:t>
                </a:r>
                <a:r>
                  <a:rPr lang="en-US" b="0" i="0">
                    <a:latin typeface="Cambria Math" panose="02040503050406030204" pitchFamily="18" charset="0"/>
                  </a:rPr>
                  <a:t> </a:t>
                </a:r>
                <a:r>
                  <a:rPr lang="en-US" i="0">
                    <a:latin typeface="Cambria Math" panose="02040503050406030204" pitchFamily="18" charset="0"/>
                  </a:rPr>
                  <a:t>𝑎〗_𝑚∈ℝ^𝑛</a:t>
                </a:r>
                <a:r>
                  <a:rPr lang="en-US" dirty="0"/>
                  <a:t> </a:t>
                </a:r>
                <a:endParaRPr lang="en-IN" dirty="0"/>
              </a:p>
            </p:txBody>
          </p:sp>
        </mc:Fallback>
      </mc:AlternateContent>
      <p:sp>
        <p:nvSpPr>
          <p:cNvPr id="4" name="Slide Number Placeholder 3"/>
          <p:cNvSpPr>
            <a:spLocks noGrp="1"/>
          </p:cNvSpPr>
          <p:nvPr>
            <p:ph type="sldNum" sz="quarter" idx="5"/>
          </p:nvPr>
        </p:nvSpPr>
        <p:spPr/>
        <p:txBody>
          <a:bodyPr/>
          <a:lstStyle/>
          <a:p>
            <a:fld id="{72BA8737-062A-430E-91CE-4813D157A94E}" type="slidenum">
              <a:rPr lang="en-IN" smtClean="0"/>
              <a:t>18</a:t>
            </a:fld>
            <a:endParaRPr lang="en-IN"/>
          </a:p>
        </p:txBody>
      </p:sp>
    </p:spTree>
    <p:extLst>
      <p:ext uri="{BB962C8B-B14F-4D97-AF65-F5344CB8AC3E}">
        <p14:creationId xmlns:p14="http://schemas.microsoft.com/office/powerpoint/2010/main" val="1386067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Basis transformation is like speaking different languages to describe the same concept.</a:t>
            </a:r>
          </a:p>
          <a:p>
            <a:r>
              <a:rPr lang="en-IN" dirty="0"/>
              <a:t>By default we assume X, Y basis.</a:t>
            </a:r>
          </a:p>
          <a:p>
            <a:r>
              <a:rPr lang="en-IN" dirty="0"/>
              <a:t>How much should I go in the direction of w and v to reach point a?</a:t>
            </a:r>
          </a:p>
        </p:txBody>
      </p:sp>
      <p:sp>
        <p:nvSpPr>
          <p:cNvPr id="4" name="Slide Number Placeholder 3"/>
          <p:cNvSpPr>
            <a:spLocks noGrp="1"/>
          </p:cNvSpPr>
          <p:nvPr>
            <p:ph type="sldNum" sz="quarter" idx="5"/>
          </p:nvPr>
        </p:nvSpPr>
        <p:spPr/>
        <p:txBody>
          <a:bodyPr/>
          <a:lstStyle/>
          <a:p>
            <a:fld id="{72BA8737-062A-430E-91CE-4813D157A94E}" type="slidenum">
              <a:rPr lang="en-IN" smtClean="0"/>
              <a:t>19</a:t>
            </a:fld>
            <a:endParaRPr lang="en-IN"/>
          </a:p>
        </p:txBody>
      </p:sp>
    </p:spTree>
    <p:extLst>
      <p:ext uri="{BB962C8B-B14F-4D97-AF65-F5344CB8AC3E}">
        <p14:creationId xmlns:p14="http://schemas.microsoft.com/office/powerpoint/2010/main" val="3138405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Basis transformation is like speaking different languages to describe the same concept.</a:t>
                </a:r>
              </a:p>
              <a:p>
                <a:r>
                  <a:rPr lang="en-IN" dirty="0"/>
                  <a:t>By default we assume X, Y basis.</a:t>
                </a:r>
              </a:p>
              <a:p>
                <a:r>
                  <a:rPr lang="en-IN" dirty="0"/>
                  <a:t>How much should I go in the direction of w and v to reach point a?</a:t>
                </a:r>
              </a:p>
            </p:txBody>
          </p:sp>
        </mc:Choice>
        <mc:Fallback xmlns="">
          <p:sp>
            <p:nvSpPr>
              <p:cNvPr id="3" name="Notes Placeholder 2"/>
              <p:cNvSpPr>
                <a:spLocks noGrp="1"/>
              </p:cNvSpPr>
              <p:nvPr>
                <p:ph type="body" idx="1"/>
              </p:nvPr>
            </p:nvSpPr>
            <p:spPr/>
            <p:txBody>
              <a:bodyPr/>
              <a:lstStyle/>
              <a:p>
                <a:r>
                  <a:rPr lang="en-IN" dirty="0"/>
                  <a:t>write and explain meaning of  </a:t>
                </a:r>
                <a:r>
                  <a:rPr lang="en-US" i="0">
                    <a:latin typeface="Cambria Math" panose="02040503050406030204" pitchFamily="18" charset="0"/>
                  </a:rPr>
                  <a:t>𝑎_1,〖</a:t>
                </a:r>
                <a:r>
                  <a:rPr lang="en-US" b="0" i="0">
                    <a:latin typeface="Cambria Math" panose="02040503050406030204" pitchFamily="18" charset="0"/>
                  </a:rPr>
                  <a:t> </a:t>
                </a:r>
                <a:r>
                  <a:rPr lang="en-US" i="0">
                    <a:latin typeface="Cambria Math" panose="02040503050406030204" pitchFamily="18" charset="0"/>
                  </a:rPr>
                  <a:t>𝑎〗_2,〖</a:t>
                </a:r>
                <a:r>
                  <a:rPr lang="en-US" b="0" i="0">
                    <a:latin typeface="Cambria Math" panose="02040503050406030204" pitchFamily="18" charset="0"/>
                  </a:rPr>
                  <a:t> </a:t>
                </a:r>
                <a:r>
                  <a:rPr lang="en-US" i="0">
                    <a:latin typeface="Cambria Math" panose="02040503050406030204" pitchFamily="18" charset="0"/>
                  </a:rPr>
                  <a:t>𝑎〗_3…〖</a:t>
                </a:r>
                <a:r>
                  <a:rPr lang="en-US" b="0" i="0">
                    <a:latin typeface="Cambria Math" panose="02040503050406030204" pitchFamily="18" charset="0"/>
                  </a:rPr>
                  <a:t> </a:t>
                </a:r>
                <a:r>
                  <a:rPr lang="en-US" i="0">
                    <a:latin typeface="Cambria Math" panose="02040503050406030204" pitchFamily="18" charset="0"/>
                  </a:rPr>
                  <a:t>𝑎〗_𝑚∈ℝ^𝑛</a:t>
                </a:r>
                <a:r>
                  <a:rPr lang="en-US" dirty="0"/>
                  <a:t> </a:t>
                </a:r>
                <a:endParaRPr lang="en-IN" dirty="0"/>
              </a:p>
            </p:txBody>
          </p:sp>
        </mc:Fallback>
      </mc:AlternateContent>
      <p:sp>
        <p:nvSpPr>
          <p:cNvPr id="4" name="Slide Number Placeholder 3"/>
          <p:cNvSpPr>
            <a:spLocks noGrp="1"/>
          </p:cNvSpPr>
          <p:nvPr>
            <p:ph type="sldNum" sz="quarter" idx="5"/>
          </p:nvPr>
        </p:nvSpPr>
        <p:spPr/>
        <p:txBody>
          <a:bodyPr/>
          <a:lstStyle/>
          <a:p>
            <a:fld id="{72BA8737-062A-430E-91CE-4813D157A94E}" type="slidenum">
              <a:rPr lang="en-IN" smtClean="0"/>
              <a:t>20</a:t>
            </a:fld>
            <a:endParaRPr lang="en-IN"/>
          </a:p>
        </p:txBody>
      </p:sp>
    </p:spTree>
    <p:extLst>
      <p:ext uri="{BB962C8B-B14F-4D97-AF65-F5344CB8AC3E}">
        <p14:creationId xmlns:p14="http://schemas.microsoft.com/office/powerpoint/2010/main" val="3076811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Basis transformation is like speaking different languages to describe the same concept.</a:t>
            </a:r>
          </a:p>
          <a:p>
            <a:r>
              <a:rPr lang="en-IN" dirty="0"/>
              <a:t>By default we assume X, Y basis.</a:t>
            </a:r>
          </a:p>
          <a:p>
            <a:r>
              <a:rPr lang="en-IN" dirty="0"/>
              <a:t>How much should I go in the direction of w and v to reach point a?</a:t>
            </a:r>
          </a:p>
        </p:txBody>
      </p:sp>
      <p:sp>
        <p:nvSpPr>
          <p:cNvPr id="4" name="Slide Number Placeholder 3"/>
          <p:cNvSpPr>
            <a:spLocks noGrp="1"/>
          </p:cNvSpPr>
          <p:nvPr>
            <p:ph type="sldNum" sz="quarter" idx="5"/>
          </p:nvPr>
        </p:nvSpPr>
        <p:spPr/>
        <p:txBody>
          <a:bodyPr/>
          <a:lstStyle/>
          <a:p>
            <a:fld id="{72BA8737-062A-430E-91CE-4813D157A94E}" type="slidenum">
              <a:rPr lang="en-IN" smtClean="0"/>
              <a:t>21</a:t>
            </a:fld>
            <a:endParaRPr lang="en-IN"/>
          </a:p>
        </p:txBody>
      </p:sp>
    </p:spTree>
    <p:extLst>
      <p:ext uri="{BB962C8B-B14F-4D97-AF65-F5344CB8AC3E}">
        <p14:creationId xmlns:p14="http://schemas.microsoft.com/office/powerpoint/2010/main" val="96633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understood the distance related concepts around multi-dimensional vectors, clustering is a direct application of this knowledge.</a:t>
            </a:r>
          </a:p>
        </p:txBody>
      </p:sp>
      <p:sp>
        <p:nvSpPr>
          <p:cNvPr id="4" name="Slide Number Placeholder 3"/>
          <p:cNvSpPr>
            <a:spLocks noGrp="1"/>
          </p:cNvSpPr>
          <p:nvPr>
            <p:ph type="sldNum" sz="quarter" idx="5"/>
          </p:nvPr>
        </p:nvSpPr>
        <p:spPr/>
        <p:txBody>
          <a:bodyPr/>
          <a:lstStyle/>
          <a:p>
            <a:fld id="{72BA8737-062A-430E-91CE-4813D157A94E}" type="slidenum">
              <a:rPr lang="en-IN" smtClean="0"/>
              <a:t>4</a:t>
            </a:fld>
            <a:endParaRPr lang="en-IN"/>
          </a:p>
        </p:txBody>
      </p:sp>
    </p:spTree>
    <p:extLst>
      <p:ext uri="{BB962C8B-B14F-4D97-AF65-F5344CB8AC3E}">
        <p14:creationId xmlns:p14="http://schemas.microsoft.com/office/powerpoint/2010/main" val="224043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Basis transformation is like speaking different languages to describe the same concept.</a:t>
                </a:r>
              </a:p>
              <a:p>
                <a:r>
                  <a:rPr lang="en-IN" dirty="0"/>
                  <a:t>By default we assume X, Y basis.</a:t>
                </a:r>
              </a:p>
              <a:p>
                <a:r>
                  <a:rPr lang="en-IN" dirty="0"/>
                  <a:t>How much should I go in the direction of w and v to reach point a?</a:t>
                </a:r>
              </a:p>
            </p:txBody>
          </p:sp>
        </mc:Choice>
        <mc:Fallback xmlns="">
          <p:sp>
            <p:nvSpPr>
              <p:cNvPr id="3" name="Notes Placeholder 2"/>
              <p:cNvSpPr>
                <a:spLocks noGrp="1"/>
              </p:cNvSpPr>
              <p:nvPr>
                <p:ph type="body" idx="1"/>
              </p:nvPr>
            </p:nvSpPr>
            <p:spPr/>
            <p:txBody>
              <a:bodyPr/>
              <a:lstStyle/>
              <a:p>
                <a:r>
                  <a:rPr lang="en-IN" dirty="0"/>
                  <a:t>write and explain meaning of  </a:t>
                </a:r>
                <a:r>
                  <a:rPr lang="en-US" i="0">
                    <a:latin typeface="Cambria Math" panose="02040503050406030204" pitchFamily="18" charset="0"/>
                  </a:rPr>
                  <a:t>𝑎_1,〖</a:t>
                </a:r>
                <a:r>
                  <a:rPr lang="en-US" b="0" i="0">
                    <a:latin typeface="Cambria Math" panose="02040503050406030204" pitchFamily="18" charset="0"/>
                  </a:rPr>
                  <a:t> </a:t>
                </a:r>
                <a:r>
                  <a:rPr lang="en-US" i="0">
                    <a:latin typeface="Cambria Math" panose="02040503050406030204" pitchFamily="18" charset="0"/>
                  </a:rPr>
                  <a:t>𝑎〗_2,〖</a:t>
                </a:r>
                <a:r>
                  <a:rPr lang="en-US" b="0" i="0">
                    <a:latin typeface="Cambria Math" panose="02040503050406030204" pitchFamily="18" charset="0"/>
                  </a:rPr>
                  <a:t> </a:t>
                </a:r>
                <a:r>
                  <a:rPr lang="en-US" i="0">
                    <a:latin typeface="Cambria Math" panose="02040503050406030204" pitchFamily="18" charset="0"/>
                  </a:rPr>
                  <a:t>𝑎〗_3…〖</a:t>
                </a:r>
                <a:r>
                  <a:rPr lang="en-US" b="0" i="0">
                    <a:latin typeface="Cambria Math" panose="02040503050406030204" pitchFamily="18" charset="0"/>
                  </a:rPr>
                  <a:t> </a:t>
                </a:r>
                <a:r>
                  <a:rPr lang="en-US" i="0">
                    <a:latin typeface="Cambria Math" panose="02040503050406030204" pitchFamily="18" charset="0"/>
                  </a:rPr>
                  <a:t>𝑎〗_𝑚∈ℝ^𝑛</a:t>
                </a:r>
                <a:r>
                  <a:rPr lang="en-US" dirty="0"/>
                  <a:t> </a:t>
                </a:r>
                <a:endParaRPr lang="en-IN" dirty="0"/>
              </a:p>
            </p:txBody>
          </p:sp>
        </mc:Fallback>
      </mc:AlternateContent>
      <p:sp>
        <p:nvSpPr>
          <p:cNvPr id="4" name="Slide Number Placeholder 3"/>
          <p:cNvSpPr>
            <a:spLocks noGrp="1"/>
          </p:cNvSpPr>
          <p:nvPr>
            <p:ph type="sldNum" sz="quarter" idx="5"/>
          </p:nvPr>
        </p:nvSpPr>
        <p:spPr/>
        <p:txBody>
          <a:bodyPr/>
          <a:lstStyle/>
          <a:p>
            <a:fld id="{72BA8737-062A-430E-91CE-4813D157A94E}" type="slidenum">
              <a:rPr lang="en-IN" smtClean="0"/>
              <a:t>22</a:t>
            </a:fld>
            <a:endParaRPr lang="en-IN"/>
          </a:p>
        </p:txBody>
      </p:sp>
    </p:spTree>
    <p:extLst>
      <p:ext uri="{BB962C8B-B14F-4D97-AF65-F5344CB8AC3E}">
        <p14:creationId xmlns:p14="http://schemas.microsoft.com/office/powerpoint/2010/main" val="249313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83C0DAB-DF01-41A2-B678-A1AD6BF273F8}"/>
              </a:ext>
            </a:extLst>
          </p:cNvPr>
          <p:cNvSpPr>
            <a:spLocks noGrp="1"/>
          </p:cNvSpPr>
          <p:nvPr>
            <p:ph type="body" idx="1"/>
          </p:nvPr>
        </p:nvSpPr>
        <p:spPr/>
        <p:txBody>
          <a:bodyPr/>
          <a:lstStyle/>
          <a:p>
            <a:pPr algn="l"/>
            <a:r>
              <a:rPr lang="en-US" sz="1800" b="0" i="0" u="none" strike="noStrike" baseline="0" dirty="0">
                <a:latin typeface="CMR10"/>
              </a:rPr>
              <a:t>Our choice of clustering objective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7"/>
              </a:rPr>
              <a:t> </a:t>
            </a:r>
            <a:r>
              <a:rPr lang="en-US" sz="1800" b="0" i="0" u="none" strike="noStrike" baseline="0" dirty="0">
                <a:latin typeface="CMR10"/>
              </a:rPr>
              <a:t>makes sense, since it encourages all  points to be near their associated representative, but there are other reasonable choices. For example, it is possible to use an objective that encourages more balanced groupings.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83C0DAB-DF01-41A2-B678-A1AD6BF273F8}"/>
              </a:ext>
            </a:extLst>
          </p:cNvPr>
          <p:cNvSpPr>
            <a:spLocks noGrp="1"/>
          </p:cNvSpPr>
          <p:nvPr>
            <p:ph type="body" idx="1"/>
          </p:nvPr>
        </p:nvSpPr>
        <p:spPr/>
        <p:txBody>
          <a:bodyPr/>
          <a:lstStyle/>
          <a:p>
            <a:pPr algn="l"/>
            <a:r>
              <a:rPr lang="en-US" sz="1800" b="0" i="0" u="none" strike="noStrike" baseline="0" dirty="0">
                <a:latin typeface="CMR10"/>
              </a:rPr>
              <a:t>Our choice of clustering objective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7"/>
              </a:rPr>
              <a:t> </a:t>
            </a:r>
            <a:r>
              <a:rPr lang="en-US" sz="1800" b="0" i="0" u="none" strike="noStrike" baseline="0" dirty="0">
                <a:latin typeface="CMR10"/>
              </a:rPr>
              <a:t>makes sense, since it encourages all  points to be near their associated representative, but there are other reasonable choices. For example, it is possible to use an objective that encourages more balanced groupings.</a:t>
            </a:r>
            <a:endParaRPr lang="en-US" dirty="0"/>
          </a:p>
        </p:txBody>
      </p:sp>
    </p:spTree>
    <p:extLst>
      <p:ext uri="{BB962C8B-B14F-4D97-AF65-F5344CB8AC3E}">
        <p14:creationId xmlns:p14="http://schemas.microsoft.com/office/powerpoint/2010/main" val="3846344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83C0DAB-DF01-41A2-B678-A1AD6BF273F8}"/>
              </a:ext>
            </a:extLst>
          </p:cNvPr>
          <p:cNvSpPr>
            <a:spLocks noGrp="1"/>
          </p:cNvSpPr>
          <p:nvPr>
            <p:ph type="body" idx="1"/>
          </p:nvPr>
        </p:nvSpPr>
        <p:spPr/>
        <p:txBody>
          <a:bodyPr/>
          <a:lstStyle/>
          <a:p>
            <a:pPr algn="l"/>
            <a:r>
              <a:rPr lang="en-US" sz="1800" b="0" i="0" u="none" strike="noStrike" baseline="0" dirty="0">
                <a:latin typeface="CMR10"/>
              </a:rPr>
              <a:t>The objective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7"/>
              </a:rPr>
              <a:t> </a:t>
            </a:r>
            <a:r>
              <a:rPr lang="en-US" sz="1800" b="0" i="0" u="none" strike="noStrike" baseline="0" dirty="0">
                <a:latin typeface="CMR10"/>
              </a:rPr>
              <a:t>is a sum of </a:t>
            </a:r>
            <a:r>
              <a:rPr lang="en-US" sz="1800" b="0" i="0" u="none" strike="noStrike" baseline="0" dirty="0">
                <a:latin typeface="CMMI10"/>
              </a:rPr>
              <a:t>N </a:t>
            </a:r>
            <a:r>
              <a:rPr lang="en-US" sz="1800" b="0" i="0" u="none" strike="noStrike" baseline="0" dirty="0">
                <a:latin typeface="CMR10"/>
              </a:rPr>
              <a:t>terms. The choice of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a:t>
            </a:r>
            <a:r>
              <a:rPr lang="en-US" sz="1800" b="0" i="0" u="none" strike="noStrike" baseline="0" dirty="0">
                <a:latin typeface="CMTI10"/>
              </a:rPr>
              <a:t>i.e.</a:t>
            </a:r>
            <a:r>
              <a:rPr lang="en-US" sz="1800" b="0" i="0" u="none" strike="noStrike" baseline="0" dirty="0">
                <a:latin typeface="CMR10"/>
              </a:rPr>
              <a:t>, the group</a:t>
            </a:r>
          </a:p>
          <a:p>
            <a:pPr algn="l"/>
            <a:r>
              <a:rPr lang="en-US" sz="1800" b="0" i="0" u="none" strike="noStrike" baseline="0" dirty="0">
                <a:latin typeface="CMR10"/>
              </a:rPr>
              <a:t>to which we assign the vector </a:t>
            </a:r>
            <a:r>
              <a:rPr lang="en-US" sz="1800" b="0" i="0" u="none" strike="noStrike" baseline="0" dirty="0">
                <a:latin typeface="CMMI10"/>
              </a:rPr>
              <a:t>x</a:t>
            </a:r>
            <a:r>
              <a:rPr lang="en-US" sz="1800" b="0" i="0" u="none" strike="noStrike" baseline="0" dirty="0">
                <a:latin typeface="CMMI7"/>
              </a:rPr>
              <a:t>i</a:t>
            </a:r>
            <a:r>
              <a:rPr lang="en-US" sz="1800" b="0" i="0" u="none" strike="noStrike" baseline="0" dirty="0">
                <a:latin typeface="CMR10"/>
              </a:rPr>
              <a:t>) only </a:t>
            </a:r>
            <a:r>
              <a:rPr lang="en-US" sz="1800" b="0" i="0" u="none" strike="noStrike" baseline="0" dirty="0" err="1">
                <a:latin typeface="CMR10"/>
              </a:rPr>
              <a:t>aects</a:t>
            </a:r>
            <a:r>
              <a:rPr lang="en-US" sz="1800" b="0" i="0" u="none" strike="noStrike" baseline="0" dirty="0">
                <a:latin typeface="CMR10"/>
              </a:rPr>
              <a:t> the </a:t>
            </a:r>
            <a:r>
              <a:rPr lang="en-US" sz="1800" b="0" i="0" u="none" strike="noStrike" baseline="0" dirty="0" err="1">
                <a:latin typeface="CMMI10"/>
              </a:rPr>
              <a:t>i</a:t>
            </a:r>
            <a:r>
              <a:rPr lang="en-US" sz="1800" b="0" i="0" u="none" strike="noStrike" baseline="0" dirty="0" err="1">
                <a:latin typeface="CMR10"/>
              </a:rPr>
              <a:t>th</a:t>
            </a:r>
            <a:r>
              <a:rPr lang="en-US" sz="1800" b="0" i="0" u="none" strike="noStrike" baseline="0" dirty="0">
                <a:latin typeface="CMR10"/>
              </a:rPr>
              <a:t> term in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10"/>
              </a:rPr>
              <a:t>, which is</a:t>
            </a:r>
          </a:p>
          <a:p>
            <a:pPr algn="l"/>
            <a:r>
              <a:rPr lang="en-US" sz="1800" b="0" i="0" u="none" strike="noStrike" baseline="0" dirty="0">
                <a:latin typeface="CMR10"/>
              </a:rPr>
              <a:t>(1</a:t>
            </a:r>
            <a:r>
              <a:rPr lang="en-US" sz="1800" b="0" i="0" u="none" strike="noStrike" baseline="0" dirty="0">
                <a:latin typeface="CMMI10"/>
              </a:rPr>
              <a:t>=N</a:t>
            </a:r>
            <a:r>
              <a:rPr lang="en-US" sz="1800" b="0" i="0" u="none" strike="noStrike" baseline="0" dirty="0">
                <a:latin typeface="CMR10"/>
              </a:rPr>
              <a:t>)</a:t>
            </a:r>
            <a:r>
              <a:rPr lang="en-US" sz="1800" b="0" i="0" u="none" strike="noStrike" baseline="0" dirty="0" err="1">
                <a:latin typeface="CMSY10"/>
              </a:rPr>
              <a:t>k</a:t>
            </a:r>
            <a:r>
              <a:rPr lang="en-US" sz="1800" b="0" i="0" u="none" strike="noStrike" baseline="0" dirty="0" err="1">
                <a:latin typeface="CMMI10"/>
              </a:rPr>
              <a:t>x</a:t>
            </a:r>
            <a:r>
              <a:rPr lang="en-US" sz="1800" b="0" i="0" u="none" strike="noStrike" baseline="0" dirty="0" err="1">
                <a:latin typeface="CMMI7"/>
              </a:rPr>
              <a:t>i</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a:latin typeface="CMMI10"/>
              </a:rPr>
              <a:t>z</a:t>
            </a:r>
            <a:r>
              <a:rPr lang="en-US" sz="1800" b="0" i="0" u="none" strike="noStrike" baseline="0" dirty="0">
                <a:latin typeface="CMMI7"/>
              </a:rPr>
              <a:t>c</a:t>
            </a:r>
            <a:r>
              <a:rPr lang="en-US" sz="1800" b="0" i="0" u="none" strike="noStrike" baseline="0" dirty="0">
                <a:latin typeface="CMMI5"/>
              </a:rPr>
              <a:t>i</a:t>
            </a:r>
            <a:r>
              <a:rPr lang="en-US" sz="1800" b="0" i="0" u="none" strike="noStrike" baseline="0" dirty="0">
                <a:latin typeface="CMSY10"/>
              </a:rPr>
              <a:t>k</a:t>
            </a:r>
            <a:r>
              <a:rPr lang="en-US" sz="1800" b="0" i="0" u="none" strike="noStrike" baseline="0" dirty="0">
                <a:latin typeface="CMR7"/>
              </a:rPr>
              <a:t>2</a:t>
            </a:r>
            <a:r>
              <a:rPr lang="en-US" sz="1800" b="0" i="0" u="none" strike="noStrike" baseline="0" dirty="0">
                <a:latin typeface="CMR10"/>
              </a:rPr>
              <a:t>. We can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minimize just this term, since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does not</a:t>
            </a:r>
          </a:p>
          <a:p>
            <a:pPr algn="l"/>
            <a:r>
              <a:rPr lang="en-US" sz="1800" b="0" i="0" u="none" strike="noStrike" baseline="0" dirty="0" err="1">
                <a:latin typeface="CMR10"/>
              </a:rPr>
              <a:t>aect</a:t>
            </a:r>
            <a:r>
              <a:rPr lang="en-US" sz="1800" b="0" i="0" u="none" strike="noStrike" baseline="0" dirty="0">
                <a:latin typeface="CMR10"/>
              </a:rPr>
              <a:t> the other </a:t>
            </a:r>
            <a:r>
              <a:rPr lang="en-US" sz="1800" b="0" i="0" u="none" strike="noStrike" baseline="0" dirty="0">
                <a:latin typeface="CMMI10"/>
              </a:rPr>
              <a:t>N </a:t>
            </a:r>
            <a:r>
              <a:rPr lang="en-US" sz="1800" b="0" i="0" u="none" strike="noStrike" baseline="0" dirty="0">
                <a:latin typeface="CMSY10"/>
              </a:rPr>
              <a:t>􀀀</a:t>
            </a:r>
            <a:r>
              <a:rPr lang="en-US" sz="1800" b="0" i="0" u="none" strike="noStrike" baseline="0" dirty="0">
                <a:latin typeface="CMR10"/>
              </a:rPr>
              <a:t>1 terms in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10"/>
              </a:rPr>
              <a:t>. How do we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minimize this term?</a:t>
            </a:r>
          </a:p>
          <a:p>
            <a:pPr algn="l"/>
            <a:r>
              <a:rPr lang="en-US" sz="1800" b="0" i="0" u="none" strike="noStrike" baseline="0" dirty="0">
                <a:latin typeface="CMR10"/>
              </a:rPr>
              <a:t>This is easy: We simply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be the value of </a:t>
            </a:r>
            <a:r>
              <a:rPr lang="en-US" sz="1800" b="0" i="0" u="none" strike="noStrike" baseline="0" dirty="0">
                <a:latin typeface="CMMI10"/>
              </a:rPr>
              <a:t>j </a:t>
            </a:r>
            <a:r>
              <a:rPr lang="en-US" sz="1800" b="0" i="0" u="none" strike="noStrike" baseline="0" dirty="0">
                <a:latin typeface="CMR10"/>
              </a:rPr>
              <a:t>that minimizes </a:t>
            </a:r>
            <a:r>
              <a:rPr lang="en-US" sz="1800" b="0" i="0" u="none" strike="noStrike" baseline="0" dirty="0" err="1">
                <a:latin typeface="CMSY10"/>
              </a:rPr>
              <a:t>k</a:t>
            </a:r>
            <a:r>
              <a:rPr lang="en-US" sz="1800" b="0" i="0" u="none" strike="noStrike" baseline="0" dirty="0" err="1">
                <a:latin typeface="CMMI10"/>
              </a:rPr>
              <a:t>x</a:t>
            </a:r>
            <a:r>
              <a:rPr lang="en-US" sz="1800" b="0" i="0" u="none" strike="noStrike" baseline="0" dirty="0" err="1">
                <a:latin typeface="CMMI7"/>
              </a:rPr>
              <a:t>i</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err="1">
                <a:latin typeface="CMMI10"/>
              </a:rPr>
              <a:t>z</a:t>
            </a:r>
            <a:r>
              <a:rPr lang="en-US" sz="1800" b="0" i="0" u="none" strike="noStrike" baseline="0" dirty="0" err="1">
                <a:latin typeface="CMMI7"/>
              </a:rPr>
              <a:t>j</a:t>
            </a:r>
            <a:r>
              <a:rPr lang="en-US" sz="1800" b="0" i="0" u="none" strike="noStrike" baseline="0" dirty="0" err="1">
                <a:latin typeface="CMSY10"/>
              </a:rPr>
              <a:t>k</a:t>
            </a:r>
            <a:r>
              <a:rPr lang="en-US" sz="1800" b="0" i="0" u="none" strike="noStrike" baseline="0" dirty="0">
                <a:latin typeface="CMSY10"/>
              </a:rPr>
              <a:t> </a:t>
            </a:r>
            <a:r>
              <a:rPr lang="en-US" sz="1800" b="0" i="0" u="none" strike="noStrike" baseline="0" dirty="0">
                <a:latin typeface="CMR10"/>
              </a:rPr>
              <a:t>over </a:t>
            </a:r>
            <a:r>
              <a:rPr lang="en-US" sz="1800" b="0" i="0" u="none" strike="noStrike" baseline="0" dirty="0">
                <a:latin typeface="CMMI10"/>
              </a:rPr>
              <a:t>j</a:t>
            </a:r>
            <a:r>
              <a:rPr lang="en-US" sz="1800" b="0" i="0" u="none" strike="noStrike" baseline="0" dirty="0">
                <a:latin typeface="CMR10"/>
              </a:rPr>
              <a:t>. In other words, we should assign each data vector </a:t>
            </a:r>
            <a:r>
              <a:rPr lang="en-US" sz="1800" b="0" i="0" u="none" strike="noStrike" baseline="0" dirty="0">
                <a:latin typeface="CMMI10"/>
              </a:rPr>
              <a:t>x</a:t>
            </a:r>
            <a:r>
              <a:rPr lang="en-US" sz="1800" b="0" i="0" u="none" strike="noStrike" baseline="0" dirty="0">
                <a:latin typeface="CMMI7"/>
              </a:rPr>
              <a:t>i </a:t>
            </a:r>
            <a:r>
              <a:rPr lang="en-US" sz="1800" b="0" i="0" u="none" strike="noStrike" baseline="0" dirty="0">
                <a:latin typeface="CMR10"/>
              </a:rPr>
              <a:t>to its nearest neighbor</a:t>
            </a:r>
          </a:p>
          <a:p>
            <a:pPr algn="l"/>
            <a:r>
              <a:rPr lang="en-US" sz="1800" b="0" i="0" u="none" strike="noStrike" baseline="0" dirty="0">
                <a:latin typeface="CMR10"/>
              </a:rPr>
              <a:t>among the representatives. This choice of assignment is very natural, and easily</a:t>
            </a:r>
          </a:p>
          <a:p>
            <a:pPr algn="l"/>
            <a:r>
              <a:rPr lang="en-US" sz="1800" b="0" i="0" u="none" strike="noStrike" baseline="0" dirty="0">
                <a:latin typeface="CMR10"/>
              </a:rPr>
              <a:t>carried out.</a:t>
            </a:r>
            <a:endParaRPr lang="en-US" dirty="0"/>
          </a:p>
        </p:txBody>
      </p:sp>
    </p:spTree>
    <p:extLst>
      <p:ext uri="{BB962C8B-B14F-4D97-AF65-F5344CB8AC3E}">
        <p14:creationId xmlns:p14="http://schemas.microsoft.com/office/powerpoint/2010/main" val="101478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83C0DAB-DF01-41A2-B678-A1AD6BF273F8}"/>
              </a:ext>
            </a:extLst>
          </p:cNvPr>
          <p:cNvSpPr>
            <a:spLocks noGrp="1"/>
          </p:cNvSpPr>
          <p:nvPr>
            <p:ph type="body" idx="1"/>
          </p:nvPr>
        </p:nvSpPr>
        <p:spPr/>
        <p:txBody>
          <a:bodyPr/>
          <a:lstStyle/>
          <a:p>
            <a:pPr algn="l"/>
            <a:r>
              <a:rPr lang="en-US" sz="1800" b="0" i="0" u="none" strike="noStrike" baseline="0" dirty="0">
                <a:latin typeface="CMR10"/>
              </a:rPr>
              <a:t>The objective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7"/>
              </a:rPr>
              <a:t> </a:t>
            </a:r>
            <a:r>
              <a:rPr lang="en-US" sz="1800" b="0" i="0" u="none" strike="noStrike" baseline="0" dirty="0">
                <a:latin typeface="CMR10"/>
              </a:rPr>
              <a:t>is a sum of </a:t>
            </a:r>
            <a:r>
              <a:rPr lang="en-US" sz="1800" b="0" i="0" u="none" strike="noStrike" baseline="0" dirty="0">
                <a:latin typeface="CMMI10"/>
              </a:rPr>
              <a:t>N </a:t>
            </a:r>
            <a:r>
              <a:rPr lang="en-US" sz="1800" b="0" i="0" u="none" strike="noStrike" baseline="0" dirty="0">
                <a:latin typeface="CMR10"/>
              </a:rPr>
              <a:t>terms. The choice of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a:t>
            </a:r>
            <a:r>
              <a:rPr lang="en-US" sz="1800" b="0" i="0" u="none" strike="noStrike" baseline="0" dirty="0">
                <a:latin typeface="CMTI10"/>
              </a:rPr>
              <a:t>i.e.</a:t>
            </a:r>
            <a:r>
              <a:rPr lang="en-US" sz="1800" b="0" i="0" u="none" strike="noStrike" baseline="0" dirty="0">
                <a:latin typeface="CMR10"/>
              </a:rPr>
              <a:t>, the group</a:t>
            </a:r>
          </a:p>
          <a:p>
            <a:pPr algn="l"/>
            <a:r>
              <a:rPr lang="en-US" sz="1800" b="0" i="0" u="none" strike="noStrike" baseline="0" dirty="0">
                <a:latin typeface="CMR10"/>
              </a:rPr>
              <a:t>to which we assign the vector </a:t>
            </a:r>
            <a:r>
              <a:rPr lang="en-US" sz="1800" b="0" i="0" u="none" strike="noStrike" baseline="0" dirty="0">
                <a:latin typeface="CMMI10"/>
              </a:rPr>
              <a:t>x</a:t>
            </a:r>
            <a:r>
              <a:rPr lang="en-US" sz="1800" b="0" i="0" u="none" strike="noStrike" baseline="0" dirty="0">
                <a:latin typeface="CMMI7"/>
              </a:rPr>
              <a:t>i</a:t>
            </a:r>
            <a:r>
              <a:rPr lang="en-US" sz="1800" b="0" i="0" u="none" strike="noStrike" baseline="0" dirty="0">
                <a:latin typeface="CMR10"/>
              </a:rPr>
              <a:t>) only </a:t>
            </a:r>
            <a:r>
              <a:rPr lang="en-US" sz="1800" b="0" i="0" u="none" strike="noStrike" baseline="0" dirty="0" err="1">
                <a:latin typeface="CMR10"/>
              </a:rPr>
              <a:t>aects</a:t>
            </a:r>
            <a:r>
              <a:rPr lang="en-US" sz="1800" b="0" i="0" u="none" strike="noStrike" baseline="0" dirty="0">
                <a:latin typeface="CMR10"/>
              </a:rPr>
              <a:t> the </a:t>
            </a:r>
            <a:r>
              <a:rPr lang="en-US" sz="1800" b="0" i="0" u="none" strike="noStrike" baseline="0" dirty="0" err="1">
                <a:latin typeface="CMMI10"/>
              </a:rPr>
              <a:t>i</a:t>
            </a:r>
            <a:r>
              <a:rPr lang="en-US" sz="1800" b="0" i="0" u="none" strike="noStrike" baseline="0" dirty="0" err="1">
                <a:latin typeface="CMR10"/>
              </a:rPr>
              <a:t>th</a:t>
            </a:r>
            <a:r>
              <a:rPr lang="en-US" sz="1800" b="0" i="0" u="none" strike="noStrike" baseline="0" dirty="0">
                <a:latin typeface="CMR10"/>
              </a:rPr>
              <a:t> term in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10"/>
              </a:rPr>
              <a:t>, which is</a:t>
            </a:r>
          </a:p>
          <a:p>
            <a:pPr algn="l"/>
            <a:r>
              <a:rPr lang="en-US" sz="1800" b="0" i="0" u="none" strike="noStrike" baseline="0" dirty="0">
                <a:latin typeface="CMR10"/>
              </a:rPr>
              <a:t>(1</a:t>
            </a:r>
            <a:r>
              <a:rPr lang="en-US" sz="1800" b="0" i="0" u="none" strike="noStrike" baseline="0" dirty="0">
                <a:latin typeface="CMMI10"/>
              </a:rPr>
              <a:t>=N</a:t>
            </a:r>
            <a:r>
              <a:rPr lang="en-US" sz="1800" b="0" i="0" u="none" strike="noStrike" baseline="0" dirty="0">
                <a:latin typeface="CMR10"/>
              </a:rPr>
              <a:t>)</a:t>
            </a:r>
            <a:r>
              <a:rPr lang="en-US" sz="1800" b="0" i="0" u="none" strike="noStrike" baseline="0" dirty="0" err="1">
                <a:latin typeface="CMSY10"/>
              </a:rPr>
              <a:t>k</a:t>
            </a:r>
            <a:r>
              <a:rPr lang="en-US" sz="1800" b="0" i="0" u="none" strike="noStrike" baseline="0" dirty="0" err="1">
                <a:latin typeface="CMMI10"/>
              </a:rPr>
              <a:t>x</a:t>
            </a:r>
            <a:r>
              <a:rPr lang="en-US" sz="1800" b="0" i="0" u="none" strike="noStrike" baseline="0" dirty="0" err="1">
                <a:latin typeface="CMMI7"/>
              </a:rPr>
              <a:t>i</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a:latin typeface="CMMI10"/>
              </a:rPr>
              <a:t>z</a:t>
            </a:r>
            <a:r>
              <a:rPr lang="en-US" sz="1800" b="0" i="0" u="none" strike="noStrike" baseline="0" dirty="0">
                <a:latin typeface="CMMI7"/>
              </a:rPr>
              <a:t>c</a:t>
            </a:r>
            <a:r>
              <a:rPr lang="en-US" sz="1800" b="0" i="0" u="none" strike="noStrike" baseline="0" dirty="0">
                <a:latin typeface="CMMI5"/>
              </a:rPr>
              <a:t>i</a:t>
            </a:r>
            <a:r>
              <a:rPr lang="en-US" sz="1800" b="0" i="0" u="none" strike="noStrike" baseline="0" dirty="0">
                <a:latin typeface="CMSY10"/>
              </a:rPr>
              <a:t>k</a:t>
            </a:r>
            <a:r>
              <a:rPr lang="en-US" sz="1800" b="0" i="0" u="none" strike="noStrike" baseline="0" dirty="0">
                <a:latin typeface="CMR7"/>
              </a:rPr>
              <a:t>2</a:t>
            </a:r>
            <a:r>
              <a:rPr lang="en-US" sz="1800" b="0" i="0" u="none" strike="noStrike" baseline="0" dirty="0">
                <a:latin typeface="CMR10"/>
              </a:rPr>
              <a:t>. We can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minimize just this term, since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does not</a:t>
            </a:r>
          </a:p>
          <a:p>
            <a:pPr algn="l"/>
            <a:r>
              <a:rPr lang="en-US" sz="1800" b="0" i="0" u="none" strike="noStrike" baseline="0" dirty="0" err="1">
                <a:latin typeface="CMR10"/>
              </a:rPr>
              <a:t>aect</a:t>
            </a:r>
            <a:r>
              <a:rPr lang="en-US" sz="1800" b="0" i="0" u="none" strike="noStrike" baseline="0" dirty="0">
                <a:latin typeface="CMR10"/>
              </a:rPr>
              <a:t> the other </a:t>
            </a:r>
            <a:r>
              <a:rPr lang="en-US" sz="1800" b="0" i="0" u="none" strike="noStrike" baseline="0" dirty="0">
                <a:latin typeface="CMMI10"/>
              </a:rPr>
              <a:t>N </a:t>
            </a:r>
            <a:r>
              <a:rPr lang="en-US" sz="1800" b="0" i="0" u="none" strike="noStrike" baseline="0" dirty="0">
                <a:latin typeface="CMSY10"/>
              </a:rPr>
              <a:t>􀀀</a:t>
            </a:r>
            <a:r>
              <a:rPr lang="en-US" sz="1800" b="0" i="0" u="none" strike="noStrike" baseline="0" dirty="0">
                <a:latin typeface="CMR10"/>
              </a:rPr>
              <a:t>1 terms in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10"/>
              </a:rPr>
              <a:t>. How do we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minimize this term?</a:t>
            </a:r>
          </a:p>
          <a:p>
            <a:pPr algn="l"/>
            <a:r>
              <a:rPr lang="en-US" sz="1800" b="0" i="0" u="none" strike="noStrike" baseline="0" dirty="0">
                <a:latin typeface="CMR10"/>
              </a:rPr>
              <a:t>This is easy: We simply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be the value of </a:t>
            </a:r>
            <a:r>
              <a:rPr lang="en-US" sz="1800" b="0" i="0" u="none" strike="noStrike" baseline="0" dirty="0">
                <a:latin typeface="CMMI10"/>
              </a:rPr>
              <a:t>j </a:t>
            </a:r>
            <a:r>
              <a:rPr lang="en-US" sz="1800" b="0" i="0" u="none" strike="noStrike" baseline="0" dirty="0">
                <a:latin typeface="CMR10"/>
              </a:rPr>
              <a:t>that minimizes </a:t>
            </a:r>
            <a:r>
              <a:rPr lang="en-US" sz="1800" b="0" i="0" u="none" strike="noStrike" baseline="0" dirty="0" err="1">
                <a:latin typeface="CMSY10"/>
              </a:rPr>
              <a:t>k</a:t>
            </a:r>
            <a:r>
              <a:rPr lang="en-US" sz="1800" b="0" i="0" u="none" strike="noStrike" baseline="0" dirty="0" err="1">
                <a:latin typeface="CMMI10"/>
              </a:rPr>
              <a:t>x</a:t>
            </a:r>
            <a:r>
              <a:rPr lang="en-US" sz="1800" b="0" i="0" u="none" strike="noStrike" baseline="0" dirty="0" err="1">
                <a:latin typeface="CMMI7"/>
              </a:rPr>
              <a:t>i</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err="1">
                <a:latin typeface="CMMI10"/>
              </a:rPr>
              <a:t>z</a:t>
            </a:r>
            <a:r>
              <a:rPr lang="en-US" sz="1800" b="0" i="0" u="none" strike="noStrike" baseline="0" dirty="0" err="1">
                <a:latin typeface="CMMI7"/>
              </a:rPr>
              <a:t>j</a:t>
            </a:r>
            <a:r>
              <a:rPr lang="en-US" sz="1800" b="0" i="0" u="none" strike="noStrike" baseline="0" dirty="0" err="1">
                <a:latin typeface="CMSY10"/>
              </a:rPr>
              <a:t>k</a:t>
            </a:r>
            <a:r>
              <a:rPr lang="en-US" sz="1800" b="0" i="0" u="none" strike="noStrike" baseline="0" dirty="0">
                <a:latin typeface="CMSY10"/>
              </a:rPr>
              <a:t> </a:t>
            </a:r>
            <a:r>
              <a:rPr lang="en-US" sz="1800" b="0" i="0" u="none" strike="noStrike" baseline="0" dirty="0">
                <a:latin typeface="CMR10"/>
              </a:rPr>
              <a:t>over </a:t>
            </a:r>
            <a:r>
              <a:rPr lang="en-US" sz="1800" b="0" i="0" u="none" strike="noStrike" baseline="0" dirty="0">
                <a:latin typeface="CMMI10"/>
              </a:rPr>
              <a:t>j</a:t>
            </a:r>
            <a:r>
              <a:rPr lang="en-US" sz="1800" b="0" i="0" u="none" strike="noStrike" baseline="0" dirty="0">
                <a:latin typeface="CMR10"/>
              </a:rPr>
              <a:t>. In other words, we should assign each data vector </a:t>
            </a:r>
            <a:r>
              <a:rPr lang="en-US" sz="1800" b="0" i="0" u="none" strike="noStrike" baseline="0" dirty="0">
                <a:latin typeface="CMMI10"/>
              </a:rPr>
              <a:t>x</a:t>
            </a:r>
            <a:r>
              <a:rPr lang="en-US" sz="1800" b="0" i="0" u="none" strike="noStrike" baseline="0" dirty="0">
                <a:latin typeface="CMMI7"/>
              </a:rPr>
              <a:t>i </a:t>
            </a:r>
            <a:r>
              <a:rPr lang="en-US" sz="1800" b="0" i="0" u="none" strike="noStrike" baseline="0" dirty="0">
                <a:latin typeface="CMR10"/>
              </a:rPr>
              <a:t>to its nearest neighbor</a:t>
            </a:r>
          </a:p>
          <a:p>
            <a:pPr algn="l"/>
            <a:r>
              <a:rPr lang="en-US" sz="1800" b="0" i="0" u="none" strike="noStrike" baseline="0" dirty="0">
                <a:latin typeface="CMR10"/>
              </a:rPr>
              <a:t>among the representatives. This choice of assignment is very natural, and easily</a:t>
            </a:r>
          </a:p>
          <a:p>
            <a:pPr algn="l"/>
            <a:r>
              <a:rPr lang="en-US" sz="1800" b="0" i="0" u="none" strike="noStrike" baseline="0" dirty="0">
                <a:latin typeface="CMR10"/>
              </a:rPr>
              <a:t>carried out.</a:t>
            </a:r>
            <a:endParaRPr lang="en-US" dirty="0"/>
          </a:p>
        </p:txBody>
      </p:sp>
    </p:spTree>
    <p:extLst>
      <p:ext uri="{BB962C8B-B14F-4D97-AF65-F5344CB8AC3E}">
        <p14:creationId xmlns:p14="http://schemas.microsoft.com/office/powerpoint/2010/main" val="3519306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83C0DAB-DF01-41A2-B678-A1AD6BF273F8}"/>
              </a:ext>
            </a:extLst>
          </p:cNvPr>
          <p:cNvSpPr>
            <a:spLocks noGrp="1"/>
          </p:cNvSpPr>
          <p:nvPr>
            <p:ph type="body" idx="1"/>
          </p:nvPr>
        </p:nvSpPr>
        <p:spPr/>
        <p:txBody>
          <a:bodyPr/>
          <a:lstStyle/>
          <a:p>
            <a:pPr algn="l"/>
            <a:r>
              <a:rPr lang="en-US" sz="1800" b="0" i="0" u="none" strike="noStrike" baseline="0" dirty="0">
                <a:latin typeface="CMR10"/>
              </a:rPr>
              <a:t>The objective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7"/>
              </a:rPr>
              <a:t> </a:t>
            </a:r>
            <a:r>
              <a:rPr lang="en-US" sz="1800" b="0" i="0" u="none" strike="noStrike" baseline="0" dirty="0">
                <a:latin typeface="CMR10"/>
              </a:rPr>
              <a:t>is a sum of </a:t>
            </a:r>
            <a:r>
              <a:rPr lang="en-US" sz="1800" b="0" i="0" u="none" strike="noStrike" baseline="0" dirty="0">
                <a:latin typeface="CMMI10"/>
              </a:rPr>
              <a:t>N </a:t>
            </a:r>
            <a:r>
              <a:rPr lang="en-US" sz="1800" b="0" i="0" u="none" strike="noStrike" baseline="0" dirty="0">
                <a:latin typeface="CMR10"/>
              </a:rPr>
              <a:t>terms. The choice of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a:t>
            </a:r>
            <a:r>
              <a:rPr lang="en-US" sz="1800" b="0" i="0" u="none" strike="noStrike" baseline="0" dirty="0">
                <a:latin typeface="CMTI10"/>
              </a:rPr>
              <a:t>i.e.</a:t>
            </a:r>
            <a:r>
              <a:rPr lang="en-US" sz="1800" b="0" i="0" u="none" strike="noStrike" baseline="0" dirty="0">
                <a:latin typeface="CMR10"/>
              </a:rPr>
              <a:t>, the group</a:t>
            </a:r>
          </a:p>
          <a:p>
            <a:pPr algn="l"/>
            <a:r>
              <a:rPr lang="en-US" sz="1800" b="0" i="0" u="none" strike="noStrike" baseline="0" dirty="0">
                <a:latin typeface="CMR10"/>
              </a:rPr>
              <a:t>to which we assign the vector </a:t>
            </a:r>
            <a:r>
              <a:rPr lang="en-US" sz="1800" b="0" i="0" u="none" strike="noStrike" baseline="0" dirty="0">
                <a:latin typeface="CMMI10"/>
              </a:rPr>
              <a:t>x</a:t>
            </a:r>
            <a:r>
              <a:rPr lang="en-US" sz="1800" b="0" i="0" u="none" strike="noStrike" baseline="0" dirty="0">
                <a:latin typeface="CMMI7"/>
              </a:rPr>
              <a:t>i</a:t>
            </a:r>
            <a:r>
              <a:rPr lang="en-US" sz="1800" b="0" i="0" u="none" strike="noStrike" baseline="0" dirty="0">
                <a:latin typeface="CMR10"/>
              </a:rPr>
              <a:t>) only </a:t>
            </a:r>
            <a:r>
              <a:rPr lang="en-US" sz="1800" b="0" i="0" u="none" strike="noStrike" baseline="0" dirty="0" err="1">
                <a:latin typeface="CMR10"/>
              </a:rPr>
              <a:t>aects</a:t>
            </a:r>
            <a:r>
              <a:rPr lang="en-US" sz="1800" b="0" i="0" u="none" strike="noStrike" baseline="0" dirty="0">
                <a:latin typeface="CMR10"/>
              </a:rPr>
              <a:t> the </a:t>
            </a:r>
            <a:r>
              <a:rPr lang="en-US" sz="1800" b="0" i="0" u="none" strike="noStrike" baseline="0" dirty="0" err="1">
                <a:latin typeface="CMMI10"/>
              </a:rPr>
              <a:t>i</a:t>
            </a:r>
            <a:r>
              <a:rPr lang="en-US" sz="1800" b="0" i="0" u="none" strike="noStrike" baseline="0" dirty="0" err="1">
                <a:latin typeface="CMR10"/>
              </a:rPr>
              <a:t>th</a:t>
            </a:r>
            <a:r>
              <a:rPr lang="en-US" sz="1800" b="0" i="0" u="none" strike="noStrike" baseline="0" dirty="0">
                <a:latin typeface="CMR10"/>
              </a:rPr>
              <a:t> term in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10"/>
              </a:rPr>
              <a:t>, which is</a:t>
            </a:r>
          </a:p>
          <a:p>
            <a:pPr algn="l"/>
            <a:r>
              <a:rPr lang="en-US" sz="1800" b="0" i="0" u="none" strike="noStrike" baseline="0" dirty="0">
                <a:latin typeface="CMR10"/>
              </a:rPr>
              <a:t>(1</a:t>
            </a:r>
            <a:r>
              <a:rPr lang="en-US" sz="1800" b="0" i="0" u="none" strike="noStrike" baseline="0" dirty="0">
                <a:latin typeface="CMMI10"/>
              </a:rPr>
              <a:t>=N</a:t>
            </a:r>
            <a:r>
              <a:rPr lang="en-US" sz="1800" b="0" i="0" u="none" strike="noStrike" baseline="0" dirty="0">
                <a:latin typeface="CMR10"/>
              </a:rPr>
              <a:t>)</a:t>
            </a:r>
            <a:r>
              <a:rPr lang="en-US" sz="1800" b="0" i="0" u="none" strike="noStrike" baseline="0" dirty="0" err="1">
                <a:latin typeface="CMSY10"/>
              </a:rPr>
              <a:t>k</a:t>
            </a:r>
            <a:r>
              <a:rPr lang="en-US" sz="1800" b="0" i="0" u="none" strike="noStrike" baseline="0" dirty="0" err="1">
                <a:latin typeface="CMMI10"/>
              </a:rPr>
              <a:t>x</a:t>
            </a:r>
            <a:r>
              <a:rPr lang="en-US" sz="1800" b="0" i="0" u="none" strike="noStrike" baseline="0" dirty="0" err="1">
                <a:latin typeface="CMMI7"/>
              </a:rPr>
              <a:t>i</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a:latin typeface="CMMI10"/>
              </a:rPr>
              <a:t>z</a:t>
            </a:r>
            <a:r>
              <a:rPr lang="en-US" sz="1800" b="0" i="0" u="none" strike="noStrike" baseline="0" dirty="0">
                <a:latin typeface="CMMI7"/>
              </a:rPr>
              <a:t>c</a:t>
            </a:r>
            <a:r>
              <a:rPr lang="en-US" sz="1800" b="0" i="0" u="none" strike="noStrike" baseline="0" dirty="0">
                <a:latin typeface="CMMI5"/>
              </a:rPr>
              <a:t>i</a:t>
            </a:r>
            <a:r>
              <a:rPr lang="en-US" sz="1800" b="0" i="0" u="none" strike="noStrike" baseline="0" dirty="0">
                <a:latin typeface="CMSY10"/>
              </a:rPr>
              <a:t>k</a:t>
            </a:r>
            <a:r>
              <a:rPr lang="en-US" sz="1800" b="0" i="0" u="none" strike="noStrike" baseline="0" dirty="0">
                <a:latin typeface="CMR7"/>
              </a:rPr>
              <a:t>2</a:t>
            </a:r>
            <a:r>
              <a:rPr lang="en-US" sz="1800" b="0" i="0" u="none" strike="noStrike" baseline="0" dirty="0">
                <a:latin typeface="CMR10"/>
              </a:rPr>
              <a:t>. We can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minimize just this term, since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does not</a:t>
            </a:r>
          </a:p>
          <a:p>
            <a:pPr algn="l"/>
            <a:r>
              <a:rPr lang="en-US" sz="1800" b="0" i="0" u="none" strike="noStrike" baseline="0" dirty="0" err="1">
                <a:latin typeface="CMR10"/>
              </a:rPr>
              <a:t>aect</a:t>
            </a:r>
            <a:r>
              <a:rPr lang="en-US" sz="1800" b="0" i="0" u="none" strike="noStrike" baseline="0" dirty="0">
                <a:latin typeface="CMR10"/>
              </a:rPr>
              <a:t> the other </a:t>
            </a:r>
            <a:r>
              <a:rPr lang="en-US" sz="1800" b="0" i="0" u="none" strike="noStrike" baseline="0" dirty="0">
                <a:latin typeface="CMMI10"/>
              </a:rPr>
              <a:t>N </a:t>
            </a:r>
            <a:r>
              <a:rPr lang="en-US" sz="1800" b="0" i="0" u="none" strike="noStrike" baseline="0" dirty="0">
                <a:latin typeface="CMSY10"/>
              </a:rPr>
              <a:t>􀀀</a:t>
            </a:r>
            <a:r>
              <a:rPr lang="en-US" sz="1800" b="0" i="0" u="none" strike="noStrike" baseline="0" dirty="0">
                <a:latin typeface="CMR10"/>
              </a:rPr>
              <a:t>1 terms in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10"/>
              </a:rPr>
              <a:t>. How do we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minimize this term?</a:t>
            </a:r>
          </a:p>
          <a:p>
            <a:pPr algn="l"/>
            <a:r>
              <a:rPr lang="en-US" sz="1800" b="0" i="0" u="none" strike="noStrike" baseline="0" dirty="0">
                <a:latin typeface="CMR10"/>
              </a:rPr>
              <a:t>This is easy: We simply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be the value of </a:t>
            </a:r>
            <a:r>
              <a:rPr lang="en-US" sz="1800" b="0" i="0" u="none" strike="noStrike" baseline="0" dirty="0">
                <a:latin typeface="CMMI10"/>
              </a:rPr>
              <a:t>j </a:t>
            </a:r>
            <a:r>
              <a:rPr lang="en-US" sz="1800" b="0" i="0" u="none" strike="noStrike" baseline="0" dirty="0">
                <a:latin typeface="CMR10"/>
              </a:rPr>
              <a:t>that minimizes </a:t>
            </a:r>
            <a:r>
              <a:rPr lang="en-US" sz="1800" b="0" i="0" u="none" strike="noStrike" baseline="0" dirty="0" err="1">
                <a:latin typeface="CMSY10"/>
              </a:rPr>
              <a:t>k</a:t>
            </a:r>
            <a:r>
              <a:rPr lang="en-US" sz="1800" b="0" i="0" u="none" strike="noStrike" baseline="0" dirty="0" err="1">
                <a:latin typeface="CMMI10"/>
              </a:rPr>
              <a:t>x</a:t>
            </a:r>
            <a:r>
              <a:rPr lang="en-US" sz="1800" b="0" i="0" u="none" strike="noStrike" baseline="0" dirty="0" err="1">
                <a:latin typeface="CMMI7"/>
              </a:rPr>
              <a:t>i</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err="1">
                <a:latin typeface="CMMI10"/>
              </a:rPr>
              <a:t>z</a:t>
            </a:r>
            <a:r>
              <a:rPr lang="en-US" sz="1800" b="0" i="0" u="none" strike="noStrike" baseline="0" dirty="0" err="1">
                <a:latin typeface="CMMI7"/>
              </a:rPr>
              <a:t>j</a:t>
            </a:r>
            <a:r>
              <a:rPr lang="en-US" sz="1800" b="0" i="0" u="none" strike="noStrike" baseline="0" dirty="0" err="1">
                <a:latin typeface="CMSY10"/>
              </a:rPr>
              <a:t>k</a:t>
            </a:r>
            <a:r>
              <a:rPr lang="en-US" sz="1800" b="0" i="0" u="none" strike="noStrike" baseline="0" dirty="0">
                <a:latin typeface="CMSY10"/>
              </a:rPr>
              <a:t> </a:t>
            </a:r>
            <a:r>
              <a:rPr lang="en-US" sz="1800" b="0" i="0" u="none" strike="noStrike" baseline="0" dirty="0">
                <a:latin typeface="CMR10"/>
              </a:rPr>
              <a:t>over </a:t>
            </a:r>
            <a:r>
              <a:rPr lang="en-US" sz="1800" b="0" i="0" u="none" strike="noStrike" baseline="0" dirty="0">
                <a:latin typeface="CMMI10"/>
              </a:rPr>
              <a:t>j</a:t>
            </a:r>
            <a:r>
              <a:rPr lang="en-US" sz="1800" b="0" i="0" u="none" strike="noStrike" baseline="0" dirty="0">
                <a:latin typeface="CMR10"/>
              </a:rPr>
              <a:t>. In other words, we should assign each data vector </a:t>
            </a:r>
            <a:r>
              <a:rPr lang="en-US" sz="1800" b="0" i="0" u="none" strike="noStrike" baseline="0" dirty="0">
                <a:latin typeface="CMMI10"/>
              </a:rPr>
              <a:t>x</a:t>
            </a:r>
            <a:r>
              <a:rPr lang="en-US" sz="1800" b="0" i="0" u="none" strike="noStrike" baseline="0" dirty="0">
                <a:latin typeface="CMMI7"/>
              </a:rPr>
              <a:t>i </a:t>
            </a:r>
            <a:r>
              <a:rPr lang="en-US" sz="1800" b="0" i="0" u="none" strike="noStrike" baseline="0" dirty="0">
                <a:latin typeface="CMR10"/>
              </a:rPr>
              <a:t>to its nearest neighbor</a:t>
            </a:r>
          </a:p>
          <a:p>
            <a:pPr algn="l"/>
            <a:r>
              <a:rPr lang="en-US" sz="1800" b="0" i="0" u="none" strike="noStrike" baseline="0" dirty="0">
                <a:latin typeface="CMR10"/>
              </a:rPr>
              <a:t>among the representatives. This choice of assignment is very natural, and easily</a:t>
            </a:r>
          </a:p>
          <a:p>
            <a:pPr algn="l"/>
            <a:r>
              <a:rPr lang="en-US" sz="1800" b="0" i="0" u="none" strike="noStrike" baseline="0" dirty="0">
                <a:latin typeface="CMR10"/>
              </a:rPr>
              <a:t>carried out.</a:t>
            </a:r>
            <a:endParaRPr lang="en-US" dirty="0"/>
          </a:p>
        </p:txBody>
      </p:sp>
    </p:spTree>
    <p:extLst>
      <p:ext uri="{BB962C8B-B14F-4D97-AF65-F5344CB8AC3E}">
        <p14:creationId xmlns:p14="http://schemas.microsoft.com/office/powerpoint/2010/main" val="212595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83C0DAB-DF01-41A2-B678-A1AD6BF273F8}"/>
              </a:ext>
            </a:extLst>
          </p:cNvPr>
          <p:cNvSpPr>
            <a:spLocks noGrp="1"/>
          </p:cNvSpPr>
          <p:nvPr>
            <p:ph type="body" idx="1"/>
          </p:nvPr>
        </p:nvSpPr>
        <p:spPr/>
        <p:txBody>
          <a:bodyPr/>
          <a:lstStyle/>
          <a:p>
            <a:pPr algn="l"/>
            <a:r>
              <a:rPr lang="en-US" sz="1800" b="0" i="0" u="none" strike="noStrike" baseline="0" dirty="0">
                <a:latin typeface="CMR10"/>
              </a:rPr>
              <a:t>The objective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7"/>
              </a:rPr>
              <a:t> </a:t>
            </a:r>
            <a:r>
              <a:rPr lang="en-US" sz="1800" b="0" i="0" u="none" strike="noStrike" baseline="0" dirty="0">
                <a:latin typeface="CMR10"/>
              </a:rPr>
              <a:t>is a sum of </a:t>
            </a:r>
            <a:r>
              <a:rPr lang="en-US" sz="1800" b="0" i="0" u="none" strike="noStrike" baseline="0" dirty="0">
                <a:latin typeface="CMMI10"/>
              </a:rPr>
              <a:t>N </a:t>
            </a:r>
            <a:r>
              <a:rPr lang="en-US" sz="1800" b="0" i="0" u="none" strike="noStrike" baseline="0" dirty="0">
                <a:latin typeface="CMR10"/>
              </a:rPr>
              <a:t>terms. The choice of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a:t>
            </a:r>
            <a:r>
              <a:rPr lang="en-US" sz="1800" b="0" i="0" u="none" strike="noStrike" baseline="0" dirty="0">
                <a:latin typeface="CMTI10"/>
              </a:rPr>
              <a:t>i.e.</a:t>
            </a:r>
            <a:r>
              <a:rPr lang="en-US" sz="1800" b="0" i="0" u="none" strike="noStrike" baseline="0" dirty="0">
                <a:latin typeface="CMR10"/>
              </a:rPr>
              <a:t>, the group</a:t>
            </a:r>
          </a:p>
          <a:p>
            <a:pPr algn="l"/>
            <a:r>
              <a:rPr lang="en-US" sz="1800" b="0" i="0" u="none" strike="noStrike" baseline="0" dirty="0">
                <a:latin typeface="CMR10"/>
              </a:rPr>
              <a:t>to which we assign the vector </a:t>
            </a:r>
            <a:r>
              <a:rPr lang="en-US" sz="1800" b="0" i="0" u="none" strike="noStrike" baseline="0" dirty="0">
                <a:latin typeface="CMMI10"/>
              </a:rPr>
              <a:t>x</a:t>
            </a:r>
            <a:r>
              <a:rPr lang="en-US" sz="1800" b="0" i="0" u="none" strike="noStrike" baseline="0" dirty="0">
                <a:latin typeface="CMMI7"/>
              </a:rPr>
              <a:t>i</a:t>
            </a:r>
            <a:r>
              <a:rPr lang="en-US" sz="1800" b="0" i="0" u="none" strike="noStrike" baseline="0" dirty="0">
                <a:latin typeface="CMR10"/>
              </a:rPr>
              <a:t>) only </a:t>
            </a:r>
            <a:r>
              <a:rPr lang="en-US" sz="1800" b="0" i="0" u="none" strike="noStrike" baseline="0" dirty="0" err="1">
                <a:latin typeface="CMR10"/>
              </a:rPr>
              <a:t>aects</a:t>
            </a:r>
            <a:r>
              <a:rPr lang="en-US" sz="1800" b="0" i="0" u="none" strike="noStrike" baseline="0" dirty="0">
                <a:latin typeface="CMR10"/>
              </a:rPr>
              <a:t> the </a:t>
            </a:r>
            <a:r>
              <a:rPr lang="en-US" sz="1800" b="0" i="0" u="none" strike="noStrike" baseline="0" dirty="0" err="1">
                <a:latin typeface="CMMI10"/>
              </a:rPr>
              <a:t>i</a:t>
            </a:r>
            <a:r>
              <a:rPr lang="en-US" sz="1800" b="0" i="0" u="none" strike="noStrike" baseline="0" dirty="0" err="1">
                <a:latin typeface="CMR10"/>
              </a:rPr>
              <a:t>th</a:t>
            </a:r>
            <a:r>
              <a:rPr lang="en-US" sz="1800" b="0" i="0" u="none" strike="noStrike" baseline="0" dirty="0">
                <a:latin typeface="CMR10"/>
              </a:rPr>
              <a:t> term in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10"/>
              </a:rPr>
              <a:t>, which is</a:t>
            </a:r>
          </a:p>
          <a:p>
            <a:pPr algn="l"/>
            <a:r>
              <a:rPr lang="en-US" sz="1800" b="0" i="0" u="none" strike="noStrike" baseline="0" dirty="0">
                <a:latin typeface="CMR10"/>
              </a:rPr>
              <a:t>(1</a:t>
            </a:r>
            <a:r>
              <a:rPr lang="en-US" sz="1800" b="0" i="0" u="none" strike="noStrike" baseline="0" dirty="0">
                <a:latin typeface="CMMI10"/>
              </a:rPr>
              <a:t>=N</a:t>
            </a:r>
            <a:r>
              <a:rPr lang="en-US" sz="1800" b="0" i="0" u="none" strike="noStrike" baseline="0" dirty="0">
                <a:latin typeface="CMR10"/>
              </a:rPr>
              <a:t>)</a:t>
            </a:r>
            <a:r>
              <a:rPr lang="en-US" sz="1800" b="0" i="0" u="none" strike="noStrike" baseline="0" dirty="0" err="1">
                <a:latin typeface="CMSY10"/>
              </a:rPr>
              <a:t>k</a:t>
            </a:r>
            <a:r>
              <a:rPr lang="en-US" sz="1800" b="0" i="0" u="none" strike="noStrike" baseline="0" dirty="0" err="1">
                <a:latin typeface="CMMI10"/>
              </a:rPr>
              <a:t>x</a:t>
            </a:r>
            <a:r>
              <a:rPr lang="en-US" sz="1800" b="0" i="0" u="none" strike="noStrike" baseline="0" dirty="0" err="1">
                <a:latin typeface="CMMI7"/>
              </a:rPr>
              <a:t>i</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a:latin typeface="CMMI10"/>
              </a:rPr>
              <a:t>z</a:t>
            </a:r>
            <a:r>
              <a:rPr lang="en-US" sz="1800" b="0" i="0" u="none" strike="noStrike" baseline="0" dirty="0">
                <a:latin typeface="CMMI7"/>
              </a:rPr>
              <a:t>c</a:t>
            </a:r>
            <a:r>
              <a:rPr lang="en-US" sz="1800" b="0" i="0" u="none" strike="noStrike" baseline="0" dirty="0">
                <a:latin typeface="CMMI5"/>
              </a:rPr>
              <a:t>i</a:t>
            </a:r>
            <a:r>
              <a:rPr lang="en-US" sz="1800" b="0" i="0" u="none" strike="noStrike" baseline="0" dirty="0">
                <a:latin typeface="CMSY10"/>
              </a:rPr>
              <a:t>k</a:t>
            </a:r>
            <a:r>
              <a:rPr lang="en-US" sz="1800" b="0" i="0" u="none" strike="noStrike" baseline="0" dirty="0">
                <a:latin typeface="CMR7"/>
              </a:rPr>
              <a:t>2</a:t>
            </a:r>
            <a:r>
              <a:rPr lang="en-US" sz="1800" b="0" i="0" u="none" strike="noStrike" baseline="0" dirty="0">
                <a:latin typeface="CMR10"/>
              </a:rPr>
              <a:t>. We can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minimize just this term, since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does not</a:t>
            </a:r>
          </a:p>
          <a:p>
            <a:pPr algn="l"/>
            <a:r>
              <a:rPr lang="en-US" sz="1800" b="0" i="0" u="none" strike="noStrike" baseline="0" dirty="0" err="1">
                <a:latin typeface="CMR10"/>
              </a:rPr>
              <a:t>aect</a:t>
            </a:r>
            <a:r>
              <a:rPr lang="en-US" sz="1800" b="0" i="0" u="none" strike="noStrike" baseline="0" dirty="0">
                <a:latin typeface="CMR10"/>
              </a:rPr>
              <a:t> the other </a:t>
            </a:r>
            <a:r>
              <a:rPr lang="en-US" sz="1800" b="0" i="0" u="none" strike="noStrike" baseline="0" dirty="0">
                <a:latin typeface="CMMI10"/>
              </a:rPr>
              <a:t>N </a:t>
            </a:r>
            <a:r>
              <a:rPr lang="en-US" sz="1800" b="0" i="0" u="none" strike="noStrike" baseline="0" dirty="0">
                <a:latin typeface="CMSY10"/>
              </a:rPr>
              <a:t>􀀀</a:t>
            </a:r>
            <a:r>
              <a:rPr lang="en-US" sz="1800" b="0" i="0" u="none" strike="noStrike" baseline="0" dirty="0">
                <a:latin typeface="CMR10"/>
              </a:rPr>
              <a:t>1 terms in </a:t>
            </a:r>
            <a:r>
              <a:rPr lang="en-US" sz="1800" b="0" i="0" u="none" strike="noStrike" baseline="0" dirty="0" err="1">
                <a:latin typeface="CMMI10"/>
              </a:rPr>
              <a:t>J</a:t>
            </a:r>
            <a:r>
              <a:rPr lang="en-US" sz="1800" b="0" i="0" u="none" strike="noStrike" baseline="0" dirty="0" err="1">
                <a:latin typeface="CMR7"/>
              </a:rPr>
              <a:t>clust</a:t>
            </a:r>
            <a:r>
              <a:rPr lang="en-US" sz="1800" b="0" i="0" u="none" strike="noStrike" baseline="0" dirty="0">
                <a:latin typeface="CMR10"/>
              </a:rPr>
              <a:t>. How do we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minimize this term?</a:t>
            </a:r>
          </a:p>
          <a:p>
            <a:pPr algn="l"/>
            <a:r>
              <a:rPr lang="en-US" sz="1800" b="0" i="0" u="none" strike="noStrike" baseline="0" dirty="0">
                <a:latin typeface="CMR10"/>
              </a:rPr>
              <a:t>This is easy: We simply choose </a:t>
            </a:r>
            <a:r>
              <a:rPr lang="en-US" sz="1800" b="0" i="0" u="none" strike="noStrike" baseline="0" dirty="0">
                <a:latin typeface="CMMI10"/>
              </a:rPr>
              <a:t>c</a:t>
            </a:r>
            <a:r>
              <a:rPr lang="en-US" sz="1800" b="0" i="0" u="none" strike="noStrike" baseline="0" dirty="0">
                <a:latin typeface="CMMI7"/>
              </a:rPr>
              <a:t>i </a:t>
            </a:r>
            <a:r>
              <a:rPr lang="en-US" sz="1800" b="0" i="0" u="none" strike="noStrike" baseline="0" dirty="0">
                <a:latin typeface="CMR10"/>
              </a:rPr>
              <a:t>to be the value of </a:t>
            </a:r>
            <a:r>
              <a:rPr lang="en-US" sz="1800" b="0" i="0" u="none" strike="noStrike" baseline="0" dirty="0">
                <a:latin typeface="CMMI10"/>
              </a:rPr>
              <a:t>j </a:t>
            </a:r>
            <a:r>
              <a:rPr lang="en-US" sz="1800" b="0" i="0" u="none" strike="noStrike" baseline="0" dirty="0">
                <a:latin typeface="CMR10"/>
              </a:rPr>
              <a:t>that minimizes </a:t>
            </a:r>
            <a:r>
              <a:rPr lang="en-US" sz="1800" b="0" i="0" u="none" strike="noStrike" baseline="0" dirty="0" err="1">
                <a:latin typeface="CMSY10"/>
              </a:rPr>
              <a:t>k</a:t>
            </a:r>
            <a:r>
              <a:rPr lang="en-US" sz="1800" b="0" i="0" u="none" strike="noStrike" baseline="0" dirty="0" err="1">
                <a:latin typeface="CMMI10"/>
              </a:rPr>
              <a:t>x</a:t>
            </a:r>
            <a:r>
              <a:rPr lang="en-US" sz="1800" b="0" i="0" u="none" strike="noStrike" baseline="0" dirty="0" err="1">
                <a:latin typeface="CMMI7"/>
              </a:rPr>
              <a:t>i</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err="1">
                <a:latin typeface="CMMI10"/>
              </a:rPr>
              <a:t>z</a:t>
            </a:r>
            <a:r>
              <a:rPr lang="en-US" sz="1800" b="0" i="0" u="none" strike="noStrike" baseline="0" dirty="0" err="1">
                <a:latin typeface="CMMI7"/>
              </a:rPr>
              <a:t>j</a:t>
            </a:r>
            <a:r>
              <a:rPr lang="en-US" sz="1800" b="0" i="0" u="none" strike="noStrike" baseline="0" dirty="0" err="1">
                <a:latin typeface="CMSY10"/>
              </a:rPr>
              <a:t>k</a:t>
            </a:r>
            <a:r>
              <a:rPr lang="en-US" sz="1800" b="0" i="0" u="none" strike="noStrike" baseline="0" dirty="0">
                <a:latin typeface="CMSY10"/>
              </a:rPr>
              <a:t> </a:t>
            </a:r>
            <a:r>
              <a:rPr lang="en-US" sz="1800" b="0" i="0" u="none" strike="noStrike" baseline="0" dirty="0">
                <a:latin typeface="CMR10"/>
              </a:rPr>
              <a:t>over </a:t>
            </a:r>
            <a:r>
              <a:rPr lang="en-US" sz="1800" b="0" i="0" u="none" strike="noStrike" baseline="0" dirty="0">
                <a:latin typeface="CMMI10"/>
              </a:rPr>
              <a:t>j</a:t>
            </a:r>
            <a:r>
              <a:rPr lang="en-US" sz="1800" b="0" i="0" u="none" strike="noStrike" baseline="0" dirty="0">
                <a:latin typeface="CMR10"/>
              </a:rPr>
              <a:t>. In other words, we should assign each data vector </a:t>
            </a:r>
            <a:r>
              <a:rPr lang="en-US" sz="1800" b="0" i="0" u="none" strike="noStrike" baseline="0" dirty="0">
                <a:latin typeface="CMMI10"/>
              </a:rPr>
              <a:t>x</a:t>
            </a:r>
            <a:r>
              <a:rPr lang="en-US" sz="1800" b="0" i="0" u="none" strike="noStrike" baseline="0" dirty="0">
                <a:latin typeface="CMMI7"/>
              </a:rPr>
              <a:t>i </a:t>
            </a:r>
            <a:r>
              <a:rPr lang="en-US" sz="1800" b="0" i="0" u="none" strike="noStrike" baseline="0" dirty="0">
                <a:latin typeface="CMR10"/>
              </a:rPr>
              <a:t>to its nearest neighbor</a:t>
            </a:r>
          </a:p>
          <a:p>
            <a:pPr algn="l"/>
            <a:r>
              <a:rPr lang="en-US" sz="1800" b="0" i="0" u="none" strike="noStrike" baseline="0" dirty="0">
                <a:latin typeface="CMR10"/>
              </a:rPr>
              <a:t>among the representatives. This choice of assignment is very natural, and easily</a:t>
            </a:r>
          </a:p>
          <a:p>
            <a:pPr algn="l"/>
            <a:r>
              <a:rPr lang="en-US" sz="1800" b="0" i="0" u="none" strike="noStrike" baseline="0" dirty="0">
                <a:latin typeface="CMR10"/>
              </a:rPr>
              <a:t>carried out.</a:t>
            </a:r>
            <a:endParaRPr lang="en-US" dirty="0"/>
          </a:p>
        </p:txBody>
      </p:sp>
    </p:spTree>
    <p:extLst>
      <p:ext uri="{BB962C8B-B14F-4D97-AF65-F5344CB8AC3E}">
        <p14:creationId xmlns:p14="http://schemas.microsoft.com/office/powerpoint/2010/main" val="802032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BA8737-062A-430E-91CE-4813D157A94E}" type="slidenum">
              <a:rPr lang="en-IN" smtClean="0"/>
              <a:t>11</a:t>
            </a:fld>
            <a:endParaRPr lang="en-IN"/>
          </a:p>
        </p:txBody>
      </p:sp>
    </p:spTree>
    <p:extLst>
      <p:ext uri="{BB962C8B-B14F-4D97-AF65-F5344CB8AC3E}">
        <p14:creationId xmlns:p14="http://schemas.microsoft.com/office/powerpoint/2010/main" val="16235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23DAF6-BE44-41D4-8532-035407B3715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240398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3DAF6-BE44-41D4-8532-035407B3715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372162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3DAF6-BE44-41D4-8532-035407B3715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360540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3DAF6-BE44-41D4-8532-035407B3715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320802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23DAF6-BE44-41D4-8532-035407B3715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202138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3DAF6-BE44-41D4-8532-035407B3715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70440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3DAF6-BE44-41D4-8532-035407B3715D}"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337429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3DAF6-BE44-41D4-8532-035407B3715D}"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169022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3DAF6-BE44-41D4-8532-035407B3715D}"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372538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23DAF6-BE44-41D4-8532-035407B3715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313411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23DAF6-BE44-41D4-8532-035407B3715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4E769-92C9-48E9-8684-57A8A02E0055}" type="slidenum">
              <a:rPr lang="en-IN" smtClean="0"/>
              <a:t>‹#›</a:t>
            </a:fld>
            <a:endParaRPr lang="en-IN"/>
          </a:p>
        </p:txBody>
      </p:sp>
    </p:spTree>
    <p:extLst>
      <p:ext uri="{BB962C8B-B14F-4D97-AF65-F5344CB8AC3E}">
        <p14:creationId xmlns:p14="http://schemas.microsoft.com/office/powerpoint/2010/main" val="411209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3DAF6-BE44-41D4-8532-035407B3715D}" type="datetimeFigureOut">
              <a:rPr lang="en-IN" smtClean="0"/>
              <a:t>08-08-2022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4E769-92C9-48E9-8684-57A8A02E0055}" type="slidenum">
              <a:rPr lang="en-IN" smtClean="0"/>
              <a:t>‹#›</a:t>
            </a:fld>
            <a:endParaRPr lang="en-IN"/>
          </a:p>
        </p:txBody>
      </p:sp>
    </p:spTree>
    <p:extLst>
      <p:ext uri="{BB962C8B-B14F-4D97-AF65-F5344CB8AC3E}">
        <p14:creationId xmlns:p14="http://schemas.microsoft.com/office/powerpoint/2010/main" val="3679064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11.png"/><Relationship Id="rId5" Type="http://schemas.openxmlformats.org/officeDocument/2006/relationships/image" Target="../media/image180.png"/><Relationship Id="rId4" Type="http://schemas.openxmlformats.org/officeDocument/2006/relationships/image" Target="../media/image17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 Id="rId10" Type="http://schemas.openxmlformats.org/officeDocument/2006/relationships/image" Target="../media/image23.png"/><Relationship Id="rId9" Type="http://schemas.openxmlformats.org/officeDocument/2006/relationships/image" Target="../media/image270.png"/></Relationships>
</file>

<file path=ppt/slides/_rels/slide17.xml.rels><?xml version="1.0" encoding="UTF-8" standalone="yes"?>
<Relationships xmlns="http://schemas.openxmlformats.org/package/2006/relationships"><Relationship Id="rId13" Type="http://schemas.openxmlformats.org/officeDocument/2006/relationships/image" Target="../media/image320.png"/><Relationship Id="rId18" Type="http://schemas.openxmlformats.org/officeDocument/2006/relationships/image" Target="../media/image292.png"/><Relationship Id="rId3" Type="http://schemas.openxmlformats.org/officeDocument/2006/relationships/image" Target="../media/image161.png"/><Relationship Id="rId17" Type="http://schemas.openxmlformats.org/officeDocument/2006/relationships/image" Target="../media/image260.png"/><Relationship Id="rId2" Type="http://schemas.openxmlformats.org/officeDocument/2006/relationships/notesSlide" Target="../notesSlides/notesSlide15.xml"/><Relationship Id="rId16" Type="http://schemas.openxmlformats.org/officeDocument/2006/relationships/image" Target="../media/image250.png"/><Relationship Id="rId20" Type="http://schemas.openxmlformats.org/officeDocument/2006/relationships/image" Target="../media/image24.png"/><Relationship Id="rId1" Type="http://schemas.openxmlformats.org/officeDocument/2006/relationships/slideLayout" Target="../slideLayouts/slideLayout1.xml"/><Relationship Id="rId15" Type="http://schemas.openxmlformats.org/officeDocument/2006/relationships/image" Target="../media/image240.png"/><Relationship Id="rId19" Type="http://schemas.openxmlformats.org/officeDocument/2006/relationships/image" Target="../media/image310.png"/><Relationship Id="rId4" Type="http://schemas.openxmlformats.org/officeDocument/2006/relationships/image" Target="../media/image230.png"/><Relationship Id="rId14" Type="http://schemas.openxmlformats.org/officeDocument/2006/relationships/image" Target="../media/image28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6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png"/><Relationship Id="rId66" Type="http://schemas.openxmlformats.org/officeDocument/2006/relationships/image" Target="../media/image30.png"/><Relationship Id="rId5" Type="http://schemas.openxmlformats.org/officeDocument/2006/relationships/image" Target="../media/image27.png"/><Relationship Id="rId65" Type="http://schemas.openxmlformats.org/officeDocument/2006/relationships/image" Target="../media/image29.png"/><Relationship Id="rId4" Type="http://schemas.openxmlformats.org/officeDocument/2006/relationships/image" Target="../media/image26.png"/><Relationship Id="rId64" Type="http://schemas.openxmlformats.org/officeDocument/2006/relationships/image" Target="../media/image28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290.png"/><Relationship Id="rId18" Type="http://schemas.openxmlformats.org/officeDocument/2006/relationships/image" Target="../media/image340.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14.png"/><Relationship Id="rId17" Type="http://schemas.openxmlformats.org/officeDocument/2006/relationships/image" Target="../media/image330.png"/><Relationship Id="rId2" Type="http://schemas.openxmlformats.org/officeDocument/2006/relationships/notesSlide" Target="../notesSlides/notesSlide18.xml"/><Relationship Id="rId16" Type="http://schemas.openxmlformats.org/officeDocument/2006/relationships/image" Target="../media/image321.png"/><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13.png"/><Relationship Id="rId5" Type="http://schemas.openxmlformats.org/officeDocument/2006/relationships/image" Target="../media/image33.png"/><Relationship Id="rId15" Type="http://schemas.openxmlformats.org/officeDocument/2006/relationships/image" Target="../media/image311.png"/><Relationship Id="rId10" Type="http://schemas.openxmlformats.org/officeDocument/2006/relationships/image" Target="../media/image3120.png"/><Relationship Id="rId4" Type="http://schemas.openxmlformats.org/officeDocument/2006/relationships/image" Target="../media/image32.png"/><Relationship Id="rId9" Type="http://schemas.openxmlformats.org/officeDocument/2006/relationships/image" Target="../media/image3110.png"/><Relationship Id="rId14" Type="http://schemas.openxmlformats.org/officeDocument/2006/relationships/image" Target="../media/image300.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1.png"/><Relationship Id="rId12" Type="http://schemas.openxmlformats.org/officeDocument/2006/relationships/image" Target="../media/image40.png"/><Relationship Id="rId2" Type="http://schemas.openxmlformats.org/officeDocument/2006/relationships/notesSlide" Target="../notesSlides/notesSlide19.xml"/><Relationship Id="rId16" Type="http://schemas.openxmlformats.org/officeDocument/2006/relationships/image" Target="../media/image45.png"/><Relationship Id="rId1" Type="http://schemas.openxmlformats.org/officeDocument/2006/relationships/slideLayout" Target="../slideLayouts/slideLayout1.xml"/><Relationship Id="rId11"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image" Target="../media/image38.png"/><Relationship Id="rId9" Type="http://schemas.openxmlformats.org/officeDocument/2006/relationships/image" Target="../media/image37.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image" Target="../media/image76.png"/><Relationship Id="rId3" Type="http://schemas.openxmlformats.org/officeDocument/2006/relationships/image" Target="../media/image66.png"/><Relationship Id="rId12" Type="http://schemas.openxmlformats.org/officeDocument/2006/relationships/image" Target="../media/image75.png"/><Relationship Id="rId2" Type="http://schemas.openxmlformats.org/officeDocument/2006/relationships/notesSlide" Target="../notesSlides/notesSlide2.xml"/><Relationship Id="rId1" Type="http://schemas.openxmlformats.org/officeDocument/2006/relationships/slideLayout" Target="../slideLayouts/slideLayout1.xml"/><Relationship Id="rId11" Type="http://schemas.openxmlformats.org/officeDocument/2006/relationships/image" Target="../media/image74.png"/><Relationship Id="rId5" Type="http://schemas.openxmlformats.org/officeDocument/2006/relationships/image" Target="../media/image2.png"/><Relationship Id="rId4" Type="http://schemas.openxmlformats.org/officeDocument/2006/relationships/image" Target="../media/image1.png"/><Relationship Id="rId14" Type="http://schemas.openxmlformats.org/officeDocument/2006/relationships/image" Target="../media/image77.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png"/><Relationship Id="rId7" Type="http://schemas.openxmlformats.org/officeDocument/2006/relationships/image" Target="../media/image10.png"/><Relationship Id="rId12"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18.png"/><Relationship Id="rId5" Type="http://schemas.openxmlformats.org/officeDocument/2006/relationships/image" Target="../media/image87.png"/><Relationship Id="rId10" Type="http://schemas.openxmlformats.org/officeDocument/2006/relationships/image" Target="../media/image17.png"/><Relationship Id="rId4" Type="http://schemas.openxmlformats.org/officeDocument/2006/relationships/image" Target="../media/image86.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D5ABBB-9D99-4872-BFE3-02F74437AB32}"/>
              </a:ext>
            </a:extLst>
          </p:cNvPr>
          <p:cNvSpPr txBox="1"/>
          <p:nvPr/>
        </p:nvSpPr>
        <p:spPr>
          <a:xfrm>
            <a:off x="2954578" y="2967335"/>
            <a:ext cx="657379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b="1" dirty="0"/>
              <a:t>Linear Algebra &amp; Convex Optimization – Lecture 3</a:t>
            </a:r>
            <a:endParaRPr lang="en-IN" b="1" dirty="0"/>
          </a:p>
        </p:txBody>
      </p:sp>
    </p:spTree>
    <p:extLst>
      <p:ext uri="{BB962C8B-B14F-4D97-AF65-F5344CB8AC3E}">
        <p14:creationId xmlns:p14="http://schemas.microsoft.com/office/powerpoint/2010/main" val="103012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25E6-6CCA-4CC3-9B93-9F73E6C6A79D}"/>
              </a:ext>
            </a:extLst>
          </p:cNvPr>
          <p:cNvSpPr txBox="1"/>
          <p:nvPr/>
        </p:nvSpPr>
        <p:spPr>
          <a:xfrm>
            <a:off x="228863" y="80983"/>
            <a:ext cx="6856137" cy="461665"/>
          </a:xfrm>
          <a:prstGeom prst="rect">
            <a:avLst/>
          </a:prstGeom>
          <a:noFill/>
        </p:spPr>
        <p:txBody>
          <a:bodyPr wrap="square" rtlCol="0">
            <a:spAutoFit/>
          </a:bodyPr>
          <a:lstStyle/>
          <a:p>
            <a:r>
              <a:rPr lang="en-US" sz="2400" b="1" dirty="0">
                <a:solidFill>
                  <a:srgbClr val="00B0F0"/>
                </a:solidFill>
              </a:rPr>
              <a:t>K-Means Challenges :</a:t>
            </a:r>
            <a:endParaRPr lang="en-IN" sz="2400" b="1" dirty="0">
              <a:solidFill>
                <a:srgbClr val="00B0F0"/>
              </a:solidFill>
            </a:endParaRPr>
          </a:p>
        </p:txBody>
      </p:sp>
      <p:sp>
        <p:nvSpPr>
          <p:cNvPr id="2" name="TextBox 1">
            <a:extLst>
              <a:ext uri="{FF2B5EF4-FFF2-40B4-BE49-F238E27FC236}">
                <a16:creationId xmlns:a16="http://schemas.microsoft.com/office/drawing/2014/main" id="{F4C82A7B-BA9F-4F3C-B9AA-F58F16456A98}"/>
              </a:ext>
            </a:extLst>
          </p:cNvPr>
          <p:cNvSpPr txBox="1"/>
          <p:nvPr/>
        </p:nvSpPr>
        <p:spPr>
          <a:xfrm>
            <a:off x="1476463" y="1319401"/>
            <a:ext cx="2479175" cy="369332"/>
          </a:xfrm>
          <a:prstGeom prst="rect">
            <a:avLst/>
          </a:prstGeom>
          <a:noFill/>
        </p:spPr>
        <p:txBody>
          <a:bodyPr wrap="square" rtlCol="0">
            <a:spAutoFit/>
          </a:bodyPr>
          <a:lstStyle/>
          <a:p>
            <a:r>
              <a:rPr lang="en-US" b="1" dirty="0"/>
              <a:t>Challenges:</a:t>
            </a:r>
          </a:p>
        </p:txBody>
      </p:sp>
      <p:sp>
        <p:nvSpPr>
          <p:cNvPr id="6" name="TextBox 5">
            <a:extLst>
              <a:ext uri="{FF2B5EF4-FFF2-40B4-BE49-F238E27FC236}">
                <a16:creationId xmlns:a16="http://schemas.microsoft.com/office/drawing/2014/main" id="{A46B6898-F064-4987-A91D-D8B0A2CFC808}"/>
              </a:ext>
            </a:extLst>
          </p:cNvPr>
          <p:cNvSpPr txBox="1"/>
          <p:nvPr/>
        </p:nvSpPr>
        <p:spPr>
          <a:xfrm>
            <a:off x="385417" y="2052908"/>
            <a:ext cx="6442364" cy="646331"/>
          </a:xfrm>
          <a:prstGeom prst="rect">
            <a:avLst/>
          </a:prstGeom>
          <a:noFill/>
        </p:spPr>
        <p:txBody>
          <a:bodyPr wrap="square" rtlCol="0">
            <a:spAutoFit/>
          </a:bodyPr>
          <a:lstStyle/>
          <a:p>
            <a:r>
              <a:rPr lang="en-US" dirty="0"/>
              <a:t>1. Clustering depends on the value of ‘K’ . Difficult to predict the ideal ‘K’ for many cases</a:t>
            </a:r>
          </a:p>
        </p:txBody>
      </p:sp>
      <p:sp>
        <p:nvSpPr>
          <p:cNvPr id="8" name="TextBox 7">
            <a:extLst>
              <a:ext uri="{FF2B5EF4-FFF2-40B4-BE49-F238E27FC236}">
                <a16:creationId xmlns:a16="http://schemas.microsoft.com/office/drawing/2014/main" id="{B3601BB2-3D0B-4048-A643-CEB145E53A31}"/>
              </a:ext>
            </a:extLst>
          </p:cNvPr>
          <p:cNvSpPr txBox="1"/>
          <p:nvPr/>
        </p:nvSpPr>
        <p:spPr>
          <a:xfrm>
            <a:off x="385417" y="3066002"/>
            <a:ext cx="6442364" cy="369332"/>
          </a:xfrm>
          <a:prstGeom prst="rect">
            <a:avLst/>
          </a:prstGeom>
          <a:noFill/>
        </p:spPr>
        <p:txBody>
          <a:bodyPr wrap="square" rtlCol="0">
            <a:spAutoFit/>
          </a:bodyPr>
          <a:lstStyle/>
          <a:p>
            <a:r>
              <a:rPr lang="en-US" dirty="0"/>
              <a:t>2. Clustering varies with different initial points</a:t>
            </a:r>
          </a:p>
        </p:txBody>
      </p:sp>
      <p:sp>
        <p:nvSpPr>
          <p:cNvPr id="10" name="TextBox 9">
            <a:extLst>
              <a:ext uri="{FF2B5EF4-FFF2-40B4-BE49-F238E27FC236}">
                <a16:creationId xmlns:a16="http://schemas.microsoft.com/office/drawing/2014/main" id="{67C60137-1F3B-47EA-B4DE-F472F4F0AF69}"/>
              </a:ext>
            </a:extLst>
          </p:cNvPr>
          <p:cNvSpPr txBox="1"/>
          <p:nvPr/>
        </p:nvSpPr>
        <p:spPr>
          <a:xfrm>
            <a:off x="385417" y="3890825"/>
            <a:ext cx="6442364" cy="646331"/>
          </a:xfrm>
          <a:prstGeom prst="rect">
            <a:avLst/>
          </a:prstGeom>
          <a:noFill/>
        </p:spPr>
        <p:txBody>
          <a:bodyPr wrap="square" rtlCol="0">
            <a:spAutoFit/>
          </a:bodyPr>
          <a:lstStyle/>
          <a:p>
            <a:r>
              <a:rPr lang="en-US" dirty="0"/>
              <a:t>3. With varying cluster sizes, optimal clustering is difficult to achieve</a:t>
            </a:r>
          </a:p>
        </p:txBody>
      </p:sp>
      <p:pic>
        <p:nvPicPr>
          <p:cNvPr id="11" name="Picture 10">
            <a:extLst>
              <a:ext uri="{FF2B5EF4-FFF2-40B4-BE49-F238E27FC236}">
                <a16:creationId xmlns:a16="http://schemas.microsoft.com/office/drawing/2014/main" id="{5029A5B8-F05F-4A75-AC01-F3503A91ABA1}"/>
              </a:ext>
            </a:extLst>
          </p:cNvPr>
          <p:cNvPicPr>
            <a:picLocks noChangeAspect="1"/>
          </p:cNvPicPr>
          <p:nvPr/>
        </p:nvPicPr>
        <p:blipFill>
          <a:blip r:embed="rId3"/>
          <a:stretch>
            <a:fillRect/>
          </a:stretch>
        </p:blipFill>
        <p:spPr>
          <a:xfrm>
            <a:off x="7274756" y="1504067"/>
            <a:ext cx="4259154" cy="3761082"/>
          </a:xfrm>
          <a:prstGeom prst="rect">
            <a:avLst/>
          </a:prstGeom>
        </p:spPr>
      </p:pic>
      <p:sp>
        <p:nvSpPr>
          <p:cNvPr id="12" name="TextBox 11">
            <a:extLst>
              <a:ext uri="{FF2B5EF4-FFF2-40B4-BE49-F238E27FC236}">
                <a16:creationId xmlns:a16="http://schemas.microsoft.com/office/drawing/2014/main" id="{755E5D1B-CF05-4854-9BE6-14A12B93B266}"/>
              </a:ext>
            </a:extLst>
          </p:cNvPr>
          <p:cNvSpPr txBox="1"/>
          <p:nvPr/>
        </p:nvSpPr>
        <p:spPr>
          <a:xfrm>
            <a:off x="7399283" y="5457025"/>
            <a:ext cx="4351283" cy="646331"/>
          </a:xfrm>
          <a:prstGeom prst="rect">
            <a:avLst/>
          </a:prstGeom>
          <a:noFill/>
        </p:spPr>
        <p:txBody>
          <a:bodyPr wrap="square" rtlCol="0">
            <a:spAutoFit/>
          </a:bodyPr>
          <a:lstStyle/>
          <a:p>
            <a:r>
              <a:rPr lang="en-US" dirty="0"/>
              <a:t>Initialization problem in K-Means  with large number of clusters. (refer k-means++)</a:t>
            </a:r>
          </a:p>
        </p:txBody>
      </p:sp>
    </p:spTree>
    <p:extLst>
      <p:ext uri="{BB962C8B-B14F-4D97-AF65-F5344CB8AC3E}">
        <p14:creationId xmlns:p14="http://schemas.microsoft.com/office/powerpoint/2010/main" val="3281354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59A8CE-0E61-4209-BF2C-BB7F2EBC680F}"/>
              </a:ext>
            </a:extLst>
          </p:cNvPr>
          <p:cNvSpPr txBox="1"/>
          <p:nvPr/>
        </p:nvSpPr>
        <p:spPr>
          <a:xfrm>
            <a:off x="3501736" y="2597727"/>
            <a:ext cx="6120245" cy="461665"/>
          </a:xfrm>
          <a:prstGeom prst="rect">
            <a:avLst/>
          </a:prstGeom>
          <a:noFill/>
        </p:spPr>
        <p:txBody>
          <a:bodyPr wrap="square" rtlCol="0">
            <a:spAutoFit/>
          </a:bodyPr>
          <a:lstStyle/>
          <a:p>
            <a:r>
              <a:rPr lang="en-US" sz="2400" b="1" dirty="0"/>
              <a:t>Sub-spaces, Basis, Linear Independence</a:t>
            </a:r>
          </a:p>
        </p:txBody>
      </p:sp>
    </p:spTree>
    <p:extLst>
      <p:ext uri="{BB962C8B-B14F-4D97-AF65-F5344CB8AC3E}">
        <p14:creationId xmlns:p14="http://schemas.microsoft.com/office/powerpoint/2010/main" val="260698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94D20-5533-481C-A381-BD921BBDA10F}"/>
              </a:ext>
            </a:extLst>
          </p:cNvPr>
          <p:cNvSpPr txBox="1"/>
          <p:nvPr/>
        </p:nvSpPr>
        <p:spPr>
          <a:xfrm>
            <a:off x="172322" y="222120"/>
            <a:ext cx="6856137" cy="461665"/>
          </a:xfrm>
          <a:prstGeom prst="rect">
            <a:avLst/>
          </a:prstGeom>
          <a:noFill/>
        </p:spPr>
        <p:txBody>
          <a:bodyPr wrap="square" rtlCol="0">
            <a:spAutoFit/>
          </a:bodyPr>
          <a:lstStyle/>
          <a:p>
            <a:r>
              <a:rPr lang="en-US" sz="2400" b="1" dirty="0">
                <a:solidFill>
                  <a:srgbClr val="00B0F0"/>
                </a:solidFill>
              </a:rPr>
              <a:t>Subspace -Definition</a:t>
            </a:r>
            <a:endParaRPr lang="en-IN" sz="2400" b="1" dirty="0">
              <a:solidFill>
                <a:srgbClr val="00B0F0"/>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D06A52E-18F2-4B6B-B8E0-B60D1B3DB357}"/>
                  </a:ext>
                </a:extLst>
              </p:cNvPr>
              <p:cNvSpPr txBox="1"/>
              <p:nvPr/>
            </p:nvSpPr>
            <p:spPr>
              <a:xfrm>
                <a:off x="4251960" y="1310640"/>
                <a:ext cx="4257040"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𝑉</m:t>
                    </m:r>
                  </m:oMath>
                </a14:m>
                <a:r>
                  <a:rPr lang="en-US" dirty="0"/>
                  <a:t> is a subspace in </a:t>
                </a:r>
                <a14:m>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ℝ</m:t>
                        </m:r>
                      </m:e>
                      <m:sup>
                        <m:r>
                          <a:rPr lang="en-US" i="1" smtClean="0">
                            <a:latin typeface="Cambria Math" panose="02040503050406030204" pitchFamily="18" charset="0"/>
                          </a:rPr>
                          <m:t>𝑛</m:t>
                        </m:r>
                      </m:sup>
                    </m:sSup>
                  </m:oMath>
                </a14:m>
                <a:r>
                  <a:rPr lang="en-US" dirty="0"/>
                  <a:t>  if it satisfies :</a:t>
                </a:r>
              </a:p>
            </p:txBody>
          </p:sp>
        </mc:Choice>
        <mc:Fallback xmlns="">
          <p:sp>
            <p:nvSpPr>
              <p:cNvPr id="3" name="TextBox 2">
                <a:extLst>
                  <a:ext uri="{FF2B5EF4-FFF2-40B4-BE49-F238E27FC236}">
                    <a16:creationId xmlns:a16="http://schemas.microsoft.com/office/drawing/2014/main" id="{CD06A52E-18F2-4B6B-B8E0-B60D1B3DB357}"/>
                  </a:ext>
                </a:extLst>
              </p:cNvPr>
              <p:cNvSpPr txBox="1">
                <a:spLocks noRot="1" noChangeAspect="1" noMove="1" noResize="1" noEditPoints="1" noAdjustHandles="1" noChangeArrowheads="1" noChangeShapeType="1" noTextEdit="1"/>
              </p:cNvSpPr>
              <p:nvPr/>
            </p:nvSpPr>
            <p:spPr>
              <a:xfrm>
                <a:off x="4251960" y="1310640"/>
                <a:ext cx="4257040"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AD47C3-0D3A-4412-86CE-214BEED1E49F}"/>
                  </a:ext>
                </a:extLst>
              </p:cNvPr>
              <p:cNvSpPr txBox="1"/>
              <p:nvPr/>
            </p:nvSpPr>
            <p:spPr>
              <a:xfrm>
                <a:off x="3883660" y="2275068"/>
                <a:ext cx="4993640" cy="369332"/>
              </a:xfrm>
              <a:prstGeom prst="rect">
                <a:avLst/>
              </a:prstGeom>
              <a:noFill/>
            </p:spPr>
            <p:txBody>
              <a:bodyPr wrap="square" rtlCol="0">
                <a:spAutoFit/>
              </a:bodyPr>
              <a:lstStyle/>
              <a:p>
                <a:r>
                  <a:rPr lang="en-US" dirty="0"/>
                  <a:t>1. </a:t>
                </a:r>
                <a:r>
                  <a:rPr lang="en-US" b="1" dirty="0"/>
                  <a:t>Non-emptiness</a:t>
                </a:r>
                <a:r>
                  <a:rPr lang="en-US" dirty="0"/>
                  <a:t> : The zero vector is in </a:t>
                </a:r>
                <a14:m>
                  <m:oMath xmlns:m="http://schemas.openxmlformats.org/officeDocument/2006/math">
                    <m:r>
                      <a:rPr lang="en-US" i="1">
                        <a:latin typeface="Cambria Math" panose="02040503050406030204" pitchFamily="18" charset="0"/>
                      </a:rPr>
                      <m:t>𝑉</m:t>
                    </m:r>
                  </m:oMath>
                </a14:m>
                <a:endParaRPr lang="en-US" dirty="0"/>
              </a:p>
            </p:txBody>
          </p:sp>
        </mc:Choice>
        <mc:Fallback xmlns="">
          <p:sp>
            <p:nvSpPr>
              <p:cNvPr id="4" name="TextBox 3">
                <a:extLst>
                  <a:ext uri="{FF2B5EF4-FFF2-40B4-BE49-F238E27FC236}">
                    <a16:creationId xmlns:a16="http://schemas.microsoft.com/office/drawing/2014/main" id="{00AD47C3-0D3A-4412-86CE-214BEED1E49F}"/>
                  </a:ext>
                </a:extLst>
              </p:cNvPr>
              <p:cNvSpPr txBox="1">
                <a:spLocks noRot="1" noChangeAspect="1" noMove="1" noResize="1" noEditPoints="1" noAdjustHandles="1" noChangeArrowheads="1" noChangeShapeType="1" noTextEdit="1"/>
              </p:cNvSpPr>
              <p:nvPr/>
            </p:nvSpPr>
            <p:spPr>
              <a:xfrm>
                <a:off x="3883660" y="2275068"/>
                <a:ext cx="4993640" cy="369332"/>
              </a:xfrm>
              <a:prstGeom prst="rect">
                <a:avLst/>
              </a:prstGeom>
              <a:blipFill>
                <a:blip r:embed="rId4"/>
                <a:stretch>
                  <a:fillRect l="-97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0D762C4-0EC9-4501-A4CF-8D2F1175D8A9}"/>
                  </a:ext>
                </a:extLst>
              </p:cNvPr>
              <p:cNvSpPr txBox="1"/>
              <p:nvPr/>
            </p:nvSpPr>
            <p:spPr>
              <a:xfrm>
                <a:off x="3883660" y="2933417"/>
                <a:ext cx="6418580" cy="369332"/>
              </a:xfrm>
              <a:prstGeom prst="rect">
                <a:avLst/>
              </a:prstGeom>
              <a:noFill/>
            </p:spPr>
            <p:txBody>
              <a:bodyPr wrap="square" rtlCol="0">
                <a:spAutoFit/>
              </a:bodyPr>
              <a:lstStyle/>
              <a:p>
                <a:r>
                  <a:rPr lang="en-US" dirty="0"/>
                  <a:t>2. </a:t>
                </a:r>
                <a:r>
                  <a:rPr lang="en-US" b="1" dirty="0"/>
                  <a:t>Closure under addition</a:t>
                </a:r>
                <a:r>
                  <a:rPr lang="en-US" dirty="0"/>
                  <a:t> : If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𝑣</m:t>
                    </m:r>
                  </m:oMath>
                </a14:m>
                <a:r>
                  <a:rPr lang="en-US" dirty="0"/>
                  <a:t> are in </a:t>
                </a:r>
                <a14:m>
                  <m:oMath xmlns:m="http://schemas.openxmlformats.org/officeDocument/2006/math">
                    <m:r>
                      <a:rPr lang="en-US" i="1">
                        <a:latin typeface="Cambria Math" panose="02040503050406030204" pitchFamily="18" charset="0"/>
                      </a:rPr>
                      <m:t>𝑉</m:t>
                    </m:r>
                  </m:oMath>
                </a14:m>
                <a:r>
                  <a:rPr lang="en-US" dirty="0"/>
                  <a:t>, then   </a:t>
                </a:r>
                <a14:m>
                  <m:oMath xmlns:m="http://schemas.openxmlformats.org/officeDocument/2006/math">
                    <m:r>
                      <a:rPr lang="en-US" i="1">
                        <a:latin typeface="Cambria Math" panose="02040503050406030204" pitchFamily="18" charset="0"/>
                      </a:rPr>
                      <m:t>𝑢</m:t>
                    </m:r>
                    <m:r>
                      <a:rPr lang="en-US" b="0" i="0" smtClean="0">
                        <a:latin typeface="Cambria Math" panose="02040503050406030204" pitchFamily="18" charset="0"/>
                      </a:rPr>
                      <m:t>+ </m:t>
                    </m:r>
                    <m:r>
                      <a:rPr lang="en-US" i="1">
                        <a:latin typeface="Cambria Math" panose="02040503050406030204" pitchFamily="18" charset="0"/>
                      </a:rPr>
                      <m:t>𝑣</m:t>
                    </m:r>
                  </m:oMath>
                </a14:m>
                <a:r>
                  <a:rPr lang="en-US" dirty="0"/>
                  <a:t> is in </a:t>
                </a:r>
                <a14:m>
                  <m:oMath xmlns:m="http://schemas.openxmlformats.org/officeDocument/2006/math">
                    <m:r>
                      <a:rPr lang="en-US" i="1">
                        <a:latin typeface="Cambria Math" panose="02040503050406030204" pitchFamily="18" charset="0"/>
                      </a:rPr>
                      <m:t>𝑉</m:t>
                    </m:r>
                  </m:oMath>
                </a14:m>
                <a:r>
                  <a:rPr lang="en-US" dirty="0"/>
                  <a:t>  </a:t>
                </a:r>
              </a:p>
            </p:txBody>
          </p:sp>
        </mc:Choice>
        <mc:Fallback xmlns="">
          <p:sp>
            <p:nvSpPr>
              <p:cNvPr id="34" name="TextBox 33">
                <a:extLst>
                  <a:ext uri="{FF2B5EF4-FFF2-40B4-BE49-F238E27FC236}">
                    <a16:creationId xmlns:a16="http://schemas.microsoft.com/office/drawing/2014/main" id="{20D762C4-0EC9-4501-A4CF-8D2F1175D8A9}"/>
                  </a:ext>
                </a:extLst>
              </p:cNvPr>
              <p:cNvSpPr txBox="1">
                <a:spLocks noRot="1" noChangeAspect="1" noMove="1" noResize="1" noEditPoints="1" noAdjustHandles="1" noChangeArrowheads="1" noChangeShapeType="1" noTextEdit="1"/>
              </p:cNvSpPr>
              <p:nvPr/>
            </p:nvSpPr>
            <p:spPr>
              <a:xfrm>
                <a:off x="3883660" y="2933417"/>
                <a:ext cx="6418580" cy="369332"/>
              </a:xfrm>
              <a:prstGeom prst="rect">
                <a:avLst/>
              </a:prstGeom>
              <a:blipFill>
                <a:blip r:embed="rId5"/>
                <a:stretch>
                  <a:fillRect l="-76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DAA0088-F0FB-4497-921D-704AB3900804}"/>
                  </a:ext>
                </a:extLst>
              </p:cNvPr>
              <p:cNvSpPr txBox="1"/>
              <p:nvPr/>
            </p:nvSpPr>
            <p:spPr>
              <a:xfrm>
                <a:off x="3883660" y="3601178"/>
                <a:ext cx="6418580" cy="669992"/>
              </a:xfrm>
              <a:prstGeom prst="rect">
                <a:avLst/>
              </a:prstGeom>
              <a:noFill/>
            </p:spPr>
            <p:txBody>
              <a:bodyPr wrap="square" rtlCol="0">
                <a:spAutoFit/>
              </a:bodyPr>
              <a:lstStyle/>
              <a:p>
                <a:r>
                  <a:rPr lang="en-US" dirty="0"/>
                  <a:t>3. </a:t>
                </a:r>
                <a:r>
                  <a:rPr lang="en-US" b="1" dirty="0"/>
                  <a:t>Closure under scalar multiplication</a:t>
                </a:r>
                <a:r>
                  <a:rPr lang="en-US" dirty="0"/>
                  <a:t> : If </a:t>
                </a:r>
                <a14:m>
                  <m:oMath xmlns:m="http://schemas.openxmlformats.org/officeDocument/2006/math">
                    <m:r>
                      <a:rPr lang="en-US" b="0" i="1" smtClean="0">
                        <a:latin typeface="Cambria Math" panose="02040503050406030204" pitchFamily="18" charset="0"/>
                      </a:rPr>
                      <m:t>𝑣</m:t>
                    </m:r>
                  </m:oMath>
                </a14:m>
                <a:r>
                  <a:rPr lang="en-US" dirty="0"/>
                  <a:t> is in </a:t>
                </a:r>
                <a14:m>
                  <m:oMath xmlns:m="http://schemas.openxmlformats.org/officeDocument/2006/math">
                    <m:r>
                      <a:rPr lang="en-US" i="1">
                        <a:latin typeface="Cambria Math" panose="02040503050406030204" pitchFamily="18" charset="0"/>
                      </a:rPr>
                      <m:t>𝑉</m:t>
                    </m:r>
                  </m:oMath>
                </a14:m>
                <a:r>
                  <a:rPr lang="en-US" dirty="0"/>
                  <a:t> and </a:t>
                </a:r>
                <a14:m>
                  <m:oMath xmlns:m="http://schemas.openxmlformats.org/officeDocument/2006/math">
                    <m:r>
                      <a:rPr lang="en-US" b="0" i="1" smtClean="0">
                        <a:latin typeface="Cambria Math" panose="02040503050406030204" pitchFamily="18" charset="0"/>
                      </a:rPr>
                      <m:t>𝑐</m:t>
                    </m:r>
                  </m:oMath>
                </a14:m>
                <a:r>
                  <a:rPr lang="en-US" dirty="0"/>
                  <a:t> is in</a:t>
                </a:r>
                <a14:m>
                  <m:oMath xmlns:m="http://schemas.openxmlformats.org/officeDocument/2006/math">
                    <m:sSup>
                      <m:sSupPr>
                        <m:ctrlPr>
                          <a:rPr lang="en-US" i="1" smtClean="0">
                            <a:latin typeface="Cambria Math" panose="02040503050406030204" pitchFamily="18" charset="0"/>
                          </a:rPr>
                        </m:ctrlPr>
                      </m:sSupPr>
                      <m:e>
                        <m:r>
                          <a:rPr lang="en-US" b="0" i="0" smtClean="0">
                            <a:latin typeface="Cambria Math" panose="02040503050406030204" pitchFamily="18" charset="0"/>
                          </a:rPr>
                          <m:t>  </m:t>
                        </m:r>
                        <m:r>
                          <a:rPr lang="en-US">
                            <a:latin typeface="Cambria Math" panose="02040503050406030204" pitchFamily="18" charset="0"/>
                          </a:rPr>
                          <m:t>ℝ</m:t>
                        </m:r>
                      </m:e>
                      <m:sup>
                        <m:r>
                          <a:rPr lang="en-US" b="0" i="1" smtClean="0">
                            <a:latin typeface="Cambria Math" panose="02040503050406030204" pitchFamily="18" charset="0"/>
                          </a:rPr>
                          <m:t>1</m:t>
                        </m:r>
                      </m:sup>
                    </m:sSup>
                  </m:oMath>
                </a14:m>
                <a:r>
                  <a:rPr lang="en-US" dirty="0"/>
                  <a:t>, then</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𝑐𝑣</m:t>
                    </m:r>
                  </m:oMath>
                </a14:m>
                <a:r>
                  <a:rPr lang="en-US" dirty="0"/>
                  <a:t> is in </a:t>
                </a:r>
                <a14:m>
                  <m:oMath xmlns:m="http://schemas.openxmlformats.org/officeDocument/2006/math">
                    <m:r>
                      <a:rPr lang="en-US" i="1">
                        <a:latin typeface="Cambria Math" panose="02040503050406030204" pitchFamily="18" charset="0"/>
                      </a:rPr>
                      <m:t>𝑉</m:t>
                    </m:r>
                  </m:oMath>
                </a14:m>
                <a:r>
                  <a:rPr lang="en-US" dirty="0"/>
                  <a:t>  </a:t>
                </a:r>
              </a:p>
            </p:txBody>
          </p:sp>
        </mc:Choice>
        <mc:Fallback xmlns="">
          <p:sp>
            <p:nvSpPr>
              <p:cNvPr id="39" name="TextBox 38">
                <a:extLst>
                  <a:ext uri="{FF2B5EF4-FFF2-40B4-BE49-F238E27FC236}">
                    <a16:creationId xmlns:a16="http://schemas.microsoft.com/office/drawing/2014/main" id="{ADAA0088-F0FB-4497-921D-704AB3900804}"/>
                  </a:ext>
                </a:extLst>
              </p:cNvPr>
              <p:cNvSpPr txBox="1">
                <a:spLocks noRot="1" noChangeAspect="1" noMove="1" noResize="1" noEditPoints="1" noAdjustHandles="1" noChangeArrowheads="1" noChangeShapeType="1" noTextEdit="1"/>
              </p:cNvSpPr>
              <p:nvPr/>
            </p:nvSpPr>
            <p:spPr>
              <a:xfrm>
                <a:off x="3883660" y="3601178"/>
                <a:ext cx="6418580" cy="669992"/>
              </a:xfrm>
              <a:prstGeom prst="rect">
                <a:avLst/>
              </a:prstGeom>
              <a:blipFill>
                <a:blip r:embed="rId6"/>
                <a:stretch>
                  <a:fillRect l="-760" t="-5455" b="-1000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D9957BC-2688-4D13-A62F-D9A30E82464B}"/>
              </a:ext>
            </a:extLst>
          </p:cNvPr>
          <p:cNvSpPr/>
          <p:nvPr/>
        </p:nvSpPr>
        <p:spPr>
          <a:xfrm>
            <a:off x="2702560" y="2092960"/>
            <a:ext cx="7985760" cy="2753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09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1000"/>
                                        <p:tgtEl>
                                          <p:spTgt spid="39"/>
                                        </p:tgtEl>
                                      </p:cBhvr>
                                    </p:animEffect>
                                    <p:anim calcmode="lin" valueType="num">
                                      <p:cBhvr>
                                        <p:cTn id="29" dur="1000" fill="hold"/>
                                        <p:tgtEl>
                                          <p:spTgt spid="39"/>
                                        </p:tgtEl>
                                        <p:attrNameLst>
                                          <p:attrName>ppt_x</p:attrName>
                                        </p:attrNameLst>
                                      </p:cBhvr>
                                      <p:tavLst>
                                        <p:tav tm="0">
                                          <p:val>
                                            <p:strVal val="#ppt_x"/>
                                          </p:val>
                                        </p:tav>
                                        <p:tav tm="100000">
                                          <p:val>
                                            <p:strVal val="#ppt_x"/>
                                          </p:val>
                                        </p:tav>
                                      </p:tavLst>
                                    </p:anim>
                                    <p:anim calcmode="lin" valueType="num">
                                      <p:cBhvr>
                                        <p:cTn id="3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4" grpId="0"/>
      <p:bldP spid="39"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94D20-5533-481C-A381-BD921BBDA10F}"/>
              </a:ext>
            </a:extLst>
          </p:cNvPr>
          <p:cNvSpPr txBox="1"/>
          <p:nvPr/>
        </p:nvSpPr>
        <p:spPr>
          <a:xfrm>
            <a:off x="223122" y="293240"/>
            <a:ext cx="6856137" cy="461665"/>
          </a:xfrm>
          <a:prstGeom prst="rect">
            <a:avLst/>
          </a:prstGeom>
          <a:noFill/>
        </p:spPr>
        <p:txBody>
          <a:bodyPr wrap="square" rtlCol="0">
            <a:spAutoFit/>
          </a:bodyPr>
          <a:lstStyle/>
          <a:p>
            <a:r>
              <a:rPr lang="en-US" sz="2400" b="1" dirty="0">
                <a:solidFill>
                  <a:srgbClr val="00B0F0"/>
                </a:solidFill>
              </a:rPr>
              <a:t>Subspace -Illustration</a:t>
            </a:r>
            <a:endParaRPr lang="en-IN" sz="2400" b="1" dirty="0">
              <a:solidFill>
                <a:srgbClr val="00B0F0"/>
              </a:solidFill>
            </a:endParaRPr>
          </a:p>
        </p:txBody>
      </p:sp>
      <p:grpSp>
        <p:nvGrpSpPr>
          <p:cNvPr id="14" name="Group 13">
            <a:extLst>
              <a:ext uri="{FF2B5EF4-FFF2-40B4-BE49-F238E27FC236}">
                <a16:creationId xmlns:a16="http://schemas.microsoft.com/office/drawing/2014/main" id="{50A62D8F-D59A-4003-9F1F-7F58F60FA444}"/>
              </a:ext>
            </a:extLst>
          </p:cNvPr>
          <p:cNvGrpSpPr/>
          <p:nvPr/>
        </p:nvGrpSpPr>
        <p:grpSpPr>
          <a:xfrm>
            <a:off x="346228" y="1793289"/>
            <a:ext cx="3888420" cy="3586578"/>
            <a:chOff x="355106" y="1970843"/>
            <a:chExt cx="3888420" cy="3586578"/>
          </a:xfrm>
        </p:grpSpPr>
        <p:cxnSp>
          <p:nvCxnSpPr>
            <p:cNvPr id="7" name="Straight Connector 6">
              <a:extLst>
                <a:ext uri="{FF2B5EF4-FFF2-40B4-BE49-F238E27FC236}">
                  <a16:creationId xmlns:a16="http://schemas.microsoft.com/office/drawing/2014/main" id="{8951484A-C2A9-4B8D-ADB5-F04040E518CE}"/>
                </a:ext>
              </a:extLst>
            </p:cNvPr>
            <p:cNvCxnSpPr/>
            <p:nvPr/>
          </p:nvCxnSpPr>
          <p:spPr>
            <a:xfrm>
              <a:off x="1997476" y="1970843"/>
              <a:ext cx="0" cy="358657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4A04029-9D71-4B16-B165-8A441B56D12A}"/>
                </a:ext>
              </a:extLst>
            </p:cNvPr>
            <p:cNvCxnSpPr/>
            <p:nvPr/>
          </p:nvCxnSpPr>
          <p:spPr>
            <a:xfrm>
              <a:off x="355106" y="3586579"/>
              <a:ext cx="388842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642B3E0-9FC6-4D33-8336-9862807C3740}"/>
                </a:ext>
              </a:extLst>
            </p:cNvPr>
            <p:cNvSpPr/>
            <p:nvPr/>
          </p:nvSpPr>
          <p:spPr>
            <a:xfrm>
              <a:off x="1997476" y="2618913"/>
              <a:ext cx="1384911" cy="967666"/>
            </a:xfrm>
            <a:prstGeom prst="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54099AF-5EBC-4EF8-ACBA-861B88B03BCD}"/>
              </a:ext>
            </a:extLst>
          </p:cNvPr>
          <p:cNvSpPr txBox="1"/>
          <p:nvPr/>
        </p:nvSpPr>
        <p:spPr>
          <a:xfrm>
            <a:off x="2339267" y="1509204"/>
            <a:ext cx="1895377" cy="369332"/>
          </a:xfrm>
          <a:prstGeom prst="rect">
            <a:avLst/>
          </a:prstGeom>
          <a:noFill/>
        </p:spPr>
        <p:txBody>
          <a:bodyPr wrap="square" rtlCol="0">
            <a:spAutoFit/>
          </a:bodyPr>
          <a:lstStyle/>
          <a:p>
            <a:r>
              <a:rPr lang="en-US" dirty="0"/>
              <a:t>Not a Sub-space ! </a:t>
            </a:r>
          </a:p>
        </p:txBody>
      </p:sp>
      <p:grpSp>
        <p:nvGrpSpPr>
          <p:cNvPr id="24" name="Group 23">
            <a:extLst>
              <a:ext uri="{FF2B5EF4-FFF2-40B4-BE49-F238E27FC236}">
                <a16:creationId xmlns:a16="http://schemas.microsoft.com/office/drawing/2014/main" id="{35B50A7F-34A6-49A3-8A7F-2E109833E1BC}"/>
              </a:ext>
            </a:extLst>
          </p:cNvPr>
          <p:cNvGrpSpPr/>
          <p:nvPr/>
        </p:nvGrpSpPr>
        <p:grpSpPr>
          <a:xfrm>
            <a:off x="1988598" y="2925192"/>
            <a:ext cx="1020933" cy="483833"/>
            <a:chOff x="1988598" y="2925192"/>
            <a:chExt cx="1020933" cy="483833"/>
          </a:xfrm>
        </p:grpSpPr>
        <p:cxnSp>
          <p:nvCxnSpPr>
            <p:cNvPr id="16" name="Straight Arrow Connector 15">
              <a:extLst>
                <a:ext uri="{FF2B5EF4-FFF2-40B4-BE49-F238E27FC236}">
                  <a16:creationId xmlns:a16="http://schemas.microsoft.com/office/drawing/2014/main" id="{4DFDC2DF-03FF-4C25-8057-CDD7961EC0A7}"/>
                </a:ext>
              </a:extLst>
            </p:cNvPr>
            <p:cNvCxnSpPr/>
            <p:nvPr/>
          </p:nvCxnSpPr>
          <p:spPr>
            <a:xfrm flipV="1">
              <a:off x="1988598" y="2925192"/>
              <a:ext cx="914400" cy="483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17212D79-8222-4A65-9592-576958CE9A35}"/>
                </a:ext>
              </a:extLst>
            </p:cNvPr>
            <p:cNvSpPr txBox="1"/>
            <p:nvPr/>
          </p:nvSpPr>
          <p:spPr>
            <a:xfrm>
              <a:off x="2796467" y="2956264"/>
              <a:ext cx="213064" cy="369332"/>
            </a:xfrm>
            <a:prstGeom prst="rect">
              <a:avLst/>
            </a:prstGeom>
            <a:noFill/>
          </p:spPr>
          <p:txBody>
            <a:bodyPr wrap="square" rtlCol="0">
              <a:spAutoFit/>
            </a:bodyPr>
            <a:lstStyle/>
            <a:p>
              <a:r>
                <a:rPr lang="en-US" dirty="0"/>
                <a:t>x</a:t>
              </a:r>
            </a:p>
          </p:txBody>
        </p:sp>
      </p:grpSp>
      <p:grpSp>
        <p:nvGrpSpPr>
          <p:cNvPr id="25" name="Group 24">
            <a:extLst>
              <a:ext uri="{FF2B5EF4-FFF2-40B4-BE49-F238E27FC236}">
                <a16:creationId xmlns:a16="http://schemas.microsoft.com/office/drawing/2014/main" id="{ED5F78C4-9D54-4177-AE40-E3414ADB647E}"/>
              </a:ext>
            </a:extLst>
          </p:cNvPr>
          <p:cNvGrpSpPr/>
          <p:nvPr/>
        </p:nvGrpSpPr>
        <p:grpSpPr>
          <a:xfrm>
            <a:off x="1988597" y="2501738"/>
            <a:ext cx="350670" cy="907287"/>
            <a:chOff x="1988597" y="2501738"/>
            <a:chExt cx="350670" cy="907287"/>
          </a:xfrm>
        </p:grpSpPr>
        <p:cxnSp>
          <p:nvCxnSpPr>
            <p:cNvPr id="18" name="Straight Arrow Connector 17">
              <a:extLst>
                <a:ext uri="{FF2B5EF4-FFF2-40B4-BE49-F238E27FC236}">
                  <a16:creationId xmlns:a16="http://schemas.microsoft.com/office/drawing/2014/main" id="{763FA285-5445-4D18-B4C2-E2E50FA74A4E}"/>
                </a:ext>
              </a:extLst>
            </p:cNvPr>
            <p:cNvCxnSpPr>
              <a:cxnSpLocks/>
            </p:cNvCxnSpPr>
            <p:nvPr/>
          </p:nvCxnSpPr>
          <p:spPr>
            <a:xfrm flipV="1">
              <a:off x="1988598" y="2503503"/>
              <a:ext cx="350669" cy="905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5E22A27-72A8-47DB-980C-C4CD7E486409}"/>
                </a:ext>
              </a:extLst>
            </p:cNvPr>
            <p:cNvSpPr txBox="1"/>
            <p:nvPr/>
          </p:nvSpPr>
          <p:spPr>
            <a:xfrm>
              <a:off x="1988597" y="2501738"/>
              <a:ext cx="213064" cy="369332"/>
            </a:xfrm>
            <a:prstGeom prst="rect">
              <a:avLst/>
            </a:prstGeom>
            <a:noFill/>
          </p:spPr>
          <p:txBody>
            <a:bodyPr wrap="square" rtlCol="0">
              <a:spAutoFit/>
            </a:bodyPr>
            <a:lstStyle/>
            <a:p>
              <a:r>
                <a:rPr lang="en-US" dirty="0"/>
                <a:t>y</a:t>
              </a:r>
            </a:p>
          </p:txBody>
        </p:sp>
      </p:grpSp>
      <p:grpSp>
        <p:nvGrpSpPr>
          <p:cNvPr id="28" name="Group 27">
            <a:extLst>
              <a:ext uri="{FF2B5EF4-FFF2-40B4-BE49-F238E27FC236}">
                <a16:creationId xmlns:a16="http://schemas.microsoft.com/office/drawing/2014/main" id="{BEA6BC23-3274-41F7-8C9B-B959CE7B2B5F}"/>
              </a:ext>
            </a:extLst>
          </p:cNvPr>
          <p:cNvGrpSpPr/>
          <p:nvPr/>
        </p:nvGrpSpPr>
        <p:grpSpPr>
          <a:xfrm>
            <a:off x="1988598" y="1981486"/>
            <a:ext cx="1182938" cy="1427541"/>
            <a:chOff x="1988598" y="1981486"/>
            <a:chExt cx="1182938" cy="1427541"/>
          </a:xfrm>
        </p:grpSpPr>
        <p:cxnSp>
          <p:nvCxnSpPr>
            <p:cNvPr id="20" name="Straight Arrow Connector 19">
              <a:extLst>
                <a:ext uri="{FF2B5EF4-FFF2-40B4-BE49-F238E27FC236}">
                  <a16:creationId xmlns:a16="http://schemas.microsoft.com/office/drawing/2014/main" id="{E87D6121-1E78-4876-B214-A295C99A7E32}"/>
                </a:ext>
              </a:extLst>
            </p:cNvPr>
            <p:cNvCxnSpPr>
              <a:cxnSpLocks/>
            </p:cNvCxnSpPr>
            <p:nvPr/>
          </p:nvCxnSpPr>
          <p:spPr>
            <a:xfrm flipV="1">
              <a:off x="1988598" y="2037853"/>
              <a:ext cx="1182938" cy="137117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7" name="TextBox 26">
              <a:extLst>
                <a:ext uri="{FF2B5EF4-FFF2-40B4-BE49-F238E27FC236}">
                  <a16:creationId xmlns:a16="http://schemas.microsoft.com/office/drawing/2014/main" id="{18FCC7E0-9AC2-46DE-A1C1-22CF50A779EA}"/>
                </a:ext>
              </a:extLst>
            </p:cNvPr>
            <p:cNvSpPr txBox="1"/>
            <p:nvPr/>
          </p:nvSpPr>
          <p:spPr>
            <a:xfrm>
              <a:off x="2290438" y="1981486"/>
              <a:ext cx="874449" cy="369332"/>
            </a:xfrm>
            <a:prstGeom prst="rect">
              <a:avLst/>
            </a:prstGeom>
            <a:noFill/>
          </p:spPr>
          <p:txBody>
            <a:bodyPr wrap="square" rtlCol="0">
              <a:spAutoFit/>
            </a:bodyPr>
            <a:lstStyle/>
            <a:p>
              <a:r>
                <a:rPr lang="en-US" dirty="0"/>
                <a:t>x + y</a:t>
              </a:r>
            </a:p>
          </p:txBody>
        </p:sp>
      </p:grpSp>
      <p:grpSp>
        <p:nvGrpSpPr>
          <p:cNvPr id="32" name="Group 31">
            <a:extLst>
              <a:ext uri="{FF2B5EF4-FFF2-40B4-BE49-F238E27FC236}">
                <a16:creationId xmlns:a16="http://schemas.microsoft.com/office/drawing/2014/main" id="{14BFE8F6-A3B2-4B5E-861F-92BD1D5C7D0A}"/>
              </a:ext>
            </a:extLst>
          </p:cNvPr>
          <p:cNvGrpSpPr/>
          <p:nvPr/>
        </p:nvGrpSpPr>
        <p:grpSpPr>
          <a:xfrm>
            <a:off x="2010787" y="2037853"/>
            <a:ext cx="2567870" cy="1357909"/>
            <a:chOff x="2010787" y="2037853"/>
            <a:chExt cx="2567870" cy="1357909"/>
          </a:xfrm>
        </p:grpSpPr>
        <p:cxnSp>
          <p:nvCxnSpPr>
            <p:cNvPr id="31" name="Straight Arrow Connector 30">
              <a:extLst>
                <a:ext uri="{FF2B5EF4-FFF2-40B4-BE49-F238E27FC236}">
                  <a16:creationId xmlns:a16="http://schemas.microsoft.com/office/drawing/2014/main" id="{EFE0BE1A-AD37-405D-B6D2-A36BCBD28DD1}"/>
                </a:ext>
              </a:extLst>
            </p:cNvPr>
            <p:cNvCxnSpPr>
              <a:cxnSpLocks/>
            </p:cNvCxnSpPr>
            <p:nvPr/>
          </p:nvCxnSpPr>
          <p:spPr>
            <a:xfrm flipV="1">
              <a:off x="2010787" y="2037853"/>
              <a:ext cx="2516825" cy="1357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0D2C5E05-87CF-4F91-B9B8-9747D41F768A}"/>
                </a:ext>
              </a:extLst>
            </p:cNvPr>
            <p:cNvSpPr txBox="1"/>
            <p:nvPr/>
          </p:nvSpPr>
          <p:spPr>
            <a:xfrm>
              <a:off x="3890631" y="2307891"/>
              <a:ext cx="688026" cy="369332"/>
            </a:xfrm>
            <a:prstGeom prst="rect">
              <a:avLst/>
            </a:prstGeom>
            <a:noFill/>
          </p:spPr>
          <p:txBody>
            <a:bodyPr wrap="square" rtlCol="0">
              <a:spAutoFit/>
            </a:bodyPr>
            <a:lstStyle/>
            <a:p>
              <a:r>
                <a:rPr lang="en-US" dirty="0"/>
                <a:t>3x</a:t>
              </a:r>
            </a:p>
          </p:txBody>
        </p:sp>
      </p:grpSp>
      <p:grpSp>
        <p:nvGrpSpPr>
          <p:cNvPr id="36" name="Group 35">
            <a:extLst>
              <a:ext uri="{FF2B5EF4-FFF2-40B4-BE49-F238E27FC236}">
                <a16:creationId xmlns:a16="http://schemas.microsoft.com/office/drawing/2014/main" id="{0BC7B5CB-CA39-45C3-A8D2-1E9EBDC4A5FD}"/>
              </a:ext>
            </a:extLst>
          </p:cNvPr>
          <p:cNvGrpSpPr/>
          <p:nvPr/>
        </p:nvGrpSpPr>
        <p:grpSpPr>
          <a:xfrm>
            <a:off x="6775141" y="1793289"/>
            <a:ext cx="3888420" cy="3586578"/>
            <a:chOff x="355106" y="1970843"/>
            <a:chExt cx="3888420" cy="3586578"/>
          </a:xfrm>
        </p:grpSpPr>
        <p:cxnSp>
          <p:nvCxnSpPr>
            <p:cNvPr id="37" name="Straight Connector 36">
              <a:extLst>
                <a:ext uri="{FF2B5EF4-FFF2-40B4-BE49-F238E27FC236}">
                  <a16:creationId xmlns:a16="http://schemas.microsoft.com/office/drawing/2014/main" id="{FDC37E40-09C5-4E70-98E8-47323878B983}"/>
                </a:ext>
              </a:extLst>
            </p:cNvPr>
            <p:cNvCxnSpPr/>
            <p:nvPr/>
          </p:nvCxnSpPr>
          <p:spPr>
            <a:xfrm>
              <a:off x="1997476" y="1970843"/>
              <a:ext cx="0" cy="358657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C67ABB6-88D6-45FA-BA66-D0620DFD2AC8}"/>
                </a:ext>
              </a:extLst>
            </p:cNvPr>
            <p:cNvCxnSpPr/>
            <p:nvPr/>
          </p:nvCxnSpPr>
          <p:spPr>
            <a:xfrm>
              <a:off x="355106" y="3586579"/>
              <a:ext cx="3888420" cy="0"/>
            </a:xfrm>
            <a:prstGeom prst="line">
              <a:avLst/>
            </a:prstGeom>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2A2BAAAD-6906-4738-9883-C21C20E8A9E2}"/>
              </a:ext>
            </a:extLst>
          </p:cNvPr>
          <p:cNvCxnSpPr>
            <a:cxnSpLocks/>
          </p:cNvCxnSpPr>
          <p:nvPr/>
        </p:nvCxnSpPr>
        <p:spPr>
          <a:xfrm flipV="1">
            <a:off x="5477513" y="754905"/>
            <a:ext cx="5308856" cy="4349755"/>
          </a:xfrm>
          <a:prstGeom prst="line">
            <a:avLst/>
          </a:prstGeom>
        </p:spPr>
        <p:style>
          <a:lnRef idx="3">
            <a:schemeClr val="accent6"/>
          </a:lnRef>
          <a:fillRef idx="0">
            <a:schemeClr val="accent6"/>
          </a:fillRef>
          <a:effectRef idx="2">
            <a:schemeClr val="accent6"/>
          </a:effectRef>
          <a:fontRef idx="minor">
            <a:schemeClr val="tx1"/>
          </a:fontRef>
        </p:style>
      </p:cxnSp>
      <p:grpSp>
        <p:nvGrpSpPr>
          <p:cNvPr id="43" name="Group 42">
            <a:extLst>
              <a:ext uri="{FF2B5EF4-FFF2-40B4-BE49-F238E27FC236}">
                <a16:creationId xmlns:a16="http://schemas.microsoft.com/office/drawing/2014/main" id="{142F67E1-D670-4D8D-BD13-2B6224790AFF}"/>
              </a:ext>
            </a:extLst>
          </p:cNvPr>
          <p:cNvGrpSpPr/>
          <p:nvPr/>
        </p:nvGrpSpPr>
        <p:grpSpPr>
          <a:xfrm>
            <a:off x="8417511" y="2080957"/>
            <a:ext cx="886288" cy="1328067"/>
            <a:chOff x="8417511" y="2080957"/>
            <a:chExt cx="886288" cy="1328067"/>
          </a:xfrm>
        </p:grpSpPr>
        <p:cxnSp>
          <p:nvCxnSpPr>
            <p:cNvPr id="42" name="Straight Arrow Connector 41">
              <a:extLst>
                <a:ext uri="{FF2B5EF4-FFF2-40B4-BE49-F238E27FC236}">
                  <a16:creationId xmlns:a16="http://schemas.microsoft.com/office/drawing/2014/main" id="{C4E364C2-3474-40FE-95D6-9E296A954351}"/>
                </a:ext>
              </a:extLst>
            </p:cNvPr>
            <p:cNvCxnSpPr/>
            <p:nvPr/>
          </p:nvCxnSpPr>
          <p:spPr>
            <a:xfrm flipV="1">
              <a:off x="8417511" y="2080957"/>
              <a:ext cx="779755" cy="1328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0B714AA3-456C-46FF-9F0E-36C3B02C0AF7}"/>
                </a:ext>
              </a:extLst>
            </p:cNvPr>
            <p:cNvSpPr txBox="1"/>
            <p:nvPr/>
          </p:nvSpPr>
          <p:spPr>
            <a:xfrm>
              <a:off x="9090735" y="2256693"/>
              <a:ext cx="213064" cy="369332"/>
            </a:xfrm>
            <a:prstGeom prst="rect">
              <a:avLst/>
            </a:prstGeom>
            <a:noFill/>
          </p:spPr>
          <p:txBody>
            <a:bodyPr wrap="square" rtlCol="0">
              <a:spAutoFit/>
            </a:bodyPr>
            <a:lstStyle/>
            <a:p>
              <a:r>
                <a:rPr lang="en-US" dirty="0"/>
                <a:t>x</a:t>
              </a:r>
            </a:p>
          </p:txBody>
        </p:sp>
      </p:grpSp>
      <p:sp>
        <p:nvSpPr>
          <p:cNvPr id="44" name="Oval 43">
            <a:extLst>
              <a:ext uri="{FF2B5EF4-FFF2-40B4-BE49-F238E27FC236}">
                <a16:creationId xmlns:a16="http://schemas.microsoft.com/office/drawing/2014/main" id="{560AC4B9-0A76-4516-9BB1-D1BC4AF78DA2}"/>
              </a:ext>
            </a:extLst>
          </p:cNvPr>
          <p:cNvSpPr/>
          <p:nvPr/>
        </p:nvSpPr>
        <p:spPr>
          <a:xfrm>
            <a:off x="8363505" y="3347336"/>
            <a:ext cx="108009" cy="1233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30B8422-2CE5-4C90-ADEC-87C5F2BC8C00}"/>
              </a:ext>
            </a:extLst>
          </p:cNvPr>
          <p:cNvSpPr txBox="1"/>
          <p:nvPr/>
        </p:nvSpPr>
        <p:spPr>
          <a:xfrm>
            <a:off x="8428236" y="3464055"/>
            <a:ext cx="2455414" cy="369332"/>
          </a:xfrm>
          <a:prstGeom prst="rect">
            <a:avLst/>
          </a:prstGeom>
          <a:noFill/>
        </p:spPr>
        <p:txBody>
          <a:bodyPr wrap="square" rtlCol="0">
            <a:spAutoFit/>
          </a:bodyPr>
          <a:lstStyle/>
          <a:p>
            <a:r>
              <a:rPr lang="en-US" dirty="0"/>
              <a:t>0.x not in sub-space</a:t>
            </a:r>
          </a:p>
        </p:txBody>
      </p:sp>
      <p:sp>
        <p:nvSpPr>
          <p:cNvPr id="50" name="TextBox 49">
            <a:extLst>
              <a:ext uri="{FF2B5EF4-FFF2-40B4-BE49-F238E27FC236}">
                <a16:creationId xmlns:a16="http://schemas.microsoft.com/office/drawing/2014/main" id="{A4E68FFA-EE6E-457A-9D82-7E2A52E56C7E}"/>
              </a:ext>
            </a:extLst>
          </p:cNvPr>
          <p:cNvSpPr txBox="1"/>
          <p:nvPr/>
        </p:nvSpPr>
        <p:spPr>
          <a:xfrm>
            <a:off x="8413058" y="863933"/>
            <a:ext cx="1895377" cy="369332"/>
          </a:xfrm>
          <a:prstGeom prst="rect">
            <a:avLst/>
          </a:prstGeom>
          <a:noFill/>
        </p:spPr>
        <p:txBody>
          <a:bodyPr wrap="square" rtlCol="0">
            <a:spAutoFit/>
          </a:bodyPr>
          <a:lstStyle/>
          <a:p>
            <a:r>
              <a:rPr lang="en-US" dirty="0"/>
              <a:t>Not a Sub-space ! </a:t>
            </a:r>
          </a:p>
        </p:txBody>
      </p:sp>
      <p:grpSp>
        <p:nvGrpSpPr>
          <p:cNvPr id="30" name="Group 29">
            <a:extLst>
              <a:ext uri="{FF2B5EF4-FFF2-40B4-BE49-F238E27FC236}">
                <a16:creationId xmlns:a16="http://schemas.microsoft.com/office/drawing/2014/main" id="{E924E33B-38E7-4541-B7E5-CA380B47B560}"/>
              </a:ext>
            </a:extLst>
          </p:cNvPr>
          <p:cNvGrpSpPr/>
          <p:nvPr/>
        </p:nvGrpSpPr>
        <p:grpSpPr>
          <a:xfrm>
            <a:off x="2905218" y="2020553"/>
            <a:ext cx="492714" cy="905522"/>
            <a:chOff x="1988598" y="2503503"/>
            <a:chExt cx="492714" cy="905522"/>
          </a:xfrm>
        </p:grpSpPr>
        <p:cxnSp>
          <p:nvCxnSpPr>
            <p:cNvPr id="34" name="Straight Arrow Connector 33">
              <a:extLst>
                <a:ext uri="{FF2B5EF4-FFF2-40B4-BE49-F238E27FC236}">
                  <a16:creationId xmlns:a16="http://schemas.microsoft.com/office/drawing/2014/main" id="{579ED5F5-665F-4B21-A18F-96F91563083D}"/>
                </a:ext>
              </a:extLst>
            </p:cNvPr>
            <p:cNvCxnSpPr>
              <a:cxnSpLocks/>
            </p:cNvCxnSpPr>
            <p:nvPr/>
          </p:nvCxnSpPr>
          <p:spPr>
            <a:xfrm flipV="1">
              <a:off x="1988598" y="2503503"/>
              <a:ext cx="350669" cy="905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EBCA2D8-F70B-4AE7-A7CF-0C482D92F7BF}"/>
                </a:ext>
              </a:extLst>
            </p:cNvPr>
            <p:cNvSpPr txBox="1"/>
            <p:nvPr/>
          </p:nvSpPr>
          <p:spPr>
            <a:xfrm>
              <a:off x="2268248" y="2509707"/>
              <a:ext cx="213064" cy="369332"/>
            </a:xfrm>
            <a:prstGeom prst="rect">
              <a:avLst/>
            </a:prstGeom>
            <a:noFill/>
          </p:spPr>
          <p:txBody>
            <a:bodyPr wrap="square" rtlCol="0">
              <a:spAutoFit/>
            </a:bodyPr>
            <a:lstStyle/>
            <a:p>
              <a:r>
                <a:rPr lang="en-US" dirty="0"/>
                <a:t>y</a:t>
              </a:r>
            </a:p>
          </p:txBody>
        </p:sp>
      </p:grpSp>
    </p:spTree>
    <p:extLst>
      <p:ext uri="{BB962C8B-B14F-4D97-AF65-F5344CB8AC3E}">
        <p14:creationId xmlns:p14="http://schemas.microsoft.com/office/powerpoint/2010/main" val="245143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10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25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1000"/>
                                        <p:tgtEl>
                                          <p:spTgt spid="36"/>
                                        </p:tgtEl>
                                      </p:cBhvr>
                                    </p:animEffect>
                                    <p:anim calcmode="lin" valueType="num">
                                      <p:cBhvr>
                                        <p:cTn id="55" dur="1000" fill="hold"/>
                                        <p:tgtEl>
                                          <p:spTgt spid="36"/>
                                        </p:tgtEl>
                                        <p:attrNameLst>
                                          <p:attrName>ppt_x</p:attrName>
                                        </p:attrNameLst>
                                      </p:cBhvr>
                                      <p:tavLst>
                                        <p:tav tm="0">
                                          <p:val>
                                            <p:strVal val="#ppt_x"/>
                                          </p:val>
                                        </p:tav>
                                        <p:tav tm="100000">
                                          <p:val>
                                            <p:strVal val="#ppt_x"/>
                                          </p:val>
                                        </p:tav>
                                      </p:tavLst>
                                    </p:anim>
                                    <p:anim calcmode="lin" valueType="num">
                                      <p:cBhvr>
                                        <p:cTn id="5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1000"/>
                                        <p:tgtEl>
                                          <p:spTgt spid="35"/>
                                        </p:tgtEl>
                                      </p:cBhvr>
                                    </p:animEffect>
                                    <p:anim calcmode="lin" valueType="num">
                                      <p:cBhvr>
                                        <p:cTn id="62" dur="1000" fill="hold"/>
                                        <p:tgtEl>
                                          <p:spTgt spid="35"/>
                                        </p:tgtEl>
                                        <p:attrNameLst>
                                          <p:attrName>ppt_x</p:attrName>
                                        </p:attrNameLst>
                                      </p:cBhvr>
                                      <p:tavLst>
                                        <p:tav tm="0">
                                          <p:val>
                                            <p:strVal val="#ppt_x"/>
                                          </p:val>
                                        </p:tav>
                                        <p:tav tm="100000">
                                          <p:val>
                                            <p:strVal val="#ppt_x"/>
                                          </p:val>
                                        </p:tav>
                                      </p:tavLst>
                                    </p:anim>
                                    <p:anim calcmode="lin" valueType="num">
                                      <p:cBhvr>
                                        <p:cTn id="6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1000"/>
                                        <p:tgtEl>
                                          <p:spTgt spid="43"/>
                                        </p:tgtEl>
                                      </p:cBhvr>
                                    </p:animEffect>
                                    <p:anim calcmode="lin" valueType="num">
                                      <p:cBhvr>
                                        <p:cTn id="69" dur="1000" fill="hold"/>
                                        <p:tgtEl>
                                          <p:spTgt spid="43"/>
                                        </p:tgtEl>
                                        <p:attrNameLst>
                                          <p:attrName>ppt_x</p:attrName>
                                        </p:attrNameLst>
                                      </p:cBhvr>
                                      <p:tavLst>
                                        <p:tav tm="0">
                                          <p:val>
                                            <p:strVal val="#ppt_x"/>
                                          </p:val>
                                        </p:tav>
                                        <p:tav tm="100000">
                                          <p:val>
                                            <p:strVal val="#ppt_x"/>
                                          </p:val>
                                        </p:tav>
                                      </p:tavLst>
                                    </p:anim>
                                    <p:anim calcmode="lin" valueType="num">
                                      <p:cBhvr>
                                        <p:cTn id="7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1000"/>
                                        <p:tgtEl>
                                          <p:spTgt spid="44"/>
                                        </p:tgtEl>
                                      </p:cBhvr>
                                    </p:animEffect>
                                    <p:anim calcmode="lin" valueType="num">
                                      <p:cBhvr>
                                        <p:cTn id="76" dur="1000" fill="hold"/>
                                        <p:tgtEl>
                                          <p:spTgt spid="44"/>
                                        </p:tgtEl>
                                        <p:attrNameLst>
                                          <p:attrName>ppt_x</p:attrName>
                                        </p:attrNameLst>
                                      </p:cBhvr>
                                      <p:tavLst>
                                        <p:tav tm="0">
                                          <p:val>
                                            <p:strVal val="#ppt_x"/>
                                          </p:val>
                                        </p:tav>
                                        <p:tav tm="100000">
                                          <p:val>
                                            <p:strVal val="#ppt_x"/>
                                          </p:val>
                                        </p:tav>
                                      </p:tavLst>
                                    </p:anim>
                                    <p:anim calcmode="lin" valueType="num">
                                      <p:cBhvr>
                                        <p:cTn id="7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1000"/>
                                        <p:tgtEl>
                                          <p:spTgt spid="50"/>
                                        </p:tgtEl>
                                      </p:cBhvr>
                                    </p:animEffect>
                                    <p:anim calcmode="lin" valueType="num">
                                      <p:cBhvr>
                                        <p:cTn id="90" dur="1000" fill="hold"/>
                                        <p:tgtEl>
                                          <p:spTgt spid="50"/>
                                        </p:tgtEl>
                                        <p:attrNameLst>
                                          <p:attrName>ppt_x</p:attrName>
                                        </p:attrNameLst>
                                      </p:cBhvr>
                                      <p:tavLst>
                                        <p:tav tm="0">
                                          <p:val>
                                            <p:strVal val="#ppt_x"/>
                                          </p:val>
                                        </p:tav>
                                        <p:tav tm="100000">
                                          <p:val>
                                            <p:strVal val="#ppt_x"/>
                                          </p:val>
                                        </p:tav>
                                      </p:tavLst>
                                    </p:anim>
                                    <p:anim calcmode="lin" valueType="num">
                                      <p:cBhvr>
                                        <p:cTn id="9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4" grpId="0" animBg="1"/>
      <p:bldP spid="48"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6E9E76D-E1BA-4553-BCEF-D31F57C0FD9F}"/>
              </a:ext>
            </a:extLst>
          </p:cNvPr>
          <p:cNvSpPr/>
          <p:nvPr/>
        </p:nvSpPr>
        <p:spPr>
          <a:xfrm>
            <a:off x="6682348" y="1064231"/>
            <a:ext cx="5202313" cy="5088332"/>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294D20-5533-481C-A381-BD921BBDA10F}"/>
              </a:ext>
            </a:extLst>
          </p:cNvPr>
          <p:cNvSpPr txBox="1"/>
          <p:nvPr/>
        </p:nvSpPr>
        <p:spPr>
          <a:xfrm>
            <a:off x="223122" y="293240"/>
            <a:ext cx="6856137" cy="461665"/>
          </a:xfrm>
          <a:prstGeom prst="rect">
            <a:avLst/>
          </a:prstGeom>
          <a:noFill/>
        </p:spPr>
        <p:txBody>
          <a:bodyPr wrap="square" rtlCol="0">
            <a:spAutoFit/>
          </a:bodyPr>
          <a:lstStyle/>
          <a:p>
            <a:r>
              <a:rPr lang="en-US" sz="2400" b="1" dirty="0">
                <a:solidFill>
                  <a:srgbClr val="00B0F0"/>
                </a:solidFill>
              </a:rPr>
              <a:t>Subspace - Illustration</a:t>
            </a:r>
            <a:endParaRPr lang="en-IN" sz="2400" b="1" dirty="0">
              <a:solidFill>
                <a:srgbClr val="00B0F0"/>
              </a:solidFill>
            </a:endParaRPr>
          </a:p>
        </p:txBody>
      </p:sp>
      <p:grpSp>
        <p:nvGrpSpPr>
          <p:cNvPr id="36" name="Group 35">
            <a:extLst>
              <a:ext uri="{FF2B5EF4-FFF2-40B4-BE49-F238E27FC236}">
                <a16:creationId xmlns:a16="http://schemas.microsoft.com/office/drawing/2014/main" id="{0BC7B5CB-CA39-45C3-A8D2-1E9EBDC4A5FD}"/>
              </a:ext>
            </a:extLst>
          </p:cNvPr>
          <p:cNvGrpSpPr/>
          <p:nvPr/>
        </p:nvGrpSpPr>
        <p:grpSpPr>
          <a:xfrm>
            <a:off x="560772" y="1855432"/>
            <a:ext cx="3888420" cy="3586578"/>
            <a:chOff x="355106" y="1970843"/>
            <a:chExt cx="3888420" cy="3586578"/>
          </a:xfrm>
        </p:grpSpPr>
        <p:cxnSp>
          <p:nvCxnSpPr>
            <p:cNvPr id="37" name="Straight Connector 36">
              <a:extLst>
                <a:ext uri="{FF2B5EF4-FFF2-40B4-BE49-F238E27FC236}">
                  <a16:creationId xmlns:a16="http://schemas.microsoft.com/office/drawing/2014/main" id="{FDC37E40-09C5-4E70-98E8-47323878B983}"/>
                </a:ext>
              </a:extLst>
            </p:cNvPr>
            <p:cNvCxnSpPr/>
            <p:nvPr/>
          </p:nvCxnSpPr>
          <p:spPr>
            <a:xfrm>
              <a:off x="1997476" y="1970843"/>
              <a:ext cx="0" cy="358657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C67ABB6-88D6-45FA-BA66-D0620DFD2AC8}"/>
                </a:ext>
              </a:extLst>
            </p:cNvPr>
            <p:cNvCxnSpPr/>
            <p:nvPr/>
          </p:nvCxnSpPr>
          <p:spPr>
            <a:xfrm>
              <a:off x="355106" y="3586579"/>
              <a:ext cx="3888420" cy="0"/>
            </a:xfrm>
            <a:prstGeom prst="line">
              <a:avLst/>
            </a:prstGeom>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2A2BAAAD-6906-4738-9883-C21C20E8A9E2}"/>
              </a:ext>
            </a:extLst>
          </p:cNvPr>
          <p:cNvCxnSpPr>
            <a:cxnSpLocks/>
          </p:cNvCxnSpPr>
          <p:nvPr/>
        </p:nvCxnSpPr>
        <p:spPr>
          <a:xfrm flipV="1">
            <a:off x="33173" y="675007"/>
            <a:ext cx="5531978" cy="4607207"/>
          </a:xfrm>
          <a:prstGeom prst="line">
            <a:avLst/>
          </a:prstGeom>
        </p:spPr>
        <p:style>
          <a:lnRef idx="3">
            <a:schemeClr val="accent6"/>
          </a:lnRef>
          <a:fillRef idx="0">
            <a:schemeClr val="accent6"/>
          </a:fillRef>
          <a:effectRef idx="2">
            <a:schemeClr val="accent6"/>
          </a:effectRef>
          <a:fontRef idx="minor">
            <a:schemeClr val="tx1"/>
          </a:fontRef>
        </p:style>
      </p:cxnSp>
      <p:sp>
        <p:nvSpPr>
          <p:cNvPr id="50" name="TextBox 49">
            <a:extLst>
              <a:ext uri="{FF2B5EF4-FFF2-40B4-BE49-F238E27FC236}">
                <a16:creationId xmlns:a16="http://schemas.microsoft.com/office/drawing/2014/main" id="{A4E68FFA-EE6E-457A-9D82-7E2A52E56C7E}"/>
              </a:ext>
            </a:extLst>
          </p:cNvPr>
          <p:cNvSpPr txBox="1"/>
          <p:nvPr/>
        </p:nvSpPr>
        <p:spPr>
          <a:xfrm>
            <a:off x="8266941" y="754905"/>
            <a:ext cx="2752077" cy="369332"/>
          </a:xfrm>
          <a:prstGeom prst="rect">
            <a:avLst/>
          </a:prstGeom>
          <a:noFill/>
        </p:spPr>
        <p:txBody>
          <a:bodyPr wrap="square" rtlCol="0">
            <a:spAutoFit/>
          </a:bodyPr>
          <a:lstStyle/>
          <a:p>
            <a:r>
              <a:rPr lang="en-US" dirty="0"/>
              <a:t>2D Plane is a Sub-space ! </a:t>
            </a:r>
          </a:p>
        </p:txBody>
      </p:sp>
      <p:grpSp>
        <p:nvGrpSpPr>
          <p:cNvPr id="19" name="Group 18">
            <a:extLst>
              <a:ext uri="{FF2B5EF4-FFF2-40B4-BE49-F238E27FC236}">
                <a16:creationId xmlns:a16="http://schemas.microsoft.com/office/drawing/2014/main" id="{107C4DEB-6DAE-4223-90D3-92A999E707D7}"/>
              </a:ext>
            </a:extLst>
          </p:cNvPr>
          <p:cNvGrpSpPr/>
          <p:nvPr/>
        </p:nvGrpSpPr>
        <p:grpSpPr>
          <a:xfrm>
            <a:off x="2203142" y="2681056"/>
            <a:ext cx="957309" cy="789658"/>
            <a:chOff x="2203142" y="2681056"/>
            <a:chExt cx="957309" cy="789658"/>
          </a:xfrm>
        </p:grpSpPr>
        <p:cxnSp>
          <p:nvCxnSpPr>
            <p:cNvPr id="8" name="Straight Arrow Connector 7">
              <a:extLst>
                <a:ext uri="{FF2B5EF4-FFF2-40B4-BE49-F238E27FC236}">
                  <a16:creationId xmlns:a16="http://schemas.microsoft.com/office/drawing/2014/main" id="{5863A151-E210-46DA-A00A-C6F172EAF366}"/>
                </a:ext>
              </a:extLst>
            </p:cNvPr>
            <p:cNvCxnSpPr/>
            <p:nvPr/>
          </p:nvCxnSpPr>
          <p:spPr>
            <a:xfrm flipV="1">
              <a:off x="2203142" y="2681056"/>
              <a:ext cx="957308" cy="7896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926DD983-D6B1-4E65-967F-805B60DB857C}"/>
                </a:ext>
              </a:extLst>
            </p:cNvPr>
            <p:cNvSpPr txBox="1"/>
            <p:nvPr/>
          </p:nvSpPr>
          <p:spPr>
            <a:xfrm>
              <a:off x="2947387" y="2793944"/>
              <a:ext cx="213064" cy="369332"/>
            </a:xfrm>
            <a:prstGeom prst="rect">
              <a:avLst/>
            </a:prstGeom>
            <a:noFill/>
          </p:spPr>
          <p:txBody>
            <a:bodyPr wrap="square" rtlCol="0">
              <a:spAutoFit/>
            </a:bodyPr>
            <a:lstStyle/>
            <a:p>
              <a:r>
                <a:rPr lang="en-US" dirty="0"/>
                <a:t>x</a:t>
              </a:r>
            </a:p>
          </p:txBody>
        </p:sp>
      </p:grpSp>
      <p:grpSp>
        <p:nvGrpSpPr>
          <p:cNvPr id="21" name="Group 20">
            <a:extLst>
              <a:ext uri="{FF2B5EF4-FFF2-40B4-BE49-F238E27FC236}">
                <a16:creationId xmlns:a16="http://schemas.microsoft.com/office/drawing/2014/main" id="{7729CE77-F620-425D-A572-6A72139A3E6E}"/>
              </a:ext>
            </a:extLst>
          </p:cNvPr>
          <p:cNvGrpSpPr/>
          <p:nvPr/>
        </p:nvGrpSpPr>
        <p:grpSpPr>
          <a:xfrm>
            <a:off x="1811045" y="3487158"/>
            <a:ext cx="359733" cy="612525"/>
            <a:chOff x="1811045" y="3487158"/>
            <a:chExt cx="359733" cy="612525"/>
          </a:xfrm>
        </p:grpSpPr>
        <p:cxnSp>
          <p:nvCxnSpPr>
            <p:cNvPr id="40" name="Straight Arrow Connector 39">
              <a:extLst>
                <a:ext uri="{FF2B5EF4-FFF2-40B4-BE49-F238E27FC236}">
                  <a16:creationId xmlns:a16="http://schemas.microsoft.com/office/drawing/2014/main" id="{29829A1A-5502-4E70-8D83-3BAC637F4D58}"/>
                </a:ext>
              </a:extLst>
            </p:cNvPr>
            <p:cNvCxnSpPr>
              <a:cxnSpLocks/>
            </p:cNvCxnSpPr>
            <p:nvPr/>
          </p:nvCxnSpPr>
          <p:spPr>
            <a:xfrm flipH="1">
              <a:off x="1811045" y="3487158"/>
              <a:ext cx="359733" cy="2919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7210935-B595-44EB-811C-59E9BABBE724}"/>
                </a:ext>
              </a:extLst>
            </p:cNvPr>
            <p:cNvSpPr txBox="1"/>
            <p:nvPr/>
          </p:nvSpPr>
          <p:spPr>
            <a:xfrm>
              <a:off x="1883546" y="3730351"/>
              <a:ext cx="213064" cy="369332"/>
            </a:xfrm>
            <a:prstGeom prst="rect">
              <a:avLst/>
            </a:prstGeom>
            <a:noFill/>
          </p:spPr>
          <p:txBody>
            <a:bodyPr wrap="square" rtlCol="0">
              <a:spAutoFit/>
            </a:bodyPr>
            <a:lstStyle/>
            <a:p>
              <a:r>
                <a:rPr lang="en-US" dirty="0"/>
                <a:t>y</a:t>
              </a:r>
            </a:p>
          </p:txBody>
        </p:sp>
      </p:grpSp>
      <p:grpSp>
        <p:nvGrpSpPr>
          <p:cNvPr id="29" name="Group 28">
            <a:extLst>
              <a:ext uri="{FF2B5EF4-FFF2-40B4-BE49-F238E27FC236}">
                <a16:creationId xmlns:a16="http://schemas.microsoft.com/office/drawing/2014/main" id="{7CD36108-B7E1-4D1E-94FA-1FB6118F65EF}"/>
              </a:ext>
            </a:extLst>
          </p:cNvPr>
          <p:cNvGrpSpPr/>
          <p:nvPr/>
        </p:nvGrpSpPr>
        <p:grpSpPr>
          <a:xfrm>
            <a:off x="2224972" y="2932243"/>
            <a:ext cx="1143733" cy="522936"/>
            <a:chOff x="2203141" y="3003336"/>
            <a:chExt cx="1143733" cy="459838"/>
          </a:xfrm>
        </p:grpSpPr>
        <p:cxnSp>
          <p:nvCxnSpPr>
            <p:cNvPr id="41" name="Straight Arrow Connector 40">
              <a:extLst>
                <a:ext uri="{FF2B5EF4-FFF2-40B4-BE49-F238E27FC236}">
                  <a16:creationId xmlns:a16="http://schemas.microsoft.com/office/drawing/2014/main" id="{16E5473A-A560-4212-ACFF-E57ADA218991}"/>
                </a:ext>
              </a:extLst>
            </p:cNvPr>
            <p:cNvCxnSpPr>
              <a:cxnSpLocks/>
            </p:cNvCxnSpPr>
            <p:nvPr/>
          </p:nvCxnSpPr>
          <p:spPr>
            <a:xfrm flipV="1">
              <a:off x="2203141" y="3003336"/>
              <a:ext cx="625784" cy="459838"/>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6D1C83D6-3C8B-4268-B77B-5C1443C1BEAB}"/>
                </a:ext>
              </a:extLst>
            </p:cNvPr>
            <p:cNvSpPr txBox="1"/>
            <p:nvPr/>
          </p:nvSpPr>
          <p:spPr>
            <a:xfrm>
              <a:off x="2486487" y="3085847"/>
              <a:ext cx="860387" cy="369332"/>
            </a:xfrm>
            <a:prstGeom prst="rect">
              <a:avLst/>
            </a:prstGeom>
            <a:noFill/>
          </p:spPr>
          <p:txBody>
            <a:bodyPr wrap="square" rtlCol="0">
              <a:spAutoFit/>
            </a:bodyPr>
            <a:lstStyle/>
            <a:p>
              <a:r>
                <a:rPr lang="en-US" dirty="0"/>
                <a:t>x + y</a:t>
              </a:r>
            </a:p>
          </p:txBody>
        </p:sp>
      </p:grpSp>
      <p:grpSp>
        <p:nvGrpSpPr>
          <p:cNvPr id="34" name="Group 33">
            <a:extLst>
              <a:ext uri="{FF2B5EF4-FFF2-40B4-BE49-F238E27FC236}">
                <a16:creationId xmlns:a16="http://schemas.microsoft.com/office/drawing/2014/main" id="{5D2347C6-62FE-4A8E-A9C2-AE72A4200467}"/>
              </a:ext>
            </a:extLst>
          </p:cNvPr>
          <p:cNvGrpSpPr/>
          <p:nvPr/>
        </p:nvGrpSpPr>
        <p:grpSpPr>
          <a:xfrm>
            <a:off x="766349" y="3455179"/>
            <a:ext cx="1441143" cy="1241849"/>
            <a:chOff x="745816" y="3455179"/>
            <a:chExt cx="1441143" cy="1241849"/>
          </a:xfrm>
        </p:grpSpPr>
        <p:cxnSp>
          <p:nvCxnSpPr>
            <p:cNvPr id="49" name="Straight Arrow Connector 48">
              <a:extLst>
                <a:ext uri="{FF2B5EF4-FFF2-40B4-BE49-F238E27FC236}">
                  <a16:creationId xmlns:a16="http://schemas.microsoft.com/office/drawing/2014/main" id="{CE566D1E-5918-4210-9A06-62AFC3AEDF38}"/>
                </a:ext>
              </a:extLst>
            </p:cNvPr>
            <p:cNvCxnSpPr>
              <a:cxnSpLocks/>
            </p:cNvCxnSpPr>
            <p:nvPr/>
          </p:nvCxnSpPr>
          <p:spPr>
            <a:xfrm flipH="1">
              <a:off x="745816" y="3455179"/>
              <a:ext cx="1441143" cy="1241849"/>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FD06B1DB-223B-46BC-A4DD-AC9A4430E79E}"/>
                </a:ext>
              </a:extLst>
            </p:cNvPr>
            <p:cNvSpPr txBox="1"/>
            <p:nvPr/>
          </p:nvSpPr>
          <p:spPr>
            <a:xfrm>
              <a:off x="1032770" y="4327696"/>
              <a:ext cx="556325" cy="369332"/>
            </a:xfrm>
            <a:prstGeom prst="rect">
              <a:avLst/>
            </a:prstGeom>
            <a:noFill/>
          </p:spPr>
          <p:txBody>
            <a:bodyPr wrap="square" rtlCol="0">
              <a:spAutoFit/>
            </a:bodyPr>
            <a:lstStyle/>
            <a:p>
              <a:r>
                <a:rPr lang="en-US" dirty="0"/>
                <a:t>3y</a:t>
              </a:r>
            </a:p>
          </p:txBody>
        </p:sp>
      </p:grpSp>
      <p:grpSp>
        <p:nvGrpSpPr>
          <p:cNvPr id="52" name="Group 51">
            <a:extLst>
              <a:ext uri="{FF2B5EF4-FFF2-40B4-BE49-F238E27FC236}">
                <a16:creationId xmlns:a16="http://schemas.microsoft.com/office/drawing/2014/main" id="{CEAC0F4D-5F73-41C4-AAC9-7FE16C630D81}"/>
              </a:ext>
            </a:extLst>
          </p:cNvPr>
          <p:cNvGrpSpPr/>
          <p:nvPr/>
        </p:nvGrpSpPr>
        <p:grpSpPr>
          <a:xfrm>
            <a:off x="7639655" y="1815108"/>
            <a:ext cx="3888420" cy="3586578"/>
            <a:chOff x="355106" y="1970843"/>
            <a:chExt cx="3888420" cy="3586578"/>
          </a:xfrm>
        </p:grpSpPr>
        <p:cxnSp>
          <p:nvCxnSpPr>
            <p:cNvPr id="53" name="Straight Connector 52">
              <a:extLst>
                <a:ext uri="{FF2B5EF4-FFF2-40B4-BE49-F238E27FC236}">
                  <a16:creationId xmlns:a16="http://schemas.microsoft.com/office/drawing/2014/main" id="{0B82A4BA-7F1F-4368-B49D-A58923882763}"/>
                </a:ext>
              </a:extLst>
            </p:cNvPr>
            <p:cNvCxnSpPr/>
            <p:nvPr/>
          </p:nvCxnSpPr>
          <p:spPr>
            <a:xfrm>
              <a:off x="1997476" y="1970843"/>
              <a:ext cx="0" cy="358657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B264008-E406-4AC0-85DD-038FB3C21CBA}"/>
                </a:ext>
              </a:extLst>
            </p:cNvPr>
            <p:cNvCxnSpPr/>
            <p:nvPr/>
          </p:nvCxnSpPr>
          <p:spPr>
            <a:xfrm>
              <a:off x="355106" y="3586579"/>
              <a:ext cx="3888420" cy="0"/>
            </a:xfrm>
            <a:prstGeom prst="line">
              <a:avLst/>
            </a:prstGeom>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7972EDD7-0DEA-404F-B647-0300E2546499}"/>
              </a:ext>
            </a:extLst>
          </p:cNvPr>
          <p:cNvGrpSpPr/>
          <p:nvPr/>
        </p:nvGrpSpPr>
        <p:grpSpPr>
          <a:xfrm flipV="1">
            <a:off x="9274627" y="3421745"/>
            <a:ext cx="1112059" cy="905951"/>
            <a:chOff x="2203142" y="2681056"/>
            <a:chExt cx="957309" cy="789658"/>
          </a:xfrm>
        </p:grpSpPr>
        <p:cxnSp>
          <p:nvCxnSpPr>
            <p:cNvPr id="60" name="Straight Arrow Connector 59">
              <a:extLst>
                <a:ext uri="{FF2B5EF4-FFF2-40B4-BE49-F238E27FC236}">
                  <a16:creationId xmlns:a16="http://schemas.microsoft.com/office/drawing/2014/main" id="{FD953FC9-8930-42C8-B425-AB3E16250A23}"/>
                </a:ext>
              </a:extLst>
            </p:cNvPr>
            <p:cNvCxnSpPr/>
            <p:nvPr/>
          </p:nvCxnSpPr>
          <p:spPr>
            <a:xfrm flipV="1">
              <a:off x="2203142" y="2681056"/>
              <a:ext cx="957308" cy="7896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2070C39F-CAEC-4D24-85BD-B8AB62340F2E}"/>
                </a:ext>
              </a:extLst>
            </p:cNvPr>
            <p:cNvSpPr txBox="1"/>
            <p:nvPr/>
          </p:nvSpPr>
          <p:spPr>
            <a:xfrm>
              <a:off x="2947387" y="2793944"/>
              <a:ext cx="213064" cy="369332"/>
            </a:xfrm>
            <a:prstGeom prst="rect">
              <a:avLst/>
            </a:prstGeom>
            <a:noFill/>
          </p:spPr>
          <p:txBody>
            <a:bodyPr wrap="square" rtlCol="0">
              <a:spAutoFit/>
            </a:bodyPr>
            <a:lstStyle/>
            <a:p>
              <a:r>
                <a:rPr lang="en-US" dirty="0"/>
                <a:t>x</a:t>
              </a:r>
            </a:p>
          </p:txBody>
        </p:sp>
      </p:grpSp>
      <p:grpSp>
        <p:nvGrpSpPr>
          <p:cNvPr id="70" name="Group 69">
            <a:extLst>
              <a:ext uri="{FF2B5EF4-FFF2-40B4-BE49-F238E27FC236}">
                <a16:creationId xmlns:a16="http://schemas.microsoft.com/office/drawing/2014/main" id="{C87E8802-943F-436C-9694-44BCE812FF74}"/>
              </a:ext>
            </a:extLst>
          </p:cNvPr>
          <p:cNvGrpSpPr/>
          <p:nvPr/>
        </p:nvGrpSpPr>
        <p:grpSpPr>
          <a:xfrm>
            <a:off x="8510145" y="1752107"/>
            <a:ext cx="784794" cy="1685924"/>
            <a:chOff x="8510363" y="1743076"/>
            <a:chExt cx="784794" cy="1685924"/>
          </a:xfrm>
        </p:grpSpPr>
        <p:cxnSp>
          <p:nvCxnSpPr>
            <p:cNvPr id="62" name="Straight Arrow Connector 61">
              <a:extLst>
                <a:ext uri="{FF2B5EF4-FFF2-40B4-BE49-F238E27FC236}">
                  <a16:creationId xmlns:a16="http://schemas.microsoft.com/office/drawing/2014/main" id="{F726BB44-F86A-4685-9157-FBF9E0861F3F}"/>
                </a:ext>
              </a:extLst>
            </p:cNvPr>
            <p:cNvCxnSpPr>
              <a:cxnSpLocks/>
            </p:cNvCxnSpPr>
            <p:nvPr/>
          </p:nvCxnSpPr>
          <p:spPr>
            <a:xfrm flipH="1" flipV="1">
              <a:off x="8629739" y="1743076"/>
              <a:ext cx="665418" cy="1685924"/>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FBB7BC84-2DBD-48E0-8608-09784E2C6990}"/>
                </a:ext>
              </a:extLst>
            </p:cNvPr>
            <p:cNvSpPr txBox="1"/>
            <p:nvPr/>
          </p:nvSpPr>
          <p:spPr>
            <a:xfrm>
              <a:off x="8510363" y="2164699"/>
              <a:ext cx="213064" cy="369332"/>
            </a:xfrm>
            <a:prstGeom prst="rect">
              <a:avLst/>
            </a:prstGeom>
            <a:noFill/>
          </p:spPr>
          <p:txBody>
            <a:bodyPr wrap="square" rtlCol="0">
              <a:spAutoFit/>
            </a:bodyPr>
            <a:lstStyle/>
            <a:p>
              <a:r>
                <a:rPr lang="en-US" dirty="0"/>
                <a:t>y</a:t>
              </a:r>
            </a:p>
          </p:txBody>
        </p:sp>
      </p:grpSp>
      <p:grpSp>
        <p:nvGrpSpPr>
          <p:cNvPr id="67" name="Group 66">
            <a:extLst>
              <a:ext uri="{FF2B5EF4-FFF2-40B4-BE49-F238E27FC236}">
                <a16:creationId xmlns:a16="http://schemas.microsoft.com/office/drawing/2014/main" id="{381E221B-2923-4056-9F4D-966759AEC490}"/>
              </a:ext>
            </a:extLst>
          </p:cNvPr>
          <p:cNvGrpSpPr/>
          <p:nvPr/>
        </p:nvGrpSpPr>
        <p:grpSpPr>
          <a:xfrm>
            <a:off x="9295157" y="2122677"/>
            <a:ext cx="2163873" cy="1285744"/>
            <a:chOff x="2203141" y="2987799"/>
            <a:chExt cx="1180353" cy="475375"/>
          </a:xfrm>
        </p:grpSpPr>
        <p:cxnSp>
          <p:nvCxnSpPr>
            <p:cNvPr id="68" name="Straight Arrow Connector 67">
              <a:extLst>
                <a:ext uri="{FF2B5EF4-FFF2-40B4-BE49-F238E27FC236}">
                  <a16:creationId xmlns:a16="http://schemas.microsoft.com/office/drawing/2014/main" id="{7D6AFC3A-B238-4647-9F26-D21DF2C568D0}"/>
                </a:ext>
              </a:extLst>
            </p:cNvPr>
            <p:cNvCxnSpPr>
              <a:cxnSpLocks/>
            </p:cNvCxnSpPr>
            <p:nvPr/>
          </p:nvCxnSpPr>
          <p:spPr>
            <a:xfrm flipV="1">
              <a:off x="2203141" y="3006675"/>
              <a:ext cx="292105" cy="45649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79D8747B-5E6E-41AD-AC81-239D9AA5DA90}"/>
                </a:ext>
              </a:extLst>
            </p:cNvPr>
            <p:cNvSpPr txBox="1"/>
            <p:nvPr/>
          </p:nvSpPr>
          <p:spPr>
            <a:xfrm>
              <a:off x="2523107" y="2987799"/>
              <a:ext cx="860387" cy="369332"/>
            </a:xfrm>
            <a:prstGeom prst="rect">
              <a:avLst/>
            </a:prstGeom>
            <a:noFill/>
          </p:spPr>
          <p:txBody>
            <a:bodyPr wrap="square" rtlCol="0">
              <a:spAutoFit/>
            </a:bodyPr>
            <a:lstStyle/>
            <a:p>
              <a:r>
                <a:rPr lang="en-US" dirty="0"/>
                <a:t>x + y</a:t>
              </a:r>
            </a:p>
          </p:txBody>
        </p:sp>
      </p:grpSp>
      <p:sp>
        <p:nvSpPr>
          <p:cNvPr id="71" name="TextBox 70">
            <a:extLst>
              <a:ext uri="{FF2B5EF4-FFF2-40B4-BE49-F238E27FC236}">
                <a16:creationId xmlns:a16="http://schemas.microsoft.com/office/drawing/2014/main" id="{197DC733-1086-4FCA-AFD6-A36839A5FFD9}"/>
              </a:ext>
            </a:extLst>
          </p:cNvPr>
          <p:cNvSpPr txBox="1"/>
          <p:nvPr/>
        </p:nvSpPr>
        <p:spPr>
          <a:xfrm>
            <a:off x="2596894" y="1068903"/>
            <a:ext cx="2752077" cy="369332"/>
          </a:xfrm>
          <a:prstGeom prst="rect">
            <a:avLst/>
          </a:prstGeom>
          <a:noFill/>
        </p:spPr>
        <p:txBody>
          <a:bodyPr wrap="square" rtlCol="0">
            <a:spAutoFit/>
          </a:bodyPr>
          <a:lstStyle/>
          <a:p>
            <a:r>
              <a:rPr lang="en-US" dirty="0"/>
              <a:t>This is  a Sub-space ! </a:t>
            </a:r>
          </a:p>
        </p:txBody>
      </p:sp>
    </p:spTree>
    <p:extLst>
      <p:ext uri="{BB962C8B-B14F-4D97-AF65-F5344CB8AC3E}">
        <p14:creationId xmlns:p14="http://schemas.microsoft.com/office/powerpoint/2010/main" val="401790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1000"/>
                                        <p:tgtEl>
                                          <p:spTgt spid="71"/>
                                        </p:tgtEl>
                                      </p:cBhvr>
                                    </p:animEffect>
                                    <p:anim calcmode="lin" valueType="num">
                                      <p:cBhvr>
                                        <p:cTn id="50" dur="1000" fill="hold"/>
                                        <p:tgtEl>
                                          <p:spTgt spid="71"/>
                                        </p:tgtEl>
                                        <p:attrNameLst>
                                          <p:attrName>ppt_x</p:attrName>
                                        </p:attrNameLst>
                                      </p:cBhvr>
                                      <p:tavLst>
                                        <p:tav tm="0">
                                          <p:val>
                                            <p:strVal val="#ppt_x"/>
                                          </p:val>
                                        </p:tav>
                                        <p:tav tm="100000">
                                          <p:val>
                                            <p:strVal val="#ppt_x"/>
                                          </p:val>
                                        </p:tav>
                                      </p:tavLst>
                                    </p:anim>
                                    <p:anim calcmode="lin" valueType="num">
                                      <p:cBhvr>
                                        <p:cTn id="51"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500" fill="hold"/>
                                        <p:tgtEl>
                                          <p:spTgt spid="52"/>
                                        </p:tgtEl>
                                        <p:attrNameLst>
                                          <p:attrName>ppt_w</p:attrName>
                                        </p:attrNameLst>
                                      </p:cBhvr>
                                      <p:tavLst>
                                        <p:tav tm="0">
                                          <p:val>
                                            <p:fltVal val="0"/>
                                          </p:val>
                                        </p:tav>
                                        <p:tav tm="100000">
                                          <p:val>
                                            <p:strVal val="#ppt_w"/>
                                          </p:val>
                                        </p:tav>
                                      </p:tavLst>
                                    </p:anim>
                                    <p:anim calcmode="lin" valueType="num">
                                      <p:cBhvr>
                                        <p:cTn id="57" dur="500" fill="hold"/>
                                        <p:tgtEl>
                                          <p:spTgt spid="52"/>
                                        </p:tgtEl>
                                        <p:attrNameLst>
                                          <p:attrName>ppt_h</p:attrName>
                                        </p:attrNameLst>
                                      </p:cBhvr>
                                      <p:tavLst>
                                        <p:tav tm="0">
                                          <p:val>
                                            <p:fltVal val="0"/>
                                          </p:val>
                                        </p:tav>
                                        <p:tav tm="100000">
                                          <p:val>
                                            <p:strVal val="#ppt_h"/>
                                          </p:val>
                                        </p:tav>
                                      </p:tavLst>
                                    </p:anim>
                                    <p:animEffect transition="in" filter="fade">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1000"/>
                                        <p:tgtEl>
                                          <p:spTgt spid="55"/>
                                        </p:tgtEl>
                                      </p:cBhvr>
                                    </p:animEffect>
                                    <p:anim calcmode="lin" valueType="num">
                                      <p:cBhvr>
                                        <p:cTn id="64" dur="1000" fill="hold"/>
                                        <p:tgtEl>
                                          <p:spTgt spid="55"/>
                                        </p:tgtEl>
                                        <p:attrNameLst>
                                          <p:attrName>ppt_x</p:attrName>
                                        </p:attrNameLst>
                                      </p:cBhvr>
                                      <p:tavLst>
                                        <p:tav tm="0">
                                          <p:val>
                                            <p:strVal val="#ppt_x"/>
                                          </p:val>
                                        </p:tav>
                                        <p:tav tm="100000">
                                          <p:val>
                                            <p:strVal val="#ppt_x"/>
                                          </p:val>
                                        </p:tav>
                                      </p:tavLst>
                                    </p:anim>
                                    <p:anim calcmode="lin" valueType="num">
                                      <p:cBhvr>
                                        <p:cTn id="6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p:cTn id="70" dur="500" fill="hold"/>
                                        <p:tgtEl>
                                          <p:spTgt spid="59"/>
                                        </p:tgtEl>
                                        <p:attrNameLst>
                                          <p:attrName>ppt_w</p:attrName>
                                        </p:attrNameLst>
                                      </p:cBhvr>
                                      <p:tavLst>
                                        <p:tav tm="0">
                                          <p:val>
                                            <p:fltVal val="0"/>
                                          </p:val>
                                        </p:tav>
                                        <p:tav tm="100000">
                                          <p:val>
                                            <p:strVal val="#ppt_w"/>
                                          </p:val>
                                        </p:tav>
                                      </p:tavLst>
                                    </p:anim>
                                    <p:anim calcmode="lin" valueType="num">
                                      <p:cBhvr>
                                        <p:cTn id="71" dur="500" fill="hold"/>
                                        <p:tgtEl>
                                          <p:spTgt spid="59"/>
                                        </p:tgtEl>
                                        <p:attrNameLst>
                                          <p:attrName>ppt_h</p:attrName>
                                        </p:attrNameLst>
                                      </p:cBhvr>
                                      <p:tavLst>
                                        <p:tav tm="0">
                                          <p:val>
                                            <p:fltVal val="0"/>
                                          </p:val>
                                        </p:tav>
                                        <p:tav tm="100000">
                                          <p:val>
                                            <p:strVal val="#ppt_h"/>
                                          </p:val>
                                        </p:tav>
                                      </p:tavLst>
                                    </p:anim>
                                    <p:animEffect transition="in" filter="fade">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70"/>
                                        </p:tgtEl>
                                        <p:attrNameLst>
                                          <p:attrName>style.visibility</p:attrName>
                                        </p:attrNameLst>
                                      </p:cBhvr>
                                      <p:to>
                                        <p:strVal val="visible"/>
                                      </p:to>
                                    </p:set>
                                    <p:anim calcmode="lin" valueType="num">
                                      <p:cBhvr>
                                        <p:cTn id="77" dur="500" fill="hold"/>
                                        <p:tgtEl>
                                          <p:spTgt spid="70"/>
                                        </p:tgtEl>
                                        <p:attrNameLst>
                                          <p:attrName>ppt_w</p:attrName>
                                        </p:attrNameLst>
                                      </p:cBhvr>
                                      <p:tavLst>
                                        <p:tav tm="0">
                                          <p:val>
                                            <p:fltVal val="0"/>
                                          </p:val>
                                        </p:tav>
                                        <p:tav tm="100000">
                                          <p:val>
                                            <p:strVal val="#ppt_w"/>
                                          </p:val>
                                        </p:tav>
                                      </p:tavLst>
                                    </p:anim>
                                    <p:anim calcmode="lin" valueType="num">
                                      <p:cBhvr>
                                        <p:cTn id="78" dur="500" fill="hold"/>
                                        <p:tgtEl>
                                          <p:spTgt spid="70"/>
                                        </p:tgtEl>
                                        <p:attrNameLst>
                                          <p:attrName>ppt_h</p:attrName>
                                        </p:attrNameLst>
                                      </p:cBhvr>
                                      <p:tavLst>
                                        <p:tav tm="0">
                                          <p:val>
                                            <p:fltVal val="0"/>
                                          </p:val>
                                        </p:tav>
                                        <p:tav tm="100000">
                                          <p:val>
                                            <p:strVal val="#ppt_h"/>
                                          </p:val>
                                        </p:tav>
                                      </p:tavLst>
                                    </p:anim>
                                    <p:animEffect transition="in" filter="fade">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 calcmode="lin" valueType="num">
                                      <p:cBhvr>
                                        <p:cTn id="84" dur="500" fill="hold"/>
                                        <p:tgtEl>
                                          <p:spTgt spid="67"/>
                                        </p:tgtEl>
                                        <p:attrNameLst>
                                          <p:attrName>ppt_w</p:attrName>
                                        </p:attrNameLst>
                                      </p:cBhvr>
                                      <p:tavLst>
                                        <p:tav tm="0">
                                          <p:val>
                                            <p:fltVal val="0"/>
                                          </p:val>
                                        </p:tav>
                                        <p:tav tm="100000">
                                          <p:val>
                                            <p:strVal val="#ppt_w"/>
                                          </p:val>
                                        </p:tav>
                                      </p:tavLst>
                                    </p:anim>
                                    <p:anim calcmode="lin" valueType="num">
                                      <p:cBhvr>
                                        <p:cTn id="85" dur="500" fill="hold"/>
                                        <p:tgtEl>
                                          <p:spTgt spid="67"/>
                                        </p:tgtEl>
                                        <p:attrNameLst>
                                          <p:attrName>ppt_h</p:attrName>
                                        </p:attrNameLst>
                                      </p:cBhvr>
                                      <p:tavLst>
                                        <p:tav tm="0">
                                          <p:val>
                                            <p:fltVal val="0"/>
                                          </p:val>
                                        </p:tav>
                                        <p:tav tm="100000">
                                          <p:val>
                                            <p:strVal val="#ppt_h"/>
                                          </p:val>
                                        </p:tav>
                                      </p:tavLst>
                                    </p:anim>
                                    <p:animEffect transition="in" filter="fade">
                                      <p:cBhvr>
                                        <p:cTn id="86" dur="500"/>
                                        <p:tgtEl>
                                          <p:spTgt spid="67"/>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1000"/>
                                        <p:tgtEl>
                                          <p:spTgt spid="50"/>
                                        </p:tgtEl>
                                      </p:cBhvr>
                                    </p:animEffect>
                                    <p:anim calcmode="lin" valueType="num">
                                      <p:cBhvr>
                                        <p:cTn id="92" dur="1000" fill="hold"/>
                                        <p:tgtEl>
                                          <p:spTgt spid="50"/>
                                        </p:tgtEl>
                                        <p:attrNameLst>
                                          <p:attrName>ppt_x</p:attrName>
                                        </p:attrNameLst>
                                      </p:cBhvr>
                                      <p:tavLst>
                                        <p:tav tm="0">
                                          <p:val>
                                            <p:strVal val="#ppt_x"/>
                                          </p:val>
                                        </p:tav>
                                        <p:tav tm="100000">
                                          <p:val>
                                            <p:strVal val="#ppt_x"/>
                                          </p:val>
                                        </p:tav>
                                      </p:tavLst>
                                    </p:anim>
                                    <p:anim calcmode="lin" valueType="num">
                                      <p:cBhvr>
                                        <p:cTn id="9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0" grpId="0"/>
      <p:bldP spid="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59F9A53-20EA-41D9-8E4B-E5725C313CE2}"/>
              </a:ext>
            </a:extLst>
          </p:cNvPr>
          <p:cNvGrpSpPr/>
          <p:nvPr/>
        </p:nvGrpSpPr>
        <p:grpSpPr>
          <a:xfrm>
            <a:off x="482283" y="3439584"/>
            <a:ext cx="1737133" cy="1670446"/>
            <a:chOff x="553531" y="3369704"/>
            <a:chExt cx="1737133" cy="1670446"/>
          </a:xfrm>
        </p:grpSpPr>
        <p:cxnSp>
          <p:nvCxnSpPr>
            <p:cNvPr id="91" name="Straight Arrow Connector 90">
              <a:extLst>
                <a:ext uri="{FF2B5EF4-FFF2-40B4-BE49-F238E27FC236}">
                  <a16:creationId xmlns:a16="http://schemas.microsoft.com/office/drawing/2014/main" id="{93E2B755-6B29-4C9E-BE55-9B5D2DBB2EA9}"/>
                </a:ext>
              </a:extLst>
            </p:cNvPr>
            <p:cNvCxnSpPr>
              <a:cxnSpLocks/>
            </p:cNvCxnSpPr>
            <p:nvPr/>
          </p:nvCxnSpPr>
          <p:spPr>
            <a:xfrm flipH="1">
              <a:off x="1278162" y="3369704"/>
              <a:ext cx="1012502" cy="836273"/>
            </a:xfrm>
            <a:prstGeom prst="straightConnector1">
              <a:avLst/>
            </a:prstGeom>
            <a:ln w="38100">
              <a:solidFill>
                <a:schemeClr val="bg2">
                  <a:lumMod val="25000"/>
                </a:schemeClr>
              </a:solidFill>
              <a:tailEnd type="triangle"/>
            </a:ln>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B4C1AB03-F296-4322-A894-72BAC4E049F7}"/>
                </a:ext>
              </a:extLst>
            </p:cNvPr>
            <p:cNvSpPr txBox="1"/>
            <p:nvPr/>
          </p:nvSpPr>
          <p:spPr>
            <a:xfrm>
              <a:off x="553531" y="4670818"/>
              <a:ext cx="1686825" cy="369332"/>
            </a:xfrm>
            <a:prstGeom prst="rect">
              <a:avLst/>
            </a:prstGeom>
            <a:noFill/>
            <a:ln>
              <a:noFill/>
            </a:ln>
          </p:spPr>
          <p:txBody>
            <a:bodyPr wrap="square" rtlCol="0">
              <a:spAutoFit/>
            </a:bodyPr>
            <a:lstStyle/>
            <a:p>
              <a:r>
                <a:rPr lang="en-US" b="1" dirty="0"/>
                <a:t>b</a:t>
              </a:r>
              <a:r>
                <a:rPr lang="en-US" dirty="0"/>
                <a:t> = [-1.5, -1.5] </a:t>
              </a:r>
            </a:p>
          </p:txBody>
        </p:sp>
      </p:grpSp>
      <p:grpSp>
        <p:nvGrpSpPr>
          <p:cNvPr id="13" name="Group 12">
            <a:extLst>
              <a:ext uri="{FF2B5EF4-FFF2-40B4-BE49-F238E27FC236}">
                <a16:creationId xmlns:a16="http://schemas.microsoft.com/office/drawing/2014/main" id="{51F2E7E1-19DD-483D-9219-4C2D817589B5}"/>
              </a:ext>
            </a:extLst>
          </p:cNvPr>
          <p:cNvGrpSpPr/>
          <p:nvPr/>
        </p:nvGrpSpPr>
        <p:grpSpPr>
          <a:xfrm>
            <a:off x="2206832" y="1848668"/>
            <a:ext cx="3258967" cy="1600129"/>
            <a:chOff x="2206832" y="1848668"/>
            <a:chExt cx="3258967" cy="1600129"/>
          </a:xfrm>
        </p:grpSpPr>
        <p:cxnSp>
          <p:nvCxnSpPr>
            <p:cNvPr id="89" name="Straight Arrow Connector 88">
              <a:extLst>
                <a:ext uri="{FF2B5EF4-FFF2-40B4-BE49-F238E27FC236}">
                  <a16:creationId xmlns:a16="http://schemas.microsoft.com/office/drawing/2014/main" id="{A7716373-5C6E-48D3-B96C-13249DDACAAB}"/>
                </a:ext>
              </a:extLst>
            </p:cNvPr>
            <p:cNvCxnSpPr>
              <a:cxnSpLocks/>
            </p:cNvCxnSpPr>
            <p:nvPr/>
          </p:nvCxnSpPr>
          <p:spPr>
            <a:xfrm flipV="1">
              <a:off x="2206832" y="1891562"/>
              <a:ext cx="1863578" cy="1557235"/>
            </a:xfrm>
            <a:prstGeom prst="straightConnector1">
              <a:avLst/>
            </a:prstGeom>
            <a:ln w="38100">
              <a:solidFill>
                <a:schemeClr val="bg2">
                  <a:lumMod val="25000"/>
                </a:schemeClr>
              </a:solidFill>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BAF893A2-213F-4E7C-A233-71D560E32DCD}"/>
                </a:ext>
              </a:extLst>
            </p:cNvPr>
            <p:cNvSpPr txBox="1"/>
            <p:nvPr/>
          </p:nvSpPr>
          <p:spPr>
            <a:xfrm>
              <a:off x="4120911" y="1848668"/>
              <a:ext cx="1344888" cy="369332"/>
            </a:xfrm>
            <a:prstGeom prst="rect">
              <a:avLst/>
            </a:prstGeom>
            <a:noFill/>
            <a:ln>
              <a:noFill/>
            </a:ln>
          </p:spPr>
          <p:txBody>
            <a:bodyPr wrap="square" rtlCol="0">
              <a:spAutoFit/>
            </a:bodyPr>
            <a:lstStyle/>
            <a:p>
              <a:r>
                <a:rPr lang="en-US" b="1" dirty="0"/>
                <a:t>a</a:t>
              </a:r>
              <a:r>
                <a:rPr lang="en-US" dirty="0"/>
                <a:t> = [2.0, 2.0] </a:t>
              </a:r>
            </a:p>
          </p:txBody>
        </p:sp>
      </p:grpSp>
      <p:sp>
        <p:nvSpPr>
          <p:cNvPr id="2" name="TextBox 1">
            <a:extLst>
              <a:ext uri="{FF2B5EF4-FFF2-40B4-BE49-F238E27FC236}">
                <a16:creationId xmlns:a16="http://schemas.microsoft.com/office/drawing/2014/main" id="{B1294D20-5533-481C-A381-BD921BBDA10F}"/>
              </a:ext>
            </a:extLst>
          </p:cNvPr>
          <p:cNvSpPr txBox="1"/>
          <p:nvPr/>
        </p:nvSpPr>
        <p:spPr>
          <a:xfrm>
            <a:off x="253602" y="262760"/>
            <a:ext cx="6856137" cy="461665"/>
          </a:xfrm>
          <a:prstGeom prst="rect">
            <a:avLst/>
          </a:prstGeom>
          <a:noFill/>
        </p:spPr>
        <p:txBody>
          <a:bodyPr wrap="square" rtlCol="0">
            <a:spAutoFit/>
          </a:bodyPr>
          <a:lstStyle/>
          <a:p>
            <a:r>
              <a:rPr lang="en-US" sz="2400" b="1" dirty="0">
                <a:solidFill>
                  <a:srgbClr val="00B0F0"/>
                </a:solidFill>
              </a:rPr>
              <a:t>Span and Linear Independence</a:t>
            </a:r>
            <a:endParaRPr lang="en-IN" sz="2400" b="1" dirty="0">
              <a:solidFill>
                <a:srgbClr val="00B0F0"/>
              </a:solidFill>
            </a:endParaRPr>
          </a:p>
        </p:txBody>
      </p:sp>
      <p:grpSp>
        <p:nvGrpSpPr>
          <p:cNvPr id="48" name="Group 47">
            <a:extLst>
              <a:ext uri="{FF2B5EF4-FFF2-40B4-BE49-F238E27FC236}">
                <a16:creationId xmlns:a16="http://schemas.microsoft.com/office/drawing/2014/main" id="{C269FADD-99CA-46FF-A23D-88BB7F38631A}"/>
              </a:ext>
            </a:extLst>
          </p:cNvPr>
          <p:cNvGrpSpPr/>
          <p:nvPr/>
        </p:nvGrpSpPr>
        <p:grpSpPr>
          <a:xfrm>
            <a:off x="2195646" y="2609278"/>
            <a:ext cx="2345869" cy="839519"/>
            <a:chOff x="2195646" y="2609278"/>
            <a:chExt cx="2345869" cy="839519"/>
          </a:xfrm>
        </p:grpSpPr>
        <p:cxnSp>
          <p:nvCxnSpPr>
            <p:cNvPr id="56" name="Straight Arrow Connector 55">
              <a:extLst>
                <a:ext uri="{FF2B5EF4-FFF2-40B4-BE49-F238E27FC236}">
                  <a16:creationId xmlns:a16="http://schemas.microsoft.com/office/drawing/2014/main" id="{C3BD04BD-04D1-4477-9C3C-E5796864A979}"/>
                </a:ext>
              </a:extLst>
            </p:cNvPr>
            <p:cNvCxnSpPr/>
            <p:nvPr/>
          </p:nvCxnSpPr>
          <p:spPr>
            <a:xfrm flipV="1">
              <a:off x="2195646" y="2659139"/>
              <a:ext cx="957308" cy="789658"/>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A74DC46A-963D-4D58-94A8-DB9002F6EB4B}"/>
                </a:ext>
              </a:extLst>
            </p:cNvPr>
            <p:cNvSpPr txBox="1"/>
            <p:nvPr/>
          </p:nvSpPr>
          <p:spPr>
            <a:xfrm>
              <a:off x="3113102" y="2609278"/>
              <a:ext cx="1428413" cy="369332"/>
            </a:xfrm>
            <a:prstGeom prst="rect">
              <a:avLst/>
            </a:prstGeom>
            <a:noFill/>
            <a:ln>
              <a:noFill/>
            </a:ln>
          </p:spPr>
          <p:txBody>
            <a:bodyPr wrap="square" rtlCol="0">
              <a:spAutoFit/>
            </a:bodyPr>
            <a:lstStyle/>
            <a:p>
              <a:r>
                <a:rPr lang="en-US" b="1" dirty="0"/>
                <a:t>x</a:t>
              </a:r>
              <a:r>
                <a:rPr lang="en-US" dirty="0"/>
                <a:t>  = [1.0, 1.0]</a:t>
              </a:r>
            </a:p>
          </p:txBody>
        </p:sp>
      </p:grpSp>
      <p:grpSp>
        <p:nvGrpSpPr>
          <p:cNvPr id="12" name="Group 11">
            <a:extLst>
              <a:ext uri="{FF2B5EF4-FFF2-40B4-BE49-F238E27FC236}">
                <a16:creationId xmlns:a16="http://schemas.microsoft.com/office/drawing/2014/main" id="{779C35F2-31B2-4F3C-9D5B-0BBCD9F1DAFA}"/>
              </a:ext>
            </a:extLst>
          </p:cNvPr>
          <p:cNvGrpSpPr/>
          <p:nvPr/>
        </p:nvGrpSpPr>
        <p:grpSpPr>
          <a:xfrm>
            <a:off x="-84193" y="744242"/>
            <a:ext cx="5531978" cy="4607207"/>
            <a:chOff x="-84193" y="744242"/>
            <a:chExt cx="5531978" cy="4607207"/>
          </a:xfrm>
        </p:grpSpPr>
        <p:cxnSp>
          <p:nvCxnSpPr>
            <p:cNvPr id="45" name="Straight Connector 44">
              <a:extLst>
                <a:ext uri="{FF2B5EF4-FFF2-40B4-BE49-F238E27FC236}">
                  <a16:creationId xmlns:a16="http://schemas.microsoft.com/office/drawing/2014/main" id="{F85281B3-871E-42FF-862B-319C78B05133}"/>
                </a:ext>
              </a:extLst>
            </p:cNvPr>
            <p:cNvCxnSpPr>
              <a:cxnSpLocks/>
            </p:cNvCxnSpPr>
            <p:nvPr/>
          </p:nvCxnSpPr>
          <p:spPr>
            <a:xfrm flipV="1">
              <a:off x="-84193" y="744242"/>
              <a:ext cx="5531978" cy="4607207"/>
            </a:xfrm>
            <a:prstGeom prst="line">
              <a:avLst/>
            </a:prstGeom>
          </p:spPr>
          <p:style>
            <a:lnRef idx="3">
              <a:schemeClr val="accent6"/>
            </a:lnRef>
            <a:fillRef idx="0">
              <a:schemeClr val="accent6"/>
            </a:fillRef>
            <a:effectRef idx="2">
              <a:schemeClr val="accent6"/>
            </a:effectRef>
            <a:fontRef idx="minor">
              <a:schemeClr val="tx1"/>
            </a:fontRef>
          </p:style>
        </p:cxnSp>
        <p:sp>
          <p:nvSpPr>
            <p:cNvPr id="77" name="TextBox 76">
              <a:extLst>
                <a:ext uri="{FF2B5EF4-FFF2-40B4-BE49-F238E27FC236}">
                  <a16:creationId xmlns:a16="http://schemas.microsoft.com/office/drawing/2014/main" id="{F351EBF6-75AB-4EAE-A60C-F5038DABE83C}"/>
                </a:ext>
              </a:extLst>
            </p:cNvPr>
            <p:cNvSpPr txBox="1"/>
            <p:nvPr/>
          </p:nvSpPr>
          <p:spPr>
            <a:xfrm>
              <a:off x="160999" y="886550"/>
              <a:ext cx="2752077" cy="369332"/>
            </a:xfrm>
            <a:prstGeom prst="rect">
              <a:avLst/>
            </a:prstGeom>
            <a:noFill/>
          </p:spPr>
          <p:txBody>
            <a:bodyPr wrap="square" rtlCol="0">
              <a:spAutoFit/>
            </a:bodyPr>
            <a:lstStyle/>
            <a:p>
              <a:r>
                <a:rPr lang="en-US" dirty="0"/>
                <a:t>Sub-space V</a:t>
              </a:r>
              <a:r>
                <a:rPr lang="en-US" baseline="30000" dirty="0"/>
                <a:t>1</a:t>
              </a:r>
              <a:r>
                <a:rPr lang="en-US" dirty="0"/>
                <a:t> </a:t>
              </a:r>
            </a:p>
          </p:txBody>
        </p:sp>
      </p:grpSp>
      <p:grpSp>
        <p:nvGrpSpPr>
          <p:cNvPr id="6" name="Group 5">
            <a:extLst>
              <a:ext uri="{FF2B5EF4-FFF2-40B4-BE49-F238E27FC236}">
                <a16:creationId xmlns:a16="http://schemas.microsoft.com/office/drawing/2014/main" id="{81084255-D5C6-4338-870A-4643A7B8538C}"/>
              </a:ext>
            </a:extLst>
          </p:cNvPr>
          <p:cNvGrpSpPr/>
          <p:nvPr/>
        </p:nvGrpSpPr>
        <p:grpSpPr>
          <a:xfrm>
            <a:off x="199192" y="1665949"/>
            <a:ext cx="5211590" cy="3744965"/>
            <a:chOff x="199192" y="1665949"/>
            <a:chExt cx="5211590" cy="3744965"/>
          </a:xfrm>
        </p:grpSpPr>
        <p:sp>
          <p:nvSpPr>
            <p:cNvPr id="83" name="TextBox 82">
              <a:extLst>
                <a:ext uri="{FF2B5EF4-FFF2-40B4-BE49-F238E27FC236}">
                  <a16:creationId xmlns:a16="http://schemas.microsoft.com/office/drawing/2014/main" id="{6DB88095-6700-4598-B501-77B3B5273BE1}"/>
                </a:ext>
              </a:extLst>
            </p:cNvPr>
            <p:cNvSpPr txBox="1"/>
            <p:nvPr/>
          </p:nvSpPr>
          <p:spPr>
            <a:xfrm>
              <a:off x="199192" y="3470714"/>
              <a:ext cx="438045" cy="369332"/>
            </a:xfrm>
            <a:prstGeom prst="rect">
              <a:avLst/>
            </a:prstGeom>
            <a:noFill/>
          </p:spPr>
          <p:txBody>
            <a:bodyPr wrap="square" rtlCol="0">
              <a:spAutoFit/>
            </a:bodyPr>
            <a:lstStyle/>
            <a:p>
              <a:r>
                <a:rPr lang="en-US" dirty="0"/>
                <a:t>-2</a:t>
              </a:r>
            </a:p>
          </p:txBody>
        </p:sp>
        <p:grpSp>
          <p:nvGrpSpPr>
            <p:cNvPr id="5" name="Group 4">
              <a:extLst>
                <a:ext uri="{FF2B5EF4-FFF2-40B4-BE49-F238E27FC236}">
                  <a16:creationId xmlns:a16="http://schemas.microsoft.com/office/drawing/2014/main" id="{09C7B64A-3A84-4441-B197-50277D3A5A26}"/>
                </a:ext>
              </a:extLst>
            </p:cNvPr>
            <p:cNvGrpSpPr/>
            <p:nvPr/>
          </p:nvGrpSpPr>
          <p:grpSpPr>
            <a:xfrm>
              <a:off x="418214" y="1665949"/>
              <a:ext cx="4992568" cy="3744965"/>
              <a:chOff x="418214" y="1665949"/>
              <a:chExt cx="4992568" cy="3744965"/>
            </a:xfrm>
          </p:grpSpPr>
          <p:grpSp>
            <p:nvGrpSpPr>
              <p:cNvPr id="42" name="Group 41">
                <a:extLst>
                  <a:ext uri="{FF2B5EF4-FFF2-40B4-BE49-F238E27FC236}">
                    <a16:creationId xmlns:a16="http://schemas.microsoft.com/office/drawing/2014/main" id="{2B263E19-6634-4BAA-9362-E636296237FC}"/>
                  </a:ext>
                </a:extLst>
              </p:cNvPr>
              <p:cNvGrpSpPr/>
              <p:nvPr/>
            </p:nvGrpSpPr>
            <p:grpSpPr>
              <a:xfrm>
                <a:off x="418214" y="1824336"/>
                <a:ext cx="4992568" cy="3586578"/>
                <a:chOff x="355106" y="1970843"/>
                <a:chExt cx="4630988" cy="3586578"/>
              </a:xfrm>
            </p:grpSpPr>
            <p:cxnSp>
              <p:nvCxnSpPr>
                <p:cNvPr id="43" name="Straight Connector 42">
                  <a:extLst>
                    <a:ext uri="{FF2B5EF4-FFF2-40B4-BE49-F238E27FC236}">
                      <a16:creationId xmlns:a16="http://schemas.microsoft.com/office/drawing/2014/main" id="{BCF3CA68-277C-4F96-A9D7-92BB0C29F398}"/>
                    </a:ext>
                  </a:extLst>
                </p:cNvPr>
                <p:cNvCxnSpPr/>
                <p:nvPr/>
              </p:nvCxnSpPr>
              <p:spPr>
                <a:xfrm>
                  <a:off x="1997476" y="1970843"/>
                  <a:ext cx="0" cy="358657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5D039E0-EA84-4EE4-940A-D7AB86370A03}"/>
                    </a:ext>
                  </a:extLst>
                </p:cNvPr>
                <p:cNvCxnSpPr>
                  <a:cxnSpLocks/>
                </p:cNvCxnSpPr>
                <p:nvPr/>
              </p:nvCxnSpPr>
              <p:spPr>
                <a:xfrm>
                  <a:off x="355106" y="3586579"/>
                  <a:ext cx="4630988" cy="0"/>
                </a:xfrm>
                <a:prstGeom prst="line">
                  <a:avLst/>
                </a:prstGeom>
              </p:spPr>
              <p:style>
                <a:lnRef idx="1">
                  <a:schemeClr val="dk1"/>
                </a:lnRef>
                <a:fillRef idx="0">
                  <a:schemeClr val="dk1"/>
                </a:fillRef>
                <a:effectRef idx="0">
                  <a:schemeClr val="dk1"/>
                </a:effectRef>
                <a:fontRef idx="minor">
                  <a:schemeClr val="tx1"/>
                </a:fontRef>
              </p:style>
            </p:cxnSp>
          </p:grpSp>
          <p:sp>
            <p:nvSpPr>
              <p:cNvPr id="4" name="TextBox 3">
                <a:extLst>
                  <a:ext uri="{FF2B5EF4-FFF2-40B4-BE49-F238E27FC236}">
                    <a16:creationId xmlns:a16="http://schemas.microsoft.com/office/drawing/2014/main" id="{C56CD00E-2922-48EA-B8D4-2D46C14C76C8}"/>
                  </a:ext>
                </a:extLst>
              </p:cNvPr>
              <p:cNvSpPr txBox="1"/>
              <p:nvPr/>
            </p:nvSpPr>
            <p:spPr>
              <a:xfrm>
                <a:off x="3005748" y="3403584"/>
                <a:ext cx="213049" cy="369332"/>
              </a:xfrm>
              <a:prstGeom prst="rect">
                <a:avLst/>
              </a:prstGeom>
              <a:noFill/>
            </p:spPr>
            <p:txBody>
              <a:bodyPr wrap="square" rtlCol="0">
                <a:spAutoFit/>
              </a:bodyPr>
              <a:lstStyle/>
              <a:p>
                <a:r>
                  <a:rPr lang="en-US" dirty="0"/>
                  <a:t>1</a:t>
                </a:r>
              </a:p>
            </p:txBody>
          </p:sp>
          <p:sp>
            <p:nvSpPr>
              <p:cNvPr id="78" name="TextBox 77">
                <a:extLst>
                  <a:ext uri="{FF2B5EF4-FFF2-40B4-BE49-F238E27FC236}">
                    <a16:creationId xmlns:a16="http://schemas.microsoft.com/office/drawing/2014/main" id="{10A3354E-AF7D-4166-84D8-F76EAC4686F2}"/>
                  </a:ext>
                </a:extLst>
              </p:cNvPr>
              <p:cNvSpPr txBox="1"/>
              <p:nvPr/>
            </p:nvSpPr>
            <p:spPr>
              <a:xfrm>
                <a:off x="3933882" y="3403584"/>
                <a:ext cx="213049" cy="369332"/>
              </a:xfrm>
              <a:prstGeom prst="rect">
                <a:avLst/>
              </a:prstGeom>
              <a:noFill/>
            </p:spPr>
            <p:txBody>
              <a:bodyPr wrap="square" rtlCol="0">
                <a:spAutoFit/>
              </a:bodyPr>
              <a:lstStyle/>
              <a:p>
                <a:r>
                  <a:rPr lang="en-US" dirty="0"/>
                  <a:t>2</a:t>
                </a:r>
              </a:p>
            </p:txBody>
          </p:sp>
          <p:sp>
            <p:nvSpPr>
              <p:cNvPr id="79" name="TextBox 78">
                <a:extLst>
                  <a:ext uri="{FF2B5EF4-FFF2-40B4-BE49-F238E27FC236}">
                    <a16:creationId xmlns:a16="http://schemas.microsoft.com/office/drawing/2014/main" id="{92085864-481C-4283-9E99-D1FD4C36AC93}"/>
                  </a:ext>
                </a:extLst>
              </p:cNvPr>
              <p:cNvSpPr txBox="1"/>
              <p:nvPr/>
            </p:nvSpPr>
            <p:spPr>
              <a:xfrm>
                <a:off x="4862016" y="3386832"/>
                <a:ext cx="213049" cy="369332"/>
              </a:xfrm>
              <a:prstGeom prst="rect">
                <a:avLst/>
              </a:prstGeom>
              <a:noFill/>
            </p:spPr>
            <p:txBody>
              <a:bodyPr wrap="square" rtlCol="0">
                <a:spAutoFit/>
              </a:bodyPr>
              <a:lstStyle/>
              <a:p>
                <a:r>
                  <a:rPr lang="en-US" dirty="0"/>
                  <a:t>3</a:t>
                </a:r>
              </a:p>
            </p:txBody>
          </p:sp>
          <p:sp>
            <p:nvSpPr>
              <p:cNvPr id="84" name="TextBox 83">
                <a:extLst>
                  <a:ext uri="{FF2B5EF4-FFF2-40B4-BE49-F238E27FC236}">
                    <a16:creationId xmlns:a16="http://schemas.microsoft.com/office/drawing/2014/main" id="{B0DABF3C-6F21-46F5-8D84-019F1FA90ED6}"/>
                  </a:ext>
                </a:extLst>
              </p:cNvPr>
              <p:cNvSpPr txBox="1"/>
              <p:nvPr/>
            </p:nvSpPr>
            <p:spPr>
              <a:xfrm>
                <a:off x="1127326" y="3453962"/>
                <a:ext cx="585730" cy="369332"/>
              </a:xfrm>
              <a:prstGeom prst="rect">
                <a:avLst/>
              </a:prstGeom>
              <a:noFill/>
            </p:spPr>
            <p:txBody>
              <a:bodyPr wrap="square" rtlCol="0">
                <a:spAutoFit/>
              </a:bodyPr>
              <a:lstStyle/>
              <a:p>
                <a:r>
                  <a:rPr lang="en-US" dirty="0"/>
                  <a:t>-1</a:t>
                </a:r>
              </a:p>
            </p:txBody>
          </p:sp>
          <p:sp>
            <p:nvSpPr>
              <p:cNvPr id="85" name="TextBox 84">
                <a:extLst>
                  <a:ext uri="{FF2B5EF4-FFF2-40B4-BE49-F238E27FC236}">
                    <a16:creationId xmlns:a16="http://schemas.microsoft.com/office/drawing/2014/main" id="{45204E6B-CDCE-4F39-97A3-C4F6C53FA70C}"/>
                  </a:ext>
                </a:extLst>
              </p:cNvPr>
              <p:cNvSpPr txBox="1"/>
              <p:nvPr/>
            </p:nvSpPr>
            <p:spPr>
              <a:xfrm>
                <a:off x="1898419" y="2496390"/>
                <a:ext cx="213049" cy="369332"/>
              </a:xfrm>
              <a:prstGeom prst="rect">
                <a:avLst/>
              </a:prstGeom>
              <a:noFill/>
            </p:spPr>
            <p:txBody>
              <a:bodyPr wrap="square" rtlCol="0">
                <a:spAutoFit/>
              </a:bodyPr>
              <a:lstStyle/>
              <a:p>
                <a:r>
                  <a:rPr lang="en-US" dirty="0"/>
                  <a:t>1</a:t>
                </a:r>
              </a:p>
            </p:txBody>
          </p:sp>
          <p:sp>
            <p:nvSpPr>
              <p:cNvPr id="86" name="TextBox 85">
                <a:extLst>
                  <a:ext uri="{FF2B5EF4-FFF2-40B4-BE49-F238E27FC236}">
                    <a16:creationId xmlns:a16="http://schemas.microsoft.com/office/drawing/2014/main" id="{18269960-515B-4EFE-9DED-2344678E7BFE}"/>
                  </a:ext>
                </a:extLst>
              </p:cNvPr>
              <p:cNvSpPr txBox="1"/>
              <p:nvPr/>
            </p:nvSpPr>
            <p:spPr>
              <a:xfrm>
                <a:off x="1900070" y="1665949"/>
                <a:ext cx="213049" cy="369332"/>
              </a:xfrm>
              <a:prstGeom prst="rect">
                <a:avLst/>
              </a:prstGeom>
              <a:noFill/>
            </p:spPr>
            <p:txBody>
              <a:bodyPr wrap="square" rtlCol="0">
                <a:spAutoFit/>
              </a:bodyPr>
              <a:lstStyle/>
              <a:p>
                <a:r>
                  <a:rPr lang="en-US" dirty="0"/>
                  <a:t>2</a:t>
                </a:r>
              </a:p>
            </p:txBody>
          </p:sp>
          <p:sp>
            <p:nvSpPr>
              <p:cNvPr id="87" name="TextBox 86">
                <a:extLst>
                  <a:ext uri="{FF2B5EF4-FFF2-40B4-BE49-F238E27FC236}">
                    <a16:creationId xmlns:a16="http://schemas.microsoft.com/office/drawing/2014/main" id="{4E04B33A-B7D1-4EAD-91EE-02C351409939}"/>
                  </a:ext>
                </a:extLst>
              </p:cNvPr>
              <p:cNvSpPr txBox="1"/>
              <p:nvPr/>
            </p:nvSpPr>
            <p:spPr>
              <a:xfrm>
                <a:off x="1769530" y="4085847"/>
                <a:ext cx="470826" cy="369332"/>
              </a:xfrm>
              <a:prstGeom prst="rect">
                <a:avLst/>
              </a:prstGeom>
              <a:noFill/>
            </p:spPr>
            <p:txBody>
              <a:bodyPr wrap="square" rtlCol="0">
                <a:spAutoFit/>
              </a:bodyPr>
              <a:lstStyle/>
              <a:p>
                <a:r>
                  <a:rPr lang="en-US" dirty="0"/>
                  <a:t> -1</a:t>
                </a:r>
              </a:p>
            </p:txBody>
          </p:sp>
          <p:sp>
            <p:nvSpPr>
              <p:cNvPr id="88" name="TextBox 87">
                <a:extLst>
                  <a:ext uri="{FF2B5EF4-FFF2-40B4-BE49-F238E27FC236}">
                    <a16:creationId xmlns:a16="http://schemas.microsoft.com/office/drawing/2014/main" id="{2D34A3E0-3FC8-4D2C-AA45-884E677BD91D}"/>
                  </a:ext>
                </a:extLst>
              </p:cNvPr>
              <p:cNvSpPr txBox="1"/>
              <p:nvPr/>
            </p:nvSpPr>
            <p:spPr>
              <a:xfrm>
                <a:off x="1769530" y="4862823"/>
                <a:ext cx="695924" cy="369332"/>
              </a:xfrm>
              <a:prstGeom prst="rect">
                <a:avLst/>
              </a:prstGeom>
              <a:noFill/>
            </p:spPr>
            <p:txBody>
              <a:bodyPr wrap="square" rtlCol="0">
                <a:spAutoFit/>
              </a:bodyPr>
              <a:lstStyle/>
              <a:p>
                <a:r>
                  <a:rPr lang="en-US" dirty="0"/>
                  <a:t> -2</a:t>
                </a:r>
              </a:p>
            </p:txBody>
          </p:sp>
        </p:grpSp>
      </p:grpSp>
      <p:sp>
        <p:nvSpPr>
          <p:cNvPr id="92" name="TextBox 91">
            <a:extLst>
              <a:ext uri="{FF2B5EF4-FFF2-40B4-BE49-F238E27FC236}">
                <a16:creationId xmlns:a16="http://schemas.microsoft.com/office/drawing/2014/main" id="{C47196C2-1A08-4B99-ADCA-703DBB0AAAC6}"/>
              </a:ext>
            </a:extLst>
          </p:cNvPr>
          <p:cNvSpPr txBox="1"/>
          <p:nvPr/>
        </p:nvSpPr>
        <p:spPr>
          <a:xfrm>
            <a:off x="5410782" y="1848719"/>
            <a:ext cx="1344888" cy="369332"/>
          </a:xfrm>
          <a:prstGeom prst="rect">
            <a:avLst/>
          </a:prstGeom>
          <a:noFill/>
          <a:ln>
            <a:noFill/>
          </a:ln>
        </p:spPr>
        <p:txBody>
          <a:bodyPr wrap="square" rtlCol="0">
            <a:spAutoFit/>
          </a:bodyPr>
          <a:lstStyle/>
          <a:p>
            <a:r>
              <a:rPr lang="en-US" dirty="0"/>
              <a:t> = 2.</a:t>
            </a:r>
            <a:r>
              <a:rPr lang="en-US" b="1" dirty="0"/>
              <a:t>x</a:t>
            </a:r>
            <a:r>
              <a:rPr lang="en-US" dirty="0"/>
              <a:t> </a:t>
            </a:r>
          </a:p>
        </p:txBody>
      </p:sp>
      <p:sp>
        <p:nvSpPr>
          <p:cNvPr id="95" name="TextBox 94">
            <a:extLst>
              <a:ext uri="{FF2B5EF4-FFF2-40B4-BE49-F238E27FC236}">
                <a16:creationId xmlns:a16="http://schemas.microsoft.com/office/drawing/2014/main" id="{28CC3E82-3120-423A-8876-07E2C9A6C376}"/>
              </a:ext>
            </a:extLst>
          </p:cNvPr>
          <p:cNvSpPr txBox="1"/>
          <p:nvPr/>
        </p:nvSpPr>
        <p:spPr>
          <a:xfrm>
            <a:off x="660055" y="5060579"/>
            <a:ext cx="1344888" cy="369332"/>
          </a:xfrm>
          <a:prstGeom prst="rect">
            <a:avLst/>
          </a:prstGeom>
          <a:noFill/>
          <a:ln>
            <a:noFill/>
          </a:ln>
        </p:spPr>
        <p:txBody>
          <a:bodyPr wrap="square" rtlCol="0">
            <a:spAutoFit/>
          </a:bodyPr>
          <a:lstStyle/>
          <a:p>
            <a:r>
              <a:rPr lang="en-US" dirty="0"/>
              <a:t> = -1.5.x </a:t>
            </a:r>
          </a:p>
        </p:txBody>
      </p:sp>
      <p:sp>
        <p:nvSpPr>
          <p:cNvPr id="18" name="TextBox 17">
            <a:extLst>
              <a:ext uri="{FF2B5EF4-FFF2-40B4-BE49-F238E27FC236}">
                <a16:creationId xmlns:a16="http://schemas.microsoft.com/office/drawing/2014/main" id="{6E2BA2A4-24C0-4A7E-AC96-A3C25205B131}"/>
              </a:ext>
            </a:extLst>
          </p:cNvPr>
          <p:cNvSpPr txBox="1"/>
          <p:nvPr/>
        </p:nvSpPr>
        <p:spPr>
          <a:xfrm>
            <a:off x="-160503" y="5606108"/>
            <a:ext cx="5251913" cy="369332"/>
          </a:xfrm>
          <a:prstGeom prst="rect">
            <a:avLst/>
          </a:prstGeom>
          <a:noFill/>
        </p:spPr>
        <p:txBody>
          <a:bodyPr wrap="square" rtlCol="0">
            <a:spAutoFit/>
          </a:bodyPr>
          <a:lstStyle/>
          <a:p>
            <a:r>
              <a:rPr lang="en-US" b="1" i="1" dirty="0"/>
              <a:t>              y</a:t>
            </a:r>
            <a:r>
              <a:rPr lang="en-US" dirty="0"/>
              <a:t> = </a:t>
            </a:r>
            <a:r>
              <a:rPr lang="en-US" i="1" dirty="0" err="1"/>
              <a:t>c</a:t>
            </a:r>
            <a:r>
              <a:rPr lang="en-US" dirty="0" err="1"/>
              <a:t>.</a:t>
            </a:r>
            <a:r>
              <a:rPr lang="en-US" b="1" i="1" dirty="0" err="1"/>
              <a:t>x</a:t>
            </a:r>
            <a:r>
              <a:rPr lang="en-US" dirty="0"/>
              <a:t>, where </a:t>
            </a:r>
            <a:r>
              <a:rPr lang="en-US" b="1" i="1" dirty="0"/>
              <a:t>y</a:t>
            </a:r>
            <a:r>
              <a:rPr lang="en-US" dirty="0"/>
              <a:t> is </a:t>
            </a:r>
            <a:r>
              <a:rPr lang="en-US" b="1" dirty="0"/>
              <a:t>any</a:t>
            </a:r>
            <a:r>
              <a:rPr lang="en-US" dirty="0"/>
              <a:t> vector in </a:t>
            </a:r>
            <a:r>
              <a:rPr lang="en-US" b="1" dirty="0"/>
              <a:t>V</a:t>
            </a:r>
            <a:r>
              <a:rPr lang="en-US" b="1" baseline="30000" dirty="0"/>
              <a:t>1</a:t>
            </a:r>
          </a:p>
        </p:txBody>
      </p:sp>
      <p:grpSp>
        <p:nvGrpSpPr>
          <p:cNvPr id="22" name="Group 21">
            <a:extLst>
              <a:ext uri="{FF2B5EF4-FFF2-40B4-BE49-F238E27FC236}">
                <a16:creationId xmlns:a16="http://schemas.microsoft.com/office/drawing/2014/main" id="{299753EF-22CF-42AA-800C-7A125BC09994}"/>
              </a:ext>
            </a:extLst>
          </p:cNvPr>
          <p:cNvGrpSpPr/>
          <p:nvPr/>
        </p:nvGrpSpPr>
        <p:grpSpPr>
          <a:xfrm>
            <a:off x="1554474" y="777665"/>
            <a:ext cx="5251913" cy="713828"/>
            <a:chOff x="1554474" y="777665"/>
            <a:chExt cx="5251913" cy="713828"/>
          </a:xfrm>
        </p:grpSpPr>
        <p:sp>
          <p:nvSpPr>
            <p:cNvPr id="96" name="TextBox 95">
              <a:extLst>
                <a:ext uri="{FF2B5EF4-FFF2-40B4-BE49-F238E27FC236}">
                  <a16:creationId xmlns:a16="http://schemas.microsoft.com/office/drawing/2014/main" id="{7C73265A-7C1C-4306-B324-868255F34DE5}"/>
                </a:ext>
              </a:extLst>
            </p:cNvPr>
            <p:cNvSpPr txBox="1"/>
            <p:nvPr/>
          </p:nvSpPr>
          <p:spPr>
            <a:xfrm>
              <a:off x="1554474" y="917857"/>
              <a:ext cx="5251913" cy="369332"/>
            </a:xfrm>
            <a:prstGeom prst="rect">
              <a:avLst/>
            </a:prstGeom>
            <a:noFill/>
          </p:spPr>
          <p:txBody>
            <a:bodyPr wrap="square" rtlCol="0">
              <a:spAutoFit/>
            </a:bodyPr>
            <a:lstStyle/>
            <a:p>
              <a:r>
                <a:rPr lang="en-US" b="1" dirty="0"/>
                <a:t>              V</a:t>
              </a:r>
              <a:r>
                <a:rPr lang="en-US" b="1" baseline="30000" dirty="0"/>
                <a:t>1</a:t>
              </a:r>
              <a:r>
                <a:rPr lang="en-US" baseline="30000" dirty="0"/>
                <a:t>   </a:t>
              </a:r>
              <a:r>
                <a:rPr lang="en-US" dirty="0"/>
                <a:t>= Span { </a:t>
              </a:r>
              <a:r>
                <a:rPr lang="en-US" b="1" dirty="0"/>
                <a:t>x </a:t>
              </a:r>
              <a:r>
                <a:rPr lang="en-US" dirty="0"/>
                <a:t>}</a:t>
              </a:r>
            </a:p>
          </p:txBody>
        </p:sp>
        <p:sp>
          <p:nvSpPr>
            <p:cNvPr id="20" name="Rectangle 19">
              <a:extLst>
                <a:ext uri="{FF2B5EF4-FFF2-40B4-BE49-F238E27FC236}">
                  <a16:creationId xmlns:a16="http://schemas.microsoft.com/office/drawing/2014/main" id="{A7F04CF7-743E-4636-8ACA-0B64920A6FEE}"/>
                </a:ext>
              </a:extLst>
            </p:cNvPr>
            <p:cNvSpPr/>
            <p:nvPr/>
          </p:nvSpPr>
          <p:spPr>
            <a:xfrm>
              <a:off x="2169108" y="777665"/>
              <a:ext cx="1863578" cy="713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B547951B-DB18-4379-A240-C7EF01342F46}"/>
              </a:ext>
            </a:extLst>
          </p:cNvPr>
          <p:cNvSpPr txBox="1"/>
          <p:nvPr/>
        </p:nvSpPr>
        <p:spPr>
          <a:xfrm>
            <a:off x="-176848" y="6067435"/>
            <a:ext cx="5251913" cy="369332"/>
          </a:xfrm>
          <a:prstGeom prst="rect">
            <a:avLst/>
          </a:prstGeom>
          <a:noFill/>
        </p:spPr>
        <p:txBody>
          <a:bodyPr wrap="square" rtlCol="0">
            <a:spAutoFit/>
          </a:bodyPr>
          <a:lstStyle/>
          <a:p>
            <a:r>
              <a:rPr lang="en-US" b="1" i="1" dirty="0"/>
              <a:t>              y</a:t>
            </a:r>
            <a:r>
              <a:rPr lang="en-US" dirty="0"/>
              <a:t>  is linearly dependent on </a:t>
            </a:r>
            <a:r>
              <a:rPr lang="en-US" b="1" i="1" dirty="0"/>
              <a:t>x</a:t>
            </a:r>
            <a:r>
              <a:rPr lang="en-US" dirty="0"/>
              <a:t> </a:t>
            </a:r>
            <a:endParaRPr lang="en-US" b="1" baseline="30000" dirty="0"/>
          </a:p>
        </p:txBody>
      </p:sp>
      <p:sp>
        <p:nvSpPr>
          <p:cNvPr id="36" name="Rectangle 35">
            <a:extLst>
              <a:ext uri="{FF2B5EF4-FFF2-40B4-BE49-F238E27FC236}">
                <a16:creationId xmlns:a16="http://schemas.microsoft.com/office/drawing/2014/main" id="{9C41940C-639A-4372-952B-12EFAB8462A7}"/>
              </a:ext>
            </a:extLst>
          </p:cNvPr>
          <p:cNvSpPr/>
          <p:nvPr/>
        </p:nvSpPr>
        <p:spPr>
          <a:xfrm>
            <a:off x="6875610" y="1201434"/>
            <a:ext cx="5202313" cy="5088332"/>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4D29C65-3ADC-4117-A324-8F696EF4A191}"/>
              </a:ext>
            </a:extLst>
          </p:cNvPr>
          <p:cNvGrpSpPr/>
          <p:nvPr/>
        </p:nvGrpSpPr>
        <p:grpSpPr>
          <a:xfrm>
            <a:off x="7639655" y="1815108"/>
            <a:ext cx="3888420" cy="3586578"/>
            <a:chOff x="355106" y="1970843"/>
            <a:chExt cx="3888420" cy="3586578"/>
          </a:xfrm>
        </p:grpSpPr>
        <p:cxnSp>
          <p:nvCxnSpPr>
            <p:cNvPr id="39" name="Straight Connector 38">
              <a:extLst>
                <a:ext uri="{FF2B5EF4-FFF2-40B4-BE49-F238E27FC236}">
                  <a16:creationId xmlns:a16="http://schemas.microsoft.com/office/drawing/2014/main" id="{BCD31790-E1C7-492B-A68D-A93E75E10A3A}"/>
                </a:ext>
              </a:extLst>
            </p:cNvPr>
            <p:cNvCxnSpPr/>
            <p:nvPr/>
          </p:nvCxnSpPr>
          <p:spPr>
            <a:xfrm>
              <a:off x="1997476" y="1970843"/>
              <a:ext cx="0" cy="358657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96286C8-7D40-4753-9355-B2BDA7E2C023}"/>
                </a:ext>
              </a:extLst>
            </p:cNvPr>
            <p:cNvCxnSpPr/>
            <p:nvPr/>
          </p:nvCxnSpPr>
          <p:spPr>
            <a:xfrm>
              <a:off x="355106" y="3586579"/>
              <a:ext cx="3888420" cy="0"/>
            </a:xfrm>
            <a:prstGeom prst="line">
              <a:avLst/>
            </a:prstGeom>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0293B2DE-488F-4CFA-B55D-1069B91497AA}"/>
              </a:ext>
            </a:extLst>
          </p:cNvPr>
          <p:cNvGrpSpPr/>
          <p:nvPr/>
        </p:nvGrpSpPr>
        <p:grpSpPr>
          <a:xfrm flipV="1">
            <a:off x="9300960" y="3427154"/>
            <a:ext cx="1553489" cy="905951"/>
            <a:chOff x="2203142" y="2681057"/>
            <a:chExt cx="1337312" cy="789658"/>
          </a:xfrm>
        </p:grpSpPr>
        <p:cxnSp>
          <p:nvCxnSpPr>
            <p:cNvPr id="46" name="Straight Arrow Connector 45">
              <a:extLst>
                <a:ext uri="{FF2B5EF4-FFF2-40B4-BE49-F238E27FC236}">
                  <a16:creationId xmlns:a16="http://schemas.microsoft.com/office/drawing/2014/main" id="{E0E5420C-5F56-4C03-B834-C2EDC9B6E123}"/>
                </a:ext>
              </a:extLst>
            </p:cNvPr>
            <p:cNvCxnSpPr>
              <a:cxnSpLocks/>
            </p:cNvCxnSpPr>
            <p:nvPr/>
          </p:nvCxnSpPr>
          <p:spPr>
            <a:xfrm flipV="1">
              <a:off x="2203142" y="2681057"/>
              <a:ext cx="957308" cy="789658"/>
            </a:xfrm>
            <a:prstGeom prst="straightConnector1">
              <a:avLst/>
            </a:prstGeom>
            <a:ln w="38100">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D4F9107-DEFA-4BF0-A0B7-ACD7D02EBCAC}"/>
                </a:ext>
              </a:extLst>
            </p:cNvPr>
            <p:cNvSpPr txBox="1"/>
            <p:nvPr/>
          </p:nvSpPr>
          <p:spPr>
            <a:xfrm rot="10800000">
              <a:off x="3098747" y="2717577"/>
              <a:ext cx="441707" cy="321922"/>
            </a:xfrm>
            <a:prstGeom prst="rect">
              <a:avLst/>
            </a:prstGeom>
            <a:noFill/>
          </p:spPr>
          <p:txBody>
            <a:bodyPr wrap="square" rtlCol="0">
              <a:spAutoFit/>
            </a:bodyPr>
            <a:lstStyle/>
            <a:p>
              <a:r>
                <a:rPr lang="en-US" b="1" i="1" dirty="0"/>
                <a:t>u</a:t>
              </a:r>
            </a:p>
          </p:txBody>
        </p:sp>
      </p:grpSp>
      <p:grpSp>
        <p:nvGrpSpPr>
          <p:cNvPr id="49" name="Group 48">
            <a:extLst>
              <a:ext uri="{FF2B5EF4-FFF2-40B4-BE49-F238E27FC236}">
                <a16:creationId xmlns:a16="http://schemas.microsoft.com/office/drawing/2014/main" id="{D6D0CE2F-9983-4D8F-BC41-7650A4AF7D0C}"/>
              </a:ext>
            </a:extLst>
          </p:cNvPr>
          <p:cNvGrpSpPr/>
          <p:nvPr/>
        </p:nvGrpSpPr>
        <p:grpSpPr>
          <a:xfrm rot="21440691">
            <a:off x="8679796" y="1824389"/>
            <a:ext cx="557733" cy="1622923"/>
            <a:chOff x="8679615" y="1814028"/>
            <a:chExt cx="557733" cy="1622923"/>
          </a:xfrm>
        </p:grpSpPr>
        <p:cxnSp>
          <p:nvCxnSpPr>
            <p:cNvPr id="50" name="Straight Arrow Connector 49">
              <a:extLst>
                <a:ext uri="{FF2B5EF4-FFF2-40B4-BE49-F238E27FC236}">
                  <a16:creationId xmlns:a16="http://schemas.microsoft.com/office/drawing/2014/main" id="{3B35600D-A937-42C6-8716-159124594270}"/>
                </a:ext>
              </a:extLst>
            </p:cNvPr>
            <p:cNvCxnSpPr>
              <a:cxnSpLocks/>
            </p:cNvCxnSpPr>
            <p:nvPr/>
          </p:nvCxnSpPr>
          <p:spPr>
            <a:xfrm flipH="1" flipV="1">
              <a:off x="8907650" y="1814028"/>
              <a:ext cx="329698" cy="1622923"/>
            </a:xfrm>
            <a:prstGeom prst="straightConnector1">
              <a:avLst/>
            </a:prstGeom>
            <a:ln w="381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8F7CBA6F-E9B6-4FAB-A595-78D948B3E97E}"/>
                </a:ext>
              </a:extLst>
            </p:cNvPr>
            <p:cNvSpPr txBox="1"/>
            <p:nvPr/>
          </p:nvSpPr>
          <p:spPr>
            <a:xfrm>
              <a:off x="8679615" y="2036717"/>
              <a:ext cx="213064" cy="369332"/>
            </a:xfrm>
            <a:prstGeom prst="rect">
              <a:avLst/>
            </a:prstGeom>
            <a:noFill/>
          </p:spPr>
          <p:txBody>
            <a:bodyPr wrap="square" rtlCol="0">
              <a:spAutoFit/>
            </a:bodyPr>
            <a:lstStyle/>
            <a:p>
              <a:r>
                <a:rPr lang="en-US" b="1" i="1" dirty="0"/>
                <a:t>v</a:t>
              </a:r>
            </a:p>
          </p:txBody>
        </p:sp>
      </p:grpSp>
      <p:grpSp>
        <p:nvGrpSpPr>
          <p:cNvPr id="52" name="Group 51">
            <a:extLst>
              <a:ext uri="{FF2B5EF4-FFF2-40B4-BE49-F238E27FC236}">
                <a16:creationId xmlns:a16="http://schemas.microsoft.com/office/drawing/2014/main" id="{09642094-058C-4975-BE73-09E7D6145B01}"/>
              </a:ext>
            </a:extLst>
          </p:cNvPr>
          <p:cNvGrpSpPr/>
          <p:nvPr/>
        </p:nvGrpSpPr>
        <p:grpSpPr>
          <a:xfrm>
            <a:off x="9295157" y="1987217"/>
            <a:ext cx="1579866" cy="1421203"/>
            <a:chOff x="2203141" y="2937716"/>
            <a:chExt cx="861788" cy="525458"/>
          </a:xfrm>
        </p:grpSpPr>
        <p:cxnSp>
          <p:nvCxnSpPr>
            <p:cNvPr id="53" name="Straight Arrow Connector 52">
              <a:extLst>
                <a:ext uri="{FF2B5EF4-FFF2-40B4-BE49-F238E27FC236}">
                  <a16:creationId xmlns:a16="http://schemas.microsoft.com/office/drawing/2014/main" id="{17ADF420-BB14-49E4-AACC-4BE8FA0E2B93}"/>
                </a:ext>
              </a:extLst>
            </p:cNvPr>
            <p:cNvCxnSpPr>
              <a:cxnSpLocks/>
            </p:cNvCxnSpPr>
            <p:nvPr/>
          </p:nvCxnSpPr>
          <p:spPr>
            <a:xfrm flipV="1">
              <a:off x="2203141" y="3056075"/>
              <a:ext cx="99064" cy="40709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7AC57198-37F9-4338-8B3A-07AB7251DE15}"/>
                </a:ext>
              </a:extLst>
            </p:cNvPr>
            <p:cNvSpPr txBox="1"/>
            <p:nvPr/>
          </p:nvSpPr>
          <p:spPr>
            <a:xfrm>
              <a:off x="2204542" y="2937716"/>
              <a:ext cx="860387" cy="136552"/>
            </a:xfrm>
            <a:prstGeom prst="rect">
              <a:avLst/>
            </a:prstGeom>
            <a:noFill/>
          </p:spPr>
          <p:txBody>
            <a:bodyPr wrap="square" rtlCol="0">
              <a:spAutoFit/>
            </a:bodyPr>
            <a:lstStyle/>
            <a:p>
              <a:r>
                <a:rPr lang="en-US" b="1" i="1" dirty="0"/>
                <a:t>a</a:t>
              </a:r>
            </a:p>
          </p:txBody>
        </p:sp>
      </p:grpSp>
      <p:sp>
        <p:nvSpPr>
          <p:cNvPr id="55" name="TextBox 54">
            <a:extLst>
              <a:ext uri="{FF2B5EF4-FFF2-40B4-BE49-F238E27FC236}">
                <a16:creationId xmlns:a16="http://schemas.microsoft.com/office/drawing/2014/main" id="{77C87D5C-E93C-4110-B823-587E854B8B0E}"/>
              </a:ext>
            </a:extLst>
          </p:cNvPr>
          <p:cNvSpPr txBox="1"/>
          <p:nvPr/>
        </p:nvSpPr>
        <p:spPr>
          <a:xfrm>
            <a:off x="6858897" y="462698"/>
            <a:ext cx="2752077" cy="369332"/>
          </a:xfrm>
          <a:prstGeom prst="rect">
            <a:avLst/>
          </a:prstGeom>
          <a:noFill/>
        </p:spPr>
        <p:txBody>
          <a:bodyPr wrap="square" rtlCol="0">
            <a:spAutoFit/>
          </a:bodyPr>
          <a:lstStyle/>
          <a:p>
            <a:r>
              <a:rPr lang="en-US" dirty="0"/>
              <a:t>Sub-space V</a:t>
            </a:r>
            <a:r>
              <a:rPr lang="en-US" baseline="30000" dirty="0"/>
              <a:t>2</a:t>
            </a:r>
            <a:r>
              <a:rPr lang="en-US" dirty="0"/>
              <a:t> </a:t>
            </a:r>
          </a:p>
        </p:txBody>
      </p:sp>
      <p:grpSp>
        <p:nvGrpSpPr>
          <p:cNvPr id="17" name="Group 16">
            <a:extLst>
              <a:ext uri="{FF2B5EF4-FFF2-40B4-BE49-F238E27FC236}">
                <a16:creationId xmlns:a16="http://schemas.microsoft.com/office/drawing/2014/main" id="{B646847A-ED1C-425A-853F-1A172755A7DF}"/>
              </a:ext>
            </a:extLst>
          </p:cNvPr>
          <p:cNvGrpSpPr/>
          <p:nvPr/>
        </p:nvGrpSpPr>
        <p:grpSpPr>
          <a:xfrm>
            <a:off x="9294939" y="3443791"/>
            <a:ext cx="854452" cy="780452"/>
            <a:chOff x="9294939" y="3443791"/>
            <a:chExt cx="854452" cy="780452"/>
          </a:xfrm>
        </p:grpSpPr>
        <p:cxnSp>
          <p:nvCxnSpPr>
            <p:cNvPr id="58" name="Straight Arrow Connector 57">
              <a:extLst>
                <a:ext uri="{FF2B5EF4-FFF2-40B4-BE49-F238E27FC236}">
                  <a16:creationId xmlns:a16="http://schemas.microsoft.com/office/drawing/2014/main" id="{E00968BF-937E-4EDC-ACC2-4F2E8855F68C}"/>
                </a:ext>
              </a:extLst>
            </p:cNvPr>
            <p:cNvCxnSpPr>
              <a:cxnSpLocks/>
            </p:cNvCxnSpPr>
            <p:nvPr/>
          </p:nvCxnSpPr>
          <p:spPr>
            <a:xfrm>
              <a:off x="9294939" y="3443791"/>
              <a:ext cx="632071" cy="478083"/>
            </a:xfrm>
            <a:prstGeom prst="straightConnector1">
              <a:avLst/>
            </a:prstGeom>
            <a:ln w="3810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DAF595D3-1DC9-46E3-A621-4C45C6B2C987}"/>
                </a:ext>
              </a:extLst>
            </p:cNvPr>
            <p:cNvSpPr txBox="1"/>
            <p:nvPr/>
          </p:nvSpPr>
          <p:spPr>
            <a:xfrm rot="10800000" flipV="1">
              <a:off x="9326060" y="3854911"/>
              <a:ext cx="823331" cy="369332"/>
            </a:xfrm>
            <a:prstGeom prst="rect">
              <a:avLst/>
            </a:prstGeom>
            <a:noFill/>
          </p:spPr>
          <p:txBody>
            <a:bodyPr wrap="square" rtlCol="0">
              <a:spAutoFit/>
            </a:bodyPr>
            <a:lstStyle/>
            <a:p>
              <a:r>
                <a:rPr lang="en-US" i="1" dirty="0"/>
                <a:t>c</a:t>
              </a:r>
              <a:r>
                <a:rPr lang="en-US" i="1" baseline="-25000" dirty="0"/>
                <a:t>1</a:t>
              </a:r>
              <a:r>
                <a:rPr lang="en-US" dirty="0"/>
                <a:t>.</a:t>
              </a:r>
              <a:r>
                <a:rPr lang="en-US" b="1" dirty="0"/>
                <a:t>u</a:t>
              </a:r>
            </a:p>
          </p:txBody>
        </p:sp>
      </p:grpSp>
      <p:grpSp>
        <p:nvGrpSpPr>
          <p:cNvPr id="16" name="Group 15">
            <a:extLst>
              <a:ext uri="{FF2B5EF4-FFF2-40B4-BE49-F238E27FC236}">
                <a16:creationId xmlns:a16="http://schemas.microsoft.com/office/drawing/2014/main" id="{C3ABC89A-51B7-4266-8540-18E9DB7BD967}"/>
              </a:ext>
            </a:extLst>
          </p:cNvPr>
          <p:cNvGrpSpPr/>
          <p:nvPr/>
        </p:nvGrpSpPr>
        <p:grpSpPr>
          <a:xfrm>
            <a:off x="9550369" y="2283213"/>
            <a:ext cx="930984" cy="1622923"/>
            <a:chOff x="9550369" y="2283213"/>
            <a:chExt cx="930984" cy="1622923"/>
          </a:xfrm>
        </p:grpSpPr>
        <p:cxnSp>
          <p:nvCxnSpPr>
            <p:cNvPr id="61" name="Straight Arrow Connector 60">
              <a:extLst>
                <a:ext uri="{FF2B5EF4-FFF2-40B4-BE49-F238E27FC236}">
                  <a16:creationId xmlns:a16="http://schemas.microsoft.com/office/drawing/2014/main" id="{E9BBC9FF-064C-4158-8E99-128A5ED8B91B}"/>
                </a:ext>
              </a:extLst>
            </p:cNvPr>
            <p:cNvCxnSpPr>
              <a:cxnSpLocks/>
            </p:cNvCxnSpPr>
            <p:nvPr/>
          </p:nvCxnSpPr>
          <p:spPr>
            <a:xfrm rot="21440691" flipH="1" flipV="1">
              <a:off x="9550369" y="2283213"/>
              <a:ext cx="329698" cy="162292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AC11BBB9-1BEA-4332-8EAB-7160444C4FB1}"/>
                </a:ext>
              </a:extLst>
            </p:cNvPr>
            <p:cNvSpPr txBox="1"/>
            <p:nvPr/>
          </p:nvSpPr>
          <p:spPr>
            <a:xfrm rot="10800000" flipV="1">
              <a:off x="9658022" y="2346497"/>
              <a:ext cx="823331" cy="369332"/>
            </a:xfrm>
            <a:prstGeom prst="rect">
              <a:avLst/>
            </a:prstGeom>
            <a:noFill/>
          </p:spPr>
          <p:txBody>
            <a:bodyPr wrap="square" rtlCol="0">
              <a:spAutoFit/>
            </a:bodyPr>
            <a:lstStyle/>
            <a:p>
              <a:r>
                <a:rPr lang="en-US" i="1" dirty="0"/>
                <a:t>c</a:t>
              </a:r>
              <a:r>
                <a:rPr lang="en-US" i="1" baseline="-25000" dirty="0"/>
                <a:t>2</a:t>
              </a:r>
              <a:r>
                <a:rPr lang="en-US" dirty="0"/>
                <a:t>.</a:t>
              </a:r>
              <a:r>
                <a:rPr lang="en-US" b="1" i="1" dirty="0"/>
                <a:t>v</a:t>
              </a:r>
            </a:p>
          </p:txBody>
        </p:sp>
      </p:grpSp>
      <p:grpSp>
        <p:nvGrpSpPr>
          <p:cNvPr id="27" name="Group 26">
            <a:extLst>
              <a:ext uri="{FF2B5EF4-FFF2-40B4-BE49-F238E27FC236}">
                <a16:creationId xmlns:a16="http://schemas.microsoft.com/office/drawing/2014/main" id="{3B6E29C1-F4AF-4C4C-9C76-CE01273E3864}"/>
              </a:ext>
            </a:extLst>
          </p:cNvPr>
          <p:cNvGrpSpPr/>
          <p:nvPr/>
        </p:nvGrpSpPr>
        <p:grpSpPr>
          <a:xfrm>
            <a:off x="9311011" y="2312973"/>
            <a:ext cx="3128910" cy="1073860"/>
            <a:chOff x="9311011" y="2312973"/>
            <a:chExt cx="3128910" cy="1073860"/>
          </a:xfrm>
        </p:grpSpPr>
        <p:cxnSp>
          <p:nvCxnSpPr>
            <p:cNvPr id="65" name="Straight Arrow Connector 64">
              <a:extLst>
                <a:ext uri="{FF2B5EF4-FFF2-40B4-BE49-F238E27FC236}">
                  <a16:creationId xmlns:a16="http://schemas.microsoft.com/office/drawing/2014/main" id="{0FEC8C46-2F70-46F9-B5D6-515A10F74009}"/>
                </a:ext>
              </a:extLst>
            </p:cNvPr>
            <p:cNvCxnSpPr>
              <a:cxnSpLocks/>
            </p:cNvCxnSpPr>
            <p:nvPr/>
          </p:nvCxnSpPr>
          <p:spPr>
            <a:xfrm flipV="1">
              <a:off x="9311011" y="2659139"/>
              <a:ext cx="1771560" cy="727694"/>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D9449066-FB85-4D31-BCF1-30FB75FE8248}"/>
                </a:ext>
              </a:extLst>
            </p:cNvPr>
            <p:cNvSpPr txBox="1"/>
            <p:nvPr/>
          </p:nvSpPr>
          <p:spPr>
            <a:xfrm>
              <a:off x="10862623" y="2312973"/>
              <a:ext cx="1577298" cy="369331"/>
            </a:xfrm>
            <a:prstGeom prst="rect">
              <a:avLst/>
            </a:prstGeom>
            <a:noFill/>
          </p:spPr>
          <p:txBody>
            <a:bodyPr wrap="square" rtlCol="0">
              <a:spAutoFit/>
            </a:bodyPr>
            <a:lstStyle/>
            <a:p>
              <a:r>
                <a:rPr lang="en-US" b="1" i="1" dirty="0"/>
                <a:t>b</a:t>
              </a:r>
            </a:p>
          </p:txBody>
        </p:sp>
      </p:grpSp>
      <p:grpSp>
        <p:nvGrpSpPr>
          <p:cNvPr id="28" name="Group 27">
            <a:extLst>
              <a:ext uri="{FF2B5EF4-FFF2-40B4-BE49-F238E27FC236}">
                <a16:creationId xmlns:a16="http://schemas.microsoft.com/office/drawing/2014/main" id="{8CEA452F-C344-4EC9-9920-F3EE687B4402}"/>
              </a:ext>
            </a:extLst>
          </p:cNvPr>
          <p:cNvGrpSpPr/>
          <p:nvPr/>
        </p:nvGrpSpPr>
        <p:grpSpPr>
          <a:xfrm>
            <a:off x="9268016" y="3415249"/>
            <a:ext cx="2240340" cy="1865797"/>
            <a:chOff x="9268016" y="3415249"/>
            <a:chExt cx="2240340" cy="1865797"/>
          </a:xfrm>
        </p:grpSpPr>
        <p:cxnSp>
          <p:nvCxnSpPr>
            <p:cNvPr id="69" name="Straight Arrow Connector 68">
              <a:extLst>
                <a:ext uri="{FF2B5EF4-FFF2-40B4-BE49-F238E27FC236}">
                  <a16:creationId xmlns:a16="http://schemas.microsoft.com/office/drawing/2014/main" id="{7EC4FF1A-270B-44CF-A434-C3C8C6CE8123}"/>
                </a:ext>
              </a:extLst>
            </p:cNvPr>
            <p:cNvCxnSpPr>
              <a:cxnSpLocks/>
            </p:cNvCxnSpPr>
            <p:nvPr/>
          </p:nvCxnSpPr>
          <p:spPr>
            <a:xfrm>
              <a:off x="9268016" y="3415249"/>
              <a:ext cx="2240340" cy="1751914"/>
            </a:xfrm>
            <a:prstGeom prst="straightConnector1">
              <a:avLst/>
            </a:prstGeom>
            <a:ln w="3810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BE48143E-2A58-440A-9874-846C34C745F3}"/>
                </a:ext>
              </a:extLst>
            </p:cNvPr>
            <p:cNvSpPr txBox="1"/>
            <p:nvPr/>
          </p:nvSpPr>
          <p:spPr>
            <a:xfrm rot="10800000" flipV="1">
              <a:off x="10597894" y="4911714"/>
              <a:ext cx="823331" cy="369332"/>
            </a:xfrm>
            <a:prstGeom prst="rect">
              <a:avLst/>
            </a:prstGeom>
            <a:noFill/>
          </p:spPr>
          <p:txBody>
            <a:bodyPr wrap="square" rtlCol="0">
              <a:spAutoFit/>
            </a:bodyPr>
            <a:lstStyle/>
            <a:p>
              <a:r>
                <a:rPr lang="en-US" i="1" dirty="0"/>
                <a:t>c</a:t>
              </a:r>
              <a:r>
                <a:rPr lang="en-US" i="1" baseline="-25000" dirty="0"/>
                <a:t>3</a:t>
              </a:r>
              <a:r>
                <a:rPr lang="en-US" dirty="0"/>
                <a:t>.</a:t>
              </a:r>
              <a:r>
                <a:rPr lang="en-US" b="1" dirty="0"/>
                <a:t>u</a:t>
              </a:r>
            </a:p>
          </p:txBody>
        </p:sp>
      </p:grpSp>
      <p:grpSp>
        <p:nvGrpSpPr>
          <p:cNvPr id="73" name="Group 72">
            <a:extLst>
              <a:ext uri="{FF2B5EF4-FFF2-40B4-BE49-F238E27FC236}">
                <a16:creationId xmlns:a16="http://schemas.microsoft.com/office/drawing/2014/main" id="{B112373E-922F-494A-B865-416F77BAB447}"/>
              </a:ext>
            </a:extLst>
          </p:cNvPr>
          <p:cNvGrpSpPr/>
          <p:nvPr/>
        </p:nvGrpSpPr>
        <p:grpSpPr>
          <a:xfrm>
            <a:off x="11045157" y="2718691"/>
            <a:ext cx="968398" cy="2467966"/>
            <a:chOff x="9512955" y="2291722"/>
            <a:chExt cx="968398" cy="2467966"/>
          </a:xfrm>
        </p:grpSpPr>
        <p:cxnSp>
          <p:nvCxnSpPr>
            <p:cNvPr id="74" name="Straight Arrow Connector 73">
              <a:extLst>
                <a:ext uri="{FF2B5EF4-FFF2-40B4-BE49-F238E27FC236}">
                  <a16:creationId xmlns:a16="http://schemas.microsoft.com/office/drawing/2014/main" id="{CDB311F8-1CF4-4C50-A827-3B279EA18D72}"/>
                </a:ext>
              </a:extLst>
            </p:cNvPr>
            <p:cNvCxnSpPr>
              <a:cxnSpLocks/>
            </p:cNvCxnSpPr>
            <p:nvPr/>
          </p:nvCxnSpPr>
          <p:spPr>
            <a:xfrm flipH="1" flipV="1">
              <a:off x="9512955" y="2291722"/>
              <a:ext cx="476576" cy="246796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C61A8C08-8FA2-4551-AD8C-D7741C82A878}"/>
                </a:ext>
              </a:extLst>
            </p:cNvPr>
            <p:cNvSpPr txBox="1"/>
            <p:nvPr/>
          </p:nvSpPr>
          <p:spPr>
            <a:xfrm rot="10800000" flipV="1">
              <a:off x="9658022" y="2346497"/>
              <a:ext cx="823331" cy="369332"/>
            </a:xfrm>
            <a:prstGeom prst="rect">
              <a:avLst/>
            </a:prstGeom>
            <a:noFill/>
          </p:spPr>
          <p:txBody>
            <a:bodyPr wrap="square" rtlCol="0">
              <a:spAutoFit/>
            </a:bodyPr>
            <a:lstStyle/>
            <a:p>
              <a:r>
                <a:rPr lang="en-US" i="1" dirty="0"/>
                <a:t>c</a:t>
              </a:r>
              <a:r>
                <a:rPr lang="en-US" i="1" baseline="-25000" dirty="0"/>
                <a:t>4</a:t>
              </a:r>
              <a:r>
                <a:rPr lang="en-US" dirty="0"/>
                <a:t>.</a:t>
              </a:r>
              <a:r>
                <a:rPr lang="en-US" b="1" i="1" dirty="0"/>
                <a:t>v</a:t>
              </a:r>
            </a:p>
          </p:txBody>
        </p:sp>
      </p:grpSp>
      <p:sp>
        <p:nvSpPr>
          <p:cNvPr id="80" name="TextBox 79">
            <a:extLst>
              <a:ext uri="{FF2B5EF4-FFF2-40B4-BE49-F238E27FC236}">
                <a16:creationId xmlns:a16="http://schemas.microsoft.com/office/drawing/2014/main" id="{3A1AEB1A-AFE7-4F07-B0D7-F71C5CC06DCA}"/>
              </a:ext>
            </a:extLst>
          </p:cNvPr>
          <p:cNvSpPr txBox="1"/>
          <p:nvPr/>
        </p:nvSpPr>
        <p:spPr>
          <a:xfrm>
            <a:off x="6919779" y="5292341"/>
            <a:ext cx="1612750" cy="369332"/>
          </a:xfrm>
          <a:prstGeom prst="rect">
            <a:avLst/>
          </a:prstGeom>
          <a:noFill/>
        </p:spPr>
        <p:txBody>
          <a:bodyPr wrap="square" rtlCol="0">
            <a:spAutoFit/>
          </a:bodyPr>
          <a:lstStyle/>
          <a:p>
            <a:r>
              <a:rPr lang="en-US" b="1" i="1" dirty="0"/>
              <a:t> a</a:t>
            </a:r>
            <a:r>
              <a:rPr lang="en-US" dirty="0"/>
              <a:t> = </a:t>
            </a:r>
            <a:r>
              <a:rPr lang="en-US" i="1" dirty="0"/>
              <a:t>c1</a:t>
            </a:r>
            <a:r>
              <a:rPr lang="en-US" dirty="0"/>
              <a:t>.</a:t>
            </a:r>
            <a:r>
              <a:rPr lang="en-US" b="1" dirty="0"/>
              <a:t>u + </a:t>
            </a:r>
            <a:r>
              <a:rPr lang="en-US" i="1" dirty="0"/>
              <a:t>c2</a:t>
            </a:r>
            <a:r>
              <a:rPr lang="en-US" dirty="0"/>
              <a:t>.</a:t>
            </a:r>
            <a:r>
              <a:rPr lang="en-US" b="1" i="1" dirty="0"/>
              <a:t>v</a:t>
            </a:r>
            <a:endParaRPr lang="en-US" b="1" baseline="30000" dirty="0"/>
          </a:p>
        </p:txBody>
      </p:sp>
      <p:sp>
        <p:nvSpPr>
          <p:cNvPr id="81" name="TextBox 80">
            <a:extLst>
              <a:ext uri="{FF2B5EF4-FFF2-40B4-BE49-F238E27FC236}">
                <a16:creationId xmlns:a16="http://schemas.microsoft.com/office/drawing/2014/main" id="{6725FFCC-615E-40B2-A4F8-73BF5E7F2F90}"/>
              </a:ext>
            </a:extLst>
          </p:cNvPr>
          <p:cNvSpPr txBox="1"/>
          <p:nvPr/>
        </p:nvSpPr>
        <p:spPr>
          <a:xfrm>
            <a:off x="6939389" y="5656638"/>
            <a:ext cx="1612750" cy="369332"/>
          </a:xfrm>
          <a:prstGeom prst="rect">
            <a:avLst/>
          </a:prstGeom>
          <a:noFill/>
        </p:spPr>
        <p:txBody>
          <a:bodyPr wrap="square" rtlCol="0">
            <a:spAutoFit/>
          </a:bodyPr>
          <a:lstStyle/>
          <a:p>
            <a:r>
              <a:rPr lang="en-US" b="1" i="1" dirty="0"/>
              <a:t> b</a:t>
            </a:r>
            <a:r>
              <a:rPr lang="en-US" dirty="0"/>
              <a:t> = </a:t>
            </a:r>
            <a:r>
              <a:rPr lang="en-US" i="1" dirty="0"/>
              <a:t>c3</a:t>
            </a:r>
            <a:r>
              <a:rPr lang="en-US" dirty="0"/>
              <a:t>.</a:t>
            </a:r>
            <a:r>
              <a:rPr lang="en-US" b="1" dirty="0"/>
              <a:t>u + </a:t>
            </a:r>
            <a:r>
              <a:rPr lang="en-US" i="1" dirty="0"/>
              <a:t>c4</a:t>
            </a:r>
            <a:r>
              <a:rPr lang="en-US" dirty="0"/>
              <a:t>.</a:t>
            </a:r>
            <a:r>
              <a:rPr lang="en-US" b="1" i="1" dirty="0"/>
              <a:t>v</a:t>
            </a:r>
            <a:endParaRPr lang="en-US" b="1" baseline="30000" dirty="0"/>
          </a:p>
        </p:txBody>
      </p:sp>
      <p:sp>
        <p:nvSpPr>
          <p:cNvPr id="82" name="TextBox 81">
            <a:extLst>
              <a:ext uri="{FF2B5EF4-FFF2-40B4-BE49-F238E27FC236}">
                <a16:creationId xmlns:a16="http://schemas.microsoft.com/office/drawing/2014/main" id="{B09B919A-309D-4660-A843-6963BFCBDBEE}"/>
              </a:ext>
            </a:extLst>
          </p:cNvPr>
          <p:cNvSpPr txBox="1"/>
          <p:nvPr/>
        </p:nvSpPr>
        <p:spPr>
          <a:xfrm>
            <a:off x="6169312" y="5964445"/>
            <a:ext cx="5251913" cy="369332"/>
          </a:xfrm>
          <a:prstGeom prst="rect">
            <a:avLst/>
          </a:prstGeom>
          <a:noFill/>
        </p:spPr>
        <p:txBody>
          <a:bodyPr wrap="square" rtlCol="0">
            <a:spAutoFit/>
          </a:bodyPr>
          <a:lstStyle/>
          <a:p>
            <a:r>
              <a:rPr lang="en-US" b="1" i="1" dirty="0"/>
              <a:t>              y</a:t>
            </a:r>
            <a:r>
              <a:rPr lang="en-US" dirty="0"/>
              <a:t> = </a:t>
            </a:r>
            <a:r>
              <a:rPr lang="en-US" i="1" dirty="0" err="1"/>
              <a:t>c</a:t>
            </a:r>
            <a:r>
              <a:rPr lang="en-US" i="1" baseline="-25000" dirty="0" err="1"/>
              <a:t>i</a:t>
            </a:r>
            <a:r>
              <a:rPr lang="en-US" dirty="0" err="1"/>
              <a:t>.</a:t>
            </a:r>
            <a:r>
              <a:rPr lang="en-US" b="1" i="1" dirty="0" err="1"/>
              <a:t>u</a:t>
            </a:r>
            <a:r>
              <a:rPr lang="en-US" b="1" i="1" dirty="0"/>
              <a:t> + </a:t>
            </a:r>
            <a:r>
              <a:rPr lang="en-US" i="1" dirty="0" err="1"/>
              <a:t>c</a:t>
            </a:r>
            <a:r>
              <a:rPr lang="en-US" i="1" baseline="-25000" dirty="0" err="1"/>
              <a:t>j</a:t>
            </a:r>
            <a:r>
              <a:rPr lang="en-US" dirty="0" err="1"/>
              <a:t>.</a:t>
            </a:r>
            <a:r>
              <a:rPr lang="en-US" b="1" i="1" dirty="0" err="1"/>
              <a:t>v</a:t>
            </a:r>
            <a:r>
              <a:rPr lang="en-US" b="1" i="1" dirty="0"/>
              <a:t> </a:t>
            </a:r>
            <a:r>
              <a:rPr lang="en-US" dirty="0"/>
              <a:t>, where </a:t>
            </a:r>
            <a:r>
              <a:rPr lang="en-US" b="1" i="1" dirty="0"/>
              <a:t>y</a:t>
            </a:r>
            <a:r>
              <a:rPr lang="en-US" dirty="0"/>
              <a:t> is </a:t>
            </a:r>
            <a:r>
              <a:rPr lang="en-US" b="1" dirty="0"/>
              <a:t>any</a:t>
            </a:r>
            <a:r>
              <a:rPr lang="en-US" dirty="0"/>
              <a:t> vector in </a:t>
            </a:r>
            <a:r>
              <a:rPr lang="en-US" b="1" dirty="0"/>
              <a:t>V</a:t>
            </a:r>
            <a:r>
              <a:rPr lang="en-US" b="1" baseline="30000" dirty="0"/>
              <a:t>2</a:t>
            </a:r>
          </a:p>
        </p:txBody>
      </p:sp>
      <p:grpSp>
        <p:nvGrpSpPr>
          <p:cNvPr id="98" name="Group 97">
            <a:extLst>
              <a:ext uri="{FF2B5EF4-FFF2-40B4-BE49-F238E27FC236}">
                <a16:creationId xmlns:a16="http://schemas.microsoft.com/office/drawing/2014/main" id="{33BA40F0-DB7A-4E59-9FFB-79374C6D4E85}"/>
              </a:ext>
            </a:extLst>
          </p:cNvPr>
          <p:cNvGrpSpPr/>
          <p:nvPr/>
        </p:nvGrpSpPr>
        <p:grpSpPr>
          <a:xfrm>
            <a:off x="8206776" y="248503"/>
            <a:ext cx="5251913" cy="713828"/>
            <a:chOff x="1549747" y="777665"/>
            <a:chExt cx="5251913" cy="713828"/>
          </a:xfrm>
        </p:grpSpPr>
        <p:sp>
          <p:nvSpPr>
            <p:cNvPr id="99" name="TextBox 98">
              <a:extLst>
                <a:ext uri="{FF2B5EF4-FFF2-40B4-BE49-F238E27FC236}">
                  <a16:creationId xmlns:a16="http://schemas.microsoft.com/office/drawing/2014/main" id="{D28D072E-C60F-4EF6-8650-93FA368D5467}"/>
                </a:ext>
              </a:extLst>
            </p:cNvPr>
            <p:cNvSpPr txBox="1"/>
            <p:nvPr/>
          </p:nvSpPr>
          <p:spPr>
            <a:xfrm>
              <a:off x="1549747" y="842656"/>
              <a:ext cx="5251913" cy="646331"/>
            </a:xfrm>
            <a:prstGeom prst="rect">
              <a:avLst/>
            </a:prstGeom>
            <a:noFill/>
          </p:spPr>
          <p:txBody>
            <a:bodyPr wrap="square" rtlCol="0">
              <a:spAutoFit/>
            </a:bodyPr>
            <a:lstStyle/>
            <a:p>
              <a:r>
                <a:rPr lang="en-US" b="1" dirty="0"/>
                <a:t>              V</a:t>
              </a:r>
              <a:r>
                <a:rPr lang="en-US" b="1" baseline="30000" dirty="0"/>
                <a:t>2</a:t>
              </a:r>
              <a:r>
                <a:rPr lang="en-US" baseline="30000" dirty="0"/>
                <a:t>   </a:t>
              </a:r>
              <a:r>
                <a:rPr lang="en-US" dirty="0"/>
                <a:t>= Span { </a:t>
              </a:r>
              <a:r>
                <a:rPr lang="en-US" b="1" i="1" dirty="0"/>
                <a:t>u </a:t>
              </a:r>
              <a:r>
                <a:rPr lang="en-US" b="1" dirty="0"/>
                <a:t>,</a:t>
              </a:r>
              <a:r>
                <a:rPr lang="en-US" b="1" i="1" dirty="0"/>
                <a:t> v </a:t>
              </a:r>
              <a:r>
                <a:rPr lang="en-US" dirty="0"/>
                <a:t>}</a:t>
              </a:r>
            </a:p>
            <a:p>
              <a:r>
                <a:rPr lang="en-US" dirty="0"/>
                <a:t>              </a:t>
              </a:r>
              <a:r>
                <a:rPr lang="en-US" b="1" i="1" dirty="0"/>
                <a:t>u</a:t>
              </a:r>
              <a:r>
                <a:rPr lang="en-US" b="1" dirty="0"/>
                <a:t> , </a:t>
              </a:r>
              <a:r>
                <a:rPr lang="en-US" b="1" i="1" dirty="0"/>
                <a:t>v</a:t>
              </a:r>
              <a:r>
                <a:rPr lang="en-US" b="1" dirty="0"/>
                <a:t> </a:t>
              </a:r>
              <a:r>
                <a:rPr lang="en-US" dirty="0"/>
                <a:t>are linearly independent</a:t>
              </a:r>
            </a:p>
          </p:txBody>
        </p:sp>
        <p:sp>
          <p:nvSpPr>
            <p:cNvPr id="100" name="Rectangle 99">
              <a:extLst>
                <a:ext uri="{FF2B5EF4-FFF2-40B4-BE49-F238E27FC236}">
                  <a16:creationId xmlns:a16="http://schemas.microsoft.com/office/drawing/2014/main" id="{76386F35-3F1F-44E3-924F-2E83063770F0}"/>
                </a:ext>
              </a:extLst>
            </p:cNvPr>
            <p:cNvSpPr/>
            <p:nvPr/>
          </p:nvSpPr>
          <p:spPr>
            <a:xfrm>
              <a:off x="2169108" y="777665"/>
              <a:ext cx="3251786" cy="713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74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p:cTn id="21" dur="500" fill="hold"/>
                                        <p:tgtEl>
                                          <p:spTgt spid="48"/>
                                        </p:tgtEl>
                                        <p:attrNameLst>
                                          <p:attrName>ppt_w</p:attrName>
                                        </p:attrNameLst>
                                      </p:cBhvr>
                                      <p:tavLst>
                                        <p:tav tm="0">
                                          <p:val>
                                            <p:fltVal val="0"/>
                                          </p:val>
                                        </p:tav>
                                        <p:tav tm="100000">
                                          <p:val>
                                            <p:strVal val="#ppt_w"/>
                                          </p:val>
                                        </p:tav>
                                      </p:tavLst>
                                    </p:anim>
                                    <p:anim calcmode="lin" valueType="num">
                                      <p:cBhvr>
                                        <p:cTn id="22" dur="500" fill="hold"/>
                                        <p:tgtEl>
                                          <p:spTgt spid="48"/>
                                        </p:tgtEl>
                                        <p:attrNameLst>
                                          <p:attrName>ppt_h</p:attrName>
                                        </p:attrNameLst>
                                      </p:cBhvr>
                                      <p:tavLst>
                                        <p:tav tm="0">
                                          <p:val>
                                            <p:fltVal val="0"/>
                                          </p:val>
                                        </p:tav>
                                        <p:tav tm="100000">
                                          <p:val>
                                            <p:strVal val="#ppt_h"/>
                                          </p:val>
                                        </p:tav>
                                      </p:tavLst>
                                    </p:anim>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fade">
                                      <p:cBhvr>
                                        <p:cTn id="35" dur="1000"/>
                                        <p:tgtEl>
                                          <p:spTgt spid="92"/>
                                        </p:tgtEl>
                                      </p:cBhvr>
                                    </p:animEffect>
                                    <p:anim calcmode="lin" valueType="num">
                                      <p:cBhvr>
                                        <p:cTn id="36" dur="1000" fill="hold"/>
                                        <p:tgtEl>
                                          <p:spTgt spid="92"/>
                                        </p:tgtEl>
                                        <p:attrNameLst>
                                          <p:attrName>ppt_x</p:attrName>
                                        </p:attrNameLst>
                                      </p:cBhvr>
                                      <p:tavLst>
                                        <p:tav tm="0">
                                          <p:val>
                                            <p:strVal val="#ppt_x"/>
                                          </p:val>
                                        </p:tav>
                                        <p:tav tm="100000">
                                          <p:val>
                                            <p:strVal val="#ppt_x"/>
                                          </p:val>
                                        </p:tav>
                                      </p:tavLst>
                                    </p:anim>
                                    <p:anim calcmode="lin" valueType="num">
                                      <p:cBhvr>
                                        <p:cTn id="37"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fade">
                                      <p:cBhvr>
                                        <p:cTn id="49" dur="1000"/>
                                        <p:tgtEl>
                                          <p:spTgt spid="95"/>
                                        </p:tgtEl>
                                      </p:cBhvr>
                                    </p:animEffect>
                                    <p:anim calcmode="lin" valueType="num">
                                      <p:cBhvr>
                                        <p:cTn id="50" dur="1000" fill="hold"/>
                                        <p:tgtEl>
                                          <p:spTgt spid="95"/>
                                        </p:tgtEl>
                                        <p:attrNameLst>
                                          <p:attrName>ppt_x</p:attrName>
                                        </p:attrNameLst>
                                      </p:cBhvr>
                                      <p:tavLst>
                                        <p:tav tm="0">
                                          <p:val>
                                            <p:strVal val="#ppt_x"/>
                                          </p:val>
                                        </p:tav>
                                        <p:tav tm="100000">
                                          <p:val>
                                            <p:strVal val="#ppt_x"/>
                                          </p:val>
                                        </p:tav>
                                      </p:tavLst>
                                    </p:anim>
                                    <p:anim calcmode="lin" valueType="num">
                                      <p:cBhvr>
                                        <p:cTn id="51"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fade">
                                      <p:cBhvr>
                                        <p:cTn id="70" dur="1000"/>
                                        <p:tgtEl>
                                          <p:spTgt spid="97"/>
                                        </p:tgtEl>
                                      </p:cBhvr>
                                    </p:animEffect>
                                    <p:anim calcmode="lin" valueType="num">
                                      <p:cBhvr>
                                        <p:cTn id="71" dur="1000" fill="hold"/>
                                        <p:tgtEl>
                                          <p:spTgt spid="97"/>
                                        </p:tgtEl>
                                        <p:attrNameLst>
                                          <p:attrName>ppt_x</p:attrName>
                                        </p:attrNameLst>
                                      </p:cBhvr>
                                      <p:tavLst>
                                        <p:tav tm="0">
                                          <p:val>
                                            <p:strVal val="#ppt_x"/>
                                          </p:val>
                                        </p:tav>
                                        <p:tav tm="100000">
                                          <p:val>
                                            <p:strVal val="#ppt_x"/>
                                          </p:val>
                                        </p:tav>
                                      </p:tavLst>
                                    </p:anim>
                                    <p:anim calcmode="lin" valueType="num">
                                      <p:cBhvr>
                                        <p:cTn id="72"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1000"/>
                                        <p:tgtEl>
                                          <p:spTgt spid="55"/>
                                        </p:tgtEl>
                                      </p:cBhvr>
                                    </p:animEffect>
                                    <p:anim calcmode="lin" valueType="num">
                                      <p:cBhvr>
                                        <p:cTn id="85" dur="1000" fill="hold"/>
                                        <p:tgtEl>
                                          <p:spTgt spid="55"/>
                                        </p:tgtEl>
                                        <p:attrNameLst>
                                          <p:attrName>ppt_x</p:attrName>
                                        </p:attrNameLst>
                                      </p:cBhvr>
                                      <p:tavLst>
                                        <p:tav tm="0">
                                          <p:val>
                                            <p:strVal val="#ppt_x"/>
                                          </p:val>
                                        </p:tav>
                                        <p:tav tm="100000">
                                          <p:val>
                                            <p:strVal val="#ppt_x"/>
                                          </p:val>
                                        </p:tav>
                                      </p:tavLst>
                                    </p:anim>
                                    <p:anim calcmode="lin" valueType="num">
                                      <p:cBhvr>
                                        <p:cTn id="8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1000"/>
                                        <p:tgtEl>
                                          <p:spTgt spid="36"/>
                                        </p:tgtEl>
                                      </p:cBhvr>
                                    </p:animEffect>
                                    <p:anim calcmode="lin" valueType="num">
                                      <p:cBhvr>
                                        <p:cTn id="92" dur="1000" fill="hold"/>
                                        <p:tgtEl>
                                          <p:spTgt spid="36"/>
                                        </p:tgtEl>
                                        <p:attrNameLst>
                                          <p:attrName>ppt_x</p:attrName>
                                        </p:attrNameLst>
                                      </p:cBhvr>
                                      <p:tavLst>
                                        <p:tav tm="0">
                                          <p:val>
                                            <p:strVal val="#ppt_x"/>
                                          </p:val>
                                        </p:tav>
                                        <p:tav tm="100000">
                                          <p:val>
                                            <p:strVal val="#ppt_x"/>
                                          </p:val>
                                        </p:tav>
                                      </p:tavLst>
                                    </p:anim>
                                    <p:anim calcmode="lin" valueType="num">
                                      <p:cBhvr>
                                        <p:cTn id="9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41"/>
                                        </p:tgtEl>
                                        <p:attrNameLst>
                                          <p:attrName>style.visibility</p:attrName>
                                        </p:attrNameLst>
                                      </p:cBhvr>
                                      <p:to>
                                        <p:strVal val="visible"/>
                                      </p:to>
                                    </p:set>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fltVal val="0"/>
                                          </p:val>
                                        </p:tav>
                                        <p:tav tm="100000">
                                          <p:val>
                                            <p:strVal val="#ppt_h"/>
                                          </p:val>
                                        </p:tav>
                                      </p:tavLst>
                                    </p:anim>
                                    <p:animEffect transition="in" filter="fade">
                                      <p:cBhvr>
                                        <p:cTn id="100" dur="500"/>
                                        <p:tgtEl>
                                          <p:spTgt spid="41"/>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p:cTn id="105" dur="500" fill="hold"/>
                                        <p:tgtEl>
                                          <p:spTgt spid="49"/>
                                        </p:tgtEl>
                                        <p:attrNameLst>
                                          <p:attrName>ppt_w</p:attrName>
                                        </p:attrNameLst>
                                      </p:cBhvr>
                                      <p:tavLst>
                                        <p:tav tm="0">
                                          <p:val>
                                            <p:fltVal val="0"/>
                                          </p:val>
                                        </p:tav>
                                        <p:tav tm="100000">
                                          <p:val>
                                            <p:strVal val="#ppt_w"/>
                                          </p:val>
                                        </p:tav>
                                      </p:tavLst>
                                    </p:anim>
                                    <p:anim calcmode="lin" valueType="num">
                                      <p:cBhvr>
                                        <p:cTn id="106" dur="500" fill="hold"/>
                                        <p:tgtEl>
                                          <p:spTgt spid="49"/>
                                        </p:tgtEl>
                                        <p:attrNameLst>
                                          <p:attrName>ppt_h</p:attrName>
                                        </p:attrNameLst>
                                      </p:cBhvr>
                                      <p:tavLst>
                                        <p:tav tm="0">
                                          <p:val>
                                            <p:fltVal val="0"/>
                                          </p:val>
                                        </p:tav>
                                        <p:tav tm="100000">
                                          <p:val>
                                            <p:strVal val="#ppt_h"/>
                                          </p:val>
                                        </p:tav>
                                      </p:tavLst>
                                    </p:anim>
                                    <p:animEffect transition="in" filter="fade">
                                      <p:cBhvr>
                                        <p:cTn id="107" dur="500"/>
                                        <p:tgtEl>
                                          <p:spTgt spid="49"/>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nodeType="clickEffect">
                                  <p:stCondLst>
                                    <p:cond delay="0"/>
                                  </p:stCondLst>
                                  <p:childTnLst>
                                    <p:set>
                                      <p:cBhvr>
                                        <p:cTn id="111" dur="1" fill="hold">
                                          <p:stCondLst>
                                            <p:cond delay="0"/>
                                          </p:stCondLst>
                                        </p:cTn>
                                        <p:tgtEl>
                                          <p:spTgt spid="52"/>
                                        </p:tgtEl>
                                        <p:attrNameLst>
                                          <p:attrName>style.visibility</p:attrName>
                                        </p:attrNameLst>
                                      </p:cBhvr>
                                      <p:to>
                                        <p:strVal val="visible"/>
                                      </p:to>
                                    </p:set>
                                    <p:anim calcmode="lin" valueType="num">
                                      <p:cBhvr>
                                        <p:cTn id="112" dur="500" fill="hold"/>
                                        <p:tgtEl>
                                          <p:spTgt spid="52"/>
                                        </p:tgtEl>
                                        <p:attrNameLst>
                                          <p:attrName>ppt_w</p:attrName>
                                        </p:attrNameLst>
                                      </p:cBhvr>
                                      <p:tavLst>
                                        <p:tav tm="0">
                                          <p:val>
                                            <p:fltVal val="0"/>
                                          </p:val>
                                        </p:tav>
                                        <p:tav tm="100000">
                                          <p:val>
                                            <p:strVal val="#ppt_w"/>
                                          </p:val>
                                        </p:tav>
                                      </p:tavLst>
                                    </p:anim>
                                    <p:anim calcmode="lin" valueType="num">
                                      <p:cBhvr>
                                        <p:cTn id="113" dur="500" fill="hold"/>
                                        <p:tgtEl>
                                          <p:spTgt spid="52"/>
                                        </p:tgtEl>
                                        <p:attrNameLst>
                                          <p:attrName>ppt_h</p:attrName>
                                        </p:attrNameLst>
                                      </p:cBhvr>
                                      <p:tavLst>
                                        <p:tav tm="0">
                                          <p:val>
                                            <p:fltVal val="0"/>
                                          </p:val>
                                        </p:tav>
                                        <p:tav tm="100000">
                                          <p:val>
                                            <p:strVal val="#ppt_h"/>
                                          </p:val>
                                        </p:tav>
                                      </p:tavLst>
                                    </p:anim>
                                    <p:animEffect transition="in" filter="fade">
                                      <p:cBhvr>
                                        <p:cTn id="114" dur="500"/>
                                        <p:tgtEl>
                                          <p:spTgt spid="52"/>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nodeType="clickEffect">
                                  <p:stCondLst>
                                    <p:cond delay="0"/>
                                  </p:stCondLst>
                                  <p:childTnLst>
                                    <p:set>
                                      <p:cBhvr>
                                        <p:cTn id="118" dur="1" fill="hold">
                                          <p:stCondLst>
                                            <p:cond delay="0"/>
                                          </p:stCondLst>
                                        </p:cTn>
                                        <p:tgtEl>
                                          <p:spTgt spid="17"/>
                                        </p:tgtEl>
                                        <p:attrNameLst>
                                          <p:attrName>style.visibility</p:attrName>
                                        </p:attrNameLst>
                                      </p:cBhvr>
                                      <p:to>
                                        <p:strVal val="visible"/>
                                      </p:to>
                                    </p:set>
                                    <p:anim calcmode="lin" valueType="num">
                                      <p:cBhvr>
                                        <p:cTn id="119" dur="500" fill="hold"/>
                                        <p:tgtEl>
                                          <p:spTgt spid="17"/>
                                        </p:tgtEl>
                                        <p:attrNameLst>
                                          <p:attrName>ppt_w</p:attrName>
                                        </p:attrNameLst>
                                      </p:cBhvr>
                                      <p:tavLst>
                                        <p:tav tm="0">
                                          <p:val>
                                            <p:fltVal val="0"/>
                                          </p:val>
                                        </p:tav>
                                        <p:tav tm="100000">
                                          <p:val>
                                            <p:strVal val="#ppt_w"/>
                                          </p:val>
                                        </p:tav>
                                      </p:tavLst>
                                    </p:anim>
                                    <p:anim calcmode="lin" valueType="num">
                                      <p:cBhvr>
                                        <p:cTn id="120" dur="500" fill="hold"/>
                                        <p:tgtEl>
                                          <p:spTgt spid="17"/>
                                        </p:tgtEl>
                                        <p:attrNameLst>
                                          <p:attrName>ppt_h</p:attrName>
                                        </p:attrNameLst>
                                      </p:cBhvr>
                                      <p:tavLst>
                                        <p:tav tm="0">
                                          <p:val>
                                            <p:fltVal val="0"/>
                                          </p:val>
                                        </p:tav>
                                        <p:tav tm="100000">
                                          <p:val>
                                            <p:strVal val="#ppt_h"/>
                                          </p:val>
                                        </p:tav>
                                      </p:tavLst>
                                    </p:anim>
                                    <p:animEffect transition="in" filter="fade">
                                      <p:cBhvr>
                                        <p:cTn id="121" dur="500"/>
                                        <p:tgtEl>
                                          <p:spTgt spid="17"/>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16" fill="hold" nodeType="clickEffect">
                                  <p:stCondLst>
                                    <p:cond delay="0"/>
                                  </p:stCondLst>
                                  <p:childTnLst>
                                    <p:set>
                                      <p:cBhvr>
                                        <p:cTn id="125" dur="1" fill="hold">
                                          <p:stCondLst>
                                            <p:cond delay="0"/>
                                          </p:stCondLst>
                                        </p:cTn>
                                        <p:tgtEl>
                                          <p:spTgt spid="16"/>
                                        </p:tgtEl>
                                        <p:attrNameLst>
                                          <p:attrName>style.visibility</p:attrName>
                                        </p:attrNameLst>
                                      </p:cBhvr>
                                      <p:to>
                                        <p:strVal val="visible"/>
                                      </p:to>
                                    </p:set>
                                    <p:anim calcmode="lin" valueType="num">
                                      <p:cBhvr>
                                        <p:cTn id="126" dur="500" fill="hold"/>
                                        <p:tgtEl>
                                          <p:spTgt spid="16"/>
                                        </p:tgtEl>
                                        <p:attrNameLst>
                                          <p:attrName>ppt_w</p:attrName>
                                        </p:attrNameLst>
                                      </p:cBhvr>
                                      <p:tavLst>
                                        <p:tav tm="0">
                                          <p:val>
                                            <p:fltVal val="0"/>
                                          </p:val>
                                        </p:tav>
                                        <p:tav tm="100000">
                                          <p:val>
                                            <p:strVal val="#ppt_w"/>
                                          </p:val>
                                        </p:tav>
                                      </p:tavLst>
                                    </p:anim>
                                    <p:anim calcmode="lin" valueType="num">
                                      <p:cBhvr>
                                        <p:cTn id="127" dur="500" fill="hold"/>
                                        <p:tgtEl>
                                          <p:spTgt spid="16"/>
                                        </p:tgtEl>
                                        <p:attrNameLst>
                                          <p:attrName>ppt_h</p:attrName>
                                        </p:attrNameLst>
                                      </p:cBhvr>
                                      <p:tavLst>
                                        <p:tav tm="0">
                                          <p:val>
                                            <p:fltVal val="0"/>
                                          </p:val>
                                        </p:tav>
                                        <p:tav tm="100000">
                                          <p:val>
                                            <p:strVal val="#ppt_h"/>
                                          </p:val>
                                        </p:tav>
                                      </p:tavLst>
                                    </p:anim>
                                    <p:animEffect transition="in" filter="fade">
                                      <p:cBhvr>
                                        <p:cTn id="128" dur="500"/>
                                        <p:tgtEl>
                                          <p:spTgt spid="16"/>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80"/>
                                        </p:tgtEl>
                                        <p:attrNameLst>
                                          <p:attrName>style.visibility</p:attrName>
                                        </p:attrNameLst>
                                      </p:cBhvr>
                                      <p:to>
                                        <p:strVal val="visible"/>
                                      </p:to>
                                    </p:set>
                                    <p:animEffect transition="in" filter="fade">
                                      <p:cBhvr>
                                        <p:cTn id="133" dur="1000"/>
                                        <p:tgtEl>
                                          <p:spTgt spid="80"/>
                                        </p:tgtEl>
                                      </p:cBhvr>
                                    </p:animEffect>
                                    <p:anim calcmode="lin" valueType="num">
                                      <p:cBhvr>
                                        <p:cTn id="134" dur="1000" fill="hold"/>
                                        <p:tgtEl>
                                          <p:spTgt spid="80"/>
                                        </p:tgtEl>
                                        <p:attrNameLst>
                                          <p:attrName>ppt_x</p:attrName>
                                        </p:attrNameLst>
                                      </p:cBhvr>
                                      <p:tavLst>
                                        <p:tav tm="0">
                                          <p:val>
                                            <p:strVal val="#ppt_x"/>
                                          </p:val>
                                        </p:tav>
                                        <p:tav tm="100000">
                                          <p:val>
                                            <p:strVal val="#ppt_x"/>
                                          </p:val>
                                        </p:tav>
                                      </p:tavLst>
                                    </p:anim>
                                    <p:anim calcmode="lin" valueType="num">
                                      <p:cBhvr>
                                        <p:cTn id="135"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nodeType="clickEffect">
                                  <p:stCondLst>
                                    <p:cond delay="0"/>
                                  </p:stCondLst>
                                  <p:childTnLst>
                                    <p:set>
                                      <p:cBhvr>
                                        <p:cTn id="139" dur="1" fill="hold">
                                          <p:stCondLst>
                                            <p:cond delay="0"/>
                                          </p:stCondLst>
                                        </p:cTn>
                                        <p:tgtEl>
                                          <p:spTgt spid="27"/>
                                        </p:tgtEl>
                                        <p:attrNameLst>
                                          <p:attrName>style.visibility</p:attrName>
                                        </p:attrNameLst>
                                      </p:cBhvr>
                                      <p:to>
                                        <p:strVal val="visible"/>
                                      </p:to>
                                    </p:set>
                                    <p:anim calcmode="lin" valueType="num">
                                      <p:cBhvr>
                                        <p:cTn id="140" dur="500" fill="hold"/>
                                        <p:tgtEl>
                                          <p:spTgt spid="27"/>
                                        </p:tgtEl>
                                        <p:attrNameLst>
                                          <p:attrName>ppt_w</p:attrName>
                                        </p:attrNameLst>
                                      </p:cBhvr>
                                      <p:tavLst>
                                        <p:tav tm="0">
                                          <p:val>
                                            <p:fltVal val="0"/>
                                          </p:val>
                                        </p:tav>
                                        <p:tav tm="100000">
                                          <p:val>
                                            <p:strVal val="#ppt_w"/>
                                          </p:val>
                                        </p:tav>
                                      </p:tavLst>
                                    </p:anim>
                                    <p:anim calcmode="lin" valueType="num">
                                      <p:cBhvr>
                                        <p:cTn id="141" dur="500" fill="hold"/>
                                        <p:tgtEl>
                                          <p:spTgt spid="27"/>
                                        </p:tgtEl>
                                        <p:attrNameLst>
                                          <p:attrName>ppt_h</p:attrName>
                                        </p:attrNameLst>
                                      </p:cBhvr>
                                      <p:tavLst>
                                        <p:tav tm="0">
                                          <p:val>
                                            <p:fltVal val="0"/>
                                          </p:val>
                                        </p:tav>
                                        <p:tav tm="100000">
                                          <p:val>
                                            <p:strVal val="#ppt_h"/>
                                          </p:val>
                                        </p:tav>
                                      </p:tavLst>
                                    </p:anim>
                                    <p:animEffect transition="in" filter="fade">
                                      <p:cBhvr>
                                        <p:cTn id="142" dur="500"/>
                                        <p:tgtEl>
                                          <p:spTgt spid="27"/>
                                        </p:tgtEl>
                                      </p:cBhvr>
                                    </p:animEffect>
                                  </p:childTnLst>
                                </p:cTn>
                              </p:par>
                            </p:childTnLst>
                          </p:cTn>
                        </p:par>
                      </p:childTnLst>
                    </p:cTn>
                  </p:par>
                  <p:par>
                    <p:cTn id="143" fill="hold">
                      <p:stCondLst>
                        <p:cond delay="indefinite"/>
                      </p:stCondLst>
                      <p:childTnLst>
                        <p:par>
                          <p:cTn id="144" fill="hold">
                            <p:stCondLst>
                              <p:cond delay="0"/>
                            </p:stCondLst>
                            <p:childTnLst>
                              <p:par>
                                <p:cTn id="145" presetID="53" presetClass="entr" presetSubtype="16" fill="hold" nodeType="clickEffect">
                                  <p:stCondLst>
                                    <p:cond delay="0"/>
                                  </p:stCondLst>
                                  <p:childTnLst>
                                    <p:set>
                                      <p:cBhvr>
                                        <p:cTn id="146" dur="1" fill="hold">
                                          <p:stCondLst>
                                            <p:cond delay="0"/>
                                          </p:stCondLst>
                                        </p:cTn>
                                        <p:tgtEl>
                                          <p:spTgt spid="28"/>
                                        </p:tgtEl>
                                        <p:attrNameLst>
                                          <p:attrName>style.visibility</p:attrName>
                                        </p:attrNameLst>
                                      </p:cBhvr>
                                      <p:to>
                                        <p:strVal val="visible"/>
                                      </p:to>
                                    </p:set>
                                    <p:anim calcmode="lin" valueType="num">
                                      <p:cBhvr>
                                        <p:cTn id="147" dur="500" fill="hold"/>
                                        <p:tgtEl>
                                          <p:spTgt spid="28"/>
                                        </p:tgtEl>
                                        <p:attrNameLst>
                                          <p:attrName>ppt_w</p:attrName>
                                        </p:attrNameLst>
                                      </p:cBhvr>
                                      <p:tavLst>
                                        <p:tav tm="0">
                                          <p:val>
                                            <p:fltVal val="0"/>
                                          </p:val>
                                        </p:tav>
                                        <p:tav tm="100000">
                                          <p:val>
                                            <p:strVal val="#ppt_w"/>
                                          </p:val>
                                        </p:tav>
                                      </p:tavLst>
                                    </p:anim>
                                    <p:anim calcmode="lin" valueType="num">
                                      <p:cBhvr>
                                        <p:cTn id="148" dur="500" fill="hold"/>
                                        <p:tgtEl>
                                          <p:spTgt spid="28"/>
                                        </p:tgtEl>
                                        <p:attrNameLst>
                                          <p:attrName>ppt_h</p:attrName>
                                        </p:attrNameLst>
                                      </p:cBhvr>
                                      <p:tavLst>
                                        <p:tav tm="0">
                                          <p:val>
                                            <p:fltVal val="0"/>
                                          </p:val>
                                        </p:tav>
                                        <p:tav tm="100000">
                                          <p:val>
                                            <p:strVal val="#ppt_h"/>
                                          </p:val>
                                        </p:tav>
                                      </p:tavLst>
                                    </p:anim>
                                    <p:animEffect transition="in" filter="fade">
                                      <p:cBhvr>
                                        <p:cTn id="149" dur="500"/>
                                        <p:tgtEl>
                                          <p:spTgt spid="28"/>
                                        </p:tgtEl>
                                      </p:cBhvr>
                                    </p:animEffec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nodeType="clickEffect">
                                  <p:stCondLst>
                                    <p:cond delay="0"/>
                                  </p:stCondLst>
                                  <p:childTnLst>
                                    <p:set>
                                      <p:cBhvr>
                                        <p:cTn id="153" dur="1" fill="hold">
                                          <p:stCondLst>
                                            <p:cond delay="0"/>
                                          </p:stCondLst>
                                        </p:cTn>
                                        <p:tgtEl>
                                          <p:spTgt spid="73"/>
                                        </p:tgtEl>
                                        <p:attrNameLst>
                                          <p:attrName>style.visibility</p:attrName>
                                        </p:attrNameLst>
                                      </p:cBhvr>
                                      <p:to>
                                        <p:strVal val="visible"/>
                                      </p:to>
                                    </p:set>
                                    <p:anim calcmode="lin" valueType="num">
                                      <p:cBhvr>
                                        <p:cTn id="154" dur="500" fill="hold"/>
                                        <p:tgtEl>
                                          <p:spTgt spid="73"/>
                                        </p:tgtEl>
                                        <p:attrNameLst>
                                          <p:attrName>ppt_w</p:attrName>
                                        </p:attrNameLst>
                                      </p:cBhvr>
                                      <p:tavLst>
                                        <p:tav tm="0">
                                          <p:val>
                                            <p:fltVal val="0"/>
                                          </p:val>
                                        </p:tav>
                                        <p:tav tm="100000">
                                          <p:val>
                                            <p:strVal val="#ppt_w"/>
                                          </p:val>
                                        </p:tav>
                                      </p:tavLst>
                                    </p:anim>
                                    <p:anim calcmode="lin" valueType="num">
                                      <p:cBhvr>
                                        <p:cTn id="155" dur="500" fill="hold"/>
                                        <p:tgtEl>
                                          <p:spTgt spid="73"/>
                                        </p:tgtEl>
                                        <p:attrNameLst>
                                          <p:attrName>ppt_h</p:attrName>
                                        </p:attrNameLst>
                                      </p:cBhvr>
                                      <p:tavLst>
                                        <p:tav tm="0">
                                          <p:val>
                                            <p:fltVal val="0"/>
                                          </p:val>
                                        </p:tav>
                                        <p:tav tm="100000">
                                          <p:val>
                                            <p:strVal val="#ppt_h"/>
                                          </p:val>
                                        </p:tav>
                                      </p:tavLst>
                                    </p:anim>
                                    <p:animEffect transition="in" filter="fade">
                                      <p:cBhvr>
                                        <p:cTn id="156" dur="500"/>
                                        <p:tgtEl>
                                          <p:spTgt spid="73"/>
                                        </p:tgtEl>
                                      </p:cBhvr>
                                    </p:animEffect>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81"/>
                                        </p:tgtEl>
                                        <p:attrNameLst>
                                          <p:attrName>style.visibility</p:attrName>
                                        </p:attrNameLst>
                                      </p:cBhvr>
                                      <p:to>
                                        <p:strVal val="visible"/>
                                      </p:to>
                                    </p:set>
                                    <p:animEffect transition="in" filter="fade">
                                      <p:cBhvr>
                                        <p:cTn id="161" dur="1000"/>
                                        <p:tgtEl>
                                          <p:spTgt spid="81"/>
                                        </p:tgtEl>
                                      </p:cBhvr>
                                    </p:animEffect>
                                    <p:anim calcmode="lin" valueType="num">
                                      <p:cBhvr>
                                        <p:cTn id="162" dur="1000" fill="hold"/>
                                        <p:tgtEl>
                                          <p:spTgt spid="81"/>
                                        </p:tgtEl>
                                        <p:attrNameLst>
                                          <p:attrName>ppt_x</p:attrName>
                                        </p:attrNameLst>
                                      </p:cBhvr>
                                      <p:tavLst>
                                        <p:tav tm="0">
                                          <p:val>
                                            <p:strVal val="#ppt_x"/>
                                          </p:val>
                                        </p:tav>
                                        <p:tav tm="100000">
                                          <p:val>
                                            <p:strVal val="#ppt_x"/>
                                          </p:val>
                                        </p:tav>
                                      </p:tavLst>
                                    </p:anim>
                                    <p:anim calcmode="lin" valueType="num">
                                      <p:cBhvr>
                                        <p:cTn id="163"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82"/>
                                        </p:tgtEl>
                                        <p:attrNameLst>
                                          <p:attrName>style.visibility</p:attrName>
                                        </p:attrNameLst>
                                      </p:cBhvr>
                                      <p:to>
                                        <p:strVal val="visible"/>
                                      </p:to>
                                    </p:set>
                                    <p:animEffect transition="in" filter="fade">
                                      <p:cBhvr>
                                        <p:cTn id="168" dur="1000"/>
                                        <p:tgtEl>
                                          <p:spTgt spid="82"/>
                                        </p:tgtEl>
                                      </p:cBhvr>
                                    </p:animEffect>
                                    <p:anim calcmode="lin" valueType="num">
                                      <p:cBhvr>
                                        <p:cTn id="169" dur="1000" fill="hold"/>
                                        <p:tgtEl>
                                          <p:spTgt spid="82"/>
                                        </p:tgtEl>
                                        <p:attrNameLst>
                                          <p:attrName>ppt_x</p:attrName>
                                        </p:attrNameLst>
                                      </p:cBhvr>
                                      <p:tavLst>
                                        <p:tav tm="0">
                                          <p:val>
                                            <p:strVal val="#ppt_x"/>
                                          </p:val>
                                        </p:tav>
                                        <p:tav tm="100000">
                                          <p:val>
                                            <p:strVal val="#ppt_x"/>
                                          </p:val>
                                        </p:tav>
                                      </p:tavLst>
                                    </p:anim>
                                    <p:anim calcmode="lin" valueType="num">
                                      <p:cBhvr>
                                        <p:cTn id="17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nodeType="clickEffect">
                                  <p:stCondLst>
                                    <p:cond delay="0"/>
                                  </p:stCondLst>
                                  <p:childTnLst>
                                    <p:set>
                                      <p:cBhvr>
                                        <p:cTn id="174" dur="1" fill="hold">
                                          <p:stCondLst>
                                            <p:cond delay="0"/>
                                          </p:stCondLst>
                                        </p:cTn>
                                        <p:tgtEl>
                                          <p:spTgt spid="98"/>
                                        </p:tgtEl>
                                        <p:attrNameLst>
                                          <p:attrName>style.visibility</p:attrName>
                                        </p:attrNameLst>
                                      </p:cBhvr>
                                      <p:to>
                                        <p:strVal val="visible"/>
                                      </p:to>
                                    </p:set>
                                    <p:animEffect transition="in" filter="fade">
                                      <p:cBhvr>
                                        <p:cTn id="175" dur="1000"/>
                                        <p:tgtEl>
                                          <p:spTgt spid="98"/>
                                        </p:tgtEl>
                                      </p:cBhvr>
                                    </p:animEffect>
                                    <p:anim calcmode="lin" valueType="num">
                                      <p:cBhvr>
                                        <p:cTn id="176" dur="1000" fill="hold"/>
                                        <p:tgtEl>
                                          <p:spTgt spid="98"/>
                                        </p:tgtEl>
                                        <p:attrNameLst>
                                          <p:attrName>ppt_x</p:attrName>
                                        </p:attrNameLst>
                                      </p:cBhvr>
                                      <p:tavLst>
                                        <p:tav tm="0">
                                          <p:val>
                                            <p:strVal val="#ppt_x"/>
                                          </p:val>
                                        </p:tav>
                                        <p:tav tm="100000">
                                          <p:val>
                                            <p:strVal val="#ppt_x"/>
                                          </p:val>
                                        </p:tav>
                                      </p:tavLst>
                                    </p:anim>
                                    <p:anim calcmode="lin" valueType="num">
                                      <p:cBhvr>
                                        <p:cTn id="177"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5" grpId="0"/>
      <p:bldP spid="18" grpId="0"/>
      <p:bldP spid="97" grpId="0"/>
      <p:bldP spid="36" grpId="0" animBg="1"/>
      <p:bldP spid="55" grpId="0"/>
      <p:bldP spid="80" grpId="0"/>
      <p:bldP spid="81" grpId="0"/>
      <p:bldP spid="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rallelogram 70">
            <a:extLst>
              <a:ext uri="{FF2B5EF4-FFF2-40B4-BE49-F238E27FC236}">
                <a16:creationId xmlns:a16="http://schemas.microsoft.com/office/drawing/2014/main" id="{EA954722-C9DC-4679-B146-A44A469DA52A}"/>
              </a:ext>
            </a:extLst>
          </p:cNvPr>
          <p:cNvSpPr/>
          <p:nvPr/>
        </p:nvSpPr>
        <p:spPr>
          <a:xfrm rot="1309332">
            <a:off x="6778374" y="2547235"/>
            <a:ext cx="3969922" cy="1566342"/>
          </a:xfrm>
          <a:prstGeom prst="parallelogram">
            <a:avLst>
              <a:gd name="adj" fmla="val 86553"/>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arallelogram 76">
            <a:extLst>
              <a:ext uri="{FF2B5EF4-FFF2-40B4-BE49-F238E27FC236}">
                <a16:creationId xmlns:a16="http://schemas.microsoft.com/office/drawing/2014/main" id="{B0915420-3B84-46F6-AAFE-55D46A40F19F}"/>
              </a:ext>
            </a:extLst>
          </p:cNvPr>
          <p:cNvSpPr/>
          <p:nvPr/>
        </p:nvSpPr>
        <p:spPr>
          <a:xfrm rot="20534158">
            <a:off x="6332287" y="1373837"/>
            <a:ext cx="4925181" cy="1592081"/>
          </a:xfrm>
          <a:prstGeom prst="parallelogram">
            <a:avLst>
              <a:gd name="adj" fmla="val 138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Parallelogram 60">
            <a:extLst>
              <a:ext uri="{FF2B5EF4-FFF2-40B4-BE49-F238E27FC236}">
                <a16:creationId xmlns:a16="http://schemas.microsoft.com/office/drawing/2014/main" id="{B055A4D4-045E-4426-A924-A8E61966E782}"/>
              </a:ext>
            </a:extLst>
          </p:cNvPr>
          <p:cNvSpPr/>
          <p:nvPr/>
        </p:nvSpPr>
        <p:spPr>
          <a:xfrm rot="1309332">
            <a:off x="1215689" y="2929802"/>
            <a:ext cx="3114910" cy="1566342"/>
          </a:xfrm>
          <a:prstGeom prst="parallelogram">
            <a:avLst>
              <a:gd name="adj" fmla="val 86553"/>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294D20-5533-481C-A381-BD921BBDA10F}"/>
              </a:ext>
            </a:extLst>
          </p:cNvPr>
          <p:cNvSpPr txBox="1"/>
          <p:nvPr/>
        </p:nvSpPr>
        <p:spPr>
          <a:xfrm>
            <a:off x="149907" y="234480"/>
            <a:ext cx="6856137" cy="461665"/>
          </a:xfrm>
          <a:prstGeom prst="rect">
            <a:avLst/>
          </a:prstGeom>
          <a:noFill/>
        </p:spPr>
        <p:txBody>
          <a:bodyPr wrap="square" rtlCol="0">
            <a:spAutoFit/>
          </a:bodyPr>
          <a:lstStyle/>
          <a:p>
            <a:r>
              <a:rPr lang="en-US" sz="2400" b="1" dirty="0">
                <a:solidFill>
                  <a:srgbClr val="00B0F0"/>
                </a:solidFill>
              </a:rPr>
              <a:t>Dimension &amp; Span</a:t>
            </a:r>
            <a:endParaRPr lang="en-IN" sz="2400" b="1" dirty="0">
              <a:solidFill>
                <a:srgbClr val="00B0F0"/>
              </a:solidFill>
            </a:endParaRPr>
          </a:p>
        </p:txBody>
      </p:sp>
      <p:sp>
        <p:nvSpPr>
          <p:cNvPr id="103" name="Rectangle 102">
            <a:extLst>
              <a:ext uri="{FF2B5EF4-FFF2-40B4-BE49-F238E27FC236}">
                <a16:creationId xmlns:a16="http://schemas.microsoft.com/office/drawing/2014/main" id="{9E102E59-7D50-458E-9DC3-EDF04AD86621}"/>
              </a:ext>
            </a:extLst>
          </p:cNvPr>
          <p:cNvSpPr/>
          <p:nvPr/>
        </p:nvSpPr>
        <p:spPr>
          <a:xfrm>
            <a:off x="192167" y="1298523"/>
            <a:ext cx="3063146" cy="369332"/>
          </a:xfrm>
          <a:prstGeom prst="rect">
            <a:avLst/>
          </a:prstGeom>
        </p:spPr>
        <p:txBody>
          <a:bodyPr wrap="none">
            <a:spAutoFit/>
          </a:bodyPr>
          <a:lstStyle/>
          <a:p>
            <a:r>
              <a:rPr lang="en-US" b="1" i="1" dirty="0"/>
              <a:t>a</a:t>
            </a:r>
            <a:r>
              <a:rPr lang="en-US" dirty="0"/>
              <a:t> is linearly dependent on </a:t>
            </a:r>
            <a:r>
              <a:rPr lang="en-US" b="1" i="1" dirty="0"/>
              <a:t>u </a:t>
            </a:r>
            <a:r>
              <a:rPr lang="en-US" b="1" dirty="0"/>
              <a:t>,</a:t>
            </a:r>
            <a:r>
              <a:rPr lang="en-US" b="1" i="1" dirty="0"/>
              <a:t> v</a:t>
            </a:r>
          </a:p>
        </p:txBody>
      </p:sp>
      <p:sp>
        <p:nvSpPr>
          <p:cNvPr id="109" name="Rectangle 108">
            <a:extLst>
              <a:ext uri="{FF2B5EF4-FFF2-40B4-BE49-F238E27FC236}">
                <a16:creationId xmlns:a16="http://schemas.microsoft.com/office/drawing/2014/main" id="{3624B7DF-5B2B-4DCA-A488-ED0BEC70A952}"/>
              </a:ext>
            </a:extLst>
          </p:cNvPr>
          <p:cNvSpPr/>
          <p:nvPr/>
        </p:nvSpPr>
        <p:spPr>
          <a:xfrm>
            <a:off x="7684867" y="4455254"/>
            <a:ext cx="3385350" cy="369332"/>
          </a:xfrm>
          <a:prstGeom prst="rect">
            <a:avLst/>
          </a:prstGeom>
        </p:spPr>
        <p:txBody>
          <a:bodyPr wrap="none">
            <a:spAutoFit/>
          </a:bodyPr>
          <a:lstStyle/>
          <a:p>
            <a:r>
              <a:rPr lang="en-US" b="1" i="1" dirty="0"/>
              <a:t>w</a:t>
            </a:r>
            <a:r>
              <a:rPr lang="en-US" dirty="0"/>
              <a:t> is linearly </a:t>
            </a:r>
            <a:r>
              <a:rPr lang="en-US" b="1" dirty="0"/>
              <a:t>in-dependent</a:t>
            </a:r>
            <a:r>
              <a:rPr lang="en-US" dirty="0"/>
              <a:t> on </a:t>
            </a:r>
            <a:r>
              <a:rPr lang="en-US" b="1" i="1" dirty="0"/>
              <a:t>u </a:t>
            </a:r>
            <a:r>
              <a:rPr lang="en-US" b="1" dirty="0"/>
              <a:t>,</a:t>
            </a:r>
            <a:r>
              <a:rPr lang="en-US" b="1" i="1" dirty="0"/>
              <a:t> v</a:t>
            </a:r>
          </a:p>
        </p:txBody>
      </p:sp>
      <p:sp>
        <p:nvSpPr>
          <p:cNvPr id="110" name="TextBox 109">
            <a:extLst>
              <a:ext uri="{FF2B5EF4-FFF2-40B4-BE49-F238E27FC236}">
                <a16:creationId xmlns:a16="http://schemas.microsoft.com/office/drawing/2014/main" id="{A40F8448-8782-4636-9E38-A914BFCDB53D}"/>
              </a:ext>
            </a:extLst>
          </p:cNvPr>
          <p:cNvSpPr txBox="1"/>
          <p:nvPr/>
        </p:nvSpPr>
        <p:spPr>
          <a:xfrm>
            <a:off x="9020764" y="4890895"/>
            <a:ext cx="516423" cy="369332"/>
          </a:xfrm>
          <a:prstGeom prst="rect">
            <a:avLst/>
          </a:prstGeom>
          <a:noFill/>
        </p:spPr>
        <p:txBody>
          <a:bodyPr wrap="square" rtlCol="0">
            <a:spAutoFit/>
          </a:bodyPr>
          <a:lstStyle/>
          <a:p>
            <a:r>
              <a:rPr lang="en-US" dirty="0"/>
              <a:t>OR</a:t>
            </a:r>
          </a:p>
        </p:txBody>
      </p:sp>
      <p:grpSp>
        <p:nvGrpSpPr>
          <p:cNvPr id="111" name="Group 110">
            <a:extLst>
              <a:ext uri="{FF2B5EF4-FFF2-40B4-BE49-F238E27FC236}">
                <a16:creationId xmlns:a16="http://schemas.microsoft.com/office/drawing/2014/main" id="{08610715-DFB5-4344-A8E8-77CDE0E5E84A}"/>
              </a:ext>
            </a:extLst>
          </p:cNvPr>
          <p:cNvGrpSpPr/>
          <p:nvPr/>
        </p:nvGrpSpPr>
        <p:grpSpPr>
          <a:xfrm>
            <a:off x="8202399" y="5290896"/>
            <a:ext cx="2115997" cy="384812"/>
            <a:chOff x="329237" y="2867707"/>
            <a:chExt cx="2115997" cy="384812"/>
          </a:xfrm>
        </p:grpSpPr>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C8CBDFA9-FA81-4B12-A39A-4609E9E88E8E}"/>
                    </a:ext>
                  </a:extLst>
                </p:cNvPr>
                <p:cNvSpPr/>
                <p:nvPr/>
              </p:nvSpPr>
              <p:spPr>
                <a:xfrm>
                  <a:off x="329237" y="2883187"/>
                  <a:ext cx="516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dirty="0">
                                <a:latin typeface="Cambria Math" panose="02040503050406030204" pitchFamily="18" charset="0"/>
                              </a:rPr>
                              <m:t>ℝ</m:t>
                            </m:r>
                          </m:e>
                          <m:sup>
                            <m:r>
                              <a:rPr lang="en-US" b="0" i="0" dirty="0" smtClean="0">
                                <a:latin typeface="Cambria Math" panose="02040503050406030204" pitchFamily="18" charset="0"/>
                              </a:rPr>
                              <m:t>3</m:t>
                            </m:r>
                          </m:sup>
                        </m:sSup>
                      </m:oMath>
                    </m:oMathPara>
                  </a14:m>
                  <a:endParaRPr lang="en-US" dirty="0"/>
                </a:p>
              </p:txBody>
            </p:sp>
          </mc:Choice>
          <mc:Fallback xmlns="">
            <p:sp>
              <p:nvSpPr>
                <p:cNvPr id="112" name="Rectangle 111">
                  <a:extLst>
                    <a:ext uri="{FF2B5EF4-FFF2-40B4-BE49-F238E27FC236}">
                      <a16:creationId xmlns:a16="http://schemas.microsoft.com/office/drawing/2014/main" id="{C8CBDFA9-FA81-4B12-A39A-4609E9E88E8E}"/>
                    </a:ext>
                  </a:extLst>
                </p:cNvPr>
                <p:cNvSpPr>
                  <a:spLocks noRot="1" noChangeAspect="1" noMove="1" noResize="1" noEditPoints="1" noAdjustHandles="1" noChangeArrowheads="1" noChangeShapeType="1" noTextEdit="1"/>
                </p:cNvSpPr>
                <p:nvPr/>
              </p:nvSpPr>
              <p:spPr>
                <a:xfrm>
                  <a:off x="329237" y="2883187"/>
                  <a:ext cx="516423" cy="369332"/>
                </a:xfrm>
                <a:prstGeom prst="rect">
                  <a:avLst/>
                </a:prstGeom>
                <a:blipFill>
                  <a:blip r:embed="rId9"/>
                  <a:stretch>
                    <a:fillRect/>
                  </a:stretch>
                </a:blipFill>
              </p:spPr>
              <p:txBody>
                <a:bodyPr/>
                <a:lstStyle/>
                <a:p>
                  <a:r>
                    <a:rPr lang="en-US">
                      <a:noFill/>
                    </a:rPr>
                    <a:t> </a:t>
                  </a:r>
                </a:p>
              </p:txBody>
            </p:sp>
          </mc:Fallback>
        </mc:AlternateContent>
        <p:sp>
          <p:nvSpPr>
            <p:cNvPr id="113" name="Rectangle 112">
              <a:extLst>
                <a:ext uri="{FF2B5EF4-FFF2-40B4-BE49-F238E27FC236}">
                  <a16:creationId xmlns:a16="http://schemas.microsoft.com/office/drawing/2014/main" id="{17D9376E-B1DC-46E0-91CC-A064EEEDB88F}"/>
                </a:ext>
              </a:extLst>
            </p:cNvPr>
            <p:cNvSpPr/>
            <p:nvPr/>
          </p:nvSpPr>
          <p:spPr>
            <a:xfrm>
              <a:off x="660835" y="2867707"/>
              <a:ext cx="1784399" cy="369332"/>
            </a:xfrm>
            <a:prstGeom prst="rect">
              <a:avLst/>
            </a:prstGeom>
          </p:spPr>
          <p:txBody>
            <a:bodyPr wrap="none">
              <a:spAutoFit/>
            </a:bodyPr>
            <a:lstStyle/>
            <a:p>
              <a:r>
                <a:rPr lang="en-US" dirty="0"/>
                <a:t>= Span { </a:t>
              </a:r>
              <a:r>
                <a:rPr lang="en-US" b="1" i="1" dirty="0"/>
                <a:t>u </a:t>
              </a:r>
              <a:r>
                <a:rPr lang="en-US" b="1" dirty="0"/>
                <a:t>,</a:t>
              </a:r>
              <a:r>
                <a:rPr lang="en-US" b="1" i="1" dirty="0"/>
                <a:t> v, w </a:t>
              </a:r>
              <a:r>
                <a:rPr lang="en-US" dirty="0"/>
                <a:t>}</a:t>
              </a:r>
            </a:p>
          </p:txBody>
        </p:sp>
      </p:grpSp>
      <p:grpSp>
        <p:nvGrpSpPr>
          <p:cNvPr id="44" name="Group 43">
            <a:extLst>
              <a:ext uri="{FF2B5EF4-FFF2-40B4-BE49-F238E27FC236}">
                <a16:creationId xmlns:a16="http://schemas.microsoft.com/office/drawing/2014/main" id="{891DDDB2-9FCA-4F64-823D-86637A6FCD99}"/>
              </a:ext>
            </a:extLst>
          </p:cNvPr>
          <p:cNvGrpSpPr/>
          <p:nvPr/>
        </p:nvGrpSpPr>
        <p:grpSpPr>
          <a:xfrm>
            <a:off x="1413057" y="1770398"/>
            <a:ext cx="2878202" cy="2194126"/>
            <a:chOff x="621437" y="1225118"/>
            <a:chExt cx="3905379" cy="3045041"/>
          </a:xfrm>
        </p:grpSpPr>
        <p:cxnSp>
          <p:nvCxnSpPr>
            <p:cNvPr id="45" name="Straight Connector 44">
              <a:extLst>
                <a:ext uri="{FF2B5EF4-FFF2-40B4-BE49-F238E27FC236}">
                  <a16:creationId xmlns:a16="http://schemas.microsoft.com/office/drawing/2014/main" id="{9A26C75F-A7AD-4285-BD16-4A8244EB6887}"/>
                </a:ext>
              </a:extLst>
            </p:cNvPr>
            <p:cNvCxnSpPr/>
            <p:nvPr/>
          </p:nvCxnSpPr>
          <p:spPr>
            <a:xfrm>
              <a:off x="2334827" y="1225118"/>
              <a:ext cx="0" cy="194421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4045EDC-1FA8-42D5-9EF4-0C4295CE19FA}"/>
                </a:ext>
              </a:extLst>
            </p:cNvPr>
            <p:cNvCxnSpPr>
              <a:cxnSpLocks/>
            </p:cNvCxnSpPr>
            <p:nvPr/>
          </p:nvCxnSpPr>
          <p:spPr>
            <a:xfrm flipH="1">
              <a:off x="621437" y="3169328"/>
              <a:ext cx="1713390" cy="1100831"/>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F512AD2C-91B9-4BF9-AC3B-A12C06D1105B}"/>
                </a:ext>
              </a:extLst>
            </p:cNvPr>
            <p:cNvCxnSpPr>
              <a:cxnSpLocks/>
            </p:cNvCxnSpPr>
            <p:nvPr/>
          </p:nvCxnSpPr>
          <p:spPr>
            <a:xfrm>
              <a:off x="2334827" y="3169328"/>
              <a:ext cx="2191989" cy="63919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8C2D1A6C-6CF9-4289-91E4-8E82F34EE441}"/>
              </a:ext>
            </a:extLst>
          </p:cNvPr>
          <p:cNvGrpSpPr/>
          <p:nvPr/>
        </p:nvGrpSpPr>
        <p:grpSpPr>
          <a:xfrm>
            <a:off x="2691070" y="3171312"/>
            <a:ext cx="1141300" cy="565201"/>
            <a:chOff x="1936422" y="2200173"/>
            <a:chExt cx="1141300" cy="565201"/>
          </a:xfrm>
        </p:grpSpPr>
        <p:cxnSp>
          <p:nvCxnSpPr>
            <p:cNvPr id="63" name="Straight Arrow Connector 62">
              <a:extLst>
                <a:ext uri="{FF2B5EF4-FFF2-40B4-BE49-F238E27FC236}">
                  <a16:creationId xmlns:a16="http://schemas.microsoft.com/office/drawing/2014/main" id="{DBDAEFD0-7755-4840-B3DC-E744F841C088}"/>
                </a:ext>
              </a:extLst>
            </p:cNvPr>
            <p:cNvCxnSpPr/>
            <p:nvPr/>
          </p:nvCxnSpPr>
          <p:spPr>
            <a:xfrm>
              <a:off x="1936422" y="2200173"/>
              <a:ext cx="921367" cy="552454"/>
            </a:xfrm>
            <a:prstGeom prst="straightConnector1">
              <a:avLst/>
            </a:prstGeom>
            <a:ln w="28575">
              <a:tailEnd type="triangle"/>
            </a:ln>
          </p:spPr>
          <p:style>
            <a:lnRef idx="2">
              <a:schemeClr val="accent5"/>
            </a:lnRef>
            <a:fillRef idx="0">
              <a:schemeClr val="accent5"/>
            </a:fillRef>
            <a:effectRef idx="1">
              <a:schemeClr val="accent5"/>
            </a:effectRef>
            <a:fontRef idx="minor">
              <a:schemeClr val="tx1"/>
            </a:fontRef>
          </p:style>
        </p:cxnSp>
        <p:sp>
          <p:nvSpPr>
            <p:cNvPr id="68" name="TextBox 67">
              <a:extLst>
                <a:ext uri="{FF2B5EF4-FFF2-40B4-BE49-F238E27FC236}">
                  <a16:creationId xmlns:a16="http://schemas.microsoft.com/office/drawing/2014/main" id="{ECEA0B11-E717-4AA7-BCAB-87F3E4DEDB13}"/>
                </a:ext>
              </a:extLst>
            </p:cNvPr>
            <p:cNvSpPr txBox="1"/>
            <p:nvPr/>
          </p:nvSpPr>
          <p:spPr>
            <a:xfrm>
              <a:off x="2823600" y="2396042"/>
              <a:ext cx="254122" cy="369332"/>
            </a:xfrm>
            <a:prstGeom prst="rect">
              <a:avLst/>
            </a:prstGeom>
            <a:noFill/>
          </p:spPr>
          <p:txBody>
            <a:bodyPr wrap="square" rtlCol="0">
              <a:spAutoFit/>
            </a:bodyPr>
            <a:lstStyle/>
            <a:p>
              <a:r>
                <a:rPr lang="en-US" b="1" dirty="0"/>
                <a:t>u</a:t>
              </a:r>
            </a:p>
          </p:txBody>
        </p:sp>
      </p:grpSp>
      <p:grpSp>
        <p:nvGrpSpPr>
          <p:cNvPr id="4" name="Group 3">
            <a:extLst>
              <a:ext uri="{FF2B5EF4-FFF2-40B4-BE49-F238E27FC236}">
                <a16:creationId xmlns:a16="http://schemas.microsoft.com/office/drawing/2014/main" id="{04E7ABCF-A702-44B3-9F26-A8407A725F43}"/>
              </a:ext>
            </a:extLst>
          </p:cNvPr>
          <p:cNvGrpSpPr/>
          <p:nvPr/>
        </p:nvGrpSpPr>
        <p:grpSpPr>
          <a:xfrm>
            <a:off x="2413766" y="3171312"/>
            <a:ext cx="315876" cy="755439"/>
            <a:chOff x="1659118" y="2200173"/>
            <a:chExt cx="315876" cy="755439"/>
          </a:xfrm>
        </p:grpSpPr>
        <p:cxnSp>
          <p:nvCxnSpPr>
            <p:cNvPr id="65" name="Straight Arrow Connector 64">
              <a:extLst>
                <a:ext uri="{FF2B5EF4-FFF2-40B4-BE49-F238E27FC236}">
                  <a16:creationId xmlns:a16="http://schemas.microsoft.com/office/drawing/2014/main" id="{CF2458F5-C990-4582-8A8F-E0441F8687E6}"/>
                </a:ext>
              </a:extLst>
            </p:cNvPr>
            <p:cNvCxnSpPr>
              <a:cxnSpLocks/>
            </p:cNvCxnSpPr>
            <p:nvPr/>
          </p:nvCxnSpPr>
          <p:spPr>
            <a:xfrm flipH="1">
              <a:off x="1659118" y="2200173"/>
              <a:ext cx="262031" cy="518459"/>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C1AA7FCF-9CBE-4F6B-9DE9-DACA6C753885}"/>
                </a:ext>
              </a:extLst>
            </p:cNvPr>
            <p:cNvSpPr txBox="1"/>
            <p:nvPr/>
          </p:nvSpPr>
          <p:spPr>
            <a:xfrm>
              <a:off x="1720872" y="2586280"/>
              <a:ext cx="254122" cy="369332"/>
            </a:xfrm>
            <a:prstGeom prst="rect">
              <a:avLst/>
            </a:prstGeom>
            <a:noFill/>
          </p:spPr>
          <p:txBody>
            <a:bodyPr wrap="square" rtlCol="0">
              <a:spAutoFit/>
            </a:bodyPr>
            <a:lstStyle/>
            <a:p>
              <a:r>
                <a:rPr lang="en-US" b="1" dirty="0"/>
                <a:t>v</a:t>
              </a:r>
            </a:p>
          </p:txBody>
        </p:sp>
      </p:grpSp>
      <p:grpSp>
        <p:nvGrpSpPr>
          <p:cNvPr id="5" name="Group 4">
            <a:extLst>
              <a:ext uri="{FF2B5EF4-FFF2-40B4-BE49-F238E27FC236}">
                <a16:creationId xmlns:a16="http://schemas.microsoft.com/office/drawing/2014/main" id="{3436A75D-DBD4-4D26-9463-D2291645DFB1}"/>
              </a:ext>
            </a:extLst>
          </p:cNvPr>
          <p:cNvGrpSpPr/>
          <p:nvPr/>
        </p:nvGrpSpPr>
        <p:grpSpPr>
          <a:xfrm>
            <a:off x="2675797" y="3171312"/>
            <a:ext cx="730078" cy="1042648"/>
            <a:chOff x="1921149" y="2200173"/>
            <a:chExt cx="730078" cy="1042648"/>
          </a:xfrm>
        </p:grpSpPr>
        <p:cxnSp>
          <p:nvCxnSpPr>
            <p:cNvPr id="70" name="Straight Arrow Connector 69">
              <a:extLst>
                <a:ext uri="{FF2B5EF4-FFF2-40B4-BE49-F238E27FC236}">
                  <a16:creationId xmlns:a16="http://schemas.microsoft.com/office/drawing/2014/main" id="{E318CFC7-5EBA-4201-8876-3AA13D69F8E1}"/>
                </a:ext>
              </a:extLst>
            </p:cNvPr>
            <p:cNvCxnSpPr/>
            <p:nvPr/>
          </p:nvCxnSpPr>
          <p:spPr>
            <a:xfrm>
              <a:off x="1921149" y="2200173"/>
              <a:ext cx="475956" cy="10426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A9653DF-C915-4F8B-A1C2-013611829B4B}"/>
                </a:ext>
              </a:extLst>
            </p:cNvPr>
            <p:cNvSpPr txBox="1"/>
            <p:nvPr/>
          </p:nvSpPr>
          <p:spPr>
            <a:xfrm>
              <a:off x="2397105" y="2868335"/>
              <a:ext cx="254122" cy="369332"/>
            </a:xfrm>
            <a:prstGeom prst="rect">
              <a:avLst/>
            </a:prstGeom>
            <a:noFill/>
          </p:spPr>
          <p:txBody>
            <a:bodyPr wrap="square" rtlCol="0">
              <a:spAutoFit/>
            </a:bodyPr>
            <a:lstStyle/>
            <a:p>
              <a:r>
                <a:rPr lang="en-US" b="1" dirty="0"/>
                <a:t>a</a:t>
              </a:r>
            </a:p>
          </p:txBody>
        </p:sp>
      </p:grpSp>
      <p:grpSp>
        <p:nvGrpSpPr>
          <p:cNvPr id="53" name="Group 52">
            <a:extLst>
              <a:ext uri="{FF2B5EF4-FFF2-40B4-BE49-F238E27FC236}">
                <a16:creationId xmlns:a16="http://schemas.microsoft.com/office/drawing/2014/main" id="{303764F4-A54F-4233-AC4D-43968989BC58}"/>
              </a:ext>
            </a:extLst>
          </p:cNvPr>
          <p:cNvGrpSpPr/>
          <p:nvPr/>
        </p:nvGrpSpPr>
        <p:grpSpPr>
          <a:xfrm>
            <a:off x="7808338" y="1551285"/>
            <a:ext cx="2878202" cy="2194126"/>
            <a:chOff x="621437" y="1225118"/>
            <a:chExt cx="3905379" cy="3045041"/>
          </a:xfrm>
        </p:grpSpPr>
        <p:cxnSp>
          <p:nvCxnSpPr>
            <p:cNvPr id="54" name="Straight Connector 53">
              <a:extLst>
                <a:ext uri="{FF2B5EF4-FFF2-40B4-BE49-F238E27FC236}">
                  <a16:creationId xmlns:a16="http://schemas.microsoft.com/office/drawing/2014/main" id="{937CBF09-737F-4FBA-A19E-7689DD323927}"/>
                </a:ext>
              </a:extLst>
            </p:cNvPr>
            <p:cNvCxnSpPr/>
            <p:nvPr/>
          </p:nvCxnSpPr>
          <p:spPr>
            <a:xfrm>
              <a:off x="2334827" y="1225118"/>
              <a:ext cx="0" cy="1944210"/>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EB529D63-ED4C-4C99-BAD9-7F06CEE05E16}"/>
                </a:ext>
              </a:extLst>
            </p:cNvPr>
            <p:cNvCxnSpPr>
              <a:cxnSpLocks/>
            </p:cNvCxnSpPr>
            <p:nvPr/>
          </p:nvCxnSpPr>
          <p:spPr>
            <a:xfrm flipH="1">
              <a:off x="621437" y="3169328"/>
              <a:ext cx="1713390" cy="1100831"/>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B389F4B-8075-4015-95A6-B97F61E35559}"/>
                </a:ext>
              </a:extLst>
            </p:cNvPr>
            <p:cNvCxnSpPr>
              <a:cxnSpLocks/>
            </p:cNvCxnSpPr>
            <p:nvPr/>
          </p:nvCxnSpPr>
          <p:spPr>
            <a:xfrm>
              <a:off x="2334827" y="3169328"/>
              <a:ext cx="2191989" cy="63919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D8F943ED-ECAF-4B8D-9CEA-CD7031E7346C}"/>
              </a:ext>
            </a:extLst>
          </p:cNvPr>
          <p:cNvGrpSpPr/>
          <p:nvPr/>
        </p:nvGrpSpPr>
        <p:grpSpPr>
          <a:xfrm>
            <a:off x="9045045" y="2929226"/>
            <a:ext cx="1183512" cy="625947"/>
            <a:chOff x="1894210" y="2139427"/>
            <a:chExt cx="1183512" cy="625947"/>
          </a:xfrm>
        </p:grpSpPr>
        <p:cxnSp>
          <p:nvCxnSpPr>
            <p:cNvPr id="58" name="Straight Arrow Connector 57">
              <a:extLst>
                <a:ext uri="{FF2B5EF4-FFF2-40B4-BE49-F238E27FC236}">
                  <a16:creationId xmlns:a16="http://schemas.microsoft.com/office/drawing/2014/main" id="{41A4AE68-8F8A-471C-9061-3C2C2621B292}"/>
                </a:ext>
              </a:extLst>
            </p:cNvPr>
            <p:cNvCxnSpPr/>
            <p:nvPr/>
          </p:nvCxnSpPr>
          <p:spPr>
            <a:xfrm>
              <a:off x="1894210" y="2139427"/>
              <a:ext cx="921367" cy="552454"/>
            </a:xfrm>
            <a:prstGeom prst="straightConnector1">
              <a:avLst/>
            </a:prstGeom>
            <a:ln w="28575">
              <a:tailEnd type="triangle"/>
            </a:ln>
          </p:spPr>
          <p:style>
            <a:lnRef idx="2">
              <a:schemeClr val="accent5"/>
            </a:lnRef>
            <a:fillRef idx="0">
              <a:schemeClr val="accent5"/>
            </a:fillRef>
            <a:effectRef idx="1">
              <a:schemeClr val="accent5"/>
            </a:effectRef>
            <a:fontRef idx="minor">
              <a:schemeClr val="tx1"/>
            </a:fontRef>
          </p:style>
        </p:cxnSp>
        <p:sp>
          <p:nvSpPr>
            <p:cNvPr id="59" name="TextBox 58">
              <a:extLst>
                <a:ext uri="{FF2B5EF4-FFF2-40B4-BE49-F238E27FC236}">
                  <a16:creationId xmlns:a16="http://schemas.microsoft.com/office/drawing/2014/main" id="{2B794E34-558A-40B6-8F6C-E92E9A9DBA7D}"/>
                </a:ext>
              </a:extLst>
            </p:cNvPr>
            <p:cNvSpPr txBox="1"/>
            <p:nvPr/>
          </p:nvSpPr>
          <p:spPr>
            <a:xfrm>
              <a:off x="2823600" y="2396042"/>
              <a:ext cx="254122" cy="369332"/>
            </a:xfrm>
            <a:prstGeom prst="rect">
              <a:avLst/>
            </a:prstGeom>
            <a:noFill/>
          </p:spPr>
          <p:txBody>
            <a:bodyPr wrap="square" rtlCol="0">
              <a:spAutoFit/>
            </a:bodyPr>
            <a:lstStyle/>
            <a:p>
              <a:r>
                <a:rPr lang="en-US" b="1" dirty="0"/>
                <a:t>u</a:t>
              </a:r>
            </a:p>
          </p:txBody>
        </p:sp>
      </p:grpSp>
      <p:grpSp>
        <p:nvGrpSpPr>
          <p:cNvPr id="60" name="Group 59">
            <a:extLst>
              <a:ext uri="{FF2B5EF4-FFF2-40B4-BE49-F238E27FC236}">
                <a16:creationId xmlns:a16="http://schemas.microsoft.com/office/drawing/2014/main" id="{42689489-617D-4093-A232-AD7F3A3A0711}"/>
              </a:ext>
            </a:extLst>
          </p:cNvPr>
          <p:cNvGrpSpPr/>
          <p:nvPr/>
        </p:nvGrpSpPr>
        <p:grpSpPr>
          <a:xfrm>
            <a:off x="8809686" y="2939376"/>
            <a:ext cx="316143" cy="806035"/>
            <a:chOff x="1658851" y="2149577"/>
            <a:chExt cx="316143" cy="806035"/>
          </a:xfrm>
        </p:grpSpPr>
        <p:cxnSp>
          <p:nvCxnSpPr>
            <p:cNvPr id="62" name="Straight Arrow Connector 61">
              <a:extLst>
                <a:ext uri="{FF2B5EF4-FFF2-40B4-BE49-F238E27FC236}">
                  <a16:creationId xmlns:a16="http://schemas.microsoft.com/office/drawing/2014/main" id="{FD72CA44-5DC4-434D-9251-8D509AFD7A15}"/>
                </a:ext>
              </a:extLst>
            </p:cNvPr>
            <p:cNvCxnSpPr>
              <a:cxnSpLocks/>
            </p:cNvCxnSpPr>
            <p:nvPr/>
          </p:nvCxnSpPr>
          <p:spPr>
            <a:xfrm flipH="1">
              <a:off x="1658851" y="2149577"/>
              <a:ext cx="262031" cy="518459"/>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D22DCF62-BE2A-4ADD-8367-D4EF8F1FCB73}"/>
                </a:ext>
              </a:extLst>
            </p:cNvPr>
            <p:cNvSpPr txBox="1"/>
            <p:nvPr/>
          </p:nvSpPr>
          <p:spPr>
            <a:xfrm>
              <a:off x="1720872" y="2586280"/>
              <a:ext cx="254122" cy="369332"/>
            </a:xfrm>
            <a:prstGeom prst="rect">
              <a:avLst/>
            </a:prstGeom>
            <a:noFill/>
          </p:spPr>
          <p:txBody>
            <a:bodyPr wrap="square" rtlCol="0">
              <a:spAutoFit/>
            </a:bodyPr>
            <a:lstStyle/>
            <a:p>
              <a:r>
                <a:rPr lang="en-US" b="1" dirty="0"/>
                <a:t>v</a:t>
              </a:r>
            </a:p>
          </p:txBody>
        </p:sp>
      </p:grpSp>
      <p:grpSp>
        <p:nvGrpSpPr>
          <p:cNvPr id="14" name="Group 13">
            <a:extLst>
              <a:ext uri="{FF2B5EF4-FFF2-40B4-BE49-F238E27FC236}">
                <a16:creationId xmlns:a16="http://schemas.microsoft.com/office/drawing/2014/main" id="{D783EB2F-C584-4825-9606-7D5FF5B57BD0}"/>
              </a:ext>
            </a:extLst>
          </p:cNvPr>
          <p:cNvGrpSpPr/>
          <p:nvPr/>
        </p:nvGrpSpPr>
        <p:grpSpPr>
          <a:xfrm rot="21262797">
            <a:off x="9070611" y="879723"/>
            <a:ext cx="1648553" cy="2060990"/>
            <a:chOff x="6683402" y="314236"/>
            <a:chExt cx="1648553" cy="2060990"/>
          </a:xfrm>
        </p:grpSpPr>
        <p:cxnSp>
          <p:nvCxnSpPr>
            <p:cNvPr id="7" name="Straight Arrow Connector 6">
              <a:extLst>
                <a:ext uri="{FF2B5EF4-FFF2-40B4-BE49-F238E27FC236}">
                  <a16:creationId xmlns:a16="http://schemas.microsoft.com/office/drawing/2014/main" id="{F30E0641-E07E-4333-BF5A-CCB373880F15}"/>
                </a:ext>
              </a:extLst>
            </p:cNvPr>
            <p:cNvCxnSpPr>
              <a:cxnSpLocks/>
            </p:cNvCxnSpPr>
            <p:nvPr/>
          </p:nvCxnSpPr>
          <p:spPr>
            <a:xfrm rot="337203" flipV="1">
              <a:off x="6683402" y="314236"/>
              <a:ext cx="1648553" cy="206099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7403C92-7E61-4E2D-BEA7-86A2B98E1E21}"/>
                </a:ext>
              </a:extLst>
            </p:cNvPr>
            <p:cNvSpPr txBox="1"/>
            <p:nvPr/>
          </p:nvSpPr>
          <p:spPr>
            <a:xfrm>
              <a:off x="7202024" y="798278"/>
              <a:ext cx="254122" cy="369332"/>
            </a:xfrm>
            <a:prstGeom prst="rect">
              <a:avLst/>
            </a:prstGeom>
            <a:noFill/>
          </p:spPr>
          <p:txBody>
            <a:bodyPr wrap="square" rtlCol="0">
              <a:spAutoFit/>
            </a:bodyPr>
            <a:lstStyle/>
            <a:p>
              <a:r>
                <a:rPr lang="en-US" b="1" dirty="0"/>
                <a:t>w</a:t>
              </a:r>
            </a:p>
          </p:txBody>
        </p:sp>
      </p:grpSp>
      <p:grpSp>
        <p:nvGrpSpPr>
          <p:cNvPr id="32" name="Group 31">
            <a:extLst>
              <a:ext uri="{FF2B5EF4-FFF2-40B4-BE49-F238E27FC236}">
                <a16:creationId xmlns:a16="http://schemas.microsoft.com/office/drawing/2014/main" id="{9991AD75-F58B-4F68-8971-B47FD79C5D76}"/>
              </a:ext>
            </a:extLst>
          </p:cNvPr>
          <p:cNvGrpSpPr/>
          <p:nvPr/>
        </p:nvGrpSpPr>
        <p:grpSpPr>
          <a:xfrm>
            <a:off x="7145064" y="1936599"/>
            <a:ext cx="1926015" cy="1003006"/>
            <a:chOff x="4661376" y="1192269"/>
            <a:chExt cx="1926015" cy="1003006"/>
          </a:xfrm>
        </p:grpSpPr>
        <p:cxnSp>
          <p:nvCxnSpPr>
            <p:cNvPr id="16" name="Straight Arrow Connector 15">
              <a:extLst>
                <a:ext uri="{FF2B5EF4-FFF2-40B4-BE49-F238E27FC236}">
                  <a16:creationId xmlns:a16="http://schemas.microsoft.com/office/drawing/2014/main" id="{038B8E3C-63EC-4C9E-B8D1-0F1011808A6C}"/>
                </a:ext>
              </a:extLst>
            </p:cNvPr>
            <p:cNvCxnSpPr>
              <a:cxnSpLocks/>
            </p:cNvCxnSpPr>
            <p:nvPr/>
          </p:nvCxnSpPr>
          <p:spPr>
            <a:xfrm flipH="1" flipV="1">
              <a:off x="4661376" y="1255371"/>
              <a:ext cx="1926015" cy="9399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99F1DF1-6297-4E31-98D1-8DFEDEB550D7}"/>
                </a:ext>
              </a:extLst>
            </p:cNvPr>
            <p:cNvSpPr txBox="1"/>
            <p:nvPr/>
          </p:nvSpPr>
          <p:spPr>
            <a:xfrm>
              <a:off x="5182162" y="1192269"/>
              <a:ext cx="254122" cy="369332"/>
            </a:xfrm>
            <a:prstGeom prst="rect">
              <a:avLst/>
            </a:prstGeom>
            <a:noFill/>
          </p:spPr>
          <p:txBody>
            <a:bodyPr wrap="square" rtlCol="0">
              <a:spAutoFit/>
            </a:bodyPr>
            <a:lstStyle/>
            <a:p>
              <a:r>
                <a:rPr lang="en-US" b="1" dirty="0"/>
                <a:t>b</a:t>
              </a:r>
            </a:p>
          </p:txBody>
        </p:sp>
      </p:grpSp>
      <p:grpSp>
        <p:nvGrpSpPr>
          <p:cNvPr id="74" name="Group 73">
            <a:extLst>
              <a:ext uri="{FF2B5EF4-FFF2-40B4-BE49-F238E27FC236}">
                <a16:creationId xmlns:a16="http://schemas.microsoft.com/office/drawing/2014/main" id="{52475DD8-644B-4C25-AA87-CC3364B79E5C}"/>
              </a:ext>
            </a:extLst>
          </p:cNvPr>
          <p:cNvGrpSpPr/>
          <p:nvPr/>
        </p:nvGrpSpPr>
        <p:grpSpPr>
          <a:xfrm>
            <a:off x="7386971" y="2931211"/>
            <a:ext cx="1683203" cy="463148"/>
            <a:chOff x="4903283" y="2186881"/>
            <a:chExt cx="1683203" cy="463148"/>
          </a:xfrm>
        </p:grpSpPr>
        <p:cxnSp>
          <p:nvCxnSpPr>
            <p:cNvPr id="73" name="Straight Arrow Connector 72">
              <a:extLst>
                <a:ext uri="{FF2B5EF4-FFF2-40B4-BE49-F238E27FC236}">
                  <a16:creationId xmlns:a16="http://schemas.microsoft.com/office/drawing/2014/main" id="{BBE071F0-2831-4C68-B78F-FB290F6BA439}"/>
                </a:ext>
              </a:extLst>
            </p:cNvPr>
            <p:cNvCxnSpPr>
              <a:cxnSpLocks/>
            </p:cNvCxnSpPr>
            <p:nvPr/>
          </p:nvCxnSpPr>
          <p:spPr>
            <a:xfrm flipH="1">
              <a:off x="5097512" y="2186881"/>
              <a:ext cx="1488974" cy="463148"/>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549AECC-D1CE-4F85-8ED0-1D32AFBE969D}"/>
                </a:ext>
              </a:extLst>
            </p:cNvPr>
            <p:cNvSpPr txBox="1"/>
            <p:nvPr/>
          </p:nvSpPr>
          <p:spPr>
            <a:xfrm rot="20600357">
              <a:off x="4903283" y="2259691"/>
              <a:ext cx="342156" cy="369332"/>
            </a:xfrm>
            <a:prstGeom prst="rect">
              <a:avLst/>
            </a:prstGeom>
            <a:noFill/>
          </p:spPr>
          <p:txBody>
            <a:bodyPr wrap="square" rtlCol="0">
              <a:spAutoFit/>
            </a:bodyPr>
            <a:lstStyle/>
            <a:p>
              <a:r>
                <a:rPr lang="en-US" b="1" dirty="0"/>
                <a:t>m</a:t>
              </a:r>
            </a:p>
          </p:txBody>
        </p:sp>
      </p:grpSp>
      <p:sp>
        <p:nvSpPr>
          <p:cNvPr id="91" name="Rectangle 90">
            <a:extLst>
              <a:ext uri="{FF2B5EF4-FFF2-40B4-BE49-F238E27FC236}">
                <a16:creationId xmlns:a16="http://schemas.microsoft.com/office/drawing/2014/main" id="{37B9DB33-8589-48C6-8A61-7B9DE57ABCC9}"/>
              </a:ext>
            </a:extLst>
          </p:cNvPr>
          <p:cNvSpPr/>
          <p:nvPr/>
        </p:nvSpPr>
        <p:spPr>
          <a:xfrm>
            <a:off x="7874201" y="6012874"/>
            <a:ext cx="1319592" cy="369332"/>
          </a:xfrm>
          <a:prstGeom prst="rect">
            <a:avLst/>
          </a:prstGeom>
        </p:spPr>
        <p:txBody>
          <a:bodyPr wrap="none">
            <a:spAutoFit/>
          </a:bodyPr>
          <a:lstStyle/>
          <a:p>
            <a:r>
              <a:rPr lang="en-US" b="1" dirty="0"/>
              <a:t>b</a:t>
            </a:r>
            <a:r>
              <a:rPr lang="en-US" b="1" i="1" dirty="0"/>
              <a:t> =</a:t>
            </a:r>
            <a:r>
              <a:rPr lang="en-US" dirty="0"/>
              <a:t> </a:t>
            </a:r>
            <a:r>
              <a:rPr lang="en-US" b="1" dirty="0"/>
              <a:t>m</a:t>
            </a:r>
            <a:r>
              <a:rPr lang="en-US" dirty="0"/>
              <a:t> +</a:t>
            </a:r>
            <a:r>
              <a:rPr lang="en-US" b="1" i="1" dirty="0"/>
              <a:t> </a:t>
            </a:r>
            <a:r>
              <a:rPr lang="en-US" dirty="0"/>
              <a:t>c</a:t>
            </a:r>
            <a:r>
              <a:rPr lang="en-US" b="1" baseline="-25000" dirty="0"/>
              <a:t>3</a:t>
            </a:r>
            <a:r>
              <a:rPr lang="en-US" b="1" i="1" baseline="-25000" dirty="0"/>
              <a:t> </a:t>
            </a:r>
            <a:r>
              <a:rPr lang="en-US" b="1" i="1" dirty="0"/>
              <a:t>w</a:t>
            </a:r>
          </a:p>
        </p:txBody>
      </p:sp>
      <p:sp>
        <p:nvSpPr>
          <p:cNvPr id="92" name="Rectangle 91">
            <a:extLst>
              <a:ext uri="{FF2B5EF4-FFF2-40B4-BE49-F238E27FC236}">
                <a16:creationId xmlns:a16="http://schemas.microsoft.com/office/drawing/2014/main" id="{97D186EC-B4E0-4748-B01F-7884B877829B}"/>
              </a:ext>
            </a:extLst>
          </p:cNvPr>
          <p:cNvSpPr/>
          <p:nvPr/>
        </p:nvSpPr>
        <p:spPr>
          <a:xfrm>
            <a:off x="9125829" y="6012874"/>
            <a:ext cx="1869423" cy="369332"/>
          </a:xfrm>
          <a:prstGeom prst="rect">
            <a:avLst/>
          </a:prstGeom>
        </p:spPr>
        <p:txBody>
          <a:bodyPr wrap="none">
            <a:spAutoFit/>
          </a:bodyPr>
          <a:lstStyle/>
          <a:p>
            <a:r>
              <a:rPr lang="en-US" b="1" i="1" dirty="0"/>
              <a:t> =</a:t>
            </a:r>
            <a:r>
              <a:rPr lang="en-US" dirty="0"/>
              <a:t> c</a:t>
            </a:r>
            <a:r>
              <a:rPr lang="en-US" baseline="-25000" dirty="0"/>
              <a:t>1</a:t>
            </a:r>
            <a:r>
              <a:rPr lang="en-US" b="1" dirty="0"/>
              <a:t>u +  </a:t>
            </a:r>
            <a:r>
              <a:rPr lang="en-US" dirty="0"/>
              <a:t>c</a:t>
            </a:r>
            <a:r>
              <a:rPr lang="en-US" b="1" baseline="-25000" dirty="0"/>
              <a:t>2</a:t>
            </a:r>
            <a:r>
              <a:rPr lang="en-US" b="1" dirty="0"/>
              <a:t>v</a:t>
            </a:r>
            <a:r>
              <a:rPr lang="en-US" dirty="0"/>
              <a:t> +</a:t>
            </a:r>
            <a:r>
              <a:rPr lang="en-US" b="1" i="1" dirty="0"/>
              <a:t> </a:t>
            </a:r>
            <a:r>
              <a:rPr lang="en-US" dirty="0"/>
              <a:t>c</a:t>
            </a:r>
            <a:r>
              <a:rPr lang="en-US" b="1" baseline="-25000" dirty="0"/>
              <a:t>3</a:t>
            </a:r>
            <a:r>
              <a:rPr lang="en-US" b="1" i="1" baseline="-25000" dirty="0"/>
              <a:t> </a:t>
            </a:r>
            <a:r>
              <a:rPr lang="en-US" b="1" i="1" dirty="0"/>
              <a:t>w</a:t>
            </a:r>
          </a:p>
        </p:txBody>
      </p:sp>
      <p:sp>
        <p:nvSpPr>
          <p:cNvPr id="84" name="TextBox 83">
            <a:extLst>
              <a:ext uri="{FF2B5EF4-FFF2-40B4-BE49-F238E27FC236}">
                <a16:creationId xmlns:a16="http://schemas.microsoft.com/office/drawing/2014/main" id="{80370EB4-E93B-4DC0-8A60-6C18B58C7A58}"/>
              </a:ext>
            </a:extLst>
          </p:cNvPr>
          <p:cNvSpPr txBox="1"/>
          <p:nvPr/>
        </p:nvSpPr>
        <p:spPr>
          <a:xfrm rot="20560199">
            <a:off x="7665159" y="2692182"/>
            <a:ext cx="1834321" cy="646331"/>
          </a:xfrm>
          <a:prstGeom prst="rect">
            <a:avLst/>
          </a:prstGeom>
          <a:noFill/>
        </p:spPr>
        <p:txBody>
          <a:bodyPr wrap="square" rtlCol="0">
            <a:spAutoFit/>
          </a:bodyPr>
          <a:lstStyle/>
          <a:p>
            <a:r>
              <a:rPr lang="en-US" dirty="0"/>
              <a:t>= c</a:t>
            </a:r>
            <a:r>
              <a:rPr lang="en-US" baseline="-25000" dirty="0"/>
              <a:t>1</a:t>
            </a:r>
            <a:r>
              <a:rPr lang="en-US" b="1" dirty="0"/>
              <a:t>u +  </a:t>
            </a:r>
            <a:r>
              <a:rPr lang="en-US" dirty="0"/>
              <a:t>c</a:t>
            </a:r>
            <a:r>
              <a:rPr lang="en-US" b="1" baseline="-25000" dirty="0"/>
              <a:t>2</a:t>
            </a:r>
            <a:r>
              <a:rPr lang="en-US" b="1" dirty="0"/>
              <a:t>v</a:t>
            </a:r>
            <a:endParaRPr lang="en-US" dirty="0"/>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5D59A9-7C74-4871-8B5C-7D7D92065DDC}"/>
                  </a:ext>
                </a:extLst>
              </p:cNvPr>
              <p:cNvSpPr txBox="1"/>
              <p:nvPr/>
            </p:nvSpPr>
            <p:spPr>
              <a:xfrm>
                <a:off x="1177935" y="5400897"/>
                <a:ext cx="3776474" cy="923330"/>
              </a:xfrm>
              <a:prstGeom prst="rect">
                <a:avLst/>
              </a:prstGeom>
              <a:noFill/>
            </p:spPr>
            <p:txBody>
              <a:bodyPr wrap="square" rtlCol="0">
                <a:spAutoFit/>
              </a:bodyPr>
              <a:lstStyle/>
              <a:p>
                <a:r>
                  <a:rPr lang="en-US" dirty="0"/>
                  <a:t>In </a:t>
                </a:r>
                <a14:m>
                  <m:oMath xmlns:m="http://schemas.openxmlformats.org/officeDocument/2006/math">
                    <m:sSup>
                      <m:sSupPr>
                        <m:ctrlPr>
                          <a:rPr lang="en-US" i="1" dirty="0" smtClean="0">
                            <a:latin typeface="Cambria Math" panose="02040503050406030204" pitchFamily="18" charset="0"/>
                          </a:rPr>
                        </m:ctrlPr>
                      </m:sSupPr>
                      <m:e>
                        <m:r>
                          <a:rPr lang="en-US" dirty="0">
                            <a:latin typeface="Cambria Math" panose="02040503050406030204" pitchFamily="18" charset="0"/>
                          </a:rPr>
                          <m:t>ℝ</m:t>
                        </m:r>
                      </m:e>
                      <m:sup>
                        <m:r>
                          <a:rPr lang="en-US" b="0" i="0" dirty="0" smtClean="0">
                            <a:latin typeface="Cambria Math" panose="02040503050406030204" pitchFamily="18" charset="0"/>
                          </a:rPr>
                          <m:t>4</m:t>
                        </m:r>
                      </m:sup>
                    </m:sSup>
                  </m:oMath>
                </a14:m>
                <a:r>
                  <a:rPr lang="en-US" dirty="0"/>
                  <a:t> we have 4-d vectors u, v &amp; w: dim( Span{</a:t>
                </a:r>
                <a:r>
                  <a:rPr lang="en-US" dirty="0" err="1"/>
                  <a:t>u,v,w</a:t>
                </a:r>
                <a:r>
                  <a:rPr lang="en-US" dirty="0"/>
                  <a:t>}  &lt;=  3 )  is True or False ? </a:t>
                </a:r>
              </a:p>
            </p:txBody>
          </p:sp>
        </mc:Choice>
        <mc:Fallback xmlns="">
          <p:sp>
            <p:nvSpPr>
              <p:cNvPr id="6" name="TextBox 5">
                <a:extLst>
                  <a:ext uri="{FF2B5EF4-FFF2-40B4-BE49-F238E27FC236}">
                    <a16:creationId xmlns:a16="http://schemas.microsoft.com/office/drawing/2014/main" id="{805D59A9-7C74-4871-8B5C-7D7D92065DDC}"/>
                  </a:ext>
                </a:extLst>
              </p:cNvPr>
              <p:cNvSpPr txBox="1">
                <a:spLocks noRot="1" noChangeAspect="1" noMove="1" noResize="1" noEditPoints="1" noAdjustHandles="1" noChangeArrowheads="1" noChangeShapeType="1" noTextEdit="1"/>
              </p:cNvSpPr>
              <p:nvPr/>
            </p:nvSpPr>
            <p:spPr>
              <a:xfrm>
                <a:off x="1177935" y="5400897"/>
                <a:ext cx="3776474" cy="923330"/>
              </a:xfrm>
              <a:prstGeom prst="rect">
                <a:avLst/>
              </a:prstGeom>
              <a:blipFill>
                <a:blip r:embed="rId10"/>
                <a:stretch>
                  <a:fillRect l="-1290" t="-3974" b="-9934"/>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8162520E-BD00-4D96-8C6F-95F01AE6DAFB}"/>
              </a:ext>
            </a:extLst>
          </p:cNvPr>
          <p:cNvGrpSpPr/>
          <p:nvPr/>
        </p:nvGrpSpPr>
        <p:grpSpPr>
          <a:xfrm>
            <a:off x="520995" y="5260227"/>
            <a:ext cx="4093535" cy="1121979"/>
            <a:chOff x="520995" y="5260227"/>
            <a:chExt cx="4093535" cy="1121979"/>
          </a:xfrm>
        </p:grpSpPr>
        <p:sp>
          <p:nvSpPr>
            <p:cNvPr id="8" name="Rectangle 7">
              <a:extLst>
                <a:ext uri="{FF2B5EF4-FFF2-40B4-BE49-F238E27FC236}">
                  <a16:creationId xmlns:a16="http://schemas.microsoft.com/office/drawing/2014/main" id="{1EC55BC9-7902-44D7-9C58-B2F96E7B39FB}"/>
                </a:ext>
              </a:extLst>
            </p:cNvPr>
            <p:cNvSpPr/>
            <p:nvPr/>
          </p:nvSpPr>
          <p:spPr>
            <a:xfrm>
              <a:off x="520995" y="5260227"/>
              <a:ext cx="4093535" cy="11219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539BD7-4DEC-4DDA-B185-6EA0DD826E1C}"/>
                </a:ext>
              </a:extLst>
            </p:cNvPr>
            <p:cNvSpPr txBox="1"/>
            <p:nvPr/>
          </p:nvSpPr>
          <p:spPr>
            <a:xfrm>
              <a:off x="520995" y="5347505"/>
              <a:ext cx="1039292" cy="369332"/>
            </a:xfrm>
            <a:prstGeom prst="rect">
              <a:avLst/>
            </a:prstGeom>
            <a:noFill/>
          </p:spPr>
          <p:txBody>
            <a:bodyPr wrap="square">
              <a:spAutoFit/>
            </a:bodyPr>
            <a:lstStyle/>
            <a:p>
              <a:r>
                <a:rPr lang="en-US" b="1" dirty="0"/>
                <a:t>Poll:</a:t>
              </a:r>
              <a:endParaRPr lang="en-US" dirty="0"/>
            </a:p>
          </p:txBody>
        </p:sp>
      </p:grpSp>
      <p:sp>
        <p:nvSpPr>
          <p:cNvPr id="12" name="TextBox 11">
            <a:extLst>
              <a:ext uri="{FF2B5EF4-FFF2-40B4-BE49-F238E27FC236}">
                <a16:creationId xmlns:a16="http://schemas.microsoft.com/office/drawing/2014/main" id="{098E91D1-E91E-40A2-8391-384BE6D42144}"/>
              </a:ext>
            </a:extLst>
          </p:cNvPr>
          <p:cNvSpPr txBox="1"/>
          <p:nvPr/>
        </p:nvSpPr>
        <p:spPr>
          <a:xfrm>
            <a:off x="324445" y="4766811"/>
            <a:ext cx="2448699" cy="369332"/>
          </a:xfrm>
          <a:prstGeom prst="rect">
            <a:avLst/>
          </a:prstGeom>
          <a:noFill/>
        </p:spPr>
        <p:txBody>
          <a:bodyPr wrap="square" rtlCol="0">
            <a:spAutoFit/>
          </a:bodyPr>
          <a:lstStyle/>
          <a:p>
            <a:r>
              <a:rPr lang="en-US" dirty="0"/>
              <a:t>dim ( Span{</a:t>
            </a:r>
            <a:r>
              <a:rPr lang="en-US" dirty="0" err="1"/>
              <a:t>u,v</a:t>
            </a:r>
            <a:r>
              <a:rPr lang="en-US" dirty="0"/>
              <a:t>} ) = 2</a:t>
            </a:r>
            <a:endParaRPr lang="en-IN" dirty="0"/>
          </a:p>
        </p:txBody>
      </p:sp>
    </p:spTree>
    <p:extLst>
      <p:ext uri="{BB962C8B-B14F-4D97-AF65-F5344CB8AC3E}">
        <p14:creationId xmlns:p14="http://schemas.microsoft.com/office/powerpoint/2010/main" val="5069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1"/>
                                        </p:tgtEl>
                                        <p:attrNameLst>
                                          <p:attrName>style.visibility</p:attrName>
                                        </p:attrNameLst>
                                      </p:cBhvr>
                                      <p:to>
                                        <p:strVal val="visible"/>
                                      </p:to>
                                    </p:set>
                                    <p:anim calcmode="lin" valueType="num">
                                      <p:cBhvr>
                                        <p:cTn id="14" dur="500" fill="hold"/>
                                        <p:tgtEl>
                                          <p:spTgt spid="61"/>
                                        </p:tgtEl>
                                        <p:attrNameLst>
                                          <p:attrName>ppt_w</p:attrName>
                                        </p:attrNameLst>
                                      </p:cBhvr>
                                      <p:tavLst>
                                        <p:tav tm="0">
                                          <p:val>
                                            <p:fltVal val="0"/>
                                          </p:val>
                                        </p:tav>
                                        <p:tav tm="100000">
                                          <p:val>
                                            <p:strVal val="#ppt_w"/>
                                          </p:val>
                                        </p:tav>
                                      </p:tavLst>
                                    </p:anim>
                                    <p:anim calcmode="lin" valueType="num">
                                      <p:cBhvr>
                                        <p:cTn id="15" dur="500" fill="hold"/>
                                        <p:tgtEl>
                                          <p:spTgt spid="61"/>
                                        </p:tgtEl>
                                        <p:attrNameLst>
                                          <p:attrName>ppt_h</p:attrName>
                                        </p:attrNameLst>
                                      </p:cBhvr>
                                      <p:tavLst>
                                        <p:tav tm="0">
                                          <p:val>
                                            <p:fltVal val="0"/>
                                          </p:val>
                                        </p:tav>
                                        <p:tav tm="100000">
                                          <p:val>
                                            <p:strVal val="#ppt_h"/>
                                          </p:val>
                                        </p:tav>
                                      </p:tavLst>
                                    </p:anim>
                                    <p:animEffect transition="in" filter="fade">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3"/>
                                        </p:tgtEl>
                                        <p:attrNameLst>
                                          <p:attrName>style.visibility</p:attrName>
                                        </p:attrNameLst>
                                      </p:cBhvr>
                                      <p:to>
                                        <p:strVal val="visible"/>
                                      </p:to>
                                    </p:set>
                                    <p:animEffect transition="in" filter="fade">
                                      <p:cBhvr>
                                        <p:cTn id="42" dur="1000"/>
                                        <p:tgtEl>
                                          <p:spTgt spid="103"/>
                                        </p:tgtEl>
                                      </p:cBhvr>
                                    </p:animEffect>
                                    <p:anim calcmode="lin" valueType="num">
                                      <p:cBhvr>
                                        <p:cTn id="43" dur="1000" fill="hold"/>
                                        <p:tgtEl>
                                          <p:spTgt spid="103"/>
                                        </p:tgtEl>
                                        <p:attrNameLst>
                                          <p:attrName>ppt_x</p:attrName>
                                        </p:attrNameLst>
                                      </p:cBhvr>
                                      <p:tavLst>
                                        <p:tav tm="0">
                                          <p:val>
                                            <p:strVal val="#ppt_x"/>
                                          </p:val>
                                        </p:tav>
                                        <p:tav tm="100000">
                                          <p:val>
                                            <p:strVal val="#ppt_x"/>
                                          </p:val>
                                        </p:tav>
                                      </p:tavLst>
                                    </p:anim>
                                    <p:anim calcmode="lin" valueType="num">
                                      <p:cBhvr>
                                        <p:cTn id="44"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1000"/>
                                        <p:tgtEl>
                                          <p:spTgt spid="53"/>
                                        </p:tgtEl>
                                      </p:cBhvr>
                                    </p:animEffect>
                                    <p:anim calcmode="lin" valueType="num">
                                      <p:cBhvr>
                                        <p:cTn id="57" dur="1000" fill="hold"/>
                                        <p:tgtEl>
                                          <p:spTgt spid="53"/>
                                        </p:tgtEl>
                                        <p:attrNameLst>
                                          <p:attrName>ppt_x</p:attrName>
                                        </p:attrNameLst>
                                      </p:cBhvr>
                                      <p:tavLst>
                                        <p:tav tm="0">
                                          <p:val>
                                            <p:strVal val="#ppt_x"/>
                                          </p:val>
                                        </p:tav>
                                        <p:tav tm="100000">
                                          <p:val>
                                            <p:strVal val="#ppt_x"/>
                                          </p:val>
                                        </p:tav>
                                      </p:tavLst>
                                    </p:anim>
                                    <p:anim calcmode="lin" valueType="num">
                                      <p:cBhvr>
                                        <p:cTn id="5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p:cTn id="63" dur="500" fill="hold"/>
                                        <p:tgtEl>
                                          <p:spTgt spid="71"/>
                                        </p:tgtEl>
                                        <p:attrNameLst>
                                          <p:attrName>ppt_w</p:attrName>
                                        </p:attrNameLst>
                                      </p:cBhvr>
                                      <p:tavLst>
                                        <p:tav tm="0">
                                          <p:val>
                                            <p:fltVal val="0"/>
                                          </p:val>
                                        </p:tav>
                                        <p:tav tm="100000">
                                          <p:val>
                                            <p:strVal val="#ppt_w"/>
                                          </p:val>
                                        </p:tav>
                                      </p:tavLst>
                                    </p:anim>
                                    <p:anim calcmode="lin" valueType="num">
                                      <p:cBhvr>
                                        <p:cTn id="64" dur="500" fill="hold"/>
                                        <p:tgtEl>
                                          <p:spTgt spid="71"/>
                                        </p:tgtEl>
                                        <p:attrNameLst>
                                          <p:attrName>ppt_h</p:attrName>
                                        </p:attrNameLst>
                                      </p:cBhvr>
                                      <p:tavLst>
                                        <p:tav tm="0">
                                          <p:val>
                                            <p:fltVal val="0"/>
                                          </p:val>
                                        </p:tav>
                                        <p:tav tm="100000">
                                          <p:val>
                                            <p:strVal val="#ppt_h"/>
                                          </p:val>
                                        </p:tav>
                                      </p:tavLst>
                                    </p:anim>
                                    <p:animEffect transition="in" filter="fade">
                                      <p:cBhvr>
                                        <p:cTn id="65" dur="500"/>
                                        <p:tgtEl>
                                          <p:spTgt spid="7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57"/>
                                        </p:tgtEl>
                                        <p:attrNameLst>
                                          <p:attrName>style.visibility</p:attrName>
                                        </p:attrNameLst>
                                      </p:cBhvr>
                                      <p:to>
                                        <p:strVal val="visible"/>
                                      </p:to>
                                    </p:set>
                                    <p:anim calcmode="lin" valueType="num">
                                      <p:cBhvr>
                                        <p:cTn id="70" dur="500" fill="hold"/>
                                        <p:tgtEl>
                                          <p:spTgt spid="57"/>
                                        </p:tgtEl>
                                        <p:attrNameLst>
                                          <p:attrName>ppt_w</p:attrName>
                                        </p:attrNameLst>
                                      </p:cBhvr>
                                      <p:tavLst>
                                        <p:tav tm="0">
                                          <p:val>
                                            <p:fltVal val="0"/>
                                          </p:val>
                                        </p:tav>
                                        <p:tav tm="100000">
                                          <p:val>
                                            <p:strVal val="#ppt_w"/>
                                          </p:val>
                                        </p:tav>
                                      </p:tavLst>
                                    </p:anim>
                                    <p:anim calcmode="lin" valueType="num">
                                      <p:cBhvr>
                                        <p:cTn id="71" dur="500" fill="hold"/>
                                        <p:tgtEl>
                                          <p:spTgt spid="57"/>
                                        </p:tgtEl>
                                        <p:attrNameLst>
                                          <p:attrName>ppt_h</p:attrName>
                                        </p:attrNameLst>
                                      </p:cBhvr>
                                      <p:tavLst>
                                        <p:tav tm="0">
                                          <p:val>
                                            <p:fltVal val="0"/>
                                          </p:val>
                                        </p:tav>
                                        <p:tav tm="100000">
                                          <p:val>
                                            <p:strVal val="#ppt_h"/>
                                          </p:val>
                                        </p:tav>
                                      </p:tavLst>
                                    </p:anim>
                                    <p:animEffect transition="in" filter="fade">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p:cTn id="77" dur="500" fill="hold"/>
                                        <p:tgtEl>
                                          <p:spTgt spid="60"/>
                                        </p:tgtEl>
                                        <p:attrNameLst>
                                          <p:attrName>ppt_w</p:attrName>
                                        </p:attrNameLst>
                                      </p:cBhvr>
                                      <p:tavLst>
                                        <p:tav tm="0">
                                          <p:val>
                                            <p:fltVal val="0"/>
                                          </p:val>
                                        </p:tav>
                                        <p:tav tm="100000">
                                          <p:val>
                                            <p:strVal val="#ppt_w"/>
                                          </p:val>
                                        </p:tav>
                                      </p:tavLst>
                                    </p:anim>
                                    <p:anim calcmode="lin" valueType="num">
                                      <p:cBhvr>
                                        <p:cTn id="78" dur="500" fill="hold"/>
                                        <p:tgtEl>
                                          <p:spTgt spid="60"/>
                                        </p:tgtEl>
                                        <p:attrNameLst>
                                          <p:attrName>ppt_h</p:attrName>
                                        </p:attrNameLst>
                                      </p:cBhvr>
                                      <p:tavLst>
                                        <p:tav tm="0">
                                          <p:val>
                                            <p:fltVal val="0"/>
                                          </p:val>
                                        </p:tav>
                                        <p:tav tm="100000">
                                          <p:val>
                                            <p:strVal val="#ppt_h"/>
                                          </p:val>
                                        </p:tav>
                                      </p:tavLst>
                                    </p:anim>
                                    <p:animEffect transition="in" filter="fade">
                                      <p:cBhvr>
                                        <p:cTn id="79" dur="500"/>
                                        <p:tgtEl>
                                          <p:spTgt spid="60"/>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09"/>
                                        </p:tgtEl>
                                        <p:attrNameLst>
                                          <p:attrName>style.visibility</p:attrName>
                                        </p:attrNameLst>
                                      </p:cBhvr>
                                      <p:to>
                                        <p:strVal val="visible"/>
                                      </p:to>
                                    </p:set>
                                    <p:animEffect transition="in" filter="fade">
                                      <p:cBhvr>
                                        <p:cTn id="91" dur="1000"/>
                                        <p:tgtEl>
                                          <p:spTgt spid="109"/>
                                        </p:tgtEl>
                                      </p:cBhvr>
                                    </p:animEffect>
                                    <p:anim calcmode="lin" valueType="num">
                                      <p:cBhvr>
                                        <p:cTn id="92" dur="1000" fill="hold"/>
                                        <p:tgtEl>
                                          <p:spTgt spid="109"/>
                                        </p:tgtEl>
                                        <p:attrNameLst>
                                          <p:attrName>ppt_x</p:attrName>
                                        </p:attrNameLst>
                                      </p:cBhvr>
                                      <p:tavLst>
                                        <p:tav tm="0">
                                          <p:val>
                                            <p:strVal val="#ppt_x"/>
                                          </p:val>
                                        </p:tav>
                                        <p:tav tm="100000">
                                          <p:val>
                                            <p:strVal val="#ppt_x"/>
                                          </p:val>
                                        </p:tav>
                                      </p:tavLst>
                                    </p:anim>
                                    <p:anim calcmode="lin" valueType="num">
                                      <p:cBhvr>
                                        <p:cTn id="93"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10"/>
                                        </p:tgtEl>
                                        <p:attrNameLst>
                                          <p:attrName>style.visibility</p:attrName>
                                        </p:attrNameLst>
                                      </p:cBhvr>
                                      <p:to>
                                        <p:strVal val="visible"/>
                                      </p:to>
                                    </p:set>
                                    <p:animEffect transition="in" filter="fade">
                                      <p:cBhvr>
                                        <p:cTn id="98" dur="1000"/>
                                        <p:tgtEl>
                                          <p:spTgt spid="110"/>
                                        </p:tgtEl>
                                      </p:cBhvr>
                                    </p:animEffect>
                                    <p:anim calcmode="lin" valueType="num">
                                      <p:cBhvr>
                                        <p:cTn id="99" dur="1000" fill="hold"/>
                                        <p:tgtEl>
                                          <p:spTgt spid="110"/>
                                        </p:tgtEl>
                                        <p:attrNameLst>
                                          <p:attrName>ppt_x</p:attrName>
                                        </p:attrNameLst>
                                      </p:cBhvr>
                                      <p:tavLst>
                                        <p:tav tm="0">
                                          <p:val>
                                            <p:strVal val="#ppt_x"/>
                                          </p:val>
                                        </p:tav>
                                        <p:tav tm="100000">
                                          <p:val>
                                            <p:strVal val="#ppt_x"/>
                                          </p:val>
                                        </p:tav>
                                      </p:tavLst>
                                    </p:anim>
                                    <p:anim calcmode="lin" valueType="num">
                                      <p:cBhvr>
                                        <p:cTn id="100"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11"/>
                                        </p:tgtEl>
                                        <p:attrNameLst>
                                          <p:attrName>style.visibility</p:attrName>
                                        </p:attrNameLst>
                                      </p:cBhvr>
                                      <p:to>
                                        <p:strVal val="visible"/>
                                      </p:to>
                                    </p:set>
                                    <p:animEffect transition="in" filter="fade">
                                      <p:cBhvr>
                                        <p:cTn id="105" dur="1000"/>
                                        <p:tgtEl>
                                          <p:spTgt spid="111"/>
                                        </p:tgtEl>
                                      </p:cBhvr>
                                    </p:animEffect>
                                    <p:anim calcmode="lin" valueType="num">
                                      <p:cBhvr>
                                        <p:cTn id="106" dur="1000" fill="hold"/>
                                        <p:tgtEl>
                                          <p:spTgt spid="111"/>
                                        </p:tgtEl>
                                        <p:attrNameLst>
                                          <p:attrName>ppt_x</p:attrName>
                                        </p:attrNameLst>
                                      </p:cBhvr>
                                      <p:tavLst>
                                        <p:tav tm="0">
                                          <p:val>
                                            <p:strVal val="#ppt_x"/>
                                          </p:val>
                                        </p:tav>
                                        <p:tav tm="100000">
                                          <p:val>
                                            <p:strVal val="#ppt_x"/>
                                          </p:val>
                                        </p:tav>
                                      </p:tavLst>
                                    </p:anim>
                                    <p:anim calcmode="lin" valueType="num">
                                      <p:cBhvr>
                                        <p:cTn id="107"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nodeType="clickEffect">
                                  <p:stCondLst>
                                    <p:cond delay="0"/>
                                  </p:stCondLst>
                                  <p:childTnLst>
                                    <p:set>
                                      <p:cBhvr>
                                        <p:cTn id="111" dur="1" fill="hold">
                                          <p:stCondLst>
                                            <p:cond delay="0"/>
                                          </p:stCondLst>
                                        </p:cTn>
                                        <p:tgtEl>
                                          <p:spTgt spid="32"/>
                                        </p:tgtEl>
                                        <p:attrNameLst>
                                          <p:attrName>style.visibility</p:attrName>
                                        </p:attrNameLst>
                                      </p:cBhvr>
                                      <p:to>
                                        <p:strVal val="visible"/>
                                      </p:to>
                                    </p:set>
                                    <p:anim calcmode="lin" valueType="num">
                                      <p:cBhvr>
                                        <p:cTn id="112" dur="500" fill="hold"/>
                                        <p:tgtEl>
                                          <p:spTgt spid="32"/>
                                        </p:tgtEl>
                                        <p:attrNameLst>
                                          <p:attrName>ppt_w</p:attrName>
                                        </p:attrNameLst>
                                      </p:cBhvr>
                                      <p:tavLst>
                                        <p:tav tm="0">
                                          <p:val>
                                            <p:fltVal val="0"/>
                                          </p:val>
                                        </p:tav>
                                        <p:tav tm="100000">
                                          <p:val>
                                            <p:strVal val="#ppt_w"/>
                                          </p:val>
                                        </p:tav>
                                      </p:tavLst>
                                    </p:anim>
                                    <p:anim calcmode="lin" valueType="num">
                                      <p:cBhvr>
                                        <p:cTn id="113" dur="500" fill="hold"/>
                                        <p:tgtEl>
                                          <p:spTgt spid="32"/>
                                        </p:tgtEl>
                                        <p:attrNameLst>
                                          <p:attrName>ppt_h</p:attrName>
                                        </p:attrNameLst>
                                      </p:cBhvr>
                                      <p:tavLst>
                                        <p:tav tm="0">
                                          <p:val>
                                            <p:fltVal val="0"/>
                                          </p:val>
                                        </p:tav>
                                        <p:tav tm="100000">
                                          <p:val>
                                            <p:strVal val="#ppt_h"/>
                                          </p:val>
                                        </p:tav>
                                      </p:tavLst>
                                    </p:anim>
                                    <p:animEffect transition="in" filter="fade">
                                      <p:cBhvr>
                                        <p:cTn id="114" dur="500"/>
                                        <p:tgtEl>
                                          <p:spTgt spid="32"/>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childTnLst>
                                    <p:set>
                                      <p:cBhvr>
                                        <p:cTn id="118" dur="1" fill="hold">
                                          <p:stCondLst>
                                            <p:cond delay="0"/>
                                          </p:stCondLst>
                                        </p:cTn>
                                        <p:tgtEl>
                                          <p:spTgt spid="77"/>
                                        </p:tgtEl>
                                        <p:attrNameLst>
                                          <p:attrName>style.visibility</p:attrName>
                                        </p:attrNameLst>
                                      </p:cBhvr>
                                      <p:to>
                                        <p:strVal val="visible"/>
                                      </p:to>
                                    </p:set>
                                    <p:anim calcmode="lin" valueType="num">
                                      <p:cBhvr>
                                        <p:cTn id="119" dur="1000" fill="hold"/>
                                        <p:tgtEl>
                                          <p:spTgt spid="77"/>
                                        </p:tgtEl>
                                        <p:attrNameLst>
                                          <p:attrName>ppt_w</p:attrName>
                                        </p:attrNameLst>
                                      </p:cBhvr>
                                      <p:tavLst>
                                        <p:tav tm="0">
                                          <p:val>
                                            <p:fltVal val="0"/>
                                          </p:val>
                                        </p:tav>
                                        <p:tav tm="100000">
                                          <p:val>
                                            <p:strVal val="#ppt_w"/>
                                          </p:val>
                                        </p:tav>
                                      </p:tavLst>
                                    </p:anim>
                                    <p:anim calcmode="lin" valueType="num">
                                      <p:cBhvr>
                                        <p:cTn id="120" dur="1000" fill="hold"/>
                                        <p:tgtEl>
                                          <p:spTgt spid="77"/>
                                        </p:tgtEl>
                                        <p:attrNameLst>
                                          <p:attrName>ppt_h</p:attrName>
                                        </p:attrNameLst>
                                      </p:cBhvr>
                                      <p:tavLst>
                                        <p:tav tm="0">
                                          <p:val>
                                            <p:fltVal val="0"/>
                                          </p:val>
                                        </p:tav>
                                        <p:tav tm="100000">
                                          <p:val>
                                            <p:strVal val="#ppt_h"/>
                                          </p:val>
                                        </p:tav>
                                      </p:tavLst>
                                    </p:anim>
                                    <p:anim calcmode="lin" valueType="num">
                                      <p:cBhvr>
                                        <p:cTn id="121" dur="1000" fill="hold"/>
                                        <p:tgtEl>
                                          <p:spTgt spid="77"/>
                                        </p:tgtEl>
                                        <p:attrNameLst>
                                          <p:attrName>style.rotation</p:attrName>
                                        </p:attrNameLst>
                                      </p:cBhvr>
                                      <p:tavLst>
                                        <p:tav tm="0">
                                          <p:val>
                                            <p:fltVal val="90"/>
                                          </p:val>
                                        </p:tav>
                                        <p:tav tm="100000">
                                          <p:val>
                                            <p:fltVal val="0"/>
                                          </p:val>
                                        </p:tav>
                                      </p:tavLst>
                                    </p:anim>
                                    <p:animEffect transition="in" filter="fade">
                                      <p:cBhvr>
                                        <p:cTn id="122" dur="10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74"/>
                                        </p:tgtEl>
                                        <p:attrNameLst>
                                          <p:attrName>style.visibility</p:attrName>
                                        </p:attrNameLst>
                                      </p:cBhvr>
                                      <p:to>
                                        <p:strVal val="visible"/>
                                      </p:to>
                                    </p:set>
                                    <p:anim calcmode="lin" valueType="num">
                                      <p:cBhvr>
                                        <p:cTn id="127" dur="500" fill="hold"/>
                                        <p:tgtEl>
                                          <p:spTgt spid="74"/>
                                        </p:tgtEl>
                                        <p:attrNameLst>
                                          <p:attrName>ppt_w</p:attrName>
                                        </p:attrNameLst>
                                      </p:cBhvr>
                                      <p:tavLst>
                                        <p:tav tm="0">
                                          <p:val>
                                            <p:fltVal val="0"/>
                                          </p:val>
                                        </p:tav>
                                        <p:tav tm="100000">
                                          <p:val>
                                            <p:strVal val="#ppt_w"/>
                                          </p:val>
                                        </p:tav>
                                      </p:tavLst>
                                    </p:anim>
                                    <p:anim calcmode="lin" valueType="num">
                                      <p:cBhvr>
                                        <p:cTn id="128" dur="500" fill="hold"/>
                                        <p:tgtEl>
                                          <p:spTgt spid="74"/>
                                        </p:tgtEl>
                                        <p:attrNameLst>
                                          <p:attrName>ppt_h</p:attrName>
                                        </p:attrNameLst>
                                      </p:cBhvr>
                                      <p:tavLst>
                                        <p:tav tm="0">
                                          <p:val>
                                            <p:fltVal val="0"/>
                                          </p:val>
                                        </p:tav>
                                        <p:tav tm="100000">
                                          <p:val>
                                            <p:strVal val="#ppt_h"/>
                                          </p:val>
                                        </p:tav>
                                      </p:tavLst>
                                    </p:anim>
                                    <p:animEffect transition="in" filter="fade">
                                      <p:cBhvr>
                                        <p:cTn id="129" dur="500"/>
                                        <p:tgtEl>
                                          <p:spTgt spid="74"/>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84"/>
                                        </p:tgtEl>
                                        <p:attrNameLst>
                                          <p:attrName>style.visibility</p:attrName>
                                        </p:attrNameLst>
                                      </p:cBhvr>
                                      <p:to>
                                        <p:strVal val="visible"/>
                                      </p:to>
                                    </p:set>
                                    <p:animEffect transition="in" filter="fade">
                                      <p:cBhvr>
                                        <p:cTn id="134" dur="1000"/>
                                        <p:tgtEl>
                                          <p:spTgt spid="84"/>
                                        </p:tgtEl>
                                      </p:cBhvr>
                                    </p:animEffect>
                                    <p:anim calcmode="lin" valueType="num">
                                      <p:cBhvr>
                                        <p:cTn id="135" dur="1000" fill="hold"/>
                                        <p:tgtEl>
                                          <p:spTgt spid="84"/>
                                        </p:tgtEl>
                                        <p:attrNameLst>
                                          <p:attrName>ppt_x</p:attrName>
                                        </p:attrNameLst>
                                      </p:cBhvr>
                                      <p:tavLst>
                                        <p:tav tm="0">
                                          <p:val>
                                            <p:strVal val="#ppt_x"/>
                                          </p:val>
                                        </p:tav>
                                        <p:tav tm="100000">
                                          <p:val>
                                            <p:strVal val="#ppt_x"/>
                                          </p:val>
                                        </p:tav>
                                      </p:tavLst>
                                    </p:anim>
                                    <p:anim calcmode="lin" valueType="num">
                                      <p:cBhvr>
                                        <p:cTn id="136"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91"/>
                                        </p:tgtEl>
                                        <p:attrNameLst>
                                          <p:attrName>style.visibility</p:attrName>
                                        </p:attrNameLst>
                                      </p:cBhvr>
                                      <p:to>
                                        <p:strVal val="visible"/>
                                      </p:to>
                                    </p:set>
                                    <p:animEffect transition="in" filter="fade">
                                      <p:cBhvr>
                                        <p:cTn id="141" dur="1000"/>
                                        <p:tgtEl>
                                          <p:spTgt spid="91"/>
                                        </p:tgtEl>
                                      </p:cBhvr>
                                    </p:animEffect>
                                    <p:anim calcmode="lin" valueType="num">
                                      <p:cBhvr>
                                        <p:cTn id="142" dur="1000" fill="hold"/>
                                        <p:tgtEl>
                                          <p:spTgt spid="91"/>
                                        </p:tgtEl>
                                        <p:attrNameLst>
                                          <p:attrName>ppt_x</p:attrName>
                                        </p:attrNameLst>
                                      </p:cBhvr>
                                      <p:tavLst>
                                        <p:tav tm="0">
                                          <p:val>
                                            <p:strVal val="#ppt_x"/>
                                          </p:val>
                                        </p:tav>
                                        <p:tav tm="100000">
                                          <p:val>
                                            <p:strVal val="#ppt_x"/>
                                          </p:val>
                                        </p:tav>
                                      </p:tavLst>
                                    </p:anim>
                                    <p:anim calcmode="lin" valueType="num">
                                      <p:cBhvr>
                                        <p:cTn id="143"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fade">
                                      <p:cBhvr>
                                        <p:cTn id="148" dur="1000"/>
                                        <p:tgtEl>
                                          <p:spTgt spid="92"/>
                                        </p:tgtEl>
                                      </p:cBhvr>
                                    </p:animEffect>
                                    <p:anim calcmode="lin" valueType="num">
                                      <p:cBhvr>
                                        <p:cTn id="149" dur="1000" fill="hold"/>
                                        <p:tgtEl>
                                          <p:spTgt spid="92"/>
                                        </p:tgtEl>
                                        <p:attrNameLst>
                                          <p:attrName>ppt_x</p:attrName>
                                        </p:attrNameLst>
                                      </p:cBhvr>
                                      <p:tavLst>
                                        <p:tav tm="0">
                                          <p:val>
                                            <p:strVal val="#ppt_x"/>
                                          </p:val>
                                        </p:tav>
                                        <p:tav tm="100000">
                                          <p:val>
                                            <p:strVal val="#ppt_x"/>
                                          </p:val>
                                        </p:tav>
                                      </p:tavLst>
                                    </p:anim>
                                    <p:anim calcmode="lin" valueType="num">
                                      <p:cBhvr>
                                        <p:cTn id="150"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13"/>
                                        </p:tgtEl>
                                        <p:attrNameLst>
                                          <p:attrName>style.visibility</p:attrName>
                                        </p:attrNameLst>
                                      </p:cBhvr>
                                      <p:to>
                                        <p:strVal val="visible"/>
                                      </p:to>
                                    </p:set>
                                    <p:animEffect transition="in" filter="wipe(down)">
                                      <p:cBhvr>
                                        <p:cTn id="155" dur="500"/>
                                        <p:tgtEl>
                                          <p:spTgt spid="1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6"/>
                                        </p:tgtEl>
                                        <p:attrNameLst>
                                          <p:attrName>style.visibility</p:attrName>
                                        </p:attrNameLst>
                                      </p:cBhvr>
                                      <p:to>
                                        <p:strVal val="visible"/>
                                      </p:to>
                                    </p:set>
                                    <p:animEffect transition="in" filter="wipe(down)">
                                      <p:cBhvr>
                                        <p:cTn id="1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7" grpId="0" animBg="1"/>
      <p:bldP spid="61" grpId="0" animBg="1"/>
      <p:bldP spid="103" grpId="0"/>
      <p:bldP spid="109" grpId="0"/>
      <p:bldP spid="110" grpId="0"/>
      <p:bldP spid="91" grpId="0"/>
      <p:bldP spid="92" grpId="0"/>
      <p:bldP spid="84" grpId="0"/>
      <p:bldP spid="6"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94D20-5533-481C-A381-BD921BBDA10F}"/>
              </a:ext>
            </a:extLst>
          </p:cNvPr>
          <p:cNvSpPr txBox="1"/>
          <p:nvPr/>
        </p:nvSpPr>
        <p:spPr>
          <a:xfrm>
            <a:off x="149907" y="234480"/>
            <a:ext cx="6856137" cy="461665"/>
          </a:xfrm>
          <a:prstGeom prst="rect">
            <a:avLst/>
          </a:prstGeom>
          <a:noFill/>
        </p:spPr>
        <p:txBody>
          <a:bodyPr wrap="square" rtlCol="0">
            <a:spAutoFit/>
          </a:bodyPr>
          <a:lstStyle/>
          <a:p>
            <a:r>
              <a:rPr lang="en-US" sz="2400" b="1" dirty="0">
                <a:solidFill>
                  <a:srgbClr val="00B0F0"/>
                </a:solidFill>
              </a:rPr>
              <a:t>Linear Independence / Dependence &amp; Basis</a:t>
            </a:r>
            <a:endParaRPr lang="en-IN" sz="2400" b="1" dirty="0">
              <a:solidFill>
                <a:srgbClr val="00B0F0"/>
              </a:solidFill>
            </a:endParaRPr>
          </a:p>
        </p:txBody>
      </p:sp>
      <p:sp>
        <p:nvSpPr>
          <p:cNvPr id="25" name="TextBox 24">
            <a:extLst>
              <a:ext uri="{FF2B5EF4-FFF2-40B4-BE49-F238E27FC236}">
                <a16:creationId xmlns:a16="http://schemas.microsoft.com/office/drawing/2014/main" id="{4D18D862-0F5E-4157-A5C5-6B16B8CE62A6}"/>
              </a:ext>
            </a:extLst>
          </p:cNvPr>
          <p:cNvSpPr txBox="1"/>
          <p:nvPr/>
        </p:nvSpPr>
        <p:spPr>
          <a:xfrm>
            <a:off x="122597" y="1048050"/>
            <a:ext cx="2140551" cy="369332"/>
          </a:xfrm>
          <a:prstGeom prst="rect">
            <a:avLst/>
          </a:prstGeom>
          <a:noFill/>
        </p:spPr>
        <p:txBody>
          <a:bodyPr wrap="square" rtlCol="0">
            <a:spAutoFit/>
          </a:bodyPr>
          <a:lstStyle/>
          <a:p>
            <a:r>
              <a:rPr lang="en-US" b="1" dirty="0"/>
              <a:t>Definitions :</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3B7CC39-3893-4B1C-9BB6-73E0FBBEBD74}"/>
                  </a:ext>
                </a:extLst>
              </p:cNvPr>
              <p:cNvSpPr txBox="1"/>
              <p:nvPr/>
            </p:nvSpPr>
            <p:spPr>
              <a:xfrm>
                <a:off x="7440298" y="1654112"/>
                <a:ext cx="3479479" cy="3054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𝜆</m:t>
                          </m:r>
                        </m:e>
                        <m:sub>
                          <m:r>
                            <a:rPr lang="en-US" i="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0">
                              <a:latin typeface="Cambria Math" panose="02040503050406030204" pitchFamily="18" charset="0"/>
                            </a:rPr>
                            <m:t>3</m:t>
                          </m:r>
                        </m:sub>
                      </m:sSub>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sub>
                          </m:sSub>
                        </m:e>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m:t>
                          </m:r>
                        </m:sub>
                      </m:sSub>
                      <m:r>
                        <a:rPr lang="en-US" i="0">
                          <a:latin typeface="Cambria Math" panose="02040503050406030204" pitchFamily="18" charset="0"/>
                        </a:rPr>
                        <m:t>=0</m:t>
                      </m:r>
                    </m:oMath>
                  </m:oMathPara>
                </a14:m>
                <a:endParaRPr lang="en-US" dirty="0"/>
              </a:p>
            </p:txBody>
          </p:sp>
        </mc:Choice>
        <mc:Fallback xmlns="">
          <p:sp>
            <p:nvSpPr>
              <p:cNvPr id="33" name="TextBox 32">
                <a:extLst>
                  <a:ext uri="{FF2B5EF4-FFF2-40B4-BE49-F238E27FC236}">
                    <a16:creationId xmlns:a16="http://schemas.microsoft.com/office/drawing/2014/main" id="{03B7CC39-3893-4B1C-9BB6-73E0FBBEBD74}"/>
                  </a:ext>
                </a:extLst>
              </p:cNvPr>
              <p:cNvSpPr txBox="1">
                <a:spLocks noRot="1" noChangeAspect="1" noMove="1" noResize="1" noEditPoints="1" noAdjustHandles="1" noChangeArrowheads="1" noChangeShapeType="1" noTextEdit="1"/>
              </p:cNvSpPr>
              <p:nvPr/>
            </p:nvSpPr>
            <p:spPr>
              <a:xfrm>
                <a:off x="7440298" y="1654112"/>
                <a:ext cx="3479479" cy="305405"/>
              </a:xfrm>
              <a:prstGeom prst="rect">
                <a:avLst/>
              </a:prstGeom>
              <a:blipFill>
                <a:blip r:embed="rId3"/>
                <a:stretch>
                  <a:fillRect l="-702" r="-70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0E373364-0768-4B97-B957-997FDA11C82C}"/>
                  </a:ext>
                </a:extLst>
              </p:cNvPr>
              <p:cNvSpPr txBox="1"/>
              <p:nvPr/>
            </p:nvSpPr>
            <p:spPr>
              <a:xfrm>
                <a:off x="310007" y="2005756"/>
                <a:ext cx="4646583" cy="369332"/>
              </a:xfrm>
              <a:prstGeom prst="rect">
                <a:avLst/>
              </a:prstGeom>
              <a:noFill/>
            </p:spPr>
            <p:txBody>
              <a:bodyPr wrap="square" rtlCol="0">
                <a:spAutoFit/>
              </a:bodyPr>
              <a:lstStyle/>
              <a:p>
                <a:r>
                  <a:rPr lang="en-US" dirty="0"/>
                  <a:t>is true for some non-zero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𝜆</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b="0" i="0" dirty="0" smtClean="0">
                            <a:latin typeface="Cambria Math" panose="02040503050406030204" pitchFamily="18" charset="0"/>
                          </a:rPr>
                          <m:t>2 </m:t>
                        </m:r>
                        <m:r>
                          <a:rPr lang="en-US" i="0" dirty="0">
                            <a:latin typeface="Cambria Math" panose="02040503050406030204" pitchFamily="18" charset="0"/>
                          </a:rPr>
                          <m:t>⋯</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𝑚</m:t>
                        </m:r>
                      </m:sub>
                    </m:sSub>
                  </m:oMath>
                </a14:m>
                <a:endParaRPr lang="en-US" dirty="0"/>
              </a:p>
            </p:txBody>
          </p:sp>
        </mc:Choice>
        <mc:Fallback xmlns="">
          <p:sp>
            <p:nvSpPr>
              <p:cNvPr id="114" name="TextBox 113">
                <a:extLst>
                  <a:ext uri="{FF2B5EF4-FFF2-40B4-BE49-F238E27FC236}">
                    <a16:creationId xmlns:a16="http://schemas.microsoft.com/office/drawing/2014/main" id="{0E373364-0768-4B97-B957-997FDA11C82C}"/>
                  </a:ext>
                </a:extLst>
              </p:cNvPr>
              <p:cNvSpPr txBox="1">
                <a:spLocks noRot="1" noChangeAspect="1" noMove="1" noResize="1" noEditPoints="1" noAdjustHandles="1" noChangeArrowheads="1" noChangeShapeType="1" noTextEdit="1"/>
              </p:cNvSpPr>
              <p:nvPr/>
            </p:nvSpPr>
            <p:spPr>
              <a:xfrm>
                <a:off x="310007" y="2005756"/>
                <a:ext cx="4646583" cy="369332"/>
              </a:xfrm>
              <a:prstGeom prst="rect">
                <a:avLst/>
              </a:prstGeom>
              <a:blipFill>
                <a:blip r:embed="rId4"/>
                <a:stretch>
                  <a:fillRect l="-1181" t="-8197" b="-24590"/>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FBFF17EB-DDD3-4D4D-B47D-8EF99E1BBA6E}"/>
              </a:ext>
            </a:extLst>
          </p:cNvPr>
          <p:cNvGrpSpPr/>
          <p:nvPr/>
        </p:nvGrpSpPr>
        <p:grpSpPr>
          <a:xfrm>
            <a:off x="2996217" y="1596352"/>
            <a:ext cx="5318754" cy="376830"/>
            <a:chOff x="2885004" y="3866894"/>
            <a:chExt cx="5318754" cy="376830"/>
          </a:xfrm>
        </p:grpSpPr>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6D7A9CD8-2CF0-4BDF-AEE4-623A8D884822}"/>
                    </a:ext>
                  </a:extLst>
                </p:cNvPr>
                <p:cNvSpPr/>
                <p:nvPr/>
              </p:nvSpPr>
              <p:spPr>
                <a:xfrm>
                  <a:off x="2885004" y="3866894"/>
                  <a:ext cx="17368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𝑎</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𝑎</m:t>
                            </m:r>
                          </m:e>
                          <m:sub>
                            <m:r>
                              <a:rPr lang="en-US">
                                <a:latin typeface="Cambria Math" panose="02040503050406030204" pitchFamily="18" charset="0"/>
                              </a:rPr>
                              <m:t>3</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𝑚</m:t>
                            </m:r>
                          </m:sub>
                        </m:sSub>
                      </m:oMath>
                    </m:oMathPara>
                  </a14:m>
                  <a:endParaRPr lang="en-US" dirty="0"/>
                </a:p>
              </p:txBody>
            </p:sp>
          </mc:Choice>
          <mc:Fallback xmlns="">
            <p:sp>
              <p:nvSpPr>
                <p:cNvPr id="30" name="Rectangle 29">
                  <a:extLst>
                    <a:ext uri="{FF2B5EF4-FFF2-40B4-BE49-F238E27FC236}">
                      <a16:creationId xmlns:a16="http://schemas.microsoft.com/office/drawing/2014/main" id="{6D7A9CD8-2CF0-4BDF-AEE4-623A8D884822}"/>
                    </a:ext>
                  </a:extLst>
                </p:cNvPr>
                <p:cNvSpPr>
                  <a:spLocks noRot="1" noChangeAspect="1" noMove="1" noResize="1" noEditPoints="1" noAdjustHandles="1" noChangeArrowheads="1" noChangeShapeType="1" noTextEdit="1"/>
                </p:cNvSpPr>
                <p:nvPr/>
              </p:nvSpPr>
              <p:spPr>
                <a:xfrm>
                  <a:off x="2885004" y="3866894"/>
                  <a:ext cx="1736886" cy="369332"/>
                </a:xfrm>
                <a:prstGeom prst="rect">
                  <a:avLst/>
                </a:prstGeom>
                <a:blipFill>
                  <a:blip r:embed="rId13"/>
                  <a:stretch>
                    <a:fillRect/>
                  </a:stretch>
                </a:blipFill>
              </p:spPr>
              <p:txBody>
                <a:bodyPr/>
                <a:lstStyle/>
                <a:p>
                  <a:r>
                    <a:rPr lang="en-US">
                      <a:noFill/>
                    </a:rPr>
                    <a:t> </a:t>
                  </a:r>
                </a:p>
              </p:txBody>
            </p:sp>
          </mc:Fallback>
        </mc:AlternateContent>
        <p:sp>
          <p:nvSpPr>
            <p:cNvPr id="115" name="TextBox 114">
              <a:extLst>
                <a:ext uri="{FF2B5EF4-FFF2-40B4-BE49-F238E27FC236}">
                  <a16:creationId xmlns:a16="http://schemas.microsoft.com/office/drawing/2014/main" id="{193162AC-F2AC-4BF5-AE18-65A274C2EF0C}"/>
                </a:ext>
              </a:extLst>
            </p:cNvPr>
            <p:cNvSpPr txBox="1"/>
            <p:nvPr/>
          </p:nvSpPr>
          <p:spPr>
            <a:xfrm>
              <a:off x="4649105" y="3874392"/>
              <a:ext cx="3554653" cy="369332"/>
            </a:xfrm>
            <a:prstGeom prst="rect">
              <a:avLst/>
            </a:prstGeom>
            <a:noFill/>
          </p:spPr>
          <p:txBody>
            <a:bodyPr wrap="square" rtlCol="0">
              <a:spAutoFit/>
            </a:bodyPr>
            <a:lstStyle/>
            <a:p>
              <a:r>
                <a:rPr lang="en-US" dirty="0"/>
                <a:t>are linearly </a:t>
              </a:r>
              <a:r>
                <a:rPr lang="en-US" b="1" dirty="0"/>
                <a:t>dependent</a:t>
              </a:r>
              <a:r>
                <a:rPr lang="en-US" dirty="0"/>
                <a:t> if,</a:t>
              </a:r>
            </a:p>
          </p:txBody>
        </p:sp>
      </p:grpSp>
      <p:grpSp>
        <p:nvGrpSpPr>
          <p:cNvPr id="6" name="Group 5">
            <a:extLst>
              <a:ext uri="{FF2B5EF4-FFF2-40B4-BE49-F238E27FC236}">
                <a16:creationId xmlns:a16="http://schemas.microsoft.com/office/drawing/2014/main" id="{781E556F-A4C7-4FF3-820C-6D21D896D76E}"/>
              </a:ext>
            </a:extLst>
          </p:cNvPr>
          <p:cNvGrpSpPr/>
          <p:nvPr/>
        </p:nvGrpSpPr>
        <p:grpSpPr>
          <a:xfrm>
            <a:off x="133506" y="1621982"/>
            <a:ext cx="2964761" cy="383676"/>
            <a:chOff x="149354" y="5041359"/>
            <a:chExt cx="2964761" cy="383676"/>
          </a:xfrm>
        </p:grpSpPr>
        <p:grpSp>
          <p:nvGrpSpPr>
            <p:cNvPr id="31" name="Group 30">
              <a:extLst>
                <a:ext uri="{FF2B5EF4-FFF2-40B4-BE49-F238E27FC236}">
                  <a16:creationId xmlns:a16="http://schemas.microsoft.com/office/drawing/2014/main" id="{06539FA4-9444-4048-B3C8-9A43E388A41D}"/>
                </a:ext>
              </a:extLst>
            </p:cNvPr>
            <p:cNvGrpSpPr/>
            <p:nvPr/>
          </p:nvGrpSpPr>
          <p:grpSpPr>
            <a:xfrm>
              <a:off x="406233" y="5041359"/>
              <a:ext cx="2707882" cy="369332"/>
              <a:chOff x="149907" y="3872988"/>
              <a:chExt cx="2707882" cy="369332"/>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B73666C-4F48-465C-879F-67DC3010BB6D}"/>
                      </a:ext>
                    </a:extLst>
                  </p:cNvPr>
                  <p:cNvSpPr txBox="1"/>
                  <p:nvPr/>
                </p:nvSpPr>
                <p:spPr>
                  <a:xfrm>
                    <a:off x="629487" y="3913060"/>
                    <a:ext cx="2228302"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𝑚</m:t>
                            </m:r>
                          </m:sub>
                        </m:sSub>
                        <m:r>
                          <a:rPr lang="en-US" i="0" smtClean="0">
                            <a:latin typeface="Cambria Math" panose="02040503050406030204" pitchFamily="18" charset="0"/>
                          </a:rPr>
                          <m:t>∈</m:t>
                        </m:r>
                        <m:sSup>
                          <m:sSupPr>
                            <m:ctrlPr>
                              <a:rPr lang="en-US" i="1">
                                <a:latin typeface="Cambria Math" panose="02040503050406030204" pitchFamily="18" charset="0"/>
                              </a:rPr>
                            </m:ctrlPr>
                          </m:sSupPr>
                          <m:e>
                            <m:r>
                              <a:rPr lang="en-US" i="0">
                                <a:latin typeface="Cambria Math" panose="02040503050406030204" pitchFamily="18" charset="0"/>
                              </a:rPr>
                              <m:t>ℝ</m:t>
                            </m:r>
                          </m:e>
                          <m:sup>
                            <m:r>
                              <a:rPr lang="en-US" i="1">
                                <a:latin typeface="Cambria Math" panose="02040503050406030204" pitchFamily="18" charset="0"/>
                              </a:rPr>
                              <m:t>𝑛</m:t>
                            </m:r>
                          </m:sup>
                        </m:sSup>
                      </m:oMath>
                    </a14:m>
                    <a:r>
                      <a:rPr lang="en-US" dirty="0"/>
                      <a:t>  ,</a:t>
                    </a:r>
                  </a:p>
                </p:txBody>
              </p:sp>
            </mc:Choice>
            <mc:Fallback xmlns="">
              <p:sp>
                <p:nvSpPr>
                  <p:cNvPr id="26" name="TextBox 25">
                    <a:extLst>
                      <a:ext uri="{FF2B5EF4-FFF2-40B4-BE49-F238E27FC236}">
                        <a16:creationId xmlns:a16="http://schemas.microsoft.com/office/drawing/2014/main" id="{EB73666C-4F48-465C-879F-67DC3010BB6D}"/>
                      </a:ext>
                    </a:extLst>
                  </p:cNvPr>
                  <p:cNvSpPr txBox="1">
                    <a:spLocks noRot="1" noChangeAspect="1" noMove="1" noResize="1" noEditPoints="1" noAdjustHandles="1" noChangeArrowheads="1" noChangeShapeType="1" noTextEdit="1"/>
                  </p:cNvSpPr>
                  <p:nvPr/>
                </p:nvSpPr>
                <p:spPr>
                  <a:xfrm>
                    <a:off x="629487" y="3913060"/>
                    <a:ext cx="2228302" cy="276999"/>
                  </a:xfrm>
                  <a:prstGeom prst="rect">
                    <a:avLst/>
                  </a:prstGeom>
                  <a:blipFill>
                    <a:blip r:embed="rId14"/>
                    <a:stretch>
                      <a:fillRect l="-2732" t="-28889" r="-5191" b="-51111"/>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215BD9E7-855D-43C1-ABC0-9CAFA335AE79}"/>
                  </a:ext>
                </a:extLst>
              </p:cNvPr>
              <p:cNvSpPr txBox="1"/>
              <p:nvPr/>
            </p:nvSpPr>
            <p:spPr>
              <a:xfrm>
                <a:off x="149907" y="3872988"/>
                <a:ext cx="540973" cy="369332"/>
              </a:xfrm>
              <a:prstGeom prst="rect">
                <a:avLst/>
              </a:prstGeom>
              <a:noFill/>
            </p:spPr>
            <p:txBody>
              <a:bodyPr wrap="square" rtlCol="0">
                <a:spAutoFit/>
              </a:bodyPr>
              <a:lstStyle/>
              <a:p>
                <a:r>
                  <a:rPr lang="en-US" dirty="0"/>
                  <a:t>Let</a:t>
                </a:r>
              </a:p>
            </p:txBody>
          </p:sp>
        </p:grpSp>
        <p:sp>
          <p:nvSpPr>
            <p:cNvPr id="96" name="TextBox 95">
              <a:extLst>
                <a:ext uri="{FF2B5EF4-FFF2-40B4-BE49-F238E27FC236}">
                  <a16:creationId xmlns:a16="http://schemas.microsoft.com/office/drawing/2014/main" id="{7C9840F5-7E82-4991-9BA5-8E59AF327B83}"/>
                </a:ext>
              </a:extLst>
            </p:cNvPr>
            <p:cNvSpPr txBox="1"/>
            <p:nvPr/>
          </p:nvSpPr>
          <p:spPr>
            <a:xfrm>
              <a:off x="149354" y="5055703"/>
              <a:ext cx="540973" cy="369332"/>
            </a:xfrm>
            <a:prstGeom prst="rect">
              <a:avLst/>
            </a:prstGeom>
            <a:noFill/>
          </p:spPr>
          <p:txBody>
            <a:bodyPr wrap="square" rtlCol="0">
              <a:spAutoFit/>
            </a:bodyPr>
            <a:lstStyle/>
            <a:p>
              <a:r>
                <a:rPr lang="en-US" dirty="0"/>
                <a:t>1.</a:t>
              </a:r>
            </a:p>
          </p:txBody>
        </p:sp>
      </p:grpSp>
      <p:grpSp>
        <p:nvGrpSpPr>
          <p:cNvPr id="8" name="Group 7">
            <a:extLst>
              <a:ext uri="{FF2B5EF4-FFF2-40B4-BE49-F238E27FC236}">
                <a16:creationId xmlns:a16="http://schemas.microsoft.com/office/drawing/2014/main" id="{2D811C0D-176D-4D0E-BD0C-E6002C047A17}"/>
              </a:ext>
            </a:extLst>
          </p:cNvPr>
          <p:cNvGrpSpPr/>
          <p:nvPr/>
        </p:nvGrpSpPr>
        <p:grpSpPr>
          <a:xfrm>
            <a:off x="122597" y="2978307"/>
            <a:ext cx="11777968" cy="736717"/>
            <a:chOff x="-11212" y="5993802"/>
            <a:chExt cx="11777968" cy="736717"/>
          </a:xfrm>
        </p:grpSpPr>
        <p:sp>
          <p:nvSpPr>
            <p:cNvPr id="66" name="TextBox 65">
              <a:extLst>
                <a:ext uri="{FF2B5EF4-FFF2-40B4-BE49-F238E27FC236}">
                  <a16:creationId xmlns:a16="http://schemas.microsoft.com/office/drawing/2014/main" id="{1CDCC80C-6600-4475-99E9-B52815D139F5}"/>
                </a:ext>
              </a:extLst>
            </p:cNvPr>
            <p:cNvSpPr txBox="1"/>
            <p:nvPr/>
          </p:nvSpPr>
          <p:spPr>
            <a:xfrm>
              <a:off x="-11212" y="5993802"/>
              <a:ext cx="540973" cy="369332"/>
            </a:xfrm>
            <a:prstGeom prst="rect">
              <a:avLst/>
            </a:prstGeom>
            <a:noFill/>
          </p:spPr>
          <p:txBody>
            <a:bodyPr wrap="square" rtlCol="0">
              <a:spAutoFit/>
            </a:bodyPr>
            <a:lstStyle/>
            <a:p>
              <a:r>
                <a:rPr lang="en-US" dirty="0"/>
                <a:t>2. If  </a:t>
              </a: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2CE6655A-8F99-43AD-87E7-02626EA21948}"/>
                    </a:ext>
                  </a:extLst>
                </p:cNvPr>
                <p:cNvSpPr txBox="1"/>
                <p:nvPr/>
              </p:nvSpPr>
              <p:spPr>
                <a:xfrm>
                  <a:off x="543369" y="6042419"/>
                  <a:ext cx="5343771"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b="0" i="1" smtClean="0">
                              <a:latin typeface="Cambria Math" panose="02040503050406030204" pitchFamily="18" charset="0"/>
                            </a:rPr>
                            <m:t>𝑛</m:t>
                          </m:r>
                        </m:sub>
                      </m:sSub>
                      <m:r>
                        <a:rPr lang="en-US" i="0" smtClean="0">
                          <a:latin typeface="Cambria Math" panose="02040503050406030204" pitchFamily="18" charset="0"/>
                        </a:rPr>
                        <m:t>∈</m:t>
                      </m:r>
                      <m:sSup>
                        <m:sSupPr>
                          <m:ctrlPr>
                            <a:rPr lang="en-US" i="1">
                              <a:latin typeface="Cambria Math" panose="02040503050406030204" pitchFamily="18" charset="0"/>
                            </a:rPr>
                          </m:ctrlPr>
                        </m:sSupPr>
                        <m:e>
                          <m:r>
                            <a:rPr lang="en-US" i="0">
                              <a:latin typeface="Cambria Math" panose="02040503050406030204" pitchFamily="18" charset="0"/>
                            </a:rPr>
                            <m:t>ℝ</m:t>
                          </m:r>
                        </m:e>
                        <m:sup>
                          <m:r>
                            <a:rPr lang="en-US" i="1">
                              <a:latin typeface="Cambria Math" panose="02040503050406030204" pitchFamily="18" charset="0"/>
                            </a:rPr>
                            <m:t>𝑛</m:t>
                          </m:r>
                        </m:sup>
                      </m:sSup>
                    </m:oMath>
                  </a14:m>
                  <a:r>
                    <a:rPr lang="en-US" dirty="0"/>
                    <a:t>   are </a:t>
                  </a:r>
                  <a:r>
                    <a:rPr lang="en-US" i="1" dirty="0"/>
                    <a:t>n </a:t>
                  </a:r>
                  <a:r>
                    <a:rPr lang="en-US" dirty="0"/>
                    <a:t> independent vectors, then  </a:t>
                  </a:r>
                  <a:endParaRPr lang="en-US" i="1" dirty="0"/>
                </a:p>
              </p:txBody>
            </p:sp>
          </mc:Choice>
          <mc:Fallback xmlns="">
            <p:sp>
              <p:nvSpPr>
                <p:cNvPr id="67" name="TextBox 66">
                  <a:extLst>
                    <a:ext uri="{FF2B5EF4-FFF2-40B4-BE49-F238E27FC236}">
                      <a16:creationId xmlns:a16="http://schemas.microsoft.com/office/drawing/2014/main" id="{2CE6655A-8F99-43AD-87E7-02626EA21948}"/>
                    </a:ext>
                  </a:extLst>
                </p:cNvPr>
                <p:cNvSpPr txBox="1">
                  <a:spLocks noRot="1" noChangeAspect="1" noMove="1" noResize="1" noEditPoints="1" noAdjustHandles="1" noChangeArrowheads="1" noChangeShapeType="1" noTextEdit="1"/>
                </p:cNvSpPr>
                <p:nvPr/>
              </p:nvSpPr>
              <p:spPr>
                <a:xfrm>
                  <a:off x="543369" y="6042419"/>
                  <a:ext cx="5343771" cy="276999"/>
                </a:xfrm>
                <a:prstGeom prst="rect">
                  <a:avLst/>
                </a:prstGeom>
                <a:blipFill>
                  <a:blip r:embed="rId15"/>
                  <a:stretch>
                    <a:fillRect l="-1140" t="-28261" r="-1710" b="-50000"/>
                  </a:stretch>
                </a:blipFill>
              </p:spPr>
              <p:txBody>
                <a:bodyPr/>
                <a:lstStyle/>
                <a:p>
                  <a:r>
                    <a:rPr lang="en-US">
                      <a:noFill/>
                    </a:rPr>
                    <a:t> </a:t>
                  </a:r>
                </a:p>
              </p:txBody>
            </p:sp>
          </mc:Fallback>
        </mc:AlternateContent>
        <p:grpSp>
          <p:nvGrpSpPr>
            <p:cNvPr id="69" name="Group 68">
              <a:extLst>
                <a:ext uri="{FF2B5EF4-FFF2-40B4-BE49-F238E27FC236}">
                  <a16:creationId xmlns:a16="http://schemas.microsoft.com/office/drawing/2014/main" id="{B22BC079-40ED-4184-9C25-1294EEF92333}"/>
                </a:ext>
              </a:extLst>
            </p:cNvPr>
            <p:cNvGrpSpPr/>
            <p:nvPr/>
          </p:nvGrpSpPr>
          <p:grpSpPr>
            <a:xfrm>
              <a:off x="5806181" y="5993802"/>
              <a:ext cx="5960575" cy="384812"/>
              <a:chOff x="329237" y="2867707"/>
              <a:chExt cx="5960575" cy="384812"/>
            </a:xfrm>
          </p:grpSpPr>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75AD74EB-B76A-4BD9-9D84-32C86459858A}"/>
                      </a:ext>
                    </a:extLst>
                  </p:cNvPr>
                  <p:cNvSpPr/>
                  <p:nvPr/>
                </p:nvSpPr>
                <p:spPr>
                  <a:xfrm>
                    <a:off x="329237" y="2883187"/>
                    <a:ext cx="5244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dirty="0">
                                  <a:latin typeface="Cambria Math" panose="02040503050406030204" pitchFamily="18" charset="0"/>
                                </a:rPr>
                                <m:t>ℝ</m:t>
                              </m:r>
                            </m:e>
                            <m:sup>
                              <m:r>
                                <m:rPr>
                                  <m:sty m:val="p"/>
                                </m:rPr>
                                <a:rPr lang="en-US" b="0" i="0" dirty="0" smtClean="0">
                                  <a:latin typeface="Cambria Math" panose="02040503050406030204" pitchFamily="18" charset="0"/>
                                </a:rPr>
                                <m:t>n</m:t>
                              </m:r>
                            </m:sup>
                          </m:sSup>
                        </m:oMath>
                      </m:oMathPara>
                    </a14:m>
                    <a:endParaRPr lang="en-US" dirty="0"/>
                  </a:p>
                </p:txBody>
              </p:sp>
            </mc:Choice>
            <mc:Fallback xmlns="">
              <p:sp>
                <p:nvSpPr>
                  <p:cNvPr id="75" name="Rectangle 74">
                    <a:extLst>
                      <a:ext uri="{FF2B5EF4-FFF2-40B4-BE49-F238E27FC236}">
                        <a16:creationId xmlns:a16="http://schemas.microsoft.com/office/drawing/2014/main" id="{75AD74EB-B76A-4BD9-9D84-32C86459858A}"/>
                      </a:ext>
                    </a:extLst>
                  </p:cNvPr>
                  <p:cNvSpPr>
                    <a:spLocks noRot="1" noChangeAspect="1" noMove="1" noResize="1" noEditPoints="1" noAdjustHandles="1" noChangeArrowheads="1" noChangeShapeType="1" noTextEdit="1"/>
                  </p:cNvSpPr>
                  <p:nvPr/>
                </p:nvSpPr>
                <p:spPr>
                  <a:xfrm>
                    <a:off x="329237" y="2883187"/>
                    <a:ext cx="524439"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ECC826F4-8936-4107-93B4-B0C881A853C2}"/>
                      </a:ext>
                    </a:extLst>
                  </p:cNvPr>
                  <p:cNvSpPr/>
                  <p:nvPr/>
                </p:nvSpPr>
                <p:spPr>
                  <a:xfrm>
                    <a:off x="660835" y="2867707"/>
                    <a:ext cx="5628977" cy="369332"/>
                  </a:xfrm>
                  <a:prstGeom prst="rect">
                    <a:avLst/>
                  </a:prstGeom>
                </p:spPr>
                <p:txBody>
                  <a:bodyPr wrap="none">
                    <a:spAutoFit/>
                  </a:bodyPr>
                  <a:lstStyle/>
                  <a:p>
                    <a:r>
                      <a:rPr lang="en-US" dirty="0"/>
                      <a:t>= Span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𝑎</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𝑎</m:t>
                            </m:r>
                          </m:e>
                          <m:sub>
                            <m:r>
                              <a:rPr lang="en-US">
                                <a:latin typeface="Cambria Math" panose="02040503050406030204" pitchFamily="18" charset="0"/>
                              </a:rPr>
                              <m:t>3</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𝑛</m:t>
                            </m:r>
                          </m:sub>
                        </m:sSub>
                      </m:oMath>
                    </a14:m>
                    <a:r>
                      <a:rPr lang="en-US" dirty="0"/>
                      <a:t>} . Any </a:t>
                    </a:r>
                    <a:r>
                      <a:rPr lang="en-US" i="1" dirty="0"/>
                      <a:t>n + 1 </a:t>
                    </a:r>
                    <a:r>
                      <a:rPr lang="en-US" i="1" baseline="30000" dirty="0" err="1"/>
                      <a:t>st</a:t>
                    </a:r>
                    <a:r>
                      <a:rPr lang="en-US" i="1" baseline="30000" dirty="0"/>
                      <a:t> </a:t>
                    </a:r>
                    <a:r>
                      <a:rPr lang="en-US" i="1" dirty="0"/>
                      <a:t> </a:t>
                    </a:r>
                    <a:r>
                      <a:rPr lang="en-US" dirty="0"/>
                      <a:t>vector in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ℝ</m:t>
                            </m:r>
                          </m:e>
                          <m:sup>
                            <m:r>
                              <a:rPr lang="en-US" i="1">
                                <a:latin typeface="Cambria Math" panose="02040503050406030204" pitchFamily="18" charset="0"/>
                              </a:rPr>
                              <m:t>𝑛</m:t>
                            </m:r>
                          </m:sup>
                        </m:sSup>
                      </m:oMath>
                    </a14:m>
                    <a:r>
                      <a:rPr lang="en-US" dirty="0"/>
                      <a:t> can be  </a:t>
                    </a:r>
                    <a:endParaRPr lang="en-US" baseline="30000" dirty="0"/>
                  </a:p>
                </p:txBody>
              </p:sp>
            </mc:Choice>
            <mc:Fallback xmlns="">
              <p:sp>
                <p:nvSpPr>
                  <p:cNvPr id="76" name="Rectangle 75">
                    <a:extLst>
                      <a:ext uri="{FF2B5EF4-FFF2-40B4-BE49-F238E27FC236}">
                        <a16:creationId xmlns:a16="http://schemas.microsoft.com/office/drawing/2014/main" id="{ECC826F4-8936-4107-93B4-B0C881A853C2}"/>
                      </a:ext>
                    </a:extLst>
                  </p:cNvPr>
                  <p:cNvSpPr>
                    <a:spLocks noRot="1" noChangeAspect="1" noMove="1" noResize="1" noEditPoints="1" noAdjustHandles="1" noChangeArrowheads="1" noChangeShapeType="1" noTextEdit="1"/>
                  </p:cNvSpPr>
                  <p:nvPr/>
                </p:nvSpPr>
                <p:spPr>
                  <a:xfrm>
                    <a:off x="660835" y="2867707"/>
                    <a:ext cx="5628977" cy="369332"/>
                  </a:xfrm>
                  <a:prstGeom prst="rect">
                    <a:avLst/>
                  </a:prstGeom>
                  <a:blipFill>
                    <a:blip r:embed="rId17"/>
                    <a:stretch>
                      <a:fillRect l="-975" t="-8197" r="-975" b="-24590"/>
                    </a:stretch>
                  </a:blipFill>
                </p:spPr>
                <p:txBody>
                  <a:bodyPr/>
                  <a:lstStyle/>
                  <a:p>
                    <a:r>
                      <a:rPr lang="en-US">
                        <a:noFill/>
                      </a:rPr>
                      <a:t> </a:t>
                    </a:r>
                  </a:p>
                </p:txBody>
              </p:sp>
            </mc:Fallback>
          </mc:AlternateContent>
        </p:grpSp>
        <p:sp>
          <p:nvSpPr>
            <p:cNvPr id="81" name="Rectangle 80">
              <a:extLst>
                <a:ext uri="{FF2B5EF4-FFF2-40B4-BE49-F238E27FC236}">
                  <a16:creationId xmlns:a16="http://schemas.microsoft.com/office/drawing/2014/main" id="{AA881426-BE48-4397-A83D-0076EA8467B8}"/>
                </a:ext>
              </a:extLst>
            </p:cNvPr>
            <p:cNvSpPr/>
            <p:nvPr/>
          </p:nvSpPr>
          <p:spPr>
            <a:xfrm>
              <a:off x="331598" y="6361187"/>
              <a:ext cx="6381234" cy="369332"/>
            </a:xfrm>
            <a:prstGeom prst="rect">
              <a:avLst/>
            </a:prstGeom>
          </p:spPr>
          <p:txBody>
            <a:bodyPr wrap="none">
              <a:spAutoFit/>
            </a:bodyPr>
            <a:lstStyle/>
            <a:p>
              <a:r>
                <a:rPr lang="en-US" dirty="0"/>
                <a:t>represented as a linear combination of the </a:t>
              </a:r>
              <a:r>
                <a:rPr lang="en-US" i="1" dirty="0"/>
                <a:t>n </a:t>
              </a:r>
              <a:r>
                <a:rPr lang="en-US" dirty="0"/>
                <a:t>independent vectors.</a:t>
              </a:r>
            </a:p>
          </p:txBody>
        </p:sp>
      </p:gr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863662F-9005-481D-B645-CA539E30EDA5}"/>
                  </a:ext>
                </a:extLst>
              </p:cNvPr>
              <p:cNvSpPr txBox="1"/>
              <p:nvPr/>
            </p:nvSpPr>
            <p:spPr>
              <a:xfrm>
                <a:off x="7567108" y="4281513"/>
                <a:ext cx="32791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𝜆</m:t>
                          </m:r>
                        </m:e>
                        <m:sub>
                          <m:r>
                            <a:rPr lang="en-US" i="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m:t>
                          </m:r>
                        </m:sub>
                      </m:sSub>
                      <m:r>
                        <a:rPr lang="en-US" i="0">
                          <a:latin typeface="Cambria Math" panose="02040503050406030204" pitchFamily="18" charset="0"/>
                        </a:rPr>
                        <m:t>=0</m:t>
                      </m:r>
                    </m:oMath>
                  </m:oMathPara>
                </a14:m>
                <a:endParaRPr lang="en-US" dirty="0"/>
              </a:p>
            </p:txBody>
          </p:sp>
        </mc:Choice>
        <mc:Fallback xmlns="">
          <p:sp>
            <p:nvSpPr>
              <p:cNvPr id="78" name="TextBox 77">
                <a:extLst>
                  <a:ext uri="{FF2B5EF4-FFF2-40B4-BE49-F238E27FC236}">
                    <a16:creationId xmlns:a16="http://schemas.microsoft.com/office/drawing/2014/main" id="{1863662F-9005-481D-B645-CA539E30EDA5}"/>
                  </a:ext>
                </a:extLst>
              </p:cNvPr>
              <p:cNvSpPr txBox="1">
                <a:spLocks noRot="1" noChangeAspect="1" noMove="1" noResize="1" noEditPoints="1" noAdjustHandles="1" noChangeArrowheads="1" noChangeShapeType="1" noTextEdit="1"/>
              </p:cNvSpPr>
              <p:nvPr/>
            </p:nvSpPr>
            <p:spPr>
              <a:xfrm>
                <a:off x="7567108" y="4281513"/>
                <a:ext cx="3279167" cy="276999"/>
              </a:xfrm>
              <a:prstGeom prst="rect">
                <a:avLst/>
              </a:prstGeom>
              <a:blipFill>
                <a:blip r:embed="rId18"/>
                <a:stretch>
                  <a:fillRect l="-1301" r="-130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9EE5480-C9F8-409D-9487-24F599DCBBFA}"/>
                  </a:ext>
                </a:extLst>
              </p:cNvPr>
              <p:cNvSpPr txBox="1"/>
              <p:nvPr/>
            </p:nvSpPr>
            <p:spPr>
              <a:xfrm>
                <a:off x="299098" y="4637850"/>
                <a:ext cx="4646583" cy="369332"/>
              </a:xfrm>
              <a:prstGeom prst="rect">
                <a:avLst/>
              </a:prstGeom>
              <a:noFill/>
            </p:spPr>
            <p:txBody>
              <a:bodyPr wrap="square" rtlCol="0">
                <a:spAutoFit/>
              </a:bodyPr>
              <a:lstStyle/>
              <a:p>
                <a:r>
                  <a:rPr lang="en-US" dirty="0"/>
                  <a:t>is true if and only 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𝜆</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b="0" i="0" dirty="0" smtClean="0">
                            <a:latin typeface="Cambria Math" panose="02040503050406030204" pitchFamily="18" charset="0"/>
                          </a:rPr>
                          <m:t>2 </m:t>
                        </m:r>
                        <m:r>
                          <a:rPr lang="en-US" i="0" dirty="0">
                            <a:latin typeface="Cambria Math" panose="02040503050406030204" pitchFamily="18" charset="0"/>
                          </a:rPr>
                          <m:t>⋯</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𝑚</m:t>
                        </m:r>
                      </m:sub>
                    </m:sSub>
                    <m:r>
                      <a:rPr lang="en-US" b="0" i="1" dirty="0" smtClean="0">
                        <a:latin typeface="Cambria Math" panose="02040503050406030204" pitchFamily="18" charset="0"/>
                      </a:rPr>
                      <m:t>=0</m:t>
                    </m:r>
                  </m:oMath>
                </a14:m>
                <a:endParaRPr lang="en-US" dirty="0"/>
              </a:p>
            </p:txBody>
          </p:sp>
        </mc:Choice>
        <mc:Fallback xmlns="">
          <p:sp>
            <p:nvSpPr>
              <p:cNvPr id="79" name="TextBox 78">
                <a:extLst>
                  <a:ext uri="{FF2B5EF4-FFF2-40B4-BE49-F238E27FC236}">
                    <a16:creationId xmlns:a16="http://schemas.microsoft.com/office/drawing/2014/main" id="{99EE5480-C9F8-409D-9487-24F599DCBBFA}"/>
                  </a:ext>
                </a:extLst>
              </p:cNvPr>
              <p:cNvSpPr txBox="1">
                <a:spLocks noRot="1" noChangeAspect="1" noMove="1" noResize="1" noEditPoints="1" noAdjustHandles="1" noChangeArrowheads="1" noChangeShapeType="1" noTextEdit="1"/>
              </p:cNvSpPr>
              <p:nvPr/>
            </p:nvSpPr>
            <p:spPr>
              <a:xfrm>
                <a:off x="299098" y="4637850"/>
                <a:ext cx="4646583" cy="369332"/>
              </a:xfrm>
              <a:prstGeom prst="rect">
                <a:avLst/>
              </a:prstGeom>
              <a:blipFill>
                <a:blip r:embed="rId19"/>
                <a:stretch>
                  <a:fillRect l="-1050" t="-10000" b="-26667"/>
                </a:stretch>
              </a:blipFill>
            </p:spPr>
            <p:txBody>
              <a:bodyPr/>
              <a:lstStyle/>
              <a:p>
                <a:r>
                  <a:rPr lang="en-US">
                    <a:noFill/>
                  </a:rPr>
                  <a:t> </a:t>
                </a:r>
              </a:p>
            </p:txBody>
          </p:sp>
        </mc:Fallback>
      </mc:AlternateContent>
      <p:grpSp>
        <p:nvGrpSpPr>
          <p:cNvPr id="82" name="Group 81">
            <a:extLst>
              <a:ext uri="{FF2B5EF4-FFF2-40B4-BE49-F238E27FC236}">
                <a16:creationId xmlns:a16="http://schemas.microsoft.com/office/drawing/2014/main" id="{D6DF895B-8890-484E-BBF8-04602FE94F33}"/>
              </a:ext>
            </a:extLst>
          </p:cNvPr>
          <p:cNvGrpSpPr/>
          <p:nvPr/>
        </p:nvGrpSpPr>
        <p:grpSpPr>
          <a:xfrm>
            <a:off x="2985308" y="4228446"/>
            <a:ext cx="5318754" cy="376830"/>
            <a:chOff x="2885004" y="3866894"/>
            <a:chExt cx="5318754" cy="376830"/>
          </a:xfrm>
        </p:grpSpPr>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F9B4332F-7D47-48EA-9902-ED88D51860AA}"/>
                    </a:ext>
                  </a:extLst>
                </p:cNvPr>
                <p:cNvSpPr/>
                <p:nvPr/>
              </p:nvSpPr>
              <p:spPr>
                <a:xfrm>
                  <a:off x="2885004" y="3866894"/>
                  <a:ext cx="17368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𝑎</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𝑎</m:t>
                            </m:r>
                          </m:e>
                          <m:sub>
                            <m:r>
                              <a:rPr lang="en-US">
                                <a:latin typeface="Cambria Math" panose="02040503050406030204" pitchFamily="18" charset="0"/>
                              </a:rPr>
                              <m:t>3</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𝑚</m:t>
                            </m:r>
                          </m:sub>
                        </m:sSub>
                      </m:oMath>
                    </m:oMathPara>
                  </a14:m>
                  <a:endParaRPr lang="en-US" dirty="0"/>
                </a:p>
              </p:txBody>
            </p:sp>
          </mc:Choice>
          <mc:Fallback xmlns="">
            <p:sp>
              <p:nvSpPr>
                <p:cNvPr id="30" name="Rectangle 29">
                  <a:extLst>
                    <a:ext uri="{FF2B5EF4-FFF2-40B4-BE49-F238E27FC236}">
                      <a16:creationId xmlns:a16="http://schemas.microsoft.com/office/drawing/2014/main" id="{6D7A9CD8-2CF0-4BDF-AEE4-623A8D884822}"/>
                    </a:ext>
                  </a:extLst>
                </p:cNvPr>
                <p:cNvSpPr>
                  <a:spLocks noRot="1" noChangeAspect="1" noMove="1" noResize="1" noEditPoints="1" noAdjustHandles="1" noChangeArrowheads="1" noChangeShapeType="1" noTextEdit="1"/>
                </p:cNvSpPr>
                <p:nvPr/>
              </p:nvSpPr>
              <p:spPr>
                <a:xfrm>
                  <a:off x="2885004" y="3866894"/>
                  <a:ext cx="1736886" cy="369332"/>
                </a:xfrm>
                <a:prstGeom prst="rect">
                  <a:avLst/>
                </a:prstGeom>
                <a:blipFill>
                  <a:blip r:embed="rId13"/>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A50B86EF-3405-499A-B42D-337B917AC2E5}"/>
                </a:ext>
              </a:extLst>
            </p:cNvPr>
            <p:cNvSpPr txBox="1"/>
            <p:nvPr/>
          </p:nvSpPr>
          <p:spPr>
            <a:xfrm>
              <a:off x="4649105" y="3874392"/>
              <a:ext cx="3554653" cy="369332"/>
            </a:xfrm>
            <a:prstGeom prst="rect">
              <a:avLst/>
            </a:prstGeom>
            <a:noFill/>
          </p:spPr>
          <p:txBody>
            <a:bodyPr wrap="square" rtlCol="0">
              <a:spAutoFit/>
            </a:bodyPr>
            <a:lstStyle/>
            <a:p>
              <a:r>
                <a:rPr lang="en-US" dirty="0"/>
                <a:t>are linearly </a:t>
              </a:r>
              <a:r>
                <a:rPr lang="en-US" b="1" dirty="0"/>
                <a:t>in-dependent</a:t>
              </a:r>
              <a:r>
                <a:rPr lang="en-US" dirty="0"/>
                <a:t> if,</a:t>
              </a:r>
            </a:p>
          </p:txBody>
        </p:sp>
      </p:grpSp>
      <p:grpSp>
        <p:nvGrpSpPr>
          <p:cNvPr id="87" name="Group 86">
            <a:extLst>
              <a:ext uri="{FF2B5EF4-FFF2-40B4-BE49-F238E27FC236}">
                <a16:creationId xmlns:a16="http://schemas.microsoft.com/office/drawing/2014/main" id="{40C465FB-12B5-41BC-AB64-40CCBDDAC65B}"/>
              </a:ext>
            </a:extLst>
          </p:cNvPr>
          <p:cNvGrpSpPr/>
          <p:nvPr/>
        </p:nvGrpSpPr>
        <p:grpSpPr>
          <a:xfrm>
            <a:off x="122597" y="4254076"/>
            <a:ext cx="2964761" cy="383676"/>
            <a:chOff x="149354" y="5041359"/>
            <a:chExt cx="2964761" cy="383676"/>
          </a:xfrm>
        </p:grpSpPr>
        <p:grpSp>
          <p:nvGrpSpPr>
            <p:cNvPr id="89" name="Group 88">
              <a:extLst>
                <a:ext uri="{FF2B5EF4-FFF2-40B4-BE49-F238E27FC236}">
                  <a16:creationId xmlns:a16="http://schemas.microsoft.com/office/drawing/2014/main" id="{4556E2B7-C9F5-4FED-AFDB-75ACD5E5E1CD}"/>
                </a:ext>
              </a:extLst>
            </p:cNvPr>
            <p:cNvGrpSpPr/>
            <p:nvPr/>
          </p:nvGrpSpPr>
          <p:grpSpPr>
            <a:xfrm>
              <a:off x="406233" y="5041359"/>
              <a:ext cx="2707882" cy="369332"/>
              <a:chOff x="149907" y="3872988"/>
              <a:chExt cx="2707882" cy="369332"/>
            </a:xfrm>
          </p:grpSpPr>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422AC59-E277-40FC-9399-8A473749BC26}"/>
                      </a:ext>
                    </a:extLst>
                  </p:cNvPr>
                  <p:cNvSpPr txBox="1"/>
                  <p:nvPr/>
                </p:nvSpPr>
                <p:spPr>
                  <a:xfrm>
                    <a:off x="629487" y="3913060"/>
                    <a:ext cx="2228302"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𝑚</m:t>
                            </m:r>
                          </m:sub>
                        </m:sSub>
                        <m:r>
                          <a:rPr lang="en-US" i="0" smtClean="0">
                            <a:latin typeface="Cambria Math" panose="02040503050406030204" pitchFamily="18" charset="0"/>
                          </a:rPr>
                          <m:t>∈</m:t>
                        </m:r>
                        <m:sSup>
                          <m:sSupPr>
                            <m:ctrlPr>
                              <a:rPr lang="en-US" i="1">
                                <a:latin typeface="Cambria Math" panose="02040503050406030204" pitchFamily="18" charset="0"/>
                              </a:rPr>
                            </m:ctrlPr>
                          </m:sSupPr>
                          <m:e>
                            <m:r>
                              <a:rPr lang="en-US" i="0">
                                <a:latin typeface="Cambria Math" panose="02040503050406030204" pitchFamily="18" charset="0"/>
                              </a:rPr>
                              <m:t>ℝ</m:t>
                            </m:r>
                          </m:e>
                          <m:sup>
                            <m:r>
                              <a:rPr lang="en-US" i="1">
                                <a:latin typeface="Cambria Math" panose="02040503050406030204" pitchFamily="18" charset="0"/>
                              </a:rPr>
                              <m:t>𝑛</m:t>
                            </m:r>
                          </m:sup>
                        </m:sSup>
                      </m:oMath>
                    </a14:m>
                    <a:r>
                      <a:rPr lang="en-US" dirty="0"/>
                      <a:t>  ,</a:t>
                    </a:r>
                  </a:p>
                </p:txBody>
              </p:sp>
            </mc:Choice>
            <mc:Fallback xmlns="">
              <p:sp>
                <p:nvSpPr>
                  <p:cNvPr id="26" name="TextBox 25">
                    <a:extLst>
                      <a:ext uri="{FF2B5EF4-FFF2-40B4-BE49-F238E27FC236}">
                        <a16:creationId xmlns:a16="http://schemas.microsoft.com/office/drawing/2014/main" id="{EB73666C-4F48-465C-879F-67DC3010BB6D}"/>
                      </a:ext>
                    </a:extLst>
                  </p:cNvPr>
                  <p:cNvSpPr txBox="1">
                    <a:spLocks noRot="1" noChangeAspect="1" noMove="1" noResize="1" noEditPoints="1" noAdjustHandles="1" noChangeArrowheads="1" noChangeShapeType="1" noTextEdit="1"/>
                  </p:cNvSpPr>
                  <p:nvPr/>
                </p:nvSpPr>
                <p:spPr>
                  <a:xfrm>
                    <a:off x="629487" y="3913060"/>
                    <a:ext cx="2228302" cy="276999"/>
                  </a:xfrm>
                  <a:prstGeom prst="rect">
                    <a:avLst/>
                  </a:prstGeom>
                  <a:blipFill>
                    <a:blip r:embed="rId14"/>
                    <a:stretch>
                      <a:fillRect l="-2732" t="-28889" r="-5191" b="-51111"/>
                    </a:stretch>
                  </a:blipFill>
                </p:spPr>
                <p:txBody>
                  <a:bodyPr/>
                  <a:lstStyle/>
                  <a:p>
                    <a:r>
                      <a:rPr lang="en-US">
                        <a:noFill/>
                      </a:rPr>
                      <a:t> </a:t>
                    </a:r>
                  </a:p>
                </p:txBody>
              </p:sp>
            </mc:Fallback>
          </mc:AlternateContent>
          <p:sp>
            <p:nvSpPr>
              <p:cNvPr id="95" name="TextBox 94">
                <a:extLst>
                  <a:ext uri="{FF2B5EF4-FFF2-40B4-BE49-F238E27FC236}">
                    <a16:creationId xmlns:a16="http://schemas.microsoft.com/office/drawing/2014/main" id="{C5143F83-0873-4F71-8284-FE9D0E7B50D9}"/>
                  </a:ext>
                </a:extLst>
              </p:cNvPr>
              <p:cNvSpPr txBox="1"/>
              <p:nvPr/>
            </p:nvSpPr>
            <p:spPr>
              <a:xfrm>
                <a:off x="149907" y="3872988"/>
                <a:ext cx="540973" cy="369332"/>
              </a:xfrm>
              <a:prstGeom prst="rect">
                <a:avLst/>
              </a:prstGeom>
              <a:noFill/>
            </p:spPr>
            <p:txBody>
              <a:bodyPr wrap="square" rtlCol="0">
                <a:spAutoFit/>
              </a:bodyPr>
              <a:lstStyle/>
              <a:p>
                <a:r>
                  <a:rPr lang="en-US" dirty="0"/>
                  <a:t>Let</a:t>
                </a:r>
              </a:p>
            </p:txBody>
          </p:sp>
        </p:grpSp>
        <p:sp>
          <p:nvSpPr>
            <p:cNvPr id="93" name="TextBox 92">
              <a:extLst>
                <a:ext uri="{FF2B5EF4-FFF2-40B4-BE49-F238E27FC236}">
                  <a16:creationId xmlns:a16="http://schemas.microsoft.com/office/drawing/2014/main" id="{0AB27B1C-C970-487C-8337-A2D364DC6A97}"/>
                </a:ext>
              </a:extLst>
            </p:cNvPr>
            <p:cNvSpPr txBox="1"/>
            <p:nvPr/>
          </p:nvSpPr>
          <p:spPr>
            <a:xfrm>
              <a:off x="149354" y="5055703"/>
              <a:ext cx="540973" cy="369332"/>
            </a:xfrm>
            <a:prstGeom prst="rect">
              <a:avLst/>
            </a:prstGeom>
            <a:noFill/>
          </p:spPr>
          <p:txBody>
            <a:bodyPr wrap="square" rtlCol="0">
              <a:spAutoFit/>
            </a:bodyPr>
            <a:lstStyle/>
            <a:p>
              <a:r>
                <a:rPr lang="en-US" dirty="0"/>
                <a:t>3.</a:t>
              </a:r>
            </a:p>
          </p:txBody>
        </p:sp>
      </p:grpSp>
      <p:sp>
        <p:nvSpPr>
          <p:cNvPr id="3" name="TextBox 2">
            <a:extLst>
              <a:ext uri="{FF2B5EF4-FFF2-40B4-BE49-F238E27FC236}">
                <a16:creationId xmlns:a16="http://schemas.microsoft.com/office/drawing/2014/main" id="{FC1381E5-5FA7-40C2-B168-3E07059585C2}"/>
              </a:ext>
            </a:extLst>
          </p:cNvPr>
          <p:cNvSpPr txBox="1"/>
          <p:nvPr/>
        </p:nvSpPr>
        <p:spPr>
          <a:xfrm>
            <a:off x="3577975" y="5132120"/>
            <a:ext cx="3834246" cy="675409"/>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69758102-5FD8-49AB-8C40-5AB136637232}"/>
              </a:ext>
            </a:extLst>
          </p:cNvPr>
          <p:cNvSpPr txBox="1"/>
          <p:nvPr/>
        </p:nvSpPr>
        <p:spPr>
          <a:xfrm>
            <a:off x="524885" y="5578934"/>
            <a:ext cx="6161809" cy="646331"/>
          </a:xfrm>
          <a:prstGeom prst="rect">
            <a:avLst/>
          </a:prstGeom>
          <a:noFill/>
        </p:spPr>
        <p:txBody>
          <a:bodyPr wrap="square" rtlCol="0">
            <a:spAutoFit/>
          </a:bodyPr>
          <a:lstStyle/>
          <a:p>
            <a:r>
              <a:rPr lang="en-US" dirty="0"/>
              <a:t>Any set of </a:t>
            </a:r>
            <a:r>
              <a:rPr lang="en-US" b="1" dirty="0"/>
              <a:t>linearly independent </a:t>
            </a:r>
            <a:r>
              <a:rPr lang="en-US" dirty="0"/>
              <a:t>set of vectors that </a:t>
            </a:r>
            <a:r>
              <a:rPr lang="en-US" b="1" dirty="0"/>
              <a:t>spans</a:t>
            </a:r>
            <a:r>
              <a:rPr lang="en-US" dirty="0"/>
              <a:t> a Vector Space V forms the </a:t>
            </a:r>
            <a:r>
              <a:rPr lang="en-US" dirty="0">
                <a:solidFill>
                  <a:srgbClr val="FF0000"/>
                </a:solidFill>
              </a:rPr>
              <a:t>basis</a:t>
            </a:r>
            <a:r>
              <a:rPr lang="en-US" dirty="0"/>
              <a:t> for V</a:t>
            </a:r>
          </a:p>
        </p:txBody>
      </p:sp>
      <p:sp>
        <p:nvSpPr>
          <p:cNvPr id="5" name="Rectangle 4">
            <a:extLst>
              <a:ext uri="{FF2B5EF4-FFF2-40B4-BE49-F238E27FC236}">
                <a16:creationId xmlns:a16="http://schemas.microsoft.com/office/drawing/2014/main" id="{0FD12080-6DF3-4645-A883-67C2E4ABA902}"/>
              </a:ext>
            </a:extLst>
          </p:cNvPr>
          <p:cNvSpPr/>
          <p:nvPr/>
        </p:nvSpPr>
        <p:spPr>
          <a:xfrm>
            <a:off x="299098" y="5469824"/>
            <a:ext cx="6161809" cy="8645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9A4E9D4F-C3B4-4196-8EDA-A673A6215164}"/>
              </a:ext>
            </a:extLst>
          </p:cNvPr>
          <p:cNvGrpSpPr/>
          <p:nvPr/>
        </p:nvGrpSpPr>
        <p:grpSpPr>
          <a:xfrm>
            <a:off x="7918803" y="5136892"/>
            <a:ext cx="4093535" cy="1121979"/>
            <a:chOff x="520995" y="5260227"/>
            <a:chExt cx="4093535" cy="1121979"/>
          </a:xfrm>
        </p:grpSpPr>
        <p:sp>
          <p:nvSpPr>
            <p:cNvPr id="36" name="Rectangle 35">
              <a:extLst>
                <a:ext uri="{FF2B5EF4-FFF2-40B4-BE49-F238E27FC236}">
                  <a16:creationId xmlns:a16="http://schemas.microsoft.com/office/drawing/2014/main" id="{C134C3C7-F486-4E57-AD77-6A2787AAA234}"/>
                </a:ext>
              </a:extLst>
            </p:cNvPr>
            <p:cNvSpPr/>
            <p:nvPr/>
          </p:nvSpPr>
          <p:spPr>
            <a:xfrm>
              <a:off x="520995" y="5260227"/>
              <a:ext cx="4093535" cy="11219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A6FE893-6714-4AA3-BF63-FE52883C1D37}"/>
                    </a:ext>
                  </a:extLst>
                </p:cNvPr>
                <p:cNvSpPr txBox="1"/>
                <p:nvPr/>
              </p:nvSpPr>
              <p:spPr>
                <a:xfrm>
                  <a:off x="520995" y="5347505"/>
                  <a:ext cx="3000974" cy="946991"/>
                </a:xfrm>
                <a:prstGeom prst="rect">
                  <a:avLst/>
                </a:prstGeom>
                <a:noFill/>
              </p:spPr>
              <p:txBody>
                <a:bodyPr wrap="square">
                  <a:spAutoFit/>
                </a:bodyPr>
                <a:lstStyle/>
                <a:p>
                  <a:r>
                    <a:rPr lang="en-US" b="1" dirty="0"/>
                    <a:t>Poll: </a:t>
                  </a:r>
                  <a:r>
                    <a:rPr lang="en-US" dirty="0"/>
                    <a:t>A set of 99    100-vectors (100 dimensional vectors) can span </a:t>
                  </a:r>
                  <a14:m>
                    <m:oMath xmlns:m="http://schemas.openxmlformats.org/officeDocument/2006/math">
                      <m:sSup>
                        <m:sSupPr>
                          <m:ctrlPr>
                            <a:rPr lang="en-US" i="1" dirty="0" smtClean="0">
                              <a:latin typeface="Cambria Math" panose="02040503050406030204" pitchFamily="18" charset="0"/>
                            </a:rPr>
                          </m:ctrlPr>
                        </m:sSupPr>
                        <m:e>
                          <m:r>
                            <a:rPr lang="en-US" dirty="0">
                              <a:latin typeface="Cambria Math" panose="02040503050406030204" pitchFamily="18" charset="0"/>
                            </a:rPr>
                            <m:t>ℝ</m:t>
                          </m:r>
                        </m:e>
                        <m:sup>
                          <m:r>
                            <a:rPr lang="en-US" b="0" i="0" dirty="0" smtClean="0">
                              <a:latin typeface="Cambria Math" panose="02040503050406030204" pitchFamily="18" charset="0"/>
                            </a:rPr>
                            <m:t>100</m:t>
                          </m:r>
                        </m:sup>
                      </m:sSup>
                    </m:oMath>
                  </a14:m>
                  <a:r>
                    <a:rPr lang="en-US" dirty="0"/>
                    <a:t> : TRUE / FALSE ? </a:t>
                  </a:r>
                </a:p>
              </p:txBody>
            </p:sp>
          </mc:Choice>
          <mc:Fallback xmlns="">
            <p:sp>
              <p:nvSpPr>
                <p:cNvPr id="37" name="TextBox 36">
                  <a:extLst>
                    <a:ext uri="{FF2B5EF4-FFF2-40B4-BE49-F238E27FC236}">
                      <a16:creationId xmlns:a16="http://schemas.microsoft.com/office/drawing/2014/main" id="{6A6FE893-6714-4AA3-BF63-FE52883C1D37}"/>
                    </a:ext>
                  </a:extLst>
                </p:cNvPr>
                <p:cNvSpPr txBox="1">
                  <a:spLocks noRot="1" noChangeAspect="1" noMove="1" noResize="1" noEditPoints="1" noAdjustHandles="1" noChangeArrowheads="1" noChangeShapeType="1" noTextEdit="1"/>
                </p:cNvSpPr>
                <p:nvPr/>
              </p:nvSpPr>
              <p:spPr>
                <a:xfrm>
                  <a:off x="520995" y="5347505"/>
                  <a:ext cx="3000974" cy="946991"/>
                </a:xfrm>
                <a:prstGeom prst="rect">
                  <a:avLst/>
                </a:prstGeom>
                <a:blipFill>
                  <a:blip r:embed="rId20"/>
                  <a:stretch>
                    <a:fillRect l="-1626" t="-3871" r="-2236" b="-7097"/>
                  </a:stretch>
                </a:blipFill>
              </p:spPr>
              <p:txBody>
                <a:bodyPr/>
                <a:lstStyle/>
                <a:p>
                  <a:r>
                    <a:rPr lang="en-IN">
                      <a:noFill/>
                    </a:rPr>
                    <a:t> </a:t>
                  </a:r>
                </a:p>
              </p:txBody>
            </p:sp>
          </mc:Fallback>
        </mc:AlternateContent>
      </p:grpSp>
    </p:spTree>
    <p:extLst>
      <p:ext uri="{BB962C8B-B14F-4D97-AF65-F5344CB8AC3E}">
        <p14:creationId xmlns:p14="http://schemas.microsoft.com/office/powerpoint/2010/main" val="5994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fade">
                                      <p:cBhvr>
                                        <p:cTn id="35" dur="1000"/>
                                        <p:tgtEl>
                                          <p:spTgt spid="114"/>
                                        </p:tgtEl>
                                      </p:cBhvr>
                                    </p:animEffect>
                                    <p:anim calcmode="lin" valueType="num">
                                      <p:cBhvr>
                                        <p:cTn id="36" dur="1000" fill="hold"/>
                                        <p:tgtEl>
                                          <p:spTgt spid="114"/>
                                        </p:tgtEl>
                                        <p:attrNameLst>
                                          <p:attrName>ppt_x</p:attrName>
                                        </p:attrNameLst>
                                      </p:cBhvr>
                                      <p:tavLst>
                                        <p:tav tm="0">
                                          <p:val>
                                            <p:strVal val="#ppt_x"/>
                                          </p:val>
                                        </p:tav>
                                        <p:tav tm="100000">
                                          <p:val>
                                            <p:strVal val="#ppt_x"/>
                                          </p:val>
                                        </p:tav>
                                      </p:tavLst>
                                    </p:anim>
                                    <p:anim calcmode="lin" valueType="num">
                                      <p:cBhvr>
                                        <p:cTn id="37"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1000"/>
                                        <p:tgtEl>
                                          <p:spTgt spid="87"/>
                                        </p:tgtEl>
                                      </p:cBhvr>
                                    </p:animEffect>
                                    <p:anim calcmode="lin" valueType="num">
                                      <p:cBhvr>
                                        <p:cTn id="50" dur="1000" fill="hold"/>
                                        <p:tgtEl>
                                          <p:spTgt spid="87"/>
                                        </p:tgtEl>
                                        <p:attrNameLst>
                                          <p:attrName>ppt_x</p:attrName>
                                        </p:attrNameLst>
                                      </p:cBhvr>
                                      <p:tavLst>
                                        <p:tav tm="0">
                                          <p:val>
                                            <p:strVal val="#ppt_x"/>
                                          </p:val>
                                        </p:tav>
                                        <p:tav tm="100000">
                                          <p:val>
                                            <p:strVal val="#ppt_x"/>
                                          </p:val>
                                        </p:tav>
                                      </p:tavLst>
                                    </p:anim>
                                    <p:anim calcmode="lin" valueType="num">
                                      <p:cBhvr>
                                        <p:cTn id="51"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1000"/>
                                        <p:tgtEl>
                                          <p:spTgt spid="82"/>
                                        </p:tgtEl>
                                      </p:cBhvr>
                                    </p:animEffect>
                                    <p:anim calcmode="lin" valueType="num">
                                      <p:cBhvr>
                                        <p:cTn id="57" dur="1000" fill="hold"/>
                                        <p:tgtEl>
                                          <p:spTgt spid="82"/>
                                        </p:tgtEl>
                                        <p:attrNameLst>
                                          <p:attrName>ppt_x</p:attrName>
                                        </p:attrNameLst>
                                      </p:cBhvr>
                                      <p:tavLst>
                                        <p:tav tm="0">
                                          <p:val>
                                            <p:strVal val="#ppt_x"/>
                                          </p:val>
                                        </p:tav>
                                        <p:tav tm="100000">
                                          <p:val>
                                            <p:strVal val="#ppt_x"/>
                                          </p:val>
                                        </p:tav>
                                      </p:tavLst>
                                    </p:anim>
                                    <p:anim calcmode="lin" valueType="num">
                                      <p:cBhvr>
                                        <p:cTn id="58"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fade">
                                      <p:cBhvr>
                                        <p:cTn id="63" dur="1000"/>
                                        <p:tgtEl>
                                          <p:spTgt spid="78"/>
                                        </p:tgtEl>
                                      </p:cBhvr>
                                    </p:animEffect>
                                    <p:anim calcmode="lin" valueType="num">
                                      <p:cBhvr>
                                        <p:cTn id="64" dur="1000" fill="hold"/>
                                        <p:tgtEl>
                                          <p:spTgt spid="78"/>
                                        </p:tgtEl>
                                        <p:attrNameLst>
                                          <p:attrName>ppt_x</p:attrName>
                                        </p:attrNameLst>
                                      </p:cBhvr>
                                      <p:tavLst>
                                        <p:tav tm="0">
                                          <p:val>
                                            <p:strVal val="#ppt_x"/>
                                          </p:val>
                                        </p:tav>
                                        <p:tav tm="100000">
                                          <p:val>
                                            <p:strVal val="#ppt_x"/>
                                          </p:val>
                                        </p:tav>
                                      </p:tavLst>
                                    </p:anim>
                                    <p:anim calcmode="lin" valueType="num">
                                      <p:cBhvr>
                                        <p:cTn id="65"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1000"/>
                                        <p:tgtEl>
                                          <p:spTgt spid="79"/>
                                        </p:tgtEl>
                                      </p:cBhvr>
                                    </p:animEffect>
                                    <p:anim calcmode="lin" valueType="num">
                                      <p:cBhvr>
                                        <p:cTn id="71" dur="1000" fill="hold"/>
                                        <p:tgtEl>
                                          <p:spTgt spid="79"/>
                                        </p:tgtEl>
                                        <p:attrNameLst>
                                          <p:attrName>ppt_x</p:attrName>
                                        </p:attrNameLst>
                                      </p:cBhvr>
                                      <p:tavLst>
                                        <p:tav tm="0">
                                          <p:val>
                                            <p:strVal val="#ppt_x"/>
                                          </p:val>
                                        </p:tav>
                                        <p:tav tm="100000">
                                          <p:val>
                                            <p:strVal val="#ppt_x"/>
                                          </p:val>
                                        </p:tav>
                                      </p:tavLst>
                                    </p:anim>
                                    <p:anim calcmode="lin" valueType="num">
                                      <p:cBhvr>
                                        <p:cTn id="72"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anim calcmode="lin" valueType="num">
                                      <p:cBhvr>
                                        <p:cTn id="78" dur="1000" fill="hold"/>
                                        <p:tgtEl>
                                          <p:spTgt spid="5"/>
                                        </p:tgtEl>
                                        <p:attrNameLst>
                                          <p:attrName>ppt_x</p:attrName>
                                        </p:attrNameLst>
                                      </p:cBhvr>
                                      <p:tavLst>
                                        <p:tav tm="0">
                                          <p:val>
                                            <p:strVal val="#ppt_x"/>
                                          </p:val>
                                        </p:tav>
                                        <p:tav tm="100000">
                                          <p:val>
                                            <p:strVal val="#ppt_x"/>
                                          </p:val>
                                        </p:tav>
                                      </p:tavLst>
                                    </p:anim>
                                    <p:anim calcmode="lin" valueType="num">
                                      <p:cBhvr>
                                        <p:cTn id="79" dur="1000" fill="hold"/>
                                        <p:tgtEl>
                                          <p:spTgt spid="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1000"/>
                                        <p:tgtEl>
                                          <p:spTgt spid="4"/>
                                        </p:tgtEl>
                                      </p:cBhvr>
                                    </p:animEffect>
                                    <p:anim calcmode="lin" valueType="num">
                                      <p:cBhvr>
                                        <p:cTn id="83" dur="1000" fill="hold"/>
                                        <p:tgtEl>
                                          <p:spTgt spid="4"/>
                                        </p:tgtEl>
                                        <p:attrNameLst>
                                          <p:attrName>ppt_x</p:attrName>
                                        </p:attrNameLst>
                                      </p:cBhvr>
                                      <p:tavLst>
                                        <p:tav tm="0">
                                          <p:val>
                                            <p:strVal val="#ppt_x"/>
                                          </p:val>
                                        </p:tav>
                                        <p:tav tm="100000">
                                          <p:val>
                                            <p:strVal val="#ppt_x"/>
                                          </p:val>
                                        </p:tav>
                                      </p:tavLst>
                                    </p:anim>
                                    <p:anim calcmode="lin" valueType="num">
                                      <p:cBhvr>
                                        <p:cTn id="8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1000"/>
                                        <p:tgtEl>
                                          <p:spTgt spid="34"/>
                                        </p:tgtEl>
                                      </p:cBhvr>
                                    </p:animEffect>
                                    <p:anim calcmode="lin" valueType="num">
                                      <p:cBhvr>
                                        <p:cTn id="90" dur="1000" fill="hold"/>
                                        <p:tgtEl>
                                          <p:spTgt spid="34"/>
                                        </p:tgtEl>
                                        <p:attrNameLst>
                                          <p:attrName>ppt_x</p:attrName>
                                        </p:attrNameLst>
                                      </p:cBhvr>
                                      <p:tavLst>
                                        <p:tav tm="0">
                                          <p:val>
                                            <p:strVal val="#ppt_x"/>
                                          </p:val>
                                        </p:tav>
                                        <p:tav tm="100000">
                                          <p:val>
                                            <p:strVal val="#ppt_x"/>
                                          </p:val>
                                        </p:tav>
                                      </p:tavLst>
                                    </p:anim>
                                    <p:anim calcmode="lin" valueType="num">
                                      <p:cBhvr>
                                        <p:cTn id="9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114" grpId="0"/>
      <p:bldP spid="78" grpId="0"/>
      <p:bldP spid="79" grpId="0"/>
      <p:bldP spid="4"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rapezoid 36">
            <a:extLst>
              <a:ext uri="{FF2B5EF4-FFF2-40B4-BE49-F238E27FC236}">
                <a16:creationId xmlns:a16="http://schemas.microsoft.com/office/drawing/2014/main" id="{47BFA53D-F349-4545-8ABC-0BC4B41BFF0F}"/>
              </a:ext>
            </a:extLst>
          </p:cNvPr>
          <p:cNvSpPr/>
          <p:nvPr/>
        </p:nvSpPr>
        <p:spPr>
          <a:xfrm rot="9768968">
            <a:off x="4975821" y="3527481"/>
            <a:ext cx="6144519" cy="1322186"/>
          </a:xfrm>
          <a:prstGeom prst="trapezoid">
            <a:avLst>
              <a:gd name="adj" fmla="val 10094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B1294D20-5533-481C-A381-BD921BBDA10F}"/>
              </a:ext>
            </a:extLst>
          </p:cNvPr>
          <p:cNvSpPr txBox="1"/>
          <p:nvPr/>
        </p:nvSpPr>
        <p:spPr>
          <a:xfrm>
            <a:off x="205111" y="118017"/>
            <a:ext cx="6856137" cy="461665"/>
          </a:xfrm>
          <a:prstGeom prst="rect">
            <a:avLst/>
          </a:prstGeom>
          <a:noFill/>
        </p:spPr>
        <p:txBody>
          <a:bodyPr wrap="square" rtlCol="0">
            <a:spAutoFit/>
          </a:bodyPr>
          <a:lstStyle/>
          <a:p>
            <a:r>
              <a:rPr lang="en-US" sz="2400" b="1" dirty="0">
                <a:solidFill>
                  <a:srgbClr val="00B0F0"/>
                </a:solidFill>
              </a:rPr>
              <a:t>Orthonormal Vectors</a:t>
            </a:r>
            <a:endParaRPr lang="en-IN" sz="2400" b="1" dirty="0">
              <a:solidFill>
                <a:srgbClr val="00B0F0"/>
              </a:solidFill>
            </a:endParaRPr>
          </a:p>
        </p:txBody>
      </p:sp>
      <p:grpSp>
        <p:nvGrpSpPr>
          <p:cNvPr id="5" name="Group 4">
            <a:extLst>
              <a:ext uri="{FF2B5EF4-FFF2-40B4-BE49-F238E27FC236}">
                <a16:creationId xmlns:a16="http://schemas.microsoft.com/office/drawing/2014/main" id="{2EE74F22-1929-449A-BBC8-691D71CFE642}"/>
              </a:ext>
            </a:extLst>
          </p:cNvPr>
          <p:cNvGrpSpPr/>
          <p:nvPr/>
        </p:nvGrpSpPr>
        <p:grpSpPr>
          <a:xfrm>
            <a:off x="298629" y="856384"/>
            <a:ext cx="7772400" cy="323850"/>
            <a:chOff x="205111" y="918729"/>
            <a:chExt cx="7772400" cy="323850"/>
          </a:xfrm>
        </p:grpSpPr>
        <p:pic>
          <p:nvPicPr>
            <p:cNvPr id="3" name="Picture 2">
              <a:extLst>
                <a:ext uri="{FF2B5EF4-FFF2-40B4-BE49-F238E27FC236}">
                  <a16:creationId xmlns:a16="http://schemas.microsoft.com/office/drawing/2014/main" id="{D5B46C2F-2D29-4DD4-BAAB-B9E4A62AAECA}"/>
                </a:ext>
              </a:extLst>
            </p:cNvPr>
            <p:cNvPicPr>
              <a:picLocks noChangeAspect="1"/>
            </p:cNvPicPr>
            <p:nvPr/>
          </p:nvPicPr>
          <p:blipFill>
            <a:blip r:embed="rId3"/>
            <a:stretch>
              <a:fillRect/>
            </a:stretch>
          </p:blipFill>
          <p:spPr>
            <a:xfrm>
              <a:off x="205111" y="918729"/>
              <a:ext cx="5962650" cy="323850"/>
            </a:xfrm>
            <a:prstGeom prst="rect">
              <a:avLst/>
            </a:prstGeom>
          </p:spPr>
        </p:pic>
        <p:pic>
          <p:nvPicPr>
            <p:cNvPr id="4" name="Picture 3">
              <a:extLst>
                <a:ext uri="{FF2B5EF4-FFF2-40B4-BE49-F238E27FC236}">
                  <a16:creationId xmlns:a16="http://schemas.microsoft.com/office/drawing/2014/main" id="{7AB2B67E-1A7A-43EA-8B92-501C0F3D7468}"/>
                </a:ext>
              </a:extLst>
            </p:cNvPr>
            <p:cNvPicPr>
              <a:picLocks noChangeAspect="1"/>
            </p:cNvPicPr>
            <p:nvPr/>
          </p:nvPicPr>
          <p:blipFill>
            <a:blip r:embed="rId4"/>
            <a:stretch>
              <a:fillRect/>
            </a:stretch>
          </p:blipFill>
          <p:spPr>
            <a:xfrm>
              <a:off x="6167761" y="985404"/>
              <a:ext cx="1809750" cy="257175"/>
            </a:xfrm>
            <a:prstGeom prst="rect">
              <a:avLst/>
            </a:prstGeom>
          </p:spPr>
        </p:pic>
      </p:grpSp>
      <p:pic>
        <p:nvPicPr>
          <p:cNvPr id="6" name="Picture 5">
            <a:extLst>
              <a:ext uri="{FF2B5EF4-FFF2-40B4-BE49-F238E27FC236}">
                <a16:creationId xmlns:a16="http://schemas.microsoft.com/office/drawing/2014/main" id="{016DB07A-6D89-4343-9706-D75FDDA41DAE}"/>
              </a:ext>
            </a:extLst>
          </p:cNvPr>
          <p:cNvPicPr>
            <a:picLocks noChangeAspect="1"/>
          </p:cNvPicPr>
          <p:nvPr/>
        </p:nvPicPr>
        <p:blipFill>
          <a:blip r:embed="rId5"/>
          <a:stretch>
            <a:fillRect/>
          </a:stretch>
        </p:blipFill>
        <p:spPr>
          <a:xfrm>
            <a:off x="252185" y="1351220"/>
            <a:ext cx="5838825" cy="295275"/>
          </a:xfrm>
          <a:prstGeom prst="rect">
            <a:avLst/>
          </a:prstGeom>
        </p:spPr>
      </p:pic>
      <p:pic>
        <p:nvPicPr>
          <p:cNvPr id="8" name="Picture 7">
            <a:extLst>
              <a:ext uri="{FF2B5EF4-FFF2-40B4-BE49-F238E27FC236}">
                <a16:creationId xmlns:a16="http://schemas.microsoft.com/office/drawing/2014/main" id="{E271217E-4E60-48B8-A5A2-BBD3E2F9980C}"/>
              </a:ext>
            </a:extLst>
          </p:cNvPr>
          <p:cNvPicPr>
            <a:picLocks noChangeAspect="1"/>
          </p:cNvPicPr>
          <p:nvPr/>
        </p:nvPicPr>
        <p:blipFill>
          <a:blip r:embed="rId6"/>
          <a:stretch>
            <a:fillRect/>
          </a:stretch>
        </p:blipFill>
        <p:spPr>
          <a:xfrm>
            <a:off x="298629" y="1817481"/>
            <a:ext cx="2076450" cy="695325"/>
          </a:xfrm>
          <a:prstGeom prst="rect">
            <a:avLst/>
          </a:prstGeom>
        </p:spPr>
      </p:pic>
      <p:grpSp>
        <p:nvGrpSpPr>
          <p:cNvPr id="9" name="Group 8">
            <a:extLst>
              <a:ext uri="{FF2B5EF4-FFF2-40B4-BE49-F238E27FC236}">
                <a16:creationId xmlns:a16="http://schemas.microsoft.com/office/drawing/2014/main" id="{38CA0358-7502-4502-8496-9F2091128310}"/>
              </a:ext>
            </a:extLst>
          </p:cNvPr>
          <p:cNvGrpSpPr/>
          <p:nvPr/>
        </p:nvGrpSpPr>
        <p:grpSpPr>
          <a:xfrm>
            <a:off x="541890" y="2877042"/>
            <a:ext cx="3905379" cy="3299116"/>
            <a:chOff x="250945" y="3188769"/>
            <a:chExt cx="3905379" cy="3299116"/>
          </a:xfrm>
        </p:grpSpPr>
        <p:grpSp>
          <p:nvGrpSpPr>
            <p:cNvPr id="10" name="Group 9">
              <a:extLst>
                <a:ext uri="{FF2B5EF4-FFF2-40B4-BE49-F238E27FC236}">
                  <a16:creationId xmlns:a16="http://schemas.microsoft.com/office/drawing/2014/main" id="{AB5CD5DA-5B98-4850-8ABA-B251C1442F49}"/>
                </a:ext>
              </a:extLst>
            </p:cNvPr>
            <p:cNvGrpSpPr/>
            <p:nvPr/>
          </p:nvGrpSpPr>
          <p:grpSpPr>
            <a:xfrm>
              <a:off x="250945" y="3442844"/>
              <a:ext cx="3905379" cy="3045041"/>
              <a:chOff x="621437" y="1225118"/>
              <a:chExt cx="3905379" cy="3045041"/>
            </a:xfrm>
          </p:grpSpPr>
          <p:cxnSp>
            <p:nvCxnSpPr>
              <p:cNvPr id="24" name="Straight Connector 23">
                <a:extLst>
                  <a:ext uri="{FF2B5EF4-FFF2-40B4-BE49-F238E27FC236}">
                    <a16:creationId xmlns:a16="http://schemas.microsoft.com/office/drawing/2014/main" id="{1EE3CAC4-801B-4136-9219-670EC839FE37}"/>
                  </a:ext>
                </a:extLst>
              </p:cNvPr>
              <p:cNvCxnSpPr/>
              <p:nvPr/>
            </p:nvCxnSpPr>
            <p:spPr>
              <a:xfrm>
                <a:off x="2334827" y="1225118"/>
                <a:ext cx="0" cy="1944210"/>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C943744-59C4-4DA9-B36F-274566059FE5}"/>
                  </a:ext>
                </a:extLst>
              </p:cNvPr>
              <p:cNvCxnSpPr>
                <a:cxnSpLocks/>
              </p:cNvCxnSpPr>
              <p:nvPr/>
            </p:nvCxnSpPr>
            <p:spPr>
              <a:xfrm flipH="1">
                <a:off x="621437" y="3169328"/>
                <a:ext cx="1713390" cy="1100831"/>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4914339-5ED8-4E9C-B5BC-F7DFDF4C8E0B}"/>
                  </a:ext>
                </a:extLst>
              </p:cNvPr>
              <p:cNvCxnSpPr>
                <a:cxnSpLocks/>
              </p:cNvCxnSpPr>
              <p:nvPr/>
            </p:nvCxnSpPr>
            <p:spPr>
              <a:xfrm>
                <a:off x="2334827" y="3169328"/>
                <a:ext cx="2191989" cy="63919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D79D5729-B38F-4704-8E17-A859DC45E233}"/>
                </a:ext>
              </a:extLst>
            </p:cNvPr>
            <p:cNvGrpSpPr/>
            <p:nvPr/>
          </p:nvGrpSpPr>
          <p:grpSpPr>
            <a:xfrm>
              <a:off x="1649182" y="4778312"/>
              <a:ext cx="315153" cy="585623"/>
              <a:chOff x="2019674" y="2699115"/>
              <a:chExt cx="315153" cy="585623"/>
            </a:xfrm>
          </p:grpSpPr>
          <p:cxnSp>
            <p:nvCxnSpPr>
              <p:cNvPr id="22" name="Straight Arrow Connector 21">
                <a:extLst>
                  <a:ext uri="{FF2B5EF4-FFF2-40B4-BE49-F238E27FC236}">
                    <a16:creationId xmlns:a16="http://schemas.microsoft.com/office/drawing/2014/main" id="{08F08FD5-D27B-48E5-BCF1-A8BE50A1977A}"/>
                  </a:ext>
                </a:extLst>
              </p:cNvPr>
              <p:cNvCxnSpPr/>
              <p:nvPr/>
            </p:nvCxnSpPr>
            <p:spPr>
              <a:xfrm flipV="1">
                <a:off x="2334827" y="2769833"/>
                <a:ext cx="0" cy="5149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9E2D84F-0115-48CC-9E5D-18FFFA910683}"/>
                  </a:ext>
                </a:extLst>
              </p:cNvPr>
              <p:cNvSpPr txBox="1"/>
              <p:nvPr/>
            </p:nvSpPr>
            <p:spPr>
              <a:xfrm>
                <a:off x="2019674" y="2699115"/>
                <a:ext cx="239693" cy="369332"/>
              </a:xfrm>
              <a:prstGeom prst="rect">
                <a:avLst/>
              </a:prstGeom>
              <a:noFill/>
            </p:spPr>
            <p:txBody>
              <a:bodyPr wrap="square" rtlCol="0">
                <a:spAutoFit/>
              </a:bodyPr>
              <a:lstStyle/>
              <a:p>
                <a:r>
                  <a:rPr lang="en-US" i="1" dirty="0"/>
                  <a:t>Z</a:t>
                </a:r>
              </a:p>
            </p:txBody>
          </p:sp>
        </p:grpSp>
        <p:grpSp>
          <p:nvGrpSpPr>
            <p:cNvPr id="12" name="Group 11">
              <a:extLst>
                <a:ext uri="{FF2B5EF4-FFF2-40B4-BE49-F238E27FC236}">
                  <a16:creationId xmlns:a16="http://schemas.microsoft.com/office/drawing/2014/main" id="{39E3A45E-349A-406A-B4DC-4EB42750E04F}"/>
                </a:ext>
              </a:extLst>
            </p:cNvPr>
            <p:cNvGrpSpPr/>
            <p:nvPr/>
          </p:nvGrpSpPr>
          <p:grpSpPr>
            <a:xfrm>
              <a:off x="1453869" y="5190829"/>
              <a:ext cx="510467" cy="461631"/>
              <a:chOff x="1824361" y="3111632"/>
              <a:chExt cx="510467" cy="461631"/>
            </a:xfrm>
          </p:grpSpPr>
          <p:cxnSp>
            <p:nvCxnSpPr>
              <p:cNvPr id="20" name="Straight Arrow Connector 19">
                <a:extLst>
                  <a:ext uri="{FF2B5EF4-FFF2-40B4-BE49-F238E27FC236}">
                    <a16:creationId xmlns:a16="http://schemas.microsoft.com/office/drawing/2014/main" id="{DC559364-A3DC-4BDA-8E5A-2C6ED5F0619D}"/>
                  </a:ext>
                </a:extLst>
              </p:cNvPr>
              <p:cNvCxnSpPr>
                <a:cxnSpLocks/>
              </p:cNvCxnSpPr>
              <p:nvPr/>
            </p:nvCxnSpPr>
            <p:spPr>
              <a:xfrm flipH="1">
                <a:off x="1926454" y="3307857"/>
                <a:ext cx="408374" cy="265406"/>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78FF2826-CAAD-4E8C-B5CE-C186ACB3E615}"/>
                  </a:ext>
                </a:extLst>
              </p:cNvPr>
              <p:cNvSpPr txBox="1"/>
              <p:nvPr/>
            </p:nvSpPr>
            <p:spPr>
              <a:xfrm>
                <a:off x="1824361" y="3111632"/>
                <a:ext cx="306280" cy="369332"/>
              </a:xfrm>
              <a:prstGeom prst="rect">
                <a:avLst/>
              </a:prstGeom>
              <a:noFill/>
            </p:spPr>
            <p:txBody>
              <a:bodyPr wrap="square" rtlCol="0">
                <a:spAutoFit/>
              </a:bodyPr>
              <a:lstStyle/>
              <a:p>
                <a:r>
                  <a:rPr lang="en-US" i="1" dirty="0"/>
                  <a:t>X</a:t>
                </a:r>
              </a:p>
            </p:txBody>
          </p:sp>
        </p:grpSp>
        <p:grpSp>
          <p:nvGrpSpPr>
            <p:cNvPr id="13" name="Group 12">
              <a:extLst>
                <a:ext uri="{FF2B5EF4-FFF2-40B4-BE49-F238E27FC236}">
                  <a16:creationId xmlns:a16="http://schemas.microsoft.com/office/drawing/2014/main" id="{CF369D09-974B-4235-8212-27344AD5BB09}"/>
                </a:ext>
              </a:extLst>
            </p:cNvPr>
            <p:cNvGrpSpPr/>
            <p:nvPr/>
          </p:nvGrpSpPr>
          <p:grpSpPr>
            <a:xfrm>
              <a:off x="1964335" y="5202388"/>
              <a:ext cx="712044" cy="369332"/>
              <a:chOff x="2334827" y="3123191"/>
              <a:chExt cx="712044" cy="369332"/>
            </a:xfrm>
          </p:grpSpPr>
          <p:cxnSp>
            <p:nvCxnSpPr>
              <p:cNvPr id="18" name="Straight Arrow Connector 17">
                <a:extLst>
                  <a:ext uri="{FF2B5EF4-FFF2-40B4-BE49-F238E27FC236}">
                    <a16:creationId xmlns:a16="http://schemas.microsoft.com/office/drawing/2014/main" id="{B7859494-C658-4939-B108-E1755D37FE1B}"/>
                  </a:ext>
                </a:extLst>
              </p:cNvPr>
              <p:cNvCxnSpPr>
                <a:cxnSpLocks/>
              </p:cNvCxnSpPr>
              <p:nvPr/>
            </p:nvCxnSpPr>
            <p:spPr>
              <a:xfrm>
                <a:off x="2334827" y="3307857"/>
                <a:ext cx="497150" cy="147430"/>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F17E059E-C249-445E-BD07-3FE9126EDD5D}"/>
                  </a:ext>
                </a:extLst>
              </p:cNvPr>
              <p:cNvSpPr txBox="1"/>
              <p:nvPr/>
            </p:nvSpPr>
            <p:spPr>
              <a:xfrm>
                <a:off x="2740591" y="3123191"/>
                <a:ext cx="306280" cy="369332"/>
              </a:xfrm>
              <a:prstGeom prst="rect">
                <a:avLst/>
              </a:prstGeom>
              <a:noFill/>
            </p:spPr>
            <p:txBody>
              <a:bodyPr wrap="square" rtlCol="0">
                <a:spAutoFit/>
              </a:bodyPr>
              <a:lstStyle/>
              <a:p>
                <a:r>
                  <a:rPr lang="en-US" i="1" dirty="0"/>
                  <a:t>Y</a:t>
                </a:r>
              </a:p>
            </p:txBody>
          </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FD8569A-9E04-474F-8854-3EC481CD86EE}"/>
                    </a:ext>
                  </a:extLst>
                </p:cNvPr>
                <p:cNvSpPr/>
                <p:nvPr/>
              </p:nvSpPr>
              <p:spPr>
                <a:xfrm>
                  <a:off x="1226450" y="3188769"/>
                  <a:ext cx="516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dirty="0">
                                <a:latin typeface="Cambria Math" panose="02040503050406030204" pitchFamily="18" charset="0"/>
                              </a:rPr>
                              <m:t>ℝ</m:t>
                            </m:r>
                          </m:e>
                          <m:sup>
                            <m:r>
                              <a:rPr lang="en-US" b="0" i="0" dirty="0" smtClean="0">
                                <a:latin typeface="Cambria Math" panose="02040503050406030204" pitchFamily="18" charset="0"/>
                              </a:rPr>
                              <m:t>3</m:t>
                            </m:r>
                          </m:sup>
                        </m:sSup>
                      </m:oMath>
                    </m:oMathPara>
                  </a14:m>
                  <a:endParaRPr lang="en-US" dirty="0"/>
                </a:p>
              </p:txBody>
            </p:sp>
          </mc:Choice>
          <mc:Fallback xmlns="">
            <p:sp>
              <p:nvSpPr>
                <p:cNvPr id="147" name="Rectangle 146">
                  <a:extLst>
                    <a:ext uri="{FF2B5EF4-FFF2-40B4-BE49-F238E27FC236}">
                      <a16:creationId xmlns:a16="http://schemas.microsoft.com/office/drawing/2014/main" id="{56950C5F-86FF-4A56-950A-9AC5DA38745A}"/>
                    </a:ext>
                  </a:extLst>
                </p:cNvPr>
                <p:cNvSpPr>
                  <a:spLocks noRot="1" noChangeAspect="1" noMove="1" noResize="1" noEditPoints="1" noAdjustHandles="1" noChangeArrowheads="1" noChangeShapeType="1" noTextEdit="1"/>
                </p:cNvSpPr>
                <p:nvPr/>
              </p:nvSpPr>
              <p:spPr>
                <a:xfrm>
                  <a:off x="1226450" y="3188769"/>
                  <a:ext cx="516423" cy="369332"/>
                </a:xfrm>
                <a:prstGeom prst="rect">
                  <a:avLst/>
                </a:prstGeom>
                <a:blipFill>
                  <a:blip r:embed="rId63"/>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52B5A8C6-03BA-4553-B3E7-41A621254776}"/>
                </a:ext>
              </a:extLst>
            </p:cNvPr>
            <p:cNvSpPr txBox="1"/>
            <p:nvPr/>
          </p:nvSpPr>
          <p:spPr>
            <a:xfrm>
              <a:off x="722543" y="5200179"/>
              <a:ext cx="1020330" cy="369332"/>
            </a:xfrm>
            <a:prstGeom prst="rect">
              <a:avLst/>
            </a:prstGeom>
            <a:noFill/>
          </p:spPr>
          <p:txBody>
            <a:bodyPr wrap="square" rtlCol="0">
              <a:spAutoFit/>
            </a:bodyPr>
            <a:lstStyle/>
            <a:p>
              <a:r>
                <a:rPr lang="en-US" dirty="0"/>
                <a:t>[1 0 0]</a:t>
              </a:r>
            </a:p>
          </p:txBody>
        </p:sp>
        <p:sp>
          <p:nvSpPr>
            <p:cNvPr id="16" name="TextBox 15">
              <a:extLst>
                <a:ext uri="{FF2B5EF4-FFF2-40B4-BE49-F238E27FC236}">
                  <a16:creationId xmlns:a16="http://schemas.microsoft.com/office/drawing/2014/main" id="{E881886D-31DE-4582-9882-CCC6B95538AF}"/>
                </a:ext>
              </a:extLst>
            </p:cNvPr>
            <p:cNvSpPr txBox="1"/>
            <p:nvPr/>
          </p:nvSpPr>
          <p:spPr>
            <a:xfrm>
              <a:off x="1951320" y="4531601"/>
              <a:ext cx="1020330" cy="369332"/>
            </a:xfrm>
            <a:prstGeom prst="rect">
              <a:avLst/>
            </a:prstGeom>
            <a:noFill/>
          </p:spPr>
          <p:txBody>
            <a:bodyPr wrap="square" rtlCol="0">
              <a:spAutoFit/>
            </a:bodyPr>
            <a:lstStyle/>
            <a:p>
              <a:r>
                <a:rPr lang="en-US" dirty="0"/>
                <a:t>[0 0 1]</a:t>
              </a:r>
            </a:p>
          </p:txBody>
        </p:sp>
        <p:sp>
          <p:nvSpPr>
            <p:cNvPr id="17" name="TextBox 16">
              <a:extLst>
                <a:ext uri="{FF2B5EF4-FFF2-40B4-BE49-F238E27FC236}">
                  <a16:creationId xmlns:a16="http://schemas.microsoft.com/office/drawing/2014/main" id="{61A3CFDC-B10A-42FE-8566-6BE4FC003011}"/>
                </a:ext>
              </a:extLst>
            </p:cNvPr>
            <p:cNvSpPr txBox="1"/>
            <p:nvPr/>
          </p:nvSpPr>
          <p:spPr>
            <a:xfrm>
              <a:off x="2018539" y="5535354"/>
              <a:ext cx="1020330" cy="369332"/>
            </a:xfrm>
            <a:prstGeom prst="rect">
              <a:avLst/>
            </a:prstGeom>
            <a:noFill/>
          </p:spPr>
          <p:txBody>
            <a:bodyPr wrap="square" rtlCol="0">
              <a:spAutoFit/>
            </a:bodyPr>
            <a:lstStyle/>
            <a:p>
              <a:r>
                <a:rPr lang="en-US" dirty="0"/>
                <a:t>[0 1 0]</a:t>
              </a:r>
            </a:p>
          </p:txBody>
        </p:sp>
      </p:grpSp>
      <p:grpSp>
        <p:nvGrpSpPr>
          <p:cNvPr id="7" name="Group 6">
            <a:extLst>
              <a:ext uri="{FF2B5EF4-FFF2-40B4-BE49-F238E27FC236}">
                <a16:creationId xmlns:a16="http://schemas.microsoft.com/office/drawing/2014/main" id="{8A4C0C6F-ABE6-4C23-80AB-3FC03CDC4DE1}"/>
              </a:ext>
            </a:extLst>
          </p:cNvPr>
          <p:cNvGrpSpPr/>
          <p:nvPr/>
        </p:nvGrpSpPr>
        <p:grpSpPr>
          <a:xfrm>
            <a:off x="5749954" y="2630883"/>
            <a:ext cx="5037807" cy="3304058"/>
            <a:chOff x="5749954" y="2630883"/>
            <a:chExt cx="5037807" cy="3304058"/>
          </a:xfrm>
        </p:grpSpPr>
        <p:cxnSp>
          <p:nvCxnSpPr>
            <p:cNvPr id="44" name="Straight Connector 43">
              <a:extLst>
                <a:ext uri="{FF2B5EF4-FFF2-40B4-BE49-F238E27FC236}">
                  <a16:creationId xmlns:a16="http://schemas.microsoft.com/office/drawing/2014/main" id="{7A9328CB-E99C-4A9C-A64C-70DE5E68EC77}"/>
                </a:ext>
              </a:extLst>
            </p:cNvPr>
            <p:cNvCxnSpPr>
              <a:cxnSpLocks/>
            </p:cNvCxnSpPr>
            <p:nvPr/>
          </p:nvCxnSpPr>
          <p:spPr>
            <a:xfrm>
              <a:off x="5749954" y="4033730"/>
              <a:ext cx="5037807" cy="1661541"/>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3298C69-71F1-4D3D-AAEF-C54116278AD0}"/>
                    </a:ext>
                  </a:extLst>
                </p:cNvPr>
                <p:cNvSpPr/>
                <p:nvPr/>
              </p:nvSpPr>
              <p:spPr>
                <a:xfrm>
                  <a:off x="7416804" y="2630883"/>
                  <a:ext cx="516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dirty="0">
                                <a:latin typeface="Cambria Math" panose="02040503050406030204" pitchFamily="18" charset="0"/>
                              </a:rPr>
                              <m:t>ℝ</m:t>
                            </m:r>
                          </m:e>
                          <m:sup>
                            <m:r>
                              <a:rPr lang="en-US" b="0" i="0" dirty="0" smtClean="0">
                                <a:latin typeface="Cambria Math" panose="02040503050406030204" pitchFamily="18" charset="0"/>
                              </a:rPr>
                              <m:t>3</m:t>
                            </m:r>
                          </m:sup>
                        </m:sSup>
                      </m:oMath>
                    </m:oMathPara>
                  </a14:m>
                  <a:endParaRPr lang="en-US" dirty="0"/>
                </a:p>
              </p:txBody>
            </p:sp>
          </mc:Choice>
          <mc:Fallback xmlns="">
            <p:sp>
              <p:nvSpPr>
                <p:cNvPr id="32" name="Rectangle 31">
                  <a:extLst>
                    <a:ext uri="{FF2B5EF4-FFF2-40B4-BE49-F238E27FC236}">
                      <a16:creationId xmlns:a16="http://schemas.microsoft.com/office/drawing/2014/main" id="{73298C69-71F1-4D3D-AAEF-C54116278AD0}"/>
                    </a:ext>
                  </a:extLst>
                </p:cNvPr>
                <p:cNvSpPr>
                  <a:spLocks noRot="1" noChangeAspect="1" noMove="1" noResize="1" noEditPoints="1" noAdjustHandles="1" noChangeArrowheads="1" noChangeShapeType="1" noTextEdit="1"/>
                </p:cNvSpPr>
                <p:nvPr/>
              </p:nvSpPr>
              <p:spPr>
                <a:xfrm>
                  <a:off x="7416804" y="2630883"/>
                  <a:ext cx="516423" cy="369332"/>
                </a:xfrm>
                <a:prstGeom prst="rect">
                  <a:avLst/>
                </a:prstGeom>
                <a:blipFill>
                  <a:blip r:embed="rId64"/>
                  <a:stretch>
                    <a:fillRect/>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8152BC84-E44C-4938-BC40-15E19B0B2532}"/>
                </a:ext>
              </a:extLst>
            </p:cNvPr>
            <p:cNvSpPr txBox="1"/>
            <p:nvPr/>
          </p:nvSpPr>
          <p:spPr>
            <a:xfrm>
              <a:off x="6200820" y="5565609"/>
              <a:ext cx="306280" cy="369332"/>
            </a:xfrm>
            <a:prstGeom prst="rect">
              <a:avLst/>
            </a:prstGeom>
            <a:noFill/>
          </p:spPr>
          <p:txBody>
            <a:bodyPr wrap="square" rtlCol="0">
              <a:spAutoFit/>
            </a:bodyPr>
            <a:lstStyle/>
            <a:p>
              <a:r>
                <a:rPr lang="en-US" i="1" dirty="0"/>
                <a:t>X</a:t>
              </a:r>
            </a:p>
          </p:txBody>
        </p:sp>
        <p:sp>
          <p:nvSpPr>
            <p:cNvPr id="52" name="TextBox 51">
              <a:extLst>
                <a:ext uri="{FF2B5EF4-FFF2-40B4-BE49-F238E27FC236}">
                  <a16:creationId xmlns:a16="http://schemas.microsoft.com/office/drawing/2014/main" id="{80F73F6A-1AF2-4871-B662-6902244B7747}"/>
                </a:ext>
              </a:extLst>
            </p:cNvPr>
            <p:cNvSpPr txBox="1"/>
            <p:nvPr/>
          </p:nvSpPr>
          <p:spPr>
            <a:xfrm>
              <a:off x="10447226" y="5163854"/>
              <a:ext cx="306280" cy="369332"/>
            </a:xfrm>
            <a:prstGeom prst="rect">
              <a:avLst/>
            </a:prstGeom>
            <a:noFill/>
          </p:spPr>
          <p:txBody>
            <a:bodyPr wrap="square" rtlCol="0">
              <a:spAutoFit/>
            </a:bodyPr>
            <a:lstStyle/>
            <a:p>
              <a:r>
                <a:rPr lang="en-US" i="1" dirty="0"/>
                <a:t>Y</a:t>
              </a:r>
            </a:p>
          </p:txBody>
        </p:sp>
        <p:sp>
          <p:nvSpPr>
            <p:cNvPr id="54" name="TextBox 53">
              <a:extLst>
                <a:ext uri="{FF2B5EF4-FFF2-40B4-BE49-F238E27FC236}">
                  <a16:creationId xmlns:a16="http://schemas.microsoft.com/office/drawing/2014/main" id="{305830E6-B146-4EFE-9521-A0CA69FD6019}"/>
                </a:ext>
              </a:extLst>
            </p:cNvPr>
            <p:cNvSpPr txBox="1"/>
            <p:nvPr/>
          </p:nvSpPr>
          <p:spPr>
            <a:xfrm>
              <a:off x="8212900" y="2690898"/>
              <a:ext cx="306280" cy="369332"/>
            </a:xfrm>
            <a:prstGeom prst="rect">
              <a:avLst/>
            </a:prstGeom>
            <a:noFill/>
          </p:spPr>
          <p:txBody>
            <a:bodyPr wrap="square" rtlCol="0">
              <a:spAutoFit/>
            </a:bodyPr>
            <a:lstStyle/>
            <a:p>
              <a:r>
                <a:rPr lang="en-US" i="1" dirty="0"/>
                <a:t>Z</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D407819-1468-4307-9D4C-483E1C6DFB46}"/>
                    </a:ext>
                  </a:extLst>
                </p:cNvPr>
                <p:cNvSpPr txBox="1"/>
                <p:nvPr/>
              </p:nvSpPr>
              <p:spPr>
                <a:xfrm>
                  <a:off x="8546506" y="3504625"/>
                  <a:ext cx="1064910" cy="8249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y</m:t>
                        </m:r>
                        <m:r>
                          <a:rPr lang="en-US" i="0">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1</m:t>
                                  </m:r>
                                </m:e>
                              </m:mr>
                              <m:mr>
                                <m:e>
                                  <m:r>
                                    <a:rPr lang="en-US" i="0">
                                      <a:latin typeface="Cambria Math" panose="02040503050406030204" pitchFamily="18" charset="0"/>
                                    </a:rPr>
                                    <m:t>2</m:t>
                                  </m:r>
                                </m:e>
                              </m:mr>
                              <m:mr>
                                <m:e>
                                  <m:r>
                                    <a:rPr lang="en-US" i="0">
                                      <a:latin typeface="Cambria Math" panose="02040503050406030204" pitchFamily="18" charset="0"/>
                                    </a:rPr>
                                    <m:t>3</m:t>
                                  </m:r>
                                </m:e>
                              </m:mr>
                            </m:m>
                          </m:e>
                        </m:d>
                      </m:oMath>
                    </m:oMathPara>
                  </a14:m>
                  <a:endParaRPr lang="en-US" dirty="0"/>
                </a:p>
              </p:txBody>
            </p:sp>
          </mc:Choice>
          <mc:Fallback xmlns="">
            <p:sp>
              <p:nvSpPr>
                <p:cNvPr id="46" name="TextBox 45">
                  <a:extLst>
                    <a:ext uri="{FF2B5EF4-FFF2-40B4-BE49-F238E27FC236}">
                      <a16:creationId xmlns:a16="http://schemas.microsoft.com/office/drawing/2014/main" id="{DD407819-1468-4307-9D4C-483E1C6DFB46}"/>
                    </a:ext>
                  </a:extLst>
                </p:cNvPr>
                <p:cNvSpPr txBox="1">
                  <a:spLocks noRot="1" noChangeAspect="1" noMove="1" noResize="1" noEditPoints="1" noAdjustHandles="1" noChangeArrowheads="1" noChangeShapeType="1" noTextEdit="1"/>
                </p:cNvSpPr>
                <p:nvPr/>
              </p:nvSpPr>
              <p:spPr>
                <a:xfrm>
                  <a:off x="8546506" y="3504625"/>
                  <a:ext cx="1064910" cy="824906"/>
                </a:xfrm>
                <a:prstGeom prst="rect">
                  <a:avLst/>
                </a:prstGeom>
                <a:blipFill>
                  <a:blip r:embed="rId65"/>
                  <a:stretch>
                    <a:fillRect/>
                  </a:stretch>
                </a:blipFill>
              </p:spPr>
              <p:txBody>
                <a:bodyPr/>
                <a:lstStyle/>
                <a:p>
                  <a:r>
                    <a:rPr lang="en-US">
                      <a:noFill/>
                    </a:rPr>
                    <a:t> </a:t>
                  </a:r>
                </a:p>
              </p:txBody>
            </p:sp>
          </mc:Fallback>
        </mc:AlternateContent>
        <p:cxnSp>
          <p:nvCxnSpPr>
            <p:cNvPr id="58" name="Straight Arrow Connector 57">
              <a:extLst>
                <a:ext uri="{FF2B5EF4-FFF2-40B4-BE49-F238E27FC236}">
                  <a16:creationId xmlns:a16="http://schemas.microsoft.com/office/drawing/2014/main" id="{4E85E1B2-DC1A-482D-B4A2-45B8D62A00AE}"/>
                </a:ext>
              </a:extLst>
            </p:cNvPr>
            <p:cNvCxnSpPr>
              <a:cxnSpLocks/>
            </p:cNvCxnSpPr>
            <p:nvPr/>
          </p:nvCxnSpPr>
          <p:spPr>
            <a:xfrm flipV="1">
              <a:off x="8127363" y="4329531"/>
              <a:ext cx="173215" cy="49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E17234E-DE15-45C2-BAE7-80F20110234B}"/>
                </a:ext>
              </a:extLst>
            </p:cNvPr>
            <p:cNvCxnSpPr/>
            <p:nvPr/>
          </p:nvCxnSpPr>
          <p:spPr>
            <a:xfrm>
              <a:off x="8127363" y="2884958"/>
              <a:ext cx="0" cy="194421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8D14475-8F82-47FA-9419-549C90145698}"/>
                </a:ext>
              </a:extLst>
            </p:cNvPr>
            <p:cNvCxnSpPr>
              <a:cxnSpLocks/>
            </p:cNvCxnSpPr>
            <p:nvPr/>
          </p:nvCxnSpPr>
          <p:spPr>
            <a:xfrm flipH="1">
              <a:off x="6441299" y="4829168"/>
              <a:ext cx="1713390" cy="1100831"/>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5B711DB-4478-4E02-9C92-CFDDED1A9017}"/>
                    </a:ext>
                  </a:extLst>
                </p:cNvPr>
                <p:cNvSpPr txBox="1"/>
                <p:nvPr/>
              </p:nvSpPr>
              <p:spPr>
                <a:xfrm>
                  <a:off x="6184988" y="4506994"/>
                  <a:ext cx="970201"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plcHide m:val="on"/>
                                <m:mcs>
                                  <m:mc>
                                    <m:mcPr>
                                      <m:count m:val="1"/>
                                      <m:mcJc m:val="center"/>
                                    </m:mcPr>
                                  </m:mc>
                                </m:mcs>
                                <m:ctrlPr>
                                  <a:rPr lang="en-US" i="1" smtClean="0">
                                    <a:latin typeface="Cambria Math" panose="02040503050406030204" pitchFamily="18" charset="0"/>
                                  </a:rPr>
                                </m:ctrlPr>
                              </m:mPr>
                              <m:mr>
                                <m:e>
                                  <m:r>
                                    <a:rPr lang="en-US" i="1" smtClean="0">
                                      <a:latin typeface="Cambria Math" panose="02040503050406030204" pitchFamily="18" charset="0"/>
                                    </a:rPr>
                                    <m:t>2</m:t>
                                  </m:r>
                                </m:e>
                              </m:mr>
                              <m:mr>
                                <m:e>
                                  <m:r>
                                    <a:rPr lang="en-US" i="1" smtClean="0">
                                      <a:latin typeface="Cambria Math" panose="02040503050406030204" pitchFamily="18" charset="0"/>
                                    </a:rPr>
                                    <m:t>−1</m:t>
                                  </m:r>
                                </m:e>
                              </m:mr>
                              <m:mr>
                                <m:e>
                                  <m:r>
                                    <a:rPr lang="en-US" i="1" smtClean="0">
                                      <a:latin typeface="Cambria Math" panose="02040503050406030204" pitchFamily="18" charset="0"/>
                                    </a:rPr>
                                    <m:t>0</m:t>
                                  </m:r>
                                </m:e>
                              </m:mr>
                            </m:m>
                          </m:e>
                        </m:d>
                      </m:oMath>
                    </m:oMathPara>
                  </a14:m>
                  <a:endParaRPr lang="en-US" dirty="0"/>
                </a:p>
              </p:txBody>
            </p:sp>
          </mc:Choice>
          <mc:Fallback xmlns="">
            <p:sp>
              <p:nvSpPr>
                <p:cNvPr id="45" name="TextBox 44">
                  <a:extLst>
                    <a:ext uri="{FF2B5EF4-FFF2-40B4-BE49-F238E27FC236}">
                      <a16:creationId xmlns:a16="http://schemas.microsoft.com/office/drawing/2014/main" id="{25B711DB-4478-4E02-9C92-CFDDED1A9017}"/>
                    </a:ext>
                  </a:extLst>
                </p:cNvPr>
                <p:cNvSpPr txBox="1">
                  <a:spLocks noRot="1" noChangeAspect="1" noMove="1" noResize="1" noEditPoints="1" noAdjustHandles="1" noChangeArrowheads="1" noChangeShapeType="1" noTextEdit="1"/>
                </p:cNvSpPr>
                <p:nvPr/>
              </p:nvSpPr>
              <p:spPr>
                <a:xfrm>
                  <a:off x="6184988" y="4506994"/>
                  <a:ext cx="970201" cy="732573"/>
                </a:xfrm>
                <a:prstGeom prst="rect">
                  <a:avLst/>
                </a:prstGeom>
                <a:blipFill>
                  <a:blip r:embed="rId66"/>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26EF8E8A-F375-4331-AF37-43D6661894E2}"/>
                </a:ext>
              </a:extLst>
            </p:cNvPr>
            <p:cNvCxnSpPr>
              <a:cxnSpLocks/>
            </p:cNvCxnSpPr>
            <p:nvPr/>
          </p:nvCxnSpPr>
          <p:spPr>
            <a:xfrm flipH="1">
              <a:off x="7542776" y="4807588"/>
              <a:ext cx="635520" cy="97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BD318731-29E8-4ABF-BEB9-80BBC90981DA}"/>
              </a:ext>
            </a:extLst>
          </p:cNvPr>
          <p:cNvSpPr txBox="1"/>
          <p:nvPr/>
        </p:nvSpPr>
        <p:spPr>
          <a:xfrm>
            <a:off x="9906000" y="1188193"/>
            <a:ext cx="2286000" cy="923330"/>
          </a:xfrm>
          <a:prstGeom prst="rect">
            <a:avLst/>
          </a:prstGeom>
          <a:noFill/>
        </p:spPr>
        <p:txBody>
          <a:bodyPr wrap="square" rtlCol="0">
            <a:spAutoFit/>
          </a:bodyPr>
          <a:lstStyle/>
          <a:p>
            <a:r>
              <a:rPr lang="en-US" dirty="0"/>
              <a:t>Are orthonormal vectors linearly independent ?</a:t>
            </a:r>
          </a:p>
        </p:txBody>
      </p:sp>
      <p:grpSp>
        <p:nvGrpSpPr>
          <p:cNvPr id="28" name="Group 27">
            <a:extLst>
              <a:ext uri="{FF2B5EF4-FFF2-40B4-BE49-F238E27FC236}">
                <a16:creationId xmlns:a16="http://schemas.microsoft.com/office/drawing/2014/main" id="{FE0EECD2-933F-41A2-B5E1-0155D4A5B77B}"/>
              </a:ext>
            </a:extLst>
          </p:cNvPr>
          <p:cNvGrpSpPr/>
          <p:nvPr/>
        </p:nvGrpSpPr>
        <p:grpSpPr>
          <a:xfrm>
            <a:off x="9279082" y="923059"/>
            <a:ext cx="2614289" cy="1305244"/>
            <a:chOff x="9279082" y="923059"/>
            <a:chExt cx="2614289" cy="1305244"/>
          </a:xfrm>
        </p:grpSpPr>
        <p:sp>
          <p:nvSpPr>
            <p:cNvPr id="70" name="Rectangle 69">
              <a:extLst>
                <a:ext uri="{FF2B5EF4-FFF2-40B4-BE49-F238E27FC236}">
                  <a16:creationId xmlns:a16="http://schemas.microsoft.com/office/drawing/2014/main" id="{37F409A0-8329-4F1F-A3A2-6DCD14D17DE7}"/>
                </a:ext>
              </a:extLst>
            </p:cNvPr>
            <p:cNvSpPr/>
            <p:nvPr/>
          </p:nvSpPr>
          <p:spPr>
            <a:xfrm>
              <a:off x="9279082" y="923059"/>
              <a:ext cx="2614289" cy="1305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64B1427-7FCF-47C6-9388-51FB8251E36F}"/>
                </a:ext>
              </a:extLst>
            </p:cNvPr>
            <p:cNvSpPr txBox="1"/>
            <p:nvPr/>
          </p:nvSpPr>
          <p:spPr>
            <a:xfrm>
              <a:off x="9295746" y="978063"/>
              <a:ext cx="880623" cy="369332"/>
            </a:xfrm>
            <a:prstGeom prst="rect">
              <a:avLst/>
            </a:prstGeom>
            <a:noFill/>
          </p:spPr>
          <p:txBody>
            <a:bodyPr wrap="square">
              <a:spAutoFit/>
            </a:bodyPr>
            <a:lstStyle/>
            <a:p>
              <a:r>
                <a:rPr lang="en-US" b="1" dirty="0"/>
                <a:t>Poll  : </a:t>
              </a:r>
            </a:p>
          </p:txBody>
        </p:sp>
      </p:grpSp>
    </p:spTree>
    <p:extLst>
      <p:ext uri="{BB962C8B-B14F-4D97-AF65-F5344CB8AC3E}">
        <p14:creationId xmlns:p14="http://schemas.microsoft.com/office/powerpoint/2010/main" val="417234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1000"/>
                                        <p:tgtEl>
                                          <p:spTgt spid="69"/>
                                        </p:tgtEl>
                                      </p:cBhvr>
                                    </p:animEffect>
                                    <p:anim calcmode="lin" valueType="num">
                                      <p:cBhvr>
                                        <p:cTn id="43" dur="1000" fill="hold"/>
                                        <p:tgtEl>
                                          <p:spTgt spid="69"/>
                                        </p:tgtEl>
                                        <p:attrNameLst>
                                          <p:attrName>ppt_x</p:attrName>
                                        </p:attrNameLst>
                                      </p:cBhvr>
                                      <p:tavLst>
                                        <p:tav tm="0">
                                          <p:val>
                                            <p:strVal val="#ppt_x"/>
                                          </p:val>
                                        </p:tav>
                                        <p:tav tm="100000">
                                          <p:val>
                                            <p:strVal val="#ppt_x"/>
                                          </p:val>
                                        </p:tav>
                                      </p:tavLst>
                                    </p:anim>
                                    <p:anim calcmode="lin" valueType="num">
                                      <p:cBhvr>
                                        <p:cTn id="4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arallelogram 71">
            <a:extLst>
              <a:ext uri="{FF2B5EF4-FFF2-40B4-BE49-F238E27FC236}">
                <a16:creationId xmlns:a16="http://schemas.microsoft.com/office/drawing/2014/main" id="{B10E9A9C-54EB-40D8-90D9-0C5A426557AF}"/>
              </a:ext>
            </a:extLst>
          </p:cNvPr>
          <p:cNvSpPr/>
          <p:nvPr/>
        </p:nvSpPr>
        <p:spPr>
          <a:xfrm rot="1309332">
            <a:off x="428220" y="4394182"/>
            <a:ext cx="5149264" cy="2193013"/>
          </a:xfrm>
          <a:prstGeom prst="parallelogram">
            <a:avLst>
              <a:gd name="adj" fmla="val 86553"/>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294D20-5533-481C-A381-BD921BBDA10F}"/>
              </a:ext>
            </a:extLst>
          </p:cNvPr>
          <p:cNvSpPr txBox="1"/>
          <p:nvPr/>
        </p:nvSpPr>
        <p:spPr>
          <a:xfrm>
            <a:off x="205111" y="118017"/>
            <a:ext cx="6856137" cy="461665"/>
          </a:xfrm>
          <a:prstGeom prst="rect">
            <a:avLst/>
          </a:prstGeom>
          <a:noFill/>
        </p:spPr>
        <p:txBody>
          <a:bodyPr wrap="square" rtlCol="0">
            <a:spAutoFit/>
          </a:bodyPr>
          <a:lstStyle/>
          <a:p>
            <a:r>
              <a:rPr lang="en-US" sz="2400" b="1" dirty="0">
                <a:solidFill>
                  <a:srgbClr val="00B0F0"/>
                </a:solidFill>
              </a:rPr>
              <a:t>Orthogonal Subspaces</a:t>
            </a:r>
            <a:endParaRPr lang="en-IN" sz="2400" b="1" dirty="0">
              <a:solidFill>
                <a:srgbClr val="00B0F0"/>
              </a:solidFill>
            </a:endParaRPr>
          </a:p>
        </p:txBody>
      </p:sp>
      <p:sp>
        <p:nvSpPr>
          <p:cNvPr id="69" name="TextBox 68">
            <a:extLst>
              <a:ext uri="{FF2B5EF4-FFF2-40B4-BE49-F238E27FC236}">
                <a16:creationId xmlns:a16="http://schemas.microsoft.com/office/drawing/2014/main" id="{BD318731-29E8-4ABF-BEB9-80BBC90981DA}"/>
              </a:ext>
            </a:extLst>
          </p:cNvPr>
          <p:cNvSpPr txBox="1"/>
          <p:nvPr/>
        </p:nvSpPr>
        <p:spPr>
          <a:xfrm>
            <a:off x="9207729" y="2677807"/>
            <a:ext cx="2286000" cy="1477328"/>
          </a:xfrm>
          <a:prstGeom prst="rect">
            <a:avLst/>
          </a:prstGeom>
          <a:noFill/>
        </p:spPr>
        <p:txBody>
          <a:bodyPr wrap="square" rtlCol="0">
            <a:spAutoFit/>
          </a:bodyPr>
          <a:lstStyle/>
          <a:p>
            <a:r>
              <a:rPr lang="en-US" dirty="0"/>
              <a:t>X-Y plane and Y-Z plane forms 2 sub-spaces. Are they orthogonal subspaces ?</a:t>
            </a:r>
          </a:p>
        </p:txBody>
      </p:sp>
      <p:grpSp>
        <p:nvGrpSpPr>
          <p:cNvPr id="28" name="Group 27">
            <a:extLst>
              <a:ext uri="{FF2B5EF4-FFF2-40B4-BE49-F238E27FC236}">
                <a16:creationId xmlns:a16="http://schemas.microsoft.com/office/drawing/2014/main" id="{FE0EECD2-933F-41A2-B5E1-0155D4A5B77B}"/>
              </a:ext>
            </a:extLst>
          </p:cNvPr>
          <p:cNvGrpSpPr/>
          <p:nvPr/>
        </p:nvGrpSpPr>
        <p:grpSpPr>
          <a:xfrm>
            <a:off x="8612233" y="2401305"/>
            <a:ext cx="2774578" cy="1767839"/>
            <a:chOff x="9279082" y="923059"/>
            <a:chExt cx="2614289" cy="1305244"/>
          </a:xfrm>
        </p:grpSpPr>
        <p:sp>
          <p:nvSpPr>
            <p:cNvPr id="70" name="Rectangle 69">
              <a:extLst>
                <a:ext uri="{FF2B5EF4-FFF2-40B4-BE49-F238E27FC236}">
                  <a16:creationId xmlns:a16="http://schemas.microsoft.com/office/drawing/2014/main" id="{37F409A0-8329-4F1F-A3A2-6DCD14D17DE7}"/>
                </a:ext>
              </a:extLst>
            </p:cNvPr>
            <p:cNvSpPr/>
            <p:nvPr/>
          </p:nvSpPr>
          <p:spPr>
            <a:xfrm>
              <a:off x="9279082" y="923059"/>
              <a:ext cx="2614289" cy="1305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64B1427-7FCF-47C6-9388-51FB8251E36F}"/>
                </a:ext>
              </a:extLst>
            </p:cNvPr>
            <p:cNvSpPr txBox="1"/>
            <p:nvPr/>
          </p:nvSpPr>
          <p:spPr>
            <a:xfrm>
              <a:off x="9295746" y="978063"/>
              <a:ext cx="880623" cy="369332"/>
            </a:xfrm>
            <a:prstGeom prst="rect">
              <a:avLst/>
            </a:prstGeom>
            <a:noFill/>
          </p:spPr>
          <p:txBody>
            <a:bodyPr wrap="square">
              <a:spAutoFit/>
            </a:bodyPr>
            <a:lstStyle/>
            <a:p>
              <a:r>
                <a:rPr lang="en-US" b="1" dirty="0"/>
                <a:t>Poll  : </a:t>
              </a:r>
            </a:p>
          </p:txBody>
        </p:sp>
      </p:grpSp>
      <p:sp>
        <p:nvSpPr>
          <p:cNvPr id="48" name="TextBox 47">
            <a:extLst>
              <a:ext uri="{FF2B5EF4-FFF2-40B4-BE49-F238E27FC236}">
                <a16:creationId xmlns:a16="http://schemas.microsoft.com/office/drawing/2014/main" id="{73EDCF5F-858F-4C1C-8632-2998764403FB}"/>
              </a:ext>
            </a:extLst>
          </p:cNvPr>
          <p:cNvSpPr txBox="1"/>
          <p:nvPr/>
        </p:nvSpPr>
        <p:spPr>
          <a:xfrm>
            <a:off x="266054" y="1255662"/>
            <a:ext cx="6141902"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Subspace S is orthogonal to subspace T means: </a:t>
            </a:r>
            <a:r>
              <a:rPr lang="en-US" b="1" i="0" dirty="0">
                <a:solidFill>
                  <a:srgbClr val="202124"/>
                </a:solidFill>
                <a:effectLst/>
                <a:latin typeface="arial" panose="020B0604020202020204" pitchFamily="34" charset="0"/>
              </a:rPr>
              <a:t>every vector in S is orthogonal</a:t>
            </a:r>
            <a:r>
              <a:rPr lang="en-US" b="0" i="0" dirty="0">
                <a:solidFill>
                  <a:srgbClr val="202124"/>
                </a:solidFill>
                <a:effectLst/>
                <a:latin typeface="arial" panose="020B0604020202020204" pitchFamily="34" charset="0"/>
              </a:rPr>
              <a:t> to every vector in T.</a:t>
            </a:r>
            <a:endParaRPr lang="en-IN" dirty="0"/>
          </a:p>
        </p:txBody>
      </p:sp>
      <p:grpSp>
        <p:nvGrpSpPr>
          <p:cNvPr id="55" name="Group 54">
            <a:extLst>
              <a:ext uri="{FF2B5EF4-FFF2-40B4-BE49-F238E27FC236}">
                <a16:creationId xmlns:a16="http://schemas.microsoft.com/office/drawing/2014/main" id="{6E59CEF6-485E-4F58-93F8-49BA082A1A35}"/>
              </a:ext>
            </a:extLst>
          </p:cNvPr>
          <p:cNvGrpSpPr/>
          <p:nvPr/>
        </p:nvGrpSpPr>
        <p:grpSpPr>
          <a:xfrm>
            <a:off x="1468142" y="2993270"/>
            <a:ext cx="2878202" cy="2194126"/>
            <a:chOff x="621437" y="1225118"/>
            <a:chExt cx="3905379" cy="3045041"/>
          </a:xfrm>
        </p:grpSpPr>
        <p:cxnSp>
          <p:nvCxnSpPr>
            <p:cNvPr id="57" name="Straight Connector 56">
              <a:extLst>
                <a:ext uri="{FF2B5EF4-FFF2-40B4-BE49-F238E27FC236}">
                  <a16:creationId xmlns:a16="http://schemas.microsoft.com/office/drawing/2014/main" id="{63AF53BE-A58A-4F61-B6EC-B1618ED46D0F}"/>
                </a:ext>
              </a:extLst>
            </p:cNvPr>
            <p:cNvCxnSpPr/>
            <p:nvPr/>
          </p:nvCxnSpPr>
          <p:spPr>
            <a:xfrm>
              <a:off x="2334827" y="1225118"/>
              <a:ext cx="0" cy="194421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DCBB30D-C35E-4D7A-ADBD-132F8CD4D1F4}"/>
                </a:ext>
              </a:extLst>
            </p:cNvPr>
            <p:cNvCxnSpPr>
              <a:cxnSpLocks/>
            </p:cNvCxnSpPr>
            <p:nvPr/>
          </p:nvCxnSpPr>
          <p:spPr>
            <a:xfrm flipH="1">
              <a:off x="621437" y="3169328"/>
              <a:ext cx="1713390" cy="1100831"/>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615335C0-CD45-4F1D-BDDE-0AA0FDC55CFF}"/>
                </a:ext>
              </a:extLst>
            </p:cNvPr>
            <p:cNvCxnSpPr>
              <a:cxnSpLocks/>
            </p:cNvCxnSpPr>
            <p:nvPr/>
          </p:nvCxnSpPr>
          <p:spPr>
            <a:xfrm>
              <a:off x="2334827" y="3169328"/>
              <a:ext cx="2191989" cy="63919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1" name="Group 60">
            <a:extLst>
              <a:ext uri="{FF2B5EF4-FFF2-40B4-BE49-F238E27FC236}">
                <a16:creationId xmlns:a16="http://schemas.microsoft.com/office/drawing/2014/main" id="{BEE7FC57-85FC-48B1-A4B5-30CA692B84CD}"/>
              </a:ext>
            </a:extLst>
          </p:cNvPr>
          <p:cNvGrpSpPr/>
          <p:nvPr/>
        </p:nvGrpSpPr>
        <p:grpSpPr>
          <a:xfrm>
            <a:off x="2746154" y="4394184"/>
            <a:ext cx="1141300" cy="565201"/>
            <a:chOff x="1936422" y="2200173"/>
            <a:chExt cx="1141300" cy="565201"/>
          </a:xfrm>
        </p:grpSpPr>
        <p:cxnSp>
          <p:nvCxnSpPr>
            <p:cNvPr id="62" name="Straight Arrow Connector 61">
              <a:extLst>
                <a:ext uri="{FF2B5EF4-FFF2-40B4-BE49-F238E27FC236}">
                  <a16:creationId xmlns:a16="http://schemas.microsoft.com/office/drawing/2014/main" id="{A61087E9-DD82-487F-8E67-1EF823FBDB5B}"/>
                </a:ext>
              </a:extLst>
            </p:cNvPr>
            <p:cNvCxnSpPr/>
            <p:nvPr/>
          </p:nvCxnSpPr>
          <p:spPr>
            <a:xfrm>
              <a:off x="1936422" y="2200173"/>
              <a:ext cx="921367" cy="552454"/>
            </a:xfrm>
            <a:prstGeom prst="straightConnector1">
              <a:avLst/>
            </a:prstGeom>
            <a:ln w="28575">
              <a:tailEnd type="triangle"/>
            </a:ln>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0F03B817-896D-4D44-97AC-1D05A558A8D2}"/>
                </a:ext>
              </a:extLst>
            </p:cNvPr>
            <p:cNvSpPr txBox="1"/>
            <p:nvPr/>
          </p:nvSpPr>
          <p:spPr>
            <a:xfrm>
              <a:off x="2823600" y="2396042"/>
              <a:ext cx="254122" cy="369332"/>
            </a:xfrm>
            <a:prstGeom prst="rect">
              <a:avLst/>
            </a:prstGeom>
            <a:noFill/>
          </p:spPr>
          <p:txBody>
            <a:bodyPr wrap="square" rtlCol="0">
              <a:spAutoFit/>
            </a:bodyPr>
            <a:lstStyle/>
            <a:p>
              <a:r>
                <a:rPr lang="en-US" b="1" dirty="0"/>
                <a:t>u</a:t>
              </a:r>
            </a:p>
          </p:txBody>
        </p:sp>
      </p:grpSp>
      <p:grpSp>
        <p:nvGrpSpPr>
          <p:cNvPr id="64" name="Group 63">
            <a:extLst>
              <a:ext uri="{FF2B5EF4-FFF2-40B4-BE49-F238E27FC236}">
                <a16:creationId xmlns:a16="http://schemas.microsoft.com/office/drawing/2014/main" id="{BC73FAC0-7641-4B15-9211-501DA4FD50AB}"/>
              </a:ext>
            </a:extLst>
          </p:cNvPr>
          <p:cNvGrpSpPr/>
          <p:nvPr/>
        </p:nvGrpSpPr>
        <p:grpSpPr>
          <a:xfrm>
            <a:off x="2468850" y="4361134"/>
            <a:ext cx="315876" cy="755439"/>
            <a:chOff x="1659118" y="2200173"/>
            <a:chExt cx="315876" cy="755439"/>
          </a:xfrm>
        </p:grpSpPr>
        <p:cxnSp>
          <p:nvCxnSpPr>
            <p:cNvPr id="65" name="Straight Arrow Connector 64">
              <a:extLst>
                <a:ext uri="{FF2B5EF4-FFF2-40B4-BE49-F238E27FC236}">
                  <a16:creationId xmlns:a16="http://schemas.microsoft.com/office/drawing/2014/main" id="{6E7CF46B-48C7-4256-A106-1D8C668BA5F8}"/>
                </a:ext>
              </a:extLst>
            </p:cNvPr>
            <p:cNvCxnSpPr>
              <a:cxnSpLocks/>
            </p:cNvCxnSpPr>
            <p:nvPr/>
          </p:nvCxnSpPr>
          <p:spPr>
            <a:xfrm flipH="1">
              <a:off x="1659118" y="2200173"/>
              <a:ext cx="262031" cy="518459"/>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8897E934-281F-44F3-9E2B-C1D39A4B1CCF}"/>
                </a:ext>
              </a:extLst>
            </p:cNvPr>
            <p:cNvSpPr txBox="1"/>
            <p:nvPr/>
          </p:nvSpPr>
          <p:spPr>
            <a:xfrm>
              <a:off x="1720872" y="2586280"/>
              <a:ext cx="254122" cy="369332"/>
            </a:xfrm>
            <a:prstGeom prst="rect">
              <a:avLst/>
            </a:prstGeom>
            <a:noFill/>
          </p:spPr>
          <p:txBody>
            <a:bodyPr wrap="square" rtlCol="0">
              <a:spAutoFit/>
            </a:bodyPr>
            <a:lstStyle/>
            <a:p>
              <a:r>
                <a:rPr lang="en-US" b="1" dirty="0"/>
                <a:t>v</a:t>
              </a:r>
            </a:p>
          </p:txBody>
        </p:sp>
      </p:grpSp>
      <p:sp>
        <p:nvSpPr>
          <p:cNvPr id="29" name="TextBox 28">
            <a:extLst>
              <a:ext uri="{FF2B5EF4-FFF2-40B4-BE49-F238E27FC236}">
                <a16:creationId xmlns:a16="http://schemas.microsoft.com/office/drawing/2014/main" id="{AA706ED9-3E8D-4C77-91AB-1C7FC8ADA7EB}"/>
              </a:ext>
            </a:extLst>
          </p:cNvPr>
          <p:cNvSpPr txBox="1"/>
          <p:nvPr/>
        </p:nvSpPr>
        <p:spPr>
          <a:xfrm>
            <a:off x="2417525" y="5790112"/>
            <a:ext cx="1615461" cy="369332"/>
          </a:xfrm>
          <a:prstGeom prst="rect">
            <a:avLst/>
          </a:prstGeom>
          <a:noFill/>
        </p:spPr>
        <p:txBody>
          <a:bodyPr wrap="square" rtlCol="0">
            <a:spAutoFit/>
          </a:bodyPr>
          <a:lstStyle/>
          <a:p>
            <a:r>
              <a:rPr lang="en-US" b="1" dirty="0"/>
              <a:t>S= span { v, u}</a:t>
            </a:r>
            <a:endParaRPr lang="en-IN" b="1" dirty="0"/>
          </a:p>
        </p:txBody>
      </p:sp>
      <p:grpSp>
        <p:nvGrpSpPr>
          <p:cNvPr id="73" name="Group 72">
            <a:extLst>
              <a:ext uri="{FF2B5EF4-FFF2-40B4-BE49-F238E27FC236}">
                <a16:creationId xmlns:a16="http://schemas.microsoft.com/office/drawing/2014/main" id="{865BCBAD-C2BB-4250-A521-0AD5EE886972}"/>
              </a:ext>
            </a:extLst>
          </p:cNvPr>
          <p:cNvGrpSpPr/>
          <p:nvPr/>
        </p:nvGrpSpPr>
        <p:grpSpPr>
          <a:xfrm rot="9201899">
            <a:off x="2500410" y="3583189"/>
            <a:ext cx="315876" cy="755439"/>
            <a:chOff x="1659118" y="2200173"/>
            <a:chExt cx="315876" cy="755439"/>
          </a:xfrm>
        </p:grpSpPr>
        <p:cxnSp>
          <p:nvCxnSpPr>
            <p:cNvPr id="74" name="Straight Arrow Connector 73">
              <a:extLst>
                <a:ext uri="{FF2B5EF4-FFF2-40B4-BE49-F238E27FC236}">
                  <a16:creationId xmlns:a16="http://schemas.microsoft.com/office/drawing/2014/main" id="{D081BC47-C98E-4D50-B5A1-A190BE8A2358}"/>
                </a:ext>
              </a:extLst>
            </p:cNvPr>
            <p:cNvCxnSpPr>
              <a:cxnSpLocks/>
            </p:cNvCxnSpPr>
            <p:nvPr/>
          </p:nvCxnSpPr>
          <p:spPr>
            <a:xfrm flipH="1">
              <a:off x="1659118" y="2200173"/>
              <a:ext cx="262031" cy="518459"/>
            </a:xfrm>
            <a:prstGeom prst="straightConnector1">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610542EA-F949-4C2D-A672-BA29633FCD16}"/>
                </a:ext>
              </a:extLst>
            </p:cNvPr>
            <p:cNvSpPr txBox="1"/>
            <p:nvPr/>
          </p:nvSpPr>
          <p:spPr>
            <a:xfrm rot="12536489">
              <a:off x="1720872" y="2586280"/>
              <a:ext cx="254122" cy="369332"/>
            </a:xfrm>
            <a:prstGeom prst="rect">
              <a:avLst/>
            </a:prstGeom>
            <a:noFill/>
          </p:spPr>
          <p:txBody>
            <a:bodyPr wrap="square" rtlCol="0">
              <a:spAutoFit/>
            </a:bodyPr>
            <a:lstStyle/>
            <a:p>
              <a:r>
                <a:rPr lang="en-US" b="1" dirty="0"/>
                <a:t>x</a:t>
              </a:r>
            </a:p>
          </p:txBody>
        </p:sp>
      </p:grpSp>
      <p:sp>
        <p:nvSpPr>
          <p:cNvPr id="76" name="TextBox 75">
            <a:extLst>
              <a:ext uri="{FF2B5EF4-FFF2-40B4-BE49-F238E27FC236}">
                <a16:creationId xmlns:a16="http://schemas.microsoft.com/office/drawing/2014/main" id="{70544A35-5E92-4985-88AB-6FF7794F0461}"/>
              </a:ext>
            </a:extLst>
          </p:cNvPr>
          <p:cNvSpPr txBox="1"/>
          <p:nvPr/>
        </p:nvSpPr>
        <p:spPr>
          <a:xfrm>
            <a:off x="3225255" y="2826943"/>
            <a:ext cx="1615461" cy="369332"/>
          </a:xfrm>
          <a:prstGeom prst="rect">
            <a:avLst/>
          </a:prstGeom>
          <a:noFill/>
        </p:spPr>
        <p:txBody>
          <a:bodyPr wrap="square" rtlCol="0">
            <a:spAutoFit/>
          </a:bodyPr>
          <a:lstStyle/>
          <a:p>
            <a:r>
              <a:rPr lang="en-US" b="1" dirty="0"/>
              <a:t>T = span { x}</a:t>
            </a:r>
            <a:endParaRPr lang="en-IN" b="1" dirty="0"/>
          </a:p>
        </p:txBody>
      </p:sp>
    </p:spTree>
    <p:extLst>
      <p:ext uri="{BB962C8B-B14F-4D97-AF65-F5344CB8AC3E}">
        <p14:creationId xmlns:p14="http://schemas.microsoft.com/office/powerpoint/2010/main" val="341837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animEffect transition="in" filter="fade">
                                      <p:cBhvr>
                                        <p:cTn id="23" dur="500"/>
                                        <p:tgtEl>
                                          <p:spTgt spid="6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p:cTn id="28" dur="500" fill="hold"/>
                                        <p:tgtEl>
                                          <p:spTgt spid="64"/>
                                        </p:tgtEl>
                                        <p:attrNameLst>
                                          <p:attrName>ppt_w</p:attrName>
                                        </p:attrNameLst>
                                      </p:cBhvr>
                                      <p:tavLst>
                                        <p:tav tm="0">
                                          <p:val>
                                            <p:fltVal val="0"/>
                                          </p:val>
                                        </p:tav>
                                        <p:tav tm="100000">
                                          <p:val>
                                            <p:strVal val="#ppt_w"/>
                                          </p:val>
                                        </p:tav>
                                      </p:tavLst>
                                    </p:anim>
                                    <p:anim calcmode="lin" valueType="num">
                                      <p:cBhvr>
                                        <p:cTn id="29" dur="500" fill="hold"/>
                                        <p:tgtEl>
                                          <p:spTgt spid="64"/>
                                        </p:tgtEl>
                                        <p:attrNameLst>
                                          <p:attrName>ppt_h</p:attrName>
                                        </p:attrNameLst>
                                      </p:cBhvr>
                                      <p:tavLst>
                                        <p:tav tm="0">
                                          <p:val>
                                            <p:fltVal val="0"/>
                                          </p:val>
                                        </p:tav>
                                        <p:tav tm="100000">
                                          <p:val>
                                            <p:strVal val="#ppt_h"/>
                                          </p:val>
                                        </p:tav>
                                      </p:tavLst>
                                    </p:anim>
                                    <p:animEffect transition="in" filter="fade">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p:cTn id="35" dur="500" fill="hold"/>
                                        <p:tgtEl>
                                          <p:spTgt spid="72"/>
                                        </p:tgtEl>
                                        <p:attrNameLst>
                                          <p:attrName>ppt_w</p:attrName>
                                        </p:attrNameLst>
                                      </p:cBhvr>
                                      <p:tavLst>
                                        <p:tav tm="0">
                                          <p:val>
                                            <p:fltVal val="0"/>
                                          </p:val>
                                        </p:tav>
                                        <p:tav tm="100000">
                                          <p:val>
                                            <p:strVal val="#ppt_w"/>
                                          </p:val>
                                        </p:tav>
                                      </p:tavLst>
                                    </p:anim>
                                    <p:anim calcmode="lin" valueType="num">
                                      <p:cBhvr>
                                        <p:cTn id="36" dur="500" fill="hold"/>
                                        <p:tgtEl>
                                          <p:spTgt spid="72"/>
                                        </p:tgtEl>
                                        <p:attrNameLst>
                                          <p:attrName>ppt_h</p:attrName>
                                        </p:attrNameLst>
                                      </p:cBhvr>
                                      <p:tavLst>
                                        <p:tav tm="0">
                                          <p:val>
                                            <p:fltVal val="0"/>
                                          </p:val>
                                        </p:tav>
                                        <p:tav tm="100000">
                                          <p:val>
                                            <p:strVal val="#ppt_h"/>
                                          </p:val>
                                        </p:tav>
                                      </p:tavLst>
                                    </p:anim>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1000"/>
                                        <p:tgtEl>
                                          <p:spTgt spid="73"/>
                                        </p:tgtEl>
                                      </p:cBhvr>
                                    </p:animEffect>
                                    <p:anim calcmode="lin" valueType="num">
                                      <p:cBhvr>
                                        <p:cTn id="43" dur="1000" fill="hold"/>
                                        <p:tgtEl>
                                          <p:spTgt spid="73"/>
                                        </p:tgtEl>
                                        <p:attrNameLst>
                                          <p:attrName>ppt_x</p:attrName>
                                        </p:attrNameLst>
                                      </p:cBhvr>
                                      <p:tavLst>
                                        <p:tav tm="0">
                                          <p:val>
                                            <p:strVal val="#ppt_x"/>
                                          </p:val>
                                        </p:tav>
                                        <p:tav tm="100000">
                                          <p:val>
                                            <p:strVal val="#ppt_x"/>
                                          </p:val>
                                        </p:tav>
                                      </p:tavLst>
                                    </p:anim>
                                    <p:anim calcmode="lin" valueType="num">
                                      <p:cBhvr>
                                        <p:cTn id="44" dur="1000" fill="hold"/>
                                        <p:tgtEl>
                                          <p:spTgt spid="7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1000"/>
                                        <p:tgtEl>
                                          <p:spTgt spid="76"/>
                                        </p:tgtEl>
                                      </p:cBhvr>
                                    </p:animEffect>
                                    <p:anim calcmode="lin" valueType="num">
                                      <p:cBhvr>
                                        <p:cTn id="48" dur="1000" fill="hold"/>
                                        <p:tgtEl>
                                          <p:spTgt spid="76"/>
                                        </p:tgtEl>
                                        <p:attrNameLst>
                                          <p:attrName>ppt_x</p:attrName>
                                        </p:attrNameLst>
                                      </p:cBhvr>
                                      <p:tavLst>
                                        <p:tav tm="0">
                                          <p:val>
                                            <p:strVal val="#ppt_x"/>
                                          </p:val>
                                        </p:tav>
                                        <p:tav tm="100000">
                                          <p:val>
                                            <p:strVal val="#ppt_x"/>
                                          </p:val>
                                        </p:tav>
                                      </p:tavLst>
                                    </p:anim>
                                    <p:anim calcmode="lin" valueType="num">
                                      <p:cBhvr>
                                        <p:cTn id="49"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500" fill="hold"/>
                                        <p:tgtEl>
                                          <p:spTgt spid="28"/>
                                        </p:tgtEl>
                                        <p:attrNameLst>
                                          <p:attrName>ppt_w</p:attrName>
                                        </p:attrNameLst>
                                      </p:cBhvr>
                                      <p:tavLst>
                                        <p:tav tm="0">
                                          <p:val>
                                            <p:fltVal val="0"/>
                                          </p:val>
                                        </p:tav>
                                        <p:tav tm="100000">
                                          <p:val>
                                            <p:strVal val="#ppt_w"/>
                                          </p:val>
                                        </p:tav>
                                      </p:tavLst>
                                    </p:anim>
                                    <p:anim calcmode="lin" valueType="num">
                                      <p:cBhvr>
                                        <p:cTn id="62" dur="500" fill="hold"/>
                                        <p:tgtEl>
                                          <p:spTgt spid="28"/>
                                        </p:tgtEl>
                                        <p:attrNameLst>
                                          <p:attrName>ppt_h</p:attrName>
                                        </p:attrNameLst>
                                      </p:cBhvr>
                                      <p:tavLst>
                                        <p:tav tm="0">
                                          <p:val>
                                            <p:fltVal val="0"/>
                                          </p:val>
                                        </p:tav>
                                        <p:tav tm="100000">
                                          <p:val>
                                            <p:strVal val="#ppt_h"/>
                                          </p:val>
                                        </p:tav>
                                      </p:tavLst>
                                    </p:anim>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1000"/>
                                        <p:tgtEl>
                                          <p:spTgt spid="69"/>
                                        </p:tgtEl>
                                      </p:cBhvr>
                                    </p:animEffect>
                                    <p:anim calcmode="lin" valueType="num">
                                      <p:cBhvr>
                                        <p:cTn id="69" dur="1000" fill="hold"/>
                                        <p:tgtEl>
                                          <p:spTgt spid="69"/>
                                        </p:tgtEl>
                                        <p:attrNameLst>
                                          <p:attrName>ppt_x</p:attrName>
                                        </p:attrNameLst>
                                      </p:cBhvr>
                                      <p:tavLst>
                                        <p:tav tm="0">
                                          <p:val>
                                            <p:strVal val="#ppt_x"/>
                                          </p:val>
                                        </p:tav>
                                        <p:tav tm="100000">
                                          <p:val>
                                            <p:strVal val="#ppt_x"/>
                                          </p:val>
                                        </p:tav>
                                      </p:tavLst>
                                    </p:anim>
                                    <p:anim calcmode="lin" valueType="num">
                                      <p:cBhvr>
                                        <p:cTn id="7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9" grpId="0"/>
      <p:bldP spid="48" grpId="0"/>
      <p:bldP spid="29" grpId="0"/>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25E6-6CCA-4CC3-9B93-9F73E6C6A79D}"/>
              </a:ext>
            </a:extLst>
          </p:cNvPr>
          <p:cNvSpPr txBox="1"/>
          <p:nvPr/>
        </p:nvSpPr>
        <p:spPr>
          <a:xfrm>
            <a:off x="223122" y="293240"/>
            <a:ext cx="6856137" cy="461665"/>
          </a:xfrm>
          <a:prstGeom prst="rect">
            <a:avLst/>
          </a:prstGeom>
          <a:noFill/>
        </p:spPr>
        <p:txBody>
          <a:bodyPr wrap="square" rtlCol="0">
            <a:spAutoFit/>
          </a:bodyPr>
          <a:lstStyle/>
          <a:p>
            <a:r>
              <a:rPr lang="en-US" sz="2400" b="1" dirty="0">
                <a:solidFill>
                  <a:srgbClr val="00B0F0"/>
                </a:solidFill>
              </a:rPr>
              <a:t>From Last Lectures</a:t>
            </a:r>
            <a:endParaRPr lang="en-IN" sz="2400" b="1" dirty="0">
              <a:solidFill>
                <a:srgbClr val="00B0F0"/>
              </a:solidFill>
            </a:endParaRPr>
          </a:p>
        </p:txBody>
      </p:sp>
      <p:sp>
        <p:nvSpPr>
          <p:cNvPr id="5" name="TextBox 4">
            <a:extLst>
              <a:ext uri="{FF2B5EF4-FFF2-40B4-BE49-F238E27FC236}">
                <a16:creationId xmlns:a16="http://schemas.microsoft.com/office/drawing/2014/main" id="{ED8F4497-9D2C-4946-8BA6-865AFAF6C08B}"/>
              </a:ext>
            </a:extLst>
          </p:cNvPr>
          <p:cNvSpPr txBox="1"/>
          <p:nvPr/>
        </p:nvSpPr>
        <p:spPr>
          <a:xfrm>
            <a:off x="3000438" y="1984030"/>
            <a:ext cx="4886262" cy="1754326"/>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Vector Scaling, Addition &amp; Subtraction</a:t>
            </a:r>
          </a:p>
          <a:p>
            <a:pPr marL="285750" indent="-285750">
              <a:buFont typeface="Arial" panose="020B0604020202020204" pitchFamily="34" charset="0"/>
              <a:buChar char="•"/>
            </a:pPr>
            <a:r>
              <a:rPr lang="en-US" dirty="0"/>
              <a:t>Vector Inner Product</a:t>
            </a:r>
          </a:p>
          <a:p>
            <a:pPr marL="285750" indent="-285750">
              <a:buFont typeface="Arial" panose="020B0604020202020204" pitchFamily="34" charset="0"/>
              <a:buChar char="•"/>
            </a:pPr>
            <a:r>
              <a:rPr lang="en-US" dirty="0"/>
              <a:t>Distance definition between vectors</a:t>
            </a:r>
          </a:p>
          <a:p>
            <a:pPr marL="285750" indent="-285750">
              <a:buFont typeface="Arial" panose="020B0604020202020204" pitchFamily="34" charset="0"/>
              <a:buChar char="•"/>
            </a:pPr>
            <a:r>
              <a:rPr lang="en-US" dirty="0"/>
              <a:t>Clustering</a:t>
            </a:r>
          </a:p>
          <a:p>
            <a:endParaRPr lang="en-US" dirty="0"/>
          </a:p>
        </p:txBody>
      </p:sp>
    </p:spTree>
    <p:extLst>
      <p:ext uri="{BB962C8B-B14F-4D97-AF65-F5344CB8AC3E}">
        <p14:creationId xmlns:p14="http://schemas.microsoft.com/office/powerpoint/2010/main" val="39272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94D20-5533-481C-A381-BD921BBDA10F}"/>
              </a:ext>
            </a:extLst>
          </p:cNvPr>
          <p:cNvSpPr txBox="1"/>
          <p:nvPr/>
        </p:nvSpPr>
        <p:spPr>
          <a:xfrm>
            <a:off x="205111" y="118017"/>
            <a:ext cx="6856137" cy="461665"/>
          </a:xfrm>
          <a:prstGeom prst="rect">
            <a:avLst/>
          </a:prstGeom>
          <a:noFill/>
        </p:spPr>
        <p:txBody>
          <a:bodyPr wrap="square" rtlCol="0">
            <a:spAutoFit/>
          </a:bodyPr>
          <a:lstStyle/>
          <a:p>
            <a:r>
              <a:rPr lang="en-US" sz="2400" b="1" dirty="0">
                <a:solidFill>
                  <a:srgbClr val="00B0F0"/>
                </a:solidFill>
              </a:rPr>
              <a:t>Orthonormal Basis</a:t>
            </a:r>
            <a:endParaRPr lang="en-IN" sz="2400" b="1" dirty="0">
              <a:solidFill>
                <a:srgbClr val="00B0F0"/>
              </a:solidFill>
            </a:endParaRPr>
          </a:p>
        </p:txBody>
      </p:sp>
      <p:pic>
        <p:nvPicPr>
          <p:cNvPr id="7" name="Picture 6">
            <a:extLst>
              <a:ext uri="{FF2B5EF4-FFF2-40B4-BE49-F238E27FC236}">
                <a16:creationId xmlns:a16="http://schemas.microsoft.com/office/drawing/2014/main" id="{0A7FE1CD-F599-44ED-879F-DC283C37E51D}"/>
              </a:ext>
            </a:extLst>
          </p:cNvPr>
          <p:cNvPicPr>
            <a:picLocks noChangeAspect="1"/>
          </p:cNvPicPr>
          <p:nvPr/>
        </p:nvPicPr>
        <p:blipFill>
          <a:blip r:embed="rId3"/>
          <a:stretch>
            <a:fillRect/>
          </a:stretch>
        </p:blipFill>
        <p:spPr>
          <a:xfrm>
            <a:off x="381432" y="793173"/>
            <a:ext cx="2638425" cy="304800"/>
          </a:xfrm>
          <a:prstGeom prst="rect">
            <a:avLst/>
          </a:prstGeom>
        </p:spPr>
      </p:pic>
      <p:pic>
        <p:nvPicPr>
          <p:cNvPr id="28" name="Picture 27">
            <a:extLst>
              <a:ext uri="{FF2B5EF4-FFF2-40B4-BE49-F238E27FC236}">
                <a16:creationId xmlns:a16="http://schemas.microsoft.com/office/drawing/2014/main" id="{99E444F6-4622-4185-9260-708F6B35ACA5}"/>
              </a:ext>
            </a:extLst>
          </p:cNvPr>
          <p:cNvPicPr>
            <a:picLocks noChangeAspect="1"/>
          </p:cNvPicPr>
          <p:nvPr/>
        </p:nvPicPr>
        <p:blipFill>
          <a:blip r:embed="rId4"/>
          <a:stretch>
            <a:fillRect/>
          </a:stretch>
        </p:blipFill>
        <p:spPr>
          <a:xfrm>
            <a:off x="381432" y="1453019"/>
            <a:ext cx="2219325" cy="247650"/>
          </a:xfrm>
          <a:prstGeom prst="rect">
            <a:avLst/>
          </a:prstGeom>
        </p:spPr>
      </p:pic>
      <p:sp>
        <p:nvSpPr>
          <p:cNvPr id="29" name="TextBox 28">
            <a:extLst>
              <a:ext uri="{FF2B5EF4-FFF2-40B4-BE49-F238E27FC236}">
                <a16:creationId xmlns:a16="http://schemas.microsoft.com/office/drawing/2014/main" id="{E8458FDC-0F6F-4012-9D90-A08B76998A49}"/>
              </a:ext>
            </a:extLst>
          </p:cNvPr>
          <p:cNvSpPr txBox="1"/>
          <p:nvPr/>
        </p:nvSpPr>
        <p:spPr>
          <a:xfrm>
            <a:off x="1397575" y="1073751"/>
            <a:ext cx="187037" cy="369332"/>
          </a:xfrm>
          <a:prstGeom prst="rect">
            <a:avLst/>
          </a:prstGeom>
          <a:noFill/>
        </p:spPr>
        <p:txBody>
          <a:bodyPr wrap="square" rtlCol="0">
            <a:spAutoFit/>
          </a:bodyPr>
          <a:lstStyle/>
          <a:p>
            <a:r>
              <a:rPr lang="en-US" dirty="0"/>
              <a:t>&amp;</a:t>
            </a:r>
          </a:p>
        </p:txBody>
      </p:sp>
      <p:pic>
        <p:nvPicPr>
          <p:cNvPr id="31" name="Picture 30">
            <a:extLst>
              <a:ext uri="{FF2B5EF4-FFF2-40B4-BE49-F238E27FC236}">
                <a16:creationId xmlns:a16="http://schemas.microsoft.com/office/drawing/2014/main" id="{92A93427-05A9-491F-806B-1FB6ACA209AB}"/>
              </a:ext>
            </a:extLst>
          </p:cNvPr>
          <p:cNvPicPr>
            <a:picLocks noChangeAspect="1"/>
          </p:cNvPicPr>
          <p:nvPr/>
        </p:nvPicPr>
        <p:blipFill>
          <a:blip r:embed="rId5"/>
          <a:stretch>
            <a:fillRect/>
          </a:stretch>
        </p:blipFill>
        <p:spPr>
          <a:xfrm>
            <a:off x="4862768" y="1010767"/>
            <a:ext cx="3467100" cy="495300"/>
          </a:xfrm>
          <a:prstGeom prst="rect">
            <a:avLst/>
          </a:prstGeom>
        </p:spPr>
      </p:pic>
      <p:sp>
        <p:nvSpPr>
          <p:cNvPr id="34" name="Arrow: Right 33">
            <a:extLst>
              <a:ext uri="{FF2B5EF4-FFF2-40B4-BE49-F238E27FC236}">
                <a16:creationId xmlns:a16="http://schemas.microsoft.com/office/drawing/2014/main" id="{396B97E5-6337-47A9-89A3-B0DFC00BBA7F}"/>
              </a:ext>
            </a:extLst>
          </p:cNvPr>
          <p:cNvSpPr/>
          <p:nvPr/>
        </p:nvSpPr>
        <p:spPr>
          <a:xfrm>
            <a:off x="3953307" y="1209801"/>
            <a:ext cx="571500" cy="13508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74D63E7B-5F7A-483B-96BD-FCCFC4EC90EA}"/>
              </a:ext>
            </a:extLst>
          </p:cNvPr>
          <p:cNvGrpSpPr/>
          <p:nvPr/>
        </p:nvGrpSpPr>
        <p:grpSpPr>
          <a:xfrm>
            <a:off x="205111" y="1937152"/>
            <a:ext cx="5890889" cy="304800"/>
            <a:chOff x="205111" y="2172428"/>
            <a:chExt cx="5890889" cy="304800"/>
          </a:xfrm>
        </p:grpSpPr>
        <p:pic>
          <p:nvPicPr>
            <p:cNvPr id="33" name="Picture 32">
              <a:extLst>
                <a:ext uri="{FF2B5EF4-FFF2-40B4-BE49-F238E27FC236}">
                  <a16:creationId xmlns:a16="http://schemas.microsoft.com/office/drawing/2014/main" id="{36B75CEA-946C-4D14-B53B-637062922B4D}"/>
                </a:ext>
              </a:extLst>
            </p:cNvPr>
            <p:cNvPicPr>
              <a:picLocks noChangeAspect="1"/>
            </p:cNvPicPr>
            <p:nvPr/>
          </p:nvPicPr>
          <p:blipFill>
            <a:blip r:embed="rId6"/>
            <a:stretch>
              <a:fillRect/>
            </a:stretch>
          </p:blipFill>
          <p:spPr>
            <a:xfrm>
              <a:off x="205111" y="2172428"/>
              <a:ext cx="3857625" cy="304800"/>
            </a:xfrm>
            <a:prstGeom prst="rect">
              <a:avLst/>
            </a:prstGeom>
          </p:spPr>
        </p:pic>
        <p:pic>
          <p:nvPicPr>
            <p:cNvPr id="35" name="Picture 34">
              <a:extLst>
                <a:ext uri="{FF2B5EF4-FFF2-40B4-BE49-F238E27FC236}">
                  <a16:creationId xmlns:a16="http://schemas.microsoft.com/office/drawing/2014/main" id="{0CFA5FE5-9ACF-404B-83CA-1AC0705BC2D7}"/>
                </a:ext>
              </a:extLst>
            </p:cNvPr>
            <p:cNvPicPr>
              <a:picLocks noChangeAspect="1"/>
            </p:cNvPicPr>
            <p:nvPr/>
          </p:nvPicPr>
          <p:blipFill>
            <a:blip r:embed="rId7"/>
            <a:stretch>
              <a:fillRect/>
            </a:stretch>
          </p:blipFill>
          <p:spPr>
            <a:xfrm>
              <a:off x="4181475" y="2220053"/>
              <a:ext cx="1914525" cy="257175"/>
            </a:xfrm>
            <a:prstGeom prst="rect">
              <a:avLst/>
            </a:prstGeom>
          </p:spPr>
        </p:pic>
      </p:grpSp>
      <p:pic>
        <p:nvPicPr>
          <p:cNvPr id="38" name="Picture 37">
            <a:extLst>
              <a:ext uri="{FF2B5EF4-FFF2-40B4-BE49-F238E27FC236}">
                <a16:creationId xmlns:a16="http://schemas.microsoft.com/office/drawing/2014/main" id="{B980EB97-36CD-4000-BE18-5764A3121551}"/>
              </a:ext>
            </a:extLst>
          </p:cNvPr>
          <p:cNvPicPr>
            <a:picLocks noChangeAspect="1"/>
          </p:cNvPicPr>
          <p:nvPr/>
        </p:nvPicPr>
        <p:blipFill>
          <a:blip r:embed="rId8"/>
          <a:stretch>
            <a:fillRect/>
          </a:stretch>
        </p:blipFill>
        <p:spPr>
          <a:xfrm>
            <a:off x="205111" y="2478435"/>
            <a:ext cx="2914650" cy="333375"/>
          </a:xfrm>
          <a:prstGeom prst="rect">
            <a:avLst/>
          </a:prstGeom>
        </p:spPr>
      </p:pic>
      <p:grpSp>
        <p:nvGrpSpPr>
          <p:cNvPr id="51" name="Group 50">
            <a:extLst>
              <a:ext uri="{FF2B5EF4-FFF2-40B4-BE49-F238E27FC236}">
                <a16:creationId xmlns:a16="http://schemas.microsoft.com/office/drawing/2014/main" id="{0CCB68DC-D3FC-433C-904D-9270306F7F98}"/>
              </a:ext>
            </a:extLst>
          </p:cNvPr>
          <p:cNvGrpSpPr/>
          <p:nvPr/>
        </p:nvGrpSpPr>
        <p:grpSpPr>
          <a:xfrm>
            <a:off x="5096247" y="1216729"/>
            <a:ext cx="7205303" cy="4971341"/>
            <a:chOff x="-1095258" y="2150979"/>
            <a:chExt cx="7205303" cy="4971341"/>
          </a:xfrm>
        </p:grpSpPr>
        <p:grpSp>
          <p:nvGrpSpPr>
            <p:cNvPr id="53" name="Group 52">
              <a:extLst>
                <a:ext uri="{FF2B5EF4-FFF2-40B4-BE49-F238E27FC236}">
                  <a16:creationId xmlns:a16="http://schemas.microsoft.com/office/drawing/2014/main" id="{E6473F44-351C-4D7A-9FC8-90976D56BF80}"/>
                </a:ext>
              </a:extLst>
            </p:cNvPr>
            <p:cNvGrpSpPr/>
            <p:nvPr/>
          </p:nvGrpSpPr>
          <p:grpSpPr>
            <a:xfrm>
              <a:off x="42046" y="2847124"/>
              <a:ext cx="5476973" cy="3572755"/>
              <a:chOff x="42046" y="2847124"/>
              <a:chExt cx="5476973" cy="3572755"/>
            </a:xfrm>
          </p:grpSpPr>
          <p:cxnSp>
            <p:nvCxnSpPr>
              <p:cNvPr id="63" name="Straight Connector 62">
                <a:extLst>
                  <a:ext uri="{FF2B5EF4-FFF2-40B4-BE49-F238E27FC236}">
                    <a16:creationId xmlns:a16="http://schemas.microsoft.com/office/drawing/2014/main" id="{0891C358-47A9-4481-AF85-1201D4DAC0B6}"/>
                  </a:ext>
                </a:extLst>
              </p:cNvPr>
              <p:cNvCxnSpPr>
                <a:cxnSpLocks/>
              </p:cNvCxnSpPr>
              <p:nvPr/>
            </p:nvCxnSpPr>
            <p:spPr>
              <a:xfrm>
                <a:off x="2284132" y="2847124"/>
                <a:ext cx="15611" cy="3572755"/>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63B9295-22AE-4EFE-B3B7-A7D32DEEB36C}"/>
                  </a:ext>
                </a:extLst>
              </p:cNvPr>
              <p:cNvCxnSpPr>
                <a:cxnSpLocks/>
              </p:cNvCxnSpPr>
              <p:nvPr/>
            </p:nvCxnSpPr>
            <p:spPr>
              <a:xfrm flipV="1">
                <a:off x="42046" y="4534851"/>
                <a:ext cx="5476973" cy="47134"/>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578F096D-6915-4462-8B54-F215539A519B}"/>
                </a:ext>
              </a:extLst>
            </p:cNvPr>
            <p:cNvGrpSpPr/>
            <p:nvPr/>
          </p:nvGrpSpPr>
          <p:grpSpPr>
            <a:xfrm>
              <a:off x="-1095258" y="2150979"/>
              <a:ext cx="7205303" cy="4971341"/>
              <a:chOff x="-5079329" y="2078694"/>
              <a:chExt cx="7205303" cy="4971341"/>
            </a:xfrm>
          </p:grpSpPr>
          <p:sp>
            <p:nvSpPr>
              <p:cNvPr id="57" name="TextBox 56">
                <a:extLst>
                  <a:ext uri="{FF2B5EF4-FFF2-40B4-BE49-F238E27FC236}">
                    <a16:creationId xmlns:a16="http://schemas.microsoft.com/office/drawing/2014/main" id="{60AED5F8-2A88-41C8-8E9D-C837B5EC4145}"/>
                  </a:ext>
                </a:extLst>
              </p:cNvPr>
              <p:cNvSpPr txBox="1"/>
              <p:nvPr/>
            </p:nvSpPr>
            <p:spPr>
              <a:xfrm>
                <a:off x="-1403245" y="4462566"/>
                <a:ext cx="3529219" cy="369332"/>
              </a:xfrm>
              <a:prstGeom prst="rect">
                <a:avLst/>
              </a:prstGeom>
              <a:noFill/>
            </p:spPr>
            <p:txBody>
              <a:bodyPr wrap="square" rtlCol="0">
                <a:spAutoFit/>
              </a:bodyPr>
              <a:lstStyle/>
              <a:p>
                <a:r>
                  <a:rPr lang="en-US" dirty="0"/>
                  <a:t>           1             2             3</a:t>
                </a:r>
              </a:p>
            </p:txBody>
          </p:sp>
          <p:sp>
            <p:nvSpPr>
              <p:cNvPr id="60" name="TextBox 59">
                <a:extLst>
                  <a:ext uri="{FF2B5EF4-FFF2-40B4-BE49-F238E27FC236}">
                    <a16:creationId xmlns:a16="http://schemas.microsoft.com/office/drawing/2014/main" id="{8BD979A5-85E4-41EA-BE35-D06F0879BCE0}"/>
                  </a:ext>
                </a:extLst>
              </p:cNvPr>
              <p:cNvSpPr txBox="1"/>
              <p:nvPr/>
            </p:nvSpPr>
            <p:spPr>
              <a:xfrm flipH="1">
                <a:off x="-5079329" y="4477125"/>
                <a:ext cx="2990790" cy="369332"/>
              </a:xfrm>
              <a:prstGeom prst="rect">
                <a:avLst/>
              </a:prstGeom>
              <a:noFill/>
            </p:spPr>
            <p:txBody>
              <a:bodyPr wrap="square" rtlCol="0">
                <a:spAutoFit/>
              </a:bodyPr>
              <a:lstStyle/>
              <a:p>
                <a:r>
                  <a:rPr lang="en-US" dirty="0"/>
                  <a:t>                                  -2           -1</a:t>
                </a:r>
              </a:p>
            </p:txBody>
          </p:sp>
          <p:sp>
            <p:nvSpPr>
              <p:cNvPr id="61" name="TextBox 60">
                <a:extLst>
                  <a:ext uri="{FF2B5EF4-FFF2-40B4-BE49-F238E27FC236}">
                    <a16:creationId xmlns:a16="http://schemas.microsoft.com/office/drawing/2014/main" id="{C2BA4CFA-928E-41F9-9E29-011EC50343B1}"/>
                  </a:ext>
                </a:extLst>
              </p:cNvPr>
              <p:cNvSpPr txBox="1"/>
              <p:nvPr/>
            </p:nvSpPr>
            <p:spPr>
              <a:xfrm>
                <a:off x="-2101129" y="4741711"/>
                <a:ext cx="517142" cy="2308324"/>
              </a:xfrm>
              <a:prstGeom prst="rect">
                <a:avLst/>
              </a:prstGeom>
              <a:noFill/>
            </p:spPr>
            <p:txBody>
              <a:bodyPr wrap="square" rtlCol="0">
                <a:spAutoFit/>
              </a:bodyPr>
              <a:lstStyle/>
              <a:p>
                <a:r>
                  <a:rPr lang="en-US" dirty="0"/>
                  <a:t>           -1</a:t>
                </a:r>
              </a:p>
              <a:p>
                <a:endParaRPr lang="en-US" dirty="0"/>
              </a:p>
              <a:p>
                <a:endParaRPr lang="en-US" dirty="0"/>
              </a:p>
              <a:p>
                <a:r>
                  <a:rPr lang="en-US" dirty="0"/>
                  <a:t>-2</a:t>
                </a:r>
              </a:p>
              <a:p>
                <a:endParaRPr lang="en-US" dirty="0"/>
              </a:p>
              <a:p>
                <a:endParaRPr lang="en-US" dirty="0"/>
              </a:p>
              <a:p>
                <a:r>
                  <a:rPr lang="en-US" dirty="0"/>
                  <a:t>-3</a:t>
                </a:r>
              </a:p>
            </p:txBody>
          </p:sp>
          <p:sp>
            <p:nvSpPr>
              <p:cNvPr id="62" name="TextBox 61">
                <a:extLst>
                  <a:ext uri="{FF2B5EF4-FFF2-40B4-BE49-F238E27FC236}">
                    <a16:creationId xmlns:a16="http://schemas.microsoft.com/office/drawing/2014/main" id="{117A19EF-83CE-49AC-A09E-99018A56F5DD}"/>
                  </a:ext>
                </a:extLst>
              </p:cNvPr>
              <p:cNvSpPr txBox="1"/>
              <p:nvPr/>
            </p:nvSpPr>
            <p:spPr>
              <a:xfrm>
                <a:off x="-2101469" y="2078694"/>
                <a:ext cx="304315" cy="1754326"/>
              </a:xfrm>
              <a:prstGeom prst="rect">
                <a:avLst/>
              </a:prstGeom>
              <a:noFill/>
            </p:spPr>
            <p:txBody>
              <a:bodyPr wrap="square" rtlCol="0">
                <a:spAutoFit/>
              </a:bodyPr>
              <a:lstStyle/>
              <a:p>
                <a:r>
                  <a:rPr lang="en-US" dirty="0"/>
                  <a:t>         </a:t>
                </a:r>
              </a:p>
              <a:p>
                <a:endParaRPr lang="en-US" dirty="0"/>
              </a:p>
              <a:p>
                <a:r>
                  <a:rPr lang="en-US" dirty="0"/>
                  <a:t>2</a:t>
                </a:r>
              </a:p>
              <a:p>
                <a:endParaRPr lang="en-US" dirty="0"/>
              </a:p>
              <a:p>
                <a:endParaRPr lang="en-US" dirty="0"/>
              </a:p>
              <a:p>
                <a:r>
                  <a:rPr lang="en-US" dirty="0"/>
                  <a:t>1</a:t>
                </a:r>
              </a:p>
            </p:txBody>
          </p:sp>
        </p:grpSp>
      </p:grpSp>
      <p:grpSp>
        <p:nvGrpSpPr>
          <p:cNvPr id="94" name="Group 93">
            <a:extLst>
              <a:ext uri="{FF2B5EF4-FFF2-40B4-BE49-F238E27FC236}">
                <a16:creationId xmlns:a16="http://schemas.microsoft.com/office/drawing/2014/main" id="{309B3F3E-5270-4656-8659-98C0AF8C37FF}"/>
              </a:ext>
            </a:extLst>
          </p:cNvPr>
          <p:cNvGrpSpPr/>
          <p:nvPr/>
        </p:nvGrpSpPr>
        <p:grpSpPr>
          <a:xfrm>
            <a:off x="8518316" y="2708610"/>
            <a:ext cx="4083784" cy="905670"/>
            <a:chOff x="2986807" y="3333080"/>
            <a:chExt cx="4083784" cy="905670"/>
          </a:xfrm>
        </p:grpSpPr>
        <p:cxnSp>
          <p:nvCxnSpPr>
            <p:cNvPr id="95" name="Straight Arrow Connector 94">
              <a:extLst>
                <a:ext uri="{FF2B5EF4-FFF2-40B4-BE49-F238E27FC236}">
                  <a16:creationId xmlns:a16="http://schemas.microsoft.com/office/drawing/2014/main" id="{DA856FA6-E662-4052-8CE2-6BD4F092629F}"/>
                </a:ext>
              </a:extLst>
            </p:cNvPr>
            <p:cNvCxnSpPr>
              <a:cxnSpLocks/>
            </p:cNvCxnSpPr>
            <p:nvPr/>
          </p:nvCxnSpPr>
          <p:spPr>
            <a:xfrm flipV="1">
              <a:off x="2986807" y="3518933"/>
              <a:ext cx="2594285" cy="719817"/>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96" name="TextBox 95">
              <a:extLst>
                <a:ext uri="{FF2B5EF4-FFF2-40B4-BE49-F238E27FC236}">
                  <a16:creationId xmlns:a16="http://schemas.microsoft.com/office/drawing/2014/main" id="{961E46FA-71BD-4525-9F02-E4E458582ACD}"/>
                </a:ext>
              </a:extLst>
            </p:cNvPr>
            <p:cNvSpPr txBox="1"/>
            <p:nvPr/>
          </p:nvSpPr>
          <p:spPr>
            <a:xfrm>
              <a:off x="5587553" y="3333080"/>
              <a:ext cx="1483038" cy="369332"/>
            </a:xfrm>
            <a:prstGeom prst="rect">
              <a:avLst/>
            </a:prstGeom>
            <a:noFill/>
          </p:spPr>
          <p:txBody>
            <a:bodyPr wrap="square" rtlCol="0">
              <a:spAutoFit/>
            </a:bodyPr>
            <a:lstStyle/>
            <a:p>
              <a:r>
                <a:rPr lang="en-US" b="1" dirty="0"/>
                <a:t>b</a:t>
              </a:r>
              <a:r>
                <a:rPr lang="en-US" dirty="0"/>
                <a:t> [3, 1]</a:t>
              </a:r>
            </a:p>
          </p:txBody>
        </p:sp>
      </p:grpSp>
      <p:grpSp>
        <p:nvGrpSpPr>
          <p:cNvPr id="97" name="Group 96">
            <a:extLst>
              <a:ext uri="{FF2B5EF4-FFF2-40B4-BE49-F238E27FC236}">
                <a16:creationId xmlns:a16="http://schemas.microsoft.com/office/drawing/2014/main" id="{6DC685EB-70B6-45CC-B6F5-4C2AAFE50158}"/>
              </a:ext>
            </a:extLst>
          </p:cNvPr>
          <p:cNvGrpSpPr/>
          <p:nvPr/>
        </p:nvGrpSpPr>
        <p:grpSpPr>
          <a:xfrm>
            <a:off x="7014096" y="2561815"/>
            <a:ext cx="2585897" cy="1080867"/>
            <a:chOff x="1412636" y="1314498"/>
            <a:chExt cx="2585897" cy="1080867"/>
          </a:xfrm>
        </p:grpSpPr>
        <p:grpSp>
          <p:nvGrpSpPr>
            <p:cNvPr id="98" name="Group 97">
              <a:extLst>
                <a:ext uri="{FF2B5EF4-FFF2-40B4-BE49-F238E27FC236}">
                  <a16:creationId xmlns:a16="http://schemas.microsoft.com/office/drawing/2014/main" id="{CB52C391-3B53-463C-8FFC-D7486F89AEF2}"/>
                </a:ext>
              </a:extLst>
            </p:cNvPr>
            <p:cNvGrpSpPr/>
            <p:nvPr/>
          </p:nvGrpSpPr>
          <p:grpSpPr>
            <a:xfrm>
              <a:off x="2352188" y="1889764"/>
              <a:ext cx="1236430" cy="505601"/>
              <a:chOff x="2376376" y="1911538"/>
              <a:chExt cx="1236430" cy="505601"/>
            </a:xfrm>
          </p:grpSpPr>
          <p:cxnSp>
            <p:nvCxnSpPr>
              <p:cNvPr id="101" name="Straight Arrow Connector 100">
                <a:extLst>
                  <a:ext uri="{FF2B5EF4-FFF2-40B4-BE49-F238E27FC236}">
                    <a16:creationId xmlns:a16="http://schemas.microsoft.com/office/drawing/2014/main" id="{E160A68E-331A-4279-95A4-C9CC0CB65DB3}"/>
                  </a:ext>
                </a:extLst>
              </p:cNvPr>
              <p:cNvCxnSpPr>
                <a:cxnSpLocks/>
              </p:cNvCxnSpPr>
              <p:nvPr/>
            </p:nvCxnSpPr>
            <p:spPr>
              <a:xfrm flipV="1">
                <a:off x="2942876" y="1937546"/>
                <a:ext cx="669930" cy="472177"/>
              </a:xfrm>
              <a:prstGeom prst="straightConnector1">
                <a:avLst/>
              </a:prstGeom>
              <a:ln w="28575">
                <a:solidFill>
                  <a:srgbClr val="7030A0"/>
                </a:solidFill>
                <a:tailEnd type="triangle"/>
              </a:ln>
            </p:spPr>
            <p:style>
              <a:lnRef idx="1">
                <a:schemeClr val="accent4"/>
              </a:lnRef>
              <a:fillRef idx="0">
                <a:schemeClr val="accent4"/>
              </a:fillRef>
              <a:effectRef idx="0">
                <a:schemeClr val="accent4"/>
              </a:effectRef>
              <a:fontRef idx="minor">
                <a:schemeClr val="tx1"/>
              </a:fontRef>
            </p:style>
          </p:cxnSp>
          <p:cxnSp>
            <p:nvCxnSpPr>
              <p:cNvPr id="102" name="Straight Arrow Connector 101">
                <a:extLst>
                  <a:ext uri="{FF2B5EF4-FFF2-40B4-BE49-F238E27FC236}">
                    <a16:creationId xmlns:a16="http://schemas.microsoft.com/office/drawing/2014/main" id="{6743AD09-00D2-465A-AE04-CE762B881F19}"/>
                  </a:ext>
                </a:extLst>
              </p:cNvPr>
              <p:cNvCxnSpPr>
                <a:cxnSpLocks/>
              </p:cNvCxnSpPr>
              <p:nvPr/>
            </p:nvCxnSpPr>
            <p:spPr>
              <a:xfrm flipH="1" flipV="1">
                <a:off x="2376376" y="1911538"/>
                <a:ext cx="535537" cy="505601"/>
              </a:xfrm>
              <a:prstGeom prst="straightConnector1">
                <a:avLst/>
              </a:prstGeom>
              <a:ln w="28575">
                <a:solidFill>
                  <a:srgbClr val="7030A0"/>
                </a:solidFill>
                <a:tailEnd type="triangle"/>
              </a:ln>
            </p:spPr>
            <p:style>
              <a:lnRef idx="1">
                <a:schemeClr val="accent4"/>
              </a:lnRef>
              <a:fillRef idx="0">
                <a:schemeClr val="accent4"/>
              </a:fillRef>
              <a:effectRef idx="0">
                <a:schemeClr val="accent4"/>
              </a:effectRef>
              <a:fontRef idx="minor">
                <a:schemeClr val="tx1"/>
              </a:fontRef>
            </p:style>
          </p:cxnSp>
          <p:cxnSp>
            <p:nvCxnSpPr>
              <p:cNvPr id="103" name="Straight Connector 102">
                <a:extLst>
                  <a:ext uri="{FF2B5EF4-FFF2-40B4-BE49-F238E27FC236}">
                    <a16:creationId xmlns:a16="http://schemas.microsoft.com/office/drawing/2014/main" id="{B8451223-7AB6-4F1D-B0C1-B7CBECC4E06E}"/>
                  </a:ext>
                </a:extLst>
              </p:cNvPr>
              <p:cNvCxnSpPr>
                <a:cxnSpLocks/>
              </p:cNvCxnSpPr>
              <p:nvPr/>
            </p:nvCxnSpPr>
            <p:spPr>
              <a:xfrm flipV="1">
                <a:off x="2775028" y="2131150"/>
                <a:ext cx="148781" cy="117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6B88565-CE60-48B6-A988-1FA598B7867F}"/>
                  </a:ext>
                </a:extLst>
              </p:cNvPr>
              <p:cNvCxnSpPr>
                <a:cxnSpLocks/>
              </p:cNvCxnSpPr>
              <p:nvPr/>
            </p:nvCxnSpPr>
            <p:spPr>
              <a:xfrm>
                <a:off x="2936590" y="2138413"/>
                <a:ext cx="148261" cy="167106"/>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5D515917-56A2-4DD3-AFC6-B05B1FCA0EFC}"/>
                    </a:ext>
                  </a:extLst>
                </p:cNvPr>
                <p:cNvSpPr txBox="1"/>
                <p:nvPr/>
              </p:nvSpPr>
              <p:spPr>
                <a:xfrm>
                  <a:off x="2943381" y="1607507"/>
                  <a:ext cx="1055152" cy="2822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𝒒</m:t>
                        </m:r>
                        <m:r>
                          <a:rPr lang="en-US" sz="1000" b="1" i="1" baseline="-25000" smtClean="0">
                            <a:latin typeface="Cambria Math" panose="02040503050406030204" pitchFamily="18" charset="0"/>
                          </a:rPr>
                          <m:t>𝟏</m:t>
                        </m:r>
                        <m:d>
                          <m:dPr>
                            <m:begChr m:val="["/>
                            <m:endChr m:val="]"/>
                            <m:ctrlPr>
                              <a:rPr lang="en-US" sz="1000" i="1">
                                <a:latin typeface="Cambria Math" panose="02040503050406030204" pitchFamily="18" charset="0"/>
                              </a:rPr>
                            </m:ctrlPr>
                          </m:dPr>
                          <m:e>
                            <m:f>
                              <m:fPr>
                                <m:type m:val="skw"/>
                                <m:ctrlPr>
                                  <a:rPr lang="en-US" sz="1000" i="1">
                                    <a:latin typeface="Cambria Math" panose="02040503050406030204" pitchFamily="18" charset="0"/>
                                  </a:rPr>
                                </m:ctrlPr>
                              </m:fPr>
                              <m:num>
                                <m:r>
                                  <a:rPr lang="en-US" sz="1000" i="0">
                                    <a:latin typeface="Cambria Math" panose="02040503050406030204" pitchFamily="18" charset="0"/>
                                  </a:rPr>
                                  <m:t>1</m:t>
                                </m:r>
                              </m:num>
                              <m:den>
                                <m:rad>
                                  <m:radPr>
                                    <m:degHide m:val="on"/>
                                    <m:ctrlPr>
                                      <a:rPr lang="en-US" sz="1000" i="1">
                                        <a:latin typeface="Cambria Math" panose="02040503050406030204" pitchFamily="18" charset="0"/>
                                      </a:rPr>
                                    </m:ctrlPr>
                                  </m:radPr>
                                  <m:deg/>
                                  <m:e>
                                    <m:r>
                                      <a:rPr lang="en-US" sz="1000" i="0">
                                        <a:latin typeface="Cambria Math" panose="02040503050406030204" pitchFamily="18" charset="0"/>
                                      </a:rPr>
                                      <m:t>2</m:t>
                                    </m:r>
                                  </m:e>
                                </m:rad>
                              </m:den>
                            </m:f>
                            <m:r>
                              <a:rPr lang="en-US" sz="1000" i="0">
                                <a:latin typeface="Cambria Math" panose="02040503050406030204" pitchFamily="18" charset="0"/>
                              </a:rPr>
                              <m:t>,</m:t>
                            </m:r>
                            <m:f>
                              <m:fPr>
                                <m:type m:val="skw"/>
                                <m:ctrlPr>
                                  <a:rPr lang="en-US" sz="1000" i="1">
                                    <a:latin typeface="Cambria Math" panose="02040503050406030204" pitchFamily="18" charset="0"/>
                                  </a:rPr>
                                </m:ctrlPr>
                              </m:fPr>
                              <m:num>
                                <m:r>
                                  <a:rPr lang="en-US" sz="1000" i="0">
                                    <a:latin typeface="Cambria Math" panose="02040503050406030204" pitchFamily="18" charset="0"/>
                                  </a:rPr>
                                  <m:t>1</m:t>
                                </m:r>
                              </m:num>
                              <m:den>
                                <m:rad>
                                  <m:radPr>
                                    <m:degHide m:val="on"/>
                                    <m:ctrlPr>
                                      <a:rPr lang="en-US" sz="1000" i="1">
                                        <a:latin typeface="Cambria Math" panose="02040503050406030204" pitchFamily="18" charset="0"/>
                                      </a:rPr>
                                    </m:ctrlPr>
                                  </m:radPr>
                                  <m:deg/>
                                  <m:e>
                                    <m:r>
                                      <a:rPr lang="en-US" sz="1000" i="0">
                                        <a:latin typeface="Cambria Math" panose="02040503050406030204" pitchFamily="18" charset="0"/>
                                      </a:rPr>
                                      <m:t>2</m:t>
                                    </m:r>
                                  </m:e>
                                </m:rad>
                              </m:den>
                            </m:f>
                          </m:e>
                        </m:d>
                      </m:oMath>
                    </m:oMathPara>
                  </a14:m>
                  <a:endParaRPr lang="en-US" sz="1000" dirty="0"/>
                </a:p>
              </p:txBody>
            </p:sp>
          </mc:Choice>
          <mc:Fallback xmlns="">
            <p:sp>
              <p:nvSpPr>
                <p:cNvPr id="19" name="TextBox 18">
                  <a:extLst>
                    <a:ext uri="{FF2B5EF4-FFF2-40B4-BE49-F238E27FC236}">
                      <a16:creationId xmlns:a16="http://schemas.microsoft.com/office/drawing/2014/main" id="{2B2E43C3-0C09-4118-8BCC-E0F05B425E45}"/>
                    </a:ext>
                  </a:extLst>
                </p:cNvPr>
                <p:cNvSpPr txBox="1">
                  <a:spLocks noRot="1" noChangeAspect="1" noMove="1" noResize="1" noEditPoints="1" noAdjustHandles="1" noChangeArrowheads="1" noChangeShapeType="1" noTextEdit="1"/>
                </p:cNvSpPr>
                <p:nvPr/>
              </p:nvSpPr>
              <p:spPr>
                <a:xfrm>
                  <a:off x="2943381" y="1607507"/>
                  <a:ext cx="1055152" cy="282257"/>
                </a:xfrm>
                <a:prstGeom prst="rect">
                  <a:avLst/>
                </a:prstGeom>
                <a:blipFill>
                  <a:blip r:embed="rId9"/>
                  <a:stretch>
                    <a:fillRect t="-97826" r="-19075" b="-16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F7B5EC1B-C4C5-4CB1-B009-B82909922976}"/>
                    </a:ext>
                  </a:extLst>
                </p:cNvPr>
                <p:cNvSpPr txBox="1"/>
                <p:nvPr/>
              </p:nvSpPr>
              <p:spPr>
                <a:xfrm>
                  <a:off x="1412636" y="1314498"/>
                  <a:ext cx="990849" cy="2822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𝒒</m:t>
                        </m:r>
                        <m:r>
                          <a:rPr lang="en-US" sz="1000" b="1" i="1" baseline="-25000" smtClean="0">
                            <a:latin typeface="Cambria Math" panose="02040503050406030204" pitchFamily="18" charset="0"/>
                          </a:rPr>
                          <m:t>𝟐</m:t>
                        </m:r>
                        <m:d>
                          <m:dPr>
                            <m:begChr m:val="["/>
                            <m:endChr m:val="]"/>
                            <m:ctrlPr>
                              <a:rPr lang="en-US" sz="1000" i="1">
                                <a:latin typeface="Cambria Math" panose="02040503050406030204" pitchFamily="18" charset="0"/>
                              </a:rPr>
                            </m:ctrlPr>
                          </m:dPr>
                          <m:e>
                            <m:f>
                              <m:fPr>
                                <m:type m:val="skw"/>
                                <m:ctrlPr>
                                  <a:rPr lang="en-US" sz="1000" i="1">
                                    <a:latin typeface="Cambria Math" panose="02040503050406030204" pitchFamily="18" charset="0"/>
                                  </a:rPr>
                                </m:ctrlPr>
                              </m:fPr>
                              <m:num>
                                <m:r>
                                  <a:rPr lang="en-US" sz="1000" b="0" i="0" smtClean="0">
                                    <a:latin typeface="Cambria Math" panose="02040503050406030204" pitchFamily="18" charset="0"/>
                                  </a:rPr>
                                  <m:t>−</m:t>
                                </m:r>
                                <m:r>
                                  <a:rPr lang="en-US" sz="1000" i="0">
                                    <a:latin typeface="Cambria Math" panose="02040503050406030204" pitchFamily="18" charset="0"/>
                                  </a:rPr>
                                  <m:t>1</m:t>
                                </m:r>
                              </m:num>
                              <m:den>
                                <m:rad>
                                  <m:radPr>
                                    <m:degHide m:val="on"/>
                                    <m:ctrlPr>
                                      <a:rPr lang="en-US" sz="1000" i="1">
                                        <a:latin typeface="Cambria Math" panose="02040503050406030204" pitchFamily="18" charset="0"/>
                                      </a:rPr>
                                    </m:ctrlPr>
                                  </m:radPr>
                                  <m:deg/>
                                  <m:e>
                                    <m:r>
                                      <a:rPr lang="en-US" sz="1000" i="0">
                                        <a:latin typeface="Cambria Math" panose="02040503050406030204" pitchFamily="18" charset="0"/>
                                      </a:rPr>
                                      <m:t>2</m:t>
                                    </m:r>
                                  </m:e>
                                </m:rad>
                              </m:den>
                            </m:f>
                            <m:r>
                              <a:rPr lang="en-US" sz="1000" i="0">
                                <a:latin typeface="Cambria Math" panose="02040503050406030204" pitchFamily="18" charset="0"/>
                              </a:rPr>
                              <m:t>,</m:t>
                            </m:r>
                            <m:f>
                              <m:fPr>
                                <m:type m:val="skw"/>
                                <m:ctrlPr>
                                  <a:rPr lang="en-US" sz="1000" i="1">
                                    <a:latin typeface="Cambria Math" panose="02040503050406030204" pitchFamily="18" charset="0"/>
                                  </a:rPr>
                                </m:ctrlPr>
                              </m:fPr>
                              <m:num>
                                <m:r>
                                  <a:rPr lang="en-US" sz="1000" i="0">
                                    <a:latin typeface="Cambria Math" panose="02040503050406030204" pitchFamily="18" charset="0"/>
                                  </a:rPr>
                                  <m:t>1</m:t>
                                </m:r>
                              </m:num>
                              <m:den>
                                <m:rad>
                                  <m:radPr>
                                    <m:degHide m:val="on"/>
                                    <m:ctrlPr>
                                      <a:rPr lang="en-US" sz="1000" i="1">
                                        <a:latin typeface="Cambria Math" panose="02040503050406030204" pitchFamily="18" charset="0"/>
                                      </a:rPr>
                                    </m:ctrlPr>
                                  </m:radPr>
                                  <m:deg/>
                                  <m:e>
                                    <m:r>
                                      <a:rPr lang="en-US" sz="1000" i="0">
                                        <a:latin typeface="Cambria Math" panose="02040503050406030204" pitchFamily="18" charset="0"/>
                                      </a:rPr>
                                      <m:t>2</m:t>
                                    </m:r>
                                  </m:e>
                                </m:rad>
                              </m:den>
                            </m:f>
                          </m:e>
                        </m:d>
                      </m:oMath>
                    </m:oMathPara>
                  </a14:m>
                  <a:endParaRPr lang="en-US" sz="1000" dirty="0"/>
                </a:p>
              </p:txBody>
            </p:sp>
          </mc:Choice>
          <mc:Fallback xmlns="">
            <p:sp>
              <p:nvSpPr>
                <p:cNvPr id="20" name="TextBox 19">
                  <a:extLst>
                    <a:ext uri="{FF2B5EF4-FFF2-40B4-BE49-F238E27FC236}">
                      <a16:creationId xmlns:a16="http://schemas.microsoft.com/office/drawing/2014/main" id="{53B64D11-65D0-4EBE-994F-62FB9A13A122}"/>
                    </a:ext>
                  </a:extLst>
                </p:cNvPr>
                <p:cNvSpPr txBox="1">
                  <a:spLocks noRot="1" noChangeAspect="1" noMove="1" noResize="1" noEditPoints="1" noAdjustHandles="1" noChangeArrowheads="1" noChangeShapeType="1" noTextEdit="1"/>
                </p:cNvSpPr>
                <p:nvPr/>
              </p:nvSpPr>
              <p:spPr>
                <a:xfrm>
                  <a:off x="1412636" y="1314498"/>
                  <a:ext cx="990849" cy="282257"/>
                </a:xfrm>
                <a:prstGeom prst="rect">
                  <a:avLst/>
                </a:prstGeom>
                <a:blipFill>
                  <a:blip r:embed="rId10"/>
                  <a:stretch>
                    <a:fillRect l="-2454" t="-97826" r="-28221" b="-169565"/>
                  </a:stretch>
                </a:blipFill>
              </p:spPr>
              <p:txBody>
                <a:bodyPr/>
                <a:lstStyle/>
                <a:p>
                  <a:r>
                    <a:rPr lang="en-US">
                      <a:noFill/>
                    </a:rPr>
                    <a:t> </a:t>
                  </a:r>
                </a:p>
              </p:txBody>
            </p:sp>
          </mc:Fallback>
        </mc:AlternateContent>
      </p:grpSp>
      <p:sp>
        <p:nvSpPr>
          <p:cNvPr id="105" name="TextBox 104">
            <a:extLst>
              <a:ext uri="{FF2B5EF4-FFF2-40B4-BE49-F238E27FC236}">
                <a16:creationId xmlns:a16="http://schemas.microsoft.com/office/drawing/2014/main" id="{56622803-96D4-45B1-8BD2-2B5F43454955}"/>
              </a:ext>
            </a:extLst>
          </p:cNvPr>
          <p:cNvSpPr txBox="1"/>
          <p:nvPr/>
        </p:nvSpPr>
        <p:spPr>
          <a:xfrm>
            <a:off x="10817405" y="2474462"/>
            <a:ext cx="65" cy="276999"/>
          </a:xfrm>
          <a:prstGeom prst="rect">
            <a:avLst/>
          </a:prstGeom>
          <a:noFill/>
        </p:spPr>
        <p:txBody>
          <a:bodyPr wrap="none" lIns="0" tIns="0" rIns="0" bIns="0" rtlCol="0">
            <a:spAutoFit/>
          </a:bodyPr>
          <a:lstStyle/>
          <a:p>
            <a:endParaRPr lang="en-US"/>
          </a:p>
        </p:txBody>
      </p:sp>
      <p:sp>
        <p:nvSpPr>
          <p:cNvPr id="106" name="TextBox 105">
            <a:extLst>
              <a:ext uri="{FF2B5EF4-FFF2-40B4-BE49-F238E27FC236}">
                <a16:creationId xmlns:a16="http://schemas.microsoft.com/office/drawing/2014/main" id="{A06E38E8-DBED-4A3A-8CC2-CEB3077730AE}"/>
              </a:ext>
            </a:extLst>
          </p:cNvPr>
          <p:cNvSpPr txBox="1"/>
          <p:nvPr/>
        </p:nvSpPr>
        <p:spPr>
          <a:xfrm>
            <a:off x="10817405" y="2474462"/>
            <a:ext cx="65" cy="276999"/>
          </a:xfrm>
          <a:prstGeom prst="rect">
            <a:avLst/>
          </a:prstGeom>
          <a:noFill/>
        </p:spPr>
        <p:txBody>
          <a:bodyPr wrap="none" lIns="0" tIns="0" rIns="0" bIns="0" rtlCol="0">
            <a:spAutoFit/>
          </a:bodyPr>
          <a:lstStyle/>
          <a:p>
            <a:endParaRPr lang="en-US"/>
          </a:p>
        </p:txBody>
      </p:sp>
      <p:sp>
        <p:nvSpPr>
          <p:cNvPr id="107" name="TextBox 106">
            <a:extLst>
              <a:ext uri="{FF2B5EF4-FFF2-40B4-BE49-F238E27FC236}">
                <a16:creationId xmlns:a16="http://schemas.microsoft.com/office/drawing/2014/main" id="{E7867A12-6BFA-42E1-AF5B-EB5A983105A3}"/>
              </a:ext>
            </a:extLst>
          </p:cNvPr>
          <p:cNvSpPr txBox="1"/>
          <p:nvPr/>
        </p:nvSpPr>
        <p:spPr>
          <a:xfrm>
            <a:off x="10817405" y="2474462"/>
            <a:ext cx="65" cy="276999"/>
          </a:xfrm>
          <a:prstGeom prst="rect">
            <a:avLst/>
          </a:prstGeom>
          <a:noFill/>
        </p:spPr>
        <p:txBody>
          <a:bodyPr wrap="none" lIns="0" tIns="0" rIns="0" bIns="0" rtlCol="0">
            <a:spAutoFit/>
          </a:bodyPr>
          <a:lstStyle/>
          <a:p>
            <a:endParaRPr lang="en-US"/>
          </a:p>
        </p:txBody>
      </p:sp>
      <p:sp>
        <p:nvSpPr>
          <p:cNvPr id="108" name="TextBox 107">
            <a:extLst>
              <a:ext uri="{FF2B5EF4-FFF2-40B4-BE49-F238E27FC236}">
                <a16:creationId xmlns:a16="http://schemas.microsoft.com/office/drawing/2014/main" id="{AEDBEBFA-D70E-45B8-9650-49817E232390}"/>
              </a:ext>
            </a:extLst>
          </p:cNvPr>
          <p:cNvSpPr txBox="1"/>
          <p:nvPr/>
        </p:nvSpPr>
        <p:spPr>
          <a:xfrm>
            <a:off x="10817405" y="2474462"/>
            <a:ext cx="65" cy="276999"/>
          </a:xfrm>
          <a:prstGeom prst="rect">
            <a:avLst/>
          </a:prstGeom>
          <a:noFill/>
        </p:spPr>
        <p:txBody>
          <a:bodyPr wrap="none" lIns="0" tIns="0" rIns="0" bIns="0" rtlCol="0">
            <a:spAutoFit/>
          </a:bodyPr>
          <a:lstStyle/>
          <a:p>
            <a:endParaRPr lang="en-US"/>
          </a:p>
        </p:txBody>
      </p:sp>
      <p:sp>
        <p:nvSpPr>
          <p:cNvPr id="109" name="TextBox 108">
            <a:extLst>
              <a:ext uri="{FF2B5EF4-FFF2-40B4-BE49-F238E27FC236}">
                <a16:creationId xmlns:a16="http://schemas.microsoft.com/office/drawing/2014/main" id="{DDF7AC8F-04FF-4CFE-A3E3-3AB97981FFCC}"/>
              </a:ext>
            </a:extLst>
          </p:cNvPr>
          <p:cNvSpPr txBox="1"/>
          <p:nvPr/>
        </p:nvSpPr>
        <p:spPr>
          <a:xfrm>
            <a:off x="10817405" y="2474462"/>
            <a:ext cx="65" cy="276999"/>
          </a:xfrm>
          <a:prstGeom prst="rect">
            <a:avLst/>
          </a:prstGeom>
          <a:noFill/>
        </p:spPr>
        <p:txBody>
          <a:bodyPr wrap="none" lIns="0" tIns="0" rIns="0" bIns="0" rtlCol="0">
            <a:spAutoFit/>
          </a:bodyPr>
          <a:lstStyle/>
          <a:p>
            <a:endParaRPr lang="en-US"/>
          </a:p>
        </p:txBody>
      </p:sp>
      <p:sp>
        <p:nvSpPr>
          <p:cNvPr id="110" name="TextBox 109">
            <a:extLst>
              <a:ext uri="{FF2B5EF4-FFF2-40B4-BE49-F238E27FC236}">
                <a16:creationId xmlns:a16="http://schemas.microsoft.com/office/drawing/2014/main" id="{2E184A88-BC8E-4588-B1D4-78E84C622AC5}"/>
              </a:ext>
            </a:extLst>
          </p:cNvPr>
          <p:cNvSpPr txBox="1"/>
          <p:nvPr/>
        </p:nvSpPr>
        <p:spPr>
          <a:xfrm>
            <a:off x="10817405" y="2474462"/>
            <a:ext cx="65" cy="276999"/>
          </a:xfrm>
          <a:prstGeom prst="rect">
            <a:avLst/>
          </a:prstGeom>
          <a:noFill/>
        </p:spPr>
        <p:txBody>
          <a:bodyPr wrap="none" lIns="0" tIns="0" rIns="0" bIns="0" rtlCol="0">
            <a:spAutoFit/>
          </a:bodyPr>
          <a:lstStyle/>
          <a:p>
            <a:endParaRPr lang="en-US"/>
          </a:p>
        </p:txBody>
      </p:sp>
      <p:sp>
        <p:nvSpPr>
          <p:cNvPr id="111" name="TextBox 110">
            <a:extLst>
              <a:ext uri="{FF2B5EF4-FFF2-40B4-BE49-F238E27FC236}">
                <a16:creationId xmlns:a16="http://schemas.microsoft.com/office/drawing/2014/main" id="{FBF850A5-B4A7-453A-B45E-A7C3B4B1A89E}"/>
              </a:ext>
            </a:extLst>
          </p:cNvPr>
          <p:cNvSpPr txBox="1"/>
          <p:nvPr/>
        </p:nvSpPr>
        <p:spPr>
          <a:xfrm>
            <a:off x="10817405" y="2474462"/>
            <a:ext cx="65" cy="276999"/>
          </a:xfrm>
          <a:prstGeom prst="rect">
            <a:avLst/>
          </a:prstGeom>
          <a:noFill/>
        </p:spPr>
        <p:txBody>
          <a:bodyPr wrap="none" lIns="0" tIns="0" rIns="0" bIns="0" rtlCol="0">
            <a:spAutoFit/>
          </a:bodyPr>
          <a:lstStyle/>
          <a:p>
            <a:endParaRPr lang="en-US"/>
          </a:p>
        </p:txBody>
      </p:sp>
      <p:sp>
        <p:nvSpPr>
          <p:cNvPr id="112" name="TextBox 111">
            <a:extLst>
              <a:ext uri="{FF2B5EF4-FFF2-40B4-BE49-F238E27FC236}">
                <a16:creationId xmlns:a16="http://schemas.microsoft.com/office/drawing/2014/main" id="{26D27791-55CD-426B-8B2F-659567B52141}"/>
              </a:ext>
            </a:extLst>
          </p:cNvPr>
          <p:cNvSpPr txBox="1"/>
          <p:nvPr/>
        </p:nvSpPr>
        <p:spPr>
          <a:xfrm>
            <a:off x="10817405" y="2474462"/>
            <a:ext cx="65" cy="276999"/>
          </a:xfrm>
          <a:prstGeom prst="rect">
            <a:avLst/>
          </a:prstGeom>
          <a:noFill/>
        </p:spPr>
        <p:txBody>
          <a:bodyPr wrap="none" lIns="0" tIns="0" rIns="0" bIns="0" rtlCol="0">
            <a:spAutoFit/>
          </a:bodyPr>
          <a:lstStyle/>
          <a:p>
            <a:endParaRPr lang="en-US"/>
          </a:p>
        </p:txBody>
      </p:sp>
      <p:sp>
        <p:nvSpPr>
          <p:cNvPr id="113" name="TextBox 112">
            <a:extLst>
              <a:ext uri="{FF2B5EF4-FFF2-40B4-BE49-F238E27FC236}">
                <a16:creationId xmlns:a16="http://schemas.microsoft.com/office/drawing/2014/main" id="{12C9178F-166F-463F-830A-A7AFC4BAABD6}"/>
              </a:ext>
            </a:extLst>
          </p:cNvPr>
          <p:cNvSpPr txBox="1"/>
          <p:nvPr/>
        </p:nvSpPr>
        <p:spPr>
          <a:xfrm>
            <a:off x="10817405" y="2474462"/>
            <a:ext cx="65" cy="276999"/>
          </a:xfrm>
          <a:prstGeom prst="rect">
            <a:avLst/>
          </a:prstGeom>
          <a:noFill/>
        </p:spPr>
        <p:txBody>
          <a:bodyPr wrap="none" lIns="0" tIns="0" rIns="0" bIns="0" rtlCol="0">
            <a:spAutoFit/>
          </a:bodyPr>
          <a:lstStyle/>
          <a:p>
            <a:endParaRPr lang="en-US"/>
          </a:p>
        </p:txBody>
      </p:sp>
      <p:grpSp>
        <p:nvGrpSpPr>
          <p:cNvPr id="114" name="Group 113">
            <a:extLst>
              <a:ext uri="{FF2B5EF4-FFF2-40B4-BE49-F238E27FC236}">
                <a16:creationId xmlns:a16="http://schemas.microsoft.com/office/drawing/2014/main" id="{5DCBAC73-D579-48D6-A442-8C60C65DA60F}"/>
              </a:ext>
            </a:extLst>
          </p:cNvPr>
          <p:cNvGrpSpPr/>
          <p:nvPr/>
        </p:nvGrpSpPr>
        <p:grpSpPr>
          <a:xfrm>
            <a:off x="8524410" y="2012766"/>
            <a:ext cx="2045441" cy="1604703"/>
            <a:chOff x="2934782" y="785923"/>
            <a:chExt cx="2045441" cy="1604703"/>
          </a:xfrm>
        </p:grpSpPr>
        <p:cxnSp>
          <p:nvCxnSpPr>
            <p:cNvPr id="115" name="Straight Arrow Connector 114">
              <a:extLst>
                <a:ext uri="{FF2B5EF4-FFF2-40B4-BE49-F238E27FC236}">
                  <a16:creationId xmlns:a16="http://schemas.microsoft.com/office/drawing/2014/main" id="{EBBAB99A-D7AF-4D57-993B-ED724C4B1159}"/>
                </a:ext>
              </a:extLst>
            </p:cNvPr>
            <p:cNvCxnSpPr>
              <a:cxnSpLocks/>
            </p:cNvCxnSpPr>
            <p:nvPr/>
          </p:nvCxnSpPr>
          <p:spPr>
            <a:xfrm flipV="1">
              <a:off x="2934782" y="961362"/>
              <a:ext cx="2045441" cy="1429264"/>
            </a:xfrm>
            <a:prstGeom prst="straightConnector1">
              <a:avLst/>
            </a:prstGeom>
            <a:ln w="28575">
              <a:solidFill>
                <a:srgbClr val="7030A0"/>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16" name="Rectangle 115">
                  <a:extLst>
                    <a:ext uri="{FF2B5EF4-FFF2-40B4-BE49-F238E27FC236}">
                      <a16:creationId xmlns:a16="http://schemas.microsoft.com/office/drawing/2014/main" id="{DFF683E7-C8C6-487D-853A-5550AA8B4CA4}"/>
                    </a:ext>
                  </a:extLst>
                </p:cNvPr>
                <p:cNvSpPr/>
                <p:nvPr/>
              </p:nvSpPr>
              <p:spPr>
                <a:xfrm rot="19567943">
                  <a:off x="4074771" y="785923"/>
                  <a:ext cx="876458" cy="396327"/>
                </a:xfrm>
                <a:prstGeom prst="rect">
                  <a:avLst/>
                </a:prstGeom>
              </p:spPr>
              <p:txBody>
                <a:bodyPr wrap="none">
                  <a:spAutoFit/>
                </a:bodyPr>
                <a:lstStyle/>
                <a:p>
                  <a14:m>
                    <m:oMath xmlns:m="http://schemas.openxmlformats.org/officeDocument/2006/math">
                      <m:r>
                        <a:rPr lang="en-US" smtClean="0">
                          <a:solidFill>
                            <a:schemeClr val="tx1"/>
                          </a:solidFill>
                          <a:latin typeface="Cambria Math" panose="02040503050406030204" pitchFamily="18" charset="0"/>
                        </a:rPr>
                        <m:t>2</m:t>
                      </m:r>
                      <m:rad>
                        <m:radPr>
                          <m:degHide m:val="on"/>
                          <m:ctrlPr>
                            <a:rPr lang="en-US" i="1">
                              <a:solidFill>
                                <a:schemeClr val="tx1"/>
                              </a:solidFill>
                              <a:latin typeface="Cambria Math" panose="02040503050406030204" pitchFamily="18" charset="0"/>
                            </a:rPr>
                          </m:ctrlPr>
                        </m:radPr>
                        <m:deg/>
                        <m:e>
                          <m:r>
                            <a:rPr lang="en-US">
                              <a:solidFill>
                                <a:schemeClr val="tx1"/>
                              </a:solidFill>
                              <a:latin typeface="Cambria Math" panose="02040503050406030204" pitchFamily="18" charset="0"/>
                            </a:rPr>
                            <m:t>2</m:t>
                          </m:r>
                        </m:e>
                      </m:rad>
                    </m:oMath>
                  </a14:m>
                  <a:r>
                    <a:rPr lang="en-US" dirty="0"/>
                    <a:t> </a:t>
                  </a:r>
                  <a14:m>
                    <m:oMath xmlns:m="http://schemas.openxmlformats.org/officeDocument/2006/math">
                      <m:r>
                        <a:rPr lang="en-US" b="1" i="1" smtClean="0">
                          <a:latin typeface="Cambria Math" panose="02040503050406030204" pitchFamily="18" charset="0"/>
                        </a:rPr>
                        <m:t>𝒒</m:t>
                      </m:r>
                      <m:r>
                        <a:rPr lang="en-US" b="1" i="1" baseline="-25000" smtClean="0">
                          <a:latin typeface="Cambria Math" panose="02040503050406030204" pitchFamily="18" charset="0"/>
                        </a:rPr>
                        <m:t>𝟏</m:t>
                      </m:r>
                    </m:oMath>
                  </a14:m>
                  <a:endParaRPr lang="en-US" baseline="-25000" dirty="0"/>
                </a:p>
              </p:txBody>
            </p:sp>
          </mc:Choice>
          <mc:Fallback xmlns="">
            <p:sp>
              <p:nvSpPr>
                <p:cNvPr id="36" name="Rectangle 35">
                  <a:extLst>
                    <a:ext uri="{FF2B5EF4-FFF2-40B4-BE49-F238E27FC236}">
                      <a16:creationId xmlns:a16="http://schemas.microsoft.com/office/drawing/2014/main" id="{132FF9A1-1497-4BE1-9ED0-20AA81C5BA00}"/>
                    </a:ext>
                  </a:extLst>
                </p:cNvPr>
                <p:cNvSpPr>
                  <a:spLocks noRot="1" noChangeAspect="1" noMove="1" noResize="1" noEditPoints="1" noAdjustHandles="1" noChangeArrowheads="1" noChangeShapeType="1" noTextEdit="1"/>
                </p:cNvSpPr>
                <p:nvPr/>
              </p:nvSpPr>
              <p:spPr>
                <a:xfrm rot="19567943">
                  <a:off x="4074771" y="785923"/>
                  <a:ext cx="876458" cy="396327"/>
                </a:xfrm>
                <a:prstGeom prst="rect">
                  <a:avLst/>
                </a:prstGeom>
                <a:blipFill>
                  <a:blip r:embed="rId11"/>
                  <a:stretch>
                    <a:fillRect/>
                  </a:stretch>
                </a:blipFill>
              </p:spPr>
              <p:txBody>
                <a:bodyPr/>
                <a:lstStyle/>
                <a:p>
                  <a:r>
                    <a:rPr lang="en-US">
                      <a:noFill/>
                    </a:rPr>
                    <a:t> </a:t>
                  </a:r>
                </a:p>
              </p:txBody>
            </p:sp>
          </mc:Fallback>
        </mc:AlternateContent>
      </p:grpSp>
      <p:grpSp>
        <p:nvGrpSpPr>
          <p:cNvPr id="117" name="Group 116">
            <a:extLst>
              <a:ext uri="{FF2B5EF4-FFF2-40B4-BE49-F238E27FC236}">
                <a16:creationId xmlns:a16="http://schemas.microsoft.com/office/drawing/2014/main" id="{AF7EA8EC-3F67-417F-9B74-927AAB1B48B9}"/>
              </a:ext>
            </a:extLst>
          </p:cNvPr>
          <p:cNvGrpSpPr/>
          <p:nvPr/>
        </p:nvGrpSpPr>
        <p:grpSpPr>
          <a:xfrm>
            <a:off x="10551817" y="1883893"/>
            <a:ext cx="573561" cy="1017834"/>
            <a:chOff x="4962189" y="657050"/>
            <a:chExt cx="573561" cy="1017834"/>
          </a:xfrm>
        </p:grpSpPr>
        <p:cxnSp>
          <p:nvCxnSpPr>
            <p:cNvPr id="118" name="Straight Arrow Connector 117">
              <a:extLst>
                <a:ext uri="{FF2B5EF4-FFF2-40B4-BE49-F238E27FC236}">
                  <a16:creationId xmlns:a16="http://schemas.microsoft.com/office/drawing/2014/main" id="{8CD6F75E-A606-48BB-8EA4-C4874F38205B}"/>
                </a:ext>
              </a:extLst>
            </p:cNvPr>
            <p:cNvCxnSpPr>
              <a:cxnSpLocks/>
            </p:cNvCxnSpPr>
            <p:nvPr/>
          </p:nvCxnSpPr>
          <p:spPr>
            <a:xfrm>
              <a:off x="4962189" y="995061"/>
              <a:ext cx="488380" cy="679823"/>
            </a:xfrm>
            <a:prstGeom prst="straightConnector1">
              <a:avLst/>
            </a:prstGeom>
            <a:ln w="28575">
              <a:solidFill>
                <a:srgbClr val="7030A0"/>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CF2A0FE2-5208-44CD-B67D-A3FBEA933A7B}"/>
                    </a:ext>
                  </a:extLst>
                </p:cNvPr>
                <p:cNvSpPr/>
                <p:nvPr/>
              </p:nvSpPr>
              <p:spPr>
                <a:xfrm rot="2997170">
                  <a:off x="4876916" y="919557"/>
                  <a:ext cx="921342" cy="396327"/>
                </a:xfrm>
                <a:prstGeom prst="rect">
                  <a:avLst/>
                </a:prstGeom>
              </p:spPr>
              <p:txBody>
                <a:bodyPr wrap="none">
                  <a:spAutoFit/>
                </a:bodyPr>
                <a:lstStyle/>
                <a:p>
                  <a14:m>
                    <m:oMath xmlns:m="http://schemas.openxmlformats.org/officeDocument/2006/math">
                      <m:r>
                        <a:rPr lang="en-US" b="0" i="1" smtClean="0">
                          <a:solidFill>
                            <a:schemeClr val="tx1"/>
                          </a:solidFill>
                          <a:latin typeface="Cambria Math" panose="02040503050406030204" pitchFamily="18" charset="0"/>
                        </a:rPr>
                        <m:t>−</m:t>
                      </m:r>
                      <m:rad>
                        <m:radPr>
                          <m:degHide m:val="on"/>
                          <m:ctrlPr>
                            <a:rPr lang="en-US" i="1" smtClean="0">
                              <a:solidFill>
                                <a:schemeClr val="tx1"/>
                              </a:solidFill>
                              <a:latin typeface="Cambria Math" panose="02040503050406030204" pitchFamily="18" charset="0"/>
                            </a:rPr>
                          </m:ctrlPr>
                        </m:radPr>
                        <m:deg/>
                        <m:e>
                          <m:r>
                            <a:rPr lang="en-US">
                              <a:solidFill>
                                <a:schemeClr val="tx1"/>
                              </a:solidFill>
                              <a:latin typeface="Cambria Math" panose="02040503050406030204" pitchFamily="18" charset="0"/>
                            </a:rPr>
                            <m:t>2</m:t>
                          </m:r>
                        </m:e>
                      </m:rad>
                    </m:oMath>
                  </a14:m>
                  <a:r>
                    <a:rPr lang="en-US" dirty="0"/>
                    <a:t> </a:t>
                  </a:r>
                  <a14:m>
                    <m:oMath xmlns:m="http://schemas.openxmlformats.org/officeDocument/2006/math">
                      <m:r>
                        <a:rPr lang="en-US" b="1" i="1" dirty="0" smtClean="0">
                          <a:latin typeface="Cambria Math" panose="02040503050406030204" pitchFamily="18" charset="0"/>
                        </a:rPr>
                        <m:t>𝒒</m:t>
                      </m:r>
                      <m:r>
                        <a:rPr lang="en-US" b="1" i="1" baseline="-25000" dirty="0" smtClean="0">
                          <a:latin typeface="Cambria Math" panose="02040503050406030204" pitchFamily="18" charset="0"/>
                        </a:rPr>
                        <m:t>𝟐</m:t>
                      </m:r>
                    </m:oMath>
                  </a14:m>
                  <a:endParaRPr lang="en-US" b="1" baseline="-25000" dirty="0"/>
                </a:p>
              </p:txBody>
            </p:sp>
          </mc:Choice>
          <mc:Fallback xmlns="">
            <p:sp>
              <p:nvSpPr>
                <p:cNvPr id="39" name="Rectangle 38">
                  <a:extLst>
                    <a:ext uri="{FF2B5EF4-FFF2-40B4-BE49-F238E27FC236}">
                      <a16:creationId xmlns:a16="http://schemas.microsoft.com/office/drawing/2014/main" id="{91E4E16E-8320-45B4-8E1C-32CF83C6581D}"/>
                    </a:ext>
                  </a:extLst>
                </p:cNvPr>
                <p:cNvSpPr>
                  <a:spLocks noRot="1" noChangeAspect="1" noMove="1" noResize="1" noEditPoints="1" noAdjustHandles="1" noChangeArrowheads="1" noChangeShapeType="1" noTextEdit="1"/>
                </p:cNvSpPr>
                <p:nvPr/>
              </p:nvSpPr>
              <p:spPr>
                <a:xfrm rot="2997170">
                  <a:off x="4876916" y="919557"/>
                  <a:ext cx="921342" cy="396327"/>
                </a:xfrm>
                <a:prstGeom prst="rect">
                  <a:avLst/>
                </a:prstGeom>
                <a:blipFill>
                  <a:blip r:embed="rId12"/>
                  <a:stretch>
                    <a:fillRect/>
                  </a:stretch>
                </a:blipFill>
              </p:spPr>
              <p:txBody>
                <a:bodyPr/>
                <a:lstStyle/>
                <a:p>
                  <a:r>
                    <a:rPr lang="en-US">
                      <a:noFill/>
                    </a:rPr>
                    <a:t> </a:t>
                  </a:r>
                </a:p>
              </p:txBody>
            </p:sp>
          </mc:Fallback>
        </mc:AlternateContent>
      </p:grpSp>
      <p:grpSp>
        <p:nvGrpSpPr>
          <p:cNvPr id="122" name="Group 121">
            <a:extLst>
              <a:ext uri="{FF2B5EF4-FFF2-40B4-BE49-F238E27FC236}">
                <a16:creationId xmlns:a16="http://schemas.microsoft.com/office/drawing/2014/main" id="{DDF8E955-1E43-425D-9DB5-9F9368A26BAC}"/>
              </a:ext>
            </a:extLst>
          </p:cNvPr>
          <p:cNvGrpSpPr/>
          <p:nvPr/>
        </p:nvGrpSpPr>
        <p:grpSpPr>
          <a:xfrm>
            <a:off x="235121" y="3458022"/>
            <a:ext cx="1272167" cy="634469"/>
            <a:chOff x="8223079" y="1687313"/>
            <a:chExt cx="1272165" cy="634469"/>
          </a:xfrm>
        </p:grpSpPr>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3CD4BE4F-408A-4C0F-BB23-5CF403F592D4}"/>
                    </a:ext>
                  </a:extLst>
                </p:cNvPr>
                <p:cNvSpPr txBox="1"/>
                <p:nvPr/>
              </p:nvSpPr>
              <p:spPr>
                <a:xfrm>
                  <a:off x="8777582" y="1687313"/>
                  <a:ext cx="717662" cy="6344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f>
                                  <m:fPr>
                                    <m:type m:val="lin"/>
                                    <m:ctrlPr>
                                      <a:rPr lang="en-US" i="1">
                                        <a:latin typeface="Cambria Math" panose="02040503050406030204" pitchFamily="18" charset="0"/>
                                      </a:rPr>
                                    </m:ctrlPr>
                                  </m:fPr>
                                  <m:num>
                                    <m:r>
                                      <a:rPr lang="en-US">
                                        <a:latin typeface="Cambria Math" panose="02040503050406030204" pitchFamily="18" charset="0"/>
                                      </a:rPr>
                                      <m:t>1</m:t>
                                    </m:r>
                                  </m:num>
                                  <m:den>
                                    <m:rad>
                                      <m:radPr>
                                        <m:degHide m:val="on"/>
                                        <m:ctrlPr>
                                          <a:rPr lang="en-US" i="1">
                                            <a:latin typeface="Cambria Math" panose="02040503050406030204" pitchFamily="18" charset="0"/>
                                          </a:rPr>
                                        </m:ctrlPr>
                                      </m:radPr>
                                      <m:deg/>
                                      <m:e>
                                        <m:r>
                                          <a:rPr lang="en-US">
                                            <a:latin typeface="Cambria Math" panose="02040503050406030204" pitchFamily="18" charset="0"/>
                                          </a:rPr>
                                          <m:t>2</m:t>
                                        </m:r>
                                      </m:e>
                                    </m:rad>
                                  </m:den>
                                </m:f>
                              </m:e>
                              <m:e>
                                <m:f>
                                  <m:fPr>
                                    <m:type m:val="lin"/>
                                    <m:ctrlPr>
                                      <a:rPr lang="en-US" i="1">
                                        <a:latin typeface="Cambria Math" panose="02040503050406030204" pitchFamily="18" charset="0"/>
                                      </a:rPr>
                                    </m:ctrlPr>
                                  </m:fPr>
                                  <m:num>
                                    <m:r>
                                      <a:rPr lang="en-US">
                                        <a:latin typeface="Cambria Math" panose="02040503050406030204" pitchFamily="18" charset="0"/>
                                      </a:rPr>
                                      <m:t>1</m:t>
                                    </m:r>
                                  </m:num>
                                  <m:den>
                                    <m:rad>
                                      <m:radPr>
                                        <m:degHide m:val="on"/>
                                        <m:ctrlPr>
                                          <a:rPr lang="en-US" i="1">
                                            <a:latin typeface="Cambria Math" panose="02040503050406030204" pitchFamily="18" charset="0"/>
                                          </a:rPr>
                                        </m:ctrlPr>
                                      </m:radPr>
                                      <m:deg/>
                                      <m:e>
                                        <m:r>
                                          <a:rPr lang="en-US">
                                            <a:latin typeface="Cambria Math" panose="02040503050406030204" pitchFamily="18" charset="0"/>
                                          </a:rPr>
                                          <m:t>2</m:t>
                                        </m:r>
                                      </m:e>
                                    </m:rad>
                                  </m:den>
                                </m:f>
                              </m:e>
                            </m:eqArr>
                          </m:e>
                        </m:d>
                      </m:oMath>
                    </m:oMathPara>
                  </a14:m>
                  <a:endParaRPr lang="en-US" dirty="0"/>
                </a:p>
              </p:txBody>
            </p:sp>
          </mc:Choice>
          <mc:Fallback xmlns="">
            <p:sp>
              <p:nvSpPr>
                <p:cNvPr id="123" name="TextBox 122">
                  <a:extLst>
                    <a:ext uri="{FF2B5EF4-FFF2-40B4-BE49-F238E27FC236}">
                      <a16:creationId xmlns:a16="http://schemas.microsoft.com/office/drawing/2014/main" id="{3CD4BE4F-408A-4C0F-BB23-5CF403F592D4}"/>
                    </a:ext>
                  </a:extLst>
                </p:cNvPr>
                <p:cNvSpPr txBox="1">
                  <a:spLocks noRot="1" noChangeAspect="1" noMove="1" noResize="1" noEditPoints="1" noAdjustHandles="1" noChangeArrowheads="1" noChangeShapeType="1" noTextEdit="1"/>
                </p:cNvSpPr>
                <p:nvPr/>
              </p:nvSpPr>
              <p:spPr>
                <a:xfrm>
                  <a:off x="8777582" y="1687313"/>
                  <a:ext cx="717662" cy="634469"/>
                </a:xfrm>
                <a:prstGeom prst="rect">
                  <a:avLst/>
                </a:prstGeom>
                <a:blipFill>
                  <a:blip r:embed="rId13"/>
                  <a:stretch>
                    <a:fillRect/>
                  </a:stretch>
                </a:blipFill>
              </p:spPr>
              <p:txBody>
                <a:bodyPr/>
                <a:lstStyle/>
                <a:p>
                  <a:r>
                    <a:rPr lang="en-US">
                      <a:noFill/>
                    </a:rPr>
                    <a:t> </a:t>
                  </a:r>
                </a:p>
              </p:txBody>
            </p:sp>
          </mc:Fallback>
        </mc:AlternateContent>
        <p:sp>
          <p:nvSpPr>
            <p:cNvPr id="124" name="TextBox 123">
              <a:extLst>
                <a:ext uri="{FF2B5EF4-FFF2-40B4-BE49-F238E27FC236}">
                  <a16:creationId xmlns:a16="http://schemas.microsoft.com/office/drawing/2014/main" id="{5AD3B2DC-E6FB-4E10-8447-49090C06658F}"/>
                </a:ext>
              </a:extLst>
            </p:cNvPr>
            <p:cNvSpPr txBox="1"/>
            <p:nvPr/>
          </p:nvSpPr>
          <p:spPr>
            <a:xfrm>
              <a:off x="8223079" y="1811918"/>
              <a:ext cx="613899" cy="369332"/>
            </a:xfrm>
            <a:prstGeom prst="rect">
              <a:avLst/>
            </a:prstGeom>
            <a:noFill/>
          </p:spPr>
          <p:txBody>
            <a:bodyPr wrap="square" rtlCol="0">
              <a:spAutoFit/>
            </a:bodyPr>
            <a:lstStyle/>
            <a:p>
              <a:r>
                <a:rPr lang="en-US" b="1" dirty="0"/>
                <a:t>q</a:t>
              </a:r>
              <a:r>
                <a:rPr lang="en-US" b="1" baseline="-25000" dirty="0"/>
                <a:t>1</a:t>
              </a:r>
              <a:r>
                <a:rPr lang="en-US" dirty="0"/>
                <a:t> =</a:t>
              </a:r>
            </a:p>
          </p:txBody>
        </p:sp>
      </p:grpSp>
      <p:grpSp>
        <p:nvGrpSpPr>
          <p:cNvPr id="125" name="Group 124">
            <a:extLst>
              <a:ext uri="{FF2B5EF4-FFF2-40B4-BE49-F238E27FC236}">
                <a16:creationId xmlns:a16="http://schemas.microsoft.com/office/drawing/2014/main" id="{8D54F43A-3DE3-4BF6-B2AA-CAAB4651CCA0}"/>
              </a:ext>
            </a:extLst>
          </p:cNvPr>
          <p:cNvGrpSpPr/>
          <p:nvPr/>
        </p:nvGrpSpPr>
        <p:grpSpPr>
          <a:xfrm>
            <a:off x="1933034" y="3482696"/>
            <a:ext cx="1272167" cy="634469"/>
            <a:chOff x="8223079" y="1687313"/>
            <a:chExt cx="1272165" cy="634469"/>
          </a:xfrm>
        </p:grpSpPr>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996C5A64-3F43-4552-91B9-46AA80F32CE2}"/>
                    </a:ext>
                  </a:extLst>
                </p:cNvPr>
                <p:cNvSpPr txBox="1"/>
                <p:nvPr/>
              </p:nvSpPr>
              <p:spPr>
                <a:xfrm>
                  <a:off x="8777582" y="1687313"/>
                  <a:ext cx="717662" cy="6344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f>
                                  <m:fPr>
                                    <m:type m:val="lin"/>
                                    <m:ctrlPr>
                                      <a:rPr lang="en-US" i="1">
                                        <a:latin typeface="Cambria Math" panose="02040503050406030204" pitchFamily="18" charset="0"/>
                                      </a:rPr>
                                    </m:ctrlPr>
                                  </m:fPr>
                                  <m:num>
                                    <m:r>
                                      <a:rPr lang="en-US" b="0" i="0" smtClean="0">
                                        <a:latin typeface="Cambria Math" panose="02040503050406030204" pitchFamily="18" charset="0"/>
                                      </a:rPr>
                                      <m:t>−</m:t>
                                    </m:r>
                                    <m:r>
                                      <a:rPr lang="en-US">
                                        <a:latin typeface="Cambria Math" panose="02040503050406030204" pitchFamily="18" charset="0"/>
                                      </a:rPr>
                                      <m:t>1</m:t>
                                    </m:r>
                                  </m:num>
                                  <m:den>
                                    <m:rad>
                                      <m:radPr>
                                        <m:degHide m:val="on"/>
                                        <m:ctrlPr>
                                          <a:rPr lang="en-US" i="1">
                                            <a:latin typeface="Cambria Math" panose="02040503050406030204" pitchFamily="18" charset="0"/>
                                          </a:rPr>
                                        </m:ctrlPr>
                                      </m:radPr>
                                      <m:deg/>
                                      <m:e>
                                        <m:r>
                                          <a:rPr lang="en-US">
                                            <a:latin typeface="Cambria Math" panose="02040503050406030204" pitchFamily="18" charset="0"/>
                                          </a:rPr>
                                          <m:t>2</m:t>
                                        </m:r>
                                      </m:e>
                                    </m:rad>
                                  </m:den>
                                </m:f>
                              </m:e>
                              <m:e>
                                <m:f>
                                  <m:fPr>
                                    <m:type m:val="lin"/>
                                    <m:ctrlPr>
                                      <a:rPr lang="en-US" i="1">
                                        <a:latin typeface="Cambria Math" panose="02040503050406030204" pitchFamily="18" charset="0"/>
                                      </a:rPr>
                                    </m:ctrlPr>
                                  </m:fPr>
                                  <m:num>
                                    <m:r>
                                      <a:rPr lang="en-US" b="0" i="0" smtClean="0">
                                        <a:latin typeface="Cambria Math" panose="02040503050406030204" pitchFamily="18" charset="0"/>
                                      </a:rPr>
                                      <m:t>   </m:t>
                                    </m:r>
                                    <m:r>
                                      <a:rPr lang="en-US">
                                        <a:latin typeface="Cambria Math" panose="02040503050406030204" pitchFamily="18" charset="0"/>
                                      </a:rPr>
                                      <m:t>1</m:t>
                                    </m:r>
                                  </m:num>
                                  <m:den>
                                    <m:rad>
                                      <m:radPr>
                                        <m:degHide m:val="on"/>
                                        <m:ctrlPr>
                                          <a:rPr lang="en-US" i="1">
                                            <a:latin typeface="Cambria Math" panose="02040503050406030204" pitchFamily="18" charset="0"/>
                                          </a:rPr>
                                        </m:ctrlPr>
                                      </m:radPr>
                                      <m:deg/>
                                      <m:e>
                                        <m:r>
                                          <a:rPr lang="en-US">
                                            <a:latin typeface="Cambria Math" panose="02040503050406030204" pitchFamily="18" charset="0"/>
                                          </a:rPr>
                                          <m:t>2</m:t>
                                        </m:r>
                                      </m:e>
                                    </m:rad>
                                  </m:den>
                                </m:f>
                              </m:e>
                            </m:eqArr>
                          </m:e>
                        </m:d>
                      </m:oMath>
                    </m:oMathPara>
                  </a14:m>
                  <a:endParaRPr lang="en-US" dirty="0"/>
                </a:p>
              </p:txBody>
            </p:sp>
          </mc:Choice>
          <mc:Fallback xmlns="">
            <p:sp>
              <p:nvSpPr>
                <p:cNvPr id="126" name="TextBox 125">
                  <a:extLst>
                    <a:ext uri="{FF2B5EF4-FFF2-40B4-BE49-F238E27FC236}">
                      <a16:creationId xmlns:a16="http://schemas.microsoft.com/office/drawing/2014/main" id="{996C5A64-3F43-4552-91B9-46AA80F32CE2}"/>
                    </a:ext>
                  </a:extLst>
                </p:cNvPr>
                <p:cNvSpPr txBox="1">
                  <a:spLocks noRot="1" noChangeAspect="1" noMove="1" noResize="1" noEditPoints="1" noAdjustHandles="1" noChangeArrowheads="1" noChangeShapeType="1" noTextEdit="1"/>
                </p:cNvSpPr>
                <p:nvPr/>
              </p:nvSpPr>
              <p:spPr>
                <a:xfrm>
                  <a:off x="8777582" y="1687313"/>
                  <a:ext cx="717662" cy="634469"/>
                </a:xfrm>
                <a:prstGeom prst="rect">
                  <a:avLst/>
                </a:prstGeom>
                <a:blipFill>
                  <a:blip r:embed="rId14"/>
                  <a:stretch>
                    <a:fillRect r="-20339"/>
                  </a:stretch>
                </a:blipFill>
              </p:spPr>
              <p:txBody>
                <a:bodyPr/>
                <a:lstStyle/>
                <a:p>
                  <a:r>
                    <a:rPr lang="en-US">
                      <a:noFill/>
                    </a:rPr>
                    <a:t> </a:t>
                  </a:r>
                </a:p>
              </p:txBody>
            </p:sp>
          </mc:Fallback>
        </mc:AlternateContent>
        <p:sp>
          <p:nvSpPr>
            <p:cNvPr id="127" name="TextBox 126">
              <a:extLst>
                <a:ext uri="{FF2B5EF4-FFF2-40B4-BE49-F238E27FC236}">
                  <a16:creationId xmlns:a16="http://schemas.microsoft.com/office/drawing/2014/main" id="{76CBD40F-330F-419D-8263-F7D0B35C432D}"/>
                </a:ext>
              </a:extLst>
            </p:cNvPr>
            <p:cNvSpPr txBox="1"/>
            <p:nvPr/>
          </p:nvSpPr>
          <p:spPr>
            <a:xfrm>
              <a:off x="8223079" y="1811918"/>
              <a:ext cx="613899" cy="369332"/>
            </a:xfrm>
            <a:prstGeom prst="rect">
              <a:avLst/>
            </a:prstGeom>
            <a:noFill/>
          </p:spPr>
          <p:txBody>
            <a:bodyPr wrap="square" rtlCol="0">
              <a:spAutoFit/>
            </a:bodyPr>
            <a:lstStyle/>
            <a:p>
              <a:r>
                <a:rPr lang="en-US" b="1" dirty="0"/>
                <a:t>q</a:t>
              </a:r>
              <a:r>
                <a:rPr lang="en-US" b="1" baseline="-25000" dirty="0"/>
                <a:t>2</a:t>
              </a:r>
              <a:r>
                <a:rPr lang="en-US" dirty="0"/>
                <a:t> =</a:t>
              </a:r>
            </a:p>
          </p:txBody>
        </p:sp>
      </p:gr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0BDF680F-A87D-4F9A-B914-7BCA5270D09D}"/>
                  </a:ext>
                </a:extLst>
              </p:cNvPr>
              <p:cNvSpPr txBox="1"/>
              <p:nvPr/>
            </p:nvSpPr>
            <p:spPr>
              <a:xfrm>
                <a:off x="276330" y="4556436"/>
                <a:ext cx="1321418" cy="369332"/>
              </a:xfrm>
              <a:prstGeom prst="rect">
                <a:avLst/>
              </a:prstGeom>
              <a:noFill/>
            </p:spPr>
            <p:txBody>
              <a:bodyPr wrap="square">
                <a:spAutoFit/>
              </a:bodyPr>
              <a:lstStyle/>
              <a:p>
                <a14:m>
                  <m:oMath xmlns:m="http://schemas.openxmlformats.org/officeDocument/2006/math">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𝑥</m:t>
                            </m:r>
                          </m:e>
                        </m:acc>
                      </m:e>
                      <m:sub>
                        <m:r>
                          <a:rPr lang="en-US" b="1" i="1" smtClean="0">
                            <a:latin typeface="Cambria Math" panose="02040503050406030204" pitchFamily="18" charset="0"/>
                          </a:rPr>
                          <m:t>1</m:t>
                        </m:r>
                      </m:sub>
                    </m:sSub>
                    <m:r>
                      <a:rPr lang="en-US" b="1" i="1" smtClean="0">
                        <a:latin typeface="Cambria Math" panose="02040503050406030204" pitchFamily="18" charset="0"/>
                      </a:rPr>
                      <m:t>=</m:t>
                    </m:r>
                  </m:oMath>
                </a14:m>
                <a:r>
                  <a:rPr lang="en-US" dirty="0"/>
                  <a:t> </a:t>
                </a:r>
                <a14:m>
                  <m:oMath xmlns:m="http://schemas.openxmlformats.org/officeDocument/2006/math">
                    <m:sSubSup>
                      <m:sSubSupPr>
                        <m:ctrlPr>
                          <a:rPr lang="en-US" i="1" dirty="0" smtClean="0">
                            <a:latin typeface="Cambria Math" panose="02040503050406030204" pitchFamily="18" charset="0"/>
                          </a:rPr>
                        </m:ctrlPr>
                      </m:sSubSupPr>
                      <m:e>
                        <m:r>
                          <a:rPr lang="en-US" i="1" dirty="0">
                            <a:latin typeface="Cambria Math" panose="02040503050406030204" pitchFamily="18" charset="0"/>
                          </a:rPr>
                          <m:t>𝑞</m:t>
                        </m:r>
                      </m:e>
                      <m:sub>
                        <m:r>
                          <a:rPr lang="en-US" i="0" dirty="0">
                            <a:latin typeface="Cambria Math" panose="02040503050406030204" pitchFamily="18" charset="0"/>
                          </a:rPr>
                          <m:t>1</m:t>
                        </m:r>
                      </m:sub>
                      <m:sup>
                        <m:r>
                          <a:rPr lang="en-US" i="1" dirty="0">
                            <a:latin typeface="Cambria Math" panose="02040503050406030204" pitchFamily="18" charset="0"/>
                          </a:rPr>
                          <m:t>𝑇</m:t>
                        </m:r>
                      </m:sup>
                    </m:sSubSup>
                    <m:r>
                      <a:rPr lang="en-US" b="0" i="1" dirty="0" smtClean="0">
                        <a:latin typeface="Cambria Math" panose="02040503050406030204" pitchFamily="18" charset="0"/>
                      </a:rPr>
                      <m:t>𝑏</m:t>
                    </m:r>
                  </m:oMath>
                </a14:m>
                <a:endParaRPr lang="en-US" dirty="0"/>
              </a:p>
            </p:txBody>
          </p:sp>
        </mc:Choice>
        <mc:Fallback xmlns="">
          <p:sp>
            <p:nvSpPr>
              <p:cNvPr id="128" name="TextBox 127">
                <a:extLst>
                  <a:ext uri="{FF2B5EF4-FFF2-40B4-BE49-F238E27FC236}">
                    <a16:creationId xmlns:a16="http://schemas.microsoft.com/office/drawing/2014/main" id="{0BDF680F-A87D-4F9A-B914-7BCA5270D09D}"/>
                  </a:ext>
                </a:extLst>
              </p:cNvPr>
              <p:cNvSpPr txBox="1">
                <a:spLocks noRot="1" noChangeAspect="1" noMove="1" noResize="1" noEditPoints="1" noAdjustHandles="1" noChangeArrowheads="1" noChangeShapeType="1" noTextEdit="1"/>
              </p:cNvSpPr>
              <p:nvPr/>
            </p:nvSpPr>
            <p:spPr>
              <a:xfrm>
                <a:off x="276330" y="4556436"/>
                <a:ext cx="1321418" cy="369332"/>
              </a:xfrm>
              <a:prstGeom prst="rect">
                <a:avLst/>
              </a:prstGeom>
              <a:blipFill>
                <a:blip r:embed="rId15"/>
                <a:stretch>
                  <a:fillRect t="-4918"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78A9B953-D130-4645-B13F-22249ABC3104}"/>
                  </a:ext>
                </a:extLst>
              </p:cNvPr>
              <p:cNvSpPr txBox="1"/>
              <p:nvPr/>
            </p:nvSpPr>
            <p:spPr>
              <a:xfrm>
                <a:off x="1721085" y="4559540"/>
                <a:ext cx="1321418" cy="373179"/>
              </a:xfrm>
              <a:prstGeom prst="rect">
                <a:avLst/>
              </a:prstGeom>
              <a:noFill/>
            </p:spPr>
            <p:txBody>
              <a:bodyPr wrap="square">
                <a:spAutoFit/>
              </a:bodyPr>
              <a:lstStyle/>
              <a:p>
                <a14:m>
                  <m:oMath xmlns:m="http://schemas.openxmlformats.org/officeDocument/2006/math">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𝑥</m:t>
                            </m:r>
                          </m:e>
                        </m:acc>
                      </m:e>
                      <m:sub>
                        <m:r>
                          <a:rPr lang="en-US" b="1" i="1" smtClean="0">
                            <a:latin typeface="Cambria Math" panose="02040503050406030204" pitchFamily="18" charset="0"/>
                          </a:rPr>
                          <m:t>𝟐</m:t>
                        </m:r>
                      </m:sub>
                    </m:sSub>
                    <m:r>
                      <a:rPr lang="en-US" b="1" i="1" smtClean="0">
                        <a:latin typeface="Cambria Math" panose="02040503050406030204" pitchFamily="18" charset="0"/>
                      </a:rPr>
                      <m:t>=</m:t>
                    </m:r>
                  </m:oMath>
                </a14:m>
                <a:r>
                  <a:rPr lang="en-US" dirty="0"/>
                  <a:t> </a:t>
                </a:r>
                <a14:m>
                  <m:oMath xmlns:m="http://schemas.openxmlformats.org/officeDocument/2006/math">
                    <m:sSubSup>
                      <m:sSubSupPr>
                        <m:ctrlPr>
                          <a:rPr lang="en-US" i="1" dirty="0" smtClean="0">
                            <a:latin typeface="Cambria Math" panose="02040503050406030204" pitchFamily="18" charset="0"/>
                          </a:rPr>
                        </m:ctrlPr>
                      </m:sSubSupPr>
                      <m:e>
                        <m:r>
                          <a:rPr lang="en-US" i="1" dirty="0">
                            <a:latin typeface="Cambria Math" panose="02040503050406030204" pitchFamily="18" charset="0"/>
                          </a:rPr>
                          <m:t>𝑞</m:t>
                        </m:r>
                      </m:e>
                      <m:sub>
                        <m:r>
                          <a:rPr lang="en-US" b="0" i="0" dirty="0" smtClean="0">
                            <a:latin typeface="Cambria Math" panose="02040503050406030204" pitchFamily="18" charset="0"/>
                          </a:rPr>
                          <m:t>2</m:t>
                        </m:r>
                      </m:sub>
                      <m:sup>
                        <m:r>
                          <a:rPr lang="en-US" i="1" dirty="0">
                            <a:latin typeface="Cambria Math" panose="02040503050406030204" pitchFamily="18" charset="0"/>
                          </a:rPr>
                          <m:t>𝑇</m:t>
                        </m:r>
                      </m:sup>
                    </m:sSubSup>
                    <m:r>
                      <a:rPr lang="en-US" b="0" i="1" dirty="0" smtClean="0">
                        <a:latin typeface="Cambria Math" panose="02040503050406030204" pitchFamily="18" charset="0"/>
                      </a:rPr>
                      <m:t>𝑏</m:t>
                    </m:r>
                  </m:oMath>
                </a14:m>
                <a:endParaRPr lang="en-US" dirty="0"/>
              </a:p>
            </p:txBody>
          </p:sp>
        </mc:Choice>
        <mc:Fallback xmlns="">
          <p:sp>
            <p:nvSpPr>
              <p:cNvPr id="129" name="TextBox 128">
                <a:extLst>
                  <a:ext uri="{FF2B5EF4-FFF2-40B4-BE49-F238E27FC236}">
                    <a16:creationId xmlns:a16="http://schemas.microsoft.com/office/drawing/2014/main" id="{78A9B953-D130-4645-B13F-22249ABC3104}"/>
                  </a:ext>
                </a:extLst>
              </p:cNvPr>
              <p:cNvSpPr txBox="1">
                <a:spLocks noRot="1" noChangeAspect="1" noMove="1" noResize="1" noEditPoints="1" noAdjustHandles="1" noChangeArrowheads="1" noChangeShapeType="1" noTextEdit="1"/>
              </p:cNvSpPr>
              <p:nvPr/>
            </p:nvSpPr>
            <p:spPr>
              <a:xfrm>
                <a:off x="1721085" y="4559540"/>
                <a:ext cx="1321418" cy="373179"/>
              </a:xfrm>
              <a:prstGeom prst="rect">
                <a:avLst/>
              </a:prstGeom>
              <a:blipFill>
                <a:blip r:embed="rId16"/>
                <a:stretch>
                  <a:fillRect t="-4918"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CEEC408B-CCFB-48D7-84F6-272C5D26A1DE}"/>
                  </a:ext>
                </a:extLst>
              </p:cNvPr>
              <p:cNvSpPr txBox="1"/>
              <p:nvPr/>
            </p:nvSpPr>
            <p:spPr>
              <a:xfrm>
                <a:off x="297209" y="5330276"/>
                <a:ext cx="3474926" cy="303994"/>
              </a:xfrm>
              <a:prstGeom prst="rect">
                <a:avLst/>
              </a:prstGeom>
              <a:noFill/>
            </p:spPr>
            <p:txBody>
              <a:bodyPr wrap="none" lIns="0" tIns="0" rIns="0" bIns="0" rtlCol="0">
                <a:spAutoFit/>
              </a:bodyPr>
              <a:lstStyle/>
              <a:p>
                <a14:m>
                  <m:oMath xmlns:m="http://schemas.openxmlformats.org/officeDocument/2006/math">
                    <m:r>
                      <a:rPr lang="en-US" b="1" i="1" smtClean="0">
                        <a:latin typeface="Cambria Math" panose="02040503050406030204" pitchFamily="18" charset="0"/>
                      </a:rPr>
                      <m:t>𝒃</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𝑥</m:t>
                            </m:r>
                          </m:e>
                        </m:acc>
                      </m:e>
                      <m:sub>
                        <m:r>
                          <a:rPr lang="en-US" b="1" i="1" smtClean="0">
                            <a:latin typeface="Cambria Math" panose="02040503050406030204" pitchFamily="18" charset="0"/>
                          </a:rPr>
                          <m:t>1</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𝑥</m:t>
                            </m:r>
                          </m:e>
                        </m:acc>
                      </m:e>
                      <m:sub>
                        <m:r>
                          <a:rPr lang="en-US" b="1" i="1" smtClean="0">
                            <a:latin typeface="Cambria Math" panose="02040503050406030204" pitchFamily="18" charset="0"/>
                          </a:rPr>
                          <m:t>2</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𝟐</m:t>
                        </m:r>
                      </m:sub>
                    </m:sSub>
                    <m:r>
                      <a:rPr lang="en-US" b="1"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2</m:t>
                    </m:r>
                    <m:rad>
                      <m:radPr>
                        <m:degHide m:val="on"/>
                        <m:ctrlPr>
                          <a:rPr lang="en-US" b="1" i="1">
                            <a:latin typeface="Cambria Math" panose="02040503050406030204" pitchFamily="18" charset="0"/>
                          </a:rPr>
                        </m:ctrlPr>
                      </m:radPr>
                      <m:deg/>
                      <m:e>
                        <m:r>
                          <a:rPr lang="en-US" b="1" i="1">
                            <a:latin typeface="Cambria Math" panose="02040503050406030204" pitchFamily="18" charset="0"/>
                          </a:rPr>
                          <m:t>2</m:t>
                        </m:r>
                      </m:e>
                    </m:rad>
                    <m:sSub>
                      <m:sSubPr>
                        <m:ctrlPr>
                          <a:rPr lang="en-US" b="1" i="1">
                            <a:latin typeface="Cambria Math" panose="02040503050406030204" pitchFamily="18" charset="0"/>
                          </a:rPr>
                        </m:ctrlPr>
                      </m:sSubPr>
                      <m:e>
                        <m:r>
                          <a:rPr lang="en-US" b="1" i="1">
                            <a:latin typeface="Cambria Math" panose="02040503050406030204" pitchFamily="18" charset="0"/>
                          </a:rPr>
                          <m:t>𝒒</m:t>
                        </m:r>
                      </m:e>
                      <m:sub>
                        <m:r>
                          <a:rPr lang="en-US" b="1" i="1">
                            <a:latin typeface="Cambria Math" panose="02040503050406030204" pitchFamily="18" charset="0"/>
                          </a:rPr>
                          <m:t>𝟏</m:t>
                        </m:r>
                      </m:sub>
                    </m:sSub>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2</m:t>
                        </m:r>
                      </m:e>
                    </m:rad>
                    <m:sSub>
                      <m:sSubPr>
                        <m:ctrlPr>
                          <a:rPr lang="en-US" b="1" i="1">
                            <a:latin typeface="Cambria Math" panose="02040503050406030204" pitchFamily="18" charset="0"/>
                          </a:rPr>
                        </m:ctrlPr>
                      </m:sSubPr>
                      <m:e>
                        <m:r>
                          <a:rPr lang="en-US" b="1" i="1">
                            <a:latin typeface="Cambria Math" panose="02040503050406030204" pitchFamily="18" charset="0"/>
                          </a:rPr>
                          <m:t>𝒒</m:t>
                        </m:r>
                      </m:e>
                      <m:sub>
                        <m:r>
                          <a:rPr lang="en-US" b="1" i="1">
                            <a:latin typeface="Cambria Math" panose="02040503050406030204" pitchFamily="18" charset="0"/>
                          </a:rPr>
                          <m:t>𝟐</m:t>
                        </m:r>
                      </m:sub>
                    </m:sSub>
                  </m:oMath>
                </a14:m>
                <a:endParaRPr lang="en-US" b="1" dirty="0"/>
              </a:p>
            </p:txBody>
          </p:sp>
        </mc:Choice>
        <mc:Fallback xmlns="">
          <p:sp>
            <p:nvSpPr>
              <p:cNvPr id="130" name="TextBox 129">
                <a:extLst>
                  <a:ext uri="{FF2B5EF4-FFF2-40B4-BE49-F238E27FC236}">
                    <a16:creationId xmlns:a16="http://schemas.microsoft.com/office/drawing/2014/main" id="{CEEC408B-CCFB-48D7-84F6-272C5D26A1DE}"/>
                  </a:ext>
                </a:extLst>
              </p:cNvPr>
              <p:cNvSpPr txBox="1">
                <a:spLocks noRot="1" noChangeAspect="1" noMove="1" noResize="1" noEditPoints="1" noAdjustHandles="1" noChangeArrowheads="1" noChangeShapeType="1" noTextEdit="1"/>
              </p:cNvSpPr>
              <p:nvPr/>
            </p:nvSpPr>
            <p:spPr>
              <a:xfrm>
                <a:off x="297209" y="5330276"/>
                <a:ext cx="3474926" cy="303994"/>
              </a:xfrm>
              <a:prstGeom prst="rect">
                <a:avLst/>
              </a:prstGeom>
              <a:blipFill>
                <a:blip r:embed="rId17"/>
                <a:stretch>
                  <a:fillRect l="-2632" t="-12000" r="-702" b="-24000"/>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D1A1652-5F32-455D-A33D-9C4C72B03631}"/>
              </a:ext>
            </a:extLst>
          </p:cNvPr>
          <p:cNvSpPr txBox="1"/>
          <p:nvPr/>
        </p:nvSpPr>
        <p:spPr>
          <a:xfrm>
            <a:off x="143686" y="2922310"/>
            <a:ext cx="1455039" cy="369332"/>
          </a:xfrm>
          <a:prstGeom prst="rect">
            <a:avLst/>
          </a:prstGeom>
          <a:noFill/>
        </p:spPr>
        <p:txBody>
          <a:bodyPr wrap="square" rtlCol="0">
            <a:spAutoFit/>
          </a:bodyPr>
          <a:lstStyle/>
          <a:p>
            <a:r>
              <a:rPr lang="en-US" i="1" dirty="0"/>
              <a:t>Example:</a:t>
            </a:r>
            <a:r>
              <a:rPr lang="en-US" dirty="0"/>
              <a:t> </a:t>
            </a:r>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A172CB78-621F-4678-8FC2-E8CCCA3B8833}"/>
                  </a:ext>
                </a:extLst>
              </p:cNvPr>
              <p:cNvSpPr txBox="1"/>
              <p:nvPr/>
            </p:nvSpPr>
            <p:spPr>
              <a:xfrm>
                <a:off x="4465819" y="5138513"/>
                <a:ext cx="3895119" cy="708720"/>
              </a:xfrm>
              <a:prstGeom prst="rect">
                <a:avLst/>
              </a:prstGeom>
              <a:noFill/>
            </p:spPr>
            <p:txBody>
              <a:bodyPr wrap="square" rtlCol="0">
                <a:spAutoFit/>
              </a:bodyPr>
              <a:lstStyle/>
              <a:p>
                <a:r>
                  <a:rPr lang="en-US" b="1" dirty="0"/>
                  <a:t>b</a:t>
                </a:r>
                <a:r>
                  <a:rPr lang="en-US" dirty="0"/>
                  <a:t> is </a:t>
                </a:r>
                <a14:m>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1"/>
                                  <m:mcJc m:val="center"/>
                                </m:mcPr>
                              </m:mc>
                            </m:mcs>
                            <m:ctrlPr>
                              <a:rPr lang="en-US" i="1" smtClean="0">
                                <a:solidFill>
                                  <a:srgbClr val="FF0000"/>
                                </a:solidFill>
                                <a:latin typeface="Cambria Math" panose="02040503050406030204" pitchFamily="18" charset="0"/>
                              </a:rPr>
                            </m:ctrlPr>
                          </m:mPr>
                          <m:mr>
                            <m:e>
                              <m:r>
                                <a:rPr lang="en-US" smtClean="0">
                                  <a:solidFill>
                                    <a:srgbClr val="FF0000"/>
                                  </a:solidFill>
                                  <a:latin typeface="Cambria Math" panose="02040503050406030204" pitchFamily="18" charset="0"/>
                                </a:rPr>
                                <m:t>2</m:t>
                              </m:r>
                              <m:rad>
                                <m:radPr>
                                  <m:degHide m:val="on"/>
                                  <m:ctrlPr>
                                    <a:rPr lang="en-US" i="1" smtClean="0">
                                      <a:solidFill>
                                        <a:srgbClr val="FF0000"/>
                                      </a:solidFill>
                                      <a:latin typeface="Cambria Math" panose="02040503050406030204" pitchFamily="18" charset="0"/>
                                    </a:rPr>
                                  </m:ctrlPr>
                                </m:radPr>
                                <m:deg/>
                                <m:e>
                                  <m:r>
                                    <a:rPr lang="en-US" i="0" smtClean="0">
                                      <a:solidFill>
                                        <a:srgbClr val="FF0000"/>
                                      </a:solidFill>
                                      <a:latin typeface="Cambria Math" panose="02040503050406030204" pitchFamily="18" charset="0"/>
                                    </a:rPr>
                                    <m:t>2</m:t>
                                  </m:r>
                                </m:e>
                              </m:rad>
                            </m:e>
                          </m:mr>
                          <m:mr>
                            <m:e>
                              <m:r>
                                <a:rPr lang="en-US" b="0" i="1" smtClean="0">
                                  <a:solidFill>
                                    <a:srgbClr val="FF0000"/>
                                  </a:solidFill>
                                  <a:latin typeface="Cambria Math" panose="02040503050406030204" pitchFamily="18" charset="0"/>
                                </a:rPr>
                                <m:t>−</m:t>
                              </m:r>
                              <m:rad>
                                <m:radPr>
                                  <m:degHide m:val="on"/>
                                  <m:ctrlPr>
                                    <a:rPr lang="en-US" i="1" smtClean="0">
                                      <a:solidFill>
                                        <a:srgbClr val="FF0000"/>
                                      </a:solidFill>
                                      <a:latin typeface="Cambria Math" panose="02040503050406030204" pitchFamily="18" charset="0"/>
                                    </a:rPr>
                                  </m:ctrlPr>
                                </m:radPr>
                                <m:deg/>
                                <m:e>
                                  <m:r>
                                    <a:rPr lang="en-US" i="0" smtClean="0">
                                      <a:solidFill>
                                        <a:srgbClr val="FF0000"/>
                                      </a:solidFill>
                                      <a:latin typeface="Cambria Math" panose="02040503050406030204" pitchFamily="18" charset="0"/>
                                    </a:rPr>
                                    <m:t>2</m:t>
                                  </m:r>
                                </m:e>
                              </m:rad>
                            </m:e>
                          </m:mr>
                        </m:m>
                      </m:e>
                    </m:d>
                  </m:oMath>
                </a14:m>
                <a:r>
                  <a:rPr lang="en-US" dirty="0"/>
                  <a:t> along basis {</a:t>
                </a:r>
                <a14:m>
                  <m:oMath xmlns:m="http://schemas.openxmlformats.org/officeDocument/2006/math">
                    <m:r>
                      <a:rPr lang="en-US" b="1" i="1" smtClean="0">
                        <a:latin typeface="Cambria Math" panose="02040503050406030204" pitchFamily="18" charset="0"/>
                      </a:rPr>
                      <m:t>𝒒</m:t>
                    </m:r>
                  </m:oMath>
                </a14:m>
                <a:r>
                  <a:rPr lang="en-US" baseline="-25000" dirty="0"/>
                  <a:t>1</a:t>
                </a:r>
                <a:r>
                  <a:rPr lang="en-US" dirty="0"/>
                  <a:t> , </a:t>
                </a:r>
                <a14:m>
                  <m:oMath xmlns:m="http://schemas.openxmlformats.org/officeDocument/2006/math">
                    <m:r>
                      <a:rPr lang="en-US" b="1" i="1" smtClean="0">
                        <a:latin typeface="Cambria Math" panose="02040503050406030204" pitchFamily="18" charset="0"/>
                      </a:rPr>
                      <m:t>𝒒</m:t>
                    </m:r>
                    <m:r>
                      <a:rPr lang="en-US" b="1" i="1" baseline="-25000" smtClean="0">
                        <a:latin typeface="Cambria Math" panose="02040503050406030204" pitchFamily="18" charset="0"/>
                      </a:rPr>
                      <m:t>𝟐</m:t>
                    </m:r>
                  </m:oMath>
                </a14:m>
                <a:r>
                  <a:rPr lang="en-US" dirty="0"/>
                  <a:t> }  </a:t>
                </a:r>
              </a:p>
            </p:txBody>
          </p:sp>
        </mc:Choice>
        <mc:Fallback xmlns="">
          <p:sp>
            <p:nvSpPr>
              <p:cNvPr id="131" name="TextBox 130">
                <a:extLst>
                  <a:ext uri="{FF2B5EF4-FFF2-40B4-BE49-F238E27FC236}">
                    <a16:creationId xmlns:a16="http://schemas.microsoft.com/office/drawing/2014/main" id="{A172CB78-621F-4678-8FC2-E8CCCA3B8833}"/>
                  </a:ext>
                </a:extLst>
              </p:cNvPr>
              <p:cNvSpPr txBox="1">
                <a:spLocks noRot="1" noChangeAspect="1" noMove="1" noResize="1" noEditPoints="1" noAdjustHandles="1" noChangeArrowheads="1" noChangeShapeType="1" noTextEdit="1"/>
              </p:cNvSpPr>
              <p:nvPr/>
            </p:nvSpPr>
            <p:spPr>
              <a:xfrm>
                <a:off x="4465819" y="5138513"/>
                <a:ext cx="3895119" cy="708720"/>
              </a:xfrm>
              <a:prstGeom prst="rect">
                <a:avLst/>
              </a:prstGeom>
              <a:blipFill>
                <a:blip r:embed="rId18"/>
                <a:stretch>
                  <a:fillRect l="-1408"/>
                </a:stretch>
              </a:blipFill>
            </p:spPr>
            <p:txBody>
              <a:bodyPr/>
              <a:lstStyle/>
              <a:p>
                <a:r>
                  <a:rPr lang="en-US">
                    <a:noFill/>
                  </a:rPr>
                  <a:t> </a:t>
                </a:r>
              </a:p>
            </p:txBody>
          </p:sp>
        </mc:Fallback>
      </mc:AlternateContent>
    </p:spTree>
    <p:extLst>
      <p:ext uri="{BB962C8B-B14F-4D97-AF65-F5344CB8AC3E}">
        <p14:creationId xmlns:p14="http://schemas.microsoft.com/office/powerpoint/2010/main" val="3613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par>
                                <p:cTn id="27" presetID="22" presetClass="entr" presetSubtype="4"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1000"/>
                                        <p:tgtEl>
                                          <p:spTgt spid="39"/>
                                        </p:tgtEl>
                                      </p:cBhvr>
                                    </p:animEffect>
                                    <p:anim calcmode="lin" valueType="num">
                                      <p:cBhvr>
                                        <p:cTn id="35" dur="1000" fill="hold"/>
                                        <p:tgtEl>
                                          <p:spTgt spid="39"/>
                                        </p:tgtEl>
                                        <p:attrNameLst>
                                          <p:attrName>ppt_x</p:attrName>
                                        </p:attrNameLst>
                                      </p:cBhvr>
                                      <p:tavLst>
                                        <p:tav tm="0">
                                          <p:val>
                                            <p:strVal val="#ppt_x"/>
                                          </p:val>
                                        </p:tav>
                                        <p:tav tm="100000">
                                          <p:val>
                                            <p:strVal val="#ppt_x"/>
                                          </p:val>
                                        </p:tav>
                                      </p:tavLst>
                                    </p:anim>
                                    <p:anim calcmode="lin" valueType="num">
                                      <p:cBhvr>
                                        <p:cTn id="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p:cTn id="41" dur="500" fill="hold"/>
                                        <p:tgtEl>
                                          <p:spTgt spid="51"/>
                                        </p:tgtEl>
                                        <p:attrNameLst>
                                          <p:attrName>ppt_w</p:attrName>
                                        </p:attrNameLst>
                                      </p:cBhvr>
                                      <p:tavLst>
                                        <p:tav tm="0">
                                          <p:val>
                                            <p:fltVal val="0"/>
                                          </p:val>
                                        </p:tav>
                                        <p:tav tm="100000">
                                          <p:val>
                                            <p:strVal val="#ppt_w"/>
                                          </p:val>
                                        </p:tav>
                                      </p:tavLst>
                                    </p:anim>
                                    <p:anim calcmode="lin" valueType="num">
                                      <p:cBhvr>
                                        <p:cTn id="42" dur="500" fill="hold"/>
                                        <p:tgtEl>
                                          <p:spTgt spid="51"/>
                                        </p:tgtEl>
                                        <p:attrNameLst>
                                          <p:attrName>ppt_h</p:attrName>
                                        </p:attrNameLst>
                                      </p:cBhvr>
                                      <p:tavLst>
                                        <p:tav tm="0">
                                          <p:val>
                                            <p:fltVal val="0"/>
                                          </p:val>
                                        </p:tav>
                                        <p:tav tm="100000">
                                          <p:val>
                                            <p:strVal val="#ppt_h"/>
                                          </p:val>
                                        </p:tav>
                                      </p:tavLst>
                                    </p:anim>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97"/>
                                        </p:tgtEl>
                                        <p:attrNameLst>
                                          <p:attrName>style.visibility</p:attrName>
                                        </p:attrNameLst>
                                      </p:cBhvr>
                                      <p:to>
                                        <p:strVal val="visible"/>
                                      </p:to>
                                    </p:set>
                                    <p:anim calcmode="lin" valueType="num">
                                      <p:cBhvr>
                                        <p:cTn id="48" dur="500" fill="hold"/>
                                        <p:tgtEl>
                                          <p:spTgt spid="97"/>
                                        </p:tgtEl>
                                        <p:attrNameLst>
                                          <p:attrName>ppt_w</p:attrName>
                                        </p:attrNameLst>
                                      </p:cBhvr>
                                      <p:tavLst>
                                        <p:tav tm="0">
                                          <p:val>
                                            <p:fltVal val="0"/>
                                          </p:val>
                                        </p:tav>
                                        <p:tav tm="100000">
                                          <p:val>
                                            <p:strVal val="#ppt_w"/>
                                          </p:val>
                                        </p:tav>
                                      </p:tavLst>
                                    </p:anim>
                                    <p:anim calcmode="lin" valueType="num">
                                      <p:cBhvr>
                                        <p:cTn id="49" dur="500" fill="hold"/>
                                        <p:tgtEl>
                                          <p:spTgt spid="97"/>
                                        </p:tgtEl>
                                        <p:attrNameLst>
                                          <p:attrName>ppt_h</p:attrName>
                                        </p:attrNameLst>
                                      </p:cBhvr>
                                      <p:tavLst>
                                        <p:tav tm="0">
                                          <p:val>
                                            <p:fltVal val="0"/>
                                          </p:val>
                                        </p:tav>
                                        <p:tav tm="100000">
                                          <p:val>
                                            <p:strVal val="#ppt_h"/>
                                          </p:val>
                                        </p:tav>
                                      </p:tavLst>
                                    </p:anim>
                                    <p:animEffect transition="in" filter="fade">
                                      <p:cBhvr>
                                        <p:cTn id="50" dur="500"/>
                                        <p:tgtEl>
                                          <p:spTgt spid="9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94"/>
                                        </p:tgtEl>
                                        <p:attrNameLst>
                                          <p:attrName>style.visibility</p:attrName>
                                        </p:attrNameLst>
                                      </p:cBhvr>
                                      <p:to>
                                        <p:strVal val="visible"/>
                                      </p:to>
                                    </p:set>
                                    <p:anim calcmode="lin" valueType="num">
                                      <p:cBhvr>
                                        <p:cTn id="55" dur="500" fill="hold"/>
                                        <p:tgtEl>
                                          <p:spTgt spid="94"/>
                                        </p:tgtEl>
                                        <p:attrNameLst>
                                          <p:attrName>ppt_w</p:attrName>
                                        </p:attrNameLst>
                                      </p:cBhvr>
                                      <p:tavLst>
                                        <p:tav tm="0">
                                          <p:val>
                                            <p:fltVal val="0"/>
                                          </p:val>
                                        </p:tav>
                                        <p:tav tm="100000">
                                          <p:val>
                                            <p:strVal val="#ppt_w"/>
                                          </p:val>
                                        </p:tav>
                                      </p:tavLst>
                                    </p:anim>
                                    <p:anim calcmode="lin" valueType="num">
                                      <p:cBhvr>
                                        <p:cTn id="56" dur="500" fill="hold"/>
                                        <p:tgtEl>
                                          <p:spTgt spid="94"/>
                                        </p:tgtEl>
                                        <p:attrNameLst>
                                          <p:attrName>ppt_h</p:attrName>
                                        </p:attrNameLst>
                                      </p:cBhvr>
                                      <p:tavLst>
                                        <p:tav tm="0">
                                          <p:val>
                                            <p:fltVal val="0"/>
                                          </p:val>
                                        </p:tav>
                                        <p:tav tm="100000">
                                          <p:val>
                                            <p:strVal val="#ppt_h"/>
                                          </p:val>
                                        </p:tav>
                                      </p:tavLst>
                                    </p:anim>
                                    <p:animEffect transition="in" filter="fade">
                                      <p:cBhvr>
                                        <p:cTn id="57" dur="500"/>
                                        <p:tgtEl>
                                          <p:spTgt spid="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22"/>
                                        </p:tgtEl>
                                        <p:attrNameLst>
                                          <p:attrName>style.visibility</p:attrName>
                                        </p:attrNameLst>
                                      </p:cBhvr>
                                      <p:to>
                                        <p:strVal val="visible"/>
                                      </p:to>
                                    </p:set>
                                    <p:animEffect transition="in" filter="wipe(down)">
                                      <p:cBhvr>
                                        <p:cTn id="62" dur="500"/>
                                        <p:tgtEl>
                                          <p:spTgt spid="1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5"/>
                                        </p:tgtEl>
                                        <p:attrNameLst>
                                          <p:attrName>style.visibility</p:attrName>
                                        </p:attrNameLst>
                                      </p:cBhvr>
                                      <p:to>
                                        <p:strVal val="visible"/>
                                      </p:to>
                                    </p:set>
                                    <p:animEffect transition="in" filter="wipe(down)">
                                      <p:cBhvr>
                                        <p:cTn id="67" dur="500"/>
                                        <p:tgtEl>
                                          <p:spTgt spid="12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28"/>
                                        </p:tgtEl>
                                        <p:attrNameLst>
                                          <p:attrName>style.visibility</p:attrName>
                                        </p:attrNameLst>
                                      </p:cBhvr>
                                      <p:to>
                                        <p:strVal val="visible"/>
                                      </p:to>
                                    </p:set>
                                    <p:animEffect transition="in" filter="wipe(down)">
                                      <p:cBhvr>
                                        <p:cTn id="70" dur="500"/>
                                        <p:tgtEl>
                                          <p:spTgt spid="1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29"/>
                                        </p:tgtEl>
                                        <p:attrNameLst>
                                          <p:attrName>style.visibility</p:attrName>
                                        </p:attrNameLst>
                                      </p:cBhvr>
                                      <p:to>
                                        <p:strVal val="visible"/>
                                      </p:to>
                                    </p:set>
                                    <p:animEffect transition="in" filter="wipe(down)">
                                      <p:cBhvr>
                                        <p:cTn id="75" dur="500"/>
                                        <p:tgtEl>
                                          <p:spTgt spid="12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30"/>
                                        </p:tgtEl>
                                        <p:attrNameLst>
                                          <p:attrName>style.visibility</p:attrName>
                                        </p:attrNameLst>
                                      </p:cBhvr>
                                      <p:to>
                                        <p:strVal val="visible"/>
                                      </p:to>
                                    </p:set>
                                    <p:animEffect transition="in" filter="wipe(down)">
                                      <p:cBhvr>
                                        <p:cTn id="80" dur="500"/>
                                        <p:tgtEl>
                                          <p:spTgt spid="130"/>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114"/>
                                        </p:tgtEl>
                                        <p:attrNameLst>
                                          <p:attrName>style.visibility</p:attrName>
                                        </p:attrNameLst>
                                      </p:cBhvr>
                                      <p:to>
                                        <p:strVal val="visible"/>
                                      </p:to>
                                    </p:set>
                                    <p:anim calcmode="lin" valueType="num">
                                      <p:cBhvr>
                                        <p:cTn id="85" dur="500" fill="hold"/>
                                        <p:tgtEl>
                                          <p:spTgt spid="114"/>
                                        </p:tgtEl>
                                        <p:attrNameLst>
                                          <p:attrName>ppt_w</p:attrName>
                                        </p:attrNameLst>
                                      </p:cBhvr>
                                      <p:tavLst>
                                        <p:tav tm="0">
                                          <p:val>
                                            <p:fltVal val="0"/>
                                          </p:val>
                                        </p:tav>
                                        <p:tav tm="100000">
                                          <p:val>
                                            <p:strVal val="#ppt_w"/>
                                          </p:val>
                                        </p:tav>
                                      </p:tavLst>
                                    </p:anim>
                                    <p:anim calcmode="lin" valueType="num">
                                      <p:cBhvr>
                                        <p:cTn id="86" dur="500" fill="hold"/>
                                        <p:tgtEl>
                                          <p:spTgt spid="114"/>
                                        </p:tgtEl>
                                        <p:attrNameLst>
                                          <p:attrName>ppt_h</p:attrName>
                                        </p:attrNameLst>
                                      </p:cBhvr>
                                      <p:tavLst>
                                        <p:tav tm="0">
                                          <p:val>
                                            <p:fltVal val="0"/>
                                          </p:val>
                                        </p:tav>
                                        <p:tav tm="100000">
                                          <p:val>
                                            <p:strVal val="#ppt_h"/>
                                          </p:val>
                                        </p:tav>
                                      </p:tavLst>
                                    </p:anim>
                                    <p:animEffect transition="in" filter="fade">
                                      <p:cBhvr>
                                        <p:cTn id="87" dur="500"/>
                                        <p:tgtEl>
                                          <p:spTgt spid="114"/>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117"/>
                                        </p:tgtEl>
                                        <p:attrNameLst>
                                          <p:attrName>style.visibility</p:attrName>
                                        </p:attrNameLst>
                                      </p:cBhvr>
                                      <p:to>
                                        <p:strVal val="visible"/>
                                      </p:to>
                                    </p:set>
                                    <p:anim calcmode="lin" valueType="num">
                                      <p:cBhvr>
                                        <p:cTn id="92" dur="500" fill="hold"/>
                                        <p:tgtEl>
                                          <p:spTgt spid="117"/>
                                        </p:tgtEl>
                                        <p:attrNameLst>
                                          <p:attrName>ppt_w</p:attrName>
                                        </p:attrNameLst>
                                      </p:cBhvr>
                                      <p:tavLst>
                                        <p:tav tm="0">
                                          <p:val>
                                            <p:fltVal val="0"/>
                                          </p:val>
                                        </p:tav>
                                        <p:tav tm="100000">
                                          <p:val>
                                            <p:strVal val="#ppt_w"/>
                                          </p:val>
                                        </p:tav>
                                      </p:tavLst>
                                    </p:anim>
                                    <p:anim calcmode="lin" valueType="num">
                                      <p:cBhvr>
                                        <p:cTn id="93" dur="500" fill="hold"/>
                                        <p:tgtEl>
                                          <p:spTgt spid="117"/>
                                        </p:tgtEl>
                                        <p:attrNameLst>
                                          <p:attrName>ppt_h</p:attrName>
                                        </p:attrNameLst>
                                      </p:cBhvr>
                                      <p:tavLst>
                                        <p:tav tm="0">
                                          <p:val>
                                            <p:fltVal val="0"/>
                                          </p:val>
                                        </p:tav>
                                        <p:tav tm="100000">
                                          <p:val>
                                            <p:strVal val="#ppt_h"/>
                                          </p:val>
                                        </p:tav>
                                      </p:tavLst>
                                    </p:anim>
                                    <p:animEffect transition="in" filter="fade">
                                      <p:cBhvr>
                                        <p:cTn id="94" dur="500"/>
                                        <p:tgtEl>
                                          <p:spTgt spid="117"/>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31"/>
                                        </p:tgtEl>
                                        <p:attrNameLst>
                                          <p:attrName>style.visibility</p:attrName>
                                        </p:attrNameLst>
                                      </p:cBhvr>
                                      <p:to>
                                        <p:strVal val="visible"/>
                                      </p:to>
                                    </p:set>
                                    <p:animEffect transition="in" filter="fade">
                                      <p:cBhvr>
                                        <p:cTn id="99" dur="1000"/>
                                        <p:tgtEl>
                                          <p:spTgt spid="131"/>
                                        </p:tgtEl>
                                      </p:cBhvr>
                                    </p:animEffect>
                                    <p:anim calcmode="lin" valueType="num">
                                      <p:cBhvr>
                                        <p:cTn id="100" dur="1000" fill="hold"/>
                                        <p:tgtEl>
                                          <p:spTgt spid="131"/>
                                        </p:tgtEl>
                                        <p:attrNameLst>
                                          <p:attrName>ppt_x</p:attrName>
                                        </p:attrNameLst>
                                      </p:cBhvr>
                                      <p:tavLst>
                                        <p:tav tm="0">
                                          <p:val>
                                            <p:strVal val="#ppt_x"/>
                                          </p:val>
                                        </p:tav>
                                        <p:tav tm="100000">
                                          <p:val>
                                            <p:strVal val="#ppt_x"/>
                                          </p:val>
                                        </p:tav>
                                      </p:tavLst>
                                    </p:anim>
                                    <p:anim calcmode="lin" valueType="num">
                                      <p:cBhvr>
                                        <p:cTn id="101"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animBg="1"/>
      <p:bldP spid="128" grpId="0"/>
      <p:bldP spid="129" grpId="0"/>
      <p:bldP spid="130" grpId="0"/>
      <p:bldP spid="39" grpId="0"/>
      <p:bldP spid="1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94D20-5533-481C-A381-BD921BBDA10F}"/>
              </a:ext>
            </a:extLst>
          </p:cNvPr>
          <p:cNvSpPr txBox="1"/>
          <p:nvPr/>
        </p:nvSpPr>
        <p:spPr>
          <a:xfrm>
            <a:off x="121983" y="103502"/>
            <a:ext cx="3899299" cy="461665"/>
          </a:xfrm>
          <a:prstGeom prst="rect">
            <a:avLst/>
          </a:prstGeom>
          <a:noFill/>
        </p:spPr>
        <p:txBody>
          <a:bodyPr wrap="square" rtlCol="0">
            <a:spAutoFit/>
          </a:bodyPr>
          <a:lstStyle/>
          <a:p>
            <a:r>
              <a:rPr lang="en-US" sz="2400" b="1" dirty="0">
                <a:solidFill>
                  <a:srgbClr val="00B0F0"/>
                </a:solidFill>
              </a:rPr>
              <a:t>Gram – Schmidt Algorithm</a:t>
            </a:r>
            <a:endParaRPr lang="en-IN" sz="2400" b="1" dirty="0">
              <a:solidFill>
                <a:srgbClr val="00B0F0"/>
              </a:solidFill>
            </a:endParaRPr>
          </a:p>
        </p:txBody>
      </p:sp>
      <p:grpSp>
        <p:nvGrpSpPr>
          <p:cNvPr id="8" name="Group 7">
            <a:extLst>
              <a:ext uri="{FF2B5EF4-FFF2-40B4-BE49-F238E27FC236}">
                <a16:creationId xmlns:a16="http://schemas.microsoft.com/office/drawing/2014/main" id="{880AD434-90E9-4E3F-A34A-A9F3EC2BBA9F}"/>
              </a:ext>
            </a:extLst>
          </p:cNvPr>
          <p:cNvGrpSpPr/>
          <p:nvPr/>
        </p:nvGrpSpPr>
        <p:grpSpPr>
          <a:xfrm>
            <a:off x="121983" y="602303"/>
            <a:ext cx="5956489" cy="955451"/>
            <a:chOff x="47625" y="612977"/>
            <a:chExt cx="5956489" cy="955451"/>
          </a:xfrm>
        </p:grpSpPr>
        <p:sp>
          <p:nvSpPr>
            <p:cNvPr id="19" name="TextBox 18">
              <a:extLst>
                <a:ext uri="{FF2B5EF4-FFF2-40B4-BE49-F238E27FC236}">
                  <a16:creationId xmlns:a16="http://schemas.microsoft.com/office/drawing/2014/main" id="{88EA18B5-6FCB-4C6A-A6DD-B78831566B0F}"/>
                </a:ext>
              </a:extLst>
            </p:cNvPr>
            <p:cNvSpPr txBox="1"/>
            <p:nvPr/>
          </p:nvSpPr>
          <p:spPr>
            <a:xfrm>
              <a:off x="47625" y="612977"/>
              <a:ext cx="3312102" cy="369332"/>
            </a:xfrm>
            <a:prstGeom prst="rect">
              <a:avLst/>
            </a:prstGeom>
            <a:noFill/>
          </p:spPr>
          <p:txBody>
            <a:bodyPr wrap="square" rtlCol="0">
              <a:spAutoFit/>
            </a:bodyPr>
            <a:lstStyle/>
            <a:p>
              <a:r>
                <a:rPr lang="en-US" b="1" dirty="0"/>
                <a:t>Objective: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2C4D2D-A05D-4FA5-A070-DB63D49E1B23}"/>
                    </a:ext>
                  </a:extLst>
                </p:cNvPr>
                <p:cNvSpPr txBox="1"/>
                <p:nvPr/>
              </p:nvSpPr>
              <p:spPr>
                <a:xfrm>
                  <a:off x="47625" y="922097"/>
                  <a:ext cx="5956489" cy="646331"/>
                </a:xfrm>
                <a:prstGeom prst="rect">
                  <a:avLst/>
                </a:prstGeom>
                <a:noFill/>
              </p:spPr>
              <p:txBody>
                <a:bodyPr wrap="square">
                  <a:spAutoFit/>
                </a:bodyPr>
                <a:lstStyle/>
                <a:p>
                  <a:r>
                    <a:rPr lang="en-US" dirty="0"/>
                    <a:t>Obtain a set of orthonormal </a:t>
                  </a:r>
                  <a14:m>
                    <m:oMath xmlns:m="http://schemas.openxmlformats.org/officeDocument/2006/math">
                      <m:r>
                        <a:rPr lang="en-US" i="1" dirty="0" smtClean="0">
                          <a:latin typeface="Cambria Math" panose="02040503050406030204" pitchFamily="18" charset="0"/>
                        </a:rPr>
                        <m:t>𝑘</m:t>
                      </m:r>
                      <m:r>
                        <a:rPr lang="en-US" b="0" i="0" dirty="0" smtClean="0">
                          <a:latin typeface="Cambria Math" panose="02040503050406030204" pitchFamily="18" charset="0"/>
                        </a:rPr>
                        <m:t> </m:t>
                      </m:r>
                    </m:oMath>
                  </a14:m>
                  <a:r>
                    <a:rPr lang="en-US" dirty="0"/>
                    <a:t>- vectors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𝑞</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𝑞</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𝑞</m:t>
                          </m:r>
                        </m:e>
                        <m:sub>
                          <m:r>
                            <a:rPr lang="en-US" i="0" dirty="0">
                              <a:latin typeface="Cambria Math" panose="02040503050406030204" pitchFamily="18" charset="0"/>
                            </a:rPr>
                            <m:t>3</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𝑞</m:t>
                          </m:r>
                        </m:e>
                        <m:sub>
                          <m:r>
                            <a:rPr lang="en-US" b="0" i="1" dirty="0" smtClean="0">
                              <a:latin typeface="Cambria Math" panose="02040503050406030204" pitchFamily="18" charset="0"/>
                            </a:rPr>
                            <m:t>𝑘</m:t>
                          </m:r>
                        </m:sub>
                      </m:sSub>
                    </m:oMath>
                  </a14:m>
                  <a:r>
                    <a:rPr lang="en-US" dirty="0"/>
                    <a:t>  </a:t>
                  </a:r>
                </a:p>
                <a:p>
                  <a:r>
                    <a:rPr lang="en-US" dirty="0"/>
                    <a:t>from a set of linearly independent </a:t>
                  </a:r>
                  <a14:m>
                    <m:oMath xmlns:m="http://schemas.openxmlformats.org/officeDocument/2006/math">
                      <m:r>
                        <a:rPr lang="en-US" i="1" dirty="0">
                          <a:latin typeface="Cambria Math" panose="02040503050406030204" pitchFamily="18" charset="0"/>
                        </a:rPr>
                        <m:t>𝑘</m:t>
                      </m:r>
                      <m:r>
                        <a:rPr lang="en-US" dirty="0">
                          <a:latin typeface="Cambria Math" panose="02040503050406030204" pitchFamily="18" charset="0"/>
                        </a:rPr>
                        <m:t> </m:t>
                      </m:r>
                    </m:oMath>
                  </a14:m>
                  <a:r>
                    <a:rPr lang="en-US" dirty="0"/>
                    <a:t>- vectors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dirty="0">
                              <a:latin typeface="Cambria Math" panose="02040503050406030204" pitchFamily="18" charset="0"/>
                            </a:rPr>
                            <m:t>1</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dirty="0">
                              <a:latin typeface="Cambria Math" panose="02040503050406030204" pitchFamily="18" charset="0"/>
                            </a:rPr>
                            <m:t>2</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dirty="0">
                              <a:latin typeface="Cambria Math" panose="02040503050406030204" pitchFamily="18" charset="0"/>
                            </a:rPr>
                            <m:t>3</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𝑘</m:t>
                          </m:r>
                        </m:sub>
                      </m:sSub>
                    </m:oMath>
                  </a14:m>
                  <a:endParaRPr lang="en-US" dirty="0"/>
                </a:p>
              </p:txBody>
            </p:sp>
          </mc:Choice>
          <mc:Fallback xmlns="">
            <p:sp>
              <p:nvSpPr>
                <p:cNvPr id="21" name="TextBox 20">
                  <a:extLst>
                    <a:ext uri="{FF2B5EF4-FFF2-40B4-BE49-F238E27FC236}">
                      <a16:creationId xmlns:a16="http://schemas.microsoft.com/office/drawing/2014/main" id="{8E2C4D2D-A05D-4FA5-A070-DB63D49E1B23}"/>
                    </a:ext>
                  </a:extLst>
                </p:cNvPr>
                <p:cNvSpPr txBox="1">
                  <a:spLocks noRot="1" noChangeAspect="1" noMove="1" noResize="1" noEditPoints="1" noAdjustHandles="1" noChangeArrowheads="1" noChangeShapeType="1" noTextEdit="1"/>
                </p:cNvSpPr>
                <p:nvPr/>
              </p:nvSpPr>
              <p:spPr>
                <a:xfrm>
                  <a:off x="47625" y="922097"/>
                  <a:ext cx="5956489" cy="646331"/>
                </a:xfrm>
                <a:prstGeom prst="rect">
                  <a:avLst/>
                </a:prstGeom>
                <a:blipFill>
                  <a:blip r:embed="rId8"/>
                  <a:stretch>
                    <a:fillRect l="-819" t="-5660" b="-14151"/>
                  </a:stretch>
                </a:blipFill>
              </p:spPr>
              <p:txBody>
                <a:bodyPr/>
                <a:lstStyle/>
                <a:p>
                  <a:r>
                    <a:rPr lang="en-US">
                      <a:noFill/>
                    </a:rPr>
                    <a:t> </a:t>
                  </a:r>
                </a:p>
              </p:txBody>
            </p:sp>
          </mc:Fallback>
        </mc:AlternateContent>
      </p:grpSp>
      <p:pic>
        <p:nvPicPr>
          <p:cNvPr id="13" name="Picture 12">
            <a:extLst>
              <a:ext uri="{FF2B5EF4-FFF2-40B4-BE49-F238E27FC236}">
                <a16:creationId xmlns:a16="http://schemas.microsoft.com/office/drawing/2014/main" id="{F454CDFF-B13C-4E28-B919-6DA2C743E7C6}"/>
              </a:ext>
            </a:extLst>
          </p:cNvPr>
          <p:cNvPicPr>
            <a:picLocks noChangeAspect="1"/>
          </p:cNvPicPr>
          <p:nvPr/>
        </p:nvPicPr>
        <p:blipFill>
          <a:blip r:embed="rId9"/>
          <a:stretch>
            <a:fillRect/>
          </a:stretch>
        </p:blipFill>
        <p:spPr>
          <a:xfrm>
            <a:off x="1670199" y="2234530"/>
            <a:ext cx="1856916" cy="2083179"/>
          </a:xfrm>
          <a:prstGeom prst="rect">
            <a:avLst/>
          </a:prstGeom>
        </p:spPr>
      </p:pic>
      <p:pic>
        <p:nvPicPr>
          <p:cNvPr id="16" name="Picture 15">
            <a:extLst>
              <a:ext uri="{FF2B5EF4-FFF2-40B4-BE49-F238E27FC236}">
                <a16:creationId xmlns:a16="http://schemas.microsoft.com/office/drawing/2014/main" id="{A8DC0FED-4275-4AEF-B399-A5257BBBC872}"/>
              </a:ext>
            </a:extLst>
          </p:cNvPr>
          <p:cNvPicPr>
            <a:picLocks noChangeAspect="1"/>
          </p:cNvPicPr>
          <p:nvPr/>
        </p:nvPicPr>
        <p:blipFill>
          <a:blip r:embed="rId10"/>
          <a:stretch>
            <a:fillRect/>
          </a:stretch>
        </p:blipFill>
        <p:spPr>
          <a:xfrm>
            <a:off x="3670909" y="2234530"/>
            <a:ext cx="2407563" cy="1974831"/>
          </a:xfrm>
          <a:prstGeom prst="rect">
            <a:avLst/>
          </a:prstGeom>
        </p:spPr>
      </p:pic>
      <p:pic>
        <p:nvPicPr>
          <p:cNvPr id="20" name="Picture 19">
            <a:extLst>
              <a:ext uri="{FF2B5EF4-FFF2-40B4-BE49-F238E27FC236}">
                <a16:creationId xmlns:a16="http://schemas.microsoft.com/office/drawing/2014/main" id="{146B6081-EDEF-4F83-A092-C03833787679}"/>
              </a:ext>
            </a:extLst>
          </p:cNvPr>
          <p:cNvPicPr>
            <a:picLocks noChangeAspect="1"/>
          </p:cNvPicPr>
          <p:nvPr/>
        </p:nvPicPr>
        <p:blipFill>
          <a:blip r:embed="rId11"/>
          <a:stretch>
            <a:fillRect/>
          </a:stretch>
        </p:blipFill>
        <p:spPr>
          <a:xfrm>
            <a:off x="6365221" y="3224270"/>
            <a:ext cx="630173" cy="646331"/>
          </a:xfrm>
          <a:prstGeom prst="rect">
            <a:avLst/>
          </a:prstGeom>
        </p:spPr>
      </p:pic>
      <p:pic>
        <p:nvPicPr>
          <p:cNvPr id="23" name="Picture 22">
            <a:extLst>
              <a:ext uri="{FF2B5EF4-FFF2-40B4-BE49-F238E27FC236}">
                <a16:creationId xmlns:a16="http://schemas.microsoft.com/office/drawing/2014/main" id="{468A55B9-A631-43B7-BB08-51BC8335322A}"/>
              </a:ext>
            </a:extLst>
          </p:cNvPr>
          <p:cNvPicPr>
            <a:picLocks noChangeAspect="1"/>
          </p:cNvPicPr>
          <p:nvPr/>
        </p:nvPicPr>
        <p:blipFill>
          <a:blip r:embed="rId12"/>
          <a:stretch>
            <a:fillRect/>
          </a:stretch>
        </p:blipFill>
        <p:spPr>
          <a:xfrm>
            <a:off x="7301965" y="2981529"/>
            <a:ext cx="2035539" cy="1774166"/>
          </a:xfrm>
          <a:prstGeom prst="rect">
            <a:avLst/>
          </a:prstGeom>
        </p:spPr>
      </p:pic>
      <p:pic>
        <p:nvPicPr>
          <p:cNvPr id="25" name="Picture 24">
            <a:extLst>
              <a:ext uri="{FF2B5EF4-FFF2-40B4-BE49-F238E27FC236}">
                <a16:creationId xmlns:a16="http://schemas.microsoft.com/office/drawing/2014/main" id="{FD0ED6AF-8763-497F-8499-E87F2694A946}"/>
              </a:ext>
            </a:extLst>
          </p:cNvPr>
          <p:cNvPicPr>
            <a:picLocks noChangeAspect="1"/>
          </p:cNvPicPr>
          <p:nvPr/>
        </p:nvPicPr>
        <p:blipFill>
          <a:blip r:embed="rId13"/>
          <a:stretch>
            <a:fillRect/>
          </a:stretch>
        </p:blipFill>
        <p:spPr>
          <a:xfrm>
            <a:off x="7606512" y="4893441"/>
            <a:ext cx="405149" cy="460758"/>
          </a:xfrm>
          <a:prstGeom prst="rect">
            <a:avLst/>
          </a:prstGeom>
        </p:spPr>
      </p:pic>
      <p:pic>
        <p:nvPicPr>
          <p:cNvPr id="31" name="Picture 30">
            <a:extLst>
              <a:ext uri="{FF2B5EF4-FFF2-40B4-BE49-F238E27FC236}">
                <a16:creationId xmlns:a16="http://schemas.microsoft.com/office/drawing/2014/main" id="{F38F39EF-CB7E-4CEC-BA51-CE08A839616B}"/>
              </a:ext>
            </a:extLst>
          </p:cNvPr>
          <p:cNvPicPr>
            <a:picLocks noChangeAspect="1"/>
          </p:cNvPicPr>
          <p:nvPr/>
        </p:nvPicPr>
        <p:blipFill>
          <a:blip r:embed="rId14"/>
          <a:stretch>
            <a:fillRect/>
          </a:stretch>
        </p:blipFill>
        <p:spPr>
          <a:xfrm>
            <a:off x="4585489" y="4467116"/>
            <a:ext cx="2821769" cy="1774166"/>
          </a:xfrm>
          <a:prstGeom prst="rect">
            <a:avLst/>
          </a:prstGeom>
        </p:spPr>
      </p:pic>
      <p:pic>
        <p:nvPicPr>
          <p:cNvPr id="33" name="Picture 32">
            <a:extLst>
              <a:ext uri="{FF2B5EF4-FFF2-40B4-BE49-F238E27FC236}">
                <a16:creationId xmlns:a16="http://schemas.microsoft.com/office/drawing/2014/main" id="{A3A6A5D4-A627-4DE1-B8BE-84A80272F191}"/>
              </a:ext>
            </a:extLst>
          </p:cNvPr>
          <p:cNvPicPr>
            <a:picLocks noChangeAspect="1"/>
          </p:cNvPicPr>
          <p:nvPr/>
        </p:nvPicPr>
        <p:blipFill>
          <a:blip r:embed="rId15"/>
          <a:stretch>
            <a:fillRect/>
          </a:stretch>
        </p:blipFill>
        <p:spPr>
          <a:xfrm>
            <a:off x="3897309" y="5244488"/>
            <a:ext cx="588553" cy="531596"/>
          </a:xfrm>
          <a:prstGeom prst="rect">
            <a:avLst/>
          </a:prstGeom>
        </p:spPr>
      </p:pic>
      <p:pic>
        <p:nvPicPr>
          <p:cNvPr id="35" name="Picture 34">
            <a:extLst>
              <a:ext uri="{FF2B5EF4-FFF2-40B4-BE49-F238E27FC236}">
                <a16:creationId xmlns:a16="http://schemas.microsoft.com/office/drawing/2014/main" id="{9263E19E-AAE5-43AA-9743-471A66C8264A}"/>
              </a:ext>
            </a:extLst>
          </p:cNvPr>
          <p:cNvPicPr>
            <a:picLocks noChangeAspect="1"/>
          </p:cNvPicPr>
          <p:nvPr/>
        </p:nvPicPr>
        <p:blipFill>
          <a:blip r:embed="rId16"/>
          <a:stretch>
            <a:fillRect/>
          </a:stretch>
        </p:blipFill>
        <p:spPr>
          <a:xfrm>
            <a:off x="1833654" y="4677485"/>
            <a:ext cx="1643178" cy="1563797"/>
          </a:xfrm>
          <a:prstGeom prst="rect">
            <a:avLst/>
          </a:prstGeom>
        </p:spPr>
      </p:pic>
    </p:spTree>
    <p:extLst>
      <p:ext uri="{BB962C8B-B14F-4D97-AF65-F5344CB8AC3E}">
        <p14:creationId xmlns:p14="http://schemas.microsoft.com/office/powerpoint/2010/main" val="307901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000"/>
                                        <p:tgtEl>
                                          <p:spTgt spid="25"/>
                                        </p:tgtEl>
                                      </p:cBhvr>
                                    </p:animEffect>
                                    <p:anim calcmode="lin" valueType="num">
                                      <p:cBhvr>
                                        <p:cTn id="41" dur="1000" fill="hold"/>
                                        <p:tgtEl>
                                          <p:spTgt spid="25"/>
                                        </p:tgtEl>
                                        <p:attrNameLst>
                                          <p:attrName>ppt_x</p:attrName>
                                        </p:attrNameLst>
                                      </p:cBhvr>
                                      <p:tavLst>
                                        <p:tav tm="0">
                                          <p:val>
                                            <p:strVal val="#ppt_x"/>
                                          </p:val>
                                        </p:tav>
                                        <p:tav tm="100000">
                                          <p:val>
                                            <p:strVal val="#ppt_x"/>
                                          </p:val>
                                        </p:tav>
                                      </p:tavLst>
                                    </p:anim>
                                    <p:anim calcmode="lin" valueType="num">
                                      <p:cBhvr>
                                        <p:cTn id="4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1000"/>
                                        <p:tgtEl>
                                          <p:spTgt spid="35"/>
                                        </p:tgtEl>
                                      </p:cBhvr>
                                    </p:animEffect>
                                    <p:anim calcmode="lin" valueType="num">
                                      <p:cBhvr>
                                        <p:cTn id="62" dur="1000" fill="hold"/>
                                        <p:tgtEl>
                                          <p:spTgt spid="35"/>
                                        </p:tgtEl>
                                        <p:attrNameLst>
                                          <p:attrName>ppt_x</p:attrName>
                                        </p:attrNameLst>
                                      </p:cBhvr>
                                      <p:tavLst>
                                        <p:tav tm="0">
                                          <p:val>
                                            <p:strVal val="#ppt_x"/>
                                          </p:val>
                                        </p:tav>
                                        <p:tav tm="100000">
                                          <p:val>
                                            <p:strVal val="#ppt_x"/>
                                          </p:val>
                                        </p:tav>
                                      </p:tavLst>
                                    </p:anim>
                                    <p:anim calcmode="lin" valueType="num">
                                      <p:cBhvr>
                                        <p:cTn id="6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94D20-5533-481C-A381-BD921BBDA10F}"/>
              </a:ext>
            </a:extLst>
          </p:cNvPr>
          <p:cNvSpPr txBox="1"/>
          <p:nvPr/>
        </p:nvSpPr>
        <p:spPr>
          <a:xfrm>
            <a:off x="121983" y="103502"/>
            <a:ext cx="3899299" cy="461665"/>
          </a:xfrm>
          <a:prstGeom prst="rect">
            <a:avLst/>
          </a:prstGeom>
          <a:noFill/>
        </p:spPr>
        <p:txBody>
          <a:bodyPr wrap="square" rtlCol="0">
            <a:spAutoFit/>
          </a:bodyPr>
          <a:lstStyle/>
          <a:p>
            <a:r>
              <a:rPr lang="en-US" sz="2400" b="1" dirty="0">
                <a:solidFill>
                  <a:srgbClr val="00B0F0"/>
                </a:solidFill>
              </a:rPr>
              <a:t>Gram – Schmidt Algorithm</a:t>
            </a:r>
            <a:endParaRPr lang="en-IN" sz="2400" b="1" dirty="0">
              <a:solidFill>
                <a:srgbClr val="00B0F0"/>
              </a:solidFill>
            </a:endParaRPr>
          </a:p>
        </p:txBody>
      </p:sp>
      <p:pic>
        <p:nvPicPr>
          <p:cNvPr id="24" name="Picture 23">
            <a:extLst>
              <a:ext uri="{FF2B5EF4-FFF2-40B4-BE49-F238E27FC236}">
                <a16:creationId xmlns:a16="http://schemas.microsoft.com/office/drawing/2014/main" id="{2FBB21F6-7527-4231-8450-80C6967C22FA}"/>
              </a:ext>
            </a:extLst>
          </p:cNvPr>
          <p:cNvPicPr>
            <a:picLocks noChangeAspect="1"/>
          </p:cNvPicPr>
          <p:nvPr/>
        </p:nvPicPr>
        <p:blipFill>
          <a:blip r:embed="rId3"/>
          <a:stretch>
            <a:fillRect/>
          </a:stretch>
        </p:blipFill>
        <p:spPr>
          <a:xfrm>
            <a:off x="212914" y="1555570"/>
            <a:ext cx="6048375" cy="1562100"/>
          </a:xfrm>
          <a:prstGeom prst="rect">
            <a:avLst/>
          </a:prstGeom>
        </p:spPr>
      </p:pic>
      <p:sp>
        <p:nvSpPr>
          <p:cNvPr id="26" name="TextBox 25">
            <a:extLst>
              <a:ext uri="{FF2B5EF4-FFF2-40B4-BE49-F238E27FC236}">
                <a16:creationId xmlns:a16="http://schemas.microsoft.com/office/drawing/2014/main" id="{1986830D-BC9D-4DF2-95F3-A558F5E3A2E0}"/>
              </a:ext>
            </a:extLst>
          </p:cNvPr>
          <p:cNvSpPr txBox="1"/>
          <p:nvPr/>
        </p:nvSpPr>
        <p:spPr>
          <a:xfrm>
            <a:off x="212914" y="784828"/>
            <a:ext cx="3312102" cy="369332"/>
          </a:xfrm>
          <a:prstGeom prst="rect">
            <a:avLst/>
          </a:prstGeom>
          <a:noFill/>
        </p:spPr>
        <p:txBody>
          <a:bodyPr wrap="square" rtlCol="0">
            <a:spAutoFit/>
          </a:bodyPr>
          <a:lstStyle/>
          <a:p>
            <a:r>
              <a:rPr lang="en-US" b="1" dirty="0"/>
              <a:t>Algorithm: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393A9F-84FA-45D3-A97C-E2BBD05B067F}"/>
                  </a:ext>
                </a:extLst>
              </p:cNvPr>
              <p:cNvSpPr txBox="1"/>
              <p:nvPr/>
            </p:nvSpPr>
            <p:spPr>
              <a:xfrm>
                <a:off x="2645282" y="3555665"/>
                <a:ext cx="6275679" cy="369332"/>
              </a:xfrm>
              <a:prstGeom prst="rect">
                <a:avLst/>
              </a:prstGeom>
              <a:noFill/>
            </p:spPr>
            <p:txBody>
              <a:bodyPr wrap="square" rtlCol="0">
                <a:spAutoFit/>
              </a:bodyPr>
              <a:lstStyle/>
              <a:p>
                <a:r>
                  <a:rPr lang="en-US" dirty="0"/>
                  <a:t>Process terminates early 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𝑎</m:t>
                        </m:r>
                      </m:e>
                      <m:sub>
                        <m:r>
                          <a:rPr lang="en-US" dirty="0">
                            <a:latin typeface="Cambria Math" panose="02040503050406030204" pitchFamily="18" charset="0"/>
                          </a:rPr>
                          <m:t>1</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dirty="0">
                            <a:latin typeface="Cambria Math" panose="02040503050406030204" pitchFamily="18" charset="0"/>
                          </a:rPr>
                          <m:t>2</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dirty="0">
                            <a:latin typeface="Cambria Math" panose="02040503050406030204" pitchFamily="18" charset="0"/>
                          </a:rPr>
                          <m:t>3</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𝑘</m:t>
                        </m:r>
                      </m:sub>
                    </m:sSub>
                  </m:oMath>
                </a14:m>
                <a:r>
                  <a:rPr lang="en-US" dirty="0"/>
                  <a:t> are dependent </a:t>
                </a:r>
              </a:p>
            </p:txBody>
          </p:sp>
        </mc:Choice>
        <mc:Fallback xmlns="">
          <p:sp>
            <p:nvSpPr>
              <p:cNvPr id="10" name="TextBox 9">
                <a:extLst>
                  <a:ext uri="{FF2B5EF4-FFF2-40B4-BE49-F238E27FC236}">
                    <a16:creationId xmlns:a16="http://schemas.microsoft.com/office/drawing/2014/main" id="{B6393A9F-84FA-45D3-A97C-E2BBD05B067F}"/>
                  </a:ext>
                </a:extLst>
              </p:cNvPr>
              <p:cNvSpPr txBox="1">
                <a:spLocks noRot="1" noChangeAspect="1" noMove="1" noResize="1" noEditPoints="1" noAdjustHandles="1" noChangeArrowheads="1" noChangeShapeType="1" noTextEdit="1"/>
              </p:cNvSpPr>
              <p:nvPr/>
            </p:nvSpPr>
            <p:spPr>
              <a:xfrm>
                <a:off x="2645282" y="3555665"/>
                <a:ext cx="6275679" cy="369332"/>
              </a:xfrm>
              <a:prstGeom prst="rect">
                <a:avLst/>
              </a:prstGeom>
              <a:blipFill>
                <a:blip r:embed="rId4"/>
                <a:stretch>
                  <a:fillRect l="-875"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25498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25E6-6CCA-4CC3-9B93-9F73E6C6A79D}"/>
              </a:ext>
            </a:extLst>
          </p:cNvPr>
          <p:cNvSpPr txBox="1"/>
          <p:nvPr/>
        </p:nvSpPr>
        <p:spPr>
          <a:xfrm>
            <a:off x="223122" y="293240"/>
            <a:ext cx="6856137" cy="461665"/>
          </a:xfrm>
          <a:prstGeom prst="rect">
            <a:avLst/>
          </a:prstGeom>
          <a:noFill/>
        </p:spPr>
        <p:txBody>
          <a:bodyPr wrap="square" rtlCol="0">
            <a:spAutoFit/>
          </a:bodyPr>
          <a:lstStyle/>
          <a:p>
            <a:r>
              <a:rPr lang="en-US" sz="2400" b="1" dirty="0">
                <a:solidFill>
                  <a:srgbClr val="00B0F0"/>
                </a:solidFill>
              </a:rPr>
              <a:t>Outline</a:t>
            </a:r>
            <a:endParaRPr lang="en-IN" sz="2400" b="1" dirty="0">
              <a:solidFill>
                <a:srgbClr val="00B0F0"/>
              </a:solidFill>
            </a:endParaRPr>
          </a:p>
        </p:txBody>
      </p:sp>
      <p:sp>
        <p:nvSpPr>
          <p:cNvPr id="5" name="TextBox 4">
            <a:extLst>
              <a:ext uri="{FF2B5EF4-FFF2-40B4-BE49-F238E27FC236}">
                <a16:creationId xmlns:a16="http://schemas.microsoft.com/office/drawing/2014/main" id="{ED8F4497-9D2C-4946-8BA6-865AFAF6C08B}"/>
              </a:ext>
            </a:extLst>
          </p:cNvPr>
          <p:cNvSpPr txBox="1"/>
          <p:nvPr/>
        </p:nvSpPr>
        <p:spPr>
          <a:xfrm>
            <a:off x="4101874" y="1921684"/>
            <a:ext cx="4886262" cy="258532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Vector Distances Use-case – Clustering</a:t>
            </a:r>
          </a:p>
          <a:p>
            <a:r>
              <a:rPr lang="en-US" dirty="0"/>
              <a:t> </a:t>
            </a:r>
          </a:p>
          <a:p>
            <a:pPr marL="285750" indent="-285750">
              <a:buFont typeface="Arial" panose="020B0604020202020204" pitchFamily="34" charset="0"/>
              <a:buChar char="•"/>
            </a:pPr>
            <a:r>
              <a:rPr lang="en-US" dirty="0"/>
              <a:t>Sub-spaces</a:t>
            </a:r>
          </a:p>
          <a:p>
            <a:pPr marL="285750" indent="-285750">
              <a:buFont typeface="Arial" panose="020B0604020202020204" pitchFamily="34" charset="0"/>
              <a:buChar char="•"/>
            </a:pPr>
            <a:r>
              <a:rPr lang="en-US" dirty="0"/>
              <a:t>Linear Independence</a:t>
            </a:r>
          </a:p>
          <a:p>
            <a:pPr marL="285750" indent="-285750">
              <a:buFont typeface="Arial" panose="020B0604020202020204" pitchFamily="34" charset="0"/>
              <a:buChar char="•"/>
            </a:pPr>
            <a:r>
              <a:rPr lang="en-US" dirty="0"/>
              <a:t>Basis, Orthogonal Basis</a:t>
            </a:r>
          </a:p>
          <a:p>
            <a:pPr marL="285750" indent="-285750">
              <a:buFont typeface="Arial" panose="020B0604020202020204" pitchFamily="34" charset="0"/>
              <a:buChar char="•"/>
            </a:pPr>
            <a:r>
              <a:rPr lang="en-US" dirty="0"/>
              <a:t>Orthogonalization</a:t>
            </a:r>
          </a:p>
          <a:p>
            <a:pPr marL="285750"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ACEEEB5F-1CC5-40B4-9D7E-1609B452EE62}"/>
              </a:ext>
            </a:extLst>
          </p:cNvPr>
          <p:cNvSpPr txBox="1"/>
          <p:nvPr/>
        </p:nvSpPr>
        <p:spPr>
          <a:xfrm>
            <a:off x="2890299" y="5563575"/>
            <a:ext cx="8754529" cy="375552"/>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Textbook:</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Introduction to Applied Linear Algebra, S. Boyd: Chapters 4,5.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41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25E6-6CCA-4CC3-9B93-9F73E6C6A79D}"/>
              </a:ext>
            </a:extLst>
          </p:cNvPr>
          <p:cNvSpPr txBox="1"/>
          <p:nvPr/>
        </p:nvSpPr>
        <p:spPr>
          <a:xfrm>
            <a:off x="228864" y="193847"/>
            <a:ext cx="6856137" cy="461665"/>
          </a:xfrm>
          <a:prstGeom prst="rect">
            <a:avLst/>
          </a:prstGeom>
          <a:noFill/>
        </p:spPr>
        <p:txBody>
          <a:bodyPr wrap="square" rtlCol="0">
            <a:spAutoFit/>
          </a:bodyPr>
          <a:lstStyle/>
          <a:p>
            <a:r>
              <a:rPr lang="en-US" sz="2400" b="1" dirty="0">
                <a:solidFill>
                  <a:srgbClr val="00B0F0"/>
                </a:solidFill>
              </a:rPr>
              <a:t>Clustering</a:t>
            </a:r>
            <a:endParaRPr lang="en-IN" sz="2400" b="1" dirty="0">
              <a:solidFill>
                <a:srgbClr val="00B0F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E1374E-E266-4E5C-BADA-AD55F0130319}"/>
                  </a:ext>
                </a:extLst>
              </p:cNvPr>
              <p:cNvSpPr txBox="1"/>
              <p:nvPr/>
            </p:nvSpPr>
            <p:spPr>
              <a:xfrm>
                <a:off x="228863" y="997527"/>
                <a:ext cx="9367897" cy="369332"/>
              </a:xfrm>
              <a:prstGeom prst="rect">
                <a:avLst/>
              </a:prstGeom>
              <a:noFill/>
            </p:spPr>
            <p:txBody>
              <a:bodyPr wrap="square" rtlCol="0">
                <a:spAutoFit/>
              </a:bodyPr>
              <a:lstStyle/>
              <a:p>
                <a:r>
                  <a:rPr lang="en-US" b="1" dirty="0"/>
                  <a:t>Objective: </a:t>
                </a:r>
                <a:r>
                  <a:rPr lang="en-US" dirty="0"/>
                  <a:t>Given a set of </a:t>
                </a:r>
                <a14:m>
                  <m:oMath xmlns:m="http://schemas.openxmlformats.org/officeDocument/2006/math">
                    <m:r>
                      <a:rPr lang="en-US" b="1" i="1" smtClean="0">
                        <a:latin typeface="Cambria Math" panose="02040503050406030204" pitchFamily="18" charset="0"/>
                      </a:rPr>
                      <m:t>𝑁</m:t>
                    </m:r>
                  </m:oMath>
                </a14:m>
                <a:r>
                  <a:rPr lang="en-US" b="1" dirty="0"/>
                  <a:t> </a:t>
                </a:r>
                <a14:m>
                  <m:oMath xmlns:m="http://schemas.openxmlformats.org/officeDocument/2006/math">
                    <m:r>
                      <a:rPr lang="en-US" b="1" i="0" dirty="0" smtClean="0">
                        <a:latin typeface="Cambria Math" panose="02040503050406030204" pitchFamily="18" charset="0"/>
                      </a:rPr>
                      <m:t>   </m:t>
                    </m:r>
                    <m:r>
                      <a:rPr lang="en-US" i="1" dirty="0" smtClean="0">
                        <a:latin typeface="Cambria Math" panose="02040503050406030204" pitchFamily="18" charset="0"/>
                      </a:rPr>
                      <m:t>𝑛</m:t>
                    </m:r>
                  </m:oMath>
                </a14:m>
                <a:r>
                  <a:rPr lang="en-US" dirty="0"/>
                  <a:t> –vectors,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0" smtClean="0">
                            <a:latin typeface="Cambria Math" panose="02040503050406030204" pitchFamily="18" charset="0"/>
                          </a:rPr>
                          <m:t>1</m:t>
                        </m:r>
                      </m:sub>
                    </m:sSub>
                    <m:r>
                      <a:rPr lang="en-US" i="0"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0" smtClean="0">
                            <a:latin typeface="Cambria Math" panose="02040503050406030204" pitchFamily="18" charset="0"/>
                          </a:rPr>
                          <m:t>2</m:t>
                        </m:r>
                      </m:sub>
                    </m:sSub>
                    <m:r>
                      <a:rPr lang="en-US" b="0" i="1" smtClean="0">
                        <a:latin typeface="Cambria Math" panose="02040503050406030204" pitchFamily="18" charset="0"/>
                      </a:rPr>
                      <m:t>,</m:t>
                    </m:r>
                    <m:r>
                      <a:rPr lang="en-US" i="0"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𝑁</m:t>
                        </m:r>
                      </m:sub>
                    </m:sSub>
                  </m:oMath>
                </a14:m>
                <a:r>
                  <a:rPr lang="en-US" dirty="0"/>
                  <a:t>  find </a:t>
                </a:r>
                <a14:m>
                  <m:oMath xmlns:m="http://schemas.openxmlformats.org/officeDocument/2006/math">
                    <m:r>
                      <a:rPr lang="en-US" i="1" dirty="0" smtClean="0">
                        <a:latin typeface="Cambria Math" panose="02040503050406030204" pitchFamily="18" charset="0"/>
                      </a:rPr>
                      <m:t>𝑘</m:t>
                    </m:r>
                  </m:oMath>
                </a14:m>
                <a:r>
                  <a:rPr lang="en-US" dirty="0"/>
                  <a:t> groups/clusters where </a:t>
                </a:r>
                <a14:m>
                  <m:oMath xmlns:m="http://schemas.openxmlformats.org/officeDocument/2006/math">
                    <m:r>
                      <a:rPr lang="en-US" i="1" smtClean="0">
                        <a:latin typeface="Cambria Math" panose="02040503050406030204" pitchFamily="18" charset="0"/>
                      </a:rPr>
                      <m:t>𝑘</m:t>
                    </m:r>
                    <m:r>
                      <a:rPr lang="en-US" i="0" smtClean="0">
                        <a:latin typeface="Cambria Math" panose="02040503050406030204" pitchFamily="18" charset="0"/>
                      </a:rPr>
                      <m:t>&lt;&lt;</m:t>
                    </m:r>
                    <m:r>
                      <a:rPr lang="en-US" i="1" smtClean="0">
                        <a:latin typeface="Cambria Math" panose="02040503050406030204" pitchFamily="18" charset="0"/>
                      </a:rPr>
                      <m:t>𝑁</m:t>
                    </m:r>
                  </m:oMath>
                </a14:m>
                <a:r>
                  <a:rPr lang="en-US" dirty="0"/>
                  <a:t>  </a:t>
                </a:r>
              </a:p>
            </p:txBody>
          </p:sp>
        </mc:Choice>
        <mc:Fallback xmlns="">
          <p:sp>
            <p:nvSpPr>
              <p:cNvPr id="4" name="TextBox 3">
                <a:extLst>
                  <a:ext uri="{FF2B5EF4-FFF2-40B4-BE49-F238E27FC236}">
                    <a16:creationId xmlns:a16="http://schemas.microsoft.com/office/drawing/2014/main" id="{9CE1374E-E266-4E5C-BADA-AD55F0130319}"/>
                  </a:ext>
                </a:extLst>
              </p:cNvPr>
              <p:cNvSpPr txBox="1">
                <a:spLocks noRot="1" noChangeAspect="1" noMove="1" noResize="1" noEditPoints="1" noAdjustHandles="1" noChangeArrowheads="1" noChangeShapeType="1" noTextEdit="1"/>
              </p:cNvSpPr>
              <p:nvPr/>
            </p:nvSpPr>
            <p:spPr>
              <a:xfrm>
                <a:off x="228863" y="997527"/>
                <a:ext cx="9367897" cy="369332"/>
              </a:xfrm>
              <a:prstGeom prst="rect">
                <a:avLst/>
              </a:prstGeom>
              <a:blipFill>
                <a:blip r:embed="rId3"/>
                <a:stretch>
                  <a:fillRect l="-586" t="-10000" b="-26667"/>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0C383D8C-D263-4708-91EC-680203F16104}"/>
              </a:ext>
            </a:extLst>
          </p:cNvPr>
          <p:cNvPicPr>
            <a:picLocks noChangeAspect="1"/>
          </p:cNvPicPr>
          <p:nvPr/>
        </p:nvPicPr>
        <p:blipFill>
          <a:blip r:embed="rId4"/>
          <a:stretch>
            <a:fillRect/>
          </a:stretch>
        </p:blipFill>
        <p:spPr>
          <a:xfrm>
            <a:off x="0" y="2196374"/>
            <a:ext cx="3422938" cy="3294767"/>
          </a:xfrm>
          <a:prstGeom prst="rect">
            <a:avLst/>
          </a:prstGeom>
        </p:spPr>
      </p:pic>
      <p:pic>
        <p:nvPicPr>
          <p:cNvPr id="5" name="Picture 4">
            <a:extLst>
              <a:ext uri="{FF2B5EF4-FFF2-40B4-BE49-F238E27FC236}">
                <a16:creationId xmlns:a16="http://schemas.microsoft.com/office/drawing/2014/main" id="{24EFF5A3-6E7F-4735-9EF5-8B80B3DFADD1}"/>
              </a:ext>
            </a:extLst>
          </p:cNvPr>
          <p:cNvPicPr>
            <a:picLocks noChangeAspect="1"/>
          </p:cNvPicPr>
          <p:nvPr/>
        </p:nvPicPr>
        <p:blipFill>
          <a:blip r:embed="rId5"/>
          <a:stretch>
            <a:fillRect/>
          </a:stretch>
        </p:blipFill>
        <p:spPr>
          <a:xfrm>
            <a:off x="4242089" y="2082006"/>
            <a:ext cx="3260147" cy="3252837"/>
          </a:xfrm>
          <a:prstGeom prst="rect">
            <a:avLst/>
          </a:prstGeom>
        </p:spPr>
      </p:pic>
      <p:sp>
        <p:nvSpPr>
          <p:cNvPr id="6" name="TextBox 5">
            <a:extLst>
              <a:ext uri="{FF2B5EF4-FFF2-40B4-BE49-F238E27FC236}">
                <a16:creationId xmlns:a16="http://schemas.microsoft.com/office/drawing/2014/main" id="{1F31D98D-B609-4A1C-AE99-E1EEB7E4E2BC}"/>
              </a:ext>
            </a:extLst>
          </p:cNvPr>
          <p:cNvSpPr txBox="1"/>
          <p:nvPr/>
        </p:nvSpPr>
        <p:spPr>
          <a:xfrm>
            <a:off x="706582" y="5860473"/>
            <a:ext cx="1932709" cy="369332"/>
          </a:xfrm>
          <a:prstGeom prst="rect">
            <a:avLst/>
          </a:prstGeom>
          <a:noFill/>
        </p:spPr>
        <p:txBody>
          <a:bodyPr wrap="square" rtlCol="0">
            <a:spAutoFit/>
          </a:bodyPr>
          <a:lstStyle/>
          <a:p>
            <a:r>
              <a:rPr lang="en-US" dirty="0"/>
              <a:t>Before Clustering</a:t>
            </a:r>
          </a:p>
        </p:txBody>
      </p:sp>
      <p:sp>
        <p:nvSpPr>
          <p:cNvPr id="7" name="TextBox 6">
            <a:extLst>
              <a:ext uri="{FF2B5EF4-FFF2-40B4-BE49-F238E27FC236}">
                <a16:creationId xmlns:a16="http://schemas.microsoft.com/office/drawing/2014/main" id="{608648C9-0AC4-4CA2-9DA1-40681B8AECD8}"/>
              </a:ext>
            </a:extLst>
          </p:cNvPr>
          <p:cNvSpPr txBox="1"/>
          <p:nvPr/>
        </p:nvSpPr>
        <p:spPr>
          <a:xfrm>
            <a:off x="5462587" y="5920014"/>
            <a:ext cx="1932709" cy="369332"/>
          </a:xfrm>
          <a:prstGeom prst="rect">
            <a:avLst/>
          </a:prstGeom>
          <a:noFill/>
        </p:spPr>
        <p:txBody>
          <a:bodyPr wrap="square" rtlCol="0">
            <a:spAutoFit/>
          </a:bodyPr>
          <a:lstStyle/>
          <a:p>
            <a:r>
              <a:rPr lang="en-US" dirty="0"/>
              <a:t>After Clustering</a:t>
            </a:r>
          </a:p>
        </p:txBody>
      </p:sp>
      <p:sp>
        <p:nvSpPr>
          <p:cNvPr id="8" name="TextBox 7">
            <a:extLst>
              <a:ext uri="{FF2B5EF4-FFF2-40B4-BE49-F238E27FC236}">
                <a16:creationId xmlns:a16="http://schemas.microsoft.com/office/drawing/2014/main" id="{40038F56-DC02-4427-B7F0-49BD4E36DF58}"/>
              </a:ext>
            </a:extLst>
          </p:cNvPr>
          <p:cNvSpPr txBox="1"/>
          <p:nvPr/>
        </p:nvSpPr>
        <p:spPr>
          <a:xfrm>
            <a:off x="8354291" y="1712674"/>
            <a:ext cx="3051465" cy="369332"/>
          </a:xfrm>
          <a:prstGeom prst="rect">
            <a:avLst/>
          </a:prstGeom>
          <a:noFill/>
        </p:spPr>
        <p:txBody>
          <a:bodyPr wrap="square" rtlCol="0">
            <a:spAutoFit/>
          </a:bodyPr>
          <a:lstStyle/>
          <a:p>
            <a:r>
              <a:rPr lang="en-US" b="1" dirty="0"/>
              <a:t>Example Applications: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AC85504-7D87-43DC-9DEC-DE2EF61FF8F5}"/>
                  </a:ext>
                </a:extLst>
              </p:cNvPr>
              <p:cNvSpPr txBox="1"/>
              <p:nvPr/>
            </p:nvSpPr>
            <p:spPr>
              <a:xfrm>
                <a:off x="8354291" y="2410691"/>
                <a:ext cx="3699164" cy="646331"/>
              </a:xfrm>
              <a:prstGeom prst="rect">
                <a:avLst/>
              </a:prstGeom>
              <a:noFill/>
            </p:spPr>
            <p:txBody>
              <a:bodyPr wrap="square" rtlCol="0">
                <a:spAutoFit/>
              </a:bodyPr>
              <a:lstStyle/>
              <a:p>
                <a:pPr marL="342900" indent="-342900">
                  <a:buAutoNum type="arabicPeriod"/>
                </a:pPr>
                <a:r>
                  <a:rPr lang="en-US" dirty="0"/>
                  <a:t>Document Topic Discovery</a:t>
                </a:r>
              </a:p>
              <a:p>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 word histograms)</a:t>
                </a:r>
              </a:p>
            </p:txBody>
          </p:sp>
        </mc:Choice>
        <mc:Fallback xmlns="">
          <p:sp>
            <p:nvSpPr>
              <p:cNvPr id="9" name="TextBox 8">
                <a:extLst>
                  <a:ext uri="{FF2B5EF4-FFF2-40B4-BE49-F238E27FC236}">
                    <a16:creationId xmlns:a16="http://schemas.microsoft.com/office/drawing/2014/main" id="{4AC85504-7D87-43DC-9DEC-DE2EF61FF8F5}"/>
                  </a:ext>
                </a:extLst>
              </p:cNvPr>
              <p:cNvSpPr txBox="1">
                <a:spLocks noRot="1" noChangeAspect="1" noMove="1" noResize="1" noEditPoints="1" noAdjustHandles="1" noChangeArrowheads="1" noChangeShapeType="1" noTextEdit="1"/>
              </p:cNvSpPr>
              <p:nvPr/>
            </p:nvSpPr>
            <p:spPr>
              <a:xfrm>
                <a:off x="8354291" y="2410691"/>
                <a:ext cx="3699164" cy="646331"/>
              </a:xfrm>
              <a:prstGeom prst="rect">
                <a:avLst/>
              </a:prstGeom>
              <a:blipFill>
                <a:blip r:embed="rId11"/>
                <a:stretch>
                  <a:fillRect l="-1318"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F71DD3-8215-4844-870F-087416B8AEC0}"/>
                  </a:ext>
                </a:extLst>
              </p:cNvPr>
              <p:cNvSpPr txBox="1"/>
              <p:nvPr/>
            </p:nvSpPr>
            <p:spPr>
              <a:xfrm>
                <a:off x="8354291" y="3279933"/>
                <a:ext cx="2992582" cy="646331"/>
              </a:xfrm>
              <a:prstGeom prst="rect">
                <a:avLst/>
              </a:prstGeom>
              <a:noFill/>
            </p:spPr>
            <p:txBody>
              <a:bodyPr wrap="square" rtlCol="0">
                <a:spAutoFit/>
              </a:bodyPr>
              <a:lstStyle/>
              <a:p>
                <a:r>
                  <a:rPr lang="en-US" dirty="0"/>
                  <a:t>2.   Patient Clustering</a:t>
                </a:r>
              </a:p>
              <a:p>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 patient details )</a:t>
                </a:r>
              </a:p>
            </p:txBody>
          </p:sp>
        </mc:Choice>
        <mc:Fallback xmlns="">
          <p:sp>
            <p:nvSpPr>
              <p:cNvPr id="10" name="TextBox 9">
                <a:extLst>
                  <a:ext uri="{FF2B5EF4-FFF2-40B4-BE49-F238E27FC236}">
                    <a16:creationId xmlns:a16="http://schemas.microsoft.com/office/drawing/2014/main" id="{C6F71DD3-8215-4844-870F-087416B8AEC0}"/>
                  </a:ext>
                </a:extLst>
              </p:cNvPr>
              <p:cNvSpPr txBox="1">
                <a:spLocks noRot="1" noChangeAspect="1" noMove="1" noResize="1" noEditPoints="1" noAdjustHandles="1" noChangeArrowheads="1" noChangeShapeType="1" noTextEdit="1"/>
              </p:cNvSpPr>
              <p:nvPr/>
            </p:nvSpPr>
            <p:spPr>
              <a:xfrm>
                <a:off x="8354291" y="3279933"/>
                <a:ext cx="2992582" cy="646331"/>
              </a:xfrm>
              <a:prstGeom prst="rect">
                <a:avLst/>
              </a:prstGeom>
              <a:blipFill>
                <a:blip r:embed="rId12"/>
                <a:stretch>
                  <a:fillRect l="-1629"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C31AAFE-B9E4-49AD-BB8F-7CFE6223BA63}"/>
                  </a:ext>
                </a:extLst>
              </p:cNvPr>
              <p:cNvSpPr txBox="1"/>
              <p:nvPr/>
            </p:nvSpPr>
            <p:spPr>
              <a:xfrm>
                <a:off x="3194339" y="4780845"/>
                <a:ext cx="1309254"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𝑘</m:t>
                      </m:r>
                      <m:r>
                        <a:rPr lang="en-US" i="0">
                          <a:latin typeface="Cambria Math" panose="02040503050406030204" pitchFamily="18" charset="0"/>
                        </a:rPr>
                        <m:t>=3</m:t>
                      </m:r>
                    </m:oMath>
                  </m:oMathPara>
                </a14:m>
                <a:endParaRPr lang="en-US" dirty="0"/>
              </a:p>
              <a:p>
                <a:r>
                  <a:rPr lang="en-US" dirty="0"/>
                  <a:t>     </a:t>
                </a:r>
                <a14:m>
                  <m:oMath xmlns:m="http://schemas.openxmlformats.org/officeDocument/2006/math">
                    <m:r>
                      <a:rPr lang="en-US" b="0" i="1" smtClean="0">
                        <a:latin typeface="Cambria Math" panose="02040503050406030204" pitchFamily="18" charset="0"/>
                      </a:rPr>
                      <m:t>𝑛</m:t>
                    </m:r>
                    <m:r>
                      <a:rPr lang="en-US" i="0">
                        <a:latin typeface="Cambria Math" panose="02040503050406030204" pitchFamily="18" charset="0"/>
                      </a:rPr>
                      <m:t>=</m:t>
                    </m:r>
                    <m:r>
                      <a:rPr lang="en-US" b="0" i="0" smtClean="0">
                        <a:latin typeface="Cambria Math" panose="02040503050406030204" pitchFamily="18" charset="0"/>
                      </a:rPr>
                      <m:t>2</m:t>
                    </m:r>
                  </m:oMath>
                </a14:m>
                <a:endParaRPr lang="en-US" dirty="0"/>
              </a:p>
              <a:p>
                <a:r>
                  <a:rPr lang="en-US"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𝑁</m:t>
                    </m:r>
                    <m:r>
                      <a:rPr lang="en-US" i="0">
                        <a:latin typeface="Cambria Math" panose="02040503050406030204" pitchFamily="18" charset="0"/>
                      </a:rPr>
                      <m:t>=</m:t>
                    </m:r>
                    <m:r>
                      <a:rPr lang="en-US" b="0" i="0" smtClean="0">
                        <a:latin typeface="Cambria Math" panose="02040503050406030204" pitchFamily="18" charset="0"/>
                      </a:rPr>
                      <m:t>100</m:t>
                    </m:r>
                  </m:oMath>
                </a14:m>
                <a:endParaRPr lang="en-US" dirty="0"/>
              </a:p>
              <a:p>
                <a:endParaRPr lang="en-US" dirty="0"/>
              </a:p>
              <a:p>
                <a:r>
                  <a:rPr lang="en-US" dirty="0"/>
                  <a:t>     </a:t>
                </a:r>
              </a:p>
            </p:txBody>
          </p:sp>
        </mc:Choice>
        <mc:Fallback xmlns="">
          <p:sp>
            <p:nvSpPr>
              <p:cNvPr id="11" name="TextBox 10">
                <a:extLst>
                  <a:ext uri="{FF2B5EF4-FFF2-40B4-BE49-F238E27FC236}">
                    <a16:creationId xmlns:a16="http://schemas.microsoft.com/office/drawing/2014/main" id="{0C31AAFE-B9E4-49AD-BB8F-7CFE6223BA63}"/>
                  </a:ext>
                </a:extLst>
              </p:cNvPr>
              <p:cNvSpPr txBox="1">
                <a:spLocks noRot="1" noChangeAspect="1" noMove="1" noResize="1" noEditPoints="1" noAdjustHandles="1" noChangeArrowheads="1" noChangeShapeType="1" noTextEdit="1"/>
              </p:cNvSpPr>
              <p:nvPr/>
            </p:nvSpPr>
            <p:spPr>
              <a:xfrm>
                <a:off x="3194339" y="4780845"/>
                <a:ext cx="1309254" cy="147732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EC55819-1F16-4024-934A-719843268DAC}"/>
                  </a:ext>
                </a:extLst>
              </p:cNvPr>
              <p:cNvSpPr txBox="1"/>
              <p:nvPr/>
            </p:nvSpPr>
            <p:spPr>
              <a:xfrm>
                <a:off x="8354291" y="4149175"/>
                <a:ext cx="3418609" cy="923330"/>
              </a:xfrm>
              <a:prstGeom prst="rect">
                <a:avLst/>
              </a:prstGeom>
              <a:noFill/>
            </p:spPr>
            <p:txBody>
              <a:bodyPr wrap="square" rtlCol="0">
                <a:spAutoFit/>
              </a:bodyPr>
              <a:lstStyle/>
              <a:p>
                <a:r>
                  <a:rPr lang="en-US" dirty="0"/>
                  <a:t>3.   Customer Segmentation</a:t>
                </a:r>
              </a:p>
              <a:p>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 purchase quantities for 	various items)</a:t>
                </a:r>
              </a:p>
            </p:txBody>
          </p:sp>
        </mc:Choice>
        <mc:Fallback xmlns="">
          <p:sp>
            <p:nvSpPr>
              <p:cNvPr id="12" name="TextBox 11">
                <a:extLst>
                  <a:ext uri="{FF2B5EF4-FFF2-40B4-BE49-F238E27FC236}">
                    <a16:creationId xmlns:a16="http://schemas.microsoft.com/office/drawing/2014/main" id="{AEC55819-1F16-4024-934A-719843268DAC}"/>
                  </a:ext>
                </a:extLst>
              </p:cNvPr>
              <p:cNvSpPr txBox="1">
                <a:spLocks noRot="1" noChangeAspect="1" noMove="1" noResize="1" noEditPoints="1" noAdjustHandles="1" noChangeArrowheads="1" noChangeShapeType="1" noTextEdit="1"/>
              </p:cNvSpPr>
              <p:nvPr/>
            </p:nvSpPr>
            <p:spPr>
              <a:xfrm>
                <a:off x="8354291" y="4149175"/>
                <a:ext cx="3418609" cy="923330"/>
              </a:xfrm>
              <a:prstGeom prst="rect">
                <a:avLst/>
              </a:prstGeom>
              <a:blipFill>
                <a:blip r:embed="rId14"/>
                <a:stretch>
                  <a:fillRect l="-1426"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329476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25E6-6CCA-4CC3-9B93-9F73E6C6A79D}"/>
              </a:ext>
            </a:extLst>
          </p:cNvPr>
          <p:cNvSpPr txBox="1"/>
          <p:nvPr/>
        </p:nvSpPr>
        <p:spPr>
          <a:xfrm>
            <a:off x="228864" y="193847"/>
            <a:ext cx="6856137" cy="461665"/>
          </a:xfrm>
          <a:prstGeom prst="rect">
            <a:avLst/>
          </a:prstGeom>
          <a:noFill/>
        </p:spPr>
        <p:txBody>
          <a:bodyPr wrap="square" rtlCol="0">
            <a:spAutoFit/>
          </a:bodyPr>
          <a:lstStyle/>
          <a:p>
            <a:r>
              <a:rPr lang="en-US" sz="2400" b="1" dirty="0">
                <a:solidFill>
                  <a:srgbClr val="00B0F0"/>
                </a:solidFill>
              </a:rPr>
              <a:t>Clustering Formulation</a:t>
            </a:r>
            <a:endParaRPr lang="en-IN" sz="2400" b="1" dirty="0">
              <a:solidFill>
                <a:srgbClr val="00B0F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F340478-DA04-4F0B-AC11-FF4EC8F13446}"/>
                  </a:ext>
                </a:extLst>
              </p:cNvPr>
              <p:cNvSpPr txBox="1"/>
              <p:nvPr/>
            </p:nvSpPr>
            <p:spPr>
              <a:xfrm>
                <a:off x="2442127" y="1385155"/>
                <a:ext cx="6540895" cy="646331"/>
              </a:xfrm>
              <a:prstGeom prst="rect">
                <a:avLst/>
              </a:prstGeom>
              <a:noFill/>
            </p:spPr>
            <p:txBody>
              <a:bodyPr wrap="square" rtlCol="0">
                <a:spAutoFit/>
              </a:bodyPr>
              <a:lstStyle/>
              <a:p>
                <a:r>
                  <a:rPr lang="en-US" dirty="0"/>
                  <a:t>Assume K “ </a:t>
                </a:r>
                <a:r>
                  <a:rPr lang="en-US" dirty="0">
                    <a:solidFill>
                      <a:srgbClr val="FF0000"/>
                    </a:solidFill>
                  </a:rPr>
                  <a:t>Group Representative</a:t>
                </a:r>
                <a:r>
                  <a:rPr lang="en-US">
                    <a:solidFill>
                      <a:srgbClr val="FF0000"/>
                    </a:solidFill>
                  </a:rPr>
                  <a:t>/Cluster Centroids</a:t>
                </a:r>
                <a:r>
                  <a:rPr lang="en-US"/>
                  <a:t>” </a:t>
                </a:r>
                <a14:m>
                  <m:oMath xmlns:m="http://schemas.openxmlformats.org/officeDocument/2006/math">
                    <m:r>
                      <a:rPr lang="en-US" i="1" dirty="0">
                        <a:latin typeface="Cambria Math" panose="02040503050406030204" pitchFamily="18" charset="0"/>
                      </a:rPr>
                      <m:t>𝑛</m:t>
                    </m:r>
                  </m:oMath>
                </a14:m>
                <a:r>
                  <a:rPr lang="en-US" dirty="0"/>
                  <a:t> –vectors :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𝑧</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0" dirty="0">
                            <a:latin typeface="Cambria Math" panose="02040503050406030204" pitchFamily="18" charset="0"/>
                          </a:rPr>
                          <m:t>3</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m:rPr>
                            <m:sty m:val="p"/>
                          </m:rPr>
                          <a:rPr lang="en-US" b="0" i="0" dirty="0" smtClean="0">
                            <a:latin typeface="Cambria Math" panose="02040503050406030204" pitchFamily="18" charset="0"/>
                          </a:rPr>
                          <m:t>k</m:t>
                        </m:r>
                      </m:sub>
                    </m:sSub>
                  </m:oMath>
                </a14:m>
                <a:endParaRPr lang="en-US" dirty="0"/>
              </a:p>
            </p:txBody>
          </p:sp>
        </mc:Choice>
        <mc:Fallback xmlns="">
          <p:sp>
            <p:nvSpPr>
              <p:cNvPr id="14" name="TextBox 13">
                <a:extLst>
                  <a:ext uri="{FF2B5EF4-FFF2-40B4-BE49-F238E27FC236}">
                    <a16:creationId xmlns:a16="http://schemas.microsoft.com/office/drawing/2014/main" id="{EF340478-DA04-4F0B-AC11-FF4EC8F13446}"/>
                  </a:ext>
                </a:extLst>
              </p:cNvPr>
              <p:cNvSpPr txBox="1">
                <a:spLocks noRot="1" noChangeAspect="1" noMove="1" noResize="1" noEditPoints="1" noAdjustHandles="1" noChangeArrowheads="1" noChangeShapeType="1" noTextEdit="1"/>
              </p:cNvSpPr>
              <p:nvPr/>
            </p:nvSpPr>
            <p:spPr>
              <a:xfrm>
                <a:off x="2442127" y="1385155"/>
                <a:ext cx="6540895" cy="646331"/>
              </a:xfrm>
              <a:prstGeom prst="rect">
                <a:avLst/>
              </a:prstGeom>
              <a:blipFill>
                <a:blip r:embed="rId3"/>
                <a:stretch>
                  <a:fillRect l="-839" t="-47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CA189F3-ED04-429A-A3A8-DDC02959D395}"/>
                  </a:ext>
                </a:extLst>
              </p:cNvPr>
              <p:cNvSpPr txBox="1"/>
              <p:nvPr/>
            </p:nvSpPr>
            <p:spPr>
              <a:xfrm>
                <a:off x="2442127" y="1788124"/>
                <a:ext cx="5018545" cy="369332"/>
              </a:xfrm>
              <a:prstGeom prst="rect">
                <a:avLst/>
              </a:prstGeom>
              <a:noFill/>
            </p:spPr>
            <p:txBody>
              <a:bodyPr wrap="square">
                <a:spAutoFit/>
              </a:bodyPr>
              <a:lstStyle/>
              <a:p>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𝑧</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0" dirty="0">
                            <a:latin typeface="Cambria Math" panose="02040503050406030204" pitchFamily="18" charset="0"/>
                          </a:rPr>
                          <m:t>3</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m:rPr>
                            <m:sty m:val="p"/>
                          </m:rPr>
                          <a:rPr lang="en-US" b="0" i="0" dirty="0" smtClean="0">
                            <a:latin typeface="Cambria Math" panose="02040503050406030204" pitchFamily="18" charset="0"/>
                          </a:rPr>
                          <m:t>k</m:t>
                        </m:r>
                      </m:sub>
                    </m:sSub>
                  </m:oMath>
                </a14:m>
                <a:r>
                  <a:rPr lang="en-US" dirty="0"/>
                  <a:t>  need not be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2</m:t>
                        </m:r>
                      </m:sub>
                    </m:sSub>
                    <m:r>
                      <a:rPr lang="en-US" i="1">
                        <a:latin typeface="Cambria Math" panose="02040503050406030204" pitchFamily="18" charset="0"/>
                      </a:rPr>
                      <m:t>,</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sub>
                    </m:sSub>
                  </m:oMath>
                </a14:m>
                <a:r>
                  <a:rPr lang="en-US" dirty="0"/>
                  <a:t> ]</a:t>
                </a:r>
              </a:p>
            </p:txBody>
          </p:sp>
        </mc:Choice>
        <mc:Fallback xmlns="">
          <p:sp>
            <p:nvSpPr>
              <p:cNvPr id="16" name="TextBox 15">
                <a:extLst>
                  <a:ext uri="{FF2B5EF4-FFF2-40B4-BE49-F238E27FC236}">
                    <a16:creationId xmlns:a16="http://schemas.microsoft.com/office/drawing/2014/main" id="{5CA189F3-ED04-429A-A3A8-DDC02959D395}"/>
                  </a:ext>
                </a:extLst>
              </p:cNvPr>
              <p:cNvSpPr txBox="1">
                <a:spLocks noRot="1" noChangeAspect="1" noMove="1" noResize="1" noEditPoints="1" noAdjustHandles="1" noChangeArrowheads="1" noChangeShapeType="1" noTextEdit="1"/>
              </p:cNvSpPr>
              <p:nvPr/>
            </p:nvSpPr>
            <p:spPr>
              <a:xfrm>
                <a:off x="2442127" y="1788124"/>
                <a:ext cx="5018545" cy="369332"/>
              </a:xfrm>
              <a:prstGeom prst="rect">
                <a:avLst/>
              </a:prstGeom>
              <a:blipFill>
                <a:blip r:embed="rId4"/>
                <a:stretch>
                  <a:fillRect l="-1094" t="-8197" b="-24590"/>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4D786A76-B665-44E3-B57A-2780760F668B}"/>
              </a:ext>
            </a:extLst>
          </p:cNvPr>
          <p:cNvGrpSpPr/>
          <p:nvPr/>
        </p:nvGrpSpPr>
        <p:grpSpPr>
          <a:xfrm>
            <a:off x="2525254" y="3061978"/>
            <a:ext cx="7786432" cy="367022"/>
            <a:chOff x="363812" y="2486125"/>
            <a:chExt cx="7786432" cy="367022"/>
          </a:xfrm>
        </p:grpSpPr>
        <p:pic>
          <p:nvPicPr>
            <p:cNvPr id="5" name="Picture 4">
              <a:extLst>
                <a:ext uri="{FF2B5EF4-FFF2-40B4-BE49-F238E27FC236}">
                  <a16:creationId xmlns:a16="http://schemas.microsoft.com/office/drawing/2014/main" id="{268C655F-490B-4EE9-B61C-D62D2EDCACFD}"/>
                </a:ext>
              </a:extLst>
            </p:cNvPr>
            <p:cNvPicPr>
              <a:picLocks noChangeAspect="1"/>
            </p:cNvPicPr>
            <p:nvPr/>
          </p:nvPicPr>
          <p:blipFill>
            <a:blip r:embed="rId5"/>
            <a:stretch>
              <a:fillRect/>
            </a:stretch>
          </p:blipFill>
          <p:spPr>
            <a:xfrm>
              <a:off x="363812" y="2486125"/>
              <a:ext cx="2095500" cy="352425"/>
            </a:xfrm>
            <a:prstGeom prst="rect">
              <a:avLst/>
            </a:prstGeom>
          </p:spPr>
        </p:pic>
        <p:sp>
          <p:nvSpPr>
            <p:cNvPr id="6" name="Arrow: Right 5">
              <a:extLst>
                <a:ext uri="{FF2B5EF4-FFF2-40B4-BE49-F238E27FC236}">
                  <a16:creationId xmlns:a16="http://schemas.microsoft.com/office/drawing/2014/main" id="{044432CB-C9BA-40D7-8190-EB6F8C4E3CEE}"/>
                </a:ext>
              </a:extLst>
            </p:cNvPr>
            <p:cNvSpPr/>
            <p:nvPr/>
          </p:nvSpPr>
          <p:spPr>
            <a:xfrm>
              <a:off x="2636668" y="2632001"/>
              <a:ext cx="230820" cy="11844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B3369B5-75C5-47DF-862F-75E864B4EE97}"/>
                </a:ext>
              </a:extLst>
            </p:cNvPr>
            <p:cNvPicPr>
              <a:picLocks noChangeAspect="1"/>
            </p:cNvPicPr>
            <p:nvPr/>
          </p:nvPicPr>
          <p:blipFill>
            <a:blip r:embed="rId6"/>
            <a:stretch>
              <a:fillRect/>
            </a:stretch>
          </p:blipFill>
          <p:spPr>
            <a:xfrm>
              <a:off x="3044844" y="2529297"/>
              <a:ext cx="3162300" cy="323850"/>
            </a:xfrm>
            <a:prstGeom prst="rect">
              <a:avLst/>
            </a:prstGeom>
          </p:spPr>
        </p:pic>
        <p:pic>
          <p:nvPicPr>
            <p:cNvPr id="8" name="Picture 7">
              <a:extLst>
                <a:ext uri="{FF2B5EF4-FFF2-40B4-BE49-F238E27FC236}">
                  <a16:creationId xmlns:a16="http://schemas.microsoft.com/office/drawing/2014/main" id="{2B85CBC0-2631-4CE2-9AE6-1BD79523D77A}"/>
                </a:ext>
              </a:extLst>
            </p:cNvPr>
            <p:cNvPicPr>
              <a:picLocks noChangeAspect="1"/>
            </p:cNvPicPr>
            <p:nvPr/>
          </p:nvPicPr>
          <p:blipFill>
            <a:blip r:embed="rId7"/>
            <a:stretch>
              <a:fillRect/>
            </a:stretch>
          </p:blipFill>
          <p:spPr>
            <a:xfrm>
              <a:off x="6207144" y="2529297"/>
              <a:ext cx="1638300" cy="304800"/>
            </a:xfrm>
            <a:prstGeom prst="rect">
              <a:avLst/>
            </a:prstGeom>
          </p:spPr>
        </p:pic>
        <p:pic>
          <p:nvPicPr>
            <p:cNvPr id="9" name="Picture 8">
              <a:extLst>
                <a:ext uri="{FF2B5EF4-FFF2-40B4-BE49-F238E27FC236}">
                  <a16:creationId xmlns:a16="http://schemas.microsoft.com/office/drawing/2014/main" id="{BC766674-EEF6-4838-8BB6-D083B03A0E11}"/>
                </a:ext>
              </a:extLst>
            </p:cNvPr>
            <p:cNvPicPr>
              <a:picLocks noChangeAspect="1"/>
            </p:cNvPicPr>
            <p:nvPr/>
          </p:nvPicPr>
          <p:blipFill>
            <a:blip r:embed="rId8"/>
            <a:stretch>
              <a:fillRect/>
            </a:stretch>
          </p:blipFill>
          <p:spPr>
            <a:xfrm>
              <a:off x="7845444" y="2536148"/>
              <a:ext cx="304800" cy="257175"/>
            </a:xfrm>
            <a:prstGeom prst="rect">
              <a:avLst/>
            </a:prstGeom>
          </p:spPr>
        </p:pic>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7EF0FBD-EE99-4C2E-851F-A44F19A80E06}"/>
                  </a:ext>
                </a:extLst>
              </p:cNvPr>
              <p:cNvSpPr txBox="1"/>
              <p:nvPr/>
            </p:nvSpPr>
            <p:spPr>
              <a:xfrm>
                <a:off x="2346876" y="2425051"/>
                <a:ext cx="6094268" cy="369332"/>
              </a:xfrm>
              <a:prstGeom prst="rect">
                <a:avLst/>
              </a:prstGeom>
              <a:noFill/>
            </p:spPr>
            <p:txBody>
              <a:bodyPr wrap="square">
                <a:spAutoFit/>
              </a:bodyPr>
              <a:lstStyle/>
              <a:p>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𝑁</m:t>
                        </m:r>
                      </m:sub>
                    </m:sSub>
                  </m:oMath>
                </a14:m>
                <a:r>
                  <a:rPr lang="en-US" dirty="0"/>
                  <a:t> ,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i="1" dirty="0" smtClean="0">
                            <a:latin typeface="Cambria Math" panose="02040503050406030204" pitchFamily="18" charset="0"/>
                          </a:rPr>
                          <m:t>𝑖</m:t>
                        </m:r>
                      </m:sub>
                    </m:sSub>
                    <m:r>
                      <a:rPr lang="en-US" i="0"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0" i="0" dirty="0" smtClean="0">
                            <a:latin typeface="Cambria Math" panose="02040503050406030204" pitchFamily="18" charset="0"/>
                          </a:rPr>
                          <m:t> </m:t>
                        </m:r>
                        <m:r>
                          <a:rPr lang="en-US" i="0" dirty="0" smtClean="0">
                            <a:latin typeface="Cambria Math" panose="02040503050406030204" pitchFamily="18" charset="0"/>
                          </a:rPr>
                          <m:t>1,</m:t>
                        </m:r>
                        <m:r>
                          <a:rPr lang="en-US" b="0" i="0" dirty="0" smtClean="0">
                            <a:latin typeface="Cambria Math" panose="02040503050406030204" pitchFamily="18" charset="0"/>
                          </a:rPr>
                          <m:t> </m:t>
                        </m:r>
                        <m:r>
                          <a:rPr lang="en-US" i="0" dirty="0" smtClean="0">
                            <a:latin typeface="Cambria Math" panose="02040503050406030204" pitchFamily="18" charset="0"/>
                          </a:rPr>
                          <m:t>2,⋯</m:t>
                        </m:r>
                        <m:r>
                          <a:rPr lang="en-US" i="1" dirty="0" smtClean="0">
                            <a:latin typeface="Cambria Math" panose="02040503050406030204" pitchFamily="18" charset="0"/>
                          </a:rPr>
                          <m:t>𝑘</m:t>
                        </m:r>
                      </m:e>
                    </m:d>
                  </m:oMath>
                </a14:m>
                <a:r>
                  <a:rPr lang="en-US" dirty="0"/>
                  <a:t> are </a:t>
                </a:r>
                <a:r>
                  <a:rPr lang="en-US" dirty="0">
                    <a:solidFill>
                      <a:srgbClr val="FF0000"/>
                    </a:solidFill>
                  </a:rPr>
                  <a:t>group assignment variables </a:t>
                </a:r>
              </a:p>
            </p:txBody>
          </p:sp>
        </mc:Choice>
        <mc:Fallback xmlns="">
          <p:sp>
            <p:nvSpPr>
              <p:cNvPr id="20" name="TextBox 19">
                <a:extLst>
                  <a:ext uri="{FF2B5EF4-FFF2-40B4-BE49-F238E27FC236}">
                    <a16:creationId xmlns:a16="http://schemas.microsoft.com/office/drawing/2014/main" id="{C7EF0FBD-EE99-4C2E-851F-A44F19A80E06}"/>
                  </a:ext>
                </a:extLst>
              </p:cNvPr>
              <p:cNvSpPr txBox="1">
                <a:spLocks noRot="1" noChangeAspect="1" noMove="1" noResize="1" noEditPoints="1" noAdjustHandles="1" noChangeArrowheads="1" noChangeShapeType="1" noTextEdit="1"/>
              </p:cNvSpPr>
              <p:nvPr/>
            </p:nvSpPr>
            <p:spPr>
              <a:xfrm>
                <a:off x="2346876" y="2425051"/>
                <a:ext cx="6094268" cy="369332"/>
              </a:xfrm>
              <a:prstGeom prst="rect">
                <a:avLst/>
              </a:prstGeom>
              <a:blipFill>
                <a:blip r:embed="rId9"/>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13412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25E6-6CCA-4CC3-9B93-9F73E6C6A79D}"/>
              </a:ext>
            </a:extLst>
          </p:cNvPr>
          <p:cNvSpPr txBox="1"/>
          <p:nvPr/>
        </p:nvSpPr>
        <p:spPr>
          <a:xfrm>
            <a:off x="228864" y="193847"/>
            <a:ext cx="6856137" cy="461665"/>
          </a:xfrm>
          <a:prstGeom prst="rect">
            <a:avLst/>
          </a:prstGeom>
          <a:noFill/>
        </p:spPr>
        <p:txBody>
          <a:bodyPr wrap="square" rtlCol="0">
            <a:spAutoFit/>
          </a:bodyPr>
          <a:lstStyle/>
          <a:p>
            <a:r>
              <a:rPr lang="en-US" sz="2400" b="1" dirty="0">
                <a:solidFill>
                  <a:srgbClr val="00B0F0"/>
                </a:solidFill>
              </a:rPr>
              <a:t>Clustering Objective</a:t>
            </a:r>
            <a:endParaRPr lang="en-IN" sz="2400" b="1" dirty="0">
              <a:solidFill>
                <a:srgbClr val="00B0F0"/>
              </a:solidFill>
            </a:endParaRPr>
          </a:p>
        </p:txBody>
      </p:sp>
      <p:pic>
        <p:nvPicPr>
          <p:cNvPr id="11" name="Picture 10">
            <a:extLst>
              <a:ext uri="{FF2B5EF4-FFF2-40B4-BE49-F238E27FC236}">
                <a16:creationId xmlns:a16="http://schemas.microsoft.com/office/drawing/2014/main" id="{85F1972D-2CDB-4BDE-B744-69EF149A5815}"/>
              </a:ext>
            </a:extLst>
          </p:cNvPr>
          <p:cNvPicPr>
            <a:picLocks noChangeAspect="1"/>
          </p:cNvPicPr>
          <p:nvPr/>
        </p:nvPicPr>
        <p:blipFill>
          <a:blip r:embed="rId3"/>
          <a:stretch>
            <a:fillRect/>
          </a:stretch>
        </p:blipFill>
        <p:spPr>
          <a:xfrm>
            <a:off x="377870" y="2268536"/>
            <a:ext cx="4638675" cy="3429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656DD29-CF9F-4EA0-8799-EC84D9B2C3D1}"/>
                  </a:ext>
                </a:extLst>
              </p:cNvPr>
              <p:cNvSpPr txBox="1"/>
              <p:nvPr/>
            </p:nvSpPr>
            <p:spPr>
              <a:xfrm>
                <a:off x="366301" y="1756921"/>
                <a:ext cx="9382992" cy="369332"/>
              </a:xfrm>
              <a:prstGeom prst="rect">
                <a:avLst/>
              </a:prstGeom>
              <a:noFill/>
            </p:spPr>
            <p:txBody>
              <a:bodyPr wrap="square" rtlCol="0">
                <a:spAutoFit/>
              </a:bodyPr>
              <a:lstStyle/>
              <a:p>
                <a:r>
                  <a:rPr lang="en-US" dirty="0"/>
                  <a:t>To seek a choice of group assignments ,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𝑁</m:t>
                        </m:r>
                      </m:sub>
                    </m:sSub>
                  </m:oMath>
                </a14:m>
                <a:r>
                  <a:rPr lang="en-US" dirty="0"/>
                  <a:t> ,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i="1" dirty="0" smtClean="0">
                            <a:latin typeface="Cambria Math" panose="02040503050406030204" pitchFamily="18" charset="0"/>
                          </a:rPr>
                          <m:t>𝑖</m:t>
                        </m:r>
                      </m:sub>
                    </m:sSub>
                    <m:r>
                      <a:rPr lang="en-US" i="0"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0" i="0" dirty="0" smtClean="0">
                            <a:latin typeface="Cambria Math" panose="02040503050406030204" pitchFamily="18" charset="0"/>
                          </a:rPr>
                          <m:t> </m:t>
                        </m:r>
                        <m:r>
                          <a:rPr lang="en-US" i="0" dirty="0" smtClean="0">
                            <a:latin typeface="Cambria Math" panose="02040503050406030204" pitchFamily="18" charset="0"/>
                          </a:rPr>
                          <m:t>1,</m:t>
                        </m:r>
                        <m:r>
                          <a:rPr lang="en-US" b="0" i="0" dirty="0" smtClean="0">
                            <a:latin typeface="Cambria Math" panose="02040503050406030204" pitchFamily="18" charset="0"/>
                          </a:rPr>
                          <m:t> </m:t>
                        </m:r>
                        <m:r>
                          <a:rPr lang="en-US" i="0" dirty="0" smtClean="0">
                            <a:latin typeface="Cambria Math" panose="02040503050406030204" pitchFamily="18" charset="0"/>
                          </a:rPr>
                          <m:t>2,⋯</m:t>
                        </m:r>
                        <m:r>
                          <a:rPr lang="en-US" i="1" dirty="0" smtClean="0">
                            <a:latin typeface="Cambria Math" panose="02040503050406030204" pitchFamily="18" charset="0"/>
                          </a:rPr>
                          <m:t>𝑘</m:t>
                        </m:r>
                      </m:e>
                    </m:d>
                  </m:oMath>
                </a14:m>
                <a:r>
                  <a:rPr lang="en-US" dirty="0"/>
                  <a:t> , that minimizes the objective </a:t>
                </a:r>
              </a:p>
            </p:txBody>
          </p:sp>
        </mc:Choice>
        <mc:Fallback xmlns="">
          <p:sp>
            <p:nvSpPr>
              <p:cNvPr id="12" name="TextBox 11">
                <a:extLst>
                  <a:ext uri="{FF2B5EF4-FFF2-40B4-BE49-F238E27FC236}">
                    <a16:creationId xmlns:a16="http://schemas.microsoft.com/office/drawing/2014/main" id="{D656DD29-CF9F-4EA0-8799-EC84D9B2C3D1}"/>
                  </a:ext>
                </a:extLst>
              </p:cNvPr>
              <p:cNvSpPr txBox="1">
                <a:spLocks noRot="1" noChangeAspect="1" noMove="1" noResize="1" noEditPoints="1" noAdjustHandles="1" noChangeArrowheads="1" noChangeShapeType="1" noTextEdit="1"/>
              </p:cNvSpPr>
              <p:nvPr/>
            </p:nvSpPr>
            <p:spPr>
              <a:xfrm>
                <a:off x="366301" y="1756921"/>
                <a:ext cx="9382992" cy="369332"/>
              </a:xfrm>
              <a:prstGeom prst="rect">
                <a:avLst/>
              </a:prstGeom>
              <a:blipFill>
                <a:blip r:embed="rId4"/>
                <a:stretch>
                  <a:fillRect l="-520" t="-8197" r="-585" b="-2459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2BDEAD2-1125-442F-92CB-3CE4F711D6A6}"/>
              </a:ext>
            </a:extLst>
          </p:cNvPr>
          <p:cNvSpPr txBox="1"/>
          <p:nvPr/>
        </p:nvSpPr>
        <p:spPr>
          <a:xfrm>
            <a:off x="366301" y="3826886"/>
            <a:ext cx="2576681" cy="369332"/>
          </a:xfrm>
          <a:prstGeom prst="rect">
            <a:avLst/>
          </a:prstGeom>
          <a:noFill/>
        </p:spPr>
        <p:txBody>
          <a:bodyPr wrap="square" rtlCol="0">
            <a:spAutoFit/>
          </a:bodyPr>
          <a:lstStyle/>
          <a:p>
            <a:r>
              <a:rPr lang="en-US" b="1" dirty="0"/>
              <a:t>Solution: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37E625-5A31-4862-8653-28B453B3CF41}"/>
                  </a:ext>
                </a:extLst>
              </p:cNvPr>
              <p:cNvSpPr txBox="1"/>
              <p:nvPr/>
            </p:nvSpPr>
            <p:spPr>
              <a:xfrm>
                <a:off x="366301" y="4385075"/>
                <a:ext cx="11429737" cy="381643"/>
              </a:xfrm>
              <a:prstGeom prst="rect">
                <a:avLst/>
              </a:prstGeom>
              <a:noFill/>
            </p:spPr>
            <p:txBody>
              <a:bodyPr wrap="square" rtlCol="0">
                <a:spAutoFit/>
              </a:bodyPr>
              <a:lstStyle/>
              <a:p>
                <a:r>
                  <a:rPr lang="en-US" dirty="0"/>
                  <a:t>1. With representatives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𝑧</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0" dirty="0">
                            <a:latin typeface="Cambria Math" panose="02040503050406030204" pitchFamily="18" charset="0"/>
                          </a:rPr>
                          <m:t>3</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m:rPr>
                            <m:sty m:val="p"/>
                          </m:rPr>
                          <a:rPr lang="en-US" b="0" i="0" dirty="0" smtClean="0">
                            <a:latin typeface="Cambria Math" panose="02040503050406030204" pitchFamily="18" charset="0"/>
                          </a:rPr>
                          <m:t>k</m:t>
                        </m:r>
                      </m:sub>
                    </m:sSub>
                  </m:oMath>
                </a14:m>
                <a:r>
                  <a:rPr lang="en-US" dirty="0"/>
                  <a:t>) fixed, find the best cluster assignments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dirty="0">
                            <a:latin typeface="Cambria Math" panose="02040503050406030204" pitchFamily="18" charset="0"/>
                          </a:rPr>
                          <m:t>1</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dirty="0">
                            <a:latin typeface="Cambria Math" panose="02040503050406030204" pitchFamily="18" charset="0"/>
                          </a:rPr>
                          <m:t>2</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𝑁</m:t>
                        </m:r>
                      </m:sub>
                    </m:sSub>
                  </m:oMath>
                </a14:m>
                <a:r>
                  <a:rPr lang="en-US" dirty="0"/>
                  <a:t>) that minimizes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i="1" smtClean="0">
                            <a:latin typeface="Cambria Math" panose="02040503050406030204" pitchFamily="18" charset="0"/>
                          </a:rPr>
                          <m:t>𝐽</m:t>
                        </m:r>
                      </m:e>
                      <m:sup>
                        <m:r>
                          <m:rPr>
                            <m:sty m:val="p"/>
                          </m:rPr>
                          <a:rPr lang="en-US" b="0" i="0" smtClean="0">
                            <a:latin typeface="Cambria Math" panose="02040503050406030204" pitchFamily="18" charset="0"/>
                          </a:rPr>
                          <m:t>clust</m:t>
                        </m:r>
                      </m:sup>
                    </m:sSup>
                  </m:oMath>
                </a14:m>
                <a:r>
                  <a:rPr lang="en-US" dirty="0"/>
                  <a:t>  </a:t>
                </a:r>
              </a:p>
            </p:txBody>
          </p:sp>
        </mc:Choice>
        <mc:Fallback xmlns="">
          <p:sp>
            <p:nvSpPr>
              <p:cNvPr id="15" name="TextBox 14">
                <a:extLst>
                  <a:ext uri="{FF2B5EF4-FFF2-40B4-BE49-F238E27FC236}">
                    <a16:creationId xmlns:a16="http://schemas.microsoft.com/office/drawing/2014/main" id="{4637E625-5A31-4862-8653-28B453B3CF41}"/>
                  </a:ext>
                </a:extLst>
              </p:cNvPr>
              <p:cNvSpPr txBox="1">
                <a:spLocks noRot="1" noChangeAspect="1" noMove="1" noResize="1" noEditPoints="1" noAdjustHandles="1" noChangeArrowheads="1" noChangeShapeType="1" noTextEdit="1"/>
              </p:cNvSpPr>
              <p:nvPr/>
            </p:nvSpPr>
            <p:spPr>
              <a:xfrm>
                <a:off x="366301" y="4385075"/>
                <a:ext cx="11429737" cy="381643"/>
              </a:xfrm>
              <a:prstGeom prst="rect">
                <a:avLst/>
              </a:prstGeom>
              <a:blipFill>
                <a:blip r:embed="rId5"/>
                <a:stretch>
                  <a:fillRect l="-427" t="-4762"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E39609-CBA0-4DA2-B19F-19C36C9A65FE}"/>
                  </a:ext>
                </a:extLst>
              </p:cNvPr>
              <p:cNvSpPr txBox="1"/>
              <p:nvPr/>
            </p:nvSpPr>
            <p:spPr>
              <a:xfrm>
                <a:off x="366301" y="5002283"/>
                <a:ext cx="11357001" cy="381643"/>
              </a:xfrm>
              <a:prstGeom prst="rect">
                <a:avLst/>
              </a:prstGeom>
              <a:noFill/>
            </p:spPr>
            <p:txBody>
              <a:bodyPr wrap="square" rtlCol="0">
                <a:spAutoFit/>
              </a:bodyPr>
              <a:lstStyle/>
              <a:p>
                <a:r>
                  <a:rPr lang="en-US" dirty="0"/>
                  <a:t>2. With cluster assignments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dirty="0">
                            <a:latin typeface="Cambria Math" panose="02040503050406030204" pitchFamily="18" charset="0"/>
                          </a:rPr>
                          <m:t>1</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dirty="0">
                            <a:latin typeface="Cambria Math" panose="02040503050406030204" pitchFamily="18" charset="0"/>
                          </a:rPr>
                          <m:t>2</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𝑁</m:t>
                        </m:r>
                      </m:sub>
                    </m:sSub>
                  </m:oMath>
                </a14:m>
                <a:r>
                  <a:rPr lang="en-US" dirty="0"/>
                  <a:t>)  fixed , find the best representatives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dirty="0">
                            <a:latin typeface="Cambria Math" panose="02040503050406030204" pitchFamily="18" charset="0"/>
                          </a:rPr>
                          <m:t>1</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dirty="0">
                            <a:latin typeface="Cambria Math" panose="02040503050406030204" pitchFamily="18" charset="0"/>
                          </a:rPr>
                          <m:t>2</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dirty="0">
                            <a:latin typeface="Cambria Math" panose="02040503050406030204" pitchFamily="18" charset="0"/>
                          </a:rPr>
                          <m:t>3</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m:rPr>
                            <m:sty m:val="p"/>
                          </m:rPr>
                          <a:rPr lang="en-US" dirty="0">
                            <a:latin typeface="Cambria Math" panose="02040503050406030204" pitchFamily="18" charset="0"/>
                          </a:rPr>
                          <m:t>k</m:t>
                        </m:r>
                      </m:sub>
                    </m:sSub>
                  </m:oMath>
                </a14:m>
                <a:r>
                  <a:rPr lang="en-US" dirty="0"/>
                  <a:t>) that minimizes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i="1" smtClean="0">
                            <a:latin typeface="Cambria Math" panose="02040503050406030204" pitchFamily="18" charset="0"/>
                          </a:rPr>
                          <m:t>𝐽</m:t>
                        </m:r>
                      </m:e>
                      <m:sup>
                        <m:r>
                          <m:rPr>
                            <m:sty m:val="p"/>
                          </m:rPr>
                          <a:rPr lang="en-US" b="0" i="0" smtClean="0">
                            <a:latin typeface="Cambria Math" panose="02040503050406030204" pitchFamily="18" charset="0"/>
                          </a:rPr>
                          <m:t>clust</m:t>
                        </m:r>
                      </m:sup>
                    </m:sSup>
                  </m:oMath>
                </a14:m>
                <a:r>
                  <a:rPr lang="en-US" dirty="0"/>
                  <a:t>  </a:t>
                </a:r>
              </a:p>
            </p:txBody>
          </p:sp>
        </mc:Choice>
        <mc:Fallback xmlns="">
          <p:sp>
            <p:nvSpPr>
              <p:cNvPr id="17" name="TextBox 16">
                <a:extLst>
                  <a:ext uri="{FF2B5EF4-FFF2-40B4-BE49-F238E27FC236}">
                    <a16:creationId xmlns:a16="http://schemas.microsoft.com/office/drawing/2014/main" id="{67E39609-CBA0-4DA2-B19F-19C36C9A65FE}"/>
                  </a:ext>
                </a:extLst>
              </p:cNvPr>
              <p:cNvSpPr txBox="1">
                <a:spLocks noRot="1" noChangeAspect="1" noMove="1" noResize="1" noEditPoints="1" noAdjustHandles="1" noChangeArrowheads="1" noChangeShapeType="1" noTextEdit="1"/>
              </p:cNvSpPr>
              <p:nvPr/>
            </p:nvSpPr>
            <p:spPr>
              <a:xfrm>
                <a:off x="366301" y="5002283"/>
                <a:ext cx="11357001" cy="381643"/>
              </a:xfrm>
              <a:prstGeom prst="rect">
                <a:avLst/>
              </a:prstGeom>
              <a:blipFill>
                <a:blip r:embed="rId6"/>
                <a:stretch>
                  <a:fillRect l="-429" t="-6452" b="-25806"/>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F6963738-791D-472E-9FC4-0E40030E88C0}"/>
              </a:ext>
            </a:extLst>
          </p:cNvPr>
          <p:cNvSpPr txBox="1"/>
          <p:nvPr/>
        </p:nvSpPr>
        <p:spPr>
          <a:xfrm>
            <a:off x="366301" y="1312773"/>
            <a:ext cx="8823395" cy="369332"/>
          </a:xfrm>
          <a:prstGeom prst="rect">
            <a:avLst/>
          </a:prstGeom>
          <a:noFill/>
        </p:spPr>
        <p:txBody>
          <a:bodyPr wrap="square" rtlCol="0">
            <a:spAutoFit/>
          </a:bodyPr>
          <a:lstStyle/>
          <a:p>
            <a:r>
              <a:rPr lang="en-US" b="1" dirty="0"/>
              <a:t>Objective:</a:t>
            </a:r>
            <a:endParaRPr lang="en-US" dirty="0"/>
          </a:p>
        </p:txBody>
      </p:sp>
    </p:spTree>
    <p:extLst>
      <p:ext uri="{BB962C8B-B14F-4D97-AF65-F5344CB8AC3E}">
        <p14:creationId xmlns:p14="http://schemas.microsoft.com/office/powerpoint/2010/main" val="411406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25E6-6CCA-4CC3-9B93-9F73E6C6A79D}"/>
              </a:ext>
            </a:extLst>
          </p:cNvPr>
          <p:cNvSpPr txBox="1"/>
          <p:nvPr/>
        </p:nvSpPr>
        <p:spPr>
          <a:xfrm>
            <a:off x="228864" y="193847"/>
            <a:ext cx="6856137" cy="461665"/>
          </a:xfrm>
          <a:prstGeom prst="rect">
            <a:avLst/>
          </a:prstGeom>
          <a:noFill/>
        </p:spPr>
        <p:txBody>
          <a:bodyPr wrap="square" rtlCol="0">
            <a:spAutoFit/>
          </a:bodyPr>
          <a:lstStyle/>
          <a:p>
            <a:r>
              <a:rPr lang="en-US" sz="2400" b="1" dirty="0">
                <a:solidFill>
                  <a:srgbClr val="00B0F0"/>
                </a:solidFill>
              </a:rPr>
              <a:t>Best Clustering</a:t>
            </a:r>
            <a:endParaRPr lang="en-IN" sz="2400" b="1" dirty="0">
              <a:solidFill>
                <a:srgbClr val="00B0F0"/>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847900D-48E6-467C-AAE5-FBE746A12A87}"/>
                  </a:ext>
                </a:extLst>
              </p:cNvPr>
              <p:cNvSpPr txBox="1"/>
              <p:nvPr/>
            </p:nvSpPr>
            <p:spPr>
              <a:xfrm>
                <a:off x="228864" y="1031353"/>
                <a:ext cx="4124928" cy="369332"/>
              </a:xfrm>
              <a:prstGeom prst="rect">
                <a:avLst/>
              </a:prstGeom>
              <a:noFill/>
            </p:spPr>
            <p:txBody>
              <a:bodyPr wrap="square" rtlCol="0">
                <a:spAutoFit/>
              </a:bodyPr>
              <a:lstStyle/>
              <a:p>
                <a:r>
                  <a:rPr lang="en-US" b="1" dirty="0"/>
                  <a:t>Representatives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𝒛</m:t>
                        </m:r>
                      </m:e>
                      <m:sub>
                        <m:r>
                          <a:rPr lang="en-US" b="1" i="0" dirty="0">
                            <a:latin typeface="Cambria Math" panose="02040503050406030204" pitchFamily="18" charset="0"/>
                          </a:rPr>
                          <m:t>𝟏</m:t>
                        </m:r>
                      </m:sub>
                    </m:sSub>
                    <m:r>
                      <a:rPr lang="en-US" b="1" i="0" dirty="0">
                        <a:latin typeface="Cambria Math" panose="02040503050406030204" pitchFamily="18" charset="0"/>
                      </a:rPr>
                      <m:t>,</m:t>
                    </m:r>
                    <m:sSub>
                      <m:sSubPr>
                        <m:ctrlPr>
                          <a:rPr lang="en-US" b="1" i="1" dirty="0">
                            <a:latin typeface="Cambria Math" panose="02040503050406030204" pitchFamily="18" charset="0"/>
                          </a:rPr>
                        </m:ctrlPr>
                      </m:sSubPr>
                      <m:e>
                        <m:r>
                          <a:rPr lang="en-US" b="1" i="1" dirty="0">
                            <a:latin typeface="Cambria Math" panose="02040503050406030204" pitchFamily="18" charset="0"/>
                          </a:rPr>
                          <m:t>𝒛</m:t>
                        </m:r>
                      </m:e>
                      <m:sub>
                        <m:r>
                          <a:rPr lang="en-US" b="1" i="0" dirty="0">
                            <a:latin typeface="Cambria Math" panose="02040503050406030204" pitchFamily="18" charset="0"/>
                          </a:rPr>
                          <m:t>𝟐</m:t>
                        </m:r>
                      </m:sub>
                    </m:sSub>
                    <m:r>
                      <a:rPr lang="en-US" b="1" i="0" dirty="0">
                        <a:latin typeface="Cambria Math" panose="02040503050406030204" pitchFamily="18" charset="0"/>
                      </a:rPr>
                      <m:t>,</m:t>
                    </m:r>
                    <m:sSub>
                      <m:sSubPr>
                        <m:ctrlPr>
                          <a:rPr lang="en-US" b="1" i="1" dirty="0">
                            <a:latin typeface="Cambria Math" panose="02040503050406030204" pitchFamily="18" charset="0"/>
                          </a:rPr>
                        </m:ctrlPr>
                      </m:sSubPr>
                      <m:e>
                        <m:r>
                          <a:rPr lang="en-US" b="1" i="1" dirty="0">
                            <a:latin typeface="Cambria Math" panose="02040503050406030204" pitchFamily="18" charset="0"/>
                          </a:rPr>
                          <m:t>𝒛</m:t>
                        </m:r>
                      </m:e>
                      <m:sub>
                        <m:r>
                          <a:rPr lang="en-US" b="1" i="0" dirty="0">
                            <a:latin typeface="Cambria Math" panose="02040503050406030204" pitchFamily="18" charset="0"/>
                          </a:rPr>
                          <m:t>𝟑</m:t>
                        </m:r>
                      </m:sub>
                    </m:sSub>
                    <m:r>
                      <a:rPr lang="en-US" b="1" i="0" dirty="0">
                        <a:latin typeface="Cambria Math" panose="02040503050406030204" pitchFamily="18" charset="0"/>
                      </a:rPr>
                      <m:t>,…</m:t>
                    </m:r>
                    <m:sSub>
                      <m:sSubPr>
                        <m:ctrlPr>
                          <a:rPr lang="en-US" b="1" i="1" dirty="0">
                            <a:latin typeface="Cambria Math" panose="02040503050406030204" pitchFamily="18" charset="0"/>
                          </a:rPr>
                        </m:ctrlPr>
                      </m:sSubPr>
                      <m:e>
                        <m:r>
                          <a:rPr lang="en-US" b="1" i="1" dirty="0">
                            <a:latin typeface="Cambria Math" panose="02040503050406030204" pitchFamily="18" charset="0"/>
                          </a:rPr>
                          <m:t>𝒛</m:t>
                        </m:r>
                      </m:e>
                      <m:sub>
                        <m:r>
                          <a:rPr lang="en-US" b="1" i="0" dirty="0" smtClean="0">
                            <a:latin typeface="Cambria Math" panose="02040503050406030204" pitchFamily="18" charset="0"/>
                          </a:rPr>
                          <m:t>𝐤</m:t>
                        </m:r>
                      </m:sub>
                    </m:sSub>
                  </m:oMath>
                </a14:m>
                <a:r>
                  <a:rPr lang="en-US" dirty="0"/>
                  <a:t>)</a:t>
                </a:r>
                <a:r>
                  <a:rPr lang="en-US" b="1" dirty="0"/>
                  <a:t> fixed: </a:t>
                </a:r>
              </a:p>
            </p:txBody>
          </p:sp>
        </mc:Choice>
        <mc:Fallback xmlns="">
          <p:sp>
            <p:nvSpPr>
              <p:cNvPr id="19" name="TextBox 18">
                <a:extLst>
                  <a:ext uri="{FF2B5EF4-FFF2-40B4-BE49-F238E27FC236}">
                    <a16:creationId xmlns:a16="http://schemas.microsoft.com/office/drawing/2014/main" id="{5847900D-48E6-467C-AAE5-FBE746A12A87}"/>
                  </a:ext>
                </a:extLst>
              </p:cNvPr>
              <p:cNvSpPr txBox="1">
                <a:spLocks noRot="1" noChangeAspect="1" noMove="1" noResize="1" noEditPoints="1" noAdjustHandles="1" noChangeArrowheads="1" noChangeShapeType="1" noTextEdit="1"/>
              </p:cNvSpPr>
              <p:nvPr/>
            </p:nvSpPr>
            <p:spPr>
              <a:xfrm>
                <a:off x="228864" y="1031353"/>
                <a:ext cx="4124928" cy="369332"/>
              </a:xfrm>
              <a:prstGeom prst="rect">
                <a:avLst/>
              </a:prstGeom>
              <a:blipFill>
                <a:blip r:embed="rId3"/>
                <a:stretch>
                  <a:fillRect l="-133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65FFA1-A106-4ADA-8240-FB679F4A7759}"/>
                  </a:ext>
                </a:extLst>
              </p:cNvPr>
              <p:cNvSpPr txBox="1"/>
              <p:nvPr/>
            </p:nvSpPr>
            <p:spPr>
              <a:xfrm>
                <a:off x="228864" y="1533343"/>
                <a:ext cx="8083863" cy="470963"/>
              </a:xfrm>
              <a:prstGeom prst="rect">
                <a:avLst/>
              </a:prstGeom>
              <a:noFill/>
            </p:spPr>
            <p:txBody>
              <a:bodyPr wrap="square" rtlCol="0">
                <a:spAutoFit/>
              </a:bodyPr>
              <a:lstStyle/>
              <a:p>
                <a:r>
                  <a:rPr lang="en-US" dirty="0"/>
                  <a:t>Minimize each </a:t>
                </a:r>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𝑖</m:t>
                                </m:r>
                              </m:sub>
                            </m:sSub>
                            <m:r>
                              <a:rPr lang="en-US" i="0"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𝑧</m:t>
                                </m:r>
                              </m:e>
                              <m:sub>
                                <m:sSub>
                                  <m:sSubPr>
                                    <m:ctrlPr>
                                      <a:rPr lang="en-US" i="1" smtClean="0">
                                        <a:latin typeface="Cambria Math" panose="02040503050406030204" pitchFamily="18" charset="0"/>
                                      </a:rPr>
                                    </m:ctrlPr>
                                  </m:sSubPr>
                                  <m:e>
                                    <m:r>
                                      <a:rPr lang="en-US" i="1" smtClean="0">
                                        <a:latin typeface="Cambria Math" panose="02040503050406030204" pitchFamily="18" charset="0"/>
                                      </a:rPr>
                                      <m:t>𝑐</m:t>
                                    </m:r>
                                  </m:e>
                                  <m:sub>
                                    <m:r>
                                      <a:rPr lang="en-US" i="1" smtClean="0">
                                        <a:latin typeface="Cambria Math" panose="02040503050406030204" pitchFamily="18" charset="0"/>
                                      </a:rPr>
                                      <m:t>𝑖</m:t>
                                    </m:r>
                                  </m:sub>
                                </m:sSub>
                              </m:sub>
                            </m:sSub>
                          </m:e>
                        </m:d>
                      </m:e>
                      <m:sup>
                        <m:r>
                          <a:rPr lang="en-US" i="0" smtClean="0">
                            <a:latin typeface="Cambria Math" panose="02040503050406030204" pitchFamily="18" charset="0"/>
                          </a:rPr>
                          <m:t>2</m:t>
                        </m:r>
                      </m:sup>
                    </m:sSup>
                  </m:oMath>
                </a14:m>
                <a:r>
                  <a:rPr lang="en-US" dirty="0"/>
                  <a:t> term independently to minimize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𝐽</m:t>
                        </m:r>
                      </m:e>
                      <m:sup>
                        <m:r>
                          <m:rPr>
                            <m:sty m:val="p"/>
                          </m:rPr>
                          <a:rPr lang="en-US">
                            <a:latin typeface="Cambria Math" panose="02040503050406030204" pitchFamily="18" charset="0"/>
                          </a:rPr>
                          <m:t>clust</m:t>
                        </m:r>
                      </m:sup>
                    </m:sSup>
                  </m:oMath>
                </a14:m>
                <a:r>
                  <a:rPr lang="en-US" dirty="0"/>
                  <a:t>  </a:t>
                </a:r>
              </a:p>
            </p:txBody>
          </p:sp>
        </mc:Choice>
        <mc:Fallback xmlns="">
          <p:sp>
            <p:nvSpPr>
              <p:cNvPr id="20" name="TextBox 19">
                <a:extLst>
                  <a:ext uri="{FF2B5EF4-FFF2-40B4-BE49-F238E27FC236}">
                    <a16:creationId xmlns:a16="http://schemas.microsoft.com/office/drawing/2014/main" id="{E065FFA1-A106-4ADA-8240-FB679F4A7759}"/>
                  </a:ext>
                </a:extLst>
              </p:cNvPr>
              <p:cNvSpPr txBox="1">
                <a:spLocks noRot="1" noChangeAspect="1" noMove="1" noResize="1" noEditPoints="1" noAdjustHandles="1" noChangeArrowheads="1" noChangeShapeType="1" noTextEdit="1"/>
              </p:cNvSpPr>
              <p:nvPr/>
            </p:nvSpPr>
            <p:spPr>
              <a:xfrm>
                <a:off x="228864" y="1533343"/>
                <a:ext cx="8083863" cy="470963"/>
              </a:xfrm>
              <a:prstGeom prst="rect">
                <a:avLst/>
              </a:prstGeom>
              <a:blipFill>
                <a:blip r:embed="rId4"/>
                <a:stretch>
                  <a:fillRect l="-679" b="-155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F836A1B-277F-41C8-A191-1864B6FD2278}"/>
                  </a:ext>
                </a:extLst>
              </p:cNvPr>
              <p:cNvSpPr txBox="1"/>
              <p:nvPr/>
            </p:nvSpPr>
            <p:spPr>
              <a:xfrm>
                <a:off x="228864" y="2136964"/>
                <a:ext cx="8354027" cy="391646"/>
              </a:xfrm>
              <a:prstGeom prst="rect">
                <a:avLst/>
              </a:prstGeom>
              <a:noFill/>
            </p:spPr>
            <p:txBody>
              <a:bodyPr wrap="square" rtlCol="0">
                <a:spAutoFit/>
              </a:bodyPr>
              <a:lstStyle/>
              <a:p>
                <a:r>
                  <a:rPr lang="en-US" dirty="0"/>
                  <a:t>Nearest representative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𝑖</m:t>
                        </m:r>
                      </m:sub>
                    </m:sSub>
                  </m:oMath>
                </a14:m>
                <a:r>
                  <a:rPr lang="en-US" dirty="0"/>
                  <a:t> will be chosen : If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𝑗</m:t>
                        </m:r>
                      </m:sub>
                    </m:sSub>
                  </m:oMath>
                </a14:m>
                <a:r>
                  <a:rPr lang="en-US" dirty="0"/>
                  <a:t> is the nearest representative,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𝑗</m:t>
                    </m:r>
                  </m:oMath>
                </a14:m>
                <a:r>
                  <a:rPr lang="en-US" dirty="0"/>
                  <a:t>  </a:t>
                </a:r>
              </a:p>
            </p:txBody>
          </p:sp>
        </mc:Choice>
        <mc:Fallback xmlns="">
          <p:sp>
            <p:nvSpPr>
              <p:cNvPr id="21" name="TextBox 20">
                <a:extLst>
                  <a:ext uri="{FF2B5EF4-FFF2-40B4-BE49-F238E27FC236}">
                    <a16:creationId xmlns:a16="http://schemas.microsoft.com/office/drawing/2014/main" id="{FF836A1B-277F-41C8-A191-1864B6FD2278}"/>
                  </a:ext>
                </a:extLst>
              </p:cNvPr>
              <p:cNvSpPr txBox="1">
                <a:spLocks noRot="1" noChangeAspect="1" noMove="1" noResize="1" noEditPoints="1" noAdjustHandles="1" noChangeArrowheads="1" noChangeShapeType="1" noTextEdit="1"/>
              </p:cNvSpPr>
              <p:nvPr/>
            </p:nvSpPr>
            <p:spPr>
              <a:xfrm>
                <a:off x="228864" y="2136964"/>
                <a:ext cx="8354027" cy="391646"/>
              </a:xfrm>
              <a:prstGeom prst="rect">
                <a:avLst/>
              </a:prstGeom>
              <a:blipFill>
                <a:blip r:embed="rId5"/>
                <a:stretch>
                  <a:fillRect l="-657" t="-78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43D6C30-F564-4F73-949F-BDBFB4A5A0AA}"/>
                  </a:ext>
                </a:extLst>
              </p:cNvPr>
              <p:cNvSpPr txBox="1"/>
              <p:nvPr/>
            </p:nvSpPr>
            <p:spPr>
              <a:xfrm>
                <a:off x="228864" y="3681308"/>
                <a:ext cx="4124928" cy="369332"/>
              </a:xfrm>
              <a:prstGeom prst="rect">
                <a:avLst/>
              </a:prstGeom>
              <a:noFill/>
            </p:spPr>
            <p:txBody>
              <a:bodyPr wrap="square" rtlCol="0">
                <a:spAutoFit/>
              </a:bodyPr>
              <a:lstStyle/>
              <a:p>
                <a:r>
                  <a:rPr lang="en-US" b="1" dirty="0"/>
                  <a:t>Cluster Assignments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𝒄</m:t>
                        </m:r>
                      </m:e>
                      <m:sub>
                        <m:r>
                          <a:rPr lang="en-US" b="1" i="1" dirty="0">
                            <a:latin typeface="Cambria Math" panose="02040503050406030204" pitchFamily="18" charset="0"/>
                          </a:rPr>
                          <m:t>𝟏</m:t>
                        </m:r>
                      </m:sub>
                    </m:sSub>
                    <m:r>
                      <a:rPr lang="en-US" b="1" dirty="0">
                        <a:latin typeface="Cambria Math" panose="02040503050406030204" pitchFamily="18" charset="0"/>
                      </a:rPr>
                      <m:t>,</m:t>
                    </m:r>
                    <m:sSub>
                      <m:sSubPr>
                        <m:ctrlPr>
                          <a:rPr lang="en-US" b="1" i="1" dirty="0">
                            <a:latin typeface="Cambria Math" panose="02040503050406030204" pitchFamily="18" charset="0"/>
                          </a:rPr>
                        </m:ctrlPr>
                      </m:sSubPr>
                      <m:e>
                        <m:r>
                          <a:rPr lang="en-US" b="1" i="1" dirty="0">
                            <a:latin typeface="Cambria Math" panose="02040503050406030204" pitchFamily="18" charset="0"/>
                          </a:rPr>
                          <m:t>𝒄</m:t>
                        </m:r>
                      </m:e>
                      <m:sub>
                        <m:r>
                          <a:rPr lang="en-US" b="1" i="1" dirty="0">
                            <a:latin typeface="Cambria Math" panose="02040503050406030204" pitchFamily="18" charset="0"/>
                          </a:rPr>
                          <m:t>𝟐</m:t>
                        </m:r>
                      </m:sub>
                    </m:sSub>
                    <m:r>
                      <a:rPr lang="en-US" b="1" dirty="0">
                        <a:latin typeface="Cambria Math" panose="02040503050406030204" pitchFamily="18" charset="0"/>
                      </a:rPr>
                      <m:t>,…</m:t>
                    </m:r>
                    <m:sSub>
                      <m:sSubPr>
                        <m:ctrlPr>
                          <a:rPr lang="en-US" b="1" i="1" dirty="0">
                            <a:latin typeface="Cambria Math" panose="02040503050406030204" pitchFamily="18" charset="0"/>
                          </a:rPr>
                        </m:ctrlPr>
                      </m:sSubPr>
                      <m:e>
                        <m:r>
                          <a:rPr lang="en-US" b="1" i="1" dirty="0">
                            <a:latin typeface="Cambria Math" panose="02040503050406030204" pitchFamily="18" charset="0"/>
                          </a:rPr>
                          <m:t>𝒄</m:t>
                        </m:r>
                      </m:e>
                      <m:sub>
                        <m:r>
                          <a:rPr lang="en-US" b="1" i="1" dirty="0">
                            <a:latin typeface="Cambria Math" panose="02040503050406030204" pitchFamily="18" charset="0"/>
                          </a:rPr>
                          <m:t>𝑵</m:t>
                        </m:r>
                      </m:sub>
                    </m:sSub>
                  </m:oMath>
                </a14:m>
                <a:r>
                  <a:rPr lang="en-US" dirty="0"/>
                  <a:t>)</a:t>
                </a:r>
                <a:r>
                  <a:rPr lang="en-US" b="1" dirty="0"/>
                  <a:t> fixed: :</a:t>
                </a:r>
              </a:p>
            </p:txBody>
          </p:sp>
        </mc:Choice>
        <mc:Fallback xmlns="">
          <p:sp>
            <p:nvSpPr>
              <p:cNvPr id="22" name="TextBox 21">
                <a:extLst>
                  <a:ext uri="{FF2B5EF4-FFF2-40B4-BE49-F238E27FC236}">
                    <a16:creationId xmlns:a16="http://schemas.microsoft.com/office/drawing/2014/main" id="{343D6C30-F564-4F73-949F-BDBFB4A5A0AA}"/>
                  </a:ext>
                </a:extLst>
              </p:cNvPr>
              <p:cNvSpPr txBox="1">
                <a:spLocks noRot="1" noChangeAspect="1" noMove="1" noResize="1" noEditPoints="1" noAdjustHandles="1" noChangeArrowheads="1" noChangeShapeType="1" noTextEdit="1"/>
              </p:cNvSpPr>
              <p:nvPr/>
            </p:nvSpPr>
            <p:spPr>
              <a:xfrm>
                <a:off x="228864" y="3681308"/>
                <a:ext cx="4124928" cy="369332"/>
              </a:xfrm>
              <a:prstGeom prst="rect">
                <a:avLst/>
              </a:prstGeom>
              <a:blipFill>
                <a:blip r:embed="rId6"/>
                <a:stretch>
                  <a:fillRect l="-1331" t="-10000" b="-26667"/>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F6A885A7-A26C-4DF5-8023-E73A8AA1888E}"/>
              </a:ext>
            </a:extLst>
          </p:cNvPr>
          <p:cNvPicPr>
            <a:picLocks noChangeAspect="1"/>
          </p:cNvPicPr>
          <p:nvPr/>
        </p:nvPicPr>
        <p:blipFill>
          <a:blip r:embed="rId7"/>
          <a:stretch>
            <a:fillRect/>
          </a:stretch>
        </p:blipFill>
        <p:spPr>
          <a:xfrm>
            <a:off x="5993389" y="1060411"/>
            <a:ext cx="4638675" cy="342900"/>
          </a:xfrm>
          <a:prstGeom prst="rect">
            <a:avLst/>
          </a:prstGeom>
        </p:spPr>
      </p:pic>
      <p:pic>
        <p:nvPicPr>
          <p:cNvPr id="24" name="Picture 23">
            <a:extLst>
              <a:ext uri="{FF2B5EF4-FFF2-40B4-BE49-F238E27FC236}">
                <a16:creationId xmlns:a16="http://schemas.microsoft.com/office/drawing/2014/main" id="{BD472B79-28A8-499E-ACD3-C5E58FEBC425}"/>
              </a:ext>
            </a:extLst>
          </p:cNvPr>
          <p:cNvPicPr>
            <a:picLocks noChangeAspect="1"/>
          </p:cNvPicPr>
          <p:nvPr/>
        </p:nvPicPr>
        <p:blipFill>
          <a:blip r:embed="rId8"/>
          <a:stretch>
            <a:fillRect/>
          </a:stretch>
        </p:blipFill>
        <p:spPr>
          <a:xfrm>
            <a:off x="228864" y="2743200"/>
            <a:ext cx="3118000" cy="559035"/>
          </a:xfrm>
          <a:prstGeom prst="rect">
            <a:avLst/>
          </a:prstGeom>
        </p:spPr>
      </p:pic>
      <p:pic>
        <p:nvPicPr>
          <p:cNvPr id="25" name="Picture 24">
            <a:extLst>
              <a:ext uri="{FF2B5EF4-FFF2-40B4-BE49-F238E27FC236}">
                <a16:creationId xmlns:a16="http://schemas.microsoft.com/office/drawing/2014/main" id="{2678A39B-435D-4AB1-9EBB-5BA2A1B7F867}"/>
              </a:ext>
            </a:extLst>
          </p:cNvPr>
          <p:cNvPicPr>
            <a:picLocks noChangeAspect="1"/>
          </p:cNvPicPr>
          <p:nvPr/>
        </p:nvPicPr>
        <p:blipFill>
          <a:blip r:embed="rId9"/>
          <a:stretch>
            <a:fillRect/>
          </a:stretch>
        </p:blipFill>
        <p:spPr>
          <a:xfrm>
            <a:off x="3956316" y="2674619"/>
            <a:ext cx="6506751" cy="890658"/>
          </a:xfrm>
          <a:prstGeom prst="rect">
            <a:avLst/>
          </a:prstGeom>
        </p:spPr>
      </p:pic>
      <p:grpSp>
        <p:nvGrpSpPr>
          <p:cNvPr id="7" name="Group 6">
            <a:extLst>
              <a:ext uri="{FF2B5EF4-FFF2-40B4-BE49-F238E27FC236}">
                <a16:creationId xmlns:a16="http://schemas.microsoft.com/office/drawing/2014/main" id="{3FFFE494-DE45-4B74-AB19-72B4119D729D}"/>
              </a:ext>
            </a:extLst>
          </p:cNvPr>
          <p:cNvGrpSpPr/>
          <p:nvPr/>
        </p:nvGrpSpPr>
        <p:grpSpPr>
          <a:xfrm>
            <a:off x="260038" y="4202382"/>
            <a:ext cx="8119364" cy="646768"/>
            <a:chOff x="260038" y="4202382"/>
            <a:chExt cx="8119364" cy="646768"/>
          </a:xfrm>
        </p:grpSpPr>
        <p:grpSp>
          <p:nvGrpSpPr>
            <p:cNvPr id="5" name="Group 4">
              <a:extLst>
                <a:ext uri="{FF2B5EF4-FFF2-40B4-BE49-F238E27FC236}">
                  <a16:creationId xmlns:a16="http://schemas.microsoft.com/office/drawing/2014/main" id="{592F2F67-DDD3-4051-9FBA-78C19F64428E}"/>
                </a:ext>
              </a:extLst>
            </p:cNvPr>
            <p:cNvGrpSpPr/>
            <p:nvPr/>
          </p:nvGrpSpPr>
          <p:grpSpPr>
            <a:xfrm>
              <a:off x="260038" y="4202382"/>
              <a:ext cx="5112062" cy="402991"/>
              <a:chOff x="363682" y="4149840"/>
              <a:chExt cx="4359117" cy="402991"/>
            </a:xfrm>
          </p:grpSpPr>
          <p:pic>
            <p:nvPicPr>
              <p:cNvPr id="2" name="Picture 1">
                <a:extLst>
                  <a:ext uri="{FF2B5EF4-FFF2-40B4-BE49-F238E27FC236}">
                    <a16:creationId xmlns:a16="http://schemas.microsoft.com/office/drawing/2014/main" id="{186FCA1C-0F1F-489F-956C-018B55132840}"/>
                  </a:ext>
                </a:extLst>
              </p:cNvPr>
              <p:cNvPicPr>
                <a:picLocks noChangeAspect="1"/>
              </p:cNvPicPr>
              <p:nvPr/>
            </p:nvPicPr>
            <p:blipFill>
              <a:blip r:embed="rId10"/>
              <a:stretch>
                <a:fillRect/>
              </a:stretch>
            </p:blipFill>
            <p:spPr>
              <a:xfrm>
                <a:off x="1282439" y="4149840"/>
                <a:ext cx="2196695" cy="402991"/>
              </a:xfrm>
              <a:prstGeom prst="rect">
                <a:avLst/>
              </a:prstGeom>
            </p:spPr>
          </p:pic>
          <p:sp>
            <p:nvSpPr>
              <p:cNvPr id="4" name="TextBox 3">
                <a:extLst>
                  <a:ext uri="{FF2B5EF4-FFF2-40B4-BE49-F238E27FC236}">
                    <a16:creationId xmlns:a16="http://schemas.microsoft.com/office/drawing/2014/main" id="{63517A6C-D635-4923-ADC9-F4477B779162}"/>
                  </a:ext>
                </a:extLst>
              </p:cNvPr>
              <p:cNvSpPr txBox="1"/>
              <p:nvPr/>
            </p:nvSpPr>
            <p:spPr>
              <a:xfrm>
                <a:off x="363682" y="4166671"/>
                <a:ext cx="904009" cy="369332"/>
              </a:xfrm>
              <a:prstGeom prst="rect">
                <a:avLst/>
              </a:prstGeom>
              <a:noFill/>
            </p:spPr>
            <p:txBody>
              <a:bodyPr wrap="square" rtlCol="0">
                <a:spAutoFit/>
              </a:bodyPr>
              <a:lstStyle/>
              <a:p>
                <a:r>
                  <a:rPr lang="en-US" dirty="0"/>
                  <a:t>Rewrite</a:t>
                </a:r>
              </a:p>
            </p:txBody>
          </p:sp>
          <p:sp>
            <p:nvSpPr>
              <p:cNvPr id="12" name="TextBox 11">
                <a:extLst>
                  <a:ext uri="{FF2B5EF4-FFF2-40B4-BE49-F238E27FC236}">
                    <a16:creationId xmlns:a16="http://schemas.microsoft.com/office/drawing/2014/main" id="{1337C55A-DC8F-4550-B8A1-971E5D87E0C3}"/>
                  </a:ext>
                </a:extLst>
              </p:cNvPr>
              <p:cNvSpPr txBox="1"/>
              <p:nvPr/>
            </p:nvSpPr>
            <p:spPr>
              <a:xfrm>
                <a:off x="3818790" y="4166587"/>
                <a:ext cx="904009" cy="369332"/>
              </a:xfrm>
              <a:prstGeom prst="rect">
                <a:avLst/>
              </a:prstGeom>
              <a:noFill/>
            </p:spPr>
            <p:txBody>
              <a:bodyPr wrap="square" rtlCol="0">
                <a:spAutoFit/>
              </a:bodyPr>
              <a:lstStyle/>
              <a:p>
                <a:r>
                  <a:rPr lang="en-US" dirty="0"/>
                  <a:t>where ,</a:t>
                </a:r>
              </a:p>
            </p:txBody>
          </p:sp>
        </p:grpSp>
        <p:pic>
          <p:nvPicPr>
            <p:cNvPr id="6" name="Picture 5">
              <a:extLst>
                <a:ext uri="{FF2B5EF4-FFF2-40B4-BE49-F238E27FC236}">
                  <a16:creationId xmlns:a16="http://schemas.microsoft.com/office/drawing/2014/main" id="{6E5C0AC3-1CFD-4CC4-ADF2-B853CC3E0C35}"/>
                </a:ext>
              </a:extLst>
            </p:cNvPr>
            <p:cNvPicPr>
              <a:picLocks noChangeAspect="1"/>
            </p:cNvPicPr>
            <p:nvPr/>
          </p:nvPicPr>
          <p:blipFill>
            <a:blip r:embed="rId11"/>
            <a:stretch>
              <a:fillRect/>
            </a:stretch>
          </p:blipFill>
          <p:spPr>
            <a:xfrm>
              <a:off x="5372100" y="4219129"/>
              <a:ext cx="3007302" cy="630021"/>
            </a:xfrm>
            <a:prstGeom prst="rect">
              <a:avLst/>
            </a:prstGeom>
          </p:spPr>
        </p:pic>
      </p:grpSp>
      <p:pic>
        <p:nvPicPr>
          <p:cNvPr id="9" name="Picture 8">
            <a:extLst>
              <a:ext uri="{FF2B5EF4-FFF2-40B4-BE49-F238E27FC236}">
                <a16:creationId xmlns:a16="http://schemas.microsoft.com/office/drawing/2014/main" id="{EB78303A-457B-4D08-98D4-EA503EAB77A2}"/>
              </a:ext>
            </a:extLst>
          </p:cNvPr>
          <p:cNvPicPr>
            <a:picLocks noChangeAspect="1"/>
          </p:cNvPicPr>
          <p:nvPr/>
        </p:nvPicPr>
        <p:blipFill>
          <a:blip r:embed="rId12"/>
          <a:stretch>
            <a:fillRect/>
          </a:stretch>
        </p:blipFill>
        <p:spPr>
          <a:xfrm>
            <a:off x="454734" y="4849150"/>
            <a:ext cx="2278075" cy="776815"/>
          </a:xfrm>
          <a:prstGeom prst="rect">
            <a:avLst/>
          </a:prstGeom>
        </p:spPr>
      </p:pic>
      <p:grpSp>
        <p:nvGrpSpPr>
          <p:cNvPr id="11" name="Group 10">
            <a:extLst>
              <a:ext uri="{FF2B5EF4-FFF2-40B4-BE49-F238E27FC236}">
                <a16:creationId xmlns:a16="http://schemas.microsoft.com/office/drawing/2014/main" id="{3E7D9523-CB93-4D11-9283-C0CDC53FB478}"/>
              </a:ext>
            </a:extLst>
          </p:cNvPr>
          <p:cNvGrpSpPr/>
          <p:nvPr/>
        </p:nvGrpSpPr>
        <p:grpSpPr>
          <a:xfrm>
            <a:off x="8582891" y="4738255"/>
            <a:ext cx="3460173" cy="1548245"/>
            <a:chOff x="8582891" y="4738255"/>
            <a:chExt cx="3460173" cy="1641763"/>
          </a:xfrm>
        </p:grpSpPr>
        <p:sp>
          <p:nvSpPr>
            <p:cNvPr id="8" name="TextBox 7">
              <a:extLst>
                <a:ext uri="{FF2B5EF4-FFF2-40B4-BE49-F238E27FC236}">
                  <a16:creationId xmlns:a16="http://schemas.microsoft.com/office/drawing/2014/main" id="{D817F870-2439-491A-A607-B2CDBEB4273C}"/>
                </a:ext>
              </a:extLst>
            </p:cNvPr>
            <p:cNvSpPr txBox="1"/>
            <p:nvPr/>
          </p:nvSpPr>
          <p:spPr>
            <a:xfrm>
              <a:off x="8582892" y="4756212"/>
              <a:ext cx="1028700" cy="391641"/>
            </a:xfrm>
            <a:prstGeom prst="rect">
              <a:avLst/>
            </a:prstGeom>
            <a:noFill/>
          </p:spPr>
          <p:txBody>
            <a:bodyPr wrap="square" rtlCol="0">
              <a:spAutoFit/>
            </a:bodyPr>
            <a:lstStyle/>
            <a:p>
              <a:r>
                <a:rPr lang="en-US" b="1" dirty="0"/>
                <a:t>Poll:</a:t>
              </a:r>
            </a:p>
          </p:txBody>
        </p:sp>
        <p:sp>
          <p:nvSpPr>
            <p:cNvPr id="10" name="Rectangle 9">
              <a:extLst>
                <a:ext uri="{FF2B5EF4-FFF2-40B4-BE49-F238E27FC236}">
                  <a16:creationId xmlns:a16="http://schemas.microsoft.com/office/drawing/2014/main" id="{5E5DFF3F-A09E-431B-9FF3-CB676647D467}"/>
                </a:ext>
              </a:extLst>
            </p:cNvPr>
            <p:cNvSpPr/>
            <p:nvPr/>
          </p:nvSpPr>
          <p:spPr>
            <a:xfrm>
              <a:off x="8582891" y="4738255"/>
              <a:ext cx="3460173" cy="1641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0AEA5BEB-E954-4158-B460-8FEC13F7F818}"/>
              </a:ext>
            </a:extLst>
          </p:cNvPr>
          <p:cNvSpPr txBox="1"/>
          <p:nvPr/>
        </p:nvSpPr>
        <p:spPr>
          <a:xfrm>
            <a:off x="8600211" y="5164300"/>
            <a:ext cx="3442854" cy="923330"/>
          </a:xfrm>
          <a:prstGeom prst="rect">
            <a:avLst/>
          </a:prstGeom>
          <a:noFill/>
        </p:spPr>
        <p:txBody>
          <a:bodyPr wrap="square" rtlCol="0">
            <a:spAutoFit/>
          </a:bodyPr>
          <a:lstStyle/>
          <a:p>
            <a:r>
              <a:rPr lang="en-US" dirty="0"/>
              <a:t>Will  the cluster representatives(z) change a different distance metric is used  </a:t>
            </a:r>
          </a:p>
        </p:txBody>
      </p:sp>
    </p:spTree>
    <p:extLst>
      <p:ext uri="{BB962C8B-B14F-4D97-AF65-F5344CB8AC3E}">
        <p14:creationId xmlns:p14="http://schemas.microsoft.com/office/powerpoint/2010/main" val="286262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down)">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par>
                                <p:cTn id="36" presetID="22" presetClass="entr" presetSubtype="4"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25E6-6CCA-4CC3-9B93-9F73E6C6A79D}"/>
              </a:ext>
            </a:extLst>
          </p:cNvPr>
          <p:cNvSpPr txBox="1"/>
          <p:nvPr/>
        </p:nvSpPr>
        <p:spPr>
          <a:xfrm>
            <a:off x="228864" y="193847"/>
            <a:ext cx="6856137" cy="461665"/>
          </a:xfrm>
          <a:prstGeom prst="rect">
            <a:avLst/>
          </a:prstGeom>
          <a:noFill/>
        </p:spPr>
        <p:txBody>
          <a:bodyPr wrap="square" rtlCol="0">
            <a:spAutoFit/>
          </a:bodyPr>
          <a:lstStyle/>
          <a:p>
            <a:r>
              <a:rPr lang="en-US" sz="2400" b="1" dirty="0">
                <a:solidFill>
                  <a:srgbClr val="00B0F0"/>
                </a:solidFill>
              </a:rPr>
              <a:t>K- Means Algorithm</a:t>
            </a:r>
            <a:endParaRPr lang="en-IN" sz="2400" b="1" dirty="0">
              <a:solidFill>
                <a:srgbClr val="00B0F0"/>
              </a:solidFill>
            </a:endParaRPr>
          </a:p>
        </p:txBody>
      </p:sp>
      <p:pic>
        <p:nvPicPr>
          <p:cNvPr id="2" name="Picture 1">
            <a:extLst>
              <a:ext uri="{FF2B5EF4-FFF2-40B4-BE49-F238E27FC236}">
                <a16:creationId xmlns:a16="http://schemas.microsoft.com/office/drawing/2014/main" id="{EE4BE0A9-0643-42DE-9B76-13C53EAD2380}"/>
              </a:ext>
            </a:extLst>
          </p:cNvPr>
          <p:cNvPicPr>
            <a:picLocks noChangeAspect="1"/>
          </p:cNvPicPr>
          <p:nvPr/>
        </p:nvPicPr>
        <p:blipFill>
          <a:blip r:embed="rId3"/>
          <a:stretch>
            <a:fillRect/>
          </a:stretch>
        </p:blipFill>
        <p:spPr>
          <a:xfrm>
            <a:off x="1400175" y="1648257"/>
            <a:ext cx="9391650" cy="3228975"/>
          </a:xfrm>
          <a:prstGeom prst="rect">
            <a:avLst/>
          </a:prstGeom>
        </p:spPr>
      </p:pic>
    </p:spTree>
    <p:extLst>
      <p:ext uri="{BB962C8B-B14F-4D97-AF65-F5344CB8AC3E}">
        <p14:creationId xmlns:p14="http://schemas.microsoft.com/office/powerpoint/2010/main" val="59656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25E6-6CCA-4CC3-9B93-9F73E6C6A79D}"/>
              </a:ext>
            </a:extLst>
          </p:cNvPr>
          <p:cNvSpPr txBox="1"/>
          <p:nvPr/>
        </p:nvSpPr>
        <p:spPr>
          <a:xfrm>
            <a:off x="228863" y="80983"/>
            <a:ext cx="6856137" cy="461665"/>
          </a:xfrm>
          <a:prstGeom prst="rect">
            <a:avLst/>
          </a:prstGeom>
          <a:noFill/>
        </p:spPr>
        <p:txBody>
          <a:bodyPr wrap="square" rtlCol="0">
            <a:spAutoFit/>
          </a:bodyPr>
          <a:lstStyle/>
          <a:p>
            <a:r>
              <a:rPr lang="en-US" sz="2400" b="1" dirty="0">
                <a:solidFill>
                  <a:srgbClr val="00B0F0"/>
                </a:solidFill>
              </a:rPr>
              <a:t>K- Means illustration</a:t>
            </a:r>
            <a:endParaRPr lang="en-IN" sz="2400" b="1" dirty="0">
              <a:solidFill>
                <a:srgbClr val="00B0F0"/>
              </a:solidFill>
            </a:endParaRPr>
          </a:p>
        </p:txBody>
      </p:sp>
      <p:sp>
        <p:nvSpPr>
          <p:cNvPr id="39" name="TextBox 38">
            <a:extLst>
              <a:ext uri="{FF2B5EF4-FFF2-40B4-BE49-F238E27FC236}">
                <a16:creationId xmlns:a16="http://schemas.microsoft.com/office/drawing/2014/main" id="{63BBE8BE-E73F-4DA9-8E92-C7F0B2655026}"/>
              </a:ext>
            </a:extLst>
          </p:cNvPr>
          <p:cNvSpPr txBox="1"/>
          <p:nvPr/>
        </p:nvSpPr>
        <p:spPr>
          <a:xfrm>
            <a:off x="4646468" y="5074812"/>
            <a:ext cx="2441864" cy="646331"/>
          </a:xfrm>
          <a:prstGeom prst="rect">
            <a:avLst/>
          </a:prstGeom>
          <a:noFill/>
        </p:spPr>
        <p:txBody>
          <a:bodyPr wrap="square" rtlCol="0">
            <a:spAutoFit/>
          </a:bodyPr>
          <a:lstStyle/>
          <a:p>
            <a:r>
              <a:rPr lang="en-US" dirty="0"/>
              <a:t>K – Means Illustration</a:t>
            </a:r>
          </a:p>
          <a:p>
            <a:r>
              <a:rPr lang="en-US" dirty="0"/>
              <a:t>K = 4</a:t>
            </a:r>
          </a:p>
        </p:txBody>
      </p:sp>
      <p:pic>
        <p:nvPicPr>
          <p:cNvPr id="4" name="Picture 3">
            <a:extLst>
              <a:ext uri="{FF2B5EF4-FFF2-40B4-BE49-F238E27FC236}">
                <a16:creationId xmlns:a16="http://schemas.microsoft.com/office/drawing/2014/main" id="{A16A68C6-B2C6-4636-94E8-8F0F35D8B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373" y="970601"/>
            <a:ext cx="5424054" cy="4068041"/>
          </a:xfrm>
          <a:prstGeom prst="rect">
            <a:avLst/>
          </a:prstGeom>
        </p:spPr>
      </p:pic>
    </p:spTree>
    <p:extLst>
      <p:ext uri="{BB962C8B-B14F-4D97-AF65-F5344CB8AC3E}">
        <p14:creationId xmlns:p14="http://schemas.microsoft.com/office/powerpoint/2010/main" val="395947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84381</TotalTime>
  <Words>2161</Words>
  <Application>Microsoft Office PowerPoint</Application>
  <PresentationFormat>Widescreen</PresentationFormat>
  <Paragraphs>293</Paragraphs>
  <Slides>22</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vt:lpstr>
      <vt:lpstr>Arial</vt:lpstr>
      <vt:lpstr>Calibri</vt:lpstr>
      <vt:lpstr>Calibri Light</vt:lpstr>
      <vt:lpstr>Cambria Math</vt:lpstr>
      <vt:lpstr>CMMI10</vt:lpstr>
      <vt:lpstr>CMMI5</vt:lpstr>
      <vt:lpstr>CMMI7</vt:lpstr>
      <vt:lpstr>CMR10</vt:lpstr>
      <vt:lpstr>CMR7</vt:lpstr>
      <vt:lpstr>CMSY10</vt:lpstr>
      <vt:lpstr>CMTI10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 gopalakrishnan</dc:creator>
  <cp:lastModifiedBy>viswanath gopalakrishnan</cp:lastModifiedBy>
  <cp:revision>521</cp:revision>
  <dcterms:created xsi:type="dcterms:W3CDTF">2019-02-03T07:50:15Z</dcterms:created>
  <dcterms:modified xsi:type="dcterms:W3CDTF">2022-08-08T04:41:50Z</dcterms:modified>
</cp:coreProperties>
</file>