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63" r:id="rId2"/>
    <p:sldId id="369" r:id="rId3"/>
    <p:sldId id="317" r:id="rId4"/>
    <p:sldId id="318" r:id="rId5"/>
    <p:sldId id="335" r:id="rId6"/>
    <p:sldId id="336" r:id="rId7"/>
    <p:sldId id="337" r:id="rId8"/>
    <p:sldId id="338" r:id="rId9"/>
    <p:sldId id="359" r:id="rId10"/>
    <p:sldId id="368" r:id="rId11"/>
    <p:sldId id="348" r:id="rId12"/>
    <p:sldId id="339" r:id="rId13"/>
    <p:sldId id="370" r:id="rId14"/>
    <p:sldId id="341" r:id="rId15"/>
    <p:sldId id="353" r:id="rId16"/>
    <p:sldId id="354" r:id="rId17"/>
    <p:sldId id="358" r:id="rId18"/>
    <p:sldId id="360" r:id="rId19"/>
    <p:sldId id="362" r:id="rId20"/>
    <p:sldId id="363" r:id="rId21"/>
    <p:sldId id="366" r:id="rId22"/>
    <p:sldId id="34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CCFF"/>
    <a:srgbClr val="FFFFCC"/>
    <a:srgbClr val="0033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01" autoAdjust="0"/>
    <p:restoredTop sz="85518" autoAdjust="0"/>
  </p:normalViewPr>
  <p:slideViewPr>
    <p:cSldViewPr snapToGrid="0">
      <p:cViewPr>
        <p:scale>
          <a:sx n="56" d="100"/>
          <a:sy n="56" d="100"/>
        </p:scale>
        <p:origin x="3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wanath gopalakrishnan" userId="0291d92d5a8006f9" providerId="LiveId" clId="{6BF266E0-3C61-4FAF-8B9F-740630899BE5}"/>
    <pc:docChg chg="undo custSel addSld delSld modSld sldOrd">
      <pc:chgData name="viswanath gopalakrishnan" userId="0291d92d5a8006f9" providerId="LiveId" clId="{6BF266E0-3C61-4FAF-8B9F-740630899BE5}" dt="2020-07-27T09:22:05.920" v="1283" actId="478"/>
      <pc:docMkLst>
        <pc:docMk/>
      </pc:docMkLst>
      <pc:sldChg chg="modSp mod">
        <pc:chgData name="viswanath gopalakrishnan" userId="0291d92d5a8006f9" providerId="LiveId" clId="{6BF266E0-3C61-4FAF-8B9F-740630899BE5}" dt="2020-07-27T09:02:26.092" v="1196" actId="1076"/>
        <pc:sldMkLst>
          <pc:docMk/>
          <pc:sldMk cId="1030127703" sldId="263"/>
        </pc:sldMkLst>
        <pc:spChg chg="mod">
          <ac:chgData name="viswanath gopalakrishnan" userId="0291d92d5a8006f9" providerId="LiveId" clId="{6BF266E0-3C61-4FAF-8B9F-740630899BE5}" dt="2020-07-27T09:02:26.092" v="1196" actId="1076"/>
          <ac:spMkLst>
            <pc:docMk/>
            <pc:sldMk cId="1030127703" sldId="263"/>
            <ac:spMk id="2" creationId="{B1294D20-5533-481C-A381-BD921BBDA10F}"/>
          </ac:spMkLst>
        </pc:spChg>
      </pc:sldChg>
      <pc:sldChg chg="modSp mod">
        <pc:chgData name="viswanath gopalakrishnan" userId="0291d92d5a8006f9" providerId="LiveId" clId="{6BF266E0-3C61-4FAF-8B9F-740630899BE5}" dt="2020-07-27T09:03:23.046" v="1233" actId="14100"/>
        <pc:sldMkLst>
          <pc:docMk/>
          <pc:sldMk cId="392727911" sldId="317"/>
        </pc:sldMkLst>
        <pc:spChg chg="mod">
          <ac:chgData name="viswanath gopalakrishnan" userId="0291d92d5a8006f9" providerId="LiveId" clId="{6BF266E0-3C61-4FAF-8B9F-740630899BE5}" dt="2020-07-27T09:03:23.046" v="1233" actId="14100"/>
          <ac:spMkLst>
            <pc:docMk/>
            <pc:sldMk cId="392727911" sldId="317"/>
            <ac:spMk id="5" creationId="{ED8F4497-9D2C-4946-8BA6-865AFAF6C08B}"/>
          </ac:spMkLst>
        </pc:spChg>
      </pc:sldChg>
      <pc:sldChg chg="modNotesTx">
        <pc:chgData name="viswanath gopalakrishnan" userId="0291d92d5a8006f9" providerId="LiveId" clId="{6BF266E0-3C61-4FAF-8B9F-740630899BE5}" dt="2020-07-27T07:24:26.262" v="858" actId="20577"/>
        <pc:sldMkLst>
          <pc:docMk/>
          <pc:sldMk cId="626327236" sldId="318"/>
        </pc:sldMkLst>
      </pc:sldChg>
      <pc:sldChg chg="modSp mod modNotesTx">
        <pc:chgData name="viswanath gopalakrishnan" userId="0291d92d5a8006f9" providerId="LiveId" clId="{6BF266E0-3C61-4FAF-8B9F-740630899BE5}" dt="2020-07-27T07:08:19.109" v="518" actId="1076"/>
        <pc:sldMkLst>
          <pc:docMk/>
          <pc:sldMk cId="3294766602" sldId="326"/>
        </pc:sldMkLst>
        <pc:spChg chg="mod">
          <ac:chgData name="viswanath gopalakrishnan" userId="0291d92d5a8006f9" providerId="LiveId" clId="{6BF266E0-3C61-4FAF-8B9F-740630899BE5}" dt="2020-07-27T07:08:19.109" v="518" actId="1076"/>
          <ac:spMkLst>
            <pc:docMk/>
            <pc:sldMk cId="3294766602" sldId="326"/>
            <ac:spMk id="8" creationId="{40038F56-DC02-4427-B7F0-49BD4E36DF58}"/>
          </ac:spMkLst>
        </pc:spChg>
      </pc:sldChg>
      <pc:sldChg chg="addSp modSp mod modNotes modNotesTx">
        <pc:chgData name="viswanath gopalakrishnan" userId="0291d92d5a8006f9" providerId="LiveId" clId="{6BF266E0-3C61-4FAF-8B9F-740630899BE5}" dt="2020-07-27T07:07:20.753" v="517" actId="1076"/>
        <pc:sldMkLst>
          <pc:docMk/>
          <pc:sldMk cId="1134129513" sldId="327"/>
        </pc:sldMkLst>
        <pc:spChg chg="mod">
          <ac:chgData name="viswanath gopalakrishnan" userId="0291d92d5a8006f9" providerId="LiveId" clId="{6BF266E0-3C61-4FAF-8B9F-740630899BE5}" dt="2020-07-27T07:07:05.719" v="514" actId="1076"/>
          <ac:spMkLst>
            <pc:docMk/>
            <pc:sldMk cId="1134129513" sldId="327"/>
            <ac:spMk id="2" creationId="{5C229157-782D-46D3-B05E-E4126A2AF3BE}"/>
          </ac:spMkLst>
        </pc:spChg>
        <pc:spChg chg="add mod">
          <ac:chgData name="viswanath gopalakrishnan" userId="0291d92d5a8006f9" providerId="LiveId" clId="{6BF266E0-3C61-4FAF-8B9F-740630899BE5}" dt="2020-07-27T07:06:41.601" v="507" actId="1076"/>
          <ac:spMkLst>
            <pc:docMk/>
            <pc:sldMk cId="1134129513" sldId="327"/>
            <ac:spMk id="12" creationId="{D656DD29-CF9F-4EA0-8799-EC84D9B2C3D1}"/>
          </ac:spMkLst>
        </pc:spChg>
        <pc:spChg chg="add mod">
          <ac:chgData name="viswanath gopalakrishnan" userId="0291d92d5a8006f9" providerId="LiveId" clId="{6BF266E0-3C61-4FAF-8B9F-740630899BE5}" dt="2020-07-27T07:06:36.857" v="506" actId="1076"/>
          <ac:spMkLst>
            <pc:docMk/>
            <pc:sldMk cId="1134129513" sldId="327"/>
            <ac:spMk id="13" creationId="{32BDEAD2-1125-442F-92CB-3CE4F711D6A6}"/>
          </ac:spMkLst>
        </pc:spChg>
        <pc:spChg chg="mod">
          <ac:chgData name="viswanath gopalakrishnan" userId="0291d92d5a8006f9" providerId="LiveId" clId="{6BF266E0-3C61-4FAF-8B9F-740630899BE5}" dt="2020-07-27T07:07:17.051" v="516" actId="1076"/>
          <ac:spMkLst>
            <pc:docMk/>
            <pc:sldMk cId="1134129513" sldId="327"/>
            <ac:spMk id="14" creationId="{EF340478-DA04-4F0B-AC11-FF4EC8F13446}"/>
          </ac:spMkLst>
        </pc:spChg>
        <pc:spChg chg="add mod">
          <ac:chgData name="viswanath gopalakrishnan" userId="0291d92d5a8006f9" providerId="LiveId" clId="{6BF266E0-3C61-4FAF-8B9F-740630899BE5}" dt="2020-07-27T07:06:36.857" v="506" actId="1076"/>
          <ac:spMkLst>
            <pc:docMk/>
            <pc:sldMk cId="1134129513" sldId="327"/>
            <ac:spMk id="15" creationId="{4637E625-5A31-4862-8653-28B453B3CF41}"/>
          </ac:spMkLst>
        </pc:spChg>
        <pc:spChg chg="mod">
          <ac:chgData name="viswanath gopalakrishnan" userId="0291d92d5a8006f9" providerId="LiveId" clId="{6BF266E0-3C61-4FAF-8B9F-740630899BE5}" dt="2020-07-27T07:07:20.753" v="517" actId="1076"/>
          <ac:spMkLst>
            <pc:docMk/>
            <pc:sldMk cId="1134129513" sldId="327"/>
            <ac:spMk id="16" creationId="{5CA189F3-ED04-429A-A3A8-DDC02959D395}"/>
          </ac:spMkLst>
        </pc:spChg>
        <pc:spChg chg="add mod">
          <ac:chgData name="viswanath gopalakrishnan" userId="0291d92d5a8006f9" providerId="LiveId" clId="{6BF266E0-3C61-4FAF-8B9F-740630899BE5}" dt="2020-07-27T07:06:36.857" v="506" actId="1076"/>
          <ac:spMkLst>
            <pc:docMk/>
            <pc:sldMk cId="1134129513" sldId="327"/>
            <ac:spMk id="17" creationId="{67E39609-CBA0-4DA2-B19F-19C36C9A65FE}"/>
          </ac:spMkLst>
        </pc:spChg>
        <pc:spChg chg="add mod">
          <ac:chgData name="viswanath gopalakrishnan" userId="0291d92d5a8006f9" providerId="LiveId" clId="{6BF266E0-3C61-4FAF-8B9F-740630899BE5}" dt="2020-07-27T07:06:41.601" v="507" actId="1076"/>
          <ac:spMkLst>
            <pc:docMk/>
            <pc:sldMk cId="1134129513" sldId="327"/>
            <ac:spMk id="18" creationId="{F6963738-791D-472E-9FC4-0E40030E88C0}"/>
          </ac:spMkLst>
        </pc:spChg>
        <pc:grpChg chg="mod">
          <ac:chgData name="viswanath gopalakrishnan" userId="0291d92d5a8006f9" providerId="LiveId" clId="{6BF266E0-3C61-4FAF-8B9F-740630899BE5}" dt="2020-07-27T07:06:48.527" v="509" actId="1076"/>
          <ac:grpSpMkLst>
            <pc:docMk/>
            <pc:sldMk cId="1134129513" sldId="327"/>
            <ac:grpSpMk id="10" creationId="{4D786A76-B665-44E3-B57A-2780760F668B}"/>
          </ac:grpSpMkLst>
        </pc:grpChg>
        <pc:picChg chg="mod">
          <ac:chgData name="viswanath gopalakrishnan" userId="0291d92d5a8006f9" providerId="LiveId" clId="{6BF266E0-3C61-4FAF-8B9F-740630899BE5}" dt="2020-07-27T07:07:05.719" v="514" actId="1076"/>
          <ac:picMkLst>
            <pc:docMk/>
            <pc:sldMk cId="1134129513" sldId="327"/>
            <ac:picMk id="4" creationId="{25156690-0293-4F88-A31B-3615A804F4AF}"/>
          </ac:picMkLst>
        </pc:picChg>
        <pc:picChg chg="add mod">
          <ac:chgData name="viswanath gopalakrishnan" userId="0291d92d5a8006f9" providerId="LiveId" clId="{6BF266E0-3C61-4FAF-8B9F-740630899BE5}" dt="2020-07-27T07:06:41.601" v="507" actId="1076"/>
          <ac:picMkLst>
            <pc:docMk/>
            <pc:sldMk cId="1134129513" sldId="327"/>
            <ac:picMk id="11" creationId="{85F1972D-2CDB-4BDE-B744-69EF149A5815}"/>
          </ac:picMkLst>
        </pc:picChg>
      </pc:sldChg>
      <pc:sldChg chg="addSp delSp modSp add mod modNotesTx">
        <pc:chgData name="viswanath gopalakrishnan" userId="0291d92d5a8006f9" providerId="LiveId" clId="{6BF266E0-3C61-4FAF-8B9F-740630899BE5}" dt="2020-07-27T07:38:54.076" v="918" actId="1076"/>
        <pc:sldMkLst>
          <pc:docMk/>
          <pc:sldMk cId="2862627804" sldId="328"/>
        </pc:sldMkLst>
        <pc:spChg chg="del">
          <ac:chgData name="viswanath gopalakrishnan" userId="0291d92d5a8006f9" providerId="LiveId" clId="{6BF266E0-3C61-4FAF-8B9F-740630899BE5}" dt="2020-07-27T07:09:15.094" v="526" actId="478"/>
          <ac:spMkLst>
            <pc:docMk/>
            <pc:sldMk cId="2862627804" sldId="328"/>
            <ac:spMk id="2" creationId="{5C229157-782D-46D3-B05E-E4126A2AF3BE}"/>
          </ac:spMkLst>
        </pc:spChg>
        <pc:spChg chg="mod">
          <ac:chgData name="viswanath gopalakrishnan" userId="0291d92d5a8006f9" providerId="LiveId" clId="{6BF266E0-3C61-4FAF-8B9F-740630899BE5}" dt="2020-07-27T07:09:05.415" v="525" actId="6549"/>
          <ac:spMkLst>
            <pc:docMk/>
            <pc:sldMk cId="2862627804" sldId="328"/>
            <ac:spMk id="3" creationId="{D1C525E6-6CCA-4CC3-9B93-9F73E6C6A79D}"/>
          </ac:spMkLst>
        </pc:spChg>
        <pc:spChg chg="add mod">
          <ac:chgData name="viswanath gopalakrishnan" userId="0291d92d5a8006f9" providerId="LiveId" clId="{6BF266E0-3C61-4FAF-8B9F-740630899BE5}" dt="2020-07-27T07:35:37.912" v="892" actId="164"/>
          <ac:spMkLst>
            <pc:docMk/>
            <pc:sldMk cId="2862627804" sldId="328"/>
            <ac:spMk id="4" creationId="{63517A6C-D635-4923-ADC9-F4477B779162}"/>
          </ac:spMkLst>
        </pc:spChg>
        <pc:spChg chg="add mod">
          <ac:chgData name="viswanath gopalakrishnan" userId="0291d92d5a8006f9" providerId="LiveId" clId="{6BF266E0-3C61-4FAF-8B9F-740630899BE5}" dt="2020-07-27T07:36:44.455" v="909" actId="6549"/>
          <ac:spMkLst>
            <pc:docMk/>
            <pc:sldMk cId="2862627804" sldId="328"/>
            <ac:spMk id="12" creationId="{1337C55A-DC8F-4550-B8A1-971E5D87E0C3}"/>
          </ac:spMkLst>
        </pc:spChg>
        <pc:spChg chg="del">
          <ac:chgData name="viswanath gopalakrishnan" userId="0291d92d5a8006f9" providerId="LiveId" clId="{6BF266E0-3C61-4FAF-8B9F-740630899BE5}" dt="2020-07-27T07:09:15.094" v="526" actId="478"/>
          <ac:spMkLst>
            <pc:docMk/>
            <pc:sldMk cId="2862627804" sldId="328"/>
            <ac:spMk id="12" creationId="{D656DD29-CF9F-4EA0-8799-EC84D9B2C3D1}"/>
          </ac:spMkLst>
        </pc:spChg>
        <pc:spChg chg="del">
          <ac:chgData name="viswanath gopalakrishnan" userId="0291d92d5a8006f9" providerId="LiveId" clId="{6BF266E0-3C61-4FAF-8B9F-740630899BE5}" dt="2020-07-27T07:09:15.094" v="526" actId="478"/>
          <ac:spMkLst>
            <pc:docMk/>
            <pc:sldMk cId="2862627804" sldId="328"/>
            <ac:spMk id="13" creationId="{32BDEAD2-1125-442F-92CB-3CE4F711D6A6}"/>
          </ac:spMkLst>
        </pc:spChg>
        <pc:spChg chg="del">
          <ac:chgData name="viswanath gopalakrishnan" userId="0291d92d5a8006f9" providerId="LiveId" clId="{6BF266E0-3C61-4FAF-8B9F-740630899BE5}" dt="2020-07-27T07:09:15.094" v="526" actId="478"/>
          <ac:spMkLst>
            <pc:docMk/>
            <pc:sldMk cId="2862627804" sldId="328"/>
            <ac:spMk id="14" creationId="{EF340478-DA04-4F0B-AC11-FF4EC8F13446}"/>
          </ac:spMkLst>
        </pc:spChg>
        <pc:spChg chg="del">
          <ac:chgData name="viswanath gopalakrishnan" userId="0291d92d5a8006f9" providerId="LiveId" clId="{6BF266E0-3C61-4FAF-8B9F-740630899BE5}" dt="2020-07-27T07:09:18.752" v="527" actId="478"/>
          <ac:spMkLst>
            <pc:docMk/>
            <pc:sldMk cId="2862627804" sldId="328"/>
            <ac:spMk id="15" creationId="{4637E625-5A31-4862-8653-28B453B3CF41}"/>
          </ac:spMkLst>
        </pc:spChg>
        <pc:spChg chg="del">
          <ac:chgData name="viswanath gopalakrishnan" userId="0291d92d5a8006f9" providerId="LiveId" clId="{6BF266E0-3C61-4FAF-8B9F-740630899BE5}" dt="2020-07-27T07:09:15.094" v="526" actId="478"/>
          <ac:spMkLst>
            <pc:docMk/>
            <pc:sldMk cId="2862627804" sldId="328"/>
            <ac:spMk id="16" creationId="{5CA189F3-ED04-429A-A3A8-DDC02959D395}"/>
          </ac:spMkLst>
        </pc:spChg>
        <pc:spChg chg="del">
          <ac:chgData name="viswanath gopalakrishnan" userId="0291d92d5a8006f9" providerId="LiveId" clId="{6BF266E0-3C61-4FAF-8B9F-740630899BE5}" dt="2020-07-27T07:09:15.094" v="526" actId="478"/>
          <ac:spMkLst>
            <pc:docMk/>
            <pc:sldMk cId="2862627804" sldId="328"/>
            <ac:spMk id="17" creationId="{67E39609-CBA0-4DA2-B19F-19C36C9A65FE}"/>
          </ac:spMkLst>
        </pc:spChg>
        <pc:spChg chg="del">
          <ac:chgData name="viswanath gopalakrishnan" userId="0291d92d5a8006f9" providerId="LiveId" clId="{6BF266E0-3C61-4FAF-8B9F-740630899BE5}" dt="2020-07-27T07:09:15.094" v="526" actId="478"/>
          <ac:spMkLst>
            <pc:docMk/>
            <pc:sldMk cId="2862627804" sldId="328"/>
            <ac:spMk id="18" creationId="{F6963738-791D-472E-9FC4-0E40030E88C0}"/>
          </ac:spMkLst>
        </pc:spChg>
        <pc:spChg chg="add mod">
          <ac:chgData name="viswanath gopalakrishnan" userId="0291d92d5a8006f9" providerId="LiveId" clId="{6BF266E0-3C61-4FAF-8B9F-740630899BE5}" dt="2020-07-27T07:20:52.687" v="760" actId="1076"/>
          <ac:spMkLst>
            <pc:docMk/>
            <pc:sldMk cId="2862627804" sldId="328"/>
            <ac:spMk id="19" creationId="{5847900D-48E6-467C-AAE5-FBE746A12A87}"/>
          </ac:spMkLst>
        </pc:spChg>
        <pc:spChg chg="add mod">
          <ac:chgData name="viswanath gopalakrishnan" userId="0291d92d5a8006f9" providerId="LiveId" clId="{6BF266E0-3C61-4FAF-8B9F-740630899BE5}" dt="2020-07-27T07:20:52.687" v="760" actId="1076"/>
          <ac:spMkLst>
            <pc:docMk/>
            <pc:sldMk cId="2862627804" sldId="328"/>
            <ac:spMk id="20" creationId="{E065FFA1-A106-4ADA-8240-FB679F4A7759}"/>
          </ac:spMkLst>
        </pc:spChg>
        <pc:spChg chg="add mod">
          <ac:chgData name="viswanath gopalakrishnan" userId="0291d92d5a8006f9" providerId="LiveId" clId="{6BF266E0-3C61-4FAF-8B9F-740630899BE5}" dt="2020-07-27T07:20:52.687" v="760" actId="1076"/>
          <ac:spMkLst>
            <pc:docMk/>
            <pc:sldMk cId="2862627804" sldId="328"/>
            <ac:spMk id="21" creationId="{FF836A1B-277F-41C8-A191-1864B6FD2278}"/>
          </ac:spMkLst>
        </pc:spChg>
        <pc:spChg chg="add mod">
          <ac:chgData name="viswanath gopalakrishnan" userId="0291d92d5a8006f9" providerId="LiveId" clId="{6BF266E0-3C61-4FAF-8B9F-740630899BE5}" dt="2020-07-27T07:29:23.437" v="869" actId="1076"/>
          <ac:spMkLst>
            <pc:docMk/>
            <pc:sldMk cId="2862627804" sldId="328"/>
            <ac:spMk id="22" creationId="{343D6C30-F564-4F73-949F-BDBFB4A5A0AA}"/>
          </ac:spMkLst>
        </pc:spChg>
        <pc:grpChg chg="add mod">
          <ac:chgData name="viswanath gopalakrishnan" userId="0291d92d5a8006f9" providerId="LiveId" clId="{6BF266E0-3C61-4FAF-8B9F-740630899BE5}" dt="2020-07-27T07:36:57.992" v="912" actId="164"/>
          <ac:grpSpMkLst>
            <pc:docMk/>
            <pc:sldMk cId="2862627804" sldId="328"/>
            <ac:grpSpMk id="5" creationId="{592F2F67-DDD3-4051-9FBA-78C19F64428E}"/>
          </ac:grpSpMkLst>
        </pc:grpChg>
        <pc:grpChg chg="add mod">
          <ac:chgData name="viswanath gopalakrishnan" userId="0291d92d5a8006f9" providerId="LiveId" clId="{6BF266E0-3C61-4FAF-8B9F-740630899BE5}" dt="2020-07-27T07:36:57.992" v="912" actId="164"/>
          <ac:grpSpMkLst>
            <pc:docMk/>
            <pc:sldMk cId="2862627804" sldId="328"/>
            <ac:grpSpMk id="7" creationId="{3FFFE494-DE45-4B74-AB19-72B4119D729D}"/>
          </ac:grpSpMkLst>
        </pc:grpChg>
        <pc:grpChg chg="del">
          <ac:chgData name="viswanath gopalakrishnan" userId="0291d92d5a8006f9" providerId="LiveId" clId="{6BF266E0-3C61-4FAF-8B9F-740630899BE5}" dt="2020-07-27T07:09:15.094" v="526" actId="478"/>
          <ac:grpSpMkLst>
            <pc:docMk/>
            <pc:sldMk cId="2862627804" sldId="328"/>
            <ac:grpSpMk id="10" creationId="{4D786A76-B665-44E3-B57A-2780760F668B}"/>
          </ac:grpSpMkLst>
        </pc:grpChg>
        <pc:picChg chg="add mod">
          <ac:chgData name="viswanath gopalakrishnan" userId="0291d92d5a8006f9" providerId="LiveId" clId="{6BF266E0-3C61-4FAF-8B9F-740630899BE5}" dt="2020-07-27T07:36:36.583" v="907" actId="1076"/>
          <ac:picMkLst>
            <pc:docMk/>
            <pc:sldMk cId="2862627804" sldId="328"/>
            <ac:picMk id="2" creationId="{186FCA1C-0F1F-489F-956C-018B55132840}"/>
          </ac:picMkLst>
        </pc:picChg>
        <pc:picChg chg="del">
          <ac:chgData name="viswanath gopalakrishnan" userId="0291d92d5a8006f9" providerId="LiveId" clId="{6BF266E0-3C61-4FAF-8B9F-740630899BE5}" dt="2020-07-27T07:09:15.094" v="526" actId="478"/>
          <ac:picMkLst>
            <pc:docMk/>
            <pc:sldMk cId="2862627804" sldId="328"/>
            <ac:picMk id="4" creationId="{25156690-0293-4F88-A31B-3615A804F4AF}"/>
          </ac:picMkLst>
        </pc:picChg>
        <pc:picChg chg="add mod">
          <ac:chgData name="viswanath gopalakrishnan" userId="0291d92d5a8006f9" providerId="LiveId" clId="{6BF266E0-3C61-4FAF-8B9F-740630899BE5}" dt="2020-07-27T07:36:57.992" v="912" actId="164"/>
          <ac:picMkLst>
            <pc:docMk/>
            <pc:sldMk cId="2862627804" sldId="328"/>
            <ac:picMk id="6" creationId="{6E5C0AC3-1CFD-4CC4-ADF2-B853CC3E0C35}"/>
          </ac:picMkLst>
        </pc:picChg>
        <pc:picChg chg="add del">
          <ac:chgData name="viswanath gopalakrishnan" userId="0291d92d5a8006f9" providerId="LiveId" clId="{6BF266E0-3C61-4FAF-8B9F-740630899BE5}" dt="2020-07-27T07:38:41.915" v="914" actId="478"/>
          <ac:picMkLst>
            <pc:docMk/>
            <pc:sldMk cId="2862627804" sldId="328"/>
            <ac:picMk id="8" creationId="{6857F11C-3F74-4114-9B6C-FC74FE816CED}"/>
          </ac:picMkLst>
        </pc:picChg>
        <pc:picChg chg="add mod">
          <ac:chgData name="viswanath gopalakrishnan" userId="0291d92d5a8006f9" providerId="LiveId" clId="{6BF266E0-3C61-4FAF-8B9F-740630899BE5}" dt="2020-07-27T07:38:54.076" v="918" actId="1076"/>
          <ac:picMkLst>
            <pc:docMk/>
            <pc:sldMk cId="2862627804" sldId="328"/>
            <ac:picMk id="9" creationId="{EB78303A-457B-4D08-98D4-EA503EAB77A2}"/>
          </ac:picMkLst>
        </pc:picChg>
        <pc:picChg chg="del">
          <ac:chgData name="viswanath gopalakrishnan" userId="0291d92d5a8006f9" providerId="LiveId" clId="{6BF266E0-3C61-4FAF-8B9F-740630899BE5}" dt="2020-07-27T07:09:15.094" v="526" actId="478"/>
          <ac:picMkLst>
            <pc:docMk/>
            <pc:sldMk cId="2862627804" sldId="328"/>
            <ac:picMk id="11" creationId="{85F1972D-2CDB-4BDE-B744-69EF149A5815}"/>
          </ac:picMkLst>
        </pc:picChg>
        <pc:picChg chg="add mod">
          <ac:chgData name="viswanath gopalakrishnan" userId="0291d92d5a8006f9" providerId="LiveId" clId="{6BF266E0-3C61-4FAF-8B9F-740630899BE5}" dt="2020-07-27T07:21:29.374" v="764" actId="1076"/>
          <ac:picMkLst>
            <pc:docMk/>
            <pc:sldMk cId="2862627804" sldId="328"/>
            <ac:picMk id="23" creationId="{F6A885A7-A26C-4DF5-8023-E73A8AA1888E}"/>
          </ac:picMkLst>
        </pc:picChg>
        <pc:picChg chg="add mod">
          <ac:chgData name="viswanath gopalakrishnan" userId="0291d92d5a8006f9" providerId="LiveId" clId="{6BF266E0-3C61-4FAF-8B9F-740630899BE5}" dt="2020-07-27T07:27:12.354" v="863" actId="14100"/>
          <ac:picMkLst>
            <pc:docMk/>
            <pc:sldMk cId="2862627804" sldId="328"/>
            <ac:picMk id="24" creationId="{BD472B79-28A8-499E-ACD3-C5E58FEBC425}"/>
          </ac:picMkLst>
        </pc:picChg>
        <pc:picChg chg="add mod">
          <ac:chgData name="viswanath gopalakrishnan" userId="0291d92d5a8006f9" providerId="LiveId" clId="{6BF266E0-3C61-4FAF-8B9F-740630899BE5}" dt="2020-07-27T07:28:58.509" v="868" actId="1076"/>
          <ac:picMkLst>
            <pc:docMk/>
            <pc:sldMk cId="2862627804" sldId="328"/>
            <ac:picMk id="25" creationId="{2678A39B-435D-4AB1-9EBB-5BA2A1B7F867}"/>
          </ac:picMkLst>
        </pc:picChg>
      </pc:sldChg>
      <pc:sldChg chg="addSp delSp modSp add del mod modAnim">
        <pc:chgData name="viswanath gopalakrishnan" userId="0291d92d5a8006f9" providerId="LiveId" clId="{6BF266E0-3C61-4FAF-8B9F-740630899BE5}" dt="2020-07-27T08:26:55.451" v="1114" actId="47"/>
        <pc:sldMkLst>
          <pc:docMk/>
          <pc:sldMk cId="3251366830" sldId="329"/>
        </pc:sldMkLst>
        <pc:spChg chg="mod">
          <ac:chgData name="viswanath gopalakrishnan" userId="0291d92d5a8006f9" providerId="LiveId" clId="{6BF266E0-3C61-4FAF-8B9F-740630899BE5}" dt="2020-07-27T07:39:12.482" v="938" actId="20577"/>
          <ac:spMkLst>
            <pc:docMk/>
            <pc:sldMk cId="3251366830" sldId="329"/>
            <ac:spMk id="3" creationId="{D1C525E6-6CCA-4CC3-9B93-9F73E6C6A79D}"/>
          </ac:spMkLst>
        </pc:spChg>
        <pc:spChg chg="add del mod">
          <ac:chgData name="viswanath gopalakrishnan" userId="0291d92d5a8006f9" providerId="LiveId" clId="{6BF266E0-3C61-4FAF-8B9F-740630899BE5}" dt="2020-07-27T07:43:29.984" v="962" actId="478"/>
          <ac:spMkLst>
            <pc:docMk/>
            <pc:sldMk cId="3251366830" sldId="329"/>
            <ac:spMk id="11" creationId="{E2EE89DF-1317-4783-8C3F-1228B85568DB}"/>
          </ac:spMkLst>
        </pc:spChg>
        <pc:spChg chg="del">
          <ac:chgData name="viswanath gopalakrishnan" userId="0291d92d5a8006f9" providerId="LiveId" clId="{6BF266E0-3C61-4FAF-8B9F-740630899BE5}" dt="2020-07-27T07:39:04.366" v="920" actId="478"/>
          <ac:spMkLst>
            <pc:docMk/>
            <pc:sldMk cId="3251366830" sldId="329"/>
            <ac:spMk id="19" creationId="{5847900D-48E6-467C-AAE5-FBE746A12A87}"/>
          </ac:spMkLst>
        </pc:spChg>
        <pc:spChg chg="del">
          <ac:chgData name="viswanath gopalakrishnan" userId="0291d92d5a8006f9" providerId="LiveId" clId="{6BF266E0-3C61-4FAF-8B9F-740630899BE5}" dt="2020-07-27T07:39:04.366" v="920" actId="478"/>
          <ac:spMkLst>
            <pc:docMk/>
            <pc:sldMk cId="3251366830" sldId="329"/>
            <ac:spMk id="20" creationId="{E065FFA1-A106-4ADA-8240-FB679F4A7759}"/>
          </ac:spMkLst>
        </pc:spChg>
        <pc:spChg chg="del">
          <ac:chgData name="viswanath gopalakrishnan" userId="0291d92d5a8006f9" providerId="LiveId" clId="{6BF266E0-3C61-4FAF-8B9F-740630899BE5}" dt="2020-07-27T07:39:04.366" v="920" actId="478"/>
          <ac:spMkLst>
            <pc:docMk/>
            <pc:sldMk cId="3251366830" sldId="329"/>
            <ac:spMk id="21" creationId="{FF836A1B-277F-41C8-A191-1864B6FD2278}"/>
          </ac:spMkLst>
        </pc:spChg>
        <pc:spChg chg="del">
          <ac:chgData name="viswanath gopalakrishnan" userId="0291d92d5a8006f9" providerId="LiveId" clId="{6BF266E0-3C61-4FAF-8B9F-740630899BE5}" dt="2020-07-27T07:39:04.366" v="920" actId="478"/>
          <ac:spMkLst>
            <pc:docMk/>
            <pc:sldMk cId="3251366830" sldId="329"/>
            <ac:spMk id="22" creationId="{343D6C30-F564-4F73-949F-BDBFB4A5A0AA}"/>
          </ac:spMkLst>
        </pc:spChg>
        <pc:spChg chg="add mod">
          <ac:chgData name="viswanath gopalakrishnan" userId="0291d92d5a8006f9" providerId="LiveId" clId="{6BF266E0-3C61-4FAF-8B9F-740630899BE5}" dt="2020-07-27T08:19:09.031" v="1047" actId="20577"/>
          <ac:spMkLst>
            <pc:docMk/>
            <pc:sldMk cId="3251366830" sldId="329"/>
            <ac:spMk id="39" creationId="{63BBE8BE-E73F-4DA9-8E92-C7F0B2655026}"/>
          </ac:spMkLst>
        </pc:spChg>
        <pc:grpChg chg="del">
          <ac:chgData name="viswanath gopalakrishnan" userId="0291d92d5a8006f9" providerId="LiveId" clId="{6BF266E0-3C61-4FAF-8B9F-740630899BE5}" dt="2020-07-27T07:39:04.366" v="920" actId="478"/>
          <ac:grpSpMkLst>
            <pc:docMk/>
            <pc:sldMk cId="3251366830" sldId="329"/>
            <ac:grpSpMk id="7" creationId="{3FFFE494-DE45-4B74-AB19-72B4119D729D}"/>
          </ac:grpSpMkLst>
        </pc:grpChg>
        <pc:grpChg chg="add mod">
          <ac:chgData name="viswanath gopalakrishnan" userId="0291d92d5a8006f9" providerId="LiveId" clId="{6BF266E0-3C61-4FAF-8B9F-740630899BE5}" dt="2020-07-27T08:18:42.643" v="1019" actId="1076"/>
          <ac:grpSpMkLst>
            <pc:docMk/>
            <pc:sldMk cId="3251366830" sldId="329"/>
            <ac:grpSpMk id="36" creationId="{4DA432E7-40B4-4831-B3E7-3B13E9AA9BAB}"/>
          </ac:grpSpMkLst>
        </pc:grpChg>
        <pc:grpChg chg="add mod">
          <ac:chgData name="viswanath gopalakrishnan" userId="0291d92d5a8006f9" providerId="LiveId" clId="{6BF266E0-3C61-4FAF-8B9F-740630899BE5}" dt="2020-07-27T08:20:50.082" v="1052" actId="164"/>
          <ac:grpSpMkLst>
            <pc:docMk/>
            <pc:sldMk cId="3251366830" sldId="329"/>
            <ac:grpSpMk id="40" creationId="{595A4CB5-4A11-4AB7-9455-84BE805CE9CC}"/>
          </ac:grpSpMkLst>
        </pc:grpChg>
        <pc:picChg chg="add del mod">
          <ac:chgData name="viswanath gopalakrishnan" userId="0291d92d5a8006f9" providerId="LiveId" clId="{6BF266E0-3C61-4FAF-8B9F-740630899BE5}" dt="2020-07-27T08:15:11.421" v="970" actId="478"/>
          <ac:picMkLst>
            <pc:docMk/>
            <pc:sldMk cId="3251366830" sldId="329"/>
            <ac:picMk id="8" creationId="{6B7FB377-F524-416E-80EC-E9452204430C}"/>
          </ac:picMkLst>
        </pc:picChg>
        <pc:picChg chg="del">
          <ac:chgData name="viswanath gopalakrishnan" userId="0291d92d5a8006f9" providerId="LiveId" clId="{6BF266E0-3C61-4FAF-8B9F-740630899BE5}" dt="2020-07-27T07:39:04.366" v="920" actId="478"/>
          <ac:picMkLst>
            <pc:docMk/>
            <pc:sldMk cId="3251366830" sldId="329"/>
            <ac:picMk id="9" creationId="{EB78303A-457B-4D08-98D4-EA503EAB77A2}"/>
          </ac:picMkLst>
        </pc:picChg>
        <pc:picChg chg="add del mod">
          <ac:chgData name="viswanath gopalakrishnan" userId="0291d92d5a8006f9" providerId="LiveId" clId="{6BF266E0-3C61-4FAF-8B9F-740630899BE5}" dt="2020-07-27T07:43:29.984" v="962" actId="478"/>
          <ac:picMkLst>
            <pc:docMk/>
            <pc:sldMk cId="3251366830" sldId="329"/>
            <ac:picMk id="10" creationId="{3F49A5BE-0424-42C5-8A62-2B182E0BB8F7}"/>
          </ac:picMkLst>
        </pc:picChg>
        <pc:picChg chg="add del mod">
          <ac:chgData name="viswanath gopalakrishnan" userId="0291d92d5a8006f9" providerId="LiveId" clId="{6BF266E0-3C61-4FAF-8B9F-740630899BE5}" dt="2020-07-27T07:43:29.984" v="962" actId="478"/>
          <ac:picMkLst>
            <pc:docMk/>
            <pc:sldMk cId="3251366830" sldId="329"/>
            <ac:picMk id="13" creationId="{A627CE64-11F0-4B85-B87E-19B19261FD34}"/>
          </ac:picMkLst>
        </pc:picChg>
        <pc:picChg chg="add del mod">
          <ac:chgData name="viswanath gopalakrishnan" userId="0291d92d5a8006f9" providerId="LiveId" clId="{6BF266E0-3C61-4FAF-8B9F-740630899BE5}" dt="2020-07-27T08:13:17.173" v="969" actId="478"/>
          <ac:picMkLst>
            <pc:docMk/>
            <pc:sldMk cId="3251366830" sldId="329"/>
            <ac:picMk id="15" creationId="{E66D6B3D-6B4F-43C4-BDD3-08E98F097E05}"/>
          </ac:picMkLst>
        </pc:picChg>
        <pc:picChg chg="add mod">
          <ac:chgData name="viswanath gopalakrishnan" userId="0291d92d5a8006f9" providerId="LiveId" clId="{6BF266E0-3C61-4FAF-8B9F-740630899BE5}" dt="2020-07-27T08:18:11.789" v="1014" actId="1076"/>
          <ac:picMkLst>
            <pc:docMk/>
            <pc:sldMk cId="3251366830" sldId="329"/>
            <ac:picMk id="16" creationId="{4EDC9528-ED46-46DC-9B0F-222FEA4C632D}"/>
          </ac:picMkLst>
        </pc:picChg>
        <pc:picChg chg="add mod">
          <ac:chgData name="viswanath gopalakrishnan" userId="0291d92d5a8006f9" providerId="LiveId" clId="{6BF266E0-3C61-4FAF-8B9F-740630899BE5}" dt="2020-07-27T08:15:25.761" v="974" actId="1076"/>
          <ac:picMkLst>
            <pc:docMk/>
            <pc:sldMk cId="3251366830" sldId="329"/>
            <ac:picMk id="17" creationId="{4D1A335C-8FBC-4307-BD6A-5DD5B8588F1B}"/>
          </ac:picMkLst>
        </pc:picChg>
        <pc:picChg chg="add mod">
          <ac:chgData name="viswanath gopalakrishnan" userId="0291d92d5a8006f9" providerId="LiveId" clId="{6BF266E0-3C61-4FAF-8B9F-740630899BE5}" dt="2020-07-27T08:15:43.763" v="976" actId="1076"/>
          <ac:picMkLst>
            <pc:docMk/>
            <pc:sldMk cId="3251366830" sldId="329"/>
            <ac:picMk id="18" creationId="{873F83C5-B063-4972-BCB8-72E941583945}"/>
          </ac:picMkLst>
        </pc:picChg>
        <pc:picChg chg="del">
          <ac:chgData name="viswanath gopalakrishnan" userId="0291d92d5a8006f9" providerId="LiveId" clId="{6BF266E0-3C61-4FAF-8B9F-740630899BE5}" dt="2020-07-27T07:39:04.366" v="920" actId="478"/>
          <ac:picMkLst>
            <pc:docMk/>
            <pc:sldMk cId="3251366830" sldId="329"/>
            <ac:picMk id="23" creationId="{F6A885A7-A26C-4DF5-8023-E73A8AA1888E}"/>
          </ac:picMkLst>
        </pc:picChg>
        <pc:picChg chg="del">
          <ac:chgData name="viswanath gopalakrishnan" userId="0291d92d5a8006f9" providerId="LiveId" clId="{6BF266E0-3C61-4FAF-8B9F-740630899BE5}" dt="2020-07-27T07:39:04.366" v="920" actId="478"/>
          <ac:picMkLst>
            <pc:docMk/>
            <pc:sldMk cId="3251366830" sldId="329"/>
            <ac:picMk id="24" creationId="{BD472B79-28A8-499E-ACD3-C5E58FEBC425}"/>
          </ac:picMkLst>
        </pc:picChg>
        <pc:picChg chg="del">
          <ac:chgData name="viswanath gopalakrishnan" userId="0291d92d5a8006f9" providerId="LiveId" clId="{6BF266E0-3C61-4FAF-8B9F-740630899BE5}" dt="2020-07-27T07:39:04.366" v="920" actId="478"/>
          <ac:picMkLst>
            <pc:docMk/>
            <pc:sldMk cId="3251366830" sldId="329"/>
            <ac:picMk id="25" creationId="{2678A39B-435D-4AB1-9EBB-5BA2A1B7F867}"/>
          </ac:picMkLst>
        </pc:picChg>
        <pc:picChg chg="add mod">
          <ac:chgData name="viswanath gopalakrishnan" userId="0291d92d5a8006f9" providerId="LiveId" clId="{6BF266E0-3C61-4FAF-8B9F-740630899BE5}" dt="2020-07-27T08:20:50.082" v="1052" actId="164"/>
          <ac:picMkLst>
            <pc:docMk/>
            <pc:sldMk cId="3251366830" sldId="329"/>
            <ac:picMk id="26" creationId="{2AA93CB4-D111-45F5-AC10-C6D24728BDC8}"/>
          </ac:picMkLst>
        </pc:picChg>
        <pc:picChg chg="add del mod">
          <ac:chgData name="viswanath gopalakrishnan" userId="0291d92d5a8006f9" providerId="LiveId" clId="{6BF266E0-3C61-4FAF-8B9F-740630899BE5}" dt="2020-07-27T08:16:26.004" v="981" actId="478"/>
          <ac:picMkLst>
            <pc:docMk/>
            <pc:sldMk cId="3251366830" sldId="329"/>
            <ac:picMk id="27" creationId="{137928AF-6AAC-4B64-8C1A-47A40CDBE88D}"/>
          </ac:picMkLst>
        </pc:picChg>
        <pc:picChg chg="add mod">
          <ac:chgData name="viswanath gopalakrishnan" userId="0291d92d5a8006f9" providerId="LiveId" clId="{6BF266E0-3C61-4FAF-8B9F-740630899BE5}" dt="2020-07-27T08:20:50.082" v="1052" actId="164"/>
          <ac:picMkLst>
            <pc:docMk/>
            <pc:sldMk cId="3251366830" sldId="329"/>
            <ac:picMk id="28" creationId="{A3514351-C96E-4E3C-96D6-52AD09D6F3D8}"/>
          </ac:picMkLst>
        </pc:picChg>
        <pc:picChg chg="add mod">
          <ac:chgData name="viswanath gopalakrishnan" userId="0291d92d5a8006f9" providerId="LiveId" clId="{6BF266E0-3C61-4FAF-8B9F-740630899BE5}" dt="2020-07-27T08:20:50.082" v="1052" actId="164"/>
          <ac:picMkLst>
            <pc:docMk/>
            <pc:sldMk cId="3251366830" sldId="329"/>
            <ac:picMk id="29" creationId="{37867BE0-B4EA-4FED-AF14-6A1A21F8CE61}"/>
          </ac:picMkLst>
        </pc:picChg>
        <pc:picChg chg="add mod">
          <ac:chgData name="viswanath gopalakrishnan" userId="0291d92d5a8006f9" providerId="LiveId" clId="{6BF266E0-3C61-4FAF-8B9F-740630899BE5}" dt="2020-07-27T08:17:02.639" v="987" actId="1076"/>
          <ac:picMkLst>
            <pc:docMk/>
            <pc:sldMk cId="3251366830" sldId="329"/>
            <ac:picMk id="30" creationId="{CA58C158-CEF5-459F-99D3-6792B19B48AA}"/>
          </ac:picMkLst>
        </pc:picChg>
        <pc:picChg chg="add del mod">
          <ac:chgData name="viswanath gopalakrishnan" userId="0291d92d5a8006f9" providerId="LiveId" clId="{6BF266E0-3C61-4FAF-8B9F-740630899BE5}" dt="2020-07-27T08:17:45.015" v="1009" actId="478"/>
          <ac:picMkLst>
            <pc:docMk/>
            <pc:sldMk cId="3251366830" sldId="329"/>
            <ac:picMk id="31" creationId="{22868944-391C-41F0-9FC0-F6798AB14B8B}"/>
          </ac:picMkLst>
        </pc:picChg>
        <pc:picChg chg="add del mod">
          <ac:chgData name="viswanath gopalakrishnan" userId="0291d92d5a8006f9" providerId="LiveId" clId="{6BF266E0-3C61-4FAF-8B9F-740630899BE5}" dt="2020-07-27T08:17:44.477" v="1008" actId="478"/>
          <ac:picMkLst>
            <pc:docMk/>
            <pc:sldMk cId="3251366830" sldId="329"/>
            <ac:picMk id="32" creationId="{A3C4DD11-66FD-46FC-97FA-DD2AEFB8606D}"/>
          </ac:picMkLst>
        </pc:picChg>
        <pc:picChg chg="add mod">
          <ac:chgData name="viswanath gopalakrishnan" userId="0291d92d5a8006f9" providerId="LiveId" clId="{6BF266E0-3C61-4FAF-8B9F-740630899BE5}" dt="2020-07-27T08:18:39.337" v="1018" actId="164"/>
          <ac:picMkLst>
            <pc:docMk/>
            <pc:sldMk cId="3251366830" sldId="329"/>
            <ac:picMk id="33" creationId="{7758D84C-C90E-412C-AAD0-6F8A2ABBC620}"/>
          </ac:picMkLst>
        </pc:picChg>
        <pc:picChg chg="add mod">
          <ac:chgData name="viswanath gopalakrishnan" userId="0291d92d5a8006f9" providerId="LiveId" clId="{6BF266E0-3C61-4FAF-8B9F-740630899BE5}" dt="2020-07-27T08:18:39.337" v="1018" actId="164"/>
          <ac:picMkLst>
            <pc:docMk/>
            <pc:sldMk cId="3251366830" sldId="329"/>
            <ac:picMk id="34" creationId="{FC396CE5-B6C8-4582-967B-E7E63045A13D}"/>
          </ac:picMkLst>
        </pc:picChg>
        <pc:picChg chg="add mod">
          <ac:chgData name="viswanath gopalakrishnan" userId="0291d92d5a8006f9" providerId="LiveId" clId="{6BF266E0-3C61-4FAF-8B9F-740630899BE5}" dt="2020-07-27T08:18:39.337" v="1018" actId="164"/>
          <ac:picMkLst>
            <pc:docMk/>
            <pc:sldMk cId="3251366830" sldId="329"/>
            <ac:picMk id="35" creationId="{843CB0FF-DEC0-40AC-88CF-25D3C8E90D2E}"/>
          </ac:picMkLst>
        </pc:picChg>
        <pc:picChg chg="add mod">
          <ac:chgData name="viswanath gopalakrishnan" userId="0291d92d5a8006f9" providerId="LiveId" clId="{6BF266E0-3C61-4FAF-8B9F-740630899BE5}" dt="2020-07-27T08:18:56.035" v="1022" actId="1076"/>
          <ac:picMkLst>
            <pc:docMk/>
            <pc:sldMk cId="3251366830" sldId="329"/>
            <ac:picMk id="38" creationId="{4200EAE6-BB0A-494A-A24A-BCE3F4601F87}"/>
          </ac:picMkLst>
        </pc:picChg>
      </pc:sldChg>
      <pc:sldChg chg="addSp delSp modSp add mod delAnim">
        <pc:chgData name="viswanath gopalakrishnan" userId="0291d92d5a8006f9" providerId="LiveId" clId="{6BF266E0-3C61-4FAF-8B9F-740630899BE5}" dt="2020-07-27T08:23:52.607" v="1102" actId="1076"/>
        <pc:sldMkLst>
          <pc:docMk/>
          <pc:sldMk cId="596563890" sldId="330"/>
        </pc:sldMkLst>
        <pc:spChg chg="mod">
          <ac:chgData name="viswanath gopalakrishnan" userId="0291d92d5a8006f9" providerId="LiveId" clId="{6BF266E0-3C61-4FAF-8B9F-740630899BE5}" dt="2020-07-27T08:22:48.059" v="1099" actId="20577"/>
          <ac:spMkLst>
            <pc:docMk/>
            <pc:sldMk cId="596563890" sldId="330"/>
            <ac:spMk id="3" creationId="{D1C525E6-6CCA-4CC3-9B93-9F73E6C6A79D}"/>
          </ac:spMkLst>
        </pc:spChg>
        <pc:spChg chg="del">
          <ac:chgData name="viswanath gopalakrishnan" userId="0291d92d5a8006f9" providerId="LiveId" clId="{6BF266E0-3C61-4FAF-8B9F-740630899BE5}" dt="2020-07-27T08:23:26.071" v="1100" actId="478"/>
          <ac:spMkLst>
            <pc:docMk/>
            <pc:sldMk cId="596563890" sldId="330"/>
            <ac:spMk id="39" creationId="{63BBE8BE-E73F-4DA9-8E92-C7F0B2655026}"/>
          </ac:spMkLst>
        </pc:spChg>
        <pc:grpChg chg="del">
          <ac:chgData name="viswanath gopalakrishnan" userId="0291d92d5a8006f9" providerId="LiveId" clId="{6BF266E0-3C61-4FAF-8B9F-740630899BE5}" dt="2020-07-27T08:23:26.071" v="1100" actId="478"/>
          <ac:grpSpMkLst>
            <pc:docMk/>
            <pc:sldMk cId="596563890" sldId="330"/>
            <ac:grpSpMk id="36" creationId="{4DA432E7-40B4-4831-B3E7-3B13E9AA9BAB}"/>
          </ac:grpSpMkLst>
        </pc:grpChg>
        <pc:grpChg chg="del">
          <ac:chgData name="viswanath gopalakrishnan" userId="0291d92d5a8006f9" providerId="LiveId" clId="{6BF266E0-3C61-4FAF-8B9F-740630899BE5}" dt="2020-07-27T08:23:26.071" v="1100" actId="478"/>
          <ac:grpSpMkLst>
            <pc:docMk/>
            <pc:sldMk cId="596563890" sldId="330"/>
            <ac:grpSpMk id="40" creationId="{595A4CB5-4A11-4AB7-9455-84BE805CE9CC}"/>
          </ac:grpSpMkLst>
        </pc:grpChg>
        <pc:picChg chg="add mod">
          <ac:chgData name="viswanath gopalakrishnan" userId="0291d92d5a8006f9" providerId="LiveId" clId="{6BF266E0-3C61-4FAF-8B9F-740630899BE5}" dt="2020-07-27T08:23:52.607" v="1102" actId="1076"/>
          <ac:picMkLst>
            <pc:docMk/>
            <pc:sldMk cId="596563890" sldId="330"/>
            <ac:picMk id="2" creationId="{EE4BE0A9-0643-42DE-9B76-13C53EAD2380}"/>
          </ac:picMkLst>
        </pc:picChg>
        <pc:picChg chg="del">
          <ac:chgData name="viswanath gopalakrishnan" userId="0291d92d5a8006f9" providerId="LiveId" clId="{6BF266E0-3C61-4FAF-8B9F-740630899BE5}" dt="2020-07-27T08:23:26.071" v="1100" actId="478"/>
          <ac:picMkLst>
            <pc:docMk/>
            <pc:sldMk cId="596563890" sldId="330"/>
            <ac:picMk id="16" creationId="{4EDC9528-ED46-46DC-9B0F-222FEA4C632D}"/>
          </ac:picMkLst>
        </pc:picChg>
        <pc:picChg chg="del">
          <ac:chgData name="viswanath gopalakrishnan" userId="0291d92d5a8006f9" providerId="LiveId" clId="{6BF266E0-3C61-4FAF-8B9F-740630899BE5}" dt="2020-07-27T08:23:26.071" v="1100" actId="478"/>
          <ac:picMkLst>
            <pc:docMk/>
            <pc:sldMk cId="596563890" sldId="330"/>
            <ac:picMk id="17" creationId="{4D1A335C-8FBC-4307-BD6A-5DD5B8588F1B}"/>
          </ac:picMkLst>
        </pc:picChg>
        <pc:picChg chg="del">
          <ac:chgData name="viswanath gopalakrishnan" userId="0291d92d5a8006f9" providerId="LiveId" clId="{6BF266E0-3C61-4FAF-8B9F-740630899BE5}" dt="2020-07-27T08:23:26.071" v="1100" actId="478"/>
          <ac:picMkLst>
            <pc:docMk/>
            <pc:sldMk cId="596563890" sldId="330"/>
            <ac:picMk id="18" creationId="{873F83C5-B063-4972-BCB8-72E941583945}"/>
          </ac:picMkLst>
        </pc:picChg>
        <pc:picChg chg="del">
          <ac:chgData name="viswanath gopalakrishnan" userId="0291d92d5a8006f9" providerId="LiveId" clId="{6BF266E0-3C61-4FAF-8B9F-740630899BE5}" dt="2020-07-27T08:23:26.071" v="1100" actId="478"/>
          <ac:picMkLst>
            <pc:docMk/>
            <pc:sldMk cId="596563890" sldId="330"/>
            <ac:picMk id="30" creationId="{CA58C158-CEF5-459F-99D3-6792B19B48AA}"/>
          </ac:picMkLst>
        </pc:picChg>
        <pc:picChg chg="del">
          <ac:chgData name="viswanath gopalakrishnan" userId="0291d92d5a8006f9" providerId="LiveId" clId="{6BF266E0-3C61-4FAF-8B9F-740630899BE5}" dt="2020-07-27T08:23:26.071" v="1100" actId="478"/>
          <ac:picMkLst>
            <pc:docMk/>
            <pc:sldMk cId="596563890" sldId="330"/>
            <ac:picMk id="38" creationId="{4200EAE6-BB0A-494A-A24A-BCE3F4601F87}"/>
          </ac:picMkLst>
        </pc:picChg>
      </pc:sldChg>
      <pc:sldChg chg="addSp delSp modSp add mod delAnim">
        <pc:chgData name="viswanath gopalakrishnan" userId="0291d92d5a8006f9" providerId="LiveId" clId="{6BF266E0-3C61-4FAF-8B9F-740630899BE5}" dt="2020-07-27T08:59:52.864" v="1133" actId="478"/>
        <pc:sldMkLst>
          <pc:docMk/>
          <pc:sldMk cId="3959472987" sldId="331"/>
        </pc:sldMkLst>
        <pc:spChg chg="mod">
          <ac:chgData name="viswanath gopalakrishnan" userId="0291d92d5a8006f9" providerId="LiveId" clId="{6BF266E0-3C61-4FAF-8B9F-740630899BE5}" dt="2020-07-27T08:25:58.356" v="1109" actId="1076"/>
          <ac:spMkLst>
            <pc:docMk/>
            <pc:sldMk cId="3959472987" sldId="331"/>
            <ac:spMk id="3" creationId="{D1C525E6-6CCA-4CC3-9B93-9F73E6C6A79D}"/>
          </ac:spMkLst>
        </pc:spChg>
        <pc:spChg chg="add mod">
          <ac:chgData name="viswanath gopalakrishnan" userId="0291d92d5a8006f9" providerId="LiveId" clId="{6BF266E0-3C61-4FAF-8B9F-740630899BE5}" dt="2020-07-27T08:59:46.808" v="1131" actId="113"/>
          <ac:spMkLst>
            <pc:docMk/>
            <pc:sldMk cId="3959472987" sldId="331"/>
            <ac:spMk id="5" creationId="{48C4CE15-81F7-4A94-8BCB-5FF9125CA7DF}"/>
          </ac:spMkLst>
        </pc:spChg>
        <pc:spChg chg="mod">
          <ac:chgData name="viswanath gopalakrishnan" userId="0291d92d5a8006f9" providerId="LiveId" clId="{6BF266E0-3C61-4FAF-8B9F-740630899BE5}" dt="2020-07-27T08:59:26.218" v="1116" actId="1076"/>
          <ac:spMkLst>
            <pc:docMk/>
            <pc:sldMk cId="3959472987" sldId="331"/>
            <ac:spMk id="39" creationId="{63BBE8BE-E73F-4DA9-8E92-C7F0B2655026}"/>
          </ac:spMkLst>
        </pc:spChg>
        <pc:grpChg chg="del">
          <ac:chgData name="viswanath gopalakrishnan" userId="0291d92d5a8006f9" providerId="LiveId" clId="{6BF266E0-3C61-4FAF-8B9F-740630899BE5}" dt="2020-07-27T08:25:27.822" v="1103" actId="478"/>
          <ac:grpSpMkLst>
            <pc:docMk/>
            <pc:sldMk cId="3959472987" sldId="331"/>
            <ac:grpSpMk id="36" creationId="{4DA432E7-40B4-4831-B3E7-3B13E9AA9BAB}"/>
          </ac:grpSpMkLst>
        </pc:grpChg>
        <pc:grpChg chg="del">
          <ac:chgData name="viswanath gopalakrishnan" userId="0291d92d5a8006f9" providerId="LiveId" clId="{6BF266E0-3C61-4FAF-8B9F-740630899BE5}" dt="2020-07-27T08:25:27.822" v="1103" actId="478"/>
          <ac:grpSpMkLst>
            <pc:docMk/>
            <pc:sldMk cId="3959472987" sldId="331"/>
            <ac:grpSpMk id="40" creationId="{595A4CB5-4A11-4AB7-9455-84BE805CE9CC}"/>
          </ac:grpSpMkLst>
        </pc:grpChg>
        <pc:picChg chg="add mod">
          <ac:chgData name="viswanath gopalakrishnan" userId="0291d92d5a8006f9" providerId="LiveId" clId="{6BF266E0-3C61-4FAF-8B9F-740630899BE5}" dt="2020-07-27T08:59:22.516" v="1115" actId="1076"/>
          <ac:picMkLst>
            <pc:docMk/>
            <pc:sldMk cId="3959472987" sldId="331"/>
            <ac:picMk id="4" creationId="{A16A68C6-B2C6-4636-94E8-8F0F35D8BAC5}"/>
          </ac:picMkLst>
        </pc:picChg>
        <pc:picChg chg="add del">
          <ac:chgData name="viswanath gopalakrishnan" userId="0291d92d5a8006f9" providerId="LiveId" clId="{6BF266E0-3C61-4FAF-8B9F-740630899BE5}" dt="2020-07-27T08:59:52.864" v="1133" actId="478"/>
          <ac:picMkLst>
            <pc:docMk/>
            <pc:sldMk cId="3959472987" sldId="331"/>
            <ac:picMk id="6" creationId="{42CC7152-AEAB-4884-853E-273A0DDEDC33}"/>
          </ac:picMkLst>
        </pc:picChg>
        <pc:picChg chg="del">
          <ac:chgData name="viswanath gopalakrishnan" userId="0291d92d5a8006f9" providerId="LiveId" clId="{6BF266E0-3C61-4FAF-8B9F-740630899BE5}" dt="2020-07-27T08:25:27.822" v="1103" actId="478"/>
          <ac:picMkLst>
            <pc:docMk/>
            <pc:sldMk cId="3959472987" sldId="331"/>
            <ac:picMk id="16" creationId="{4EDC9528-ED46-46DC-9B0F-222FEA4C632D}"/>
          </ac:picMkLst>
        </pc:picChg>
        <pc:picChg chg="del">
          <ac:chgData name="viswanath gopalakrishnan" userId="0291d92d5a8006f9" providerId="LiveId" clId="{6BF266E0-3C61-4FAF-8B9F-740630899BE5}" dt="2020-07-27T08:25:27.822" v="1103" actId="478"/>
          <ac:picMkLst>
            <pc:docMk/>
            <pc:sldMk cId="3959472987" sldId="331"/>
            <ac:picMk id="17" creationId="{4D1A335C-8FBC-4307-BD6A-5DD5B8588F1B}"/>
          </ac:picMkLst>
        </pc:picChg>
        <pc:picChg chg="del">
          <ac:chgData name="viswanath gopalakrishnan" userId="0291d92d5a8006f9" providerId="LiveId" clId="{6BF266E0-3C61-4FAF-8B9F-740630899BE5}" dt="2020-07-27T08:25:27.822" v="1103" actId="478"/>
          <ac:picMkLst>
            <pc:docMk/>
            <pc:sldMk cId="3959472987" sldId="331"/>
            <ac:picMk id="18" creationId="{873F83C5-B063-4972-BCB8-72E941583945}"/>
          </ac:picMkLst>
        </pc:picChg>
        <pc:picChg chg="del">
          <ac:chgData name="viswanath gopalakrishnan" userId="0291d92d5a8006f9" providerId="LiveId" clId="{6BF266E0-3C61-4FAF-8B9F-740630899BE5}" dt="2020-07-27T08:25:27.822" v="1103" actId="478"/>
          <ac:picMkLst>
            <pc:docMk/>
            <pc:sldMk cId="3959472987" sldId="331"/>
            <ac:picMk id="30" creationId="{CA58C158-CEF5-459F-99D3-6792B19B48AA}"/>
          </ac:picMkLst>
        </pc:picChg>
        <pc:picChg chg="del">
          <ac:chgData name="viswanath gopalakrishnan" userId="0291d92d5a8006f9" providerId="LiveId" clId="{6BF266E0-3C61-4FAF-8B9F-740630899BE5}" dt="2020-07-27T08:25:27.822" v="1103" actId="478"/>
          <ac:picMkLst>
            <pc:docMk/>
            <pc:sldMk cId="3959472987" sldId="331"/>
            <ac:picMk id="38" creationId="{4200EAE6-BB0A-494A-A24A-BCE3F4601F87}"/>
          </ac:picMkLst>
        </pc:picChg>
      </pc:sldChg>
      <pc:sldChg chg="add">
        <pc:chgData name="viswanath gopalakrishnan" userId="0291d92d5a8006f9" providerId="LiveId" clId="{6BF266E0-3C61-4FAF-8B9F-740630899BE5}" dt="2020-07-27T09:01:17.890" v="1134"/>
        <pc:sldMkLst>
          <pc:docMk/>
          <pc:sldMk cId="3077096351" sldId="332"/>
        </pc:sldMkLst>
      </pc:sldChg>
      <pc:sldChg chg="add">
        <pc:chgData name="viswanath gopalakrishnan" userId="0291d92d5a8006f9" providerId="LiveId" clId="{6BF266E0-3C61-4FAF-8B9F-740630899BE5}" dt="2020-07-27T09:01:17.890" v="1134"/>
        <pc:sldMkLst>
          <pc:docMk/>
          <pc:sldMk cId="2451430480" sldId="333"/>
        </pc:sldMkLst>
      </pc:sldChg>
      <pc:sldChg chg="add">
        <pc:chgData name="viswanath gopalakrishnan" userId="0291d92d5a8006f9" providerId="LiveId" clId="{6BF266E0-3C61-4FAF-8B9F-740630899BE5}" dt="2020-07-27T09:01:17.890" v="1134"/>
        <pc:sldMkLst>
          <pc:docMk/>
          <pc:sldMk cId="4017901300" sldId="334"/>
        </pc:sldMkLst>
      </pc:sldChg>
      <pc:sldChg chg="add">
        <pc:chgData name="viswanath gopalakrishnan" userId="0291d92d5a8006f9" providerId="LiveId" clId="{6BF266E0-3C61-4FAF-8B9F-740630899BE5}" dt="2020-07-27T09:01:17.890" v="1134"/>
        <pc:sldMkLst>
          <pc:docMk/>
          <pc:sldMk cId="400748707" sldId="335"/>
        </pc:sldMkLst>
      </pc:sldChg>
      <pc:sldChg chg="add">
        <pc:chgData name="viswanath gopalakrishnan" userId="0291d92d5a8006f9" providerId="LiveId" clId="{6BF266E0-3C61-4FAF-8B9F-740630899BE5}" dt="2020-07-27T09:01:17.890" v="1134"/>
        <pc:sldMkLst>
          <pc:docMk/>
          <pc:sldMk cId="163893635" sldId="336"/>
        </pc:sldMkLst>
      </pc:sldChg>
      <pc:sldChg chg="add">
        <pc:chgData name="viswanath gopalakrishnan" userId="0291d92d5a8006f9" providerId="LiveId" clId="{6BF266E0-3C61-4FAF-8B9F-740630899BE5}" dt="2020-07-27T09:01:17.890" v="1134"/>
        <pc:sldMkLst>
          <pc:docMk/>
          <pc:sldMk cId="599499271" sldId="337"/>
        </pc:sldMkLst>
      </pc:sldChg>
      <pc:sldChg chg="add">
        <pc:chgData name="viswanath gopalakrishnan" userId="0291d92d5a8006f9" providerId="LiveId" clId="{6BF266E0-3C61-4FAF-8B9F-740630899BE5}" dt="2020-07-27T09:01:17.890" v="1134"/>
        <pc:sldMkLst>
          <pc:docMk/>
          <pc:sldMk cId="575611069" sldId="338"/>
        </pc:sldMkLst>
      </pc:sldChg>
      <pc:sldChg chg="addSp delSp modSp add mod ord delAnim">
        <pc:chgData name="viswanath gopalakrishnan" userId="0291d92d5a8006f9" providerId="LiveId" clId="{6BF266E0-3C61-4FAF-8B9F-740630899BE5}" dt="2020-07-27T09:02:04.231" v="1195"/>
        <pc:sldMkLst>
          <pc:docMk/>
          <pc:sldMk cId="2606983903" sldId="339"/>
        </pc:sldMkLst>
        <pc:spChg chg="del">
          <ac:chgData name="viswanath gopalakrishnan" userId="0291d92d5a8006f9" providerId="LiveId" clId="{6BF266E0-3C61-4FAF-8B9F-740630899BE5}" dt="2020-07-27T09:01:30.564" v="1136" actId="478"/>
          <ac:spMkLst>
            <pc:docMk/>
            <pc:sldMk cId="2606983903" sldId="339"/>
            <ac:spMk id="2" creationId="{B1294D20-5533-481C-A381-BD921BBDA10F}"/>
          </ac:spMkLst>
        </pc:spChg>
        <pc:spChg chg="del">
          <ac:chgData name="viswanath gopalakrishnan" userId="0291d92d5a8006f9" providerId="LiveId" clId="{6BF266E0-3C61-4FAF-8B9F-740630899BE5}" dt="2020-07-27T09:01:30.564" v="1136" actId="478"/>
          <ac:spMkLst>
            <pc:docMk/>
            <pc:sldMk cId="2606983903" sldId="339"/>
            <ac:spMk id="3" creationId="{CD06A52E-18F2-4B6B-B8E0-B60D1B3DB357}"/>
          </ac:spMkLst>
        </pc:spChg>
        <pc:spChg chg="del">
          <ac:chgData name="viswanath gopalakrishnan" userId="0291d92d5a8006f9" providerId="LiveId" clId="{6BF266E0-3C61-4FAF-8B9F-740630899BE5}" dt="2020-07-27T09:01:30.564" v="1136" actId="478"/>
          <ac:spMkLst>
            <pc:docMk/>
            <pc:sldMk cId="2606983903" sldId="339"/>
            <ac:spMk id="4" creationId="{00AD47C3-0D3A-4412-86CE-214BEED1E49F}"/>
          </ac:spMkLst>
        </pc:spChg>
        <pc:spChg chg="del">
          <ac:chgData name="viswanath gopalakrishnan" userId="0291d92d5a8006f9" providerId="LiveId" clId="{6BF266E0-3C61-4FAF-8B9F-740630899BE5}" dt="2020-07-27T09:01:30.564" v="1136" actId="478"/>
          <ac:spMkLst>
            <pc:docMk/>
            <pc:sldMk cId="2606983903" sldId="339"/>
            <ac:spMk id="5" creationId="{ED9957BC-2688-4D13-A62F-D9A30E82464B}"/>
          </ac:spMkLst>
        </pc:spChg>
        <pc:spChg chg="add mod">
          <ac:chgData name="viswanath gopalakrishnan" userId="0291d92d5a8006f9" providerId="LiveId" clId="{6BF266E0-3C61-4FAF-8B9F-740630899BE5}" dt="2020-07-27T09:02:01.327" v="1193" actId="1076"/>
          <ac:spMkLst>
            <pc:docMk/>
            <pc:sldMk cId="2606983903" sldId="339"/>
            <ac:spMk id="6" creationId="{EF59A8CE-0E61-4209-BF2C-BB7F2EBC680F}"/>
          </ac:spMkLst>
        </pc:spChg>
        <pc:spChg chg="del">
          <ac:chgData name="viswanath gopalakrishnan" userId="0291d92d5a8006f9" providerId="LiveId" clId="{6BF266E0-3C61-4FAF-8B9F-740630899BE5}" dt="2020-07-27T09:01:30.564" v="1136" actId="478"/>
          <ac:spMkLst>
            <pc:docMk/>
            <pc:sldMk cId="2606983903" sldId="339"/>
            <ac:spMk id="34" creationId="{20D762C4-0EC9-4501-A4CF-8D2F1175D8A9}"/>
          </ac:spMkLst>
        </pc:spChg>
        <pc:spChg chg="del">
          <ac:chgData name="viswanath gopalakrishnan" userId="0291d92d5a8006f9" providerId="LiveId" clId="{6BF266E0-3C61-4FAF-8B9F-740630899BE5}" dt="2020-07-27T09:01:30.564" v="1136" actId="478"/>
          <ac:spMkLst>
            <pc:docMk/>
            <pc:sldMk cId="2606983903" sldId="339"/>
            <ac:spMk id="39" creationId="{ADAA0088-F0FB-4497-921D-704AB3900804}"/>
          </ac:spMkLst>
        </pc:spChg>
      </pc:sldChg>
      <pc:sldChg chg="delSp modSp add mod delAnim">
        <pc:chgData name="viswanath gopalakrishnan" userId="0291d92d5a8006f9" providerId="LiveId" clId="{6BF266E0-3C61-4FAF-8B9F-740630899BE5}" dt="2020-07-27T09:21:35.541" v="1253" actId="478"/>
        <pc:sldMkLst>
          <pc:docMk/>
          <pc:sldMk cId="4172349717" sldId="340"/>
        </pc:sldMkLst>
        <pc:spChg chg="mod">
          <ac:chgData name="viswanath gopalakrishnan" userId="0291d92d5a8006f9" providerId="LiveId" clId="{6BF266E0-3C61-4FAF-8B9F-740630899BE5}" dt="2020-07-27T09:21:25.621" v="1251" actId="20577"/>
          <ac:spMkLst>
            <pc:docMk/>
            <pc:sldMk cId="4172349717" sldId="340"/>
            <ac:spMk id="2" creationId="{B1294D20-5533-481C-A381-BD921BBDA10F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03" creationId="{E54DBC8E-3AC7-4106-BF21-8FD8625B2171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24" creationId="{C8664D33-D3A5-4544-B918-306617A3F1F7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31" creationId="{0463A390-AD9F-45C4-A8C5-B54C2B8DB0EE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36" creationId="{0E0E9C78-2EA2-40B0-B418-1B08F143BA99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37" creationId="{2F422615-7827-4526-8207-A7868AD6383F}"/>
          </ac:spMkLst>
        </pc:spChg>
        <pc:spChg chg="del">
          <ac:chgData name="viswanath gopalakrishnan" userId="0291d92d5a8006f9" providerId="LiveId" clId="{6BF266E0-3C61-4FAF-8B9F-740630899BE5}" dt="2020-07-27T09:21:35.541" v="1253" actId="478"/>
          <ac:spMkLst>
            <pc:docMk/>
            <pc:sldMk cId="4172349717" sldId="340"/>
            <ac:spMk id="138" creationId="{6D761046-5E5B-498C-B9C2-BE09EAA3E835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39" creationId="{E6B8A381-69DD-4BB6-B953-D5640E5934BD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40" creationId="{474546CC-3222-435C-B36C-336F41F687EA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41" creationId="{CAA11EA5-5A3B-4454-A9F4-8ACAD26A1C76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42" creationId="{6687B6BC-9858-4D1A-9543-3B730D0020D2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43" creationId="{C3E4B87B-4B2A-41CE-9779-76C37DEF5042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44" creationId="{E6C7792A-BFC2-404A-9718-24B142EAACBD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45" creationId="{AAF887FF-B9FB-4986-953E-DB03DE3E9884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46" creationId="{E1AA5920-EB04-457B-940E-57796239F373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47" creationId="{EE4B6CAE-7DB3-4904-86B9-A7F4AE00A81E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48" creationId="{A9C033E4-3E7F-42F2-8686-20201AA9B90F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49" creationId="{0E1DEF5E-01A6-4FA6-B3A6-99CD44776D4D}"/>
          </ac:spMkLst>
        </pc:spChg>
        <pc:grpChg chg="del">
          <ac:chgData name="viswanath gopalakrishnan" userId="0291d92d5a8006f9" providerId="LiveId" clId="{6BF266E0-3C61-4FAF-8B9F-740630899BE5}" dt="2020-07-27T09:21:31.887" v="1252" actId="478"/>
          <ac:grpSpMkLst>
            <pc:docMk/>
            <pc:sldMk cId="4172349717" sldId="340"/>
            <ac:grpSpMk id="7" creationId="{572BBEC5-0295-414E-88A0-0B8E66B0A6B3}"/>
          </ac:grpSpMkLst>
        </pc:grpChg>
        <pc:grpChg chg="del">
          <ac:chgData name="viswanath gopalakrishnan" userId="0291d92d5a8006f9" providerId="LiveId" clId="{6BF266E0-3C61-4FAF-8B9F-740630899BE5}" dt="2020-07-27T09:21:31.887" v="1252" actId="478"/>
          <ac:grpSpMkLst>
            <pc:docMk/>
            <pc:sldMk cId="4172349717" sldId="340"/>
            <ac:grpSpMk id="17" creationId="{7873EFD0-A7DD-4161-AEFF-AC382C1EF6A8}"/>
          </ac:grpSpMkLst>
        </pc:grpChg>
        <pc:grpChg chg="del">
          <ac:chgData name="viswanath gopalakrishnan" userId="0291d92d5a8006f9" providerId="LiveId" clId="{6BF266E0-3C61-4FAF-8B9F-740630899BE5}" dt="2020-07-27T09:21:31.887" v="1252" actId="478"/>
          <ac:grpSpMkLst>
            <pc:docMk/>
            <pc:sldMk cId="4172349717" sldId="340"/>
            <ac:grpSpMk id="29" creationId="{44236A4E-D0CF-4765-A322-094EF3B7873C}"/>
          </ac:grpSpMkLst>
        </pc:grpChg>
        <pc:grpChg chg="del">
          <ac:chgData name="viswanath gopalakrishnan" userId="0291d92d5a8006f9" providerId="LiveId" clId="{6BF266E0-3C61-4FAF-8B9F-740630899BE5}" dt="2020-07-27T09:21:35.541" v="1253" actId="478"/>
          <ac:grpSpMkLst>
            <pc:docMk/>
            <pc:sldMk cId="4172349717" sldId="340"/>
            <ac:grpSpMk id="33" creationId="{25BC33E3-61D5-43A6-8FC5-C5143EF39985}"/>
          </ac:grpSpMkLst>
        </pc:grpChg>
        <pc:grpChg chg="del">
          <ac:chgData name="viswanath gopalakrishnan" userId="0291d92d5a8006f9" providerId="LiveId" clId="{6BF266E0-3C61-4FAF-8B9F-740630899BE5}" dt="2020-07-27T09:21:31.887" v="1252" actId="478"/>
          <ac:grpSpMkLst>
            <pc:docMk/>
            <pc:sldMk cId="4172349717" sldId="340"/>
            <ac:grpSpMk id="41" creationId="{4DBEA0E9-78DC-4C22-BEF4-9A82472EE38C}"/>
          </ac:grpSpMkLst>
        </pc:grpChg>
        <pc:grpChg chg="del">
          <ac:chgData name="viswanath gopalakrishnan" userId="0291d92d5a8006f9" providerId="LiveId" clId="{6BF266E0-3C61-4FAF-8B9F-740630899BE5}" dt="2020-07-27T09:21:31.887" v="1252" actId="478"/>
          <ac:grpSpMkLst>
            <pc:docMk/>
            <pc:sldMk cId="4172349717" sldId="340"/>
            <ac:grpSpMk id="46" creationId="{8D2D5419-3739-4284-B242-D996A8CDEACD}"/>
          </ac:grpSpMkLst>
        </pc:grpChg>
        <pc:grpChg chg="del">
          <ac:chgData name="viswanath gopalakrishnan" userId="0291d92d5a8006f9" providerId="LiveId" clId="{6BF266E0-3C61-4FAF-8B9F-740630899BE5}" dt="2020-07-27T09:21:31.887" v="1252" actId="478"/>
          <ac:grpSpMkLst>
            <pc:docMk/>
            <pc:sldMk cId="4172349717" sldId="340"/>
            <ac:grpSpMk id="91" creationId="{0E5534A2-4030-4E2F-98DA-6EAD3A24342C}"/>
          </ac:grpSpMkLst>
        </pc:grpChg>
        <pc:grpChg chg="del">
          <ac:chgData name="viswanath gopalakrishnan" userId="0291d92d5a8006f9" providerId="LiveId" clId="{6BF266E0-3C61-4FAF-8B9F-740630899BE5}" dt="2020-07-27T09:21:31.887" v="1252" actId="478"/>
          <ac:grpSpMkLst>
            <pc:docMk/>
            <pc:sldMk cId="4172349717" sldId="340"/>
            <ac:grpSpMk id="125" creationId="{5C13208D-C4FB-4F59-B50A-5F777FDE7B3E}"/>
          </ac:grpSpMkLst>
        </pc:grpChg>
      </pc:sldChg>
      <pc:sldChg chg="delSp modSp add mod delAnim">
        <pc:chgData name="viswanath gopalakrishnan" userId="0291d92d5a8006f9" providerId="LiveId" clId="{6BF266E0-3C61-4FAF-8B9F-740630899BE5}" dt="2020-07-27T09:22:05.920" v="1283" actId="478"/>
        <pc:sldMkLst>
          <pc:docMk/>
          <pc:sldMk cId="2254982061" sldId="341"/>
        </pc:sldMkLst>
        <pc:spChg chg="mod">
          <ac:chgData name="viswanath gopalakrishnan" userId="0291d92d5a8006f9" providerId="LiveId" clId="{6BF266E0-3C61-4FAF-8B9F-740630899BE5}" dt="2020-07-27T09:21:49.578" v="1281" actId="20577"/>
          <ac:spMkLst>
            <pc:docMk/>
            <pc:sldMk cId="2254982061" sldId="341"/>
            <ac:spMk id="2" creationId="{B1294D20-5533-481C-A381-BD921BBDA10F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03" creationId="{E54DBC8E-3AC7-4106-BF21-8FD8625B2171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24" creationId="{C8664D33-D3A5-4544-B918-306617A3F1F7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31" creationId="{0463A390-AD9F-45C4-A8C5-B54C2B8DB0EE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36" creationId="{0E0E9C78-2EA2-40B0-B418-1B08F143BA99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37" creationId="{2F422615-7827-4526-8207-A7868AD6383F}"/>
          </ac:spMkLst>
        </pc:spChg>
        <pc:spChg chg="del">
          <ac:chgData name="viswanath gopalakrishnan" userId="0291d92d5a8006f9" providerId="LiveId" clId="{6BF266E0-3C61-4FAF-8B9F-740630899BE5}" dt="2020-07-27T09:22:05.920" v="1283" actId="478"/>
          <ac:spMkLst>
            <pc:docMk/>
            <pc:sldMk cId="2254982061" sldId="341"/>
            <ac:spMk id="138" creationId="{6D761046-5E5B-498C-B9C2-BE09EAA3E835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39" creationId="{E6B8A381-69DD-4BB6-B953-D5640E5934BD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40" creationId="{474546CC-3222-435C-B36C-336F41F687EA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41" creationId="{CAA11EA5-5A3B-4454-A9F4-8ACAD26A1C76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42" creationId="{6687B6BC-9858-4D1A-9543-3B730D0020D2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43" creationId="{C3E4B87B-4B2A-41CE-9779-76C37DEF5042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44" creationId="{E6C7792A-BFC2-404A-9718-24B142EAACBD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45" creationId="{AAF887FF-B9FB-4986-953E-DB03DE3E9884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46" creationId="{E1AA5920-EB04-457B-940E-57796239F373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47" creationId="{EE4B6CAE-7DB3-4904-86B9-A7F4AE00A81E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48" creationId="{A9C033E4-3E7F-42F2-8686-20201AA9B90F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49" creationId="{0E1DEF5E-01A6-4FA6-B3A6-99CD44776D4D}"/>
          </ac:spMkLst>
        </pc:spChg>
        <pc:grpChg chg="del">
          <ac:chgData name="viswanath gopalakrishnan" userId="0291d92d5a8006f9" providerId="LiveId" clId="{6BF266E0-3C61-4FAF-8B9F-740630899BE5}" dt="2020-07-27T09:22:01.921" v="1282" actId="478"/>
          <ac:grpSpMkLst>
            <pc:docMk/>
            <pc:sldMk cId="2254982061" sldId="341"/>
            <ac:grpSpMk id="7" creationId="{572BBEC5-0295-414E-88A0-0B8E66B0A6B3}"/>
          </ac:grpSpMkLst>
        </pc:grpChg>
        <pc:grpChg chg="del">
          <ac:chgData name="viswanath gopalakrishnan" userId="0291d92d5a8006f9" providerId="LiveId" clId="{6BF266E0-3C61-4FAF-8B9F-740630899BE5}" dt="2020-07-27T09:22:01.921" v="1282" actId="478"/>
          <ac:grpSpMkLst>
            <pc:docMk/>
            <pc:sldMk cId="2254982061" sldId="341"/>
            <ac:grpSpMk id="17" creationId="{7873EFD0-A7DD-4161-AEFF-AC382C1EF6A8}"/>
          </ac:grpSpMkLst>
        </pc:grpChg>
        <pc:grpChg chg="del">
          <ac:chgData name="viswanath gopalakrishnan" userId="0291d92d5a8006f9" providerId="LiveId" clId="{6BF266E0-3C61-4FAF-8B9F-740630899BE5}" dt="2020-07-27T09:22:01.921" v="1282" actId="478"/>
          <ac:grpSpMkLst>
            <pc:docMk/>
            <pc:sldMk cId="2254982061" sldId="341"/>
            <ac:grpSpMk id="29" creationId="{44236A4E-D0CF-4765-A322-094EF3B7873C}"/>
          </ac:grpSpMkLst>
        </pc:grpChg>
        <pc:grpChg chg="del">
          <ac:chgData name="viswanath gopalakrishnan" userId="0291d92d5a8006f9" providerId="LiveId" clId="{6BF266E0-3C61-4FAF-8B9F-740630899BE5}" dt="2020-07-27T09:22:05.920" v="1283" actId="478"/>
          <ac:grpSpMkLst>
            <pc:docMk/>
            <pc:sldMk cId="2254982061" sldId="341"/>
            <ac:grpSpMk id="33" creationId="{25BC33E3-61D5-43A6-8FC5-C5143EF39985}"/>
          </ac:grpSpMkLst>
        </pc:grpChg>
        <pc:grpChg chg="del">
          <ac:chgData name="viswanath gopalakrishnan" userId="0291d92d5a8006f9" providerId="LiveId" clId="{6BF266E0-3C61-4FAF-8B9F-740630899BE5}" dt="2020-07-27T09:22:01.921" v="1282" actId="478"/>
          <ac:grpSpMkLst>
            <pc:docMk/>
            <pc:sldMk cId="2254982061" sldId="341"/>
            <ac:grpSpMk id="41" creationId="{4DBEA0E9-78DC-4C22-BEF4-9A82472EE38C}"/>
          </ac:grpSpMkLst>
        </pc:grpChg>
        <pc:grpChg chg="del">
          <ac:chgData name="viswanath gopalakrishnan" userId="0291d92d5a8006f9" providerId="LiveId" clId="{6BF266E0-3C61-4FAF-8B9F-740630899BE5}" dt="2020-07-27T09:22:01.921" v="1282" actId="478"/>
          <ac:grpSpMkLst>
            <pc:docMk/>
            <pc:sldMk cId="2254982061" sldId="341"/>
            <ac:grpSpMk id="46" creationId="{8D2D5419-3739-4284-B242-D996A8CDEACD}"/>
          </ac:grpSpMkLst>
        </pc:grpChg>
        <pc:grpChg chg="del">
          <ac:chgData name="viswanath gopalakrishnan" userId="0291d92d5a8006f9" providerId="LiveId" clId="{6BF266E0-3C61-4FAF-8B9F-740630899BE5}" dt="2020-07-27T09:22:01.921" v="1282" actId="478"/>
          <ac:grpSpMkLst>
            <pc:docMk/>
            <pc:sldMk cId="2254982061" sldId="341"/>
            <ac:grpSpMk id="91" creationId="{0E5534A2-4030-4E2F-98DA-6EAD3A24342C}"/>
          </ac:grpSpMkLst>
        </pc:grpChg>
        <pc:grpChg chg="del">
          <ac:chgData name="viswanath gopalakrishnan" userId="0291d92d5a8006f9" providerId="LiveId" clId="{6BF266E0-3C61-4FAF-8B9F-740630899BE5}" dt="2020-07-27T09:22:01.921" v="1282" actId="478"/>
          <ac:grpSpMkLst>
            <pc:docMk/>
            <pc:sldMk cId="2254982061" sldId="341"/>
            <ac:grpSpMk id="125" creationId="{5C13208D-C4FB-4F59-B50A-5F777FDE7B3E}"/>
          </ac:grpSpMkLst>
        </pc:grpChg>
      </pc:sldChg>
    </pc:docChg>
  </pc:docChgLst>
  <pc:docChgLst>
    <pc:chgData name="viswanath gopalakrishnan" userId="0291d92d5a8006f9" providerId="LiveId" clId="{B46DE3E1-A725-494A-9ACE-97A08A4F0161}"/>
    <pc:docChg chg="undo custSel addSld delSld modSld">
      <pc:chgData name="viswanath gopalakrishnan" userId="0291d92d5a8006f9" providerId="LiveId" clId="{B46DE3E1-A725-494A-9ACE-97A08A4F0161}" dt="2020-08-09T04:54:26.231" v="1495" actId="1076"/>
      <pc:docMkLst>
        <pc:docMk/>
      </pc:docMkLst>
      <pc:sldChg chg="modSp mod">
        <pc:chgData name="viswanath gopalakrishnan" userId="0291d92d5a8006f9" providerId="LiveId" clId="{B46DE3E1-A725-494A-9ACE-97A08A4F0161}" dt="2020-07-27T09:23:52.691" v="1" actId="20577"/>
        <pc:sldMkLst>
          <pc:docMk/>
          <pc:sldMk cId="1030127703" sldId="263"/>
        </pc:sldMkLst>
        <pc:spChg chg="mod">
          <ac:chgData name="viswanath gopalakrishnan" userId="0291d92d5a8006f9" providerId="LiveId" clId="{B46DE3E1-A725-494A-9ACE-97A08A4F0161}" dt="2020-07-27T09:23:52.691" v="1" actId="20577"/>
          <ac:spMkLst>
            <pc:docMk/>
            <pc:sldMk cId="1030127703" sldId="263"/>
            <ac:spMk id="2" creationId="{B1294D20-5533-481C-A381-BD921BBDA10F}"/>
          </ac:spMkLst>
        </pc:spChg>
      </pc:sldChg>
      <pc:sldChg chg="modSp mod">
        <pc:chgData name="viswanath gopalakrishnan" userId="0291d92d5a8006f9" providerId="LiveId" clId="{B46DE3E1-A725-494A-9ACE-97A08A4F0161}" dt="2020-07-27T09:32:22.575" v="110" actId="1076"/>
        <pc:sldMkLst>
          <pc:docMk/>
          <pc:sldMk cId="392727911" sldId="317"/>
        </pc:sldMkLst>
        <pc:spChg chg="mod">
          <ac:chgData name="viswanath gopalakrishnan" userId="0291d92d5a8006f9" providerId="LiveId" clId="{B46DE3E1-A725-494A-9ACE-97A08A4F0161}" dt="2020-07-27T09:32:22.575" v="110" actId="1076"/>
          <ac:spMkLst>
            <pc:docMk/>
            <pc:sldMk cId="392727911" sldId="317"/>
            <ac:spMk id="5" creationId="{ED8F4497-9D2C-4946-8BA6-865AFAF6C08B}"/>
          </ac:spMkLst>
        </pc:spChg>
      </pc:sldChg>
      <pc:sldChg chg="del">
        <pc:chgData name="viswanath gopalakrishnan" userId="0291d92d5a8006f9" providerId="LiveId" clId="{B46DE3E1-A725-494A-9ACE-97A08A4F0161}" dt="2020-07-27T09:31:17.729" v="109" actId="47"/>
        <pc:sldMkLst>
          <pc:docMk/>
          <pc:sldMk cId="626327236" sldId="318"/>
        </pc:sldMkLst>
      </pc:sldChg>
      <pc:sldChg chg="addSp delSp modSp add mod delAnim">
        <pc:chgData name="viswanath gopalakrishnan" userId="0291d92d5a8006f9" providerId="LiveId" clId="{B46DE3E1-A725-494A-9ACE-97A08A4F0161}" dt="2020-08-03T05:35:21.819" v="760" actId="1076"/>
        <pc:sldMkLst>
          <pc:docMk/>
          <pc:sldMk cId="2910606003" sldId="318"/>
        </pc:sldMkLst>
        <pc:spChg chg="mod">
          <ac:chgData name="viswanath gopalakrishnan" userId="0291d92d5a8006f9" providerId="LiveId" clId="{B46DE3E1-A725-494A-9ACE-97A08A4F0161}" dt="2020-08-03T05:35:10.906" v="757" actId="1076"/>
          <ac:spMkLst>
            <pc:docMk/>
            <pc:sldMk cId="2910606003" sldId="318"/>
            <ac:spMk id="2" creationId="{387605F4-D36D-4443-8FB7-6C499645BEBF}"/>
          </ac:spMkLst>
        </pc:spChg>
        <pc:spChg chg="mod">
          <ac:chgData name="viswanath gopalakrishnan" userId="0291d92d5a8006f9" providerId="LiveId" clId="{B46DE3E1-A725-494A-9ACE-97A08A4F0161}" dt="2020-08-03T05:26:32.539" v="589" actId="20577"/>
          <ac:spMkLst>
            <pc:docMk/>
            <pc:sldMk cId="2910606003" sldId="318"/>
            <ac:spMk id="3" creationId="{D1C525E6-6CCA-4CC3-9B93-9F73E6C6A79D}"/>
          </ac:spMkLst>
        </pc:spChg>
        <pc:spChg chg="add del mod">
          <ac:chgData name="viswanath gopalakrishnan" userId="0291d92d5a8006f9" providerId="LiveId" clId="{B46DE3E1-A725-494A-9ACE-97A08A4F0161}" dt="2020-08-03T03:58:22.638" v="206"/>
          <ac:spMkLst>
            <pc:docMk/>
            <pc:sldMk cId="2910606003" sldId="318"/>
            <ac:spMk id="4" creationId="{797275C2-CA07-45E0-B354-C9ADF600D9BB}"/>
          </ac:spMkLst>
        </pc:spChg>
        <pc:spChg chg="del">
          <ac:chgData name="viswanath gopalakrishnan" userId="0291d92d5a8006f9" providerId="LiveId" clId="{B46DE3E1-A725-494A-9ACE-97A08A4F0161}" dt="2020-08-03T03:55:19.073" v="112" actId="478"/>
          <ac:spMkLst>
            <pc:docMk/>
            <pc:sldMk cId="2910606003" sldId="318"/>
            <ac:spMk id="5" creationId="{ED8F4497-9D2C-4946-8BA6-865AFAF6C08B}"/>
          </ac:spMkLst>
        </pc:spChg>
        <pc:spChg chg="add mod">
          <ac:chgData name="viswanath gopalakrishnan" userId="0291d92d5a8006f9" providerId="LiveId" clId="{B46DE3E1-A725-494A-9ACE-97A08A4F0161}" dt="2020-08-03T03:58:22.132" v="204" actId="1076"/>
          <ac:spMkLst>
            <pc:docMk/>
            <pc:sldMk cId="2910606003" sldId="318"/>
            <ac:spMk id="6" creationId="{C86DA67B-39C0-4352-BFA9-E804C0B313FC}"/>
          </ac:spMkLst>
        </pc:spChg>
        <pc:spChg chg="add del mod">
          <ac:chgData name="viswanath gopalakrishnan" userId="0291d92d5a8006f9" providerId="LiveId" clId="{B46DE3E1-A725-494A-9ACE-97A08A4F0161}" dt="2020-08-03T03:58:56.545" v="219"/>
          <ac:spMkLst>
            <pc:docMk/>
            <pc:sldMk cId="2910606003" sldId="318"/>
            <ac:spMk id="7" creationId="{56020263-75F6-470F-9149-95DB3093CB61}"/>
          </ac:spMkLst>
        </pc:spChg>
        <pc:spChg chg="add mod">
          <ac:chgData name="viswanath gopalakrishnan" userId="0291d92d5a8006f9" providerId="LiveId" clId="{B46DE3E1-A725-494A-9ACE-97A08A4F0161}" dt="2020-08-03T05:35:10.906" v="757" actId="1076"/>
          <ac:spMkLst>
            <pc:docMk/>
            <pc:sldMk cId="2910606003" sldId="318"/>
            <ac:spMk id="8" creationId="{14520DED-D9F5-45D6-ABE6-B25CA633FC92}"/>
          </ac:spMkLst>
        </pc:spChg>
        <pc:spChg chg="add mod">
          <ac:chgData name="viswanath gopalakrishnan" userId="0291d92d5a8006f9" providerId="LiveId" clId="{B46DE3E1-A725-494A-9ACE-97A08A4F0161}" dt="2020-08-03T05:35:10.906" v="757" actId="1076"/>
          <ac:spMkLst>
            <pc:docMk/>
            <pc:sldMk cId="2910606003" sldId="318"/>
            <ac:spMk id="9" creationId="{B5801F1B-2F16-4AC6-9A12-B38D36071382}"/>
          </ac:spMkLst>
        </pc:spChg>
        <pc:spChg chg="add mod">
          <ac:chgData name="viswanath gopalakrishnan" userId="0291d92d5a8006f9" providerId="LiveId" clId="{B46DE3E1-A725-494A-9ACE-97A08A4F0161}" dt="2020-08-03T05:35:14.753" v="758" actId="1076"/>
          <ac:spMkLst>
            <pc:docMk/>
            <pc:sldMk cId="2910606003" sldId="318"/>
            <ac:spMk id="12" creationId="{DE258E45-8708-4C44-BB62-8C7405533E51}"/>
          </ac:spMkLst>
        </pc:spChg>
        <pc:spChg chg="add mod">
          <ac:chgData name="viswanath gopalakrishnan" userId="0291d92d5a8006f9" providerId="LiveId" clId="{B46DE3E1-A725-494A-9ACE-97A08A4F0161}" dt="2020-08-03T04:29:42.780" v="312" actId="164"/>
          <ac:spMkLst>
            <pc:docMk/>
            <pc:sldMk cId="2910606003" sldId="318"/>
            <ac:spMk id="13" creationId="{D8B18CA0-76A0-425B-88A6-C3A18B1EB246}"/>
          </ac:spMkLst>
        </pc:spChg>
        <pc:spChg chg="add mod">
          <ac:chgData name="viswanath gopalakrishnan" userId="0291d92d5a8006f9" providerId="LiveId" clId="{B46DE3E1-A725-494A-9ACE-97A08A4F0161}" dt="2020-08-03T05:01:27.855" v="492" actId="1076"/>
          <ac:spMkLst>
            <pc:docMk/>
            <pc:sldMk cId="2910606003" sldId="318"/>
            <ac:spMk id="17" creationId="{79B883FC-FF6B-4449-BBCE-1E60DA8E57B6}"/>
          </ac:spMkLst>
        </pc:spChg>
        <pc:spChg chg="add mod">
          <ac:chgData name="viswanath gopalakrishnan" userId="0291d92d5a8006f9" providerId="LiveId" clId="{B46DE3E1-A725-494A-9ACE-97A08A4F0161}" dt="2020-08-03T05:01:18.899" v="490" actId="1076"/>
          <ac:spMkLst>
            <pc:docMk/>
            <pc:sldMk cId="2910606003" sldId="318"/>
            <ac:spMk id="18" creationId="{159A3899-D658-40FD-B16B-C5F9FDE5EDC6}"/>
          </ac:spMkLst>
        </pc:spChg>
        <pc:spChg chg="add mod">
          <ac:chgData name="viswanath gopalakrishnan" userId="0291d92d5a8006f9" providerId="LiveId" clId="{B46DE3E1-A725-494A-9ACE-97A08A4F0161}" dt="2020-08-03T05:00:59.861" v="487" actId="1076"/>
          <ac:spMkLst>
            <pc:docMk/>
            <pc:sldMk cId="2910606003" sldId="318"/>
            <ac:spMk id="19" creationId="{FED936AB-94B9-47D5-9A53-97520C76E688}"/>
          </ac:spMkLst>
        </pc:spChg>
        <pc:spChg chg="mod">
          <ac:chgData name="viswanath gopalakrishnan" userId="0291d92d5a8006f9" providerId="LiveId" clId="{B46DE3E1-A725-494A-9ACE-97A08A4F0161}" dt="2020-08-03T05:01:30.901" v="493" actId="1076"/>
          <ac:spMkLst>
            <pc:docMk/>
            <pc:sldMk cId="2910606003" sldId="318"/>
            <ac:spMk id="20" creationId="{A396CBFD-DA97-443B-B8C5-9941B2F3DA8B}"/>
          </ac:spMkLst>
        </pc:spChg>
        <pc:spChg chg="add mod">
          <ac:chgData name="viswanath gopalakrishnan" userId="0291d92d5a8006f9" providerId="LiveId" clId="{B46DE3E1-A725-494A-9ACE-97A08A4F0161}" dt="2020-08-03T05:01:22.471" v="491" actId="1076"/>
          <ac:spMkLst>
            <pc:docMk/>
            <pc:sldMk cId="2910606003" sldId="318"/>
            <ac:spMk id="21" creationId="{6B495AA2-AC8B-4BC7-A21E-7A708EC020A2}"/>
          </ac:spMkLst>
        </pc:spChg>
        <pc:spChg chg="add del mod">
          <ac:chgData name="viswanath gopalakrishnan" userId="0291d92d5a8006f9" providerId="LiveId" clId="{B46DE3E1-A725-494A-9ACE-97A08A4F0161}" dt="2020-08-03T05:00:35.145" v="442" actId="478"/>
          <ac:spMkLst>
            <pc:docMk/>
            <pc:sldMk cId="2910606003" sldId="318"/>
            <ac:spMk id="22" creationId="{A687AB2C-8D0E-4315-9286-1BF7CECEA864}"/>
          </ac:spMkLst>
        </pc:spChg>
        <pc:spChg chg="add mod">
          <ac:chgData name="viswanath gopalakrishnan" userId="0291d92d5a8006f9" providerId="LiveId" clId="{B46DE3E1-A725-494A-9ACE-97A08A4F0161}" dt="2020-08-03T05:01:01.787" v="488" actId="1076"/>
          <ac:spMkLst>
            <pc:docMk/>
            <pc:sldMk cId="2910606003" sldId="318"/>
            <ac:spMk id="23" creationId="{DBC5B03D-0885-49E3-A701-DE84E056C7A9}"/>
          </ac:spMkLst>
        </pc:spChg>
        <pc:spChg chg="add del mod">
          <ac:chgData name="viswanath gopalakrishnan" userId="0291d92d5a8006f9" providerId="LiveId" clId="{B46DE3E1-A725-494A-9ACE-97A08A4F0161}" dt="2020-08-03T05:32:57.910" v="675" actId="478"/>
          <ac:spMkLst>
            <pc:docMk/>
            <pc:sldMk cId="2910606003" sldId="318"/>
            <ac:spMk id="24" creationId="{73D6E40A-93B1-4432-97C1-10DB260BDF06}"/>
          </ac:spMkLst>
        </pc:spChg>
        <pc:spChg chg="add mod">
          <ac:chgData name="viswanath gopalakrishnan" userId="0291d92d5a8006f9" providerId="LiveId" clId="{B46DE3E1-A725-494A-9ACE-97A08A4F0161}" dt="2020-08-03T05:35:21.819" v="760" actId="1076"/>
          <ac:spMkLst>
            <pc:docMk/>
            <pc:sldMk cId="2910606003" sldId="318"/>
            <ac:spMk id="25" creationId="{14D36962-FABB-418C-A4AE-C604D3B76F8C}"/>
          </ac:spMkLst>
        </pc:spChg>
        <pc:grpChg chg="add mod">
          <ac:chgData name="viswanath gopalakrishnan" userId="0291d92d5a8006f9" providerId="LiveId" clId="{B46DE3E1-A725-494A-9ACE-97A08A4F0161}" dt="2020-08-03T05:35:14.753" v="758" actId="1076"/>
          <ac:grpSpMkLst>
            <pc:docMk/>
            <pc:sldMk cId="2910606003" sldId="318"/>
            <ac:grpSpMk id="14" creationId="{AA4AF37A-F622-415E-94A7-D5E9F79B32A9}"/>
          </ac:grpSpMkLst>
        </pc:grpChg>
        <pc:picChg chg="add mod">
          <ac:chgData name="viswanath gopalakrishnan" userId="0291d92d5a8006f9" providerId="LiveId" clId="{B46DE3E1-A725-494A-9ACE-97A08A4F0161}" dt="2020-08-03T04:29:42.780" v="312" actId="164"/>
          <ac:picMkLst>
            <pc:docMk/>
            <pc:sldMk cId="2910606003" sldId="318"/>
            <ac:picMk id="10" creationId="{D971E93D-1C48-42A4-92CA-73959236D6CE}"/>
          </ac:picMkLst>
        </pc:picChg>
        <pc:picChg chg="add mod">
          <ac:chgData name="viswanath gopalakrishnan" userId="0291d92d5a8006f9" providerId="LiveId" clId="{B46DE3E1-A725-494A-9ACE-97A08A4F0161}" dt="2020-08-03T05:35:18.237" v="759" actId="1076"/>
          <ac:picMkLst>
            <pc:docMk/>
            <pc:sldMk cId="2910606003" sldId="318"/>
            <ac:picMk id="15" creationId="{FD3BCCC9-60E1-40E5-8BA2-6540D0BAA5F2}"/>
          </ac:picMkLst>
        </pc:picChg>
        <pc:picChg chg="add mod">
          <ac:chgData name="viswanath gopalakrishnan" userId="0291d92d5a8006f9" providerId="LiveId" clId="{B46DE3E1-A725-494A-9ACE-97A08A4F0161}" dt="2020-08-03T05:35:18.237" v="759" actId="1076"/>
          <ac:picMkLst>
            <pc:docMk/>
            <pc:sldMk cId="2910606003" sldId="318"/>
            <ac:picMk id="16" creationId="{DA94F1E1-0A93-4747-A4AF-AFF44BB919AD}"/>
          </ac:picMkLst>
        </pc:picChg>
      </pc:sldChg>
      <pc:sldChg chg="del">
        <pc:chgData name="viswanath gopalakrishnan" userId="0291d92d5a8006f9" providerId="LiveId" clId="{B46DE3E1-A725-494A-9ACE-97A08A4F0161}" dt="2020-07-27T09:31:17.729" v="109" actId="47"/>
        <pc:sldMkLst>
          <pc:docMk/>
          <pc:sldMk cId="1333979014" sldId="319"/>
        </pc:sldMkLst>
      </pc:sldChg>
      <pc:sldChg chg="del">
        <pc:chgData name="viswanath gopalakrishnan" userId="0291d92d5a8006f9" providerId="LiveId" clId="{B46DE3E1-A725-494A-9ACE-97A08A4F0161}" dt="2020-07-27T09:31:17.729" v="109" actId="47"/>
        <pc:sldMkLst>
          <pc:docMk/>
          <pc:sldMk cId="1410282687" sldId="320"/>
        </pc:sldMkLst>
      </pc:sldChg>
      <pc:sldChg chg="del">
        <pc:chgData name="viswanath gopalakrishnan" userId="0291d92d5a8006f9" providerId="LiveId" clId="{B46DE3E1-A725-494A-9ACE-97A08A4F0161}" dt="2020-07-27T09:31:17.729" v="109" actId="47"/>
        <pc:sldMkLst>
          <pc:docMk/>
          <pc:sldMk cId="1230539080" sldId="321"/>
        </pc:sldMkLst>
      </pc:sldChg>
      <pc:sldChg chg="del">
        <pc:chgData name="viswanath gopalakrishnan" userId="0291d92d5a8006f9" providerId="LiveId" clId="{B46DE3E1-A725-494A-9ACE-97A08A4F0161}" dt="2020-07-27T09:31:17.729" v="109" actId="47"/>
        <pc:sldMkLst>
          <pc:docMk/>
          <pc:sldMk cId="1764133940" sldId="322"/>
        </pc:sldMkLst>
      </pc:sldChg>
      <pc:sldChg chg="del">
        <pc:chgData name="viswanath gopalakrishnan" userId="0291d92d5a8006f9" providerId="LiveId" clId="{B46DE3E1-A725-494A-9ACE-97A08A4F0161}" dt="2020-07-27T09:31:17.729" v="109" actId="47"/>
        <pc:sldMkLst>
          <pc:docMk/>
          <pc:sldMk cId="1234308625" sldId="323"/>
        </pc:sldMkLst>
      </pc:sldChg>
      <pc:sldChg chg="del">
        <pc:chgData name="viswanath gopalakrishnan" userId="0291d92d5a8006f9" providerId="LiveId" clId="{B46DE3E1-A725-494A-9ACE-97A08A4F0161}" dt="2020-07-27T09:31:17.729" v="109" actId="47"/>
        <pc:sldMkLst>
          <pc:docMk/>
          <pc:sldMk cId="3236146247" sldId="324"/>
        </pc:sldMkLst>
      </pc:sldChg>
      <pc:sldChg chg="del">
        <pc:chgData name="viswanath gopalakrishnan" userId="0291d92d5a8006f9" providerId="LiveId" clId="{B46DE3E1-A725-494A-9ACE-97A08A4F0161}" dt="2020-07-27T09:31:17.729" v="109" actId="47"/>
        <pc:sldMkLst>
          <pc:docMk/>
          <pc:sldMk cId="2176284248" sldId="325"/>
        </pc:sldMkLst>
      </pc:sldChg>
      <pc:sldChg chg="del">
        <pc:chgData name="viswanath gopalakrishnan" userId="0291d92d5a8006f9" providerId="LiveId" clId="{B46DE3E1-A725-494A-9ACE-97A08A4F0161}" dt="2020-07-27T09:31:17.729" v="109" actId="47"/>
        <pc:sldMkLst>
          <pc:docMk/>
          <pc:sldMk cId="3294766602" sldId="326"/>
        </pc:sldMkLst>
      </pc:sldChg>
      <pc:sldChg chg="del">
        <pc:chgData name="viswanath gopalakrishnan" userId="0291d92d5a8006f9" providerId="LiveId" clId="{B46DE3E1-A725-494A-9ACE-97A08A4F0161}" dt="2020-07-27T09:31:17.729" v="109" actId="47"/>
        <pc:sldMkLst>
          <pc:docMk/>
          <pc:sldMk cId="1134129513" sldId="327"/>
        </pc:sldMkLst>
      </pc:sldChg>
      <pc:sldChg chg="del">
        <pc:chgData name="viswanath gopalakrishnan" userId="0291d92d5a8006f9" providerId="LiveId" clId="{B46DE3E1-A725-494A-9ACE-97A08A4F0161}" dt="2020-07-27T09:31:17.729" v="109" actId="47"/>
        <pc:sldMkLst>
          <pc:docMk/>
          <pc:sldMk cId="2862627804" sldId="328"/>
        </pc:sldMkLst>
      </pc:sldChg>
      <pc:sldChg chg="del">
        <pc:chgData name="viswanath gopalakrishnan" userId="0291d92d5a8006f9" providerId="LiveId" clId="{B46DE3E1-A725-494A-9ACE-97A08A4F0161}" dt="2020-07-27T09:31:17.729" v="109" actId="47"/>
        <pc:sldMkLst>
          <pc:docMk/>
          <pc:sldMk cId="596563890" sldId="330"/>
        </pc:sldMkLst>
      </pc:sldChg>
      <pc:sldChg chg="del">
        <pc:chgData name="viswanath gopalakrishnan" userId="0291d92d5a8006f9" providerId="LiveId" clId="{B46DE3E1-A725-494A-9ACE-97A08A4F0161}" dt="2020-07-27T09:31:17.729" v="109" actId="47"/>
        <pc:sldMkLst>
          <pc:docMk/>
          <pc:sldMk cId="3959472987" sldId="331"/>
        </pc:sldMkLst>
      </pc:sldChg>
      <pc:sldChg chg="del">
        <pc:chgData name="viswanath gopalakrishnan" userId="0291d92d5a8006f9" providerId="LiveId" clId="{B46DE3E1-A725-494A-9ACE-97A08A4F0161}" dt="2020-07-27T09:31:17.729" v="109" actId="47"/>
        <pc:sldMkLst>
          <pc:docMk/>
          <pc:sldMk cId="3077096351" sldId="332"/>
        </pc:sldMkLst>
      </pc:sldChg>
      <pc:sldChg chg="del">
        <pc:chgData name="viswanath gopalakrishnan" userId="0291d92d5a8006f9" providerId="LiveId" clId="{B46DE3E1-A725-494A-9ACE-97A08A4F0161}" dt="2020-07-27T09:31:17.729" v="109" actId="47"/>
        <pc:sldMkLst>
          <pc:docMk/>
          <pc:sldMk cId="2451430480" sldId="333"/>
        </pc:sldMkLst>
      </pc:sldChg>
      <pc:sldChg chg="del">
        <pc:chgData name="viswanath gopalakrishnan" userId="0291d92d5a8006f9" providerId="LiveId" clId="{B46DE3E1-A725-494A-9ACE-97A08A4F0161}" dt="2020-07-27T09:31:17.729" v="109" actId="47"/>
        <pc:sldMkLst>
          <pc:docMk/>
          <pc:sldMk cId="4017901300" sldId="334"/>
        </pc:sldMkLst>
      </pc:sldChg>
      <pc:sldChg chg="del">
        <pc:chgData name="viswanath gopalakrishnan" userId="0291d92d5a8006f9" providerId="LiveId" clId="{B46DE3E1-A725-494A-9ACE-97A08A4F0161}" dt="2020-07-27T09:31:17.729" v="109" actId="47"/>
        <pc:sldMkLst>
          <pc:docMk/>
          <pc:sldMk cId="400748707" sldId="335"/>
        </pc:sldMkLst>
      </pc:sldChg>
      <pc:sldChg chg="add">
        <pc:chgData name="viswanath gopalakrishnan" userId="0291d92d5a8006f9" providerId="LiveId" clId="{B46DE3E1-A725-494A-9ACE-97A08A4F0161}" dt="2020-08-03T04:56:21.309" v="325"/>
        <pc:sldMkLst>
          <pc:docMk/>
          <pc:sldMk cId="2869500028" sldId="335"/>
        </pc:sldMkLst>
      </pc:sldChg>
      <pc:sldChg chg="del">
        <pc:chgData name="viswanath gopalakrishnan" userId="0291d92d5a8006f9" providerId="LiveId" clId="{B46DE3E1-A725-494A-9ACE-97A08A4F0161}" dt="2020-07-27T09:31:17.729" v="109" actId="47"/>
        <pc:sldMkLst>
          <pc:docMk/>
          <pc:sldMk cId="163893635" sldId="336"/>
        </pc:sldMkLst>
      </pc:sldChg>
      <pc:sldChg chg="addSp delSp modSp add mod delAnim modNotesTx">
        <pc:chgData name="viswanath gopalakrishnan" userId="0291d92d5a8006f9" providerId="LiveId" clId="{B46DE3E1-A725-494A-9ACE-97A08A4F0161}" dt="2020-08-03T06:08:46.757" v="865" actId="478"/>
        <pc:sldMkLst>
          <pc:docMk/>
          <pc:sldMk cId="552271259" sldId="336"/>
        </pc:sldMkLst>
        <pc:spChg chg="add mod">
          <ac:chgData name="viswanath gopalakrishnan" userId="0291d92d5a8006f9" providerId="LiveId" clId="{B46DE3E1-A725-494A-9ACE-97A08A4F0161}" dt="2020-08-03T06:00:16.448" v="783" actId="21"/>
          <ac:spMkLst>
            <pc:docMk/>
            <pc:sldMk cId="552271259" sldId="336"/>
            <ac:spMk id="8" creationId="{BA84C11E-AA05-4B08-BEB6-8FC89AB2181B}"/>
          </ac:spMkLst>
        </pc:spChg>
        <pc:spChg chg="add mod">
          <ac:chgData name="viswanath gopalakrishnan" userId="0291d92d5a8006f9" providerId="LiveId" clId="{B46DE3E1-A725-494A-9ACE-97A08A4F0161}" dt="2020-08-03T06:01:30.007" v="800" actId="114"/>
          <ac:spMkLst>
            <pc:docMk/>
            <pc:sldMk cId="552271259" sldId="336"/>
            <ac:spMk id="12" creationId="{CA9BD841-7BD2-457F-9046-CE43DC696957}"/>
          </ac:spMkLst>
        </pc:spChg>
        <pc:spChg chg="del">
          <ac:chgData name="viswanath gopalakrishnan" userId="0291d92d5a8006f9" providerId="LiveId" clId="{B46DE3E1-A725-494A-9ACE-97A08A4F0161}" dt="2020-08-03T05:24:36.418" v="495" actId="478"/>
          <ac:spMkLst>
            <pc:docMk/>
            <pc:sldMk cId="552271259" sldId="336"/>
            <ac:spMk id="14" creationId="{A441A2BD-2C50-4478-81B1-AFC56CA6424B}"/>
          </ac:spMkLst>
        </pc:spChg>
        <pc:spChg chg="add mod">
          <ac:chgData name="viswanath gopalakrishnan" userId="0291d92d5a8006f9" providerId="LiveId" clId="{B46DE3E1-A725-494A-9ACE-97A08A4F0161}" dt="2020-08-03T06:01:21.321" v="797" actId="1076"/>
          <ac:spMkLst>
            <pc:docMk/>
            <pc:sldMk cId="552271259" sldId="336"/>
            <ac:spMk id="15" creationId="{D260960C-E1A4-47FF-A644-C1D6BC66518C}"/>
          </ac:spMkLst>
        </pc:spChg>
        <pc:spChg chg="add mod">
          <ac:chgData name="viswanath gopalakrishnan" userId="0291d92d5a8006f9" providerId="LiveId" clId="{B46DE3E1-A725-494A-9ACE-97A08A4F0161}" dt="2020-08-03T06:05:45.979" v="843" actId="114"/>
          <ac:spMkLst>
            <pc:docMk/>
            <pc:sldMk cId="552271259" sldId="336"/>
            <ac:spMk id="16" creationId="{9BF957F9-0A0A-4F49-8C81-80D3087BD767}"/>
          </ac:spMkLst>
        </pc:spChg>
        <pc:spChg chg="add mod">
          <ac:chgData name="viswanath gopalakrishnan" userId="0291d92d5a8006f9" providerId="LiveId" clId="{B46DE3E1-A725-494A-9ACE-97A08A4F0161}" dt="2020-08-03T06:05:23.265" v="820" actId="14100"/>
          <ac:spMkLst>
            <pc:docMk/>
            <pc:sldMk cId="552271259" sldId="336"/>
            <ac:spMk id="42" creationId="{4DC2A4C9-2E8F-485B-8285-DD76AD76673B}"/>
          </ac:spMkLst>
        </pc:spChg>
        <pc:spChg chg="add mod">
          <ac:chgData name="viswanath gopalakrishnan" userId="0291d92d5a8006f9" providerId="LiveId" clId="{B46DE3E1-A725-494A-9ACE-97A08A4F0161}" dt="2020-08-03T06:00:45.891" v="794" actId="14100"/>
          <ac:spMkLst>
            <pc:docMk/>
            <pc:sldMk cId="552271259" sldId="336"/>
            <ac:spMk id="44" creationId="{7D6966C2-4EED-487F-B8E7-ADBAEB41A8F6}"/>
          </ac:spMkLst>
        </pc:spChg>
        <pc:spChg chg="del">
          <ac:chgData name="viswanath gopalakrishnan" userId="0291d92d5a8006f9" providerId="LiveId" clId="{B46DE3E1-A725-494A-9ACE-97A08A4F0161}" dt="2020-08-03T05:24:36.418" v="495" actId="478"/>
          <ac:spMkLst>
            <pc:docMk/>
            <pc:sldMk cId="552271259" sldId="336"/>
            <ac:spMk id="63" creationId="{1E4BBAB4-C5C0-42EC-BDCA-E0F35B53B39A}"/>
          </ac:spMkLst>
        </pc:spChg>
        <pc:spChg chg="del">
          <ac:chgData name="viswanath gopalakrishnan" userId="0291d92d5a8006f9" providerId="LiveId" clId="{B46DE3E1-A725-494A-9ACE-97A08A4F0161}" dt="2020-08-03T05:24:36.418" v="495" actId="478"/>
          <ac:spMkLst>
            <pc:docMk/>
            <pc:sldMk cId="552271259" sldId="336"/>
            <ac:spMk id="76" creationId="{5D122D9A-E2C8-4A86-89C7-E5925C2DDFE8}"/>
          </ac:spMkLst>
        </pc:spChg>
        <pc:spChg chg="del">
          <ac:chgData name="viswanath gopalakrishnan" userId="0291d92d5a8006f9" providerId="LiveId" clId="{B46DE3E1-A725-494A-9ACE-97A08A4F0161}" dt="2020-08-03T05:24:36.418" v="495" actId="478"/>
          <ac:spMkLst>
            <pc:docMk/>
            <pc:sldMk cId="552271259" sldId="336"/>
            <ac:spMk id="82" creationId="{93B3C49A-D9FC-48B6-93B2-DB9F6F8AF921}"/>
          </ac:spMkLst>
        </pc:spChg>
        <pc:spChg chg="del">
          <ac:chgData name="viswanath gopalakrishnan" userId="0291d92d5a8006f9" providerId="LiveId" clId="{B46DE3E1-A725-494A-9ACE-97A08A4F0161}" dt="2020-08-03T05:24:36.418" v="495" actId="478"/>
          <ac:spMkLst>
            <pc:docMk/>
            <pc:sldMk cId="552271259" sldId="336"/>
            <ac:spMk id="91" creationId="{DF2E75DD-7DC4-4957-BEF4-EEF9154205A8}"/>
          </ac:spMkLst>
        </pc:spChg>
        <pc:spChg chg="del">
          <ac:chgData name="viswanath gopalakrishnan" userId="0291d92d5a8006f9" providerId="LiveId" clId="{B46DE3E1-A725-494A-9ACE-97A08A4F0161}" dt="2020-08-03T05:24:36.418" v="495" actId="478"/>
          <ac:spMkLst>
            <pc:docMk/>
            <pc:sldMk cId="552271259" sldId="336"/>
            <ac:spMk id="100" creationId="{9993EFEC-BC75-4666-9CD8-ECA9922C63BA}"/>
          </ac:spMkLst>
        </pc:spChg>
        <pc:grpChg chg="del">
          <ac:chgData name="viswanath gopalakrishnan" userId="0291d92d5a8006f9" providerId="LiveId" clId="{B46DE3E1-A725-494A-9ACE-97A08A4F0161}" dt="2020-08-03T05:24:36.418" v="495" actId="478"/>
          <ac:grpSpMkLst>
            <pc:docMk/>
            <pc:sldMk cId="552271259" sldId="336"/>
            <ac:grpSpMk id="4" creationId="{01697057-527E-4D81-BCD2-02AA29995A9F}"/>
          </ac:grpSpMkLst>
        </pc:grpChg>
        <pc:grpChg chg="del">
          <ac:chgData name="viswanath gopalakrishnan" userId="0291d92d5a8006f9" providerId="LiveId" clId="{B46DE3E1-A725-494A-9ACE-97A08A4F0161}" dt="2020-08-03T05:24:36.418" v="495" actId="478"/>
          <ac:grpSpMkLst>
            <pc:docMk/>
            <pc:sldMk cId="552271259" sldId="336"/>
            <ac:grpSpMk id="7" creationId="{392431A6-5B3B-402A-A2CC-F14E14A1BC26}"/>
          </ac:grpSpMkLst>
        </pc:grpChg>
        <pc:grpChg chg="del">
          <ac:chgData name="viswanath gopalakrishnan" userId="0291d92d5a8006f9" providerId="LiveId" clId="{B46DE3E1-A725-494A-9ACE-97A08A4F0161}" dt="2020-08-03T05:24:36.418" v="495" actId="478"/>
          <ac:grpSpMkLst>
            <pc:docMk/>
            <pc:sldMk cId="552271259" sldId="336"/>
            <ac:grpSpMk id="13" creationId="{67E7C689-794B-4CD5-B273-AE3452B926E0}"/>
          </ac:grpSpMkLst>
        </pc:grpChg>
        <pc:grpChg chg="del">
          <ac:chgData name="viswanath gopalakrishnan" userId="0291d92d5a8006f9" providerId="LiveId" clId="{B46DE3E1-A725-494A-9ACE-97A08A4F0161}" dt="2020-08-03T05:24:36.418" v="495" actId="478"/>
          <ac:grpSpMkLst>
            <pc:docMk/>
            <pc:sldMk cId="552271259" sldId="336"/>
            <ac:grpSpMk id="77" creationId="{B135E7A1-B746-4859-B205-2A2F51166768}"/>
          </ac:grpSpMkLst>
        </pc:grpChg>
        <pc:grpChg chg="del">
          <ac:chgData name="viswanath gopalakrishnan" userId="0291d92d5a8006f9" providerId="LiveId" clId="{B46DE3E1-A725-494A-9ACE-97A08A4F0161}" dt="2020-08-03T05:24:36.418" v="495" actId="478"/>
          <ac:grpSpMkLst>
            <pc:docMk/>
            <pc:sldMk cId="552271259" sldId="336"/>
            <ac:grpSpMk id="97" creationId="{DA13472D-CEEF-4C61-AD0E-FDF284690331}"/>
          </ac:grpSpMkLst>
        </pc:grpChg>
        <pc:grpChg chg="del">
          <ac:chgData name="viswanath gopalakrishnan" userId="0291d92d5a8006f9" providerId="LiveId" clId="{B46DE3E1-A725-494A-9ACE-97A08A4F0161}" dt="2020-08-03T05:24:36.418" v="495" actId="478"/>
          <ac:grpSpMkLst>
            <pc:docMk/>
            <pc:sldMk cId="552271259" sldId="336"/>
            <ac:grpSpMk id="105" creationId="{92A5C72C-4B1F-4BB0-A537-5257A5FDA64C}"/>
          </ac:grpSpMkLst>
        </pc:grpChg>
        <pc:picChg chg="add mod">
          <ac:chgData name="viswanath gopalakrishnan" userId="0291d92d5a8006f9" providerId="LiveId" clId="{B46DE3E1-A725-494A-9ACE-97A08A4F0161}" dt="2020-08-03T05:25:34.926" v="530" actId="1076"/>
          <ac:picMkLst>
            <pc:docMk/>
            <pc:sldMk cId="552271259" sldId="336"/>
            <ac:picMk id="9" creationId="{148B141D-B89A-4AF5-9591-4EAA1FE67AA0}"/>
          </ac:picMkLst>
        </pc:picChg>
        <pc:picChg chg="add mod">
          <ac:chgData name="viswanath gopalakrishnan" userId="0291d92d5a8006f9" providerId="LiveId" clId="{B46DE3E1-A725-494A-9ACE-97A08A4F0161}" dt="2020-08-03T06:03:27.187" v="816" actId="1076"/>
          <ac:picMkLst>
            <pc:docMk/>
            <pc:sldMk cId="552271259" sldId="336"/>
            <ac:picMk id="17" creationId="{672F4D15-1A6D-48B9-BD26-013C1A2351C0}"/>
          </ac:picMkLst>
        </pc:picChg>
        <pc:picChg chg="add mod">
          <ac:chgData name="viswanath gopalakrishnan" userId="0291d92d5a8006f9" providerId="LiveId" clId="{B46DE3E1-A725-494A-9ACE-97A08A4F0161}" dt="2020-08-03T06:03:22.949" v="815" actId="1076"/>
          <ac:picMkLst>
            <pc:docMk/>
            <pc:sldMk cId="552271259" sldId="336"/>
            <ac:picMk id="18" creationId="{8F206D08-E8F5-4C3C-A3B9-AAD5E120CF0C}"/>
          </ac:picMkLst>
        </pc:picChg>
        <pc:picChg chg="add del">
          <ac:chgData name="viswanath gopalakrishnan" userId="0291d92d5a8006f9" providerId="LiveId" clId="{B46DE3E1-A725-494A-9ACE-97A08A4F0161}" dt="2020-08-03T05:53:24.539" v="767" actId="478"/>
          <ac:picMkLst>
            <pc:docMk/>
            <pc:sldMk cId="552271259" sldId="336"/>
            <ac:picMk id="19" creationId="{C8E48BB8-18DC-4E71-B1BA-0F683CD37847}"/>
          </ac:picMkLst>
        </pc:picChg>
        <pc:picChg chg="add mod">
          <ac:chgData name="viswanath gopalakrishnan" userId="0291d92d5a8006f9" providerId="LiveId" clId="{B46DE3E1-A725-494A-9ACE-97A08A4F0161}" dt="2020-08-03T06:03:20.603" v="814" actId="1076"/>
          <ac:picMkLst>
            <pc:docMk/>
            <pc:sldMk cId="552271259" sldId="336"/>
            <ac:picMk id="20" creationId="{9B366A5B-DB79-41E6-80A1-FD0C02D9668E}"/>
          </ac:picMkLst>
        </pc:picChg>
        <pc:picChg chg="add del">
          <ac:chgData name="viswanath gopalakrishnan" userId="0291d92d5a8006f9" providerId="LiveId" clId="{B46DE3E1-A725-494A-9ACE-97A08A4F0161}" dt="2020-08-03T05:56:11.160" v="771" actId="478"/>
          <ac:picMkLst>
            <pc:docMk/>
            <pc:sldMk cId="552271259" sldId="336"/>
            <ac:picMk id="21" creationId="{18D4D499-64C0-4019-AA91-C75A51BF8F0B}"/>
          </ac:picMkLst>
        </pc:picChg>
        <pc:picChg chg="add mod">
          <ac:chgData name="viswanath gopalakrishnan" userId="0291d92d5a8006f9" providerId="LiveId" clId="{B46DE3E1-A725-494A-9ACE-97A08A4F0161}" dt="2020-08-03T06:03:17.529" v="813" actId="1076"/>
          <ac:picMkLst>
            <pc:docMk/>
            <pc:sldMk cId="552271259" sldId="336"/>
            <ac:picMk id="22" creationId="{5FEA5B22-FB62-4F78-AA64-A5E4400CECAC}"/>
          </ac:picMkLst>
        </pc:picChg>
        <pc:picChg chg="add mod">
          <ac:chgData name="viswanath gopalakrishnan" userId="0291d92d5a8006f9" providerId="LiveId" clId="{B46DE3E1-A725-494A-9ACE-97A08A4F0161}" dt="2020-08-03T06:03:31.155" v="817" actId="1076"/>
          <ac:picMkLst>
            <pc:docMk/>
            <pc:sldMk cId="552271259" sldId="336"/>
            <ac:picMk id="23" creationId="{6109744F-89F6-42B9-A2B6-67CB85A31CB6}"/>
          </ac:picMkLst>
        </pc:picChg>
        <pc:picChg chg="add mod">
          <ac:chgData name="viswanath gopalakrishnan" userId="0291d92d5a8006f9" providerId="LiveId" clId="{B46DE3E1-A725-494A-9ACE-97A08A4F0161}" dt="2020-08-03T06:01:17.183" v="796" actId="1076"/>
          <ac:picMkLst>
            <pc:docMk/>
            <pc:sldMk cId="552271259" sldId="336"/>
            <ac:picMk id="26" creationId="{B6279A8D-424F-4315-9513-8F594449C388}"/>
          </ac:picMkLst>
        </pc:picChg>
        <pc:picChg chg="add del">
          <ac:chgData name="viswanath gopalakrishnan" userId="0291d92d5a8006f9" providerId="LiveId" clId="{B46DE3E1-A725-494A-9ACE-97A08A4F0161}" dt="2020-08-03T06:01:58.250" v="802" actId="478"/>
          <ac:picMkLst>
            <pc:docMk/>
            <pc:sldMk cId="552271259" sldId="336"/>
            <ac:picMk id="27" creationId="{455EB3B2-AD09-4036-9C8F-42573332221B}"/>
          </ac:picMkLst>
        </pc:picChg>
        <pc:picChg chg="add mod">
          <ac:chgData name="viswanath gopalakrishnan" userId="0291d92d5a8006f9" providerId="LiveId" clId="{B46DE3E1-A725-494A-9ACE-97A08A4F0161}" dt="2020-08-03T06:02:51.399" v="805" actId="1076"/>
          <ac:picMkLst>
            <pc:docMk/>
            <pc:sldMk cId="552271259" sldId="336"/>
            <ac:picMk id="28" creationId="{6173611E-C581-47A5-8CB8-BA46D348CD5A}"/>
          </ac:picMkLst>
        </pc:picChg>
        <pc:picChg chg="add mod">
          <ac:chgData name="viswanath gopalakrishnan" userId="0291d92d5a8006f9" providerId="LiveId" clId="{B46DE3E1-A725-494A-9ACE-97A08A4F0161}" dt="2020-08-03T06:05:41.736" v="841" actId="1076"/>
          <ac:picMkLst>
            <pc:docMk/>
            <pc:sldMk cId="552271259" sldId="336"/>
            <ac:picMk id="29" creationId="{1E33255E-2CC0-4C8F-B7B2-C6AE9F388107}"/>
          </ac:picMkLst>
        </pc:picChg>
        <pc:picChg chg="add del">
          <ac:chgData name="viswanath gopalakrishnan" userId="0291d92d5a8006f9" providerId="LiveId" clId="{B46DE3E1-A725-494A-9ACE-97A08A4F0161}" dt="2020-08-03T06:08:46.757" v="865" actId="478"/>
          <ac:picMkLst>
            <pc:docMk/>
            <pc:sldMk cId="552271259" sldId="336"/>
            <ac:picMk id="30" creationId="{3D6AB293-1513-4D6C-8756-863BD8847686}"/>
          </ac:picMkLst>
        </pc:picChg>
      </pc:sldChg>
      <pc:sldChg chg="del">
        <pc:chgData name="viswanath gopalakrishnan" userId="0291d92d5a8006f9" providerId="LiveId" clId="{B46DE3E1-A725-494A-9ACE-97A08A4F0161}" dt="2020-07-27T09:31:17.729" v="109" actId="47"/>
        <pc:sldMkLst>
          <pc:docMk/>
          <pc:sldMk cId="599499271" sldId="337"/>
        </pc:sldMkLst>
      </pc:sldChg>
      <pc:sldChg chg="addSp delSp modSp add mod">
        <pc:chgData name="viswanath gopalakrishnan" userId="0291d92d5a8006f9" providerId="LiveId" clId="{B46DE3E1-A725-494A-9ACE-97A08A4F0161}" dt="2020-08-03T06:23:52.222" v="1075" actId="1076"/>
        <pc:sldMkLst>
          <pc:docMk/>
          <pc:sldMk cId="3933649914" sldId="337"/>
        </pc:sldMkLst>
        <pc:spChg chg="mod">
          <ac:chgData name="viswanath gopalakrishnan" userId="0291d92d5a8006f9" providerId="LiveId" clId="{B46DE3E1-A725-494A-9ACE-97A08A4F0161}" dt="2020-08-03T06:19:33.043" v="926" actId="14100"/>
          <ac:spMkLst>
            <pc:docMk/>
            <pc:sldMk cId="3933649914" sldId="337"/>
            <ac:spMk id="2" creationId="{B1294D20-5533-481C-A381-BD921BBDA10F}"/>
          </ac:spMkLst>
        </pc:spChg>
        <pc:spChg chg="mod">
          <ac:chgData name="viswanath gopalakrishnan" userId="0291d92d5a8006f9" providerId="LiveId" clId="{B46DE3E1-A725-494A-9ACE-97A08A4F0161}" dt="2020-08-03T06:17:32.722" v="897" actId="1076"/>
          <ac:spMkLst>
            <pc:docMk/>
            <pc:sldMk cId="3933649914" sldId="337"/>
            <ac:spMk id="8" creationId="{BA84C11E-AA05-4B08-BEB6-8FC89AB2181B}"/>
          </ac:spMkLst>
        </pc:spChg>
        <pc:spChg chg="add mod">
          <ac:chgData name="viswanath gopalakrishnan" userId="0291d92d5a8006f9" providerId="LiveId" clId="{B46DE3E1-A725-494A-9ACE-97A08A4F0161}" dt="2020-08-03T06:20:39.010" v="953" actId="1076"/>
          <ac:spMkLst>
            <pc:docMk/>
            <pc:sldMk cId="3933649914" sldId="337"/>
            <ac:spMk id="11" creationId="{89913E51-1B5F-45D1-AA57-EC7017560BC4}"/>
          </ac:spMkLst>
        </pc:spChg>
        <pc:spChg chg="del">
          <ac:chgData name="viswanath gopalakrishnan" userId="0291d92d5a8006f9" providerId="LiveId" clId="{B46DE3E1-A725-494A-9ACE-97A08A4F0161}" dt="2020-08-03T06:08:31.726" v="863" actId="478"/>
          <ac:spMkLst>
            <pc:docMk/>
            <pc:sldMk cId="3933649914" sldId="337"/>
            <ac:spMk id="12" creationId="{CA9BD841-7BD2-457F-9046-CE43DC696957}"/>
          </ac:spMkLst>
        </pc:spChg>
        <pc:spChg chg="add mod">
          <ac:chgData name="viswanath gopalakrishnan" userId="0291d92d5a8006f9" providerId="LiveId" clId="{B46DE3E1-A725-494A-9ACE-97A08A4F0161}" dt="2020-08-03T06:21:26.711" v="959" actId="14100"/>
          <ac:spMkLst>
            <pc:docMk/>
            <pc:sldMk cId="3933649914" sldId="337"/>
            <ac:spMk id="13" creationId="{967F6EA2-833A-4F15-A53A-8961B6D5AB38}"/>
          </ac:spMkLst>
        </pc:spChg>
        <pc:spChg chg="del">
          <ac:chgData name="viswanath gopalakrishnan" userId="0291d92d5a8006f9" providerId="LiveId" clId="{B46DE3E1-A725-494A-9ACE-97A08A4F0161}" dt="2020-08-03T06:08:31.726" v="863" actId="478"/>
          <ac:spMkLst>
            <pc:docMk/>
            <pc:sldMk cId="3933649914" sldId="337"/>
            <ac:spMk id="15" creationId="{D260960C-E1A4-47FF-A644-C1D6BC66518C}"/>
          </ac:spMkLst>
        </pc:spChg>
        <pc:spChg chg="del">
          <ac:chgData name="viswanath gopalakrishnan" userId="0291d92d5a8006f9" providerId="LiveId" clId="{B46DE3E1-A725-494A-9ACE-97A08A4F0161}" dt="2020-08-03T06:08:31.726" v="863" actId="478"/>
          <ac:spMkLst>
            <pc:docMk/>
            <pc:sldMk cId="3933649914" sldId="337"/>
            <ac:spMk id="16" creationId="{9BF957F9-0A0A-4F49-8C81-80D3087BD767}"/>
          </ac:spMkLst>
        </pc:spChg>
        <pc:spChg chg="add mod">
          <ac:chgData name="viswanath gopalakrishnan" userId="0291d92d5a8006f9" providerId="LiveId" clId="{B46DE3E1-A725-494A-9ACE-97A08A4F0161}" dt="2020-08-03T06:19:09.818" v="909" actId="1076"/>
          <ac:spMkLst>
            <pc:docMk/>
            <pc:sldMk cId="3933649914" sldId="337"/>
            <ac:spMk id="24" creationId="{4E3E0505-37A4-4739-898B-0E3ED78A8C2D}"/>
          </ac:spMkLst>
        </pc:spChg>
        <pc:spChg chg="add mod">
          <ac:chgData name="viswanath gopalakrishnan" userId="0291d92d5a8006f9" providerId="LiveId" clId="{B46DE3E1-A725-494A-9ACE-97A08A4F0161}" dt="2020-08-03T06:21:46.299" v="968" actId="14100"/>
          <ac:spMkLst>
            <pc:docMk/>
            <pc:sldMk cId="3933649914" sldId="337"/>
            <ac:spMk id="31" creationId="{50F1BCAF-45C9-402E-BD61-BA0EF2873B34}"/>
          </ac:spMkLst>
        </pc:spChg>
        <pc:spChg chg="add mod">
          <ac:chgData name="viswanath gopalakrishnan" userId="0291d92d5a8006f9" providerId="LiveId" clId="{B46DE3E1-A725-494A-9ACE-97A08A4F0161}" dt="2020-08-03T06:23:00.092" v="987" actId="313"/>
          <ac:spMkLst>
            <pc:docMk/>
            <pc:sldMk cId="3933649914" sldId="337"/>
            <ac:spMk id="32" creationId="{D9B565F5-BEED-45BE-ADA3-85E6B67720BE}"/>
          </ac:spMkLst>
        </pc:spChg>
        <pc:spChg chg="add mod">
          <ac:chgData name="viswanath gopalakrishnan" userId="0291d92d5a8006f9" providerId="LiveId" clId="{B46DE3E1-A725-494A-9ACE-97A08A4F0161}" dt="2020-08-03T06:23:52.222" v="1075" actId="1076"/>
          <ac:spMkLst>
            <pc:docMk/>
            <pc:sldMk cId="3933649914" sldId="337"/>
            <ac:spMk id="33" creationId="{1D837578-58E1-4B71-A042-5B1D5ED40934}"/>
          </ac:spMkLst>
        </pc:spChg>
        <pc:spChg chg="del">
          <ac:chgData name="viswanath gopalakrishnan" userId="0291d92d5a8006f9" providerId="LiveId" clId="{B46DE3E1-A725-494A-9ACE-97A08A4F0161}" dt="2020-08-03T06:08:31.726" v="863" actId="478"/>
          <ac:spMkLst>
            <pc:docMk/>
            <pc:sldMk cId="3933649914" sldId="337"/>
            <ac:spMk id="42" creationId="{4DC2A4C9-2E8F-485B-8285-DD76AD76673B}"/>
          </ac:spMkLst>
        </pc:spChg>
        <pc:spChg chg="del">
          <ac:chgData name="viswanath gopalakrishnan" userId="0291d92d5a8006f9" providerId="LiveId" clId="{B46DE3E1-A725-494A-9ACE-97A08A4F0161}" dt="2020-08-03T06:08:31.726" v="863" actId="478"/>
          <ac:spMkLst>
            <pc:docMk/>
            <pc:sldMk cId="3933649914" sldId="337"/>
            <ac:spMk id="44" creationId="{7D6966C2-4EED-487F-B8E7-ADBAEB41A8F6}"/>
          </ac:spMkLst>
        </pc:spChg>
        <pc:picChg chg="add mod">
          <ac:chgData name="viswanath gopalakrishnan" userId="0291d92d5a8006f9" providerId="LiveId" clId="{B46DE3E1-A725-494A-9ACE-97A08A4F0161}" dt="2020-08-03T06:13:49.741" v="867" actId="1076"/>
          <ac:picMkLst>
            <pc:docMk/>
            <pc:sldMk cId="3933649914" sldId="337"/>
            <ac:picMk id="3" creationId="{06FFE4BC-DDF5-4CA3-9CF1-3E8818FBE933}"/>
          </ac:picMkLst>
        </pc:picChg>
        <pc:picChg chg="add del">
          <ac:chgData name="viswanath gopalakrishnan" userId="0291d92d5a8006f9" providerId="LiveId" clId="{B46DE3E1-A725-494A-9ACE-97A08A4F0161}" dt="2020-08-03T06:16:43.221" v="869" actId="478"/>
          <ac:picMkLst>
            <pc:docMk/>
            <pc:sldMk cId="3933649914" sldId="337"/>
            <ac:picMk id="4" creationId="{A172683E-AAC8-4560-9F17-462DB88105D8}"/>
          </ac:picMkLst>
        </pc:picChg>
        <pc:picChg chg="add mod">
          <ac:chgData name="viswanath gopalakrishnan" userId="0291d92d5a8006f9" providerId="LiveId" clId="{B46DE3E1-A725-494A-9ACE-97A08A4F0161}" dt="2020-08-03T06:19:12.958" v="910" actId="1076"/>
          <ac:picMkLst>
            <pc:docMk/>
            <pc:sldMk cId="3933649914" sldId="337"/>
            <ac:picMk id="5" creationId="{38E9CF0C-8A6A-4E4D-986C-E32100F0A992}"/>
          </ac:picMkLst>
        </pc:picChg>
        <pc:picChg chg="add mod">
          <ac:chgData name="viswanath gopalakrishnan" userId="0291d92d5a8006f9" providerId="LiveId" clId="{B46DE3E1-A725-494A-9ACE-97A08A4F0161}" dt="2020-08-03T06:18:11.107" v="901" actId="1076"/>
          <ac:picMkLst>
            <pc:docMk/>
            <pc:sldMk cId="3933649914" sldId="337"/>
            <ac:picMk id="7" creationId="{043EA5E1-C4FD-4AEB-AA90-D8DB4DED9CB8}"/>
          </ac:picMkLst>
        </pc:picChg>
        <pc:picChg chg="del">
          <ac:chgData name="viswanath gopalakrishnan" userId="0291d92d5a8006f9" providerId="LiveId" clId="{B46DE3E1-A725-494A-9ACE-97A08A4F0161}" dt="2020-08-03T06:08:31.726" v="863" actId="478"/>
          <ac:picMkLst>
            <pc:docMk/>
            <pc:sldMk cId="3933649914" sldId="337"/>
            <ac:picMk id="9" creationId="{148B141D-B89A-4AF5-9591-4EAA1FE67AA0}"/>
          </ac:picMkLst>
        </pc:picChg>
        <pc:picChg chg="add mod">
          <ac:chgData name="viswanath gopalakrishnan" userId="0291d92d5a8006f9" providerId="LiveId" clId="{B46DE3E1-A725-494A-9ACE-97A08A4F0161}" dt="2020-08-03T06:19:20.181" v="925" actId="1038"/>
          <ac:picMkLst>
            <pc:docMk/>
            <pc:sldMk cId="3933649914" sldId="337"/>
            <ac:picMk id="10" creationId="{C9D9363A-50BF-4DD6-8C2F-A2F7E65B50F4}"/>
          </ac:picMkLst>
        </pc:picChg>
        <pc:picChg chg="add mod">
          <ac:chgData name="viswanath gopalakrishnan" userId="0291d92d5a8006f9" providerId="LiveId" clId="{B46DE3E1-A725-494A-9ACE-97A08A4F0161}" dt="2020-08-03T06:21:34.430" v="961" actId="1076"/>
          <ac:picMkLst>
            <pc:docMk/>
            <pc:sldMk cId="3933649914" sldId="337"/>
            <ac:picMk id="14" creationId="{30928A96-ED99-46A1-943F-CDC51461578D}"/>
          </ac:picMkLst>
        </pc:picChg>
        <pc:picChg chg="del">
          <ac:chgData name="viswanath gopalakrishnan" userId="0291d92d5a8006f9" providerId="LiveId" clId="{B46DE3E1-A725-494A-9ACE-97A08A4F0161}" dt="2020-08-03T06:08:31.726" v="863" actId="478"/>
          <ac:picMkLst>
            <pc:docMk/>
            <pc:sldMk cId="3933649914" sldId="337"/>
            <ac:picMk id="17" creationId="{672F4D15-1A6D-48B9-BD26-013C1A2351C0}"/>
          </ac:picMkLst>
        </pc:picChg>
        <pc:picChg chg="del">
          <ac:chgData name="viswanath gopalakrishnan" userId="0291d92d5a8006f9" providerId="LiveId" clId="{B46DE3E1-A725-494A-9ACE-97A08A4F0161}" dt="2020-08-03T06:08:31.726" v="863" actId="478"/>
          <ac:picMkLst>
            <pc:docMk/>
            <pc:sldMk cId="3933649914" sldId="337"/>
            <ac:picMk id="18" creationId="{8F206D08-E8F5-4C3C-A3B9-AAD5E120CF0C}"/>
          </ac:picMkLst>
        </pc:picChg>
        <pc:picChg chg="add mod">
          <ac:chgData name="viswanath gopalakrishnan" userId="0291d92d5a8006f9" providerId="LiveId" clId="{B46DE3E1-A725-494A-9ACE-97A08A4F0161}" dt="2020-08-03T06:22:09.304" v="970" actId="1076"/>
          <ac:picMkLst>
            <pc:docMk/>
            <pc:sldMk cId="3933649914" sldId="337"/>
            <ac:picMk id="19" creationId="{C443E50E-5F14-43AB-9952-234C2354D522}"/>
          </ac:picMkLst>
        </pc:picChg>
        <pc:picChg chg="del">
          <ac:chgData name="viswanath gopalakrishnan" userId="0291d92d5a8006f9" providerId="LiveId" clId="{B46DE3E1-A725-494A-9ACE-97A08A4F0161}" dt="2020-08-03T06:08:34.461" v="864" actId="478"/>
          <ac:picMkLst>
            <pc:docMk/>
            <pc:sldMk cId="3933649914" sldId="337"/>
            <ac:picMk id="20" creationId="{9B366A5B-DB79-41E6-80A1-FD0C02D9668E}"/>
          </ac:picMkLst>
        </pc:picChg>
        <pc:picChg chg="add mod">
          <ac:chgData name="viswanath gopalakrishnan" userId="0291d92d5a8006f9" providerId="LiveId" clId="{B46DE3E1-A725-494A-9ACE-97A08A4F0161}" dt="2020-08-03T06:22:28.840" v="972" actId="1076"/>
          <ac:picMkLst>
            <pc:docMk/>
            <pc:sldMk cId="3933649914" sldId="337"/>
            <ac:picMk id="21" creationId="{372F4997-E536-49EF-A8FC-DB6CE6F50ECD}"/>
          </ac:picMkLst>
        </pc:picChg>
        <pc:picChg chg="del">
          <ac:chgData name="viswanath gopalakrishnan" userId="0291d92d5a8006f9" providerId="LiveId" clId="{B46DE3E1-A725-494A-9ACE-97A08A4F0161}" dt="2020-08-03T06:08:34.461" v="864" actId="478"/>
          <ac:picMkLst>
            <pc:docMk/>
            <pc:sldMk cId="3933649914" sldId="337"/>
            <ac:picMk id="22" creationId="{5FEA5B22-FB62-4F78-AA64-A5E4400CECAC}"/>
          </ac:picMkLst>
        </pc:picChg>
        <pc:picChg chg="del">
          <ac:chgData name="viswanath gopalakrishnan" userId="0291d92d5a8006f9" providerId="LiveId" clId="{B46DE3E1-A725-494A-9ACE-97A08A4F0161}" dt="2020-08-03T06:08:31.726" v="863" actId="478"/>
          <ac:picMkLst>
            <pc:docMk/>
            <pc:sldMk cId="3933649914" sldId="337"/>
            <ac:picMk id="23" creationId="{6109744F-89F6-42B9-A2B6-67CB85A31CB6}"/>
          </ac:picMkLst>
        </pc:picChg>
        <pc:picChg chg="del">
          <ac:chgData name="viswanath gopalakrishnan" userId="0291d92d5a8006f9" providerId="LiveId" clId="{B46DE3E1-A725-494A-9ACE-97A08A4F0161}" dt="2020-08-03T06:08:31.726" v="863" actId="478"/>
          <ac:picMkLst>
            <pc:docMk/>
            <pc:sldMk cId="3933649914" sldId="337"/>
            <ac:picMk id="26" creationId="{B6279A8D-424F-4315-9513-8F594449C388}"/>
          </ac:picMkLst>
        </pc:picChg>
        <pc:picChg chg="del">
          <ac:chgData name="viswanath gopalakrishnan" userId="0291d92d5a8006f9" providerId="LiveId" clId="{B46DE3E1-A725-494A-9ACE-97A08A4F0161}" dt="2020-08-03T06:08:31.726" v="863" actId="478"/>
          <ac:picMkLst>
            <pc:docMk/>
            <pc:sldMk cId="3933649914" sldId="337"/>
            <ac:picMk id="28" creationId="{6173611E-C581-47A5-8CB8-BA46D348CD5A}"/>
          </ac:picMkLst>
        </pc:picChg>
        <pc:picChg chg="del">
          <ac:chgData name="viswanath gopalakrishnan" userId="0291d92d5a8006f9" providerId="LiveId" clId="{B46DE3E1-A725-494A-9ACE-97A08A4F0161}" dt="2020-08-03T06:08:31.726" v="863" actId="478"/>
          <ac:picMkLst>
            <pc:docMk/>
            <pc:sldMk cId="3933649914" sldId="337"/>
            <ac:picMk id="29" creationId="{1E33255E-2CC0-4C8F-B7B2-C6AE9F388107}"/>
          </ac:picMkLst>
        </pc:picChg>
        <pc:picChg chg="del">
          <ac:chgData name="viswanath gopalakrishnan" userId="0291d92d5a8006f9" providerId="LiveId" clId="{B46DE3E1-A725-494A-9ACE-97A08A4F0161}" dt="2020-08-03T06:08:31.726" v="863" actId="478"/>
          <ac:picMkLst>
            <pc:docMk/>
            <pc:sldMk cId="3933649914" sldId="337"/>
            <ac:picMk id="30" creationId="{3D6AB293-1513-4D6C-8756-863BD8847686}"/>
          </ac:picMkLst>
        </pc:picChg>
      </pc:sldChg>
      <pc:sldChg chg="del">
        <pc:chgData name="viswanath gopalakrishnan" userId="0291d92d5a8006f9" providerId="LiveId" clId="{B46DE3E1-A725-494A-9ACE-97A08A4F0161}" dt="2020-07-27T09:31:17.729" v="109" actId="47"/>
        <pc:sldMkLst>
          <pc:docMk/>
          <pc:sldMk cId="575611069" sldId="338"/>
        </pc:sldMkLst>
      </pc:sldChg>
      <pc:sldChg chg="addSp delSp modSp add mod addAnim delAnim modAnim">
        <pc:chgData name="viswanath gopalakrishnan" userId="0291d92d5a8006f9" providerId="LiveId" clId="{B46DE3E1-A725-494A-9ACE-97A08A4F0161}" dt="2020-08-03T07:12:37.858" v="1465" actId="1076"/>
        <pc:sldMkLst>
          <pc:docMk/>
          <pc:sldMk cId="3795736393" sldId="338"/>
        </pc:sldMkLst>
        <pc:spChg chg="mod">
          <ac:chgData name="viswanath gopalakrishnan" userId="0291d92d5a8006f9" providerId="LiveId" clId="{B46DE3E1-A725-494A-9ACE-97A08A4F0161}" dt="2020-08-03T06:24:54.494" v="1086" actId="20577"/>
          <ac:spMkLst>
            <pc:docMk/>
            <pc:sldMk cId="3795736393" sldId="338"/>
            <ac:spMk id="2" creationId="{B1294D20-5533-481C-A381-BD921BBDA10F}"/>
          </ac:spMkLst>
        </pc:spChg>
        <pc:spChg chg="del">
          <ac:chgData name="viswanath gopalakrishnan" userId="0291d92d5a8006f9" providerId="LiveId" clId="{B46DE3E1-A725-494A-9ACE-97A08A4F0161}" dt="2020-08-03T06:25:04.663" v="1087" actId="478"/>
          <ac:spMkLst>
            <pc:docMk/>
            <pc:sldMk cId="3795736393" sldId="338"/>
            <ac:spMk id="8" creationId="{BA84C11E-AA05-4B08-BEB6-8FC89AB2181B}"/>
          </ac:spMkLst>
        </pc:spChg>
        <pc:spChg chg="del">
          <ac:chgData name="viswanath gopalakrishnan" userId="0291d92d5a8006f9" providerId="LiveId" clId="{B46DE3E1-A725-494A-9ACE-97A08A4F0161}" dt="2020-08-03T06:25:04.663" v="1087" actId="478"/>
          <ac:spMkLst>
            <pc:docMk/>
            <pc:sldMk cId="3795736393" sldId="338"/>
            <ac:spMk id="11" creationId="{89913E51-1B5F-45D1-AA57-EC7017560BC4}"/>
          </ac:spMkLst>
        </pc:spChg>
        <pc:spChg chg="add mod">
          <ac:chgData name="viswanath gopalakrishnan" userId="0291d92d5a8006f9" providerId="LiveId" clId="{B46DE3E1-A725-494A-9ACE-97A08A4F0161}" dt="2020-08-03T06:59:58.582" v="1341" actId="1076"/>
          <ac:spMkLst>
            <pc:docMk/>
            <pc:sldMk cId="3795736393" sldId="338"/>
            <ac:spMk id="12" creationId="{848D8377-D16E-4FAD-9C5E-0CEC02970DB9}"/>
          </ac:spMkLst>
        </pc:spChg>
        <pc:spChg chg="del">
          <ac:chgData name="viswanath gopalakrishnan" userId="0291d92d5a8006f9" providerId="LiveId" clId="{B46DE3E1-A725-494A-9ACE-97A08A4F0161}" dt="2020-08-03T06:25:04.663" v="1087" actId="478"/>
          <ac:spMkLst>
            <pc:docMk/>
            <pc:sldMk cId="3795736393" sldId="338"/>
            <ac:spMk id="13" creationId="{967F6EA2-833A-4F15-A53A-8961B6D5AB38}"/>
          </ac:spMkLst>
        </pc:spChg>
        <pc:spChg chg="add mod">
          <ac:chgData name="viswanath gopalakrishnan" userId="0291d92d5a8006f9" providerId="LiveId" clId="{B46DE3E1-A725-494A-9ACE-97A08A4F0161}" dt="2020-08-03T06:59:09.260" v="1333" actId="1076"/>
          <ac:spMkLst>
            <pc:docMk/>
            <pc:sldMk cId="3795736393" sldId="338"/>
            <ac:spMk id="18" creationId="{195526CD-8175-402E-805F-693A8A393E0D}"/>
          </ac:spMkLst>
        </pc:spChg>
        <pc:spChg chg="del mod">
          <ac:chgData name="viswanath gopalakrishnan" userId="0291d92d5a8006f9" providerId="LiveId" clId="{B46DE3E1-A725-494A-9ACE-97A08A4F0161}" dt="2020-08-03T06:48:10.111" v="1203" actId="478"/>
          <ac:spMkLst>
            <pc:docMk/>
            <pc:sldMk cId="3795736393" sldId="338"/>
            <ac:spMk id="20" creationId="{53E5B9A4-2E24-4E1A-8BB8-B2F32F499F7E}"/>
          </ac:spMkLst>
        </pc:spChg>
        <pc:spChg chg="mod">
          <ac:chgData name="viswanath gopalakrishnan" userId="0291d92d5a8006f9" providerId="LiveId" clId="{B46DE3E1-A725-494A-9ACE-97A08A4F0161}" dt="2020-08-03T06:59:15.340" v="1335" actId="1076"/>
          <ac:spMkLst>
            <pc:docMk/>
            <pc:sldMk cId="3795736393" sldId="338"/>
            <ac:spMk id="22" creationId="{A2869527-A75B-4C48-B931-0DC7BA687F27}"/>
          </ac:spMkLst>
        </pc:spChg>
        <pc:spChg chg="del">
          <ac:chgData name="viswanath gopalakrishnan" userId="0291d92d5a8006f9" providerId="LiveId" clId="{B46DE3E1-A725-494A-9ACE-97A08A4F0161}" dt="2020-08-03T06:25:04.663" v="1087" actId="478"/>
          <ac:spMkLst>
            <pc:docMk/>
            <pc:sldMk cId="3795736393" sldId="338"/>
            <ac:spMk id="24" creationId="{4E3E0505-37A4-4739-898B-0E3ED78A8C2D}"/>
          </ac:spMkLst>
        </pc:spChg>
        <pc:spChg chg="mod">
          <ac:chgData name="viswanath gopalakrishnan" userId="0291d92d5a8006f9" providerId="LiveId" clId="{B46DE3E1-A725-494A-9ACE-97A08A4F0161}" dt="2020-08-03T06:45:55.697" v="1177" actId="20577"/>
          <ac:spMkLst>
            <pc:docMk/>
            <pc:sldMk cId="3795736393" sldId="338"/>
            <ac:spMk id="26" creationId="{A1F17A49-3947-46FB-944F-F9A4B75DDA9F}"/>
          </ac:spMkLst>
        </pc:spChg>
        <pc:spChg chg="mod">
          <ac:chgData name="viswanath gopalakrishnan" userId="0291d92d5a8006f9" providerId="LiveId" clId="{B46DE3E1-A725-494A-9ACE-97A08A4F0161}" dt="2020-08-03T06:45:55.697" v="1177" actId="20577"/>
          <ac:spMkLst>
            <pc:docMk/>
            <pc:sldMk cId="3795736393" sldId="338"/>
            <ac:spMk id="27" creationId="{D1BCC92E-FC8C-4CEA-9D93-5AF229E1D888}"/>
          </ac:spMkLst>
        </pc:spChg>
        <pc:spChg chg="mod">
          <ac:chgData name="viswanath gopalakrishnan" userId="0291d92d5a8006f9" providerId="LiveId" clId="{B46DE3E1-A725-494A-9ACE-97A08A4F0161}" dt="2020-08-03T06:44:31.570" v="1167"/>
          <ac:spMkLst>
            <pc:docMk/>
            <pc:sldMk cId="3795736393" sldId="338"/>
            <ac:spMk id="29" creationId="{44FB40F9-623D-493A-900C-C3C1FD7F00B9}"/>
          </ac:spMkLst>
        </pc:spChg>
        <pc:spChg chg="mod">
          <ac:chgData name="viswanath gopalakrishnan" userId="0291d92d5a8006f9" providerId="LiveId" clId="{B46DE3E1-A725-494A-9ACE-97A08A4F0161}" dt="2020-08-03T06:44:31.570" v="1167"/>
          <ac:spMkLst>
            <pc:docMk/>
            <pc:sldMk cId="3795736393" sldId="338"/>
            <ac:spMk id="30" creationId="{9BA3F81B-B3E6-4407-8EE2-59A4025DC815}"/>
          </ac:spMkLst>
        </pc:spChg>
        <pc:spChg chg="del">
          <ac:chgData name="viswanath gopalakrishnan" userId="0291d92d5a8006f9" providerId="LiveId" clId="{B46DE3E1-A725-494A-9ACE-97A08A4F0161}" dt="2020-08-03T06:25:04.663" v="1087" actId="478"/>
          <ac:spMkLst>
            <pc:docMk/>
            <pc:sldMk cId="3795736393" sldId="338"/>
            <ac:spMk id="31" creationId="{50F1BCAF-45C9-402E-BD61-BA0EF2873B34}"/>
          </ac:spMkLst>
        </pc:spChg>
        <pc:spChg chg="del">
          <ac:chgData name="viswanath gopalakrishnan" userId="0291d92d5a8006f9" providerId="LiveId" clId="{B46DE3E1-A725-494A-9ACE-97A08A4F0161}" dt="2020-08-03T06:25:04.663" v="1087" actId="478"/>
          <ac:spMkLst>
            <pc:docMk/>
            <pc:sldMk cId="3795736393" sldId="338"/>
            <ac:spMk id="32" creationId="{D9B565F5-BEED-45BE-ADA3-85E6B67720BE}"/>
          </ac:spMkLst>
        </pc:spChg>
        <pc:spChg chg="del">
          <ac:chgData name="viswanath gopalakrishnan" userId="0291d92d5a8006f9" providerId="LiveId" clId="{B46DE3E1-A725-494A-9ACE-97A08A4F0161}" dt="2020-08-03T06:25:04.663" v="1087" actId="478"/>
          <ac:spMkLst>
            <pc:docMk/>
            <pc:sldMk cId="3795736393" sldId="338"/>
            <ac:spMk id="33" creationId="{1D837578-58E1-4B71-A042-5B1D5ED40934}"/>
          </ac:spMkLst>
        </pc:spChg>
        <pc:spChg chg="add del mod">
          <ac:chgData name="viswanath gopalakrishnan" userId="0291d92d5a8006f9" providerId="LiveId" clId="{B46DE3E1-A725-494A-9ACE-97A08A4F0161}" dt="2020-08-03T06:46:39.408" v="1179" actId="478"/>
          <ac:spMkLst>
            <pc:docMk/>
            <pc:sldMk cId="3795736393" sldId="338"/>
            <ac:spMk id="34" creationId="{01864993-04B3-4394-9689-737C9585C4CC}"/>
          </ac:spMkLst>
        </pc:spChg>
        <pc:spChg chg="add mod">
          <ac:chgData name="viswanath gopalakrishnan" userId="0291d92d5a8006f9" providerId="LiveId" clId="{B46DE3E1-A725-494A-9ACE-97A08A4F0161}" dt="2020-08-03T06:59:12.168" v="1334" actId="1076"/>
          <ac:spMkLst>
            <pc:docMk/>
            <pc:sldMk cId="3795736393" sldId="338"/>
            <ac:spMk id="35" creationId="{B6DF61FD-D820-418D-B65A-76F45914B187}"/>
          </ac:spMkLst>
        </pc:spChg>
        <pc:spChg chg="add mod">
          <ac:chgData name="viswanath gopalakrishnan" userId="0291d92d5a8006f9" providerId="LiveId" clId="{B46DE3E1-A725-494A-9ACE-97A08A4F0161}" dt="2020-08-03T06:52:30.970" v="1312" actId="164"/>
          <ac:spMkLst>
            <pc:docMk/>
            <pc:sldMk cId="3795736393" sldId="338"/>
            <ac:spMk id="37" creationId="{B8041EB5-C2B3-484D-837B-CCAD07C9108F}"/>
          </ac:spMkLst>
        </pc:spChg>
        <pc:spChg chg="add mod">
          <ac:chgData name="viswanath gopalakrishnan" userId="0291d92d5a8006f9" providerId="LiveId" clId="{B46DE3E1-A725-494A-9ACE-97A08A4F0161}" dt="2020-08-03T07:00:09.516" v="1344" actId="1076"/>
          <ac:spMkLst>
            <pc:docMk/>
            <pc:sldMk cId="3795736393" sldId="338"/>
            <ac:spMk id="39" creationId="{7541C19D-8271-4F57-9D1B-15D83B09611B}"/>
          </ac:spMkLst>
        </pc:spChg>
        <pc:spChg chg="add mod">
          <ac:chgData name="viswanath gopalakrishnan" userId="0291d92d5a8006f9" providerId="LiveId" clId="{B46DE3E1-A725-494A-9ACE-97A08A4F0161}" dt="2020-08-03T07:10:23.258" v="1387" actId="20577"/>
          <ac:spMkLst>
            <pc:docMk/>
            <pc:sldMk cId="3795736393" sldId="338"/>
            <ac:spMk id="42" creationId="{A7759CAA-58A0-49C6-B9F9-E39EC5A7B936}"/>
          </ac:spMkLst>
        </pc:spChg>
        <pc:spChg chg="mod">
          <ac:chgData name="viswanath gopalakrishnan" userId="0291d92d5a8006f9" providerId="LiveId" clId="{B46DE3E1-A725-494A-9ACE-97A08A4F0161}" dt="2020-08-03T07:10:37.919" v="1388"/>
          <ac:spMkLst>
            <pc:docMk/>
            <pc:sldMk cId="3795736393" sldId="338"/>
            <ac:spMk id="44" creationId="{576E5165-E648-4202-9528-DB7D9F8EA7FE}"/>
          </ac:spMkLst>
        </pc:spChg>
        <pc:spChg chg="mod">
          <ac:chgData name="viswanath gopalakrishnan" userId="0291d92d5a8006f9" providerId="LiveId" clId="{B46DE3E1-A725-494A-9ACE-97A08A4F0161}" dt="2020-08-03T07:10:37.919" v="1388"/>
          <ac:spMkLst>
            <pc:docMk/>
            <pc:sldMk cId="3795736393" sldId="338"/>
            <ac:spMk id="45" creationId="{856B2480-0BE5-4B67-BA3E-CD0055243663}"/>
          </ac:spMkLst>
        </pc:spChg>
        <pc:spChg chg="mod">
          <ac:chgData name="viswanath gopalakrishnan" userId="0291d92d5a8006f9" providerId="LiveId" clId="{B46DE3E1-A725-494A-9ACE-97A08A4F0161}" dt="2020-08-03T07:10:37.919" v="1388"/>
          <ac:spMkLst>
            <pc:docMk/>
            <pc:sldMk cId="3795736393" sldId="338"/>
            <ac:spMk id="46" creationId="{2316F262-2FD9-4016-9525-335D8372F9FA}"/>
          </ac:spMkLst>
        </pc:spChg>
        <pc:spChg chg="mod">
          <ac:chgData name="viswanath gopalakrishnan" userId="0291d92d5a8006f9" providerId="LiveId" clId="{B46DE3E1-A725-494A-9ACE-97A08A4F0161}" dt="2020-08-03T07:10:37.919" v="1388"/>
          <ac:spMkLst>
            <pc:docMk/>
            <pc:sldMk cId="3795736393" sldId="338"/>
            <ac:spMk id="47" creationId="{63886CF0-524F-4A1C-86B6-FBDFC7B53C7D}"/>
          </ac:spMkLst>
        </pc:spChg>
        <pc:spChg chg="mod">
          <ac:chgData name="viswanath gopalakrishnan" userId="0291d92d5a8006f9" providerId="LiveId" clId="{B46DE3E1-A725-494A-9ACE-97A08A4F0161}" dt="2020-08-03T07:10:37.919" v="1388"/>
          <ac:spMkLst>
            <pc:docMk/>
            <pc:sldMk cId="3795736393" sldId="338"/>
            <ac:spMk id="48" creationId="{5C19703D-8735-4851-8297-6EF05DFC6042}"/>
          </ac:spMkLst>
        </pc:spChg>
        <pc:spChg chg="mod">
          <ac:chgData name="viswanath gopalakrishnan" userId="0291d92d5a8006f9" providerId="LiveId" clId="{B46DE3E1-A725-494A-9ACE-97A08A4F0161}" dt="2020-08-03T07:10:37.919" v="1388"/>
          <ac:spMkLst>
            <pc:docMk/>
            <pc:sldMk cId="3795736393" sldId="338"/>
            <ac:spMk id="49" creationId="{D3AD7896-41CB-41CD-BDF7-44B39757C815}"/>
          </ac:spMkLst>
        </pc:spChg>
        <pc:spChg chg="mod">
          <ac:chgData name="viswanath gopalakrishnan" userId="0291d92d5a8006f9" providerId="LiveId" clId="{B46DE3E1-A725-494A-9ACE-97A08A4F0161}" dt="2020-08-03T07:10:37.919" v="1388"/>
          <ac:spMkLst>
            <pc:docMk/>
            <pc:sldMk cId="3795736393" sldId="338"/>
            <ac:spMk id="50" creationId="{ED28E8DC-42AB-4BA3-AB26-8972FA7DB06C}"/>
          </ac:spMkLst>
        </pc:spChg>
        <pc:spChg chg="mod">
          <ac:chgData name="viswanath gopalakrishnan" userId="0291d92d5a8006f9" providerId="LiveId" clId="{B46DE3E1-A725-494A-9ACE-97A08A4F0161}" dt="2020-08-03T07:10:37.919" v="1388"/>
          <ac:spMkLst>
            <pc:docMk/>
            <pc:sldMk cId="3795736393" sldId="338"/>
            <ac:spMk id="51" creationId="{DC58C8BB-33D8-489B-B46C-849676DC200E}"/>
          </ac:spMkLst>
        </pc:spChg>
        <pc:spChg chg="mod">
          <ac:chgData name="viswanath gopalakrishnan" userId="0291d92d5a8006f9" providerId="LiveId" clId="{B46DE3E1-A725-494A-9ACE-97A08A4F0161}" dt="2020-08-03T07:10:37.919" v="1388"/>
          <ac:spMkLst>
            <pc:docMk/>
            <pc:sldMk cId="3795736393" sldId="338"/>
            <ac:spMk id="52" creationId="{6F20D862-E955-43EC-8777-52E297030F3B}"/>
          </ac:spMkLst>
        </pc:spChg>
        <pc:spChg chg="mod">
          <ac:chgData name="viswanath gopalakrishnan" userId="0291d92d5a8006f9" providerId="LiveId" clId="{B46DE3E1-A725-494A-9ACE-97A08A4F0161}" dt="2020-08-03T07:10:37.919" v="1388"/>
          <ac:spMkLst>
            <pc:docMk/>
            <pc:sldMk cId="3795736393" sldId="338"/>
            <ac:spMk id="53" creationId="{7EBAA7A1-04E4-4F72-BEB3-2FB347B168CE}"/>
          </ac:spMkLst>
        </pc:spChg>
        <pc:spChg chg="mod">
          <ac:chgData name="viswanath gopalakrishnan" userId="0291d92d5a8006f9" providerId="LiveId" clId="{B46DE3E1-A725-494A-9ACE-97A08A4F0161}" dt="2020-08-03T07:10:37.919" v="1388"/>
          <ac:spMkLst>
            <pc:docMk/>
            <pc:sldMk cId="3795736393" sldId="338"/>
            <ac:spMk id="54" creationId="{05DB134A-2D2A-4520-9F17-8EB15669699A}"/>
          </ac:spMkLst>
        </pc:spChg>
        <pc:spChg chg="mod">
          <ac:chgData name="viswanath gopalakrishnan" userId="0291d92d5a8006f9" providerId="LiveId" clId="{B46DE3E1-A725-494A-9ACE-97A08A4F0161}" dt="2020-08-03T07:10:37.919" v="1388"/>
          <ac:spMkLst>
            <pc:docMk/>
            <pc:sldMk cId="3795736393" sldId="338"/>
            <ac:spMk id="55" creationId="{4F87003E-902A-4D83-ABD8-FB0FB8CD637C}"/>
          </ac:spMkLst>
        </pc:spChg>
        <pc:spChg chg="mod">
          <ac:chgData name="viswanath gopalakrishnan" userId="0291d92d5a8006f9" providerId="LiveId" clId="{B46DE3E1-A725-494A-9ACE-97A08A4F0161}" dt="2020-08-03T07:10:37.919" v="1388"/>
          <ac:spMkLst>
            <pc:docMk/>
            <pc:sldMk cId="3795736393" sldId="338"/>
            <ac:spMk id="56" creationId="{C0E63871-17DC-4240-B5A8-B75D563F8646}"/>
          </ac:spMkLst>
        </pc:spChg>
        <pc:spChg chg="mod">
          <ac:chgData name="viswanath gopalakrishnan" userId="0291d92d5a8006f9" providerId="LiveId" clId="{B46DE3E1-A725-494A-9ACE-97A08A4F0161}" dt="2020-08-03T07:10:37.919" v="1388"/>
          <ac:spMkLst>
            <pc:docMk/>
            <pc:sldMk cId="3795736393" sldId="338"/>
            <ac:spMk id="57" creationId="{2597B029-9186-48BC-BB5A-650E8005D6F5}"/>
          </ac:spMkLst>
        </pc:spChg>
        <pc:spChg chg="mod">
          <ac:chgData name="viswanath gopalakrishnan" userId="0291d92d5a8006f9" providerId="LiveId" clId="{B46DE3E1-A725-494A-9ACE-97A08A4F0161}" dt="2020-08-03T07:10:37.919" v="1388"/>
          <ac:spMkLst>
            <pc:docMk/>
            <pc:sldMk cId="3795736393" sldId="338"/>
            <ac:spMk id="58" creationId="{1AA88289-02B5-4AF6-B162-4A9B8C00E2CB}"/>
          </ac:spMkLst>
        </pc:spChg>
        <pc:spChg chg="mod">
          <ac:chgData name="viswanath gopalakrishnan" userId="0291d92d5a8006f9" providerId="LiveId" clId="{B46DE3E1-A725-494A-9ACE-97A08A4F0161}" dt="2020-08-03T07:10:37.919" v="1388"/>
          <ac:spMkLst>
            <pc:docMk/>
            <pc:sldMk cId="3795736393" sldId="338"/>
            <ac:spMk id="59" creationId="{47C60337-7DA3-4F8E-B0B5-BF38F9821FB3}"/>
          </ac:spMkLst>
        </pc:spChg>
        <pc:spChg chg="mod">
          <ac:chgData name="viswanath gopalakrishnan" userId="0291d92d5a8006f9" providerId="LiveId" clId="{B46DE3E1-A725-494A-9ACE-97A08A4F0161}" dt="2020-08-03T07:10:37.919" v="1388"/>
          <ac:spMkLst>
            <pc:docMk/>
            <pc:sldMk cId="3795736393" sldId="338"/>
            <ac:spMk id="60" creationId="{90C2F38E-2878-4933-9139-1AF1230F225B}"/>
          </ac:spMkLst>
        </pc:spChg>
        <pc:spChg chg="mod">
          <ac:chgData name="viswanath gopalakrishnan" userId="0291d92d5a8006f9" providerId="LiveId" clId="{B46DE3E1-A725-494A-9ACE-97A08A4F0161}" dt="2020-08-03T07:10:37.919" v="1388"/>
          <ac:spMkLst>
            <pc:docMk/>
            <pc:sldMk cId="3795736393" sldId="338"/>
            <ac:spMk id="61" creationId="{23B5811B-8354-499D-A976-6561D36E57D3}"/>
          </ac:spMkLst>
        </pc:spChg>
        <pc:spChg chg="mod">
          <ac:chgData name="viswanath gopalakrishnan" userId="0291d92d5a8006f9" providerId="LiveId" clId="{B46DE3E1-A725-494A-9ACE-97A08A4F0161}" dt="2020-08-03T07:10:37.919" v="1388"/>
          <ac:spMkLst>
            <pc:docMk/>
            <pc:sldMk cId="3795736393" sldId="338"/>
            <ac:spMk id="62" creationId="{730D0001-05C7-450B-89BB-0175FB84B254}"/>
          </ac:spMkLst>
        </pc:spChg>
        <pc:spChg chg="mod">
          <ac:chgData name="viswanath gopalakrishnan" userId="0291d92d5a8006f9" providerId="LiveId" clId="{B46DE3E1-A725-494A-9ACE-97A08A4F0161}" dt="2020-08-03T07:10:37.919" v="1388"/>
          <ac:spMkLst>
            <pc:docMk/>
            <pc:sldMk cId="3795736393" sldId="338"/>
            <ac:spMk id="63" creationId="{3E468148-51B7-4DD1-9B78-0A9E7CAE3136}"/>
          </ac:spMkLst>
        </pc:spChg>
        <pc:spChg chg="mod">
          <ac:chgData name="viswanath gopalakrishnan" userId="0291d92d5a8006f9" providerId="LiveId" clId="{B46DE3E1-A725-494A-9ACE-97A08A4F0161}" dt="2020-08-03T07:10:37.919" v="1388"/>
          <ac:spMkLst>
            <pc:docMk/>
            <pc:sldMk cId="3795736393" sldId="338"/>
            <ac:spMk id="64" creationId="{60E52A3F-6979-491E-9E8B-A5FA5471CA10}"/>
          </ac:spMkLst>
        </pc:spChg>
        <pc:spChg chg="mod">
          <ac:chgData name="viswanath gopalakrishnan" userId="0291d92d5a8006f9" providerId="LiveId" clId="{B46DE3E1-A725-494A-9ACE-97A08A4F0161}" dt="2020-08-03T07:10:37.919" v="1388"/>
          <ac:spMkLst>
            <pc:docMk/>
            <pc:sldMk cId="3795736393" sldId="338"/>
            <ac:spMk id="65" creationId="{567FB580-04B4-4784-980A-65765372D88D}"/>
          </ac:spMkLst>
        </pc:spChg>
        <pc:spChg chg="mod">
          <ac:chgData name="viswanath gopalakrishnan" userId="0291d92d5a8006f9" providerId="LiveId" clId="{B46DE3E1-A725-494A-9ACE-97A08A4F0161}" dt="2020-08-03T07:10:37.919" v="1388"/>
          <ac:spMkLst>
            <pc:docMk/>
            <pc:sldMk cId="3795736393" sldId="338"/>
            <ac:spMk id="66" creationId="{7E2AB30A-38C0-4101-91B0-985AB81D4311}"/>
          </ac:spMkLst>
        </pc:spChg>
        <pc:spChg chg="mod">
          <ac:chgData name="viswanath gopalakrishnan" userId="0291d92d5a8006f9" providerId="LiveId" clId="{B46DE3E1-A725-494A-9ACE-97A08A4F0161}" dt="2020-08-03T07:10:37.919" v="1388"/>
          <ac:spMkLst>
            <pc:docMk/>
            <pc:sldMk cId="3795736393" sldId="338"/>
            <ac:spMk id="67" creationId="{C1FD72B9-E791-48B8-A66A-E207A54128FF}"/>
          </ac:spMkLst>
        </pc:spChg>
        <pc:spChg chg="mod">
          <ac:chgData name="viswanath gopalakrishnan" userId="0291d92d5a8006f9" providerId="LiveId" clId="{B46DE3E1-A725-494A-9ACE-97A08A4F0161}" dt="2020-08-03T07:10:37.919" v="1388"/>
          <ac:spMkLst>
            <pc:docMk/>
            <pc:sldMk cId="3795736393" sldId="338"/>
            <ac:spMk id="68" creationId="{385BE591-A988-453F-ACD6-110EDDE4D56B}"/>
          </ac:spMkLst>
        </pc:spChg>
        <pc:spChg chg="add del mod">
          <ac:chgData name="viswanath gopalakrishnan" userId="0291d92d5a8006f9" providerId="LiveId" clId="{B46DE3E1-A725-494A-9ACE-97A08A4F0161}" dt="2020-08-03T07:10:50.814" v="1393" actId="478"/>
          <ac:spMkLst>
            <pc:docMk/>
            <pc:sldMk cId="3795736393" sldId="338"/>
            <ac:spMk id="69" creationId="{DD06961D-A2C5-4774-9449-71B9EB0F07D5}"/>
          </ac:spMkLst>
        </pc:spChg>
        <pc:spChg chg="add mod">
          <ac:chgData name="viswanath gopalakrishnan" userId="0291d92d5a8006f9" providerId="LiveId" clId="{B46DE3E1-A725-494A-9ACE-97A08A4F0161}" dt="2020-08-03T07:12:00.264" v="1420" actId="1076"/>
          <ac:spMkLst>
            <pc:docMk/>
            <pc:sldMk cId="3795736393" sldId="338"/>
            <ac:spMk id="70" creationId="{04388674-7C7E-47ED-AD2E-A77FBE768858}"/>
          </ac:spMkLst>
        </pc:spChg>
        <pc:spChg chg="add mod">
          <ac:chgData name="viswanath gopalakrishnan" userId="0291d92d5a8006f9" providerId="LiveId" clId="{B46DE3E1-A725-494A-9ACE-97A08A4F0161}" dt="2020-08-03T07:12:37.858" v="1465" actId="1076"/>
          <ac:spMkLst>
            <pc:docMk/>
            <pc:sldMk cId="3795736393" sldId="338"/>
            <ac:spMk id="71" creationId="{7B846528-89FB-4A38-AC3F-F4BFD39E8AA6}"/>
          </ac:spMkLst>
        </pc:spChg>
        <pc:grpChg chg="add mod">
          <ac:chgData name="viswanath gopalakrishnan" userId="0291d92d5a8006f9" providerId="LiveId" clId="{B46DE3E1-A725-494A-9ACE-97A08A4F0161}" dt="2020-08-03T06:59:12.168" v="1334" actId="1076"/>
          <ac:grpSpMkLst>
            <pc:docMk/>
            <pc:sldMk cId="3795736393" sldId="338"/>
            <ac:grpSpMk id="25" creationId="{E5047B65-2883-4854-95B9-89EE62BE2844}"/>
          </ac:grpSpMkLst>
        </pc:grpChg>
        <pc:grpChg chg="add del mod">
          <ac:chgData name="viswanath gopalakrishnan" userId="0291d92d5a8006f9" providerId="LiveId" clId="{B46DE3E1-A725-494A-9ACE-97A08A4F0161}" dt="2020-08-03T06:44:34.154" v="1168" actId="478"/>
          <ac:grpSpMkLst>
            <pc:docMk/>
            <pc:sldMk cId="3795736393" sldId="338"/>
            <ac:grpSpMk id="28" creationId="{19DEEBC9-80A6-4A75-8871-7280B5A04E58}"/>
          </ac:grpSpMkLst>
        </pc:grpChg>
        <pc:grpChg chg="add mod">
          <ac:chgData name="viswanath gopalakrishnan" userId="0291d92d5a8006f9" providerId="LiveId" clId="{B46DE3E1-A725-494A-9ACE-97A08A4F0161}" dt="2020-08-03T06:59:15.340" v="1335" actId="1076"/>
          <ac:grpSpMkLst>
            <pc:docMk/>
            <pc:sldMk cId="3795736393" sldId="338"/>
            <ac:grpSpMk id="38" creationId="{19797B8F-EBD2-4D52-9023-80DBF01EE800}"/>
          </ac:grpSpMkLst>
        </pc:grpChg>
        <pc:grpChg chg="add del mod">
          <ac:chgData name="viswanath gopalakrishnan" userId="0291d92d5a8006f9" providerId="LiveId" clId="{B46DE3E1-A725-494A-9ACE-97A08A4F0161}" dt="2020-08-03T07:10:53.840" v="1394" actId="1076"/>
          <ac:grpSpMkLst>
            <pc:docMk/>
            <pc:sldMk cId="3795736393" sldId="338"/>
            <ac:grpSpMk id="43" creationId="{388D2F59-2B25-432A-B468-8A061C509C9A}"/>
          </ac:grpSpMkLst>
        </pc:grpChg>
        <pc:picChg chg="del">
          <ac:chgData name="viswanath gopalakrishnan" userId="0291d92d5a8006f9" providerId="LiveId" clId="{B46DE3E1-A725-494A-9ACE-97A08A4F0161}" dt="2020-08-03T06:25:04.663" v="1087" actId="478"/>
          <ac:picMkLst>
            <pc:docMk/>
            <pc:sldMk cId="3795736393" sldId="338"/>
            <ac:picMk id="3" creationId="{06FFE4BC-DDF5-4CA3-9CF1-3E8818FBE933}"/>
          </ac:picMkLst>
        </pc:picChg>
        <pc:picChg chg="add mod">
          <ac:chgData name="viswanath gopalakrishnan" userId="0291d92d5a8006f9" providerId="LiveId" clId="{B46DE3E1-A725-494A-9ACE-97A08A4F0161}" dt="2020-08-03T06:59:53.520" v="1339" actId="1076"/>
          <ac:picMkLst>
            <pc:docMk/>
            <pc:sldMk cId="3795736393" sldId="338"/>
            <ac:picMk id="4" creationId="{E2310C98-A7E0-4A73-9773-10A505931195}"/>
          </ac:picMkLst>
        </pc:picChg>
        <pc:picChg chg="del">
          <ac:chgData name="viswanath gopalakrishnan" userId="0291d92d5a8006f9" providerId="LiveId" clId="{B46DE3E1-A725-494A-9ACE-97A08A4F0161}" dt="2020-08-03T06:25:04.663" v="1087" actId="478"/>
          <ac:picMkLst>
            <pc:docMk/>
            <pc:sldMk cId="3795736393" sldId="338"/>
            <ac:picMk id="5" creationId="{38E9CF0C-8A6A-4E4D-986C-E32100F0A992}"/>
          </ac:picMkLst>
        </pc:picChg>
        <pc:picChg chg="add del">
          <ac:chgData name="viswanath gopalakrishnan" userId="0291d92d5a8006f9" providerId="LiveId" clId="{B46DE3E1-A725-494A-9ACE-97A08A4F0161}" dt="2020-08-03T06:32:03.828" v="1091" actId="478"/>
          <ac:picMkLst>
            <pc:docMk/>
            <pc:sldMk cId="3795736393" sldId="338"/>
            <ac:picMk id="6" creationId="{03DC3B3E-CF98-48B0-9B3F-4D511F85C763}"/>
          </ac:picMkLst>
        </pc:picChg>
        <pc:picChg chg="del">
          <ac:chgData name="viswanath gopalakrishnan" userId="0291d92d5a8006f9" providerId="LiveId" clId="{B46DE3E1-A725-494A-9ACE-97A08A4F0161}" dt="2020-08-03T06:25:04.663" v="1087" actId="478"/>
          <ac:picMkLst>
            <pc:docMk/>
            <pc:sldMk cId="3795736393" sldId="338"/>
            <ac:picMk id="7" creationId="{043EA5E1-C4FD-4AEB-AA90-D8DB4DED9CB8}"/>
          </ac:picMkLst>
        </pc:picChg>
        <pc:picChg chg="add mod">
          <ac:chgData name="viswanath gopalakrishnan" userId="0291d92d5a8006f9" providerId="LiveId" clId="{B46DE3E1-A725-494A-9ACE-97A08A4F0161}" dt="2020-08-03T06:59:56.200" v="1340" actId="1076"/>
          <ac:picMkLst>
            <pc:docMk/>
            <pc:sldMk cId="3795736393" sldId="338"/>
            <ac:picMk id="9" creationId="{E4062F5A-19E0-425A-BC7B-95969CE5CB03}"/>
          </ac:picMkLst>
        </pc:picChg>
        <pc:picChg chg="del">
          <ac:chgData name="viswanath gopalakrishnan" userId="0291d92d5a8006f9" providerId="LiveId" clId="{B46DE3E1-A725-494A-9ACE-97A08A4F0161}" dt="2020-08-03T06:25:04.663" v="1087" actId="478"/>
          <ac:picMkLst>
            <pc:docMk/>
            <pc:sldMk cId="3795736393" sldId="338"/>
            <ac:picMk id="10" creationId="{C9D9363A-50BF-4DD6-8C2F-A2F7E65B50F4}"/>
          </ac:picMkLst>
        </pc:picChg>
        <pc:picChg chg="del">
          <ac:chgData name="viswanath gopalakrishnan" userId="0291d92d5a8006f9" providerId="LiveId" clId="{B46DE3E1-A725-494A-9ACE-97A08A4F0161}" dt="2020-08-03T06:25:04.663" v="1087" actId="478"/>
          <ac:picMkLst>
            <pc:docMk/>
            <pc:sldMk cId="3795736393" sldId="338"/>
            <ac:picMk id="14" creationId="{30928A96-ED99-46A1-943F-CDC51461578D}"/>
          </ac:picMkLst>
        </pc:picChg>
        <pc:picChg chg="add del">
          <ac:chgData name="viswanath gopalakrishnan" userId="0291d92d5a8006f9" providerId="LiveId" clId="{B46DE3E1-A725-494A-9ACE-97A08A4F0161}" dt="2020-08-03T06:33:03.018" v="1129" actId="478"/>
          <ac:picMkLst>
            <pc:docMk/>
            <pc:sldMk cId="3795736393" sldId="338"/>
            <ac:picMk id="15" creationId="{A68BB183-D3AB-4CBC-B914-B1769437BB8B}"/>
          </ac:picMkLst>
        </pc:picChg>
        <pc:picChg chg="add mod">
          <ac:chgData name="viswanath gopalakrishnan" userId="0291d92d5a8006f9" providerId="LiveId" clId="{B46DE3E1-A725-494A-9ACE-97A08A4F0161}" dt="2020-08-03T07:00:01.317" v="1342" actId="1076"/>
          <ac:picMkLst>
            <pc:docMk/>
            <pc:sldMk cId="3795736393" sldId="338"/>
            <ac:picMk id="16" creationId="{84564CF9-9D96-49BB-9C78-63E1810FB88F}"/>
          </ac:picMkLst>
        </pc:picChg>
        <pc:picChg chg="add mod">
          <ac:chgData name="viswanath gopalakrishnan" userId="0291d92d5a8006f9" providerId="LiveId" clId="{B46DE3E1-A725-494A-9ACE-97A08A4F0161}" dt="2020-08-03T07:00:04.064" v="1343" actId="1076"/>
          <ac:picMkLst>
            <pc:docMk/>
            <pc:sldMk cId="3795736393" sldId="338"/>
            <ac:picMk id="17" creationId="{CFADA544-8B86-44DF-9A15-B5E6D9606D5D}"/>
          </ac:picMkLst>
        </pc:picChg>
        <pc:picChg chg="del">
          <ac:chgData name="viswanath gopalakrishnan" userId="0291d92d5a8006f9" providerId="LiveId" clId="{B46DE3E1-A725-494A-9ACE-97A08A4F0161}" dt="2020-08-03T06:25:04.663" v="1087" actId="478"/>
          <ac:picMkLst>
            <pc:docMk/>
            <pc:sldMk cId="3795736393" sldId="338"/>
            <ac:picMk id="19" creationId="{C443E50E-5F14-43AB-9952-234C2354D522}"/>
          </ac:picMkLst>
        </pc:picChg>
        <pc:picChg chg="del">
          <ac:chgData name="viswanath gopalakrishnan" userId="0291d92d5a8006f9" providerId="LiveId" clId="{B46DE3E1-A725-494A-9ACE-97A08A4F0161}" dt="2020-08-03T06:25:04.663" v="1087" actId="478"/>
          <ac:picMkLst>
            <pc:docMk/>
            <pc:sldMk cId="3795736393" sldId="338"/>
            <ac:picMk id="21" creationId="{372F4997-E536-49EF-A8FC-DB6CE6F50ECD}"/>
          </ac:picMkLst>
        </pc:picChg>
        <pc:picChg chg="add mod">
          <ac:chgData name="viswanath gopalakrishnan" userId="0291d92d5a8006f9" providerId="LiveId" clId="{B46DE3E1-A725-494A-9ACE-97A08A4F0161}" dt="2020-08-03T06:52:53.813" v="1314" actId="1076"/>
          <ac:picMkLst>
            <pc:docMk/>
            <pc:sldMk cId="3795736393" sldId="338"/>
            <ac:picMk id="23" creationId="{22006965-C4A6-44EC-B992-D4D88D9140C6}"/>
          </ac:picMkLst>
        </pc:picChg>
        <pc:picChg chg="add mod">
          <ac:chgData name="viswanath gopalakrishnan" userId="0291d92d5a8006f9" providerId="LiveId" clId="{B46DE3E1-A725-494A-9ACE-97A08A4F0161}" dt="2020-08-03T07:00:19.598" v="1346" actId="1076"/>
          <ac:picMkLst>
            <pc:docMk/>
            <pc:sldMk cId="3795736393" sldId="338"/>
            <ac:picMk id="40" creationId="{8112F535-854D-4996-B51A-E1F562AAC69D}"/>
          </ac:picMkLst>
        </pc:picChg>
        <pc:picChg chg="add mod">
          <ac:chgData name="viswanath gopalakrishnan" userId="0291d92d5a8006f9" providerId="LiveId" clId="{B46DE3E1-A725-494A-9ACE-97A08A4F0161}" dt="2020-08-03T07:11:04.848" v="1395" actId="1076"/>
          <ac:picMkLst>
            <pc:docMk/>
            <pc:sldMk cId="3795736393" sldId="338"/>
            <ac:picMk id="41" creationId="{DD7219C4-DFB0-4B79-BF99-F4D0DB5E6DF8}"/>
          </ac:picMkLst>
        </pc:picChg>
      </pc:sldChg>
      <pc:sldChg chg="del">
        <pc:chgData name="viswanath gopalakrishnan" userId="0291d92d5a8006f9" providerId="LiveId" clId="{B46DE3E1-A725-494A-9ACE-97A08A4F0161}" dt="2020-07-27T09:31:17.729" v="109" actId="47"/>
        <pc:sldMkLst>
          <pc:docMk/>
          <pc:sldMk cId="2606983903" sldId="339"/>
        </pc:sldMkLst>
      </pc:sldChg>
      <pc:sldChg chg="add">
        <pc:chgData name="viswanath gopalakrishnan" userId="0291d92d5a8006f9" providerId="LiveId" clId="{B46DE3E1-A725-494A-9ACE-97A08A4F0161}" dt="2020-08-03T07:15:51.526" v="1466"/>
        <pc:sldMkLst>
          <pc:docMk/>
          <pc:sldMk cId="3152998778" sldId="339"/>
        </pc:sldMkLst>
      </pc:sldChg>
      <pc:sldChg chg="add">
        <pc:chgData name="viswanath gopalakrishnan" userId="0291d92d5a8006f9" providerId="LiveId" clId="{B46DE3E1-A725-494A-9ACE-97A08A4F0161}" dt="2020-08-03T07:15:51.526" v="1466"/>
        <pc:sldMkLst>
          <pc:docMk/>
          <pc:sldMk cId="2638205204" sldId="340"/>
        </pc:sldMkLst>
      </pc:sldChg>
      <pc:sldChg chg="del">
        <pc:chgData name="viswanath gopalakrishnan" userId="0291d92d5a8006f9" providerId="LiveId" clId="{B46DE3E1-A725-494A-9ACE-97A08A4F0161}" dt="2020-07-27T09:31:17.729" v="109" actId="47"/>
        <pc:sldMkLst>
          <pc:docMk/>
          <pc:sldMk cId="4172349717" sldId="340"/>
        </pc:sldMkLst>
      </pc:sldChg>
      <pc:sldChg chg="add">
        <pc:chgData name="viswanath gopalakrishnan" userId="0291d92d5a8006f9" providerId="LiveId" clId="{B46DE3E1-A725-494A-9ACE-97A08A4F0161}" dt="2020-08-03T07:15:51.526" v="1466"/>
        <pc:sldMkLst>
          <pc:docMk/>
          <pc:sldMk cId="841265189" sldId="341"/>
        </pc:sldMkLst>
      </pc:sldChg>
      <pc:sldChg chg="del">
        <pc:chgData name="viswanath gopalakrishnan" userId="0291d92d5a8006f9" providerId="LiveId" clId="{B46DE3E1-A725-494A-9ACE-97A08A4F0161}" dt="2020-07-27T09:31:17.729" v="109" actId="47"/>
        <pc:sldMkLst>
          <pc:docMk/>
          <pc:sldMk cId="2254982061" sldId="341"/>
        </pc:sldMkLst>
      </pc:sldChg>
      <pc:sldChg chg="add">
        <pc:chgData name="viswanath gopalakrishnan" userId="0291d92d5a8006f9" providerId="LiveId" clId="{B46DE3E1-A725-494A-9ACE-97A08A4F0161}" dt="2020-08-03T07:15:51.526" v="1466"/>
        <pc:sldMkLst>
          <pc:docMk/>
          <pc:sldMk cId="2339012595" sldId="342"/>
        </pc:sldMkLst>
      </pc:sldChg>
      <pc:sldChg chg="delSp modSp add del mod delAnim">
        <pc:chgData name="viswanath gopalakrishnan" userId="0291d92d5a8006f9" providerId="LiveId" clId="{B46DE3E1-A725-494A-9ACE-97A08A4F0161}" dt="2020-07-27T09:31:17.729" v="109" actId="47"/>
        <pc:sldMkLst>
          <pc:docMk/>
          <pc:sldMk cId="3972863650" sldId="342"/>
        </pc:sldMkLst>
        <pc:spChg chg="mod">
          <ac:chgData name="viswanath gopalakrishnan" userId="0291d92d5a8006f9" providerId="LiveId" clId="{B46DE3E1-A725-494A-9ACE-97A08A4F0161}" dt="2020-07-27T09:25:28.858" v="79" actId="20577"/>
          <ac:spMkLst>
            <pc:docMk/>
            <pc:sldMk cId="3972863650" sldId="342"/>
            <ac:spMk id="3" creationId="{D1C525E6-6CCA-4CC3-9B93-9F73E6C6A79D}"/>
          </ac:spMkLst>
        </pc:spChg>
        <pc:spChg chg="del mod">
          <ac:chgData name="viswanath gopalakrishnan" userId="0291d92d5a8006f9" providerId="LiveId" clId="{B46DE3E1-A725-494A-9ACE-97A08A4F0161}" dt="2020-07-27T09:25:38.452" v="82" actId="478"/>
          <ac:spMkLst>
            <pc:docMk/>
            <pc:sldMk cId="3972863650" sldId="342"/>
            <ac:spMk id="5" creationId="{48C4CE15-81F7-4A94-8BCB-5FF9125CA7DF}"/>
          </ac:spMkLst>
        </pc:spChg>
        <pc:spChg chg="del">
          <ac:chgData name="viswanath gopalakrishnan" userId="0291d92d5a8006f9" providerId="LiveId" clId="{B46DE3E1-A725-494A-9ACE-97A08A4F0161}" dt="2020-07-27T09:25:41.560" v="83" actId="478"/>
          <ac:spMkLst>
            <pc:docMk/>
            <pc:sldMk cId="3972863650" sldId="342"/>
            <ac:spMk id="39" creationId="{63BBE8BE-E73F-4DA9-8E92-C7F0B2655026}"/>
          </ac:spMkLst>
        </pc:spChg>
        <pc:picChg chg="del">
          <ac:chgData name="viswanath gopalakrishnan" userId="0291d92d5a8006f9" providerId="LiveId" clId="{B46DE3E1-A725-494A-9ACE-97A08A4F0161}" dt="2020-07-27T09:25:32.540" v="80" actId="478"/>
          <ac:picMkLst>
            <pc:docMk/>
            <pc:sldMk cId="3972863650" sldId="342"/>
            <ac:picMk id="4" creationId="{A16A68C6-B2C6-4636-94E8-8F0F35D8BAC5}"/>
          </ac:picMkLst>
        </pc:picChg>
      </pc:sldChg>
      <pc:sldChg chg="modSp add mod">
        <pc:chgData name="viswanath gopalakrishnan" userId="0291d92d5a8006f9" providerId="LiveId" clId="{B46DE3E1-A725-494A-9ACE-97A08A4F0161}" dt="2020-08-09T04:54:26.231" v="1495" actId="1076"/>
        <pc:sldMkLst>
          <pc:docMk/>
          <pc:sldMk cId="4046420735" sldId="347"/>
        </pc:sldMkLst>
        <pc:spChg chg="mod">
          <ac:chgData name="viswanath gopalakrishnan" userId="0291d92d5a8006f9" providerId="LiveId" clId="{B46DE3E1-A725-494A-9ACE-97A08A4F0161}" dt="2020-08-09T04:54:07.747" v="1492" actId="1076"/>
          <ac:spMkLst>
            <pc:docMk/>
            <pc:sldMk cId="4046420735" sldId="347"/>
            <ac:spMk id="56" creationId="{3C070C15-EB5D-40A0-A6F8-91E7268B9CBB}"/>
          </ac:spMkLst>
        </pc:spChg>
        <pc:spChg chg="mod">
          <ac:chgData name="viswanath gopalakrishnan" userId="0291d92d5a8006f9" providerId="LiveId" clId="{B46DE3E1-A725-494A-9ACE-97A08A4F0161}" dt="2020-08-09T04:54:22.151" v="1494" actId="1076"/>
          <ac:spMkLst>
            <pc:docMk/>
            <pc:sldMk cId="4046420735" sldId="347"/>
            <ac:spMk id="58" creationId="{F1ECE0E0-0F30-48FB-AC54-1E9CCE66CFC8}"/>
          </ac:spMkLst>
        </pc:spChg>
        <pc:spChg chg="mod">
          <ac:chgData name="viswanath gopalakrishnan" userId="0291d92d5a8006f9" providerId="LiveId" clId="{B46DE3E1-A725-494A-9ACE-97A08A4F0161}" dt="2020-08-09T04:54:26.231" v="1495" actId="1076"/>
          <ac:spMkLst>
            <pc:docMk/>
            <pc:sldMk cId="4046420735" sldId="347"/>
            <ac:spMk id="110" creationId="{CF294ED6-0452-4D8A-B3FA-72EA576C7F72}"/>
          </ac:spMkLst>
        </pc:spChg>
        <pc:grpChg chg="mod">
          <ac:chgData name="viswanath gopalakrishnan" userId="0291d92d5a8006f9" providerId="LiveId" clId="{B46DE3E1-A725-494A-9ACE-97A08A4F0161}" dt="2020-08-09T04:54:03.332" v="1491" actId="1076"/>
          <ac:grpSpMkLst>
            <pc:docMk/>
            <pc:sldMk cId="4046420735" sldId="347"/>
            <ac:grpSpMk id="127" creationId="{2B206720-E4CE-4C54-88BE-9B4DED0B6701}"/>
          </ac:grpSpMkLst>
        </pc:grpChg>
      </pc:sldChg>
      <pc:sldChg chg="add">
        <pc:chgData name="viswanath gopalakrishnan" userId="0291d92d5a8006f9" providerId="LiveId" clId="{B46DE3E1-A725-494A-9ACE-97A08A4F0161}" dt="2020-08-03T07:15:51.526" v="1466"/>
        <pc:sldMkLst>
          <pc:docMk/>
          <pc:sldMk cId="1242482417" sldId="348"/>
        </pc:sldMkLst>
      </pc:sldChg>
      <pc:sldChg chg="add">
        <pc:chgData name="viswanath gopalakrishnan" userId="0291d92d5a8006f9" providerId="LiveId" clId="{B46DE3E1-A725-494A-9ACE-97A08A4F0161}" dt="2020-08-03T07:15:51.526" v="1466"/>
        <pc:sldMkLst>
          <pc:docMk/>
          <pc:sldMk cId="3559769647" sldId="349"/>
        </pc:sldMkLst>
      </pc:sldChg>
      <pc:sldChg chg="add">
        <pc:chgData name="viswanath gopalakrishnan" userId="0291d92d5a8006f9" providerId="LiveId" clId="{B46DE3E1-A725-494A-9ACE-97A08A4F0161}" dt="2020-08-03T07:15:51.526" v="1466"/>
        <pc:sldMkLst>
          <pc:docMk/>
          <pc:sldMk cId="610704849" sldId="350"/>
        </pc:sldMkLst>
      </pc:sldChg>
      <pc:sldChg chg="add">
        <pc:chgData name="viswanath gopalakrishnan" userId="0291d92d5a8006f9" providerId="LiveId" clId="{B46DE3E1-A725-494A-9ACE-97A08A4F0161}" dt="2020-08-03T07:15:51.526" v="1466"/>
        <pc:sldMkLst>
          <pc:docMk/>
          <pc:sldMk cId="4008573972" sldId="353"/>
        </pc:sldMkLst>
      </pc:sldChg>
      <pc:sldChg chg="add">
        <pc:chgData name="viswanath gopalakrishnan" userId="0291d92d5a8006f9" providerId="LiveId" clId="{B46DE3E1-A725-494A-9ACE-97A08A4F0161}" dt="2020-08-03T07:15:51.526" v="1466"/>
        <pc:sldMkLst>
          <pc:docMk/>
          <pc:sldMk cId="3256844409" sldId="354"/>
        </pc:sldMkLst>
      </pc:sldChg>
      <pc:sldChg chg="add">
        <pc:chgData name="viswanath gopalakrishnan" userId="0291d92d5a8006f9" providerId="LiveId" clId="{B46DE3E1-A725-494A-9ACE-97A08A4F0161}" dt="2020-08-03T07:15:51.526" v="1466"/>
        <pc:sldMkLst>
          <pc:docMk/>
          <pc:sldMk cId="2812146886" sldId="357"/>
        </pc:sldMkLst>
      </pc:sldChg>
    </pc:docChg>
  </pc:docChgLst>
  <pc:docChgLst>
    <pc:chgData name="viswanath gopalakrishnan" userId="0291d92d5a8006f9" providerId="LiveId" clId="{4853CFFF-2054-44D0-A0B3-E3F4999B6246}"/>
    <pc:docChg chg="undo custSel addSld delSld modSld sldOrd">
      <pc:chgData name="viswanath gopalakrishnan" userId="0291d92d5a8006f9" providerId="LiveId" clId="{4853CFFF-2054-44D0-A0B3-E3F4999B6246}" dt="2020-09-10T07:13:02.785" v="2308" actId="478"/>
      <pc:docMkLst>
        <pc:docMk/>
      </pc:docMkLst>
      <pc:sldChg chg="modSp mod">
        <pc:chgData name="viswanath gopalakrishnan" userId="0291d92d5a8006f9" providerId="LiveId" clId="{4853CFFF-2054-44D0-A0B3-E3F4999B6246}" dt="2020-09-10T05:12:31.759" v="2249" actId="1076"/>
        <pc:sldMkLst>
          <pc:docMk/>
          <pc:sldMk cId="1030127703" sldId="263"/>
        </pc:sldMkLst>
        <pc:spChg chg="mod">
          <ac:chgData name="viswanath gopalakrishnan" userId="0291d92d5a8006f9" providerId="LiveId" clId="{4853CFFF-2054-44D0-A0B3-E3F4999B6246}" dt="2020-09-10T05:12:31.759" v="2249" actId="1076"/>
          <ac:spMkLst>
            <pc:docMk/>
            <pc:sldMk cId="1030127703" sldId="263"/>
            <ac:spMk id="2" creationId="{B1294D20-5533-481C-A381-BD921BBDA10F}"/>
          </ac:spMkLst>
        </pc:spChg>
      </pc:sldChg>
      <pc:sldChg chg="modSp mod modAnim">
        <pc:chgData name="viswanath gopalakrishnan" userId="0291d92d5a8006f9" providerId="LiveId" clId="{4853CFFF-2054-44D0-A0B3-E3F4999B6246}" dt="2020-09-09T14:37:31.958" v="1616"/>
        <pc:sldMkLst>
          <pc:docMk/>
          <pc:sldMk cId="2910606003" sldId="318"/>
        </pc:sldMkLst>
        <pc:spChg chg="mod">
          <ac:chgData name="viswanath gopalakrishnan" userId="0291d92d5a8006f9" providerId="LiveId" clId="{4853CFFF-2054-44D0-A0B3-E3F4999B6246}" dt="2020-09-09T14:36:21.885" v="1610" actId="1076"/>
          <ac:spMkLst>
            <pc:docMk/>
            <pc:sldMk cId="2910606003" sldId="318"/>
            <ac:spMk id="3" creationId="{D1C525E6-6CCA-4CC3-9B93-9F73E6C6A79D}"/>
          </ac:spMkLst>
        </pc:spChg>
        <pc:spChg chg="mod">
          <ac:chgData name="viswanath gopalakrishnan" userId="0291d92d5a8006f9" providerId="LiveId" clId="{4853CFFF-2054-44D0-A0B3-E3F4999B6246}" dt="2020-09-09T14:36:44.370" v="1612" actId="1076"/>
          <ac:spMkLst>
            <pc:docMk/>
            <pc:sldMk cId="2910606003" sldId="318"/>
            <ac:spMk id="6" creationId="{C86DA67B-39C0-4352-BFA9-E804C0B313FC}"/>
          </ac:spMkLst>
        </pc:spChg>
      </pc:sldChg>
      <pc:sldChg chg="addSp delSp modSp mod modAnim">
        <pc:chgData name="viswanath gopalakrishnan" userId="0291d92d5a8006f9" providerId="LiveId" clId="{4853CFFF-2054-44D0-A0B3-E3F4999B6246}" dt="2020-09-10T07:11:30.270" v="2298" actId="478"/>
        <pc:sldMkLst>
          <pc:docMk/>
          <pc:sldMk cId="2869500028" sldId="335"/>
        </pc:sldMkLst>
        <pc:spChg chg="mod">
          <ac:chgData name="viswanath gopalakrishnan" userId="0291d92d5a8006f9" providerId="LiveId" clId="{4853CFFF-2054-44D0-A0B3-E3F4999B6246}" dt="2020-09-09T14:41:09.737" v="1663" actId="207"/>
          <ac:spMkLst>
            <pc:docMk/>
            <pc:sldMk cId="2869500028" sldId="335"/>
            <ac:spMk id="3" creationId="{2E984AC9-EC67-4759-BB04-94863B53FE20}"/>
          </ac:spMkLst>
        </pc:spChg>
        <pc:spChg chg="mod">
          <ac:chgData name="viswanath gopalakrishnan" userId="0291d92d5a8006f9" providerId="LiveId" clId="{4853CFFF-2054-44D0-A0B3-E3F4999B6246}" dt="2020-09-09T14:42:38.115" v="1696" actId="20577"/>
          <ac:spMkLst>
            <pc:docMk/>
            <pc:sldMk cId="2869500028" sldId="335"/>
            <ac:spMk id="5" creationId="{ABD86AE2-50BB-4BDE-A11A-A04451CA6B72}"/>
          </ac:spMkLst>
        </pc:spChg>
        <pc:spChg chg="add mod">
          <ac:chgData name="viswanath gopalakrishnan" userId="0291d92d5a8006f9" providerId="LiveId" clId="{4853CFFF-2054-44D0-A0B3-E3F4999B6246}" dt="2020-09-09T14:38:33.321" v="1617" actId="164"/>
          <ac:spMkLst>
            <pc:docMk/>
            <pc:sldMk cId="2869500028" sldId="335"/>
            <ac:spMk id="8" creationId="{705FCEF7-302E-422C-B495-BB54ABFCB364}"/>
          </ac:spMkLst>
        </pc:spChg>
        <pc:spChg chg="add mod">
          <ac:chgData name="viswanath gopalakrishnan" userId="0291d92d5a8006f9" providerId="LiveId" clId="{4853CFFF-2054-44D0-A0B3-E3F4999B6246}" dt="2020-09-09T14:42:38.115" v="1696" actId="20577"/>
          <ac:spMkLst>
            <pc:docMk/>
            <pc:sldMk cId="2869500028" sldId="335"/>
            <ac:spMk id="9" creationId="{F0A59CC1-B2CC-4DA1-9BF8-AB9B657044A0}"/>
          </ac:spMkLst>
        </pc:spChg>
        <pc:spChg chg="mod">
          <ac:chgData name="viswanath gopalakrishnan" userId="0291d92d5a8006f9" providerId="LiveId" clId="{4853CFFF-2054-44D0-A0B3-E3F4999B6246}" dt="2020-09-09T14:38:33.321" v="1617" actId="164"/>
          <ac:spMkLst>
            <pc:docMk/>
            <pc:sldMk cId="2869500028" sldId="335"/>
            <ac:spMk id="14" creationId="{A441A2BD-2C50-4478-81B1-AFC56CA6424B}"/>
          </ac:spMkLst>
        </pc:spChg>
        <pc:spChg chg="mod">
          <ac:chgData name="viswanath gopalakrishnan" userId="0291d92d5a8006f9" providerId="LiveId" clId="{4853CFFF-2054-44D0-A0B3-E3F4999B6246}" dt="2020-09-09T14:38:33.321" v="1617" actId="164"/>
          <ac:spMkLst>
            <pc:docMk/>
            <pc:sldMk cId="2869500028" sldId="335"/>
            <ac:spMk id="63" creationId="{1E4BBAB4-C5C0-42EC-BDCA-E0F35B53B39A}"/>
          </ac:spMkLst>
        </pc:spChg>
        <pc:spChg chg="mod">
          <ac:chgData name="viswanath gopalakrishnan" userId="0291d92d5a8006f9" providerId="LiveId" clId="{4853CFFF-2054-44D0-A0B3-E3F4999B6246}" dt="2020-09-09T14:40:59.017" v="1662" actId="1076"/>
          <ac:spMkLst>
            <pc:docMk/>
            <pc:sldMk cId="2869500028" sldId="335"/>
            <ac:spMk id="64" creationId="{36846B22-B873-48C2-9F6A-92E0A74DE9DB}"/>
          </ac:spMkLst>
        </pc:spChg>
        <pc:spChg chg="mod">
          <ac:chgData name="viswanath gopalakrishnan" userId="0291d92d5a8006f9" providerId="LiveId" clId="{4853CFFF-2054-44D0-A0B3-E3F4999B6246}" dt="2020-09-09T14:38:33.321" v="1617" actId="164"/>
          <ac:spMkLst>
            <pc:docMk/>
            <pc:sldMk cId="2869500028" sldId="335"/>
            <ac:spMk id="76" creationId="{5D122D9A-E2C8-4A86-89C7-E5925C2DDFE8}"/>
          </ac:spMkLst>
        </pc:spChg>
        <pc:spChg chg="mod">
          <ac:chgData name="viswanath gopalakrishnan" userId="0291d92d5a8006f9" providerId="LiveId" clId="{4853CFFF-2054-44D0-A0B3-E3F4999B6246}" dt="2020-09-09T14:42:45.821" v="1697" actId="1076"/>
          <ac:spMkLst>
            <pc:docMk/>
            <pc:sldMk cId="2869500028" sldId="335"/>
            <ac:spMk id="80" creationId="{780786A6-1D76-4CE1-9C38-7D887F129AA2}"/>
          </ac:spMkLst>
        </pc:spChg>
        <pc:spChg chg="mod">
          <ac:chgData name="viswanath gopalakrishnan" userId="0291d92d5a8006f9" providerId="LiveId" clId="{4853CFFF-2054-44D0-A0B3-E3F4999B6246}" dt="2020-09-09T14:42:49.373" v="1698" actId="1076"/>
          <ac:spMkLst>
            <pc:docMk/>
            <pc:sldMk cId="2869500028" sldId="335"/>
            <ac:spMk id="81" creationId="{0ADDED74-590A-4C86-A9E1-EE7A15088D04}"/>
          </ac:spMkLst>
        </pc:spChg>
        <pc:spChg chg="mod">
          <ac:chgData name="viswanath gopalakrishnan" userId="0291d92d5a8006f9" providerId="LiveId" clId="{4853CFFF-2054-44D0-A0B3-E3F4999B6246}" dt="2020-09-09T14:42:38.115" v="1696" actId="20577"/>
          <ac:spMkLst>
            <pc:docMk/>
            <pc:sldMk cId="2869500028" sldId="335"/>
            <ac:spMk id="82" creationId="{93B3C49A-D9FC-48B6-93B2-DB9F6F8AF921}"/>
          </ac:spMkLst>
        </pc:spChg>
        <pc:spChg chg="mod">
          <ac:chgData name="viswanath gopalakrishnan" userId="0291d92d5a8006f9" providerId="LiveId" clId="{4853CFFF-2054-44D0-A0B3-E3F4999B6246}" dt="2020-09-09T14:42:38.115" v="1696" actId="20577"/>
          <ac:spMkLst>
            <pc:docMk/>
            <pc:sldMk cId="2869500028" sldId="335"/>
            <ac:spMk id="87" creationId="{A1546A2E-EC77-4C5D-AFD1-73CC6E45BF7D}"/>
          </ac:spMkLst>
        </pc:spChg>
        <pc:spChg chg="mod">
          <ac:chgData name="viswanath gopalakrishnan" userId="0291d92d5a8006f9" providerId="LiveId" clId="{4853CFFF-2054-44D0-A0B3-E3F4999B6246}" dt="2020-09-09T14:42:38.115" v="1696" actId="20577"/>
          <ac:spMkLst>
            <pc:docMk/>
            <pc:sldMk cId="2869500028" sldId="335"/>
            <ac:spMk id="88" creationId="{22A0838E-9AF2-4F6B-B0C6-23E4E1330D4F}"/>
          </ac:spMkLst>
        </pc:spChg>
        <pc:spChg chg="mod">
          <ac:chgData name="viswanath gopalakrishnan" userId="0291d92d5a8006f9" providerId="LiveId" clId="{4853CFFF-2054-44D0-A0B3-E3F4999B6246}" dt="2020-09-09T14:42:38.115" v="1696" actId="20577"/>
          <ac:spMkLst>
            <pc:docMk/>
            <pc:sldMk cId="2869500028" sldId="335"/>
            <ac:spMk id="91" creationId="{DF2E75DD-7DC4-4957-BEF4-EEF9154205A8}"/>
          </ac:spMkLst>
        </pc:spChg>
        <pc:spChg chg="mod">
          <ac:chgData name="viswanath gopalakrishnan" userId="0291d92d5a8006f9" providerId="LiveId" clId="{4853CFFF-2054-44D0-A0B3-E3F4999B6246}" dt="2020-09-09T14:38:33.321" v="1617" actId="164"/>
          <ac:spMkLst>
            <pc:docMk/>
            <pc:sldMk cId="2869500028" sldId="335"/>
            <ac:spMk id="100" creationId="{9993EFEC-BC75-4666-9CD8-ECA9922C63BA}"/>
          </ac:spMkLst>
        </pc:spChg>
        <pc:spChg chg="mod">
          <ac:chgData name="viswanath gopalakrishnan" userId="0291d92d5a8006f9" providerId="LiveId" clId="{4853CFFF-2054-44D0-A0B3-E3F4999B6246}" dt="2020-09-09T14:42:38.115" v="1696" actId="20577"/>
          <ac:spMkLst>
            <pc:docMk/>
            <pc:sldMk cId="2869500028" sldId="335"/>
            <ac:spMk id="111" creationId="{D03ACF24-C710-4227-8A57-9ADB0741DB29}"/>
          </ac:spMkLst>
        </pc:spChg>
        <pc:spChg chg="mod">
          <ac:chgData name="viswanath gopalakrishnan" userId="0291d92d5a8006f9" providerId="LiveId" clId="{4853CFFF-2054-44D0-A0B3-E3F4999B6246}" dt="2020-09-09T14:42:38.115" v="1696" actId="20577"/>
          <ac:spMkLst>
            <pc:docMk/>
            <pc:sldMk cId="2869500028" sldId="335"/>
            <ac:spMk id="113" creationId="{7C18F0E4-C860-4A7C-A086-352CC5FB3CAC}"/>
          </ac:spMkLst>
        </pc:spChg>
        <pc:grpChg chg="mod">
          <ac:chgData name="viswanath gopalakrishnan" userId="0291d92d5a8006f9" providerId="LiveId" clId="{4853CFFF-2054-44D0-A0B3-E3F4999B6246}" dt="2020-09-09T14:38:33.321" v="1617" actId="164"/>
          <ac:grpSpMkLst>
            <pc:docMk/>
            <pc:sldMk cId="2869500028" sldId="335"/>
            <ac:grpSpMk id="4" creationId="{01697057-527E-4D81-BCD2-02AA29995A9F}"/>
          </ac:grpSpMkLst>
        </pc:grpChg>
        <pc:grpChg chg="mod">
          <ac:chgData name="viswanath gopalakrishnan" userId="0291d92d5a8006f9" providerId="LiveId" clId="{4853CFFF-2054-44D0-A0B3-E3F4999B6246}" dt="2020-09-09T14:42:38.115" v="1696" actId="20577"/>
          <ac:grpSpMkLst>
            <pc:docMk/>
            <pc:sldMk cId="2869500028" sldId="335"/>
            <ac:grpSpMk id="6" creationId="{B7B78DA1-98BC-4EA7-BFC8-922052413E28}"/>
          </ac:grpSpMkLst>
        </pc:grpChg>
        <pc:grpChg chg="mod">
          <ac:chgData name="viswanath gopalakrishnan" userId="0291d92d5a8006f9" providerId="LiveId" clId="{4853CFFF-2054-44D0-A0B3-E3F4999B6246}" dt="2020-09-09T14:42:38.115" v="1696" actId="20577"/>
          <ac:grpSpMkLst>
            <pc:docMk/>
            <pc:sldMk cId="2869500028" sldId="335"/>
            <ac:grpSpMk id="7" creationId="{392431A6-5B3B-402A-A2CC-F14E14A1BC26}"/>
          </ac:grpSpMkLst>
        </pc:grpChg>
        <pc:grpChg chg="add mod">
          <ac:chgData name="viswanath gopalakrishnan" userId="0291d92d5a8006f9" providerId="LiveId" clId="{4853CFFF-2054-44D0-A0B3-E3F4999B6246}" dt="2020-09-09T14:38:33.321" v="1617" actId="164"/>
          <ac:grpSpMkLst>
            <pc:docMk/>
            <pc:sldMk cId="2869500028" sldId="335"/>
            <ac:grpSpMk id="12" creationId="{66679D03-DB71-49AA-A83B-35C8B852D174}"/>
          </ac:grpSpMkLst>
        </pc:grpChg>
        <pc:grpChg chg="mod">
          <ac:chgData name="viswanath gopalakrishnan" userId="0291d92d5a8006f9" providerId="LiveId" clId="{4853CFFF-2054-44D0-A0B3-E3F4999B6246}" dt="2020-09-09T14:38:33.321" v="1617" actId="164"/>
          <ac:grpSpMkLst>
            <pc:docMk/>
            <pc:sldMk cId="2869500028" sldId="335"/>
            <ac:grpSpMk id="13" creationId="{67E7C689-794B-4CD5-B273-AE3452B926E0}"/>
          </ac:grpSpMkLst>
        </pc:grpChg>
        <pc:grpChg chg="add mod">
          <ac:chgData name="viswanath gopalakrishnan" userId="0291d92d5a8006f9" providerId="LiveId" clId="{4853CFFF-2054-44D0-A0B3-E3F4999B6246}" dt="2020-09-09T14:42:38.115" v="1696" actId="20577"/>
          <ac:grpSpMkLst>
            <pc:docMk/>
            <pc:sldMk cId="2869500028" sldId="335"/>
            <ac:grpSpMk id="15" creationId="{9C16657B-85CE-4FDD-91F5-C715BFA5B5C0}"/>
          </ac:grpSpMkLst>
        </pc:grpChg>
        <pc:grpChg chg="mod">
          <ac:chgData name="viswanath gopalakrishnan" userId="0291d92d5a8006f9" providerId="LiveId" clId="{4853CFFF-2054-44D0-A0B3-E3F4999B6246}" dt="2020-09-09T14:42:38.115" v="1696" actId="20577"/>
          <ac:grpSpMkLst>
            <pc:docMk/>
            <pc:sldMk cId="2869500028" sldId="335"/>
            <ac:grpSpMk id="77" creationId="{B135E7A1-B746-4859-B205-2A2F51166768}"/>
          </ac:grpSpMkLst>
        </pc:grpChg>
        <pc:grpChg chg="mod">
          <ac:chgData name="viswanath gopalakrishnan" userId="0291d92d5a8006f9" providerId="LiveId" clId="{4853CFFF-2054-44D0-A0B3-E3F4999B6246}" dt="2020-09-09T14:38:33.321" v="1617" actId="164"/>
          <ac:grpSpMkLst>
            <pc:docMk/>
            <pc:sldMk cId="2869500028" sldId="335"/>
            <ac:grpSpMk id="97" creationId="{DA13472D-CEEF-4C61-AD0E-FDF284690331}"/>
          </ac:grpSpMkLst>
        </pc:grpChg>
        <pc:grpChg chg="mod">
          <ac:chgData name="viswanath gopalakrishnan" userId="0291d92d5a8006f9" providerId="LiveId" clId="{4853CFFF-2054-44D0-A0B3-E3F4999B6246}" dt="2020-09-09T14:42:38.115" v="1696" actId="20577"/>
          <ac:grpSpMkLst>
            <pc:docMk/>
            <pc:sldMk cId="2869500028" sldId="335"/>
            <ac:grpSpMk id="105" creationId="{92A5C72C-4B1F-4BB0-A537-5257A5FDA64C}"/>
          </ac:grpSpMkLst>
        </pc:grpChg>
        <pc:inkChg chg="add del">
          <ac:chgData name="viswanath gopalakrishnan" userId="0291d92d5a8006f9" providerId="LiveId" clId="{4853CFFF-2054-44D0-A0B3-E3F4999B6246}" dt="2020-09-10T07:11:30.270" v="2298" actId="478"/>
          <ac:inkMkLst>
            <pc:docMk/>
            <pc:sldMk cId="2869500028" sldId="335"/>
            <ac:inkMk id="16" creationId="{1A77CC3E-BF92-4205-9E50-B5B8B40360B9}"/>
          </ac:inkMkLst>
        </pc:inkChg>
      </pc:sldChg>
      <pc:sldChg chg="addSp delSp mod modAnim">
        <pc:chgData name="viswanath gopalakrishnan" userId="0291d92d5a8006f9" providerId="LiveId" clId="{4853CFFF-2054-44D0-A0B3-E3F4999B6246}" dt="2020-09-10T07:11:34.903" v="2299" actId="478"/>
        <pc:sldMkLst>
          <pc:docMk/>
          <pc:sldMk cId="552271259" sldId="336"/>
        </pc:sldMkLst>
        <pc:inkChg chg="add del">
          <ac:chgData name="viswanath gopalakrishnan" userId="0291d92d5a8006f9" providerId="LiveId" clId="{4853CFFF-2054-44D0-A0B3-E3F4999B6246}" dt="2020-09-10T07:11:34.903" v="2299" actId="478"/>
          <ac:inkMkLst>
            <pc:docMk/>
            <pc:sldMk cId="552271259" sldId="336"/>
            <ac:inkMk id="3" creationId="{0A265312-87C4-4F26-86A2-01DFB1AFF4B8}"/>
          </ac:inkMkLst>
        </pc:inkChg>
      </pc:sldChg>
      <pc:sldChg chg="addSp delSp modSp mod modAnim">
        <pc:chgData name="viswanath gopalakrishnan" userId="0291d92d5a8006f9" providerId="LiveId" clId="{4853CFFF-2054-44D0-A0B3-E3F4999B6246}" dt="2020-09-10T07:11:40.896" v="2300" actId="478"/>
        <pc:sldMkLst>
          <pc:docMk/>
          <pc:sldMk cId="3933649914" sldId="337"/>
        </pc:sldMkLst>
        <pc:spChg chg="mod">
          <ac:chgData name="viswanath gopalakrishnan" userId="0291d92d5a8006f9" providerId="LiveId" clId="{4853CFFF-2054-44D0-A0B3-E3F4999B6246}" dt="2020-09-10T03:33:40.958" v="1714" actId="164"/>
          <ac:spMkLst>
            <pc:docMk/>
            <pc:sldMk cId="3933649914" sldId="337"/>
            <ac:spMk id="8" creationId="{BA84C11E-AA05-4B08-BEB6-8FC89AB2181B}"/>
          </ac:spMkLst>
        </pc:spChg>
        <pc:spChg chg="mod">
          <ac:chgData name="viswanath gopalakrishnan" userId="0291d92d5a8006f9" providerId="LiveId" clId="{4853CFFF-2054-44D0-A0B3-E3F4999B6246}" dt="2020-09-10T03:33:59.053" v="1716" actId="164"/>
          <ac:spMkLst>
            <pc:docMk/>
            <pc:sldMk cId="3933649914" sldId="337"/>
            <ac:spMk id="11" creationId="{89913E51-1B5F-45D1-AA57-EC7017560BC4}"/>
          </ac:spMkLst>
        </pc:spChg>
        <pc:spChg chg="mod">
          <ac:chgData name="viswanath gopalakrishnan" userId="0291d92d5a8006f9" providerId="LiveId" clId="{4853CFFF-2054-44D0-A0B3-E3F4999B6246}" dt="2020-09-10T03:33:59.053" v="1716" actId="164"/>
          <ac:spMkLst>
            <pc:docMk/>
            <pc:sldMk cId="3933649914" sldId="337"/>
            <ac:spMk id="13" creationId="{967F6EA2-833A-4F15-A53A-8961B6D5AB38}"/>
          </ac:spMkLst>
        </pc:spChg>
        <pc:spChg chg="add del mod">
          <ac:chgData name="viswanath gopalakrishnan" userId="0291d92d5a8006f9" providerId="LiveId" clId="{4853CFFF-2054-44D0-A0B3-E3F4999B6246}" dt="2020-09-10T03:35:50.423" v="1724" actId="478"/>
          <ac:spMkLst>
            <pc:docMk/>
            <pc:sldMk cId="3933649914" sldId="337"/>
            <ac:spMk id="17" creationId="{1DC535F3-E217-480A-8C87-FEA9652CE780}"/>
          </ac:spMkLst>
        </pc:spChg>
        <pc:spChg chg="mod">
          <ac:chgData name="viswanath gopalakrishnan" userId="0291d92d5a8006f9" providerId="LiveId" clId="{4853CFFF-2054-44D0-A0B3-E3F4999B6246}" dt="2020-09-10T03:33:40.958" v="1714" actId="164"/>
          <ac:spMkLst>
            <pc:docMk/>
            <pc:sldMk cId="3933649914" sldId="337"/>
            <ac:spMk id="24" creationId="{4E3E0505-37A4-4739-898B-0E3ED78A8C2D}"/>
          </ac:spMkLst>
        </pc:spChg>
        <pc:spChg chg="mod">
          <ac:chgData name="viswanath gopalakrishnan" userId="0291d92d5a8006f9" providerId="LiveId" clId="{4853CFFF-2054-44D0-A0B3-E3F4999B6246}" dt="2020-09-10T03:33:59.053" v="1716" actId="164"/>
          <ac:spMkLst>
            <pc:docMk/>
            <pc:sldMk cId="3933649914" sldId="337"/>
            <ac:spMk id="31" creationId="{50F1BCAF-45C9-402E-BD61-BA0EF2873B34}"/>
          </ac:spMkLst>
        </pc:spChg>
        <pc:grpChg chg="add mod">
          <ac:chgData name="viswanath gopalakrishnan" userId="0291d92d5a8006f9" providerId="LiveId" clId="{4853CFFF-2054-44D0-A0B3-E3F4999B6246}" dt="2020-09-10T03:33:40.958" v="1714" actId="164"/>
          <ac:grpSpMkLst>
            <pc:docMk/>
            <pc:sldMk cId="3933649914" sldId="337"/>
            <ac:grpSpMk id="4" creationId="{B0719829-82F5-4B03-8BD1-FB30F78A7EDC}"/>
          </ac:grpSpMkLst>
        </pc:grpChg>
        <pc:grpChg chg="add mod">
          <ac:chgData name="viswanath gopalakrishnan" userId="0291d92d5a8006f9" providerId="LiveId" clId="{4853CFFF-2054-44D0-A0B3-E3F4999B6246}" dt="2020-09-10T03:33:59.053" v="1716" actId="164"/>
          <ac:grpSpMkLst>
            <pc:docMk/>
            <pc:sldMk cId="3933649914" sldId="337"/>
            <ac:grpSpMk id="6" creationId="{8A3E0BA2-BF3E-4847-BDA6-69ECF14D2A5C}"/>
          </ac:grpSpMkLst>
        </pc:grpChg>
        <pc:picChg chg="mod">
          <ac:chgData name="viswanath gopalakrishnan" userId="0291d92d5a8006f9" providerId="LiveId" clId="{4853CFFF-2054-44D0-A0B3-E3F4999B6246}" dt="2020-09-10T03:33:40.958" v="1714" actId="164"/>
          <ac:picMkLst>
            <pc:docMk/>
            <pc:sldMk cId="3933649914" sldId="337"/>
            <ac:picMk id="3" creationId="{06FFE4BC-DDF5-4CA3-9CF1-3E8818FBE933}"/>
          </ac:picMkLst>
        </pc:picChg>
        <pc:picChg chg="mod">
          <ac:chgData name="viswanath gopalakrishnan" userId="0291d92d5a8006f9" providerId="LiveId" clId="{4853CFFF-2054-44D0-A0B3-E3F4999B6246}" dt="2020-09-10T03:33:40.958" v="1714" actId="164"/>
          <ac:picMkLst>
            <pc:docMk/>
            <pc:sldMk cId="3933649914" sldId="337"/>
            <ac:picMk id="5" creationId="{38E9CF0C-8A6A-4E4D-986C-E32100F0A992}"/>
          </ac:picMkLst>
        </pc:picChg>
        <pc:picChg chg="mod">
          <ac:chgData name="viswanath gopalakrishnan" userId="0291d92d5a8006f9" providerId="LiveId" clId="{4853CFFF-2054-44D0-A0B3-E3F4999B6246}" dt="2020-09-10T03:33:40.958" v="1714" actId="164"/>
          <ac:picMkLst>
            <pc:docMk/>
            <pc:sldMk cId="3933649914" sldId="337"/>
            <ac:picMk id="7" creationId="{043EA5E1-C4FD-4AEB-AA90-D8DB4DED9CB8}"/>
          </ac:picMkLst>
        </pc:picChg>
        <pc:picChg chg="mod">
          <ac:chgData name="viswanath gopalakrishnan" userId="0291d92d5a8006f9" providerId="LiveId" clId="{4853CFFF-2054-44D0-A0B3-E3F4999B6246}" dt="2020-09-10T03:33:40.958" v="1714" actId="164"/>
          <ac:picMkLst>
            <pc:docMk/>
            <pc:sldMk cId="3933649914" sldId="337"/>
            <ac:picMk id="10" creationId="{C9D9363A-50BF-4DD6-8C2F-A2F7E65B50F4}"/>
          </ac:picMkLst>
        </pc:picChg>
        <pc:picChg chg="mod">
          <ac:chgData name="viswanath gopalakrishnan" userId="0291d92d5a8006f9" providerId="LiveId" clId="{4853CFFF-2054-44D0-A0B3-E3F4999B6246}" dt="2020-09-10T03:33:59.053" v="1716" actId="164"/>
          <ac:picMkLst>
            <pc:docMk/>
            <pc:sldMk cId="3933649914" sldId="337"/>
            <ac:picMk id="14" creationId="{30928A96-ED99-46A1-943F-CDC51461578D}"/>
          </ac:picMkLst>
        </pc:picChg>
        <pc:picChg chg="add mod">
          <ac:chgData name="viswanath gopalakrishnan" userId="0291d92d5a8006f9" providerId="LiveId" clId="{4853CFFF-2054-44D0-A0B3-E3F4999B6246}" dt="2020-09-10T03:33:40.958" v="1714" actId="164"/>
          <ac:picMkLst>
            <pc:docMk/>
            <pc:sldMk cId="3933649914" sldId="337"/>
            <ac:picMk id="18" creationId="{7525B435-ED2B-46A2-8B08-1CAC6043CA5C}"/>
          </ac:picMkLst>
        </pc:picChg>
        <pc:picChg chg="mod">
          <ac:chgData name="viswanath gopalakrishnan" userId="0291d92d5a8006f9" providerId="LiveId" clId="{4853CFFF-2054-44D0-A0B3-E3F4999B6246}" dt="2020-09-10T03:33:59.053" v="1716" actId="164"/>
          <ac:picMkLst>
            <pc:docMk/>
            <pc:sldMk cId="3933649914" sldId="337"/>
            <ac:picMk id="19" creationId="{C443E50E-5F14-43AB-9952-234C2354D522}"/>
          </ac:picMkLst>
        </pc:picChg>
        <pc:picChg chg="add mod">
          <ac:chgData name="viswanath gopalakrishnan" userId="0291d92d5a8006f9" providerId="LiveId" clId="{4853CFFF-2054-44D0-A0B3-E3F4999B6246}" dt="2020-09-10T03:33:40.958" v="1714" actId="164"/>
          <ac:picMkLst>
            <pc:docMk/>
            <pc:sldMk cId="3933649914" sldId="337"/>
            <ac:picMk id="20" creationId="{0D694E8C-CA20-404A-84E5-46B763E2197D}"/>
          </ac:picMkLst>
        </pc:picChg>
        <pc:picChg chg="mod">
          <ac:chgData name="viswanath gopalakrishnan" userId="0291d92d5a8006f9" providerId="LiveId" clId="{4853CFFF-2054-44D0-A0B3-E3F4999B6246}" dt="2020-09-10T03:31:39.931" v="1707" actId="1076"/>
          <ac:picMkLst>
            <pc:docMk/>
            <pc:sldMk cId="3933649914" sldId="337"/>
            <ac:picMk id="21" creationId="{372F4997-E536-49EF-A8FC-DB6CE6F50ECD}"/>
          </ac:picMkLst>
        </pc:picChg>
        <pc:picChg chg="add mod">
          <ac:chgData name="viswanath gopalakrishnan" userId="0291d92d5a8006f9" providerId="LiveId" clId="{4853CFFF-2054-44D0-A0B3-E3F4999B6246}" dt="2020-09-10T03:33:40.958" v="1714" actId="164"/>
          <ac:picMkLst>
            <pc:docMk/>
            <pc:sldMk cId="3933649914" sldId="337"/>
            <ac:picMk id="22" creationId="{FE7CE824-0ADB-4832-8EDA-360AA0866C6E}"/>
          </ac:picMkLst>
        </pc:picChg>
        <pc:inkChg chg="add del">
          <ac:chgData name="viswanath gopalakrishnan" userId="0291d92d5a8006f9" providerId="LiveId" clId="{4853CFFF-2054-44D0-A0B3-E3F4999B6246}" dt="2020-09-10T07:11:40.896" v="2300" actId="478"/>
          <ac:inkMkLst>
            <pc:docMk/>
            <pc:sldMk cId="3933649914" sldId="337"/>
            <ac:inkMk id="9" creationId="{B61A71B1-189C-46E3-A7F1-523253731491}"/>
          </ac:inkMkLst>
        </pc:inkChg>
      </pc:sldChg>
      <pc:sldChg chg="addSp delSp modSp mod addAnim delAnim modAnim">
        <pc:chgData name="viswanath gopalakrishnan" userId="0291d92d5a8006f9" providerId="LiveId" clId="{4853CFFF-2054-44D0-A0B3-E3F4999B6246}" dt="2020-09-10T07:11:52.732" v="2303" actId="478"/>
        <pc:sldMkLst>
          <pc:docMk/>
          <pc:sldMk cId="3795736393" sldId="338"/>
        </pc:sldMkLst>
        <pc:spChg chg="add mod">
          <ac:chgData name="viswanath gopalakrishnan" userId="0291d92d5a8006f9" providerId="LiveId" clId="{4853CFFF-2054-44D0-A0B3-E3F4999B6246}" dt="2020-09-10T03:50:55.203" v="1857" actId="1076"/>
          <ac:spMkLst>
            <pc:docMk/>
            <pc:sldMk cId="3795736393" sldId="338"/>
            <ac:spMk id="3" creationId="{0F15F482-7746-4A43-83E5-1723B94C62D7}"/>
          </ac:spMkLst>
        </pc:spChg>
        <pc:spChg chg="add mod">
          <ac:chgData name="viswanath gopalakrishnan" userId="0291d92d5a8006f9" providerId="LiveId" clId="{4853CFFF-2054-44D0-A0B3-E3F4999B6246}" dt="2020-09-10T03:49:22.645" v="1846" actId="164"/>
          <ac:spMkLst>
            <pc:docMk/>
            <pc:sldMk cId="3795736393" sldId="338"/>
            <ac:spMk id="5" creationId="{36D1E069-2095-4EC4-8FB9-2923B12C731E}"/>
          </ac:spMkLst>
        </pc:spChg>
        <pc:spChg chg="mod">
          <ac:chgData name="viswanath gopalakrishnan" userId="0291d92d5a8006f9" providerId="LiveId" clId="{4853CFFF-2054-44D0-A0B3-E3F4999B6246}" dt="2020-09-10T03:49:51.845" v="1849" actId="164"/>
          <ac:spMkLst>
            <pc:docMk/>
            <pc:sldMk cId="3795736393" sldId="338"/>
            <ac:spMk id="12" creationId="{848D8377-D16E-4FAD-9C5E-0CEC02970DB9}"/>
          </ac:spMkLst>
        </pc:spChg>
        <pc:spChg chg="add del mod">
          <ac:chgData name="viswanath gopalakrishnan" userId="0291d92d5a8006f9" providerId="LiveId" clId="{4853CFFF-2054-44D0-A0B3-E3F4999B6246}" dt="2020-09-10T03:50:06.479" v="1851" actId="164"/>
          <ac:spMkLst>
            <pc:docMk/>
            <pc:sldMk cId="3795736393" sldId="338"/>
            <ac:spMk id="18" creationId="{195526CD-8175-402E-805F-693A8A393E0D}"/>
          </ac:spMkLst>
        </pc:spChg>
        <pc:spChg chg="add del mod">
          <ac:chgData name="viswanath gopalakrishnan" userId="0291d92d5a8006f9" providerId="LiveId" clId="{4853CFFF-2054-44D0-A0B3-E3F4999B6246}" dt="2020-09-10T03:50:06.479" v="1851" actId="164"/>
          <ac:spMkLst>
            <pc:docMk/>
            <pc:sldMk cId="3795736393" sldId="338"/>
            <ac:spMk id="22" creationId="{A2869527-A75B-4C48-B931-0DC7BA687F27}"/>
          </ac:spMkLst>
        </pc:spChg>
        <pc:spChg chg="add del mod">
          <ac:chgData name="viswanath gopalakrishnan" userId="0291d92d5a8006f9" providerId="LiveId" clId="{4853CFFF-2054-44D0-A0B3-E3F4999B6246}" dt="2020-09-10T03:50:06.479" v="1851" actId="164"/>
          <ac:spMkLst>
            <pc:docMk/>
            <pc:sldMk cId="3795736393" sldId="338"/>
            <ac:spMk id="35" creationId="{B6DF61FD-D820-418D-B65A-76F45914B187}"/>
          </ac:spMkLst>
        </pc:spChg>
        <pc:spChg chg="mod">
          <ac:chgData name="viswanath gopalakrishnan" userId="0291d92d5a8006f9" providerId="LiveId" clId="{4853CFFF-2054-44D0-A0B3-E3F4999B6246}" dt="2020-09-10T03:50:39.894" v="1854" actId="164"/>
          <ac:spMkLst>
            <pc:docMk/>
            <pc:sldMk cId="3795736393" sldId="338"/>
            <ac:spMk id="42" creationId="{A7759CAA-58A0-49C6-B9F9-E39EC5A7B936}"/>
          </ac:spMkLst>
        </pc:spChg>
        <pc:spChg chg="add mod">
          <ac:chgData name="viswanath gopalakrishnan" userId="0291d92d5a8006f9" providerId="LiveId" clId="{4853CFFF-2054-44D0-A0B3-E3F4999B6246}" dt="2020-09-10T03:49:22.645" v="1846" actId="164"/>
          <ac:spMkLst>
            <pc:docMk/>
            <pc:sldMk cId="3795736393" sldId="338"/>
            <ac:spMk id="69" creationId="{455037B1-48CA-4CD3-A682-50500173D819}"/>
          </ac:spMkLst>
        </pc:spChg>
        <pc:spChg chg="add del mod">
          <ac:chgData name="viswanath gopalakrishnan" userId="0291d92d5a8006f9" providerId="LiveId" clId="{4853CFFF-2054-44D0-A0B3-E3F4999B6246}" dt="2020-09-10T03:50:06.479" v="1851" actId="164"/>
          <ac:spMkLst>
            <pc:docMk/>
            <pc:sldMk cId="3795736393" sldId="338"/>
            <ac:spMk id="70" creationId="{04388674-7C7E-47ED-AD2E-A77FBE768858}"/>
          </ac:spMkLst>
        </pc:spChg>
        <pc:spChg chg="add del mod">
          <ac:chgData name="viswanath gopalakrishnan" userId="0291d92d5a8006f9" providerId="LiveId" clId="{4853CFFF-2054-44D0-A0B3-E3F4999B6246}" dt="2020-09-10T03:50:06.479" v="1851" actId="164"/>
          <ac:spMkLst>
            <pc:docMk/>
            <pc:sldMk cId="3795736393" sldId="338"/>
            <ac:spMk id="71" creationId="{7B846528-89FB-4A38-AC3F-F4BFD39E8AA6}"/>
          </ac:spMkLst>
        </pc:spChg>
        <pc:grpChg chg="add mod">
          <ac:chgData name="viswanath gopalakrishnan" userId="0291d92d5a8006f9" providerId="LiveId" clId="{4853CFFF-2054-44D0-A0B3-E3F4999B6246}" dt="2020-09-10T03:49:22.645" v="1846" actId="164"/>
          <ac:grpSpMkLst>
            <pc:docMk/>
            <pc:sldMk cId="3795736393" sldId="338"/>
            <ac:grpSpMk id="7" creationId="{37FB32E1-DD9A-4844-B1EF-7394A58C9419}"/>
          </ac:grpSpMkLst>
        </pc:grpChg>
        <pc:grpChg chg="add mod">
          <ac:chgData name="viswanath gopalakrishnan" userId="0291d92d5a8006f9" providerId="LiveId" clId="{4853CFFF-2054-44D0-A0B3-E3F4999B6246}" dt="2020-09-10T03:49:42.630" v="1847" actId="164"/>
          <ac:grpSpMkLst>
            <pc:docMk/>
            <pc:sldMk cId="3795736393" sldId="338"/>
            <ac:grpSpMk id="8" creationId="{AABA5F39-E801-454D-8730-D0C9DBF6D6AB}"/>
          </ac:grpSpMkLst>
        </pc:grpChg>
        <pc:grpChg chg="add mod">
          <ac:chgData name="viswanath gopalakrishnan" userId="0291d92d5a8006f9" providerId="LiveId" clId="{4853CFFF-2054-44D0-A0B3-E3F4999B6246}" dt="2020-09-10T03:49:51.845" v="1849" actId="164"/>
          <ac:grpSpMkLst>
            <pc:docMk/>
            <pc:sldMk cId="3795736393" sldId="338"/>
            <ac:grpSpMk id="10" creationId="{63963F86-3499-4EDB-AC3D-93E9448B9ED5}"/>
          </ac:grpSpMkLst>
        </pc:grpChg>
        <pc:grpChg chg="add mod">
          <ac:chgData name="viswanath gopalakrishnan" userId="0291d92d5a8006f9" providerId="LiveId" clId="{4853CFFF-2054-44D0-A0B3-E3F4999B6246}" dt="2020-09-10T03:50:06.479" v="1851" actId="164"/>
          <ac:grpSpMkLst>
            <pc:docMk/>
            <pc:sldMk cId="3795736393" sldId="338"/>
            <ac:grpSpMk id="11" creationId="{6EBBE0F1-073A-4E0C-BA14-D241189EB424}"/>
          </ac:grpSpMkLst>
        </pc:grpChg>
        <pc:grpChg chg="add mod">
          <ac:chgData name="viswanath gopalakrishnan" userId="0291d92d5a8006f9" providerId="LiveId" clId="{4853CFFF-2054-44D0-A0B3-E3F4999B6246}" dt="2020-09-10T03:50:39.894" v="1854" actId="164"/>
          <ac:grpSpMkLst>
            <pc:docMk/>
            <pc:sldMk cId="3795736393" sldId="338"/>
            <ac:grpSpMk id="13" creationId="{827CDABB-7AFD-432B-9254-A1B3BB38605C}"/>
          </ac:grpSpMkLst>
        </pc:grpChg>
        <pc:grpChg chg="del mod">
          <ac:chgData name="viswanath gopalakrishnan" userId="0291d92d5a8006f9" providerId="LiveId" clId="{4853CFFF-2054-44D0-A0B3-E3F4999B6246}" dt="2020-09-10T05:53:00.419" v="2264"/>
          <ac:grpSpMkLst>
            <pc:docMk/>
            <pc:sldMk cId="3795736393" sldId="338"/>
            <ac:grpSpMk id="19" creationId="{D7236302-32EA-4533-A0F2-B54396146322}"/>
          </ac:grpSpMkLst>
        </pc:grpChg>
        <pc:grpChg chg="add del mod">
          <ac:chgData name="viswanath gopalakrishnan" userId="0291d92d5a8006f9" providerId="LiveId" clId="{4853CFFF-2054-44D0-A0B3-E3F4999B6246}" dt="2020-09-10T03:50:06.479" v="1851" actId="164"/>
          <ac:grpSpMkLst>
            <pc:docMk/>
            <pc:sldMk cId="3795736393" sldId="338"/>
            <ac:grpSpMk id="25" creationId="{E5047B65-2883-4854-95B9-89EE62BE2844}"/>
          </ac:grpSpMkLst>
        </pc:grpChg>
        <pc:grpChg chg="del mod">
          <ac:chgData name="viswanath gopalakrishnan" userId="0291d92d5a8006f9" providerId="LiveId" clId="{4853CFFF-2054-44D0-A0B3-E3F4999B6246}" dt="2020-09-10T07:11:52.732" v="2303" actId="478"/>
          <ac:grpSpMkLst>
            <pc:docMk/>
            <pc:sldMk cId="3795736393" sldId="338"/>
            <ac:grpSpMk id="32" creationId="{AD578D0C-7029-4EB5-B3DE-7F81DDE51F72}"/>
          </ac:grpSpMkLst>
        </pc:grpChg>
        <pc:grpChg chg="del mod">
          <ac:chgData name="viswanath gopalakrishnan" userId="0291d92d5a8006f9" providerId="LiveId" clId="{4853CFFF-2054-44D0-A0B3-E3F4999B6246}" dt="2020-09-10T07:11:49.027" v="2302" actId="478"/>
          <ac:grpSpMkLst>
            <pc:docMk/>
            <pc:sldMk cId="3795736393" sldId="338"/>
            <ac:grpSpMk id="33" creationId="{65B53AC0-3F67-4C3E-A5B3-624DD4995183}"/>
          </ac:grpSpMkLst>
        </pc:grpChg>
        <pc:grpChg chg="add del mod">
          <ac:chgData name="viswanath gopalakrishnan" userId="0291d92d5a8006f9" providerId="LiveId" clId="{4853CFFF-2054-44D0-A0B3-E3F4999B6246}" dt="2020-09-10T03:50:06.479" v="1851" actId="164"/>
          <ac:grpSpMkLst>
            <pc:docMk/>
            <pc:sldMk cId="3795736393" sldId="338"/>
            <ac:grpSpMk id="38" creationId="{19797B8F-EBD2-4D52-9023-80DBF01EE800}"/>
          </ac:grpSpMkLst>
        </pc:grpChg>
        <pc:grpChg chg="mod">
          <ac:chgData name="viswanath gopalakrishnan" userId="0291d92d5a8006f9" providerId="LiveId" clId="{4853CFFF-2054-44D0-A0B3-E3F4999B6246}" dt="2020-09-10T03:50:39.894" v="1854" actId="164"/>
          <ac:grpSpMkLst>
            <pc:docMk/>
            <pc:sldMk cId="3795736393" sldId="338"/>
            <ac:grpSpMk id="43" creationId="{388D2F59-2B25-432A-B468-8A061C509C9A}"/>
          </ac:grpSpMkLst>
        </pc:grpChg>
        <pc:picChg chg="mod">
          <ac:chgData name="viswanath gopalakrishnan" userId="0291d92d5a8006f9" providerId="LiveId" clId="{4853CFFF-2054-44D0-A0B3-E3F4999B6246}" dt="2020-09-10T03:49:42.630" v="1847" actId="164"/>
          <ac:picMkLst>
            <pc:docMk/>
            <pc:sldMk cId="3795736393" sldId="338"/>
            <ac:picMk id="4" creationId="{E2310C98-A7E0-4A73-9773-10A505931195}"/>
          </ac:picMkLst>
        </pc:picChg>
        <pc:picChg chg="mod">
          <ac:chgData name="viswanath gopalakrishnan" userId="0291d92d5a8006f9" providerId="LiveId" clId="{4853CFFF-2054-44D0-A0B3-E3F4999B6246}" dt="2020-09-10T03:49:42.630" v="1847" actId="164"/>
          <ac:picMkLst>
            <pc:docMk/>
            <pc:sldMk cId="3795736393" sldId="338"/>
            <ac:picMk id="9" creationId="{E4062F5A-19E0-425A-BC7B-95969CE5CB03}"/>
          </ac:picMkLst>
        </pc:picChg>
        <pc:picChg chg="mod">
          <ac:chgData name="viswanath gopalakrishnan" userId="0291d92d5a8006f9" providerId="LiveId" clId="{4853CFFF-2054-44D0-A0B3-E3F4999B6246}" dt="2020-09-10T03:49:51.845" v="1849" actId="164"/>
          <ac:picMkLst>
            <pc:docMk/>
            <pc:sldMk cId="3795736393" sldId="338"/>
            <ac:picMk id="16" creationId="{84564CF9-9D96-49BB-9C78-63E1810FB88F}"/>
          </ac:picMkLst>
        </pc:picChg>
        <pc:picChg chg="mod">
          <ac:chgData name="viswanath gopalakrishnan" userId="0291d92d5a8006f9" providerId="LiveId" clId="{4853CFFF-2054-44D0-A0B3-E3F4999B6246}" dt="2020-09-10T03:49:51.845" v="1849" actId="164"/>
          <ac:picMkLst>
            <pc:docMk/>
            <pc:sldMk cId="3795736393" sldId="338"/>
            <ac:picMk id="17" creationId="{CFADA544-8B86-44DF-9A15-B5E6D9606D5D}"/>
          </ac:picMkLst>
        </pc:picChg>
        <pc:picChg chg="mod">
          <ac:chgData name="viswanath gopalakrishnan" userId="0291d92d5a8006f9" providerId="LiveId" clId="{4853CFFF-2054-44D0-A0B3-E3F4999B6246}" dt="2020-09-10T03:50:39.894" v="1854" actId="164"/>
          <ac:picMkLst>
            <pc:docMk/>
            <pc:sldMk cId="3795736393" sldId="338"/>
            <ac:picMk id="41" creationId="{DD7219C4-DFB0-4B79-BF99-F4D0DB5E6DF8}"/>
          </ac:picMkLst>
        </pc:picChg>
        <pc:inkChg chg="add del">
          <ac:chgData name="viswanath gopalakrishnan" userId="0291d92d5a8006f9" providerId="LiveId" clId="{4853CFFF-2054-44D0-A0B3-E3F4999B6246}" dt="2020-09-10T07:11:45.536" v="2301" actId="478"/>
          <ac:inkMkLst>
            <pc:docMk/>
            <pc:sldMk cId="3795736393" sldId="338"/>
            <ac:inkMk id="6" creationId="{B902AAA5-C800-4F20-BD02-51EA949B8672}"/>
          </ac:inkMkLst>
        </pc:inkChg>
        <pc:inkChg chg="add mod">
          <ac:chgData name="viswanath gopalakrishnan" userId="0291d92d5a8006f9" providerId="LiveId" clId="{4853CFFF-2054-44D0-A0B3-E3F4999B6246}" dt="2020-09-10T05:53:00.419" v="2264"/>
          <ac:inkMkLst>
            <pc:docMk/>
            <pc:sldMk cId="3795736393" sldId="338"/>
            <ac:inkMk id="14" creationId="{1D172FE2-4B7C-4417-8602-C8495B5CDE24}"/>
          </ac:inkMkLst>
        </pc:inkChg>
        <pc:inkChg chg="add mod">
          <ac:chgData name="viswanath gopalakrishnan" userId="0291d92d5a8006f9" providerId="LiveId" clId="{4853CFFF-2054-44D0-A0B3-E3F4999B6246}" dt="2020-09-10T05:53:00.419" v="2264"/>
          <ac:inkMkLst>
            <pc:docMk/>
            <pc:sldMk cId="3795736393" sldId="338"/>
            <ac:inkMk id="15" creationId="{F05EBB60-B1DA-48B8-A217-A66F40C19C10}"/>
          </ac:inkMkLst>
        </pc:inkChg>
        <pc:inkChg chg="add mod">
          <ac:chgData name="viswanath gopalakrishnan" userId="0291d92d5a8006f9" providerId="LiveId" clId="{4853CFFF-2054-44D0-A0B3-E3F4999B6246}" dt="2020-09-10T05:53:00.419" v="2264"/>
          <ac:inkMkLst>
            <pc:docMk/>
            <pc:sldMk cId="3795736393" sldId="338"/>
            <ac:inkMk id="20" creationId="{DC1579D1-AFFD-4656-B2BD-3DD2FE843D39}"/>
          </ac:inkMkLst>
        </pc:inkChg>
        <pc:inkChg chg="add mod">
          <ac:chgData name="viswanath gopalakrishnan" userId="0291d92d5a8006f9" providerId="LiveId" clId="{4853CFFF-2054-44D0-A0B3-E3F4999B6246}" dt="2020-09-10T05:53:00.419" v="2264"/>
          <ac:inkMkLst>
            <pc:docMk/>
            <pc:sldMk cId="3795736393" sldId="338"/>
            <ac:inkMk id="21" creationId="{DCFEED63-927F-4FBA-B931-127C67A87815}"/>
          </ac:inkMkLst>
        </pc:inkChg>
        <pc:inkChg chg="add mod">
          <ac:chgData name="viswanath gopalakrishnan" userId="0291d92d5a8006f9" providerId="LiveId" clId="{4853CFFF-2054-44D0-A0B3-E3F4999B6246}" dt="2020-09-10T05:53:00.419" v="2264"/>
          <ac:inkMkLst>
            <pc:docMk/>
            <pc:sldMk cId="3795736393" sldId="338"/>
            <ac:inkMk id="24" creationId="{96FF580B-78B5-4E96-AC66-7594FD54F70B}"/>
          </ac:inkMkLst>
        </pc:inkChg>
        <pc:inkChg chg="add mod">
          <ac:chgData name="viswanath gopalakrishnan" userId="0291d92d5a8006f9" providerId="LiveId" clId="{4853CFFF-2054-44D0-A0B3-E3F4999B6246}" dt="2020-09-10T05:53:00.419" v="2264"/>
          <ac:inkMkLst>
            <pc:docMk/>
            <pc:sldMk cId="3795736393" sldId="338"/>
            <ac:inkMk id="28" creationId="{3858BBF6-9D41-4CBF-B4EE-DE5C677A8DF8}"/>
          </ac:inkMkLst>
        </pc:inkChg>
        <pc:inkChg chg="add mod">
          <ac:chgData name="viswanath gopalakrishnan" userId="0291d92d5a8006f9" providerId="LiveId" clId="{4853CFFF-2054-44D0-A0B3-E3F4999B6246}" dt="2020-09-10T05:53:00.419" v="2264"/>
          <ac:inkMkLst>
            <pc:docMk/>
            <pc:sldMk cId="3795736393" sldId="338"/>
            <ac:inkMk id="29" creationId="{5F0A380A-DB94-4881-A4FA-F1A5750F0431}"/>
          </ac:inkMkLst>
        </pc:inkChg>
        <pc:inkChg chg="add mod">
          <ac:chgData name="viswanath gopalakrishnan" userId="0291d92d5a8006f9" providerId="LiveId" clId="{4853CFFF-2054-44D0-A0B3-E3F4999B6246}" dt="2020-09-10T05:53:00.419" v="2264"/>
          <ac:inkMkLst>
            <pc:docMk/>
            <pc:sldMk cId="3795736393" sldId="338"/>
            <ac:inkMk id="30" creationId="{8D15F453-787D-44F4-8099-D00A23427FFE}"/>
          </ac:inkMkLst>
        </pc:inkChg>
        <pc:inkChg chg="add mod">
          <ac:chgData name="viswanath gopalakrishnan" userId="0291d92d5a8006f9" providerId="LiveId" clId="{4853CFFF-2054-44D0-A0B3-E3F4999B6246}" dt="2020-09-10T05:53:00.419" v="2264"/>
          <ac:inkMkLst>
            <pc:docMk/>
            <pc:sldMk cId="3795736393" sldId="338"/>
            <ac:inkMk id="31" creationId="{12F6B178-768D-424E-AD45-5CF17285564D}"/>
          </ac:inkMkLst>
        </pc:inkChg>
      </pc:sldChg>
      <pc:sldChg chg="addSp modSp del mod ord modAnim">
        <pc:chgData name="viswanath gopalakrishnan" userId="0291d92d5a8006f9" providerId="LiveId" clId="{4853CFFF-2054-44D0-A0B3-E3F4999B6246}" dt="2020-09-10T04:28:37.716" v="2052"/>
        <pc:sldMkLst>
          <pc:docMk/>
          <pc:sldMk cId="3152998778" sldId="339"/>
        </pc:sldMkLst>
        <pc:spChg chg="add mod">
          <ac:chgData name="viswanath gopalakrishnan" userId="0291d92d5a8006f9" providerId="LiveId" clId="{4853CFFF-2054-44D0-A0B3-E3F4999B6246}" dt="2020-09-10T04:27:20.620" v="2045" actId="1076"/>
          <ac:spMkLst>
            <pc:docMk/>
            <pc:sldMk cId="3152998778" sldId="339"/>
            <ac:spMk id="33" creationId="{1AC17953-49C9-4D3A-B445-EB6A031AB03A}"/>
          </ac:spMkLst>
        </pc:spChg>
        <pc:spChg chg="mod">
          <ac:chgData name="viswanath gopalakrishnan" userId="0291d92d5a8006f9" providerId="LiveId" clId="{4853CFFF-2054-44D0-A0B3-E3F4999B6246}" dt="2020-09-10T04:23:13.713" v="1970"/>
          <ac:spMkLst>
            <pc:docMk/>
            <pc:sldMk cId="3152998778" sldId="339"/>
            <ac:spMk id="35" creationId="{F20457BA-9DFA-42BA-8410-846E38FD708D}"/>
          </ac:spMkLst>
        </pc:spChg>
        <pc:spChg chg="mod">
          <ac:chgData name="viswanath gopalakrishnan" userId="0291d92d5a8006f9" providerId="LiveId" clId="{4853CFFF-2054-44D0-A0B3-E3F4999B6246}" dt="2020-09-10T04:23:13.713" v="1970"/>
          <ac:spMkLst>
            <pc:docMk/>
            <pc:sldMk cId="3152998778" sldId="339"/>
            <ac:spMk id="36" creationId="{46EAD938-3050-4F36-91B8-E7CB362A4698}"/>
          </ac:spMkLst>
        </pc:spChg>
        <pc:grpChg chg="mod">
          <ac:chgData name="viswanath gopalakrishnan" userId="0291d92d5a8006f9" providerId="LiveId" clId="{4853CFFF-2054-44D0-A0B3-E3F4999B6246}" dt="2020-09-10T04:23:12.296" v="1969" actId="1076"/>
          <ac:grpSpMkLst>
            <pc:docMk/>
            <pc:sldMk cId="3152998778" sldId="339"/>
            <ac:grpSpMk id="24" creationId="{5BB849F9-7381-40D3-818F-2662AEC2DE40}"/>
          </ac:grpSpMkLst>
        </pc:grpChg>
        <pc:grpChg chg="mod">
          <ac:chgData name="viswanath gopalakrishnan" userId="0291d92d5a8006f9" providerId="LiveId" clId="{4853CFFF-2054-44D0-A0B3-E3F4999B6246}" dt="2020-09-10T04:23:12.296" v="1969" actId="1076"/>
          <ac:grpSpMkLst>
            <pc:docMk/>
            <pc:sldMk cId="3152998778" sldId="339"/>
            <ac:grpSpMk id="28" creationId="{553F1D09-B105-452E-90BA-3F1068787F94}"/>
          </ac:grpSpMkLst>
        </pc:grpChg>
        <pc:grpChg chg="mod">
          <ac:chgData name="viswanath gopalakrishnan" userId="0291d92d5a8006f9" providerId="LiveId" clId="{4853CFFF-2054-44D0-A0B3-E3F4999B6246}" dt="2020-09-10T04:23:12.296" v="1969" actId="1076"/>
          <ac:grpSpMkLst>
            <pc:docMk/>
            <pc:sldMk cId="3152998778" sldId="339"/>
            <ac:grpSpMk id="29" creationId="{9350DF65-D8DE-4322-8FBC-EA4523E7699A}"/>
          </ac:grpSpMkLst>
        </pc:grpChg>
        <pc:grpChg chg="add mod">
          <ac:chgData name="viswanath gopalakrishnan" userId="0291d92d5a8006f9" providerId="LiveId" clId="{4853CFFF-2054-44D0-A0B3-E3F4999B6246}" dt="2020-09-10T04:27:20.620" v="2045" actId="1076"/>
          <ac:grpSpMkLst>
            <pc:docMk/>
            <pc:sldMk cId="3152998778" sldId="339"/>
            <ac:grpSpMk id="34" creationId="{59D03B25-7781-43ED-A6D8-A09B96F156BB}"/>
          </ac:grpSpMkLst>
        </pc:grpChg>
      </pc:sldChg>
      <pc:sldChg chg="del">
        <pc:chgData name="viswanath gopalakrishnan" userId="0291d92d5a8006f9" providerId="LiveId" clId="{4853CFFF-2054-44D0-A0B3-E3F4999B6246}" dt="2020-09-02T04:14:56.850" v="53" actId="47"/>
        <pc:sldMkLst>
          <pc:docMk/>
          <pc:sldMk cId="2638205204" sldId="340"/>
        </pc:sldMkLst>
      </pc:sldChg>
      <pc:sldChg chg="modSp mod">
        <pc:chgData name="viswanath gopalakrishnan" userId="0291d92d5a8006f9" providerId="LiveId" clId="{4853CFFF-2054-44D0-A0B3-E3F4999B6246}" dt="2020-09-02T04:15:07.075" v="68" actId="20577"/>
        <pc:sldMkLst>
          <pc:docMk/>
          <pc:sldMk cId="841265189" sldId="341"/>
        </pc:sldMkLst>
        <pc:spChg chg="mod">
          <ac:chgData name="viswanath gopalakrishnan" userId="0291d92d5a8006f9" providerId="LiveId" clId="{4853CFFF-2054-44D0-A0B3-E3F4999B6246}" dt="2020-09-02T04:15:07.075" v="68" actId="20577"/>
          <ac:spMkLst>
            <pc:docMk/>
            <pc:sldMk cId="841265189" sldId="341"/>
            <ac:spMk id="2" creationId="{B1294D20-5533-481C-A381-BD921BBDA10F}"/>
          </ac:spMkLst>
        </pc:spChg>
      </pc:sldChg>
      <pc:sldChg chg="del ord">
        <pc:chgData name="viswanath gopalakrishnan" userId="0291d92d5a8006f9" providerId="LiveId" clId="{4853CFFF-2054-44D0-A0B3-E3F4999B6246}" dt="2020-09-02T04:14:27.287" v="52" actId="47"/>
        <pc:sldMkLst>
          <pc:docMk/>
          <pc:sldMk cId="2339012595" sldId="342"/>
        </pc:sldMkLst>
      </pc:sldChg>
      <pc:sldChg chg="addSp delSp modSp del mod delAnim modNotesTx">
        <pc:chgData name="viswanath gopalakrishnan" userId="0291d92d5a8006f9" providerId="LiveId" clId="{4853CFFF-2054-44D0-A0B3-E3F4999B6246}" dt="2020-09-10T03:51:34.060" v="1859" actId="2696"/>
        <pc:sldMkLst>
          <pc:docMk/>
          <pc:sldMk cId="4046420735" sldId="347"/>
        </pc:sldMkLst>
        <pc:spChg chg="mod">
          <ac:chgData name="viswanath gopalakrishnan" userId="0291d92d5a8006f9" providerId="LiveId" clId="{4853CFFF-2054-44D0-A0B3-E3F4999B6246}" dt="2020-09-02T04:16:09.059" v="76" actId="20577"/>
          <ac:spMkLst>
            <pc:docMk/>
            <pc:sldMk cId="4046420735" sldId="347"/>
            <ac:spMk id="2" creationId="{B1294D20-5533-481C-A381-BD921BBDA10F}"/>
          </ac:spMkLst>
        </pc:spChg>
        <pc:spChg chg="add mod">
          <ac:chgData name="viswanath gopalakrishnan" userId="0291d92d5a8006f9" providerId="LiveId" clId="{4853CFFF-2054-44D0-A0B3-E3F4999B6246}" dt="2020-09-02T04:27:50.848" v="277" actId="1076"/>
          <ac:spMkLst>
            <pc:docMk/>
            <pc:sldMk cId="4046420735" sldId="347"/>
            <ac:spMk id="7" creationId="{B338EF0F-7FFF-460B-A9B6-8263D546FABC}"/>
          </ac:spMkLst>
        </pc:spChg>
        <pc:spChg chg="add mod">
          <ac:chgData name="viswanath gopalakrishnan" userId="0291d92d5a8006f9" providerId="LiveId" clId="{4853CFFF-2054-44D0-A0B3-E3F4999B6246}" dt="2020-09-02T04:27:46.416" v="276" actId="1076"/>
          <ac:spMkLst>
            <pc:docMk/>
            <pc:sldMk cId="4046420735" sldId="347"/>
            <ac:spMk id="14" creationId="{47690FC9-FCE1-4AFF-B90D-4BE4721EB01B}"/>
          </ac:spMkLst>
        </pc:spChg>
        <pc:spChg chg="del">
          <ac:chgData name="viswanath gopalakrishnan" userId="0291d92d5a8006f9" providerId="LiveId" clId="{4853CFFF-2054-44D0-A0B3-E3F4999B6246}" dt="2020-09-02T04:15:59.851" v="70" actId="478"/>
          <ac:spMkLst>
            <pc:docMk/>
            <pc:sldMk cId="4046420735" sldId="347"/>
            <ac:spMk id="15" creationId="{EAA10D6A-99AA-4FDA-89B3-56E70B76CAAA}"/>
          </ac:spMkLst>
        </pc:spChg>
        <pc:spChg chg="add mod">
          <ac:chgData name="viswanath gopalakrishnan" userId="0291d92d5a8006f9" providerId="LiveId" clId="{4853CFFF-2054-44D0-A0B3-E3F4999B6246}" dt="2020-09-02T04:29:19.896" v="288" actId="20577"/>
          <ac:spMkLst>
            <pc:docMk/>
            <pc:sldMk cId="4046420735" sldId="347"/>
            <ac:spMk id="19" creationId="{29E41811-211C-4E7D-A373-4490D84A4C72}"/>
          </ac:spMkLst>
        </pc:spChg>
        <pc:spChg chg="del">
          <ac:chgData name="viswanath gopalakrishnan" userId="0291d92d5a8006f9" providerId="LiveId" clId="{4853CFFF-2054-44D0-A0B3-E3F4999B6246}" dt="2020-09-02T04:15:59.851" v="70" actId="478"/>
          <ac:spMkLst>
            <pc:docMk/>
            <pc:sldMk cId="4046420735" sldId="347"/>
            <ac:spMk id="64" creationId="{C804A691-787E-4A50-9E32-CE6CE75D9751}"/>
          </ac:spMkLst>
        </pc:spChg>
        <pc:spChg chg="del">
          <ac:chgData name="viswanath gopalakrishnan" userId="0291d92d5a8006f9" providerId="LiveId" clId="{4853CFFF-2054-44D0-A0B3-E3F4999B6246}" dt="2020-09-02T04:15:59.851" v="70" actId="478"/>
          <ac:spMkLst>
            <pc:docMk/>
            <pc:sldMk cId="4046420735" sldId="347"/>
            <ac:spMk id="66" creationId="{99F9941E-1C2A-4137-A231-544438090288}"/>
          </ac:spMkLst>
        </pc:spChg>
        <pc:spChg chg="del">
          <ac:chgData name="viswanath gopalakrishnan" userId="0291d92d5a8006f9" providerId="LiveId" clId="{4853CFFF-2054-44D0-A0B3-E3F4999B6246}" dt="2020-09-02T04:15:59.851" v="70" actId="478"/>
          <ac:spMkLst>
            <pc:docMk/>
            <pc:sldMk cId="4046420735" sldId="347"/>
            <ac:spMk id="73" creationId="{7EEAACAB-008A-4ABB-B5EA-A553B00BF00B}"/>
          </ac:spMkLst>
        </pc:spChg>
        <pc:spChg chg="del">
          <ac:chgData name="viswanath gopalakrishnan" userId="0291d92d5a8006f9" providerId="LiveId" clId="{4853CFFF-2054-44D0-A0B3-E3F4999B6246}" dt="2020-09-02T04:15:59.851" v="70" actId="478"/>
          <ac:spMkLst>
            <pc:docMk/>
            <pc:sldMk cId="4046420735" sldId="347"/>
            <ac:spMk id="96" creationId="{B9192D53-7346-4D71-8FC8-BBA51FAD5DEB}"/>
          </ac:spMkLst>
        </pc:spChg>
        <pc:spChg chg="del">
          <ac:chgData name="viswanath gopalakrishnan" userId="0291d92d5a8006f9" providerId="LiveId" clId="{4853CFFF-2054-44D0-A0B3-E3F4999B6246}" dt="2020-09-02T04:15:59.851" v="70" actId="478"/>
          <ac:spMkLst>
            <pc:docMk/>
            <pc:sldMk cId="4046420735" sldId="347"/>
            <ac:spMk id="101" creationId="{02CB7A58-20AA-4F89-896A-C27C1EE3B9E4}"/>
          </ac:spMkLst>
        </pc:spChg>
        <pc:grpChg chg="del">
          <ac:chgData name="viswanath gopalakrishnan" userId="0291d92d5a8006f9" providerId="LiveId" clId="{4853CFFF-2054-44D0-A0B3-E3F4999B6246}" dt="2020-09-02T04:15:59.851" v="70" actId="478"/>
          <ac:grpSpMkLst>
            <pc:docMk/>
            <pc:sldMk cId="4046420735" sldId="347"/>
            <ac:grpSpMk id="13" creationId="{67E7C689-794B-4CD5-B273-AE3452B926E0}"/>
          </ac:grpSpMkLst>
        </pc:grpChg>
        <pc:grpChg chg="add mod">
          <ac:chgData name="viswanath gopalakrishnan" userId="0291d92d5a8006f9" providerId="LiveId" clId="{4853CFFF-2054-44D0-A0B3-E3F4999B6246}" dt="2020-09-02T04:27:29.334" v="273" actId="164"/>
          <ac:grpSpMkLst>
            <pc:docMk/>
            <pc:sldMk cId="4046420735" sldId="347"/>
            <ac:grpSpMk id="22" creationId="{6880878B-F9BF-4877-9748-764E0692E272}"/>
          </ac:grpSpMkLst>
        </pc:grpChg>
        <pc:grpChg chg="del">
          <ac:chgData name="viswanath gopalakrishnan" userId="0291d92d5a8006f9" providerId="LiveId" clId="{4853CFFF-2054-44D0-A0B3-E3F4999B6246}" dt="2020-09-02T04:15:59.851" v="70" actId="478"/>
          <ac:grpSpMkLst>
            <pc:docMk/>
            <pc:sldMk cId="4046420735" sldId="347"/>
            <ac:grpSpMk id="52" creationId="{121A7A68-048A-4C03-A3A6-098CBB2F8C26}"/>
          </ac:grpSpMkLst>
        </pc:grpChg>
        <pc:grpChg chg="del">
          <ac:chgData name="viswanath gopalakrishnan" userId="0291d92d5a8006f9" providerId="LiveId" clId="{4853CFFF-2054-44D0-A0B3-E3F4999B6246}" dt="2020-09-02T04:15:59.851" v="70" actId="478"/>
          <ac:grpSpMkLst>
            <pc:docMk/>
            <pc:sldMk cId="4046420735" sldId="347"/>
            <ac:grpSpMk id="53" creationId="{24C6E4B4-45EC-4A36-82F3-D5B3A7DE1B5B}"/>
          </ac:grpSpMkLst>
        </pc:grpChg>
        <pc:grpChg chg="del">
          <ac:chgData name="viswanath gopalakrishnan" userId="0291d92d5a8006f9" providerId="LiveId" clId="{4853CFFF-2054-44D0-A0B3-E3F4999B6246}" dt="2020-09-02T04:15:59.851" v="70" actId="478"/>
          <ac:grpSpMkLst>
            <pc:docMk/>
            <pc:sldMk cId="4046420735" sldId="347"/>
            <ac:grpSpMk id="55" creationId="{DD717AAC-8661-4501-94CC-700563775DA7}"/>
          </ac:grpSpMkLst>
        </pc:grpChg>
        <pc:grpChg chg="del">
          <ac:chgData name="viswanath gopalakrishnan" userId="0291d92d5a8006f9" providerId="LiveId" clId="{4853CFFF-2054-44D0-A0B3-E3F4999B6246}" dt="2020-09-02T04:15:59.851" v="70" actId="478"/>
          <ac:grpSpMkLst>
            <pc:docMk/>
            <pc:sldMk cId="4046420735" sldId="347"/>
            <ac:grpSpMk id="68" creationId="{AB9EB078-AB31-4507-9E35-D9E770BB6841}"/>
          </ac:grpSpMkLst>
        </pc:grpChg>
        <pc:grpChg chg="del">
          <ac:chgData name="viswanath gopalakrishnan" userId="0291d92d5a8006f9" providerId="LiveId" clId="{4853CFFF-2054-44D0-A0B3-E3F4999B6246}" dt="2020-09-02T04:15:59.851" v="70" actId="478"/>
          <ac:grpSpMkLst>
            <pc:docMk/>
            <pc:sldMk cId="4046420735" sldId="347"/>
            <ac:grpSpMk id="93" creationId="{3F541585-A9DB-40E1-97AC-C73D890E1BE3}"/>
          </ac:grpSpMkLst>
        </pc:grpChg>
        <pc:grpChg chg="del">
          <ac:chgData name="viswanath gopalakrishnan" userId="0291d92d5a8006f9" providerId="LiveId" clId="{4853CFFF-2054-44D0-A0B3-E3F4999B6246}" dt="2020-09-02T04:15:59.851" v="70" actId="478"/>
          <ac:grpSpMkLst>
            <pc:docMk/>
            <pc:sldMk cId="4046420735" sldId="347"/>
            <ac:grpSpMk id="124" creationId="{FE5516A7-5B1D-4EBB-94FA-7604A0F2FFEA}"/>
          </ac:grpSpMkLst>
        </pc:grpChg>
        <pc:grpChg chg="del">
          <ac:chgData name="viswanath gopalakrishnan" userId="0291d92d5a8006f9" providerId="LiveId" clId="{4853CFFF-2054-44D0-A0B3-E3F4999B6246}" dt="2020-09-02T04:15:59.851" v="70" actId="478"/>
          <ac:grpSpMkLst>
            <pc:docMk/>
            <pc:sldMk cId="4046420735" sldId="347"/>
            <ac:grpSpMk id="125" creationId="{743C9C72-BAC4-4A78-B62E-4E12ECA271D2}"/>
          </ac:grpSpMkLst>
        </pc:grpChg>
        <pc:grpChg chg="del">
          <ac:chgData name="viswanath gopalakrishnan" userId="0291d92d5a8006f9" providerId="LiveId" clId="{4853CFFF-2054-44D0-A0B3-E3F4999B6246}" dt="2020-09-02T04:15:59.851" v="70" actId="478"/>
          <ac:grpSpMkLst>
            <pc:docMk/>
            <pc:sldMk cId="4046420735" sldId="347"/>
            <ac:grpSpMk id="126" creationId="{C70EB24F-B995-457B-923B-2654610F9A4B}"/>
          </ac:grpSpMkLst>
        </pc:grpChg>
        <pc:grpChg chg="del">
          <ac:chgData name="viswanath gopalakrishnan" userId="0291d92d5a8006f9" providerId="LiveId" clId="{4853CFFF-2054-44D0-A0B3-E3F4999B6246}" dt="2020-09-02T04:16:05.086" v="71" actId="478"/>
          <ac:grpSpMkLst>
            <pc:docMk/>
            <pc:sldMk cId="4046420735" sldId="347"/>
            <ac:grpSpMk id="127" creationId="{2B206720-E4CE-4C54-88BE-9B4DED0B6701}"/>
          </ac:grpSpMkLst>
        </pc:grpChg>
        <pc:grpChg chg="del">
          <ac:chgData name="viswanath gopalakrishnan" userId="0291d92d5a8006f9" providerId="LiveId" clId="{4853CFFF-2054-44D0-A0B3-E3F4999B6246}" dt="2020-09-02T04:16:05.086" v="71" actId="478"/>
          <ac:grpSpMkLst>
            <pc:docMk/>
            <pc:sldMk cId="4046420735" sldId="347"/>
            <ac:grpSpMk id="128" creationId="{B809E331-992B-449A-9F9A-60DA225FB5B4}"/>
          </ac:grpSpMkLst>
        </pc:grpChg>
        <pc:grpChg chg="del">
          <ac:chgData name="viswanath gopalakrishnan" userId="0291d92d5a8006f9" providerId="LiveId" clId="{4853CFFF-2054-44D0-A0B3-E3F4999B6246}" dt="2020-09-02T04:16:05.086" v="71" actId="478"/>
          <ac:grpSpMkLst>
            <pc:docMk/>
            <pc:sldMk cId="4046420735" sldId="347"/>
            <ac:grpSpMk id="129" creationId="{4C75012E-9E3C-4D85-8BBB-CF246E64B7B4}"/>
          </ac:grpSpMkLst>
        </pc:grpChg>
        <pc:graphicFrameChg chg="add del mod">
          <ac:chgData name="viswanath gopalakrishnan" userId="0291d92d5a8006f9" providerId="LiveId" clId="{4853CFFF-2054-44D0-A0B3-E3F4999B6246}" dt="2020-09-02T04:21:39.504" v="85" actId="478"/>
          <ac:graphicFrameMkLst>
            <pc:docMk/>
            <pc:sldMk cId="4046420735" sldId="347"/>
            <ac:graphicFrameMk id="5" creationId="{4A2256AC-B32E-41FE-8167-9319A5992D57}"/>
          </ac:graphicFrameMkLst>
        </pc:graphicFrameChg>
        <pc:picChg chg="add mod">
          <ac:chgData name="viswanath gopalakrishnan" userId="0291d92d5a8006f9" providerId="LiveId" clId="{4853CFFF-2054-44D0-A0B3-E3F4999B6246}" dt="2020-09-02T04:19:24.691" v="81" actId="1076"/>
          <ac:picMkLst>
            <pc:docMk/>
            <pc:sldMk cId="4046420735" sldId="347"/>
            <ac:picMk id="3" creationId="{0463FDE4-97E3-4EC2-B16F-97A5FEC30D19}"/>
          </ac:picMkLst>
        </pc:picChg>
        <pc:picChg chg="add mod">
          <ac:chgData name="viswanath gopalakrishnan" userId="0291d92d5a8006f9" providerId="LiveId" clId="{4853CFFF-2054-44D0-A0B3-E3F4999B6246}" dt="2020-09-02T04:19:18.739" v="80" actId="1076"/>
          <ac:picMkLst>
            <pc:docMk/>
            <pc:sldMk cId="4046420735" sldId="347"/>
            <ac:picMk id="4" creationId="{6E1494CF-6C04-412F-8519-FCD18F898DBA}"/>
          </ac:picMkLst>
        </pc:picChg>
        <pc:picChg chg="add mod">
          <ac:chgData name="viswanath gopalakrishnan" userId="0291d92d5a8006f9" providerId="LiveId" clId="{4853CFFF-2054-44D0-A0B3-E3F4999B6246}" dt="2020-09-02T04:25:35.341" v="215" actId="1076"/>
          <ac:picMkLst>
            <pc:docMk/>
            <pc:sldMk cId="4046420735" sldId="347"/>
            <ac:picMk id="6" creationId="{E52A88C1-C25D-4155-B0F5-174EA56385F1}"/>
          </ac:picMkLst>
        </pc:picChg>
        <pc:picChg chg="add del">
          <ac:chgData name="viswanath gopalakrishnan" userId="0291d92d5a8006f9" providerId="LiveId" clId="{4853CFFF-2054-44D0-A0B3-E3F4999B6246}" dt="2020-09-02T04:23:22.094" v="149" actId="478"/>
          <ac:picMkLst>
            <pc:docMk/>
            <pc:sldMk cId="4046420735" sldId="347"/>
            <ac:picMk id="8" creationId="{0701ACBB-D204-4010-91E8-903DB7202002}"/>
          </ac:picMkLst>
        </pc:picChg>
        <pc:picChg chg="add del mod">
          <ac:chgData name="viswanath gopalakrishnan" userId="0291d92d5a8006f9" providerId="LiveId" clId="{4853CFFF-2054-44D0-A0B3-E3F4999B6246}" dt="2020-09-02T04:23:30.782" v="152" actId="478"/>
          <ac:picMkLst>
            <pc:docMk/>
            <pc:sldMk cId="4046420735" sldId="347"/>
            <ac:picMk id="9" creationId="{D646E6D2-2BBB-4CB1-B13B-C661512E9D4D}"/>
          </ac:picMkLst>
        </pc:picChg>
        <pc:picChg chg="add del mod">
          <ac:chgData name="viswanath gopalakrishnan" userId="0291d92d5a8006f9" providerId="LiveId" clId="{4853CFFF-2054-44D0-A0B3-E3F4999B6246}" dt="2020-09-02T04:23:53.771" v="157" actId="478"/>
          <ac:picMkLst>
            <pc:docMk/>
            <pc:sldMk cId="4046420735" sldId="347"/>
            <ac:picMk id="12" creationId="{725C2849-C5E9-474C-B6FB-38BF77E5740D}"/>
          </ac:picMkLst>
        </pc:picChg>
        <pc:picChg chg="add del mod">
          <ac:chgData name="viswanath gopalakrishnan" userId="0291d92d5a8006f9" providerId="LiveId" clId="{4853CFFF-2054-44D0-A0B3-E3F4999B6246}" dt="2020-09-02T04:24:41.648" v="212" actId="478"/>
          <ac:picMkLst>
            <pc:docMk/>
            <pc:sldMk cId="4046420735" sldId="347"/>
            <ac:picMk id="17" creationId="{7C05067B-A724-407B-9E4C-F94B696DCEF9}"/>
          </ac:picMkLst>
        </pc:picChg>
        <pc:picChg chg="add mod">
          <ac:chgData name="viswanath gopalakrishnan" userId="0291d92d5a8006f9" providerId="LiveId" clId="{4853CFFF-2054-44D0-A0B3-E3F4999B6246}" dt="2020-09-02T04:27:41.782" v="275" actId="1076"/>
          <ac:picMkLst>
            <pc:docMk/>
            <pc:sldMk cId="4046420735" sldId="347"/>
            <ac:picMk id="18" creationId="{D48A0334-650B-473A-A6E6-3C144917F8E8}"/>
          </ac:picMkLst>
        </pc:picChg>
        <pc:picChg chg="add del">
          <ac:chgData name="viswanath gopalakrishnan" userId="0291d92d5a8006f9" providerId="LiveId" clId="{4853CFFF-2054-44D0-A0B3-E3F4999B6246}" dt="2020-09-02T04:26:37.937" v="247" actId="478"/>
          <ac:picMkLst>
            <pc:docMk/>
            <pc:sldMk cId="4046420735" sldId="347"/>
            <ac:picMk id="20" creationId="{DE51C306-783A-4E00-B2A1-B6663AC2E705}"/>
          </ac:picMkLst>
        </pc:picChg>
        <pc:picChg chg="add mod">
          <ac:chgData name="viswanath gopalakrishnan" userId="0291d92d5a8006f9" providerId="LiveId" clId="{4853CFFF-2054-44D0-A0B3-E3F4999B6246}" dt="2020-09-02T04:27:29.334" v="273" actId="164"/>
          <ac:picMkLst>
            <pc:docMk/>
            <pc:sldMk cId="4046420735" sldId="347"/>
            <ac:picMk id="21" creationId="{54399EA2-799D-4E09-8501-CE18B796125A}"/>
          </ac:picMkLst>
        </pc:picChg>
        <pc:picChg chg="add del mod">
          <ac:chgData name="viswanath gopalakrishnan" userId="0291d92d5a8006f9" providerId="LiveId" clId="{4853CFFF-2054-44D0-A0B3-E3F4999B6246}" dt="2020-09-02T04:28:14.975" v="280" actId="478"/>
          <ac:picMkLst>
            <pc:docMk/>
            <pc:sldMk cId="4046420735" sldId="347"/>
            <ac:picMk id="23" creationId="{F2B9A16C-42F8-40C0-8837-611B729AB322}"/>
          </ac:picMkLst>
        </pc:picChg>
        <pc:picChg chg="add mod">
          <ac:chgData name="viswanath gopalakrishnan" userId="0291d92d5a8006f9" providerId="LiveId" clId="{4853CFFF-2054-44D0-A0B3-E3F4999B6246}" dt="2020-09-02T04:28:31.354" v="282" actId="1076"/>
          <ac:picMkLst>
            <pc:docMk/>
            <pc:sldMk cId="4046420735" sldId="347"/>
            <ac:picMk id="24" creationId="{125BFC3F-EB1F-44B8-BA41-AFD181F3EF6A}"/>
          </ac:picMkLst>
        </pc:picChg>
        <pc:picChg chg="add mod">
          <ac:chgData name="viswanath gopalakrishnan" userId="0291d92d5a8006f9" providerId="LiveId" clId="{4853CFFF-2054-44D0-A0B3-E3F4999B6246}" dt="2020-09-02T04:29:07.779" v="284" actId="1076"/>
          <ac:picMkLst>
            <pc:docMk/>
            <pc:sldMk cId="4046420735" sldId="347"/>
            <ac:picMk id="25" creationId="{545B9596-72D5-4B5C-A07E-36E0BA487E73}"/>
          </ac:picMkLst>
        </pc:picChg>
        <pc:cxnChg chg="mod">
          <ac:chgData name="viswanath gopalakrishnan" userId="0291d92d5a8006f9" providerId="LiveId" clId="{4853CFFF-2054-44D0-A0B3-E3F4999B6246}" dt="2020-09-02T04:15:59.851" v="70" actId="478"/>
          <ac:cxnSpMkLst>
            <pc:docMk/>
            <pc:sldMk cId="4046420735" sldId="347"/>
            <ac:cxnSpMk id="65" creationId="{0922FA6B-8AD0-4BA3-8825-8A0784E82213}"/>
          </ac:cxnSpMkLst>
        </pc:cxnChg>
      </pc:sldChg>
      <pc:sldChg chg="del">
        <pc:chgData name="viswanath gopalakrishnan" userId="0291d92d5a8006f9" providerId="LiveId" clId="{4853CFFF-2054-44D0-A0B3-E3F4999B6246}" dt="2020-09-02T04:14:27.287" v="52" actId="47"/>
        <pc:sldMkLst>
          <pc:docMk/>
          <pc:sldMk cId="3559769647" sldId="349"/>
        </pc:sldMkLst>
      </pc:sldChg>
      <pc:sldChg chg="del">
        <pc:chgData name="viswanath gopalakrishnan" userId="0291d92d5a8006f9" providerId="LiveId" clId="{4853CFFF-2054-44D0-A0B3-E3F4999B6246}" dt="2020-09-02T04:14:27.287" v="52" actId="47"/>
        <pc:sldMkLst>
          <pc:docMk/>
          <pc:sldMk cId="610704849" sldId="350"/>
        </pc:sldMkLst>
      </pc:sldChg>
      <pc:sldChg chg="addSp delSp modSp mod delAnim">
        <pc:chgData name="viswanath gopalakrishnan" userId="0291d92d5a8006f9" providerId="LiveId" clId="{4853CFFF-2054-44D0-A0B3-E3F4999B6246}" dt="2020-09-10T04:38:01.290" v="2057" actId="1076"/>
        <pc:sldMkLst>
          <pc:docMk/>
          <pc:sldMk cId="4008573972" sldId="353"/>
        </pc:sldMkLst>
        <pc:spChg chg="mod">
          <ac:chgData name="viswanath gopalakrishnan" userId="0291d92d5a8006f9" providerId="LiveId" clId="{4853CFFF-2054-44D0-A0B3-E3F4999B6246}" dt="2020-09-02T04:46:16.281" v="359" actId="1076"/>
          <ac:spMkLst>
            <pc:docMk/>
            <pc:sldMk cId="4008573972" sldId="353"/>
            <ac:spMk id="2" creationId="{B1294D20-5533-481C-A381-BD921BBDA10F}"/>
          </ac:spMkLst>
        </pc:spChg>
        <pc:spChg chg="del mod">
          <ac:chgData name="viswanath gopalakrishnan" userId="0291d92d5a8006f9" providerId="LiveId" clId="{4853CFFF-2054-44D0-A0B3-E3F4999B6246}" dt="2020-09-10T04:37:53.461" v="2056" actId="478"/>
          <ac:spMkLst>
            <pc:docMk/>
            <pc:sldMk cId="4008573972" sldId="353"/>
            <ac:spMk id="3" creationId="{7F88AC7D-76FA-4BC6-A538-E9CBAB97BDBB}"/>
          </ac:spMkLst>
        </pc:spChg>
        <pc:spChg chg="add mod">
          <ac:chgData name="viswanath gopalakrishnan" userId="0291d92d5a8006f9" providerId="LiveId" clId="{4853CFFF-2054-44D0-A0B3-E3F4999B6246}" dt="2020-09-02T04:46:09.817" v="356" actId="1076"/>
          <ac:spMkLst>
            <pc:docMk/>
            <pc:sldMk cId="4008573972" sldId="353"/>
            <ac:spMk id="4" creationId="{84B102B4-FA69-41EB-9798-DEF1EF63C309}"/>
          </ac:spMkLst>
        </pc:spChg>
        <pc:spChg chg="mod">
          <ac:chgData name="viswanath gopalakrishnan" userId="0291d92d5a8006f9" providerId="LiveId" clId="{4853CFFF-2054-44D0-A0B3-E3F4999B6246}" dt="2020-09-02T04:45:41.618" v="320" actId="1076"/>
          <ac:spMkLst>
            <pc:docMk/>
            <pc:sldMk cId="4008573972" sldId="353"/>
            <ac:spMk id="6" creationId="{2254BED9-E591-4A5E-B1FD-B3A5FBE0167F}"/>
          </ac:spMkLst>
        </pc:spChg>
        <pc:spChg chg="mod">
          <ac:chgData name="viswanath gopalakrishnan" userId="0291d92d5a8006f9" providerId="LiveId" clId="{4853CFFF-2054-44D0-A0B3-E3F4999B6246}" dt="2020-09-02T04:45:41.618" v="320" actId="1076"/>
          <ac:spMkLst>
            <pc:docMk/>
            <pc:sldMk cId="4008573972" sldId="353"/>
            <ac:spMk id="7" creationId="{C701EF2D-B87E-47CA-96EC-E86556074816}"/>
          </ac:spMkLst>
        </pc:spChg>
        <pc:spChg chg="mod">
          <ac:chgData name="viswanath gopalakrishnan" userId="0291d92d5a8006f9" providerId="LiveId" clId="{4853CFFF-2054-44D0-A0B3-E3F4999B6246}" dt="2020-09-10T04:38:01.290" v="2057" actId="1076"/>
          <ac:spMkLst>
            <pc:docMk/>
            <pc:sldMk cId="4008573972" sldId="353"/>
            <ac:spMk id="8" creationId="{CE4017EA-A92A-4252-914A-8E884F9AA4D9}"/>
          </ac:spMkLst>
        </pc:spChg>
        <pc:spChg chg="mod">
          <ac:chgData name="viswanath gopalakrishnan" userId="0291d92d5a8006f9" providerId="LiveId" clId="{4853CFFF-2054-44D0-A0B3-E3F4999B6246}" dt="2020-09-02T04:45:33.439" v="319" actId="1076"/>
          <ac:spMkLst>
            <pc:docMk/>
            <pc:sldMk cId="4008573972" sldId="353"/>
            <ac:spMk id="9" creationId="{691AD06E-E50C-4CE2-B11A-09F4F5C151B8}"/>
          </ac:spMkLst>
        </pc:spChg>
        <pc:spChg chg="mod">
          <ac:chgData name="viswanath gopalakrishnan" userId="0291d92d5a8006f9" providerId="LiveId" clId="{4853CFFF-2054-44D0-A0B3-E3F4999B6246}" dt="2020-09-10T04:38:01.290" v="2057" actId="1076"/>
          <ac:spMkLst>
            <pc:docMk/>
            <pc:sldMk cId="4008573972" sldId="353"/>
            <ac:spMk id="25" creationId="{7C9B6F01-8F85-44F3-B03F-BCE139C7646E}"/>
          </ac:spMkLst>
        </pc:spChg>
        <pc:spChg chg="del mod">
          <ac:chgData name="viswanath gopalakrishnan" userId="0291d92d5a8006f9" providerId="LiveId" clId="{4853CFFF-2054-44D0-A0B3-E3F4999B6246}" dt="2020-09-10T04:37:49.982" v="2055" actId="478"/>
          <ac:spMkLst>
            <pc:docMk/>
            <pc:sldMk cId="4008573972" sldId="353"/>
            <ac:spMk id="27" creationId="{D18DF469-B59C-4730-8350-8475ABE2C889}"/>
          </ac:spMkLst>
        </pc:spChg>
        <pc:spChg chg="mod">
          <ac:chgData name="viswanath gopalakrishnan" userId="0291d92d5a8006f9" providerId="LiveId" clId="{4853CFFF-2054-44D0-A0B3-E3F4999B6246}" dt="2020-09-10T04:38:01.290" v="2057" actId="1076"/>
          <ac:spMkLst>
            <pc:docMk/>
            <pc:sldMk cId="4008573972" sldId="353"/>
            <ac:spMk id="28" creationId="{D90FCA12-1B2E-4B4E-8771-0B2515BDC5D4}"/>
          </ac:spMkLst>
        </pc:spChg>
        <pc:spChg chg="mod">
          <ac:chgData name="viswanath gopalakrishnan" userId="0291d92d5a8006f9" providerId="LiveId" clId="{4853CFFF-2054-44D0-A0B3-E3F4999B6246}" dt="2020-09-10T04:38:01.290" v="2057" actId="1076"/>
          <ac:spMkLst>
            <pc:docMk/>
            <pc:sldMk cId="4008573972" sldId="353"/>
            <ac:spMk id="29" creationId="{A074289A-439A-483A-B9F1-02B2FD4F0E59}"/>
          </ac:spMkLst>
        </pc:spChg>
        <pc:spChg chg="del mod">
          <ac:chgData name="viswanath gopalakrishnan" userId="0291d92d5a8006f9" providerId="LiveId" clId="{4853CFFF-2054-44D0-A0B3-E3F4999B6246}" dt="2020-09-10T04:37:49.982" v="2055" actId="478"/>
          <ac:spMkLst>
            <pc:docMk/>
            <pc:sldMk cId="4008573972" sldId="353"/>
            <ac:spMk id="30" creationId="{C189428F-4EB5-4776-BB3C-399E6DC8A8CB}"/>
          </ac:spMkLst>
        </pc:spChg>
        <pc:spChg chg="del mod">
          <ac:chgData name="viswanath gopalakrishnan" userId="0291d92d5a8006f9" providerId="LiveId" clId="{4853CFFF-2054-44D0-A0B3-E3F4999B6246}" dt="2020-09-10T04:37:49.982" v="2055" actId="478"/>
          <ac:spMkLst>
            <pc:docMk/>
            <pc:sldMk cId="4008573972" sldId="353"/>
            <ac:spMk id="52" creationId="{D92D78E9-3BBF-4827-987E-14595376D367}"/>
          </ac:spMkLst>
        </pc:spChg>
        <pc:grpChg chg="mod">
          <ac:chgData name="viswanath gopalakrishnan" userId="0291d92d5a8006f9" providerId="LiveId" clId="{4853CFFF-2054-44D0-A0B3-E3F4999B6246}" dt="2020-09-02T04:45:41.618" v="320" actId="1076"/>
          <ac:grpSpMkLst>
            <pc:docMk/>
            <pc:sldMk cId="4008573972" sldId="353"/>
            <ac:grpSpMk id="40" creationId="{218A56F1-2965-42E4-AB7F-A924234B79D6}"/>
          </ac:grpSpMkLst>
        </pc:grpChg>
        <pc:grpChg chg="mod">
          <ac:chgData name="viswanath gopalakrishnan" userId="0291d92d5a8006f9" providerId="LiveId" clId="{4853CFFF-2054-44D0-A0B3-E3F4999B6246}" dt="2020-09-02T04:45:41.618" v="320" actId="1076"/>
          <ac:grpSpMkLst>
            <pc:docMk/>
            <pc:sldMk cId="4008573972" sldId="353"/>
            <ac:grpSpMk id="41" creationId="{78F514F9-CC4D-4260-8366-13F0C2B3E4A4}"/>
          </ac:grpSpMkLst>
        </pc:grpChg>
        <pc:grpChg chg="mod">
          <ac:chgData name="viswanath gopalakrishnan" userId="0291d92d5a8006f9" providerId="LiveId" clId="{4853CFFF-2054-44D0-A0B3-E3F4999B6246}" dt="2020-09-10T04:38:01.290" v="2057" actId="1076"/>
          <ac:grpSpMkLst>
            <pc:docMk/>
            <pc:sldMk cId="4008573972" sldId="353"/>
            <ac:grpSpMk id="43" creationId="{F87520FD-0130-4297-B6C9-C4E8CBC342E7}"/>
          </ac:grpSpMkLst>
        </pc:grpChg>
        <pc:grpChg chg="mod">
          <ac:chgData name="viswanath gopalakrishnan" userId="0291d92d5a8006f9" providerId="LiveId" clId="{4853CFFF-2054-44D0-A0B3-E3F4999B6246}" dt="2020-09-10T04:38:01.290" v="2057" actId="1076"/>
          <ac:grpSpMkLst>
            <pc:docMk/>
            <pc:sldMk cId="4008573972" sldId="353"/>
            <ac:grpSpMk id="44" creationId="{F916B586-8BAE-4EAE-ADFC-A66B152DF0F2}"/>
          </ac:grpSpMkLst>
        </pc:grpChg>
        <pc:grpChg chg="mod">
          <ac:chgData name="viswanath gopalakrishnan" userId="0291d92d5a8006f9" providerId="LiveId" clId="{4853CFFF-2054-44D0-A0B3-E3F4999B6246}" dt="2020-09-10T04:38:01.290" v="2057" actId="1076"/>
          <ac:grpSpMkLst>
            <pc:docMk/>
            <pc:sldMk cId="4008573972" sldId="353"/>
            <ac:grpSpMk id="45" creationId="{81D6401D-0E85-40EE-AAAE-43C86AE710A8}"/>
          </ac:grpSpMkLst>
        </pc:grpChg>
        <pc:grpChg chg="del mod">
          <ac:chgData name="viswanath gopalakrishnan" userId="0291d92d5a8006f9" providerId="LiveId" clId="{4853CFFF-2054-44D0-A0B3-E3F4999B6246}" dt="2020-09-10T04:37:49.982" v="2055" actId="478"/>
          <ac:grpSpMkLst>
            <pc:docMk/>
            <pc:sldMk cId="4008573972" sldId="353"/>
            <ac:grpSpMk id="46" creationId="{4E6A799B-C6DA-4D4A-BA3F-A3118EA38E43}"/>
          </ac:grpSpMkLst>
        </pc:grpChg>
        <pc:grpChg chg="del mod">
          <ac:chgData name="viswanath gopalakrishnan" userId="0291d92d5a8006f9" providerId="LiveId" clId="{4853CFFF-2054-44D0-A0B3-E3F4999B6246}" dt="2020-09-10T04:37:49.982" v="2055" actId="478"/>
          <ac:grpSpMkLst>
            <pc:docMk/>
            <pc:sldMk cId="4008573972" sldId="353"/>
            <ac:grpSpMk id="47" creationId="{F1333DE7-E86D-4D63-95CA-2F049E9FEB35}"/>
          </ac:grpSpMkLst>
        </pc:grpChg>
        <pc:grpChg chg="del mod">
          <ac:chgData name="viswanath gopalakrishnan" userId="0291d92d5a8006f9" providerId="LiveId" clId="{4853CFFF-2054-44D0-A0B3-E3F4999B6246}" dt="2020-09-10T04:37:49.982" v="2055" actId="478"/>
          <ac:grpSpMkLst>
            <pc:docMk/>
            <pc:sldMk cId="4008573972" sldId="353"/>
            <ac:grpSpMk id="51" creationId="{C9C1746C-6487-49DE-AD50-7A641808ACB2}"/>
          </ac:grpSpMkLst>
        </pc:grpChg>
      </pc:sldChg>
      <pc:sldChg chg="addSp delSp modSp mod">
        <pc:chgData name="viswanath gopalakrishnan" userId="0291d92d5a8006f9" providerId="LiveId" clId="{4853CFFF-2054-44D0-A0B3-E3F4999B6246}" dt="2020-09-02T04:48:33.613" v="399" actId="1076"/>
        <pc:sldMkLst>
          <pc:docMk/>
          <pc:sldMk cId="3256844409" sldId="354"/>
        </pc:sldMkLst>
        <pc:spChg chg="del mod">
          <ac:chgData name="viswanath gopalakrishnan" userId="0291d92d5a8006f9" providerId="LiveId" clId="{4853CFFF-2054-44D0-A0B3-E3F4999B6246}" dt="2020-09-02T04:48:29.020" v="398" actId="478"/>
          <ac:spMkLst>
            <pc:docMk/>
            <pc:sldMk cId="3256844409" sldId="354"/>
            <ac:spMk id="2" creationId="{B1294D20-5533-481C-A381-BD921BBDA10F}"/>
          </ac:spMkLst>
        </pc:spChg>
        <pc:spChg chg="mod">
          <ac:chgData name="viswanath gopalakrishnan" userId="0291d92d5a8006f9" providerId="LiveId" clId="{4853CFFF-2054-44D0-A0B3-E3F4999B6246}" dt="2020-09-02T04:47:53.472" v="360" actId="1076"/>
          <ac:spMkLst>
            <pc:docMk/>
            <pc:sldMk cId="3256844409" sldId="354"/>
            <ac:spMk id="3" creationId="{9572903C-7E2B-4DFD-A924-CF4F338CFD15}"/>
          </ac:spMkLst>
        </pc:spChg>
        <pc:spChg chg="mod">
          <ac:chgData name="viswanath gopalakrishnan" userId="0291d92d5a8006f9" providerId="LiveId" clId="{4853CFFF-2054-44D0-A0B3-E3F4999B6246}" dt="2020-09-02T04:47:53.472" v="360" actId="1076"/>
          <ac:spMkLst>
            <pc:docMk/>
            <pc:sldMk cId="3256844409" sldId="354"/>
            <ac:spMk id="4" creationId="{FAC0E79E-E2D1-4ADE-AC22-BD41FA4C66AA}"/>
          </ac:spMkLst>
        </pc:spChg>
        <pc:spChg chg="add mod">
          <ac:chgData name="viswanath gopalakrishnan" userId="0291d92d5a8006f9" providerId="LiveId" clId="{4853CFFF-2054-44D0-A0B3-E3F4999B6246}" dt="2020-09-02T04:48:16.589" v="394" actId="20577"/>
          <ac:spMkLst>
            <pc:docMk/>
            <pc:sldMk cId="3256844409" sldId="354"/>
            <ac:spMk id="9" creationId="{A0A44298-EC47-4839-BA32-FDC0006139A4}"/>
          </ac:spMkLst>
        </pc:spChg>
        <pc:spChg chg="add mod">
          <ac:chgData name="viswanath gopalakrishnan" userId="0291d92d5a8006f9" providerId="LiveId" clId="{4853CFFF-2054-44D0-A0B3-E3F4999B6246}" dt="2020-09-02T04:48:33.613" v="399" actId="1076"/>
          <ac:spMkLst>
            <pc:docMk/>
            <pc:sldMk cId="3256844409" sldId="354"/>
            <ac:spMk id="10" creationId="{35BEEC97-0879-4474-9D22-5AADBFB81998}"/>
          </ac:spMkLst>
        </pc:spChg>
        <pc:spChg chg="mod">
          <ac:chgData name="viswanath gopalakrishnan" userId="0291d92d5a8006f9" providerId="LiveId" clId="{4853CFFF-2054-44D0-A0B3-E3F4999B6246}" dt="2020-09-02T04:47:53.472" v="360" actId="1076"/>
          <ac:spMkLst>
            <pc:docMk/>
            <pc:sldMk cId="3256844409" sldId="354"/>
            <ac:spMk id="36" creationId="{F3B22CAC-D732-4C5F-99FE-2F61B32A4D74}"/>
          </ac:spMkLst>
        </pc:spChg>
        <pc:grpChg chg="mod">
          <ac:chgData name="viswanath gopalakrishnan" userId="0291d92d5a8006f9" providerId="LiveId" clId="{4853CFFF-2054-44D0-A0B3-E3F4999B6246}" dt="2020-09-02T04:47:57.513" v="361" actId="1076"/>
          <ac:grpSpMkLst>
            <pc:docMk/>
            <pc:sldMk cId="3256844409" sldId="354"/>
            <ac:grpSpMk id="5" creationId="{30F9DD1B-042B-4D1A-B2DF-ABD7A4023F1E}"/>
          </ac:grpSpMkLst>
        </pc:grpChg>
        <pc:grpChg chg="mod">
          <ac:chgData name="viswanath gopalakrishnan" userId="0291d92d5a8006f9" providerId="LiveId" clId="{4853CFFF-2054-44D0-A0B3-E3F4999B6246}" dt="2020-09-02T04:47:53.472" v="360" actId="1076"/>
          <ac:grpSpMkLst>
            <pc:docMk/>
            <pc:sldMk cId="3256844409" sldId="354"/>
            <ac:grpSpMk id="13" creationId="{EBF15618-C364-481B-B5C2-14B510E71C72}"/>
          </ac:grpSpMkLst>
        </pc:grpChg>
      </pc:sldChg>
      <pc:sldChg chg="addSp delSp modSp del mod">
        <pc:chgData name="viswanath gopalakrishnan" userId="0291d92d5a8006f9" providerId="LiveId" clId="{4853CFFF-2054-44D0-A0B3-E3F4999B6246}" dt="2020-09-10T04:38:59.534" v="2058" actId="47"/>
        <pc:sldMkLst>
          <pc:docMk/>
          <pc:sldMk cId="2812146886" sldId="357"/>
        </pc:sldMkLst>
        <pc:spChg chg="del">
          <ac:chgData name="viswanath gopalakrishnan" userId="0291d92d5a8006f9" providerId="LiveId" clId="{4853CFFF-2054-44D0-A0B3-E3F4999B6246}" dt="2020-09-02T04:50:02.126" v="405" actId="478"/>
          <ac:spMkLst>
            <pc:docMk/>
            <pc:sldMk cId="2812146886" sldId="357"/>
            <ac:spMk id="2" creationId="{B1294D20-5533-481C-A381-BD921BBDA10F}"/>
          </ac:spMkLst>
        </pc:spChg>
        <pc:spChg chg="mod">
          <ac:chgData name="viswanath gopalakrishnan" userId="0291d92d5a8006f9" providerId="LiveId" clId="{4853CFFF-2054-44D0-A0B3-E3F4999B6246}" dt="2020-09-02T04:49:53.073" v="404" actId="1076"/>
          <ac:spMkLst>
            <pc:docMk/>
            <pc:sldMk cId="2812146886" sldId="357"/>
            <ac:spMk id="3" creationId="{9572903C-7E2B-4DFD-A924-CF4F338CFD15}"/>
          </ac:spMkLst>
        </pc:spChg>
        <pc:spChg chg="mod">
          <ac:chgData name="viswanath gopalakrishnan" userId="0291d92d5a8006f9" providerId="LiveId" clId="{4853CFFF-2054-44D0-A0B3-E3F4999B6246}" dt="2020-09-02T04:49:53.073" v="404" actId="1076"/>
          <ac:spMkLst>
            <pc:docMk/>
            <pc:sldMk cId="2812146886" sldId="357"/>
            <ac:spMk id="4" creationId="{FAC0E79E-E2D1-4ADE-AC22-BD41FA4C66AA}"/>
          </ac:spMkLst>
        </pc:spChg>
        <pc:spChg chg="add">
          <ac:chgData name="viswanath gopalakrishnan" userId="0291d92d5a8006f9" providerId="LiveId" clId="{4853CFFF-2054-44D0-A0B3-E3F4999B6246}" dt="2020-09-02T04:50:03.012" v="406" actId="22"/>
          <ac:spMkLst>
            <pc:docMk/>
            <pc:sldMk cId="2812146886" sldId="357"/>
            <ac:spMk id="10" creationId="{BFF2269C-F934-44A7-BC46-F7EE133A0448}"/>
          </ac:spMkLst>
        </pc:spChg>
        <pc:spChg chg="add mod">
          <ac:chgData name="viswanath gopalakrishnan" userId="0291d92d5a8006f9" providerId="LiveId" clId="{4853CFFF-2054-44D0-A0B3-E3F4999B6246}" dt="2020-09-02T04:50:15.076" v="410" actId="20577"/>
          <ac:spMkLst>
            <pc:docMk/>
            <pc:sldMk cId="2812146886" sldId="357"/>
            <ac:spMk id="11" creationId="{ACFF7551-E39D-4712-A2F8-F8D9826DF6F8}"/>
          </ac:spMkLst>
        </pc:spChg>
        <pc:spChg chg="mod">
          <ac:chgData name="viswanath gopalakrishnan" userId="0291d92d5a8006f9" providerId="LiveId" clId="{4853CFFF-2054-44D0-A0B3-E3F4999B6246}" dt="2020-09-02T04:49:53.073" v="404" actId="1076"/>
          <ac:spMkLst>
            <pc:docMk/>
            <pc:sldMk cId="2812146886" sldId="357"/>
            <ac:spMk id="36" creationId="{F3B22CAC-D732-4C5F-99FE-2F61B32A4D74}"/>
          </ac:spMkLst>
        </pc:spChg>
        <pc:grpChg chg="mod">
          <ac:chgData name="viswanath gopalakrishnan" userId="0291d92d5a8006f9" providerId="LiveId" clId="{4853CFFF-2054-44D0-A0B3-E3F4999B6246}" dt="2020-09-02T04:49:53.073" v="404" actId="1076"/>
          <ac:grpSpMkLst>
            <pc:docMk/>
            <pc:sldMk cId="2812146886" sldId="357"/>
            <ac:grpSpMk id="5" creationId="{30F9DD1B-042B-4D1A-B2DF-ABD7A4023F1E}"/>
          </ac:grpSpMkLst>
        </pc:grpChg>
        <pc:grpChg chg="mod">
          <ac:chgData name="viswanath gopalakrishnan" userId="0291d92d5a8006f9" providerId="LiveId" clId="{4853CFFF-2054-44D0-A0B3-E3F4999B6246}" dt="2020-09-02T04:49:53.073" v="404" actId="1076"/>
          <ac:grpSpMkLst>
            <pc:docMk/>
            <pc:sldMk cId="2812146886" sldId="357"/>
            <ac:grpSpMk id="13" creationId="{EBF15618-C364-481B-B5C2-14B510E71C72}"/>
          </ac:grpSpMkLst>
        </pc:grpChg>
        <pc:grpChg chg="mod">
          <ac:chgData name="viswanath gopalakrishnan" userId="0291d92d5a8006f9" providerId="LiveId" clId="{4853CFFF-2054-44D0-A0B3-E3F4999B6246}" dt="2020-09-02T04:49:31.089" v="401" actId="1076"/>
          <ac:grpSpMkLst>
            <pc:docMk/>
            <pc:sldMk cId="2812146886" sldId="357"/>
            <ac:grpSpMk id="77" creationId="{AAC17BFF-FAEC-478B-86F4-A8F4C72316FD}"/>
          </ac:grpSpMkLst>
        </pc:grpChg>
      </pc:sldChg>
      <pc:sldChg chg="addSp delSp modSp add mod delAnim modAnim">
        <pc:chgData name="viswanath gopalakrishnan" userId="0291d92d5a8006f9" providerId="LiveId" clId="{4853CFFF-2054-44D0-A0B3-E3F4999B6246}" dt="2020-09-10T07:12:13.512" v="2304" actId="478"/>
        <pc:sldMkLst>
          <pc:docMk/>
          <pc:sldMk cId="434191288" sldId="358"/>
        </pc:sldMkLst>
        <pc:spChg chg="del">
          <ac:chgData name="viswanath gopalakrishnan" userId="0291d92d5a8006f9" providerId="LiveId" clId="{4853CFFF-2054-44D0-A0B3-E3F4999B6246}" dt="2020-09-02T04:50:56.993" v="411" actId="478"/>
          <ac:spMkLst>
            <pc:docMk/>
            <pc:sldMk cId="434191288" sldId="358"/>
            <ac:spMk id="2" creationId="{B1294D20-5533-481C-A381-BD921BBDA10F}"/>
          </ac:spMkLst>
        </pc:spChg>
        <pc:spChg chg="add del mod">
          <ac:chgData name="viswanath gopalakrishnan" userId="0291d92d5a8006f9" providerId="LiveId" clId="{4853CFFF-2054-44D0-A0B3-E3F4999B6246}" dt="2020-09-10T04:39:43.250" v="2063"/>
          <ac:spMkLst>
            <pc:docMk/>
            <pc:sldMk cId="434191288" sldId="358"/>
            <ac:spMk id="2" creationId="{C0B0E6FA-F48D-4E19-92E7-1AA3B8AF3B20}"/>
          </ac:spMkLst>
        </pc:spChg>
        <pc:spChg chg="del">
          <ac:chgData name="viswanath gopalakrishnan" userId="0291d92d5a8006f9" providerId="LiveId" clId="{4853CFFF-2054-44D0-A0B3-E3F4999B6246}" dt="2020-09-02T03:40:54.452" v="5" actId="478"/>
          <ac:spMkLst>
            <pc:docMk/>
            <pc:sldMk cId="434191288" sldId="358"/>
            <ac:spMk id="3" creationId="{9572903C-7E2B-4DFD-A924-CF4F338CFD15}"/>
          </ac:spMkLst>
        </pc:spChg>
        <pc:spChg chg="mod">
          <ac:chgData name="viswanath gopalakrishnan" userId="0291d92d5a8006f9" providerId="LiveId" clId="{4853CFFF-2054-44D0-A0B3-E3F4999B6246}" dt="2020-09-10T04:44:17.300" v="2113" actId="164"/>
          <ac:spMkLst>
            <pc:docMk/>
            <pc:sldMk cId="434191288" sldId="358"/>
            <ac:spMk id="3" creationId="{C8A8C7DE-2EEF-4DA0-9871-8C60C8838074}"/>
          </ac:spMkLst>
        </pc:spChg>
        <pc:spChg chg="add mod">
          <ac:chgData name="viswanath gopalakrishnan" userId="0291d92d5a8006f9" providerId="LiveId" clId="{4853CFFF-2054-44D0-A0B3-E3F4999B6246}" dt="2020-09-10T04:44:17.300" v="2113" actId="164"/>
          <ac:spMkLst>
            <pc:docMk/>
            <pc:sldMk cId="434191288" sldId="358"/>
            <ac:spMk id="4" creationId="{E29446DC-D232-47FE-A586-161129780AE3}"/>
          </ac:spMkLst>
        </pc:spChg>
        <pc:spChg chg="del">
          <ac:chgData name="viswanath gopalakrishnan" userId="0291d92d5a8006f9" providerId="LiveId" clId="{4853CFFF-2054-44D0-A0B3-E3F4999B6246}" dt="2020-09-02T03:40:54.452" v="5" actId="478"/>
          <ac:spMkLst>
            <pc:docMk/>
            <pc:sldMk cId="434191288" sldId="358"/>
            <ac:spMk id="4" creationId="{FAC0E79E-E2D1-4ADE-AC22-BD41FA4C66AA}"/>
          </ac:spMkLst>
        </pc:spChg>
        <pc:spChg chg="mod">
          <ac:chgData name="viswanath gopalakrishnan" userId="0291d92d5a8006f9" providerId="LiveId" clId="{4853CFFF-2054-44D0-A0B3-E3F4999B6246}" dt="2020-09-10T04:44:17.300" v="2113" actId="164"/>
          <ac:spMkLst>
            <pc:docMk/>
            <pc:sldMk cId="434191288" sldId="358"/>
            <ac:spMk id="5" creationId="{A55C7DB6-EB5C-4AB6-A255-02004B82A181}"/>
          </ac:spMkLst>
        </pc:spChg>
        <pc:spChg chg="add">
          <ac:chgData name="viswanath gopalakrishnan" userId="0291d92d5a8006f9" providerId="LiveId" clId="{4853CFFF-2054-44D0-A0B3-E3F4999B6246}" dt="2020-09-02T04:50:57.418" v="412" actId="22"/>
          <ac:spMkLst>
            <pc:docMk/>
            <pc:sldMk cId="434191288" sldId="358"/>
            <ac:spMk id="11" creationId="{9CB00A95-FEE5-461E-85F0-6166C8FB81EB}"/>
          </ac:spMkLst>
        </pc:spChg>
        <pc:spChg chg="del">
          <ac:chgData name="viswanath gopalakrishnan" userId="0291d92d5a8006f9" providerId="LiveId" clId="{4853CFFF-2054-44D0-A0B3-E3F4999B6246}" dt="2020-09-02T03:40:54.452" v="5" actId="478"/>
          <ac:spMkLst>
            <pc:docMk/>
            <pc:sldMk cId="434191288" sldId="358"/>
            <ac:spMk id="19" creationId="{3ECCCC98-8236-43C5-A052-82A0F27D6049}"/>
          </ac:spMkLst>
        </pc:spChg>
        <pc:spChg chg="del">
          <ac:chgData name="viswanath gopalakrishnan" userId="0291d92d5a8006f9" providerId="LiveId" clId="{4853CFFF-2054-44D0-A0B3-E3F4999B6246}" dt="2020-09-02T03:40:54.452" v="5" actId="478"/>
          <ac:spMkLst>
            <pc:docMk/>
            <pc:sldMk cId="434191288" sldId="358"/>
            <ac:spMk id="32" creationId="{CBF83E9B-487A-44AB-8687-999AAA69BB34}"/>
          </ac:spMkLst>
        </pc:spChg>
        <pc:spChg chg="del">
          <ac:chgData name="viswanath gopalakrishnan" userId="0291d92d5a8006f9" providerId="LiveId" clId="{4853CFFF-2054-44D0-A0B3-E3F4999B6246}" dt="2020-09-02T03:40:54.452" v="5" actId="478"/>
          <ac:spMkLst>
            <pc:docMk/>
            <pc:sldMk cId="434191288" sldId="358"/>
            <ac:spMk id="33" creationId="{1E689B8E-5C30-45AD-AFCB-0689DB202395}"/>
          </ac:spMkLst>
        </pc:spChg>
        <pc:spChg chg="del">
          <ac:chgData name="viswanath gopalakrishnan" userId="0291d92d5a8006f9" providerId="LiveId" clId="{4853CFFF-2054-44D0-A0B3-E3F4999B6246}" dt="2020-09-02T03:40:54.452" v="5" actId="478"/>
          <ac:spMkLst>
            <pc:docMk/>
            <pc:sldMk cId="434191288" sldId="358"/>
            <ac:spMk id="34" creationId="{A04DE46F-AF32-44A0-9426-17FD19D41A49}"/>
          </ac:spMkLst>
        </pc:spChg>
        <pc:spChg chg="del">
          <ac:chgData name="viswanath gopalakrishnan" userId="0291d92d5a8006f9" providerId="LiveId" clId="{4853CFFF-2054-44D0-A0B3-E3F4999B6246}" dt="2020-09-02T03:41:04.304" v="6" actId="478"/>
          <ac:spMkLst>
            <pc:docMk/>
            <pc:sldMk cId="434191288" sldId="358"/>
            <ac:spMk id="35" creationId="{7A547AD8-893E-4560-B5AA-233B62CE1F49}"/>
          </ac:spMkLst>
        </pc:spChg>
        <pc:spChg chg="del">
          <ac:chgData name="viswanath gopalakrishnan" userId="0291d92d5a8006f9" providerId="LiveId" clId="{4853CFFF-2054-44D0-A0B3-E3F4999B6246}" dt="2020-09-02T03:40:54.452" v="5" actId="478"/>
          <ac:spMkLst>
            <pc:docMk/>
            <pc:sldMk cId="434191288" sldId="358"/>
            <ac:spMk id="36" creationId="{F3B22CAC-D732-4C5F-99FE-2F61B32A4D74}"/>
          </ac:spMkLst>
        </pc:spChg>
        <pc:spChg chg="del">
          <ac:chgData name="viswanath gopalakrishnan" userId="0291d92d5a8006f9" providerId="LiveId" clId="{4853CFFF-2054-44D0-A0B3-E3F4999B6246}" dt="2020-09-02T03:40:54.452" v="5" actId="478"/>
          <ac:spMkLst>
            <pc:docMk/>
            <pc:sldMk cId="434191288" sldId="358"/>
            <ac:spMk id="41" creationId="{A38D372F-968B-46AC-947F-D108B7DF8589}"/>
          </ac:spMkLst>
        </pc:spChg>
        <pc:spChg chg="del">
          <ac:chgData name="viswanath gopalakrishnan" userId="0291d92d5a8006f9" providerId="LiveId" clId="{4853CFFF-2054-44D0-A0B3-E3F4999B6246}" dt="2020-09-02T03:41:04.304" v="6" actId="478"/>
          <ac:spMkLst>
            <pc:docMk/>
            <pc:sldMk cId="434191288" sldId="358"/>
            <ac:spMk id="54" creationId="{CA47A51D-A237-4C42-ADB7-EBA1920CB3D7}"/>
          </ac:spMkLst>
        </pc:spChg>
        <pc:spChg chg="del">
          <ac:chgData name="viswanath gopalakrishnan" userId="0291d92d5a8006f9" providerId="LiveId" clId="{4853CFFF-2054-44D0-A0B3-E3F4999B6246}" dt="2020-09-02T03:40:54.452" v="5" actId="478"/>
          <ac:spMkLst>
            <pc:docMk/>
            <pc:sldMk cId="434191288" sldId="358"/>
            <ac:spMk id="55" creationId="{EF4887D6-A83E-4EA7-8CF1-25576F47356B}"/>
          </ac:spMkLst>
        </pc:spChg>
        <pc:spChg chg="del">
          <ac:chgData name="viswanath gopalakrishnan" userId="0291d92d5a8006f9" providerId="LiveId" clId="{4853CFFF-2054-44D0-A0B3-E3F4999B6246}" dt="2020-09-02T03:40:54.452" v="5" actId="478"/>
          <ac:spMkLst>
            <pc:docMk/>
            <pc:sldMk cId="434191288" sldId="358"/>
            <ac:spMk id="56" creationId="{E9696D73-7713-4198-9310-DF5BAF426037}"/>
          </ac:spMkLst>
        </pc:spChg>
        <pc:spChg chg="del">
          <ac:chgData name="viswanath gopalakrishnan" userId="0291d92d5a8006f9" providerId="LiveId" clId="{4853CFFF-2054-44D0-A0B3-E3F4999B6246}" dt="2020-09-02T03:40:54.452" v="5" actId="478"/>
          <ac:spMkLst>
            <pc:docMk/>
            <pc:sldMk cId="434191288" sldId="358"/>
            <ac:spMk id="81" creationId="{B72DA274-7E5A-4A3D-B5B0-11D08DFC79A8}"/>
          </ac:spMkLst>
        </pc:spChg>
        <pc:grpChg chg="del">
          <ac:chgData name="viswanath gopalakrishnan" userId="0291d92d5a8006f9" providerId="LiveId" clId="{4853CFFF-2054-44D0-A0B3-E3F4999B6246}" dt="2020-09-02T03:40:54.452" v="5" actId="478"/>
          <ac:grpSpMkLst>
            <pc:docMk/>
            <pc:sldMk cId="434191288" sldId="358"/>
            <ac:grpSpMk id="5" creationId="{30F9DD1B-042B-4D1A-B2DF-ABD7A4023F1E}"/>
          </ac:grpSpMkLst>
        </pc:grpChg>
        <pc:grpChg chg="add mod">
          <ac:chgData name="viswanath gopalakrishnan" userId="0291d92d5a8006f9" providerId="LiveId" clId="{4853CFFF-2054-44D0-A0B3-E3F4999B6246}" dt="2020-09-10T04:44:17.300" v="2113" actId="164"/>
          <ac:grpSpMkLst>
            <pc:docMk/>
            <pc:sldMk cId="434191288" sldId="358"/>
            <ac:grpSpMk id="6" creationId="{9F3DAD17-94E7-42BA-9D8E-955B69223992}"/>
          </ac:grpSpMkLst>
        </pc:grpChg>
        <pc:grpChg chg="del">
          <ac:chgData name="viswanath gopalakrishnan" userId="0291d92d5a8006f9" providerId="LiveId" clId="{4853CFFF-2054-44D0-A0B3-E3F4999B6246}" dt="2020-09-02T03:40:54.452" v="5" actId="478"/>
          <ac:grpSpMkLst>
            <pc:docMk/>
            <pc:sldMk cId="434191288" sldId="358"/>
            <ac:grpSpMk id="9" creationId="{92C72E2A-C03A-4110-A26B-197574CBCE2C}"/>
          </ac:grpSpMkLst>
        </pc:grpChg>
        <pc:grpChg chg="del">
          <ac:chgData name="viswanath gopalakrishnan" userId="0291d92d5a8006f9" providerId="LiveId" clId="{4853CFFF-2054-44D0-A0B3-E3F4999B6246}" dt="2020-09-02T03:40:54.452" v="5" actId="478"/>
          <ac:grpSpMkLst>
            <pc:docMk/>
            <pc:sldMk cId="434191288" sldId="358"/>
            <ac:grpSpMk id="13" creationId="{EBF15618-C364-481B-B5C2-14B510E71C72}"/>
          </ac:grpSpMkLst>
        </pc:grpChg>
        <pc:grpChg chg="del">
          <ac:chgData name="viswanath gopalakrishnan" userId="0291d92d5a8006f9" providerId="LiveId" clId="{4853CFFF-2054-44D0-A0B3-E3F4999B6246}" dt="2020-09-02T03:40:54.452" v="5" actId="478"/>
          <ac:grpSpMkLst>
            <pc:docMk/>
            <pc:sldMk cId="434191288" sldId="358"/>
            <ac:grpSpMk id="42" creationId="{A9EFE75C-D59D-4764-A820-7C0FA9BB2778}"/>
          </ac:grpSpMkLst>
        </pc:grpChg>
        <pc:grpChg chg="del">
          <ac:chgData name="viswanath gopalakrishnan" userId="0291d92d5a8006f9" providerId="LiveId" clId="{4853CFFF-2054-44D0-A0B3-E3F4999B6246}" dt="2020-09-02T03:40:54.452" v="5" actId="478"/>
          <ac:grpSpMkLst>
            <pc:docMk/>
            <pc:sldMk cId="434191288" sldId="358"/>
            <ac:grpSpMk id="46" creationId="{F223505E-F3ED-487C-AA13-ECEFB1B11AE5}"/>
          </ac:grpSpMkLst>
        </pc:grpChg>
        <pc:grpChg chg="del">
          <ac:chgData name="viswanath gopalakrishnan" userId="0291d92d5a8006f9" providerId="LiveId" clId="{4853CFFF-2054-44D0-A0B3-E3F4999B6246}" dt="2020-09-02T03:40:54.452" v="5" actId="478"/>
          <ac:grpSpMkLst>
            <pc:docMk/>
            <pc:sldMk cId="434191288" sldId="358"/>
            <ac:grpSpMk id="50" creationId="{66669B6F-3948-48E2-ABBA-E7EC0AFB1674}"/>
          </ac:grpSpMkLst>
        </pc:grpChg>
        <pc:grpChg chg="del">
          <ac:chgData name="viswanath gopalakrishnan" userId="0291d92d5a8006f9" providerId="LiveId" clId="{4853CFFF-2054-44D0-A0B3-E3F4999B6246}" dt="2020-09-02T03:40:54.452" v="5" actId="478"/>
          <ac:grpSpMkLst>
            <pc:docMk/>
            <pc:sldMk cId="434191288" sldId="358"/>
            <ac:grpSpMk id="58" creationId="{7B061FCA-6F0F-4105-A117-88E4AA68A8DD}"/>
          </ac:grpSpMkLst>
        </pc:grpChg>
        <pc:grpChg chg="del">
          <ac:chgData name="viswanath gopalakrishnan" userId="0291d92d5a8006f9" providerId="LiveId" clId="{4853CFFF-2054-44D0-A0B3-E3F4999B6246}" dt="2020-09-02T03:40:54.452" v="5" actId="478"/>
          <ac:grpSpMkLst>
            <pc:docMk/>
            <pc:sldMk cId="434191288" sldId="358"/>
            <ac:grpSpMk id="62" creationId="{E0E41DFB-6C27-4555-91C3-39BACDF58421}"/>
          </ac:grpSpMkLst>
        </pc:grpChg>
        <pc:grpChg chg="del">
          <ac:chgData name="viswanath gopalakrishnan" userId="0291d92d5a8006f9" providerId="LiveId" clId="{4853CFFF-2054-44D0-A0B3-E3F4999B6246}" dt="2020-09-02T03:40:54.452" v="5" actId="478"/>
          <ac:grpSpMkLst>
            <pc:docMk/>
            <pc:sldMk cId="434191288" sldId="358"/>
            <ac:grpSpMk id="74" creationId="{B73A13B7-5CCC-4DB3-899B-53E6E5189B18}"/>
          </ac:grpSpMkLst>
        </pc:grpChg>
        <pc:grpChg chg="del">
          <ac:chgData name="viswanath gopalakrishnan" userId="0291d92d5a8006f9" providerId="LiveId" clId="{4853CFFF-2054-44D0-A0B3-E3F4999B6246}" dt="2020-09-02T03:40:54.452" v="5" actId="478"/>
          <ac:grpSpMkLst>
            <pc:docMk/>
            <pc:sldMk cId="434191288" sldId="358"/>
            <ac:grpSpMk id="77" creationId="{AAC17BFF-FAEC-478B-86F4-A8F4C72316FD}"/>
          </ac:grpSpMkLst>
        </pc:grpChg>
        <pc:picChg chg="add del">
          <ac:chgData name="viswanath gopalakrishnan" userId="0291d92d5a8006f9" providerId="LiveId" clId="{4853CFFF-2054-44D0-A0B3-E3F4999B6246}" dt="2020-09-02T04:43:58.025" v="290" actId="478"/>
          <ac:picMkLst>
            <pc:docMk/>
            <pc:sldMk cId="434191288" sldId="358"/>
            <ac:picMk id="10" creationId="{3117AD93-7E80-4306-B3BC-95CCE46E20F0}"/>
          </ac:picMkLst>
        </pc:picChg>
        <pc:picChg chg="add mod">
          <ac:chgData name="viswanath gopalakrishnan" userId="0291d92d5a8006f9" providerId="LiveId" clId="{4853CFFF-2054-44D0-A0B3-E3F4999B6246}" dt="2020-09-02T04:51:24.999" v="414" actId="1076"/>
          <ac:picMkLst>
            <pc:docMk/>
            <pc:sldMk cId="434191288" sldId="358"/>
            <ac:picMk id="12" creationId="{61939B82-BBBE-48F9-A09F-CA46975EE96D}"/>
          </ac:picMkLst>
        </pc:picChg>
        <pc:picChg chg="add mod">
          <ac:chgData name="viswanath gopalakrishnan" userId="0291d92d5a8006f9" providerId="LiveId" clId="{4853CFFF-2054-44D0-A0B3-E3F4999B6246}" dt="2020-09-10T04:39:30.865" v="2060" actId="1076"/>
          <ac:picMkLst>
            <pc:docMk/>
            <pc:sldMk cId="434191288" sldId="358"/>
            <ac:picMk id="18" creationId="{51628275-44D6-4F3A-855D-0F229E7EA551}"/>
          </ac:picMkLst>
        </pc:picChg>
        <pc:picChg chg="add mod">
          <ac:chgData name="viswanath gopalakrishnan" userId="0291d92d5a8006f9" providerId="LiveId" clId="{4853CFFF-2054-44D0-A0B3-E3F4999B6246}" dt="2020-09-10T04:39:24.341" v="2059" actId="1076"/>
          <ac:picMkLst>
            <pc:docMk/>
            <pc:sldMk cId="434191288" sldId="358"/>
            <ac:picMk id="20" creationId="{9A4437C6-ACB4-4E3D-9EF6-BA4DED3AE3DA}"/>
          </ac:picMkLst>
        </pc:picChg>
        <pc:picChg chg="add mod">
          <ac:chgData name="viswanath gopalakrishnan" userId="0291d92d5a8006f9" providerId="LiveId" clId="{4853CFFF-2054-44D0-A0B3-E3F4999B6246}" dt="2020-09-02T05:00:07.951" v="420" actId="1076"/>
          <ac:picMkLst>
            <pc:docMk/>
            <pc:sldMk cId="434191288" sldId="358"/>
            <ac:picMk id="21" creationId="{6ADE002E-61AC-41BA-BFE7-E18654DFB2F2}"/>
          </ac:picMkLst>
        </pc:picChg>
        <pc:picChg chg="add mod">
          <ac:chgData name="viswanath gopalakrishnan" userId="0291d92d5a8006f9" providerId="LiveId" clId="{4853CFFF-2054-44D0-A0B3-E3F4999B6246}" dt="2020-09-02T05:00:29.480" v="422" actId="1076"/>
          <ac:picMkLst>
            <pc:docMk/>
            <pc:sldMk cId="434191288" sldId="358"/>
            <ac:picMk id="22" creationId="{ECC2809F-9213-4B0B-A020-7BF9A9118B31}"/>
          </ac:picMkLst>
        </pc:picChg>
        <pc:picChg chg="add mod">
          <ac:chgData name="viswanath gopalakrishnan" userId="0291d92d5a8006f9" providerId="LiveId" clId="{4853CFFF-2054-44D0-A0B3-E3F4999B6246}" dt="2020-09-02T05:00:54.346" v="426" actId="1076"/>
          <ac:picMkLst>
            <pc:docMk/>
            <pc:sldMk cId="434191288" sldId="358"/>
            <ac:picMk id="23" creationId="{C7788E86-8A7F-4DCB-8F21-F7CDF62ACFDE}"/>
          </ac:picMkLst>
        </pc:picChg>
        <pc:inkChg chg="add del">
          <ac:chgData name="viswanath gopalakrishnan" userId="0291d92d5a8006f9" providerId="LiveId" clId="{4853CFFF-2054-44D0-A0B3-E3F4999B6246}" dt="2020-09-10T07:12:13.512" v="2304" actId="478"/>
          <ac:inkMkLst>
            <pc:docMk/>
            <pc:sldMk cId="434191288" sldId="358"/>
            <ac:inkMk id="2" creationId="{36D38683-6B33-4174-9A1E-E0FAF89CBFE0}"/>
          </ac:inkMkLst>
        </pc:inkChg>
      </pc:sldChg>
      <pc:sldChg chg="addSp delSp modSp add mod addAnim delAnim modAnim modNotesTx">
        <pc:chgData name="viswanath gopalakrishnan" userId="0291d92d5a8006f9" providerId="LiveId" clId="{4853CFFF-2054-44D0-A0B3-E3F4999B6246}" dt="2020-09-10T04:17:22.598" v="1957" actId="1076"/>
        <pc:sldMkLst>
          <pc:docMk/>
          <pc:sldMk cId="2110401388" sldId="359"/>
        </pc:sldMkLst>
        <pc:spChg chg="mod">
          <ac:chgData name="viswanath gopalakrishnan" userId="0291d92d5a8006f9" providerId="LiveId" clId="{4853CFFF-2054-44D0-A0B3-E3F4999B6246}" dt="2020-09-09T03:57:16.302" v="1529" actId="1076"/>
          <ac:spMkLst>
            <pc:docMk/>
            <pc:sldMk cId="2110401388" sldId="359"/>
            <ac:spMk id="2" creationId="{B1294D20-5533-481C-A381-BD921BBDA10F}"/>
          </ac:spMkLst>
        </pc:spChg>
        <pc:spChg chg="add del mod">
          <ac:chgData name="viswanath gopalakrishnan" userId="0291d92d5a8006f9" providerId="LiveId" clId="{4853CFFF-2054-44D0-A0B3-E3F4999B6246}" dt="2020-09-10T03:58:24.945" v="1912" actId="478"/>
          <ac:spMkLst>
            <pc:docMk/>
            <pc:sldMk cId="2110401388" sldId="359"/>
            <ac:spMk id="3" creationId="{D0203472-BF04-4F2B-8517-5046754CD6E5}"/>
          </ac:spMkLst>
        </pc:spChg>
        <pc:spChg chg="add del mod">
          <ac:chgData name="viswanath gopalakrishnan" userId="0291d92d5a8006f9" providerId="LiveId" clId="{4853CFFF-2054-44D0-A0B3-E3F4999B6246}" dt="2020-09-02T05:05:14.646" v="438" actId="478"/>
          <ac:spMkLst>
            <pc:docMk/>
            <pc:sldMk cId="2110401388" sldId="359"/>
            <ac:spMk id="3" creationId="{D5AF815D-7425-44F8-B364-1B849BA58E24}"/>
          </ac:spMkLst>
        </pc:spChg>
        <pc:spChg chg="del">
          <ac:chgData name="viswanath gopalakrishnan" userId="0291d92d5a8006f9" providerId="LiveId" clId="{4853CFFF-2054-44D0-A0B3-E3F4999B6246}" dt="2020-09-09T03:59:36.794" v="1552" actId="478"/>
          <ac:spMkLst>
            <pc:docMk/>
            <pc:sldMk cId="2110401388" sldId="359"/>
            <ac:spMk id="15" creationId="{EAA10D6A-99AA-4FDA-89B3-56E70B76CAAA}"/>
          </ac:spMkLst>
        </pc:spChg>
        <pc:spChg chg="mod">
          <ac:chgData name="viswanath gopalakrishnan" userId="0291d92d5a8006f9" providerId="LiveId" clId="{4853CFFF-2054-44D0-A0B3-E3F4999B6246}" dt="2020-09-10T03:58:03.265" v="1908"/>
          <ac:spMkLst>
            <pc:docMk/>
            <pc:sldMk cId="2110401388" sldId="359"/>
            <ac:spMk id="43" creationId="{D0F742BC-014D-4C58-89DE-C5781BA52DC1}"/>
          </ac:spMkLst>
        </pc:spChg>
        <pc:spChg chg="mod">
          <ac:chgData name="viswanath gopalakrishnan" userId="0291d92d5a8006f9" providerId="LiveId" clId="{4853CFFF-2054-44D0-A0B3-E3F4999B6246}" dt="2020-09-10T03:58:03.265" v="1908"/>
          <ac:spMkLst>
            <pc:docMk/>
            <pc:sldMk cId="2110401388" sldId="359"/>
            <ac:spMk id="44" creationId="{421DEBB0-2D61-4132-902C-AA39B310A8ED}"/>
          </ac:spMkLst>
        </pc:spChg>
        <pc:spChg chg="add del mod">
          <ac:chgData name="viswanath gopalakrishnan" userId="0291d92d5a8006f9" providerId="LiveId" clId="{4853CFFF-2054-44D0-A0B3-E3F4999B6246}" dt="2020-09-10T03:58:37.650" v="1915" actId="21"/>
          <ac:spMkLst>
            <pc:docMk/>
            <pc:sldMk cId="2110401388" sldId="359"/>
            <ac:spMk id="45" creationId="{70EEC50D-BE2F-4DF0-A222-B705A35C94C8}"/>
          </ac:spMkLst>
        </pc:spChg>
        <pc:spChg chg="mod">
          <ac:chgData name="viswanath gopalakrishnan" userId="0291d92d5a8006f9" providerId="LiveId" clId="{4853CFFF-2054-44D0-A0B3-E3F4999B6246}" dt="2020-09-10T03:58:22.007" v="1910"/>
          <ac:spMkLst>
            <pc:docMk/>
            <pc:sldMk cId="2110401388" sldId="359"/>
            <ac:spMk id="47" creationId="{BF710A43-7AD2-4E9F-ACDB-832E370276DF}"/>
          </ac:spMkLst>
        </pc:spChg>
        <pc:spChg chg="mod">
          <ac:chgData name="viswanath gopalakrishnan" userId="0291d92d5a8006f9" providerId="LiveId" clId="{4853CFFF-2054-44D0-A0B3-E3F4999B6246}" dt="2020-09-10T03:58:22.007" v="1910"/>
          <ac:spMkLst>
            <pc:docMk/>
            <pc:sldMk cId="2110401388" sldId="359"/>
            <ac:spMk id="48" creationId="{64C92EEF-CCC4-4616-BEF2-E48EA339BF44}"/>
          </ac:spMkLst>
        </pc:spChg>
        <pc:spChg chg="mod">
          <ac:chgData name="viswanath gopalakrishnan" userId="0291d92d5a8006f9" providerId="LiveId" clId="{4853CFFF-2054-44D0-A0B3-E3F4999B6246}" dt="2020-09-10T03:58:22.007" v="1910"/>
          <ac:spMkLst>
            <pc:docMk/>
            <pc:sldMk cId="2110401388" sldId="359"/>
            <ac:spMk id="56" creationId="{15808861-DEA4-4F06-B723-93DF78EB0E6C}"/>
          </ac:spMkLst>
        </pc:spChg>
        <pc:spChg chg="mod">
          <ac:chgData name="viswanath gopalakrishnan" userId="0291d92d5a8006f9" providerId="LiveId" clId="{4853CFFF-2054-44D0-A0B3-E3F4999B6246}" dt="2020-09-10T03:58:22.007" v="1910"/>
          <ac:spMkLst>
            <pc:docMk/>
            <pc:sldMk cId="2110401388" sldId="359"/>
            <ac:spMk id="57" creationId="{F9896372-0185-4631-9174-40D2EF34EB74}"/>
          </ac:spMkLst>
        </pc:spChg>
        <pc:spChg chg="add del mod">
          <ac:chgData name="viswanath gopalakrishnan" userId="0291d92d5a8006f9" providerId="LiveId" clId="{4853CFFF-2054-44D0-A0B3-E3F4999B6246}" dt="2020-09-10T03:58:23.693" v="1911"/>
          <ac:spMkLst>
            <pc:docMk/>
            <pc:sldMk cId="2110401388" sldId="359"/>
            <ac:spMk id="58" creationId="{5D673437-4150-445F-9435-42840791B907}"/>
          </ac:spMkLst>
        </pc:spChg>
        <pc:spChg chg="add del mod">
          <ac:chgData name="viswanath gopalakrishnan" userId="0291d92d5a8006f9" providerId="LiveId" clId="{4853CFFF-2054-44D0-A0B3-E3F4999B6246}" dt="2020-09-10T03:58:23.693" v="1911"/>
          <ac:spMkLst>
            <pc:docMk/>
            <pc:sldMk cId="2110401388" sldId="359"/>
            <ac:spMk id="59" creationId="{0A835D15-028A-405A-82F2-14F1EE892888}"/>
          </ac:spMkLst>
        </pc:spChg>
        <pc:spChg chg="add del mod">
          <ac:chgData name="viswanath gopalakrishnan" userId="0291d92d5a8006f9" providerId="LiveId" clId="{4853CFFF-2054-44D0-A0B3-E3F4999B6246}" dt="2020-09-10T03:58:23.693" v="1911"/>
          <ac:spMkLst>
            <pc:docMk/>
            <pc:sldMk cId="2110401388" sldId="359"/>
            <ac:spMk id="60" creationId="{C8DAB515-30FB-411A-A96F-C5E9250EA019}"/>
          </ac:spMkLst>
        </pc:spChg>
        <pc:spChg chg="add del mod">
          <ac:chgData name="viswanath gopalakrishnan" userId="0291d92d5a8006f9" providerId="LiveId" clId="{4853CFFF-2054-44D0-A0B3-E3F4999B6246}" dt="2020-09-10T03:58:23.693" v="1911"/>
          <ac:spMkLst>
            <pc:docMk/>
            <pc:sldMk cId="2110401388" sldId="359"/>
            <ac:spMk id="61" creationId="{3A7C898F-7E80-418D-9F34-04D2A32E2035}"/>
          </ac:spMkLst>
        </pc:spChg>
        <pc:spChg chg="mod">
          <ac:chgData name="viswanath gopalakrishnan" userId="0291d92d5a8006f9" providerId="LiveId" clId="{4853CFFF-2054-44D0-A0B3-E3F4999B6246}" dt="2020-09-10T03:58:22.007" v="1910"/>
          <ac:spMkLst>
            <pc:docMk/>
            <pc:sldMk cId="2110401388" sldId="359"/>
            <ac:spMk id="63" creationId="{8A8BF480-1A80-4EC5-87DD-122193DBEB23}"/>
          </ac:spMkLst>
        </pc:spChg>
        <pc:spChg chg="del mod">
          <ac:chgData name="viswanath gopalakrishnan" userId="0291d92d5a8006f9" providerId="LiveId" clId="{4853CFFF-2054-44D0-A0B3-E3F4999B6246}" dt="2020-09-10T03:54:19.876" v="1873" actId="478"/>
          <ac:spMkLst>
            <pc:docMk/>
            <pc:sldMk cId="2110401388" sldId="359"/>
            <ac:spMk id="64" creationId="{C804A691-787E-4A50-9E32-CE6CE75D9751}"/>
          </ac:spMkLst>
        </pc:spChg>
        <pc:spChg chg="mod">
          <ac:chgData name="viswanath gopalakrishnan" userId="0291d92d5a8006f9" providerId="LiveId" clId="{4853CFFF-2054-44D0-A0B3-E3F4999B6246}" dt="2020-09-10T03:58:22.007" v="1910"/>
          <ac:spMkLst>
            <pc:docMk/>
            <pc:sldMk cId="2110401388" sldId="359"/>
            <ac:spMk id="65" creationId="{31C64A65-BF26-4FD8-B1CA-47EC9BF4F00E}"/>
          </ac:spMkLst>
        </pc:spChg>
        <pc:spChg chg="add del mod">
          <ac:chgData name="viswanath gopalakrishnan" userId="0291d92d5a8006f9" providerId="LiveId" clId="{4853CFFF-2054-44D0-A0B3-E3F4999B6246}" dt="2020-09-10T03:58:24.945" v="1912" actId="478"/>
          <ac:spMkLst>
            <pc:docMk/>
            <pc:sldMk cId="2110401388" sldId="359"/>
            <ac:spMk id="66" creationId="{99F9941E-1C2A-4137-A231-544438090288}"/>
          </ac:spMkLst>
        </pc:spChg>
        <pc:spChg chg="add del mod topLvl">
          <ac:chgData name="viswanath gopalakrishnan" userId="0291d92d5a8006f9" providerId="LiveId" clId="{4853CFFF-2054-44D0-A0B3-E3F4999B6246}" dt="2020-09-10T03:57:31.650" v="1903" actId="478"/>
          <ac:spMkLst>
            <pc:docMk/>
            <pc:sldMk cId="2110401388" sldId="359"/>
            <ac:spMk id="70" creationId="{D97A1099-EE9C-4F95-9B3C-2C657D08F9A1}"/>
          </ac:spMkLst>
        </pc:spChg>
        <pc:spChg chg="add del mod topLvl">
          <ac:chgData name="viswanath gopalakrishnan" userId="0291d92d5a8006f9" providerId="LiveId" clId="{4853CFFF-2054-44D0-A0B3-E3F4999B6246}" dt="2020-09-10T03:57:31.650" v="1903" actId="478"/>
          <ac:spMkLst>
            <pc:docMk/>
            <pc:sldMk cId="2110401388" sldId="359"/>
            <ac:spMk id="71" creationId="{3832119B-D49E-4AA2-9FC7-250FE67DC253}"/>
          </ac:spMkLst>
        </pc:spChg>
        <pc:spChg chg="add del mod">
          <ac:chgData name="viswanath gopalakrishnan" userId="0291d92d5a8006f9" providerId="LiveId" clId="{4853CFFF-2054-44D0-A0B3-E3F4999B6246}" dt="2020-09-10T03:58:24.945" v="1912" actId="478"/>
          <ac:spMkLst>
            <pc:docMk/>
            <pc:sldMk cId="2110401388" sldId="359"/>
            <ac:spMk id="73" creationId="{7EEAACAB-008A-4ABB-B5EA-A553B00BF00B}"/>
          </ac:spMkLst>
        </pc:spChg>
        <pc:spChg chg="add del mod">
          <ac:chgData name="viswanath gopalakrishnan" userId="0291d92d5a8006f9" providerId="LiveId" clId="{4853CFFF-2054-44D0-A0B3-E3F4999B6246}" dt="2020-09-10T03:58:23.693" v="1911"/>
          <ac:spMkLst>
            <pc:docMk/>
            <pc:sldMk cId="2110401388" sldId="359"/>
            <ac:spMk id="75" creationId="{23B9C819-B956-4D89-9535-274D4F7B1674}"/>
          </ac:spMkLst>
        </pc:spChg>
        <pc:spChg chg="mod">
          <ac:chgData name="viswanath gopalakrishnan" userId="0291d92d5a8006f9" providerId="LiveId" clId="{4853CFFF-2054-44D0-A0B3-E3F4999B6246}" dt="2020-09-10T03:58:25.926" v="1913"/>
          <ac:spMkLst>
            <pc:docMk/>
            <pc:sldMk cId="2110401388" sldId="359"/>
            <ac:spMk id="77" creationId="{03E69869-CE88-4AB0-A791-978767098A3B}"/>
          </ac:spMkLst>
        </pc:spChg>
        <pc:spChg chg="mod">
          <ac:chgData name="viswanath gopalakrishnan" userId="0291d92d5a8006f9" providerId="LiveId" clId="{4853CFFF-2054-44D0-A0B3-E3F4999B6246}" dt="2020-09-10T03:58:25.926" v="1913"/>
          <ac:spMkLst>
            <pc:docMk/>
            <pc:sldMk cId="2110401388" sldId="359"/>
            <ac:spMk id="80" creationId="{6D85B16B-8B4F-4A79-8CCF-79764CA3DD6D}"/>
          </ac:spMkLst>
        </pc:spChg>
        <pc:spChg chg="mod">
          <ac:chgData name="viswanath gopalakrishnan" userId="0291d92d5a8006f9" providerId="LiveId" clId="{4853CFFF-2054-44D0-A0B3-E3F4999B6246}" dt="2020-09-10T03:58:25.926" v="1913"/>
          <ac:spMkLst>
            <pc:docMk/>
            <pc:sldMk cId="2110401388" sldId="359"/>
            <ac:spMk id="82" creationId="{CE0F1955-0CB7-4EF4-B69E-53135EC760FC}"/>
          </ac:spMkLst>
        </pc:spChg>
        <pc:spChg chg="mod">
          <ac:chgData name="viswanath gopalakrishnan" userId="0291d92d5a8006f9" providerId="LiveId" clId="{4853CFFF-2054-44D0-A0B3-E3F4999B6246}" dt="2020-09-10T03:58:25.926" v="1913"/>
          <ac:spMkLst>
            <pc:docMk/>
            <pc:sldMk cId="2110401388" sldId="359"/>
            <ac:spMk id="84" creationId="{5857A985-0B1D-4969-BED8-4510101E9689}"/>
          </ac:spMkLst>
        </pc:spChg>
        <pc:spChg chg="add mod">
          <ac:chgData name="viswanath gopalakrishnan" userId="0291d92d5a8006f9" providerId="LiveId" clId="{4853CFFF-2054-44D0-A0B3-E3F4999B6246}" dt="2020-09-10T04:14:56.619" v="1950" actId="164"/>
          <ac:spMkLst>
            <pc:docMk/>
            <pc:sldMk cId="2110401388" sldId="359"/>
            <ac:spMk id="85" creationId="{029DF62A-F766-4B10-83E5-1E1FA01173EB}"/>
          </ac:spMkLst>
        </pc:spChg>
        <pc:spChg chg="add mod">
          <ac:chgData name="viswanath gopalakrishnan" userId="0291d92d5a8006f9" providerId="LiveId" clId="{4853CFFF-2054-44D0-A0B3-E3F4999B6246}" dt="2020-09-10T04:14:56.619" v="1950" actId="164"/>
          <ac:spMkLst>
            <pc:docMk/>
            <pc:sldMk cId="2110401388" sldId="359"/>
            <ac:spMk id="86" creationId="{110DA85D-78DA-4FA5-86C6-F8CDA7D359A0}"/>
          </ac:spMkLst>
        </pc:spChg>
        <pc:spChg chg="add mod">
          <ac:chgData name="viswanath gopalakrishnan" userId="0291d92d5a8006f9" providerId="LiveId" clId="{4853CFFF-2054-44D0-A0B3-E3F4999B6246}" dt="2020-09-10T04:14:56.619" v="1950" actId="164"/>
          <ac:spMkLst>
            <pc:docMk/>
            <pc:sldMk cId="2110401388" sldId="359"/>
            <ac:spMk id="87" creationId="{1F807F4B-ACCF-4655-AE7D-C36D1EC7394B}"/>
          </ac:spMkLst>
        </pc:spChg>
        <pc:spChg chg="add mod">
          <ac:chgData name="viswanath gopalakrishnan" userId="0291d92d5a8006f9" providerId="LiveId" clId="{4853CFFF-2054-44D0-A0B3-E3F4999B6246}" dt="2020-09-10T04:17:19.954" v="1956" actId="1076"/>
          <ac:spMkLst>
            <pc:docMk/>
            <pc:sldMk cId="2110401388" sldId="359"/>
            <ac:spMk id="88" creationId="{1F906BE2-D4FA-46AD-8EEC-2F4EF0CC452D}"/>
          </ac:spMkLst>
        </pc:spChg>
        <pc:spChg chg="del mod">
          <ac:chgData name="viswanath gopalakrishnan" userId="0291d92d5a8006f9" providerId="LiveId" clId="{4853CFFF-2054-44D0-A0B3-E3F4999B6246}" dt="2020-09-10T04:17:11.614" v="1954" actId="478"/>
          <ac:spMkLst>
            <pc:docMk/>
            <pc:sldMk cId="2110401388" sldId="359"/>
            <ac:spMk id="91" creationId="{AD3D40A8-A600-4FBB-8BD3-37E6D545FDB6}"/>
          </ac:spMkLst>
        </pc:spChg>
        <pc:spChg chg="del mod">
          <ac:chgData name="viswanath gopalakrishnan" userId="0291d92d5a8006f9" providerId="LiveId" clId="{4853CFFF-2054-44D0-A0B3-E3F4999B6246}" dt="2020-09-10T03:58:24.945" v="1912" actId="478"/>
          <ac:spMkLst>
            <pc:docMk/>
            <pc:sldMk cId="2110401388" sldId="359"/>
            <ac:spMk id="96" creationId="{B9192D53-7346-4D71-8FC8-BBA51FAD5DEB}"/>
          </ac:spMkLst>
        </pc:spChg>
        <pc:spChg chg="mod">
          <ac:chgData name="viswanath gopalakrishnan" userId="0291d92d5a8006f9" providerId="LiveId" clId="{4853CFFF-2054-44D0-A0B3-E3F4999B6246}" dt="2020-09-10T04:17:22.598" v="1957" actId="1076"/>
          <ac:spMkLst>
            <pc:docMk/>
            <pc:sldMk cId="2110401388" sldId="359"/>
            <ac:spMk id="97" creationId="{9667C0DF-9BA7-428A-9126-D4FE54511489}"/>
          </ac:spMkLst>
        </pc:spChg>
        <pc:spChg chg="add del mod">
          <ac:chgData name="viswanath gopalakrishnan" userId="0291d92d5a8006f9" providerId="LiveId" clId="{4853CFFF-2054-44D0-A0B3-E3F4999B6246}" dt="2020-09-10T04:17:11.614" v="1954" actId="478"/>
          <ac:spMkLst>
            <pc:docMk/>
            <pc:sldMk cId="2110401388" sldId="359"/>
            <ac:spMk id="98" creationId="{171821F9-ED7C-410C-AC5F-47E24570C03F}"/>
          </ac:spMkLst>
        </pc:spChg>
        <pc:spChg chg="del mod">
          <ac:chgData name="viswanath gopalakrishnan" userId="0291d92d5a8006f9" providerId="LiveId" clId="{4853CFFF-2054-44D0-A0B3-E3F4999B6246}" dt="2020-09-10T03:58:24.945" v="1912" actId="478"/>
          <ac:spMkLst>
            <pc:docMk/>
            <pc:sldMk cId="2110401388" sldId="359"/>
            <ac:spMk id="101" creationId="{02CB7A58-20AA-4F89-896A-C27C1EE3B9E4}"/>
          </ac:spMkLst>
        </pc:spChg>
        <pc:grpChg chg="add mod">
          <ac:chgData name="viswanath gopalakrishnan" userId="0291d92d5a8006f9" providerId="LiveId" clId="{4853CFFF-2054-44D0-A0B3-E3F4999B6246}" dt="2020-09-10T04:14:45.502" v="1948" actId="164"/>
          <ac:grpSpMkLst>
            <pc:docMk/>
            <pc:sldMk cId="2110401388" sldId="359"/>
            <ac:grpSpMk id="4" creationId="{EF427CEC-236D-496D-B23C-B9EFB7B04A72}"/>
          </ac:grpSpMkLst>
        </pc:grpChg>
        <pc:grpChg chg="add mod">
          <ac:chgData name="viswanath gopalakrishnan" userId="0291d92d5a8006f9" providerId="LiveId" clId="{4853CFFF-2054-44D0-A0B3-E3F4999B6246}" dt="2020-09-10T04:14:56.619" v="1950" actId="164"/>
          <ac:grpSpMkLst>
            <pc:docMk/>
            <pc:sldMk cId="2110401388" sldId="359"/>
            <ac:grpSpMk id="5" creationId="{269E21D3-E164-44DF-AD1A-D208F414DD21}"/>
          </ac:grpSpMkLst>
        </pc:grpChg>
        <pc:grpChg chg="del mod">
          <ac:chgData name="viswanath gopalakrishnan" userId="0291d92d5a8006f9" providerId="LiveId" clId="{4853CFFF-2054-44D0-A0B3-E3F4999B6246}" dt="2020-09-10T03:58:24.945" v="1912" actId="478"/>
          <ac:grpSpMkLst>
            <pc:docMk/>
            <pc:sldMk cId="2110401388" sldId="359"/>
            <ac:grpSpMk id="13" creationId="{67E7C689-794B-4CD5-B273-AE3452B926E0}"/>
          </ac:grpSpMkLst>
        </pc:grpChg>
        <pc:grpChg chg="add del mod">
          <ac:chgData name="viswanath gopalakrishnan" userId="0291d92d5a8006f9" providerId="LiveId" clId="{4853CFFF-2054-44D0-A0B3-E3F4999B6246}" dt="2020-09-10T03:58:37.650" v="1915" actId="21"/>
          <ac:grpSpMkLst>
            <pc:docMk/>
            <pc:sldMk cId="2110401388" sldId="359"/>
            <ac:grpSpMk id="42" creationId="{65754456-6E64-4F4F-9597-2A7945FAF265}"/>
          </ac:grpSpMkLst>
        </pc:grpChg>
        <pc:grpChg chg="add del mod">
          <ac:chgData name="viswanath gopalakrishnan" userId="0291d92d5a8006f9" providerId="LiveId" clId="{4853CFFF-2054-44D0-A0B3-E3F4999B6246}" dt="2020-09-10T03:58:23.693" v="1911"/>
          <ac:grpSpMkLst>
            <pc:docMk/>
            <pc:sldMk cId="2110401388" sldId="359"/>
            <ac:grpSpMk id="46" creationId="{956C7E26-A813-4612-8EE1-2B8A88E5CEEE}"/>
          </ac:grpSpMkLst>
        </pc:grpChg>
        <pc:grpChg chg="add del mod">
          <ac:chgData name="viswanath gopalakrishnan" userId="0291d92d5a8006f9" providerId="LiveId" clId="{4853CFFF-2054-44D0-A0B3-E3F4999B6246}" dt="2020-09-10T03:58:23.693" v="1911"/>
          <ac:grpSpMkLst>
            <pc:docMk/>
            <pc:sldMk cId="2110401388" sldId="359"/>
            <ac:grpSpMk id="49" creationId="{D5373CA8-BD85-4A9E-B5CB-67F2B5F609CF}"/>
          </ac:grpSpMkLst>
        </pc:grpChg>
        <pc:grpChg chg="mod">
          <ac:chgData name="viswanath gopalakrishnan" userId="0291d92d5a8006f9" providerId="LiveId" clId="{4853CFFF-2054-44D0-A0B3-E3F4999B6246}" dt="2020-09-10T04:14:45.502" v="1948" actId="164"/>
          <ac:grpSpMkLst>
            <pc:docMk/>
            <pc:sldMk cId="2110401388" sldId="359"/>
            <ac:grpSpMk id="52" creationId="{121A7A68-048A-4C03-A3A6-098CBB2F8C26}"/>
          </ac:grpSpMkLst>
        </pc:grpChg>
        <pc:grpChg chg="mod">
          <ac:chgData name="viswanath gopalakrishnan" userId="0291d92d5a8006f9" providerId="LiveId" clId="{4853CFFF-2054-44D0-A0B3-E3F4999B6246}" dt="2020-09-10T04:14:45.502" v="1948" actId="164"/>
          <ac:grpSpMkLst>
            <pc:docMk/>
            <pc:sldMk cId="2110401388" sldId="359"/>
            <ac:grpSpMk id="53" creationId="{24C6E4B4-45EC-4A36-82F3-D5B3A7DE1B5B}"/>
          </ac:grpSpMkLst>
        </pc:grpChg>
        <pc:grpChg chg="add del mod">
          <ac:chgData name="viswanath gopalakrishnan" userId="0291d92d5a8006f9" providerId="LiveId" clId="{4853CFFF-2054-44D0-A0B3-E3F4999B6246}" dt="2020-09-10T03:57:29.771" v="1898" actId="478"/>
          <ac:grpSpMkLst>
            <pc:docMk/>
            <pc:sldMk cId="2110401388" sldId="359"/>
            <ac:grpSpMk id="55" creationId="{DD717AAC-8661-4501-94CC-700563775DA7}"/>
          </ac:grpSpMkLst>
        </pc:grpChg>
        <pc:grpChg chg="add del mod">
          <ac:chgData name="viswanath gopalakrishnan" userId="0291d92d5a8006f9" providerId="LiveId" clId="{4853CFFF-2054-44D0-A0B3-E3F4999B6246}" dt="2020-09-10T03:58:23.693" v="1911"/>
          <ac:grpSpMkLst>
            <pc:docMk/>
            <pc:sldMk cId="2110401388" sldId="359"/>
            <ac:grpSpMk id="62" creationId="{C82BADAB-AE33-4E00-98D4-6C70D61316E4}"/>
          </ac:grpSpMkLst>
        </pc:grpChg>
        <pc:grpChg chg="add del mod">
          <ac:chgData name="viswanath gopalakrishnan" userId="0291d92d5a8006f9" providerId="LiveId" clId="{4853CFFF-2054-44D0-A0B3-E3F4999B6246}" dt="2020-09-10T03:58:24.945" v="1912" actId="478"/>
          <ac:grpSpMkLst>
            <pc:docMk/>
            <pc:sldMk cId="2110401388" sldId="359"/>
            <ac:grpSpMk id="68" creationId="{AB9EB078-AB31-4507-9E35-D9E770BB6841}"/>
          </ac:grpSpMkLst>
        </pc:grpChg>
        <pc:grpChg chg="add mod">
          <ac:chgData name="viswanath gopalakrishnan" userId="0291d92d5a8006f9" providerId="LiveId" clId="{4853CFFF-2054-44D0-A0B3-E3F4999B6246}" dt="2020-09-10T04:14:56.619" v="1950" actId="164"/>
          <ac:grpSpMkLst>
            <pc:docMk/>
            <pc:sldMk cId="2110401388" sldId="359"/>
            <ac:grpSpMk id="76" creationId="{0C3C542C-3CF1-446F-B9AD-CC7950AFF3ED}"/>
          </ac:grpSpMkLst>
        </pc:grpChg>
        <pc:grpChg chg="add mod">
          <ac:chgData name="viswanath gopalakrishnan" userId="0291d92d5a8006f9" providerId="LiveId" clId="{4853CFFF-2054-44D0-A0B3-E3F4999B6246}" dt="2020-09-10T04:14:56.619" v="1950" actId="164"/>
          <ac:grpSpMkLst>
            <pc:docMk/>
            <pc:sldMk cId="2110401388" sldId="359"/>
            <ac:grpSpMk id="81" creationId="{B7136063-29D5-4506-A8AA-656648EE5F49}"/>
          </ac:grpSpMkLst>
        </pc:grpChg>
        <pc:grpChg chg="add del mod">
          <ac:chgData name="viswanath gopalakrishnan" userId="0291d92d5a8006f9" providerId="LiveId" clId="{4853CFFF-2054-44D0-A0B3-E3F4999B6246}" dt="2020-09-10T04:17:11.614" v="1954" actId="478"/>
          <ac:grpSpMkLst>
            <pc:docMk/>
            <pc:sldMk cId="2110401388" sldId="359"/>
            <ac:grpSpMk id="90" creationId="{7C12C812-3FC3-4C27-95E1-0118451FF2DC}"/>
          </ac:grpSpMkLst>
        </pc:grpChg>
        <pc:grpChg chg="del mod">
          <ac:chgData name="viswanath gopalakrishnan" userId="0291d92d5a8006f9" providerId="LiveId" clId="{4853CFFF-2054-44D0-A0B3-E3F4999B6246}" dt="2020-09-10T03:58:24.945" v="1912" actId="478"/>
          <ac:grpSpMkLst>
            <pc:docMk/>
            <pc:sldMk cId="2110401388" sldId="359"/>
            <ac:grpSpMk id="93" creationId="{3F541585-A9DB-40E1-97AC-C73D890E1BE3}"/>
          </ac:grpSpMkLst>
        </pc:grpChg>
        <pc:grpChg chg="del">
          <ac:chgData name="viswanath gopalakrishnan" userId="0291d92d5a8006f9" providerId="LiveId" clId="{4853CFFF-2054-44D0-A0B3-E3F4999B6246}" dt="2020-09-09T03:59:36.794" v="1552" actId="478"/>
          <ac:grpSpMkLst>
            <pc:docMk/>
            <pc:sldMk cId="2110401388" sldId="359"/>
            <ac:grpSpMk id="124" creationId="{FE5516A7-5B1D-4EBB-94FA-7604A0F2FFEA}"/>
          </ac:grpSpMkLst>
        </pc:grpChg>
        <pc:grpChg chg="del">
          <ac:chgData name="viswanath gopalakrishnan" userId="0291d92d5a8006f9" providerId="LiveId" clId="{4853CFFF-2054-44D0-A0B3-E3F4999B6246}" dt="2020-09-09T03:59:36.794" v="1552" actId="478"/>
          <ac:grpSpMkLst>
            <pc:docMk/>
            <pc:sldMk cId="2110401388" sldId="359"/>
            <ac:grpSpMk id="125" creationId="{743C9C72-BAC4-4A78-B62E-4E12ECA271D2}"/>
          </ac:grpSpMkLst>
        </pc:grpChg>
        <pc:grpChg chg="del">
          <ac:chgData name="viswanath gopalakrishnan" userId="0291d92d5a8006f9" providerId="LiveId" clId="{4853CFFF-2054-44D0-A0B3-E3F4999B6246}" dt="2020-09-09T03:59:36.794" v="1552" actId="478"/>
          <ac:grpSpMkLst>
            <pc:docMk/>
            <pc:sldMk cId="2110401388" sldId="359"/>
            <ac:grpSpMk id="126" creationId="{C70EB24F-B995-457B-923B-2654610F9A4B}"/>
          </ac:grpSpMkLst>
        </pc:grpChg>
        <pc:grpChg chg="del">
          <ac:chgData name="viswanath gopalakrishnan" userId="0291d92d5a8006f9" providerId="LiveId" clId="{4853CFFF-2054-44D0-A0B3-E3F4999B6246}" dt="2020-09-09T03:59:36.794" v="1552" actId="478"/>
          <ac:grpSpMkLst>
            <pc:docMk/>
            <pc:sldMk cId="2110401388" sldId="359"/>
            <ac:grpSpMk id="127" creationId="{2B206720-E4CE-4C54-88BE-9B4DED0B6701}"/>
          </ac:grpSpMkLst>
        </pc:grpChg>
        <pc:grpChg chg="del">
          <ac:chgData name="viswanath gopalakrishnan" userId="0291d92d5a8006f9" providerId="LiveId" clId="{4853CFFF-2054-44D0-A0B3-E3F4999B6246}" dt="2020-09-09T03:59:36.794" v="1552" actId="478"/>
          <ac:grpSpMkLst>
            <pc:docMk/>
            <pc:sldMk cId="2110401388" sldId="359"/>
            <ac:grpSpMk id="128" creationId="{B809E331-992B-449A-9F9A-60DA225FB5B4}"/>
          </ac:grpSpMkLst>
        </pc:grpChg>
        <pc:grpChg chg="del">
          <ac:chgData name="viswanath gopalakrishnan" userId="0291d92d5a8006f9" providerId="LiveId" clId="{4853CFFF-2054-44D0-A0B3-E3F4999B6246}" dt="2020-09-09T03:59:36.794" v="1552" actId="478"/>
          <ac:grpSpMkLst>
            <pc:docMk/>
            <pc:sldMk cId="2110401388" sldId="359"/>
            <ac:grpSpMk id="129" creationId="{4C75012E-9E3C-4D85-8BBB-CF246E64B7B4}"/>
          </ac:grpSpMkLst>
        </pc:grpChg>
        <pc:cxnChg chg="mod">
          <ac:chgData name="viswanath gopalakrishnan" userId="0291d92d5a8006f9" providerId="LiveId" clId="{4853CFFF-2054-44D0-A0B3-E3F4999B6246}" dt="2020-09-09T03:59:36.794" v="1552" actId="478"/>
          <ac:cxnSpMkLst>
            <pc:docMk/>
            <pc:sldMk cId="2110401388" sldId="359"/>
            <ac:cxnSpMk id="65" creationId="{0922FA6B-8AD0-4BA3-8825-8A0784E82213}"/>
          </ac:cxnSpMkLst>
        </pc:cxnChg>
      </pc:sldChg>
      <pc:sldChg chg="new del">
        <pc:chgData name="viswanath gopalakrishnan" userId="0291d92d5a8006f9" providerId="LiveId" clId="{4853CFFF-2054-44D0-A0B3-E3F4999B6246}" dt="2020-09-02T04:10:45.428" v="8" actId="47"/>
        <pc:sldMkLst>
          <pc:docMk/>
          <pc:sldMk cId="2610812070" sldId="359"/>
        </pc:sldMkLst>
      </pc:sldChg>
      <pc:sldChg chg="addSp delSp modSp add mod modAnim">
        <pc:chgData name="viswanath gopalakrishnan" userId="0291d92d5a8006f9" providerId="LiveId" clId="{4853CFFF-2054-44D0-A0B3-E3F4999B6246}" dt="2020-09-10T07:12:19.381" v="2305" actId="478"/>
        <pc:sldMkLst>
          <pc:docMk/>
          <pc:sldMk cId="1131207509" sldId="360"/>
        </pc:sldMkLst>
        <pc:spChg chg="add mod">
          <ac:chgData name="viswanath gopalakrishnan" userId="0291d92d5a8006f9" providerId="LiveId" clId="{4853CFFF-2054-44D0-A0B3-E3F4999B6246}" dt="2020-09-02T05:19:22.858" v="490" actId="164"/>
          <ac:spMkLst>
            <pc:docMk/>
            <pc:sldMk cId="1131207509" sldId="360"/>
            <ac:spMk id="5" creationId="{C992D960-6836-4C0B-B669-112F34E872C4}"/>
          </ac:spMkLst>
        </pc:spChg>
        <pc:spChg chg="add mod">
          <ac:chgData name="viswanath gopalakrishnan" userId="0291d92d5a8006f9" providerId="LiveId" clId="{4853CFFF-2054-44D0-A0B3-E3F4999B6246}" dt="2020-09-02T05:19:33.959" v="495" actId="164"/>
          <ac:spMkLst>
            <pc:docMk/>
            <pc:sldMk cId="1131207509" sldId="360"/>
            <ac:spMk id="10" creationId="{5520D571-5021-4E5F-855F-9298C4F26D07}"/>
          </ac:spMkLst>
        </pc:spChg>
        <pc:spChg chg="mod">
          <ac:chgData name="viswanath gopalakrishnan" userId="0291d92d5a8006f9" providerId="LiveId" clId="{4853CFFF-2054-44D0-A0B3-E3F4999B6246}" dt="2020-09-02T05:13:39.585" v="454" actId="20577"/>
          <ac:spMkLst>
            <pc:docMk/>
            <pc:sldMk cId="1131207509" sldId="360"/>
            <ac:spMk id="11" creationId="{9CB00A95-FEE5-461E-85F0-6166C8FB81EB}"/>
          </ac:spMkLst>
        </pc:spChg>
        <pc:spChg chg="add mod">
          <ac:chgData name="viswanath gopalakrishnan" userId="0291d92d5a8006f9" providerId="LiveId" clId="{4853CFFF-2054-44D0-A0B3-E3F4999B6246}" dt="2020-09-02T05:19:15.897" v="488" actId="164"/>
          <ac:spMkLst>
            <pc:docMk/>
            <pc:sldMk cId="1131207509" sldId="360"/>
            <ac:spMk id="14" creationId="{E262BB46-ADEA-4022-90CE-A3ABB3518BC7}"/>
          </ac:spMkLst>
        </pc:spChg>
        <pc:spChg chg="add mod">
          <ac:chgData name="viswanath gopalakrishnan" userId="0291d92d5a8006f9" providerId="LiveId" clId="{4853CFFF-2054-44D0-A0B3-E3F4999B6246}" dt="2020-09-02T05:20:18.539" v="501" actId="164"/>
          <ac:spMkLst>
            <pc:docMk/>
            <pc:sldMk cId="1131207509" sldId="360"/>
            <ac:spMk id="26" creationId="{B04F0521-3475-4E0D-BEF1-37278728CBFD}"/>
          </ac:spMkLst>
        </pc:spChg>
        <pc:spChg chg="mod">
          <ac:chgData name="viswanath gopalakrishnan" userId="0291d92d5a8006f9" providerId="LiveId" clId="{4853CFFF-2054-44D0-A0B3-E3F4999B6246}" dt="2020-09-10T04:47:35.423" v="2120" actId="164"/>
          <ac:spMkLst>
            <pc:docMk/>
            <pc:sldMk cId="1131207509" sldId="360"/>
            <ac:spMk id="31" creationId="{550B7393-0976-4914-ABAE-E87F704B6084}"/>
          </ac:spMkLst>
        </pc:spChg>
        <pc:spChg chg="add del mod">
          <ac:chgData name="viswanath gopalakrishnan" userId="0291d92d5a8006f9" providerId="LiveId" clId="{4853CFFF-2054-44D0-A0B3-E3F4999B6246}" dt="2020-09-02T05:25:28.825" v="598" actId="478"/>
          <ac:spMkLst>
            <pc:docMk/>
            <pc:sldMk cId="1131207509" sldId="360"/>
            <ac:spMk id="33" creationId="{7E6988D7-9127-4AC2-8C96-DCBF47C83591}"/>
          </ac:spMkLst>
        </pc:spChg>
        <pc:spChg chg="add mod">
          <ac:chgData name="viswanath gopalakrishnan" userId="0291d92d5a8006f9" providerId="LiveId" clId="{4853CFFF-2054-44D0-A0B3-E3F4999B6246}" dt="2020-09-02T05:26:22.777" v="645" actId="114"/>
          <ac:spMkLst>
            <pc:docMk/>
            <pc:sldMk cId="1131207509" sldId="360"/>
            <ac:spMk id="34" creationId="{1428B4F3-91B3-42AD-8C1D-D19953F5DBF2}"/>
          </ac:spMkLst>
        </pc:spChg>
        <pc:spChg chg="add mod">
          <ac:chgData name="viswanath gopalakrishnan" userId="0291d92d5a8006f9" providerId="LiveId" clId="{4853CFFF-2054-44D0-A0B3-E3F4999B6246}" dt="2020-09-10T04:47:35.423" v="2120" actId="164"/>
          <ac:spMkLst>
            <pc:docMk/>
            <pc:sldMk cId="1131207509" sldId="360"/>
            <ac:spMk id="36" creationId="{B8331B25-A441-4F0B-8767-5F6433AFEB2A}"/>
          </ac:spMkLst>
        </pc:spChg>
        <pc:spChg chg="add mod">
          <ac:chgData name="viswanath gopalakrishnan" userId="0291d92d5a8006f9" providerId="LiveId" clId="{4853CFFF-2054-44D0-A0B3-E3F4999B6246}" dt="2020-09-02T05:28:17.496" v="738" actId="1076"/>
          <ac:spMkLst>
            <pc:docMk/>
            <pc:sldMk cId="1131207509" sldId="360"/>
            <ac:spMk id="38" creationId="{070EBDD4-9587-4361-8A65-2DEA5CB77BB5}"/>
          </ac:spMkLst>
        </pc:spChg>
        <pc:grpChg chg="add mod">
          <ac:chgData name="viswanath gopalakrishnan" userId="0291d92d5a8006f9" providerId="LiveId" clId="{4853CFFF-2054-44D0-A0B3-E3F4999B6246}" dt="2020-09-10T04:47:35.423" v="2120" actId="164"/>
          <ac:grpSpMkLst>
            <pc:docMk/>
            <pc:sldMk cId="1131207509" sldId="360"/>
            <ac:grpSpMk id="2" creationId="{F355E667-C563-4058-941D-2BDB505141B0}"/>
          </ac:grpSpMkLst>
        </pc:grpChg>
        <pc:grpChg chg="add del mod">
          <ac:chgData name="viswanath gopalakrishnan" userId="0291d92d5a8006f9" providerId="LiveId" clId="{4853CFFF-2054-44D0-A0B3-E3F4999B6246}" dt="2020-09-02T05:27:03.674" v="700" actId="478"/>
          <ac:grpSpMkLst>
            <pc:docMk/>
            <pc:sldMk cId="1131207509" sldId="360"/>
            <ac:grpSpMk id="15" creationId="{332D6811-2596-4CE0-9DD2-55E7AC7BFEFB}"/>
          </ac:grpSpMkLst>
        </pc:grpChg>
        <pc:grpChg chg="add mod">
          <ac:chgData name="viswanath gopalakrishnan" userId="0291d92d5a8006f9" providerId="LiveId" clId="{4853CFFF-2054-44D0-A0B3-E3F4999B6246}" dt="2020-09-02T05:19:24.712" v="491" actId="1076"/>
          <ac:grpSpMkLst>
            <pc:docMk/>
            <pc:sldMk cId="1131207509" sldId="360"/>
            <ac:grpSpMk id="16" creationId="{20060BD6-96C7-4D79-BCDB-8B9B1F934B83}"/>
          </ac:grpSpMkLst>
        </pc:grpChg>
        <pc:grpChg chg="add mod">
          <ac:chgData name="viswanath gopalakrishnan" userId="0291d92d5a8006f9" providerId="LiveId" clId="{4853CFFF-2054-44D0-A0B3-E3F4999B6246}" dt="2020-09-02T05:19:36.353" v="496" actId="1076"/>
          <ac:grpSpMkLst>
            <pc:docMk/>
            <pc:sldMk cId="1131207509" sldId="360"/>
            <ac:grpSpMk id="19" creationId="{8B855DE0-50C5-4E07-AC34-CDF320CB9057}"/>
          </ac:grpSpMkLst>
        </pc:grpChg>
        <pc:grpChg chg="add del mod">
          <ac:chgData name="viswanath gopalakrishnan" userId="0291d92d5a8006f9" providerId="LiveId" clId="{4853CFFF-2054-44D0-A0B3-E3F4999B6246}" dt="2020-09-02T05:27:03.674" v="700" actId="478"/>
          <ac:grpSpMkLst>
            <pc:docMk/>
            <pc:sldMk cId="1131207509" sldId="360"/>
            <ac:grpSpMk id="27" creationId="{E0CDBAB4-8E86-4470-8780-3D4254FA41D6}"/>
          </ac:grpSpMkLst>
        </pc:grpChg>
        <pc:grpChg chg="add mod">
          <ac:chgData name="viswanath gopalakrishnan" userId="0291d92d5a8006f9" providerId="LiveId" clId="{4853CFFF-2054-44D0-A0B3-E3F4999B6246}" dt="2020-09-10T04:47:35.423" v="2120" actId="164"/>
          <ac:grpSpMkLst>
            <pc:docMk/>
            <pc:sldMk cId="1131207509" sldId="360"/>
            <ac:grpSpMk id="39" creationId="{CEC70E68-5FCB-4A10-8E4B-FF0A1FEBE88A}"/>
          </ac:grpSpMkLst>
        </pc:grpChg>
        <pc:picChg chg="add del">
          <ac:chgData name="viswanath gopalakrishnan" userId="0291d92d5a8006f9" providerId="LiveId" clId="{4853CFFF-2054-44D0-A0B3-E3F4999B6246}" dt="2020-09-02T05:14:20.382" v="456" actId="478"/>
          <ac:picMkLst>
            <pc:docMk/>
            <pc:sldMk cId="1131207509" sldId="360"/>
            <ac:picMk id="2" creationId="{1C2EA5F0-9924-4B8D-84F4-DF3FDBC2F932}"/>
          </ac:picMkLst>
        </pc:picChg>
        <pc:picChg chg="add mod">
          <ac:chgData name="viswanath gopalakrishnan" userId="0291d92d5a8006f9" providerId="LiveId" clId="{4853CFFF-2054-44D0-A0B3-E3F4999B6246}" dt="2020-09-02T05:19:15.897" v="488" actId="164"/>
          <ac:picMkLst>
            <pc:docMk/>
            <pc:sldMk cId="1131207509" sldId="360"/>
            <ac:picMk id="3" creationId="{B66017CA-395F-4D8C-83C8-FB98DB84BB9D}"/>
          </ac:picMkLst>
        </pc:picChg>
        <pc:picChg chg="add mod">
          <ac:chgData name="viswanath gopalakrishnan" userId="0291d92d5a8006f9" providerId="LiveId" clId="{4853CFFF-2054-44D0-A0B3-E3F4999B6246}" dt="2020-09-02T05:19:22.858" v="490" actId="164"/>
          <ac:picMkLst>
            <pc:docMk/>
            <pc:sldMk cId="1131207509" sldId="360"/>
            <ac:picMk id="4" creationId="{C17AB956-74FD-4881-A399-6F967BA2FA59}"/>
          </ac:picMkLst>
        </pc:picChg>
        <pc:picChg chg="add del">
          <ac:chgData name="viswanath gopalakrishnan" userId="0291d92d5a8006f9" providerId="LiveId" clId="{4853CFFF-2054-44D0-A0B3-E3F4999B6246}" dt="2020-09-02T05:16:14.329" v="473" actId="478"/>
          <ac:picMkLst>
            <pc:docMk/>
            <pc:sldMk cId="1131207509" sldId="360"/>
            <ac:picMk id="6" creationId="{80C6248A-1B29-4C0D-95B8-393BBAAE1BDD}"/>
          </ac:picMkLst>
        </pc:picChg>
        <pc:picChg chg="add mod">
          <ac:chgData name="viswanath gopalakrishnan" userId="0291d92d5a8006f9" providerId="LiveId" clId="{4853CFFF-2054-44D0-A0B3-E3F4999B6246}" dt="2020-09-02T05:19:22.858" v="490" actId="164"/>
          <ac:picMkLst>
            <pc:docMk/>
            <pc:sldMk cId="1131207509" sldId="360"/>
            <ac:picMk id="7" creationId="{F0E8BEC4-15AC-4717-8A53-73C081A18D31}"/>
          </ac:picMkLst>
        </pc:picChg>
        <pc:picChg chg="add mod">
          <ac:chgData name="viswanath gopalakrishnan" userId="0291d92d5a8006f9" providerId="LiveId" clId="{4853CFFF-2054-44D0-A0B3-E3F4999B6246}" dt="2020-09-02T05:19:27.190" v="492" actId="1076"/>
          <ac:picMkLst>
            <pc:docMk/>
            <pc:sldMk cId="1131207509" sldId="360"/>
            <ac:picMk id="8" creationId="{1CAE4023-C902-4573-BA7E-01C28EF3698F}"/>
          </ac:picMkLst>
        </pc:picChg>
        <pc:picChg chg="add mod">
          <ac:chgData name="viswanath gopalakrishnan" userId="0291d92d5a8006f9" providerId="LiveId" clId="{4853CFFF-2054-44D0-A0B3-E3F4999B6246}" dt="2020-09-02T05:19:33.959" v="495" actId="164"/>
          <ac:picMkLst>
            <pc:docMk/>
            <pc:sldMk cId="1131207509" sldId="360"/>
            <ac:picMk id="9" creationId="{95CB0831-177E-4438-BBB8-56219C7639F3}"/>
          </ac:picMkLst>
        </pc:picChg>
        <pc:picChg chg="del">
          <ac:chgData name="viswanath gopalakrishnan" userId="0291d92d5a8006f9" providerId="LiveId" clId="{4853CFFF-2054-44D0-A0B3-E3F4999B6246}" dt="2020-09-02T05:01:09.707" v="428" actId="478"/>
          <ac:picMkLst>
            <pc:docMk/>
            <pc:sldMk cId="1131207509" sldId="360"/>
            <ac:picMk id="12" creationId="{61939B82-BBBE-48F9-A09F-CA46975EE96D}"/>
          </ac:picMkLst>
        </pc:picChg>
        <pc:picChg chg="add mod">
          <ac:chgData name="viswanath gopalakrishnan" userId="0291d92d5a8006f9" providerId="LiveId" clId="{4853CFFF-2054-44D0-A0B3-E3F4999B6246}" dt="2020-09-02T05:19:33.959" v="495" actId="164"/>
          <ac:picMkLst>
            <pc:docMk/>
            <pc:sldMk cId="1131207509" sldId="360"/>
            <ac:picMk id="13" creationId="{F83E70DE-B93D-40DB-83A7-9BEDAC8B7A5A}"/>
          </ac:picMkLst>
        </pc:picChg>
        <pc:picChg chg="del">
          <ac:chgData name="viswanath gopalakrishnan" userId="0291d92d5a8006f9" providerId="LiveId" clId="{4853CFFF-2054-44D0-A0B3-E3F4999B6246}" dt="2020-09-02T05:01:09.707" v="428" actId="478"/>
          <ac:picMkLst>
            <pc:docMk/>
            <pc:sldMk cId="1131207509" sldId="360"/>
            <ac:picMk id="18" creationId="{51628275-44D6-4F3A-855D-0F229E7EA551}"/>
          </ac:picMkLst>
        </pc:picChg>
        <pc:picChg chg="del">
          <ac:chgData name="viswanath gopalakrishnan" userId="0291d92d5a8006f9" providerId="LiveId" clId="{4853CFFF-2054-44D0-A0B3-E3F4999B6246}" dt="2020-09-02T05:01:09.707" v="428" actId="478"/>
          <ac:picMkLst>
            <pc:docMk/>
            <pc:sldMk cId="1131207509" sldId="360"/>
            <ac:picMk id="20" creationId="{9A4437C6-ACB4-4E3D-9EF6-BA4DED3AE3DA}"/>
          </ac:picMkLst>
        </pc:picChg>
        <pc:picChg chg="del">
          <ac:chgData name="viswanath gopalakrishnan" userId="0291d92d5a8006f9" providerId="LiveId" clId="{4853CFFF-2054-44D0-A0B3-E3F4999B6246}" dt="2020-09-02T05:01:09.707" v="428" actId="478"/>
          <ac:picMkLst>
            <pc:docMk/>
            <pc:sldMk cId="1131207509" sldId="360"/>
            <ac:picMk id="21" creationId="{6ADE002E-61AC-41BA-BFE7-E18654DFB2F2}"/>
          </ac:picMkLst>
        </pc:picChg>
        <pc:picChg chg="del">
          <ac:chgData name="viswanath gopalakrishnan" userId="0291d92d5a8006f9" providerId="LiveId" clId="{4853CFFF-2054-44D0-A0B3-E3F4999B6246}" dt="2020-09-02T05:01:09.707" v="428" actId="478"/>
          <ac:picMkLst>
            <pc:docMk/>
            <pc:sldMk cId="1131207509" sldId="360"/>
            <ac:picMk id="22" creationId="{ECC2809F-9213-4B0B-A020-7BF9A9118B31}"/>
          </ac:picMkLst>
        </pc:picChg>
        <pc:picChg chg="del">
          <ac:chgData name="viswanath gopalakrishnan" userId="0291d92d5a8006f9" providerId="LiveId" clId="{4853CFFF-2054-44D0-A0B3-E3F4999B6246}" dt="2020-09-02T05:01:09.707" v="428" actId="478"/>
          <ac:picMkLst>
            <pc:docMk/>
            <pc:sldMk cId="1131207509" sldId="360"/>
            <ac:picMk id="23" creationId="{C7788E86-8A7F-4DCB-8F21-F7CDF62ACFDE}"/>
          </ac:picMkLst>
        </pc:picChg>
        <pc:picChg chg="add mod">
          <ac:chgData name="viswanath gopalakrishnan" userId="0291d92d5a8006f9" providerId="LiveId" clId="{4853CFFF-2054-44D0-A0B3-E3F4999B6246}" dt="2020-09-02T05:20:18.539" v="501" actId="164"/>
          <ac:picMkLst>
            <pc:docMk/>
            <pc:sldMk cId="1131207509" sldId="360"/>
            <ac:picMk id="24" creationId="{2394E767-E8B3-4597-8D3A-C9D27D9D6846}"/>
          </ac:picMkLst>
        </pc:picChg>
        <pc:picChg chg="add mod">
          <ac:chgData name="viswanath gopalakrishnan" userId="0291d92d5a8006f9" providerId="LiveId" clId="{4853CFFF-2054-44D0-A0B3-E3F4999B6246}" dt="2020-09-10T04:47:35.423" v="2120" actId="164"/>
          <ac:picMkLst>
            <pc:docMk/>
            <pc:sldMk cId="1131207509" sldId="360"/>
            <ac:picMk id="28" creationId="{F4DC2714-A85A-4E0D-923C-C9C725589454}"/>
          </ac:picMkLst>
        </pc:picChg>
        <pc:picChg chg="add mod">
          <ac:chgData name="viswanath gopalakrishnan" userId="0291d92d5a8006f9" providerId="LiveId" clId="{4853CFFF-2054-44D0-A0B3-E3F4999B6246}" dt="2020-09-10T04:47:35.423" v="2120" actId="164"/>
          <ac:picMkLst>
            <pc:docMk/>
            <pc:sldMk cId="1131207509" sldId="360"/>
            <ac:picMk id="29" creationId="{864D6605-DF44-4F41-8563-D36CBC7B2776}"/>
          </ac:picMkLst>
        </pc:picChg>
        <pc:picChg chg="add del">
          <ac:chgData name="viswanath gopalakrishnan" userId="0291d92d5a8006f9" providerId="LiveId" clId="{4853CFFF-2054-44D0-A0B3-E3F4999B6246}" dt="2020-09-02T05:22:23.775" v="508" actId="478"/>
          <ac:picMkLst>
            <pc:docMk/>
            <pc:sldMk cId="1131207509" sldId="360"/>
            <ac:picMk id="30" creationId="{7C44F171-EC37-4407-909F-A037B2352A8F}"/>
          </ac:picMkLst>
        </pc:picChg>
        <pc:picChg chg="add mod">
          <ac:chgData name="viswanath gopalakrishnan" userId="0291d92d5a8006f9" providerId="LiveId" clId="{4853CFFF-2054-44D0-A0B3-E3F4999B6246}" dt="2020-09-10T04:47:35.423" v="2120" actId="164"/>
          <ac:picMkLst>
            <pc:docMk/>
            <pc:sldMk cId="1131207509" sldId="360"/>
            <ac:picMk id="32" creationId="{10793ACE-552B-471E-BD67-0E085AD3023B}"/>
          </ac:picMkLst>
        </pc:picChg>
        <pc:picChg chg="add mod">
          <ac:chgData name="viswanath gopalakrishnan" userId="0291d92d5a8006f9" providerId="LiveId" clId="{4853CFFF-2054-44D0-A0B3-E3F4999B6246}" dt="2020-09-02T05:28:20.836" v="739" actId="1076"/>
          <ac:picMkLst>
            <pc:docMk/>
            <pc:sldMk cId="1131207509" sldId="360"/>
            <ac:picMk id="37" creationId="{E1DA60CF-7AEB-4FC1-98E2-6D8BA782A10D}"/>
          </ac:picMkLst>
        </pc:picChg>
        <pc:inkChg chg="add del">
          <ac:chgData name="viswanath gopalakrishnan" userId="0291d92d5a8006f9" providerId="LiveId" clId="{4853CFFF-2054-44D0-A0B3-E3F4999B6246}" dt="2020-09-10T07:12:19.381" v="2305" actId="478"/>
          <ac:inkMkLst>
            <pc:docMk/>
            <pc:sldMk cId="1131207509" sldId="360"/>
            <ac:inkMk id="3" creationId="{9CC0FCE4-17C9-458F-B36C-A3BE406A9DD1}"/>
          </ac:inkMkLst>
        </pc:inkChg>
      </pc:sldChg>
      <pc:sldChg chg="addSp delSp modSp new del mod">
        <pc:chgData name="viswanath gopalakrishnan" userId="0291d92d5a8006f9" providerId="LiveId" clId="{4853CFFF-2054-44D0-A0B3-E3F4999B6246}" dt="2020-09-02T08:44:38.816" v="1166" actId="47"/>
        <pc:sldMkLst>
          <pc:docMk/>
          <pc:sldMk cId="2505073283" sldId="361"/>
        </pc:sldMkLst>
        <pc:spChg chg="del">
          <ac:chgData name="viswanath gopalakrishnan" userId="0291d92d5a8006f9" providerId="LiveId" clId="{4853CFFF-2054-44D0-A0B3-E3F4999B6246}" dt="2020-09-02T08:39:25.267" v="918" actId="478"/>
          <ac:spMkLst>
            <pc:docMk/>
            <pc:sldMk cId="2505073283" sldId="361"/>
            <ac:spMk id="2" creationId="{A3265BF2-1B7F-401C-95F1-01A7C0799BE8}"/>
          </ac:spMkLst>
        </pc:spChg>
        <pc:spChg chg="del">
          <ac:chgData name="viswanath gopalakrishnan" userId="0291d92d5a8006f9" providerId="LiveId" clId="{4853CFFF-2054-44D0-A0B3-E3F4999B6246}" dt="2020-09-02T08:39:28.244" v="919" actId="478"/>
          <ac:spMkLst>
            <pc:docMk/>
            <pc:sldMk cId="2505073283" sldId="361"/>
            <ac:spMk id="3" creationId="{EAA56296-6C4F-4E36-BAD5-1A01C64B1629}"/>
          </ac:spMkLst>
        </pc:spChg>
        <pc:grpChg chg="del mod">
          <ac:chgData name="viswanath gopalakrishnan" userId="0291d92d5a8006f9" providerId="LiveId" clId="{4853CFFF-2054-44D0-A0B3-E3F4999B6246}" dt="2020-09-02T08:39:46.861" v="929"/>
          <ac:grpSpMkLst>
            <pc:docMk/>
            <pc:sldMk cId="2505073283" sldId="361"/>
            <ac:grpSpMk id="10" creationId="{6E0ABEB2-58DC-4356-A845-565ECBF7BBDD}"/>
          </ac:grpSpMkLst>
        </pc:grpChg>
        <pc:grpChg chg="del mod">
          <ac:chgData name="viswanath gopalakrishnan" userId="0291d92d5a8006f9" providerId="LiveId" clId="{4853CFFF-2054-44D0-A0B3-E3F4999B6246}" dt="2020-09-02T08:39:53.452" v="936"/>
          <ac:grpSpMkLst>
            <pc:docMk/>
            <pc:sldMk cId="2505073283" sldId="361"/>
            <ac:grpSpMk id="13" creationId="{42CBFBE8-C968-4C85-A0F7-34E9485612EE}"/>
          </ac:grpSpMkLst>
        </pc:grpChg>
        <pc:grpChg chg="del mod">
          <ac:chgData name="viswanath gopalakrishnan" userId="0291d92d5a8006f9" providerId="LiveId" clId="{4853CFFF-2054-44D0-A0B3-E3F4999B6246}" dt="2020-09-02T08:40:06.395" v="953"/>
          <ac:grpSpMkLst>
            <pc:docMk/>
            <pc:sldMk cId="2505073283" sldId="361"/>
            <ac:grpSpMk id="20" creationId="{D0BC0AC8-B06E-4192-A393-38A293490C8D}"/>
          </ac:grpSpMkLst>
        </pc:grpChg>
        <pc:grpChg chg="del mod">
          <ac:chgData name="viswanath gopalakrishnan" userId="0291d92d5a8006f9" providerId="LiveId" clId="{4853CFFF-2054-44D0-A0B3-E3F4999B6246}" dt="2020-09-02T08:40:06.395" v="953"/>
          <ac:grpSpMkLst>
            <pc:docMk/>
            <pc:sldMk cId="2505073283" sldId="361"/>
            <ac:grpSpMk id="23" creationId="{AFEE8E73-DDF7-4BD3-868E-9B8BD92F2C49}"/>
          </ac:grpSpMkLst>
        </pc:grpChg>
        <pc:grpChg chg="del mod">
          <ac:chgData name="viswanath gopalakrishnan" userId="0291d92d5a8006f9" providerId="LiveId" clId="{4853CFFF-2054-44D0-A0B3-E3F4999B6246}" dt="2020-09-02T08:40:06.395" v="953"/>
          <ac:grpSpMkLst>
            <pc:docMk/>
            <pc:sldMk cId="2505073283" sldId="361"/>
            <ac:grpSpMk id="29" creationId="{08C44FB3-4552-4D6E-806F-00CFFF235E49}"/>
          </ac:grpSpMkLst>
        </pc:grpChg>
        <pc:grpChg chg="del mod">
          <ac:chgData name="viswanath gopalakrishnan" userId="0291d92d5a8006f9" providerId="LiveId" clId="{4853CFFF-2054-44D0-A0B3-E3F4999B6246}" dt="2020-09-02T08:40:08.287" v="955"/>
          <ac:grpSpMkLst>
            <pc:docMk/>
            <pc:sldMk cId="2505073283" sldId="361"/>
            <ac:grpSpMk id="30" creationId="{1AA8E169-453C-4D93-91A9-BAB732E4CB7B}"/>
          </ac:grpSpMkLst>
        </pc:grpChg>
        <pc:grpChg chg="del mod">
          <ac:chgData name="viswanath gopalakrishnan" userId="0291d92d5a8006f9" providerId="LiveId" clId="{4853CFFF-2054-44D0-A0B3-E3F4999B6246}" dt="2020-09-02T08:40:11.167" v="958"/>
          <ac:grpSpMkLst>
            <pc:docMk/>
            <pc:sldMk cId="2505073283" sldId="361"/>
            <ac:grpSpMk id="32" creationId="{C04DA1D8-E3D1-4984-8B61-D76362189FB9}"/>
          </ac:grpSpMkLst>
        </pc:grpChg>
        <pc:grpChg chg="del mod">
          <ac:chgData name="viswanath gopalakrishnan" userId="0291d92d5a8006f9" providerId="LiveId" clId="{4853CFFF-2054-44D0-A0B3-E3F4999B6246}" dt="2020-09-02T08:40:13.942" v="964"/>
          <ac:grpSpMkLst>
            <pc:docMk/>
            <pc:sldMk cId="2505073283" sldId="361"/>
            <ac:grpSpMk id="35" creationId="{52F1AFB2-E4ED-4DA6-A0B9-EA14D1E9F678}"/>
          </ac:grpSpMkLst>
        </pc:grpChg>
        <pc:grpChg chg="mod">
          <ac:chgData name="viswanath gopalakrishnan" userId="0291d92d5a8006f9" providerId="LiveId" clId="{4853CFFF-2054-44D0-A0B3-E3F4999B6246}" dt="2020-09-02T08:40:13.942" v="964"/>
          <ac:grpSpMkLst>
            <pc:docMk/>
            <pc:sldMk cId="2505073283" sldId="361"/>
            <ac:grpSpMk id="41" creationId="{1262AE26-F8DD-43E3-A33D-9D703A51AB6F}"/>
          </ac:grpSpMkLst>
        </pc:grpChg>
        <pc:grpChg chg="mod">
          <ac:chgData name="viswanath gopalakrishnan" userId="0291d92d5a8006f9" providerId="LiveId" clId="{4853CFFF-2054-44D0-A0B3-E3F4999B6246}" dt="2020-09-02T08:40:20.916" v="979"/>
          <ac:grpSpMkLst>
            <pc:docMk/>
            <pc:sldMk cId="2505073283" sldId="361"/>
            <ac:grpSpMk id="56" creationId="{ACBF7924-7526-4DB4-BF91-CB26F17F9B6F}"/>
          </ac:grpSpMkLst>
        </pc:grpChg>
        <pc:grpChg chg="mod">
          <ac:chgData name="viswanath gopalakrishnan" userId="0291d92d5a8006f9" providerId="LiveId" clId="{4853CFFF-2054-44D0-A0B3-E3F4999B6246}" dt="2020-09-02T08:40:20.916" v="979"/>
          <ac:grpSpMkLst>
            <pc:docMk/>
            <pc:sldMk cId="2505073283" sldId="361"/>
            <ac:grpSpMk id="57" creationId="{91723898-F712-4BF1-B6CD-11C43704CB0D}"/>
          </ac:grpSpMkLst>
        </pc:grpChg>
        <pc:grpChg chg="del mod">
          <ac:chgData name="viswanath gopalakrishnan" userId="0291d92d5a8006f9" providerId="LiveId" clId="{4853CFFF-2054-44D0-A0B3-E3F4999B6246}" dt="2020-09-02T08:41:02.897" v="1033"/>
          <ac:grpSpMkLst>
            <pc:docMk/>
            <pc:sldMk cId="2505073283" sldId="361"/>
            <ac:grpSpMk id="58" creationId="{589EADC4-ABE8-4E7F-A0B0-C9085FADD1B9}"/>
          </ac:grpSpMkLst>
        </pc:grpChg>
        <pc:grpChg chg="del mod">
          <ac:chgData name="viswanath gopalakrishnan" userId="0291d92d5a8006f9" providerId="LiveId" clId="{4853CFFF-2054-44D0-A0B3-E3F4999B6246}" dt="2020-09-02T08:41:02.897" v="1033"/>
          <ac:grpSpMkLst>
            <pc:docMk/>
            <pc:sldMk cId="2505073283" sldId="361"/>
            <ac:grpSpMk id="72" creationId="{5FBCF6A7-F686-4097-A793-C765A8868071}"/>
          </ac:grpSpMkLst>
        </pc:grpChg>
        <pc:grpChg chg="del mod">
          <ac:chgData name="viswanath gopalakrishnan" userId="0291d92d5a8006f9" providerId="LiveId" clId="{4853CFFF-2054-44D0-A0B3-E3F4999B6246}" dt="2020-09-02T08:41:02.897" v="1033"/>
          <ac:grpSpMkLst>
            <pc:docMk/>
            <pc:sldMk cId="2505073283" sldId="361"/>
            <ac:grpSpMk id="75" creationId="{1D16E268-3E52-4857-98E3-4C4F8EDD218B}"/>
          </ac:grpSpMkLst>
        </pc:grpChg>
        <pc:grpChg chg="del mod">
          <ac:chgData name="viswanath gopalakrishnan" userId="0291d92d5a8006f9" providerId="LiveId" clId="{4853CFFF-2054-44D0-A0B3-E3F4999B6246}" dt="2020-09-02T08:41:02.897" v="1033"/>
          <ac:grpSpMkLst>
            <pc:docMk/>
            <pc:sldMk cId="2505073283" sldId="361"/>
            <ac:grpSpMk id="88" creationId="{07B415C7-7BDF-499C-8849-F1A7B1F5D035}"/>
          </ac:grpSpMkLst>
        </pc:grpChg>
        <pc:grpChg chg="del mod">
          <ac:chgData name="viswanath gopalakrishnan" userId="0291d92d5a8006f9" providerId="LiveId" clId="{4853CFFF-2054-44D0-A0B3-E3F4999B6246}" dt="2020-09-02T08:41:02.897" v="1033"/>
          <ac:grpSpMkLst>
            <pc:docMk/>
            <pc:sldMk cId="2505073283" sldId="361"/>
            <ac:grpSpMk id="89" creationId="{82A9B1B3-77B6-4612-ACD5-1B0E0DA97A19}"/>
          </ac:grpSpMkLst>
        </pc:grpChg>
        <pc:grpChg chg="del mod">
          <ac:chgData name="viswanath gopalakrishnan" userId="0291d92d5a8006f9" providerId="LiveId" clId="{4853CFFF-2054-44D0-A0B3-E3F4999B6246}" dt="2020-09-02T08:41:02.897" v="1033"/>
          <ac:grpSpMkLst>
            <pc:docMk/>
            <pc:sldMk cId="2505073283" sldId="361"/>
            <ac:grpSpMk id="92" creationId="{80DAB28D-E4F4-4490-9965-D53035F5359F}"/>
          </ac:grpSpMkLst>
        </pc:grpChg>
        <pc:grpChg chg="mod">
          <ac:chgData name="viswanath gopalakrishnan" userId="0291d92d5a8006f9" providerId="LiveId" clId="{4853CFFF-2054-44D0-A0B3-E3F4999B6246}" dt="2020-09-02T08:40:52.153" v="1026"/>
          <ac:grpSpMkLst>
            <pc:docMk/>
            <pc:sldMk cId="2505073283" sldId="361"/>
            <ac:grpSpMk id="106" creationId="{A9D100D1-9679-4287-B8BC-06B3A112FC51}"/>
          </ac:grpSpMkLst>
        </pc:grpChg>
        <pc:grpChg chg="del mod">
          <ac:chgData name="viswanath gopalakrishnan" userId="0291d92d5a8006f9" providerId="LiveId" clId="{4853CFFF-2054-44D0-A0B3-E3F4999B6246}" dt="2020-09-02T08:41:02.897" v="1033"/>
          <ac:grpSpMkLst>
            <pc:docMk/>
            <pc:sldMk cId="2505073283" sldId="361"/>
            <ac:grpSpMk id="107" creationId="{593CF6E3-C5D6-4AE5-B780-966EF7B5C908}"/>
          </ac:grpSpMkLst>
        </pc:grpChg>
        <pc:grpChg chg="del mod">
          <ac:chgData name="viswanath gopalakrishnan" userId="0291d92d5a8006f9" providerId="LiveId" clId="{4853CFFF-2054-44D0-A0B3-E3F4999B6246}" dt="2020-09-02T08:41:02.897" v="1033"/>
          <ac:grpSpMkLst>
            <pc:docMk/>
            <pc:sldMk cId="2505073283" sldId="361"/>
            <ac:grpSpMk id="114" creationId="{7B5C4E8F-0463-4F53-8BC1-D8F345A4E6AF}"/>
          </ac:grpSpMkLst>
        </pc:grpChg>
        <pc:grpChg chg="mod">
          <ac:chgData name="viswanath gopalakrishnan" userId="0291d92d5a8006f9" providerId="LiveId" clId="{4853CFFF-2054-44D0-A0B3-E3F4999B6246}" dt="2020-09-02T08:41:02.897" v="1033"/>
          <ac:grpSpMkLst>
            <pc:docMk/>
            <pc:sldMk cId="2505073283" sldId="361"/>
            <ac:grpSpMk id="115" creationId="{7F3CF717-0E85-4027-93D1-DE8DDDCD5EBA}"/>
          </ac:grpSpMkLst>
        </pc:grpChg>
        <pc:grpChg chg="mod">
          <ac:chgData name="viswanath gopalakrishnan" userId="0291d92d5a8006f9" providerId="LiveId" clId="{4853CFFF-2054-44D0-A0B3-E3F4999B6246}" dt="2020-09-02T08:41:07.239" v="1037"/>
          <ac:grpSpMkLst>
            <pc:docMk/>
            <pc:sldMk cId="2505073283" sldId="361"/>
            <ac:grpSpMk id="119" creationId="{F687DA34-283D-4A6B-A097-A71F94DDB57B}"/>
          </ac:grpSpMkLst>
        </pc:grpChg>
        <pc:inkChg chg="add del mod">
          <ac:chgData name="viswanath gopalakrishnan" userId="0291d92d5a8006f9" providerId="LiveId" clId="{4853CFFF-2054-44D0-A0B3-E3F4999B6246}" dt="2020-09-02T08:39:53.451" v="932"/>
          <ac:inkMkLst>
            <pc:docMk/>
            <pc:sldMk cId="2505073283" sldId="361"/>
            <ac:inkMk id="4" creationId="{BE871B36-80F7-4BB9-83CD-0E4925E6D289}"/>
          </ac:inkMkLst>
        </pc:inkChg>
        <pc:inkChg chg="add del mod">
          <ac:chgData name="viswanath gopalakrishnan" userId="0291d92d5a8006f9" providerId="LiveId" clId="{4853CFFF-2054-44D0-A0B3-E3F4999B6246}" dt="2020-09-02T08:39:53.453" v="937"/>
          <ac:inkMkLst>
            <pc:docMk/>
            <pc:sldMk cId="2505073283" sldId="361"/>
            <ac:inkMk id="5" creationId="{55B282B7-0E90-4810-A931-13BF2DB4468E}"/>
          </ac:inkMkLst>
        </pc:inkChg>
        <pc:inkChg chg="add del mod">
          <ac:chgData name="viswanath gopalakrishnan" userId="0291d92d5a8006f9" providerId="LiveId" clId="{4853CFFF-2054-44D0-A0B3-E3F4999B6246}" dt="2020-09-02T08:39:53.450" v="930"/>
          <ac:inkMkLst>
            <pc:docMk/>
            <pc:sldMk cId="2505073283" sldId="361"/>
            <ac:inkMk id="6" creationId="{4B8A56CF-8FC0-4E1F-AE9E-3E204AD5E2C6}"/>
          </ac:inkMkLst>
        </pc:inkChg>
        <pc:inkChg chg="add del mod">
          <ac:chgData name="viswanath gopalakrishnan" userId="0291d92d5a8006f9" providerId="LiveId" clId="{4853CFFF-2054-44D0-A0B3-E3F4999B6246}" dt="2020-09-02T08:39:53.452" v="934"/>
          <ac:inkMkLst>
            <pc:docMk/>
            <pc:sldMk cId="2505073283" sldId="361"/>
            <ac:inkMk id="7" creationId="{1AC0E57B-48F5-49B9-A6B7-41715640472D}"/>
          </ac:inkMkLst>
        </pc:inkChg>
        <pc:inkChg chg="add del mod">
          <ac:chgData name="viswanath gopalakrishnan" userId="0291d92d5a8006f9" providerId="LiveId" clId="{4853CFFF-2054-44D0-A0B3-E3F4999B6246}" dt="2020-09-02T08:39:53.452" v="935"/>
          <ac:inkMkLst>
            <pc:docMk/>
            <pc:sldMk cId="2505073283" sldId="361"/>
            <ac:inkMk id="8" creationId="{9C00CF14-3A89-49E6-8897-FB25727934C0}"/>
          </ac:inkMkLst>
        </pc:inkChg>
        <pc:inkChg chg="add del mod">
          <ac:chgData name="viswanath gopalakrishnan" userId="0291d92d5a8006f9" providerId="LiveId" clId="{4853CFFF-2054-44D0-A0B3-E3F4999B6246}" dt="2020-09-02T08:39:53.451" v="931"/>
          <ac:inkMkLst>
            <pc:docMk/>
            <pc:sldMk cId="2505073283" sldId="361"/>
            <ac:inkMk id="9" creationId="{E1D4DE81-26BD-4812-8C36-9A8A3E555E71}"/>
          </ac:inkMkLst>
        </pc:inkChg>
        <pc:inkChg chg="add del mod">
          <ac:chgData name="viswanath gopalakrishnan" userId="0291d92d5a8006f9" providerId="LiveId" clId="{4853CFFF-2054-44D0-A0B3-E3F4999B6246}" dt="2020-09-02T08:39:53.452" v="933"/>
          <ac:inkMkLst>
            <pc:docMk/>
            <pc:sldMk cId="2505073283" sldId="361"/>
            <ac:inkMk id="11" creationId="{40CC4CFF-6129-4689-AC6B-FC048CF0B062}"/>
          </ac:inkMkLst>
        </pc:inkChg>
        <pc:inkChg chg="add del mod">
          <ac:chgData name="viswanath gopalakrishnan" userId="0291d92d5a8006f9" providerId="LiveId" clId="{4853CFFF-2054-44D0-A0B3-E3F4999B6246}" dt="2020-09-02T08:39:53.452" v="936"/>
          <ac:inkMkLst>
            <pc:docMk/>
            <pc:sldMk cId="2505073283" sldId="361"/>
            <ac:inkMk id="12" creationId="{2ECD4114-36A1-4321-BB6C-66D74AB8428E}"/>
          </ac:inkMkLst>
        </pc:inkChg>
        <pc:inkChg chg="add mod">
          <ac:chgData name="viswanath gopalakrishnan" userId="0291d92d5a8006f9" providerId="LiveId" clId="{4853CFFF-2054-44D0-A0B3-E3F4999B6246}" dt="2020-09-02T08:40:13.942" v="964"/>
          <ac:inkMkLst>
            <pc:docMk/>
            <pc:sldMk cId="2505073283" sldId="361"/>
            <ac:inkMk id="14" creationId="{6EA5EA3C-57A7-4E26-8D07-E168A75F3912}"/>
          </ac:inkMkLst>
        </pc:inkChg>
        <pc:inkChg chg="add mod">
          <ac:chgData name="viswanath gopalakrishnan" userId="0291d92d5a8006f9" providerId="LiveId" clId="{4853CFFF-2054-44D0-A0B3-E3F4999B6246}" dt="2020-09-02T08:40:13.942" v="964"/>
          <ac:inkMkLst>
            <pc:docMk/>
            <pc:sldMk cId="2505073283" sldId="361"/>
            <ac:inkMk id="15" creationId="{DFE73B57-A34B-42E3-B22E-2E42309358E8}"/>
          </ac:inkMkLst>
        </pc:inkChg>
        <pc:inkChg chg="add mod">
          <ac:chgData name="viswanath gopalakrishnan" userId="0291d92d5a8006f9" providerId="LiveId" clId="{4853CFFF-2054-44D0-A0B3-E3F4999B6246}" dt="2020-09-02T08:40:13.942" v="964"/>
          <ac:inkMkLst>
            <pc:docMk/>
            <pc:sldMk cId="2505073283" sldId="361"/>
            <ac:inkMk id="16" creationId="{406929AE-0DF1-4792-A610-0EE46DB61005}"/>
          </ac:inkMkLst>
        </pc:inkChg>
        <pc:inkChg chg="add mod">
          <ac:chgData name="viswanath gopalakrishnan" userId="0291d92d5a8006f9" providerId="LiveId" clId="{4853CFFF-2054-44D0-A0B3-E3F4999B6246}" dt="2020-09-02T08:40:13.942" v="964"/>
          <ac:inkMkLst>
            <pc:docMk/>
            <pc:sldMk cId="2505073283" sldId="361"/>
            <ac:inkMk id="17" creationId="{A7A0F8AB-AD0F-44E5-A639-DFBAEA9F9A6D}"/>
          </ac:inkMkLst>
        </pc:inkChg>
        <pc:inkChg chg="add mod">
          <ac:chgData name="viswanath gopalakrishnan" userId="0291d92d5a8006f9" providerId="LiveId" clId="{4853CFFF-2054-44D0-A0B3-E3F4999B6246}" dt="2020-09-02T08:40:13.942" v="964"/>
          <ac:inkMkLst>
            <pc:docMk/>
            <pc:sldMk cId="2505073283" sldId="361"/>
            <ac:inkMk id="18" creationId="{C2B1213C-9F30-42E5-835E-1F98D59927F2}"/>
          </ac:inkMkLst>
        </pc:inkChg>
        <pc:inkChg chg="add mod">
          <ac:chgData name="viswanath gopalakrishnan" userId="0291d92d5a8006f9" providerId="LiveId" clId="{4853CFFF-2054-44D0-A0B3-E3F4999B6246}" dt="2020-09-02T08:40:13.942" v="964"/>
          <ac:inkMkLst>
            <pc:docMk/>
            <pc:sldMk cId="2505073283" sldId="361"/>
            <ac:inkMk id="19" creationId="{D87BF56C-F299-4EFE-AE04-61E4490B3FC0}"/>
          </ac:inkMkLst>
        </pc:inkChg>
        <pc:inkChg chg="add mod">
          <ac:chgData name="viswanath gopalakrishnan" userId="0291d92d5a8006f9" providerId="LiveId" clId="{4853CFFF-2054-44D0-A0B3-E3F4999B6246}" dt="2020-09-02T08:40:13.942" v="964"/>
          <ac:inkMkLst>
            <pc:docMk/>
            <pc:sldMk cId="2505073283" sldId="361"/>
            <ac:inkMk id="21" creationId="{59ED0118-5934-4F87-AA6F-46BA2ECC0C92}"/>
          </ac:inkMkLst>
        </pc:inkChg>
        <pc:inkChg chg="add mod">
          <ac:chgData name="viswanath gopalakrishnan" userId="0291d92d5a8006f9" providerId="LiveId" clId="{4853CFFF-2054-44D0-A0B3-E3F4999B6246}" dt="2020-09-02T08:40:13.942" v="964"/>
          <ac:inkMkLst>
            <pc:docMk/>
            <pc:sldMk cId="2505073283" sldId="361"/>
            <ac:inkMk id="22" creationId="{AD5F3AEC-DDC7-49A8-8DB6-2B8E4346256B}"/>
          </ac:inkMkLst>
        </pc:inkChg>
        <pc:inkChg chg="add mod">
          <ac:chgData name="viswanath gopalakrishnan" userId="0291d92d5a8006f9" providerId="LiveId" clId="{4853CFFF-2054-44D0-A0B3-E3F4999B6246}" dt="2020-09-02T08:40:13.942" v="964"/>
          <ac:inkMkLst>
            <pc:docMk/>
            <pc:sldMk cId="2505073283" sldId="361"/>
            <ac:inkMk id="24" creationId="{136B6999-32D5-4180-BB4E-C5EC87635AF6}"/>
          </ac:inkMkLst>
        </pc:inkChg>
        <pc:inkChg chg="add mod">
          <ac:chgData name="viswanath gopalakrishnan" userId="0291d92d5a8006f9" providerId="LiveId" clId="{4853CFFF-2054-44D0-A0B3-E3F4999B6246}" dt="2020-09-02T08:40:13.942" v="964"/>
          <ac:inkMkLst>
            <pc:docMk/>
            <pc:sldMk cId="2505073283" sldId="361"/>
            <ac:inkMk id="25" creationId="{48395F9E-E14A-4517-9602-8B7AADF3E8B8}"/>
          </ac:inkMkLst>
        </pc:inkChg>
        <pc:inkChg chg="add mod">
          <ac:chgData name="viswanath gopalakrishnan" userId="0291d92d5a8006f9" providerId="LiveId" clId="{4853CFFF-2054-44D0-A0B3-E3F4999B6246}" dt="2020-09-02T08:40:13.942" v="964"/>
          <ac:inkMkLst>
            <pc:docMk/>
            <pc:sldMk cId="2505073283" sldId="361"/>
            <ac:inkMk id="26" creationId="{252EF371-7E50-4E10-A41A-30DFC10E49CC}"/>
          </ac:inkMkLst>
        </pc:inkChg>
        <pc:inkChg chg="add mod">
          <ac:chgData name="viswanath gopalakrishnan" userId="0291d92d5a8006f9" providerId="LiveId" clId="{4853CFFF-2054-44D0-A0B3-E3F4999B6246}" dt="2020-09-02T08:40:13.942" v="964"/>
          <ac:inkMkLst>
            <pc:docMk/>
            <pc:sldMk cId="2505073283" sldId="361"/>
            <ac:inkMk id="27" creationId="{4C71C3E1-E7F9-4C88-9F8B-BFB5AF349CE1}"/>
          </ac:inkMkLst>
        </pc:inkChg>
        <pc:inkChg chg="add mod">
          <ac:chgData name="viswanath gopalakrishnan" userId="0291d92d5a8006f9" providerId="LiveId" clId="{4853CFFF-2054-44D0-A0B3-E3F4999B6246}" dt="2020-09-02T08:40:13.942" v="964"/>
          <ac:inkMkLst>
            <pc:docMk/>
            <pc:sldMk cId="2505073283" sldId="361"/>
            <ac:inkMk id="28" creationId="{586BB801-A513-4B3F-87D5-ED2FDA328044}"/>
          </ac:inkMkLst>
        </pc:inkChg>
        <pc:inkChg chg="add mod">
          <ac:chgData name="viswanath gopalakrishnan" userId="0291d92d5a8006f9" providerId="LiveId" clId="{4853CFFF-2054-44D0-A0B3-E3F4999B6246}" dt="2020-09-02T08:40:13.942" v="964"/>
          <ac:inkMkLst>
            <pc:docMk/>
            <pc:sldMk cId="2505073283" sldId="361"/>
            <ac:inkMk id="31" creationId="{80BEE91D-E297-41FC-B705-8B31E0424BF6}"/>
          </ac:inkMkLst>
        </pc:inkChg>
        <pc:inkChg chg="add mod">
          <ac:chgData name="viswanath gopalakrishnan" userId="0291d92d5a8006f9" providerId="LiveId" clId="{4853CFFF-2054-44D0-A0B3-E3F4999B6246}" dt="2020-09-02T08:40:13.942" v="964"/>
          <ac:inkMkLst>
            <pc:docMk/>
            <pc:sldMk cId="2505073283" sldId="361"/>
            <ac:inkMk id="33" creationId="{6F0712E9-A3E7-4C61-AAD9-606418DA137E}"/>
          </ac:inkMkLst>
        </pc:inkChg>
        <pc:inkChg chg="add mod">
          <ac:chgData name="viswanath gopalakrishnan" userId="0291d92d5a8006f9" providerId="LiveId" clId="{4853CFFF-2054-44D0-A0B3-E3F4999B6246}" dt="2020-09-02T08:40:13.942" v="964"/>
          <ac:inkMkLst>
            <pc:docMk/>
            <pc:sldMk cId="2505073283" sldId="361"/>
            <ac:inkMk id="34" creationId="{97DEF2A9-C62F-4D9D-9350-513890F97001}"/>
          </ac:inkMkLst>
        </pc:inkChg>
        <pc:inkChg chg="add mod">
          <ac:chgData name="viswanath gopalakrishnan" userId="0291d92d5a8006f9" providerId="LiveId" clId="{4853CFFF-2054-44D0-A0B3-E3F4999B6246}" dt="2020-09-02T08:40:13.942" v="964"/>
          <ac:inkMkLst>
            <pc:docMk/>
            <pc:sldMk cId="2505073283" sldId="361"/>
            <ac:inkMk id="36" creationId="{C3F92941-3BCA-43DE-A8C9-75CB0B2D15D4}"/>
          </ac:inkMkLst>
        </pc:inkChg>
        <pc:inkChg chg="add">
          <ac:chgData name="viswanath gopalakrishnan" userId="0291d92d5a8006f9" providerId="LiveId" clId="{4853CFFF-2054-44D0-A0B3-E3F4999B6246}" dt="2020-09-02T08:40:11.819" v="960" actId="9405"/>
          <ac:inkMkLst>
            <pc:docMk/>
            <pc:sldMk cId="2505073283" sldId="361"/>
            <ac:inkMk id="37" creationId="{2688EC78-C263-42F6-86B3-9BB0AA91B275}"/>
          </ac:inkMkLst>
        </pc:inkChg>
        <pc:inkChg chg="add">
          <ac:chgData name="viswanath gopalakrishnan" userId="0291d92d5a8006f9" providerId="LiveId" clId="{4853CFFF-2054-44D0-A0B3-E3F4999B6246}" dt="2020-09-02T08:40:12.151" v="961" actId="9405"/>
          <ac:inkMkLst>
            <pc:docMk/>
            <pc:sldMk cId="2505073283" sldId="361"/>
            <ac:inkMk id="38" creationId="{116282DC-BCFB-4F43-B2B9-40FC1545F9BE}"/>
          </ac:inkMkLst>
        </pc:inkChg>
        <pc:inkChg chg="add">
          <ac:chgData name="viswanath gopalakrishnan" userId="0291d92d5a8006f9" providerId="LiveId" clId="{4853CFFF-2054-44D0-A0B3-E3F4999B6246}" dt="2020-09-02T08:40:12.507" v="962" actId="9405"/>
          <ac:inkMkLst>
            <pc:docMk/>
            <pc:sldMk cId="2505073283" sldId="361"/>
            <ac:inkMk id="39" creationId="{1456E6FA-3725-4591-9C3C-A598A3EE20AD}"/>
          </ac:inkMkLst>
        </pc:inkChg>
        <pc:inkChg chg="add mod">
          <ac:chgData name="viswanath gopalakrishnan" userId="0291d92d5a8006f9" providerId="LiveId" clId="{4853CFFF-2054-44D0-A0B3-E3F4999B6246}" dt="2020-09-02T08:41:02.897" v="1033"/>
          <ac:inkMkLst>
            <pc:docMk/>
            <pc:sldMk cId="2505073283" sldId="361"/>
            <ac:inkMk id="40" creationId="{9802DA63-69C0-4502-A599-C86DCE88EF9D}"/>
          </ac:inkMkLst>
        </pc:inkChg>
        <pc:inkChg chg="add mod">
          <ac:chgData name="viswanath gopalakrishnan" userId="0291d92d5a8006f9" providerId="LiveId" clId="{4853CFFF-2054-44D0-A0B3-E3F4999B6246}" dt="2020-09-02T08:41:02.897" v="1033"/>
          <ac:inkMkLst>
            <pc:docMk/>
            <pc:sldMk cId="2505073283" sldId="361"/>
            <ac:inkMk id="42" creationId="{28A85450-7716-4861-9DD5-E5A5F8D27C32}"/>
          </ac:inkMkLst>
        </pc:inkChg>
        <pc:inkChg chg="add mod">
          <ac:chgData name="viswanath gopalakrishnan" userId="0291d92d5a8006f9" providerId="LiveId" clId="{4853CFFF-2054-44D0-A0B3-E3F4999B6246}" dt="2020-09-02T08:41:02.897" v="1033"/>
          <ac:inkMkLst>
            <pc:docMk/>
            <pc:sldMk cId="2505073283" sldId="361"/>
            <ac:inkMk id="43" creationId="{280A3B59-174B-4086-B700-C1F61A676653}"/>
          </ac:inkMkLst>
        </pc:inkChg>
        <pc:inkChg chg="add mod">
          <ac:chgData name="viswanath gopalakrishnan" userId="0291d92d5a8006f9" providerId="LiveId" clId="{4853CFFF-2054-44D0-A0B3-E3F4999B6246}" dt="2020-09-02T08:41:02.897" v="1033"/>
          <ac:inkMkLst>
            <pc:docMk/>
            <pc:sldMk cId="2505073283" sldId="361"/>
            <ac:inkMk id="44" creationId="{76491198-D69D-4DF5-B748-52E3022F3F6B}"/>
          </ac:inkMkLst>
        </pc:inkChg>
        <pc:inkChg chg="add mod">
          <ac:chgData name="viswanath gopalakrishnan" userId="0291d92d5a8006f9" providerId="LiveId" clId="{4853CFFF-2054-44D0-A0B3-E3F4999B6246}" dt="2020-09-02T08:41:02.897" v="1033"/>
          <ac:inkMkLst>
            <pc:docMk/>
            <pc:sldMk cId="2505073283" sldId="361"/>
            <ac:inkMk id="45" creationId="{BC9C6B1B-83C1-4CCA-9950-EAE7944247FC}"/>
          </ac:inkMkLst>
        </pc:inkChg>
        <pc:inkChg chg="add mod">
          <ac:chgData name="viswanath gopalakrishnan" userId="0291d92d5a8006f9" providerId="LiveId" clId="{4853CFFF-2054-44D0-A0B3-E3F4999B6246}" dt="2020-09-02T08:41:02.897" v="1033"/>
          <ac:inkMkLst>
            <pc:docMk/>
            <pc:sldMk cId="2505073283" sldId="361"/>
            <ac:inkMk id="46" creationId="{22478341-FD57-484F-B547-0F847A8B6340}"/>
          </ac:inkMkLst>
        </pc:inkChg>
        <pc:inkChg chg="add mod">
          <ac:chgData name="viswanath gopalakrishnan" userId="0291d92d5a8006f9" providerId="LiveId" clId="{4853CFFF-2054-44D0-A0B3-E3F4999B6246}" dt="2020-09-02T08:41:02.897" v="1033"/>
          <ac:inkMkLst>
            <pc:docMk/>
            <pc:sldMk cId="2505073283" sldId="361"/>
            <ac:inkMk id="47" creationId="{0FA4A1C4-8BC1-473B-AD04-41A0DD520C8F}"/>
          </ac:inkMkLst>
        </pc:inkChg>
        <pc:inkChg chg="add mod">
          <ac:chgData name="viswanath gopalakrishnan" userId="0291d92d5a8006f9" providerId="LiveId" clId="{4853CFFF-2054-44D0-A0B3-E3F4999B6246}" dt="2020-09-02T08:40:20.916" v="979"/>
          <ac:inkMkLst>
            <pc:docMk/>
            <pc:sldMk cId="2505073283" sldId="361"/>
            <ac:inkMk id="48" creationId="{34BBA8A8-BF0B-4FDC-B5C1-58042494B504}"/>
          </ac:inkMkLst>
        </pc:inkChg>
        <pc:inkChg chg="add mod">
          <ac:chgData name="viswanath gopalakrishnan" userId="0291d92d5a8006f9" providerId="LiveId" clId="{4853CFFF-2054-44D0-A0B3-E3F4999B6246}" dt="2020-09-02T08:40:20.916" v="979"/>
          <ac:inkMkLst>
            <pc:docMk/>
            <pc:sldMk cId="2505073283" sldId="361"/>
            <ac:inkMk id="49" creationId="{8CDA14B0-DE4A-4280-BFEF-8ABB5B0FDADA}"/>
          </ac:inkMkLst>
        </pc:inkChg>
        <pc:inkChg chg="add mod">
          <ac:chgData name="viswanath gopalakrishnan" userId="0291d92d5a8006f9" providerId="LiveId" clId="{4853CFFF-2054-44D0-A0B3-E3F4999B6246}" dt="2020-09-02T08:40:20.916" v="979"/>
          <ac:inkMkLst>
            <pc:docMk/>
            <pc:sldMk cId="2505073283" sldId="361"/>
            <ac:inkMk id="50" creationId="{D91DFADC-7A63-4699-B25E-4A6F2DC98B3A}"/>
          </ac:inkMkLst>
        </pc:inkChg>
        <pc:inkChg chg="add mod">
          <ac:chgData name="viswanath gopalakrishnan" userId="0291d92d5a8006f9" providerId="LiveId" clId="{4853CFFF-2054-44D0-A0B3-E3F4999B6246}" dt="2020-09-02T08:40:20.916" v="979"/>
          <ac:inkMkLst>
            <pc:docMk/>
            <pc:sldMk cId="2505073283" sldId="361"/>
            <ac:inkMk id="51" creationId="{D871B63A-CFA8-4CB9-9DC7-DACA243F7FA3}"/>
          </ac:inkMkLst>
        </pc:inkChg>
        <pc:inkChg chg="add mod">
          <ac:chgData name="viswanath gopalakrishnan" userId="0291d92d5a8006f9" providerId="LiveId" clId="{4853CFFF-2054-44D0-A0B3-E3F4999B6246}" dt="2020-09-02T08:40:20.916" v="979"/>
          <ac:inkMkLst>
            <pc:docMk/>
            <pc:sldMk cId="2505073283" sldId="361"/>
            <ac:inkMk id="52" creationId="{8F5FEBA0-8409-41FE-98ED-861834EC16C6}"/>
          </ac:inkMkLst>
        </pc:inkChg>
        <pc:inkChg chg="add mod">
          <ac:chgData name="viswanath gopalakrishnan" userId="0291d92d5a8006f9" providerId="LiveId" clId="{4853CFFF-2054-44D0-A0B3-E3F4999B6246}" dt="2020-09-02T08:40:20.916" v="979"/>
          <ac:inkMkLst>
            <pc:docMk/>
            <pc:sldMk cId="2505073283" sldId="361"/>
            <ac:inkMk id="53" creationId="{C537947F-5673-419B-AE00-D47A5FD0CC2D}"/>
          </ac:inkMkLst>
        </pc:inkChg>
        <pc:inkChg chg="add mod">
          <ac:chgData name="viswanath gopalakrishnan" userId="0291d92d5a8006f9" providerId="LiveId" clId="{4853CFFF-2054-44D0-A0B3-E3F4999B6246}" dt="2020-09-02T08:40:20.916" v="979"/>
          <ac:inkMkLst>
            <pc:docMk/>
            <pc:sldMk cId="2505073283" sldId="361"/>
            <ac:inkMk id="54" creationId="{2AD76F7B-2CDB-43C0-B1E9-32E1A17CEBED}"/>
          </ac:inkMkLst>
        </pc:inkChg>
        <pc:inkChg chg="add mod">
          <ac:chgData name="viswanath gopalakrishnan" userId="0291d92d5a8006f9" providerId="LiveId" clId="{4853CFFF-2054-44D0-A0B3-E3F4999B6246}" dt="2020-09-02T08:40:20.916" v="979"/>
          <ac:inkMkLst>
            <pc:docMk/>
            <pc:sldMk cId="2505073283" sldId="361"/>
            <ac:inkMk id="55" creationId="{7E3AAEE0-EA8C-47A0-96BA-002BDBB7E646}"/>
          </ac:inkMkLst>
        </pc:inkChg>
        <pc:inkChg chg="add">
          <ac:chgData name="viswanath gopalakrishnan" userId="0291d92d5a8006f9" providerId="LiveId" clId="{4853CFFF-2054-44D0-A0B3-E3F4999B6246}" dt="2020-09-02T08:40:21.491" v="980" actId="9405"/>
          <ac:inkMkLst>
            <pc:docMk/>
            <pc:sldMk cId="2505073283" sldId="361"/>
            <ac:inkMk id="59" creationId="{1F8D3027-D4F4-4DB1-B189-7978AD61A1EF}"/>
          </ac:inkMkLst>
        </pc:inkChg>
        <pc:inkChg chg="add">
          <ac:chgData name="viswanath gopalakrishnan" userId="0291d92d5a8006f9" providerId="LiveId" clId="{4853CFFF-2054-44D0-A0B3-E3F4999B6246}" dt="2020-09-02T08:40:24.490" v="981" actId="9405"/>
          <ac:inkMkLst>
            <pc:docMk/>
            <pc:sldMk cId="2505073283" sldId="361"/>
            <ac:inkMk id="60" creationId="{E210DC46-26A9-480C-A141-B779240D3314}"/>
          </ac:inkMkLst>
        </pc:inkChg>
        <pc:inkChg chg="add mod">
          <ac:chgData name="viswanath gopalakrishnan" userId="0291d92d5a8006f9" providerId="LiveId" clId="{4853CFFF-2054-44D0-A0B3-E3F4999B6246}" dt="2020-09-02T08:41:02.897" v="1033"/>
          <ac:inkMkLst>
            <pc:docMk/>
            <pc:sldMk cId="2505073283" sldId="361"/>
            <ac:inkMk id="61" creationId="{D57F41A8-3030-4149-B2D6-67C23EEC8C92}"/>
          </ac:inkMkLst>
        </pc:inkChg>
        <pc:inkChg chg="add mod">
          <ac:chgData name="viswanath gopalakrishnan" userId="0291d92d5a8006f9" providerId="LiveId" clId="{4853CFFF-2054-44D0-A0B3-E3F4999B6246}" dt="2020-09-02T08:41:02.897" v="1033"/>
          <ac:inkMkLst>
            <pc:docMk/>
            <pc:sldMk cId="2505073283" sldId="361"/>
            <ac:inkMk id="62" creationId="{0EC636A9-7AD4-412D-9B80-E24E0C06AD60}"/>
          </ac:inkMkLst>
        </pc:inkChg>
        <pc:inkChg chg="add mod">
          <ac:chgData name="viswanath gopalakrishnan" userId="0291d92d5a8006f9" providerId="LiveId" clId="{4853CFFF-2054-44D0-A0B3-E3F4999B6246}" dt="2020-09-02T08:41:02.897" v="1033"/>
          <ac:inkMkLst>
            <pc:docMk/>
            <pc:sldMk cId="2505073283" sldId="361"/>
            <ac:inkMk id="63" creationId="{7A9A2B4F-5D4A-46F9-A9AA-8061204E1342}"/>
          </ac:inkMkLst>
        </pc:inkChg>
        <pc:inkChg chg="add mod">
          <ac:chgData name="viswanath gopalakrishnan" userId="0291d92d5a8006f9" providerId="LiveId" clId="{4853CFFF-2054-44D0-A0B3-E3F4999B6246}" dt="2020-09-02T08:41:02.897" v="1033"/>
          <ac:inkMkLst>
            <pc:docMk/>
            <pc:sldMk cId="2505073283" sldId="361"/>
            <ac:inkMk id="64" creationId="{0C3837E4-4712-40B4-88D7-0C42429E41DD}"/>
          </ac:inkMkLst>
        </pc:inkChg>
        <pc:inkChg chg="add mod">
          <ac:chgData name="viswanath gopalakrishnan" userId="0291d92d5a8006f9" providerId="LiveId" clId="{4853CFFF-2054-44D0-A0B3-E3F4999B6246}" dt="2020-09-02T08:41:02.897" v="1033"/>
          <ac:inkMkLst>
            <pc:docMk/>
            <pc:sldMk cId="2505073283" sldId="361"/>
            <ac:inkMk id="65" creationId="{445388C3-5303-4359-A551-FDD77D18F1AF}"/>
          </ac:inkMkLst>
        </pc:inkChg>
        <pc:inkChg chg="add mod">
          <ac:chgData name="viswanath gopalakrishnan" userId="0291d92d5a8006f9" providerId="LiveId" clId="{4853CFFF-2054-44D0-A0B3-E3F4999B6246}" dt="2020-09-02T08:41:02.897" v="1033"/>
          <ac:inkMkLst>
            <pc:docMk/>
            <pc:sldMk cId="2505073283" sldId="361"/>
            <ac:inkMk id="66" creationId="{78F10647-F03F-4FF9-A218-2D0F13EBBF4D}"/>
          </ac:inkMkLst>
        </pc:inkChg>
        <pc:inkChg chg="add mod">
          <ac:chgData name="viswanath gopalakrishnan" userId="0291d92d5a8006f9" providerId="LiveId" clId="{4853CFFF-2054-44D0-A0B3-E3F4999B6246}" dt="2020-09-02T08:41:02.897" v="1033"/>
          <ac:inkMkLst>
            <pc:docMk/>
            <pc:sldMk cId="2505073283" sldId="361"/>
            <ac:inkMk id="67" creationId="{D29742B2-3BD0-493A-B414-BB8A75FCFC0E}"/>
          </ac:inkMkLst>
        </pc:inkChg>
        <pc:inkChg chg="add mod">
          <ac:chgData name="viswanath gopalakrishnan" userId="0291d92d5a8006f9" providerId="LiveId" clId="{4853CFFF-2054-44D0-A0B3-E3F4999B6246}" dt="2020-09-02T08:41:02.897" v="1033"/>
          <ac:inkMkLst>
            <pc:docMk/>
            <pc:sldMk cId="2505073283" sldId="361"/>
            <ac:inkMk id="68" creationId="{21C434E1-F10F-49EF-A6F2-1191517A0D33}"/>
          </ac:inkMkLst>
        </pc:inkChg>
        <pc:inkChg chg="add mod">
          <ac:chgData name="viswanath gopalakrishnan" userId="0291d92d5a8006f9" providerId="LiveId" clId="{4853CFFF-2054-44D0-A0B3-E3F4999B6246}" dt="2020-09-02T08:41:02.897" v="1033"/>
          <ac:inkMkLst>
            <pc:docMk/>
            <pc:sldMk cId="2505073283" sldId="361"/>
            <ac:inkMk id="69" creationId="{298FA732-BC95-4F3E-994B-A4EB317F6EE4}"/>
          </ac:inkMkLst>
        </pc:inkChg>
        <pc:inkChg chg="add mod">
          <ac:chgData name="viswanath gopalakrishnan" userId="0291d92d5a8006f9" providerId="LiveId" clId="{4853CFFF-2054-44D0-A0B3-E3F4999B6246}" dt="2020-09-02T08:41:02.897" v="1033"/>
          <ac:inkMkLst>
            <pc:docMk/>
            <pc:sldMk cId="2505073283" sldId="361"/>
            <ac:inkMk id="70" creationId="{3CA9546B-E582-4799-9883-CD8C3DE40E75}"/>
          </ac:inkMkLst>
        </pc:inkChg>
        <pc:inkChg chg="add mod">
          <ac:chgData name="viswanath gopalakrishnan" userId="0291d92d5a8006f9" providerId="LiveId" clId="{4853CFFF-2054-44D0-A0B3-E3F4999B6246}" dt="2020-09-02T08:41:02.897" v="1033"/>
          <ac:inkMkLst>
            <pc:docMk/>
            <pc:sldMk cId="2505073283" sldId="361"/>
            <ac:inkMk id="71" creationId="{FC588CEA-19F7-4991-A303-9A8E987C9BD8}"/>
          </ac:inkMkLst>
        </pc:inkChg>
        <pc:inkChg chg="add mod">
          <ac:chgData name="viswanath gopalakrishnan" userId="0291d92d5a8006f9" providerId="LiveId" clId="{4853CFFF-2054-44D0-A0B3-E3F4999B6246}" dt="2020-09-02T08:41:02.897" v="1033"/>
          <ac:inkMkLst>
            <pc:docMk/>
            <pc:sldMk cId="2505073283" sldId="361"/>
            <ac:inkMk id="73" creationId="{7EEF3901-F0BC-427D-BC65-11145E0CF6EB}"/>
          </ac:inkMkLst>
        </pc:inkChg>
        <pc:inkChg chg="add mod">
          <ac:chgData name="viswanath gopalakrishnan" userId="0291d92d5a8006f9" providerId="LiveId" clId="{4853CFFF-2054-44D0-A0B3-E3F4999B6246}" dt="2020-09-02T08:41:02.897" v="1033"/>
          <ac:inkMkLst>
            <pc:docMk/>
            <pc:sldMk cId="2505073283" sldId="361"/>
            <ac:inkMk id="74" creationId="{B265FCA0-6743-439F-AC8D-D52E1054A34C}"/>
          </ac:inkMkLst>
        </pc:inkChg>
        <pc:inkChg chg="add mod">
          <ac:chgData name="viswanath gopalakrishnan" userId="0291d92d5a8006f9" providerId="LiveId" clId="{4853CFFF-2054-44D0-A0B3-E3F4999B6246}" dt="2020-09-02T08:41:02.897" v="1033"/>
          <ac:inkMkLst>
            <pc:docMk/>
            <pc:sldMk cId="2505073283" sldId="361"/>
            <ac:inkMk id="76" creationId="{5FFF37FF-BEF4-4B03-A01C-27D09DE05F4F}"/>
          </ac:inkMkLst>
        </pc:inkChg>
        <pc:inkChg chg="add mod">
          <ac:chgData name="viswanath gopalakrishnan" userId="0291d92d5a8006f9" providerId="LiveId" clId="{4853CFFF-2054-44D0-A0B3-E3F4999B6246}" dt="2020-09-02T08:41:02.897" v="1033"/>
          <ac:inkMkLst>
            <pc:docMk/>
            <pc:sldMk cId="2505073283" sldId="361"/>
            <ac:inkMk id="77" creationId="{1D36C60C-0C70-43E9-864D-DBA29F63DAEC}"/>
          </ac:inkMkLst>
        </pc:inkChg>
        <pc:inkChg chg="add mod">
          <ac:chgData name="viswanath gopalakrishnan" userId="0291d92d5a8006f9" providerId="LiveId" clId="{4853CFFF-2054-44D0-A0B3-E3F4999B6246}" dt="2020-09-02T08:41:02.897" v="1033"/>
          <ac:inkMkLst>
            <pc:docMk/>
            <pc:sldMk cId="2505073283" sldId="361"/>
            <ac:inkMk id="78" creationId="{8EB2ADC9-F937-42D6-898F-F42AEB232A03}"/>
          </ac:inkMkLst>
        </pc:inkChg>
        <pc:inkChg chg="add mod">
          <ac:chgData name="viswanath gopalakrishnan" userId="0291d92d5a8006f9" providerId="LiveId" clId="{4853CFFF-2054-44D0-A0B3-E3F4999B6246}" dt="2020-09-02T08:41:02.897" v="1033"/>
          <ac:inkMkLst>
            <pc:docMk/>
            <pc:sldMk cId="2505073283" sldId="361"/>
            <ac:inkMk id="79" creationId="{7C40C21A-4167-4F1F-BA0C-A3D54DC5ABDD}"/>
          </ac:inkMkLst>
        </pc:inkChg>
        <pc:inkChg chg="add mod">
          <ac:chgData name="viswanath gopalakrishnan" userId="0291d92d5a8006f9" providerId="LiveId" clId="{4853CFFF-2054-44D0-A0B3-E3F4999B6246}" dt="2020-09-02T08:41:02.897" v="1033"/>
          <ac:inkMkLst>
            <pc:docMk/>
            <pc:sldMk cId="2505073283" sldId="361"/>
            <ac:inkMk id="80" creationId="{C09C5777-46C8-4544-BC3F-D429B5B3383E}"/>
          </ac:inkMkLst>
        </pc:inkChg>
        <pc:inkChg chg="add mod">
          <ac:chgData name="viswanath gopalakrishnan" userId="0291d92d5a8006f9" providerId="LiveId" clId="{4853CFFF-2054-44D0-A0B3-E3F4999B6246}" dt="2020-09-02T08:41:02.897" v="1033"/>
          <ac:inkMkLst>
            <pc:docMk/>
            <pc:sldMk cId="2505073283" sldId="361"/>
            <ac:inkMk id="81" creationId="{90B68A07-110C-4A56-B443-D09752C857DD}"/>
          </ac:inkMkLst>
        </pc:inkChg>
        <pc:inkChg chg="add mod">
          <ac:chgData name="viswanath gopalakrishnan" userId="0291d92d5a8006f9" providerId="LiveId" clId="{4853CFFF-2054-44D0-A0B3-E3F4999B6246}" dt="2020-09-02T08:41:02.897" v="1033"/>
          <ac:inkMkLst>
            <pc:docMk/>
            <pc:sldMk cId="2505073283" sldId="361"/>
            <ac:inkMk id="82" creationId="{C9EE2FC0-72F3-437C-80A2-03AC2FD7A40A}"/>
          </ac:inkMkLst>
        </pc:inkChg>
        <pc:inkChg chg="add mod">
          <ac:chgData name="viswanath gopalakrishnan" userId="0291d92d5a8006f9" providerId="LiveId" clId="{4853CFFF-2054-44D0-A0B3-E3F4999B6246}" dt="2020-09-02T08:41:02.897" v="1033"/>
          <ac:inkMkLst>
            <pc:docMk/>
            <pc:sldMk cId="2505073283" sldId="361"/>
            <ac:inkMk id="83" creationId="{34BD1EDD-5215-483C-8AA1-A38DB3CC1B49}"/>
          </ac:inkMkLst>
        </pc:inkChg>
        <pc:inkChg chg="add mod">
          <ac:chgData name="viswanath gopalakrishnan" userId="0291d92d5a8006f9" providerId="LiveId" clId="{4853CFFF-2054-44D0-A0B3-E3F4999B6246}" dt="2020-09-02T08:41:02.897" v="1033"/>
          <ac:inkMkLst>
            <pc:docMk/>
            <pc:sldMk cId="2505073283" sldId="361"/>
            <ac:inkMk id="84" creationId="{6E2A6C31-68BE-4520-A1FB-B78567F4A7D4}"/>
          </ac:inkMkLst>
        </pc:inkChg>
        <pc:inkChg chg="add mod">
          <ac:chgData name="viswanath gopalakrishnan" userId="0291d92d5a8006f9" providerId="LiveId" clId="{4853CFFF-2054-44D0-A0B3-E3F4999B6246}" dt="2020-09-02T08:41:02.897" v="1033"/>
          <ac:inkMkLst>
            <pc:docMk/>
            <pc:sldMk cId="2505073283" sldId="361"/>
            <ac:inkMk id="85" creationId="{B6B97DF5-5738-4618-8209-42B10A3F80F3}"/>
          </ac:inkMkLst>
        </pc:inkChg>
        <pc:inkChg chg="add mod">
          <ac:chgData name="viswanath gopalakrishnan" userId="0291d92d5a8006f9" providerId="LiveId" clId="{4853CFFF-2054-44D0-A0B3-E3F4999B6246}" dt="2020-09-02T08:41:02.897" v="1033"/>
          <ac:inkMkLst>
            <pc:docMk/>
            <pc:sldMk cId="2505073283" sldId="361"/>
            <ac:inkMk id="86" creationId="{AB65BBE5-26A6-4C46-A57A-C8059C609902}"/>
          </ac:inkMkLst>
        </pc:inkChg>
        <pc:inkChg chg="add mod">
          <ac:chgData name="viswanath gopalakrishnan" userId="0291d92d5a8006f9" providerId="LiveId" clId="{4853CFFF-2054-44D0-A0B3-E3F4999B6246}" dt="2020-09-02T08:41:02.897" v="1033"/>
          <ac:inkMkLst>
            <pc:docMk/>
            <pc:sldMk cId="2505073283" sldId="361"/>
            <ac:inkMk id="87" creationId="{D859DBE6-BC1B-4901-8D9D-C76123DBFDEF}"/>
          </ac:inkMkLst>
        </pc:inkChg>
        <pc:inkChg chg="add mod">
          <ac:chgData name="viswanath gopalakrishnan" userId="0291d92d5a8006f9" providerId="LiveId" clId="{4853CFFF-2054-44D0-A0B3-E3F4999B6246}" dt="2020-09-02T08:41:02.897" v="1033"/>
          <ac:inkMkLst>
            <pc:docMk/>
            <pc:sldMk cId="2505073283" sldId="361"/>
            <ac:inkMk id="90" creationId="{8D200EF0-CA81-4A80-9E51-FE816DC35508}"/>
          </ac:inkMkLst>
        </pc:inkChg>
        <pc:inkChg chg="add mod">
          <ac:chgData name="viswanath gopalakrishnan" userId="0291d92d5a8006f9" providerId="LiveId" clId="{4853CFFF-2054-44D0-A0B3-E3F4999B6246}" dt="2020-09-02T08:41:02.897" v="1033"/>
          <ac:inkMkLst>
            <pc:docMk/>
            <pc:sldMk cId="2505073283" sldId="361"/>
            <ac:inkMk id="91" creationId="{5E5152C1-953C-4FFC-8DBE-D4DF5A02C2EC}"/>
          </ac:inkMkLst>
        </pc:inkChg>
        <pc:inkChg chg="add mod">
          <ac:chgData name="viswanath gopalakrishnan" userId="0291d92d5a8006f9" providerId="LiveId" clId="{4853CFFF-2054-44D0-A0B3-E3F4999B6246}" dt="2020-09-02T08:41:02.897" v="1033"/>
          <ac:inkMkLst>
            <pc:docMk/>
            <pc:sldMk cId="2505073283" sldId="361"/>
            <ac:inkMk id="93" creationId="{22F7CB21-DA6B-4A3B-8BE6-5A90356CB84B}"/>
          </ac:inkMkLst>
        </pc:inkChg>
        <pc:inkChg chg="add mod">
          <ac:chgData name="viswanath gopalakrishnan" userId="0291d92d5a8006f9" providerId="LiveId" clId="{4853CFFF-2054-44D0-A0B3-E3F4999B6246}" dt="2020-09-02T08:41:02.897" v="1033"/>
          <ac:inkMkLst>
            <pc:docMk/>
            <pc:sldMk cId="2505073283" sldId="361"/>
            <ac:inkMk id="94" creationId="{4B1A0DBF-2E87-421B-BEAD-B2F1F4D25B99}"/>
          </ac:inkMkLst>
        </pc:inkChg>
        <pc:inkChg chg="add mod">
          <ac:chgData name="viswanath gopalakrishnan" userId="0291d92d5a8006f9" providerId="LiveId" clId="{4853CFFF-2054-44D0-A0B3-E3F4999B6246}" dt="2020-09-02T08:41:02.897" v="1033"/>
          <ac:inkMkLst>
            <pc:docMk/>
            <pc:sldMk cId="2505073283" sldId="361"/>
            <ac:inkMk id="95" creationId="{7F6D2244-D41F-4790-BA94-3CC58A642848}"/>
          </ac:inkMkLst>
        </pc:inkChg>
        <pc:inkChg chg="add mod">
          <ac:chgData name="viswanath gopalakrishnan" userId="0291d92d5a8006f9" providerId="LiveId" clId="{4853CFFF-2054-44D0-A0B3-E3F4999B6246}" dt="2020-09-02T08:41:02.897" v="1033"/>
          <ac:inkMkLst>
            <pc:docMk/>
            <pc:sldMk cId="2505073283" sldId="361"/>
            <ac:inkMk id="96" creationId="{DDE26D18-E7D0-4D7E-8AFA-C00DD4C64AB3}"/>
          </ac:inkMkLst>
        </pc:inkChg>
        <pc:inkChg chg="add mod">
          <ac:chgData name="viswanath gopalakrishnan" userId="0291d92d5a8006f9" providerId="LiveId" clId="{4853CFFF-2054-44D0-A0B3-E3F4999B6246}" dt="2020-09-02T08:41:02.897" v="1033"/>
          <ac:inkMkLst>
            <pc:docMk/>
            <pc:sldMk cId="2505073283" sldId="361"/>
            <ac:inkMk id="97" creationId="{D08310A2-171A-4100-891C-A6376692163C}"/>
          </ac:inkMkLst>
        </pc:inkChg>
        <pc:inkChg chg="add mod">
          <ac:chgData name="viswanath gopalakrishnan" userId="0291d92d5a8006f9" providerId="LiveId" clId="{4853CFFF-2054-44D0-A0B3-E3F4999B6246}" dt="2020-09-02T08:41:02.897" v="1033"/>
          <ac:inkMkLst>
            <pc:docMk/>
            <pc:sldMk cId="2505073283" sldId="361"/>
            <ac:inkMk id="98" creationId="{E3AE6F5F-6E58-43E1-A413-4937C4F285CA}"/>
          </ac:inkMkLst>
        </pc:inkChg>
        <pc:inkChg chg="add mod">
          <ac:chgData name="viswanath gopalakrishnan" userId="0291d92d5a8006f9" providerId="LiveId" clId="{4853CFFF-2054-44D0-A0B3-E3F4999B6246}" dt="2020-09-02T08:41:02.897" v="1033"/>
          <ac:inkMkLst>
            <pc:docMk/>
            <pc:sldMk cId="2505073283" sldId="361"/>
            <ac:inkMk id="99" creationId="{1E12BF1D-E248-40B1-B99A-5D65CDA9EA01}"/>
          </ac:inkMkLst>
        </pc:inkChg>
        <pc:inkChg chg="add mod">
          <ac:chgData name="viswanath gopalakrishnan" userId="0291d92d5a8006f9" providerId="LiveId" clId="{4853CFFF-2054-44D0-A0B3-E3F4999B6246}" dt="2020-09-02T08:41:02.897" v="1033"/>
          <ac:inkMkLst>
            <pc:docMk/>
            <pc:sldMk cId="2505073283" sldId="361"/>
            <ac:inkMk id="100" creationId="{B8BE1633-5590-46E1-83E2-D689F848939E}"/>
          </ac:inkMkLst>
        </pc:inkChg>
        <pc:inkChg chg="add mod">
          <ac:chgData name="viswanath gopalakrishnan" userId="0291d92d5a8006f9" providerId="LiveId" clId="{4853CFFF-2054-44D0-A0B3-E3F4999B6246}" dt="2020-09-02T08:41:02.897" v="1033"/>
          <ac:inkMkLst>
            <pc:docMk/>
            <pc:sldMk cId="2505073283" sldId="361"/>
            <ac:inkMk id="101" creationId="{95AA7466-B368-445A-8124-25CDCE05BC74}"/>
          </ac:inkMkLst>
        </pc:inkChg>
        <pc:inkChg chg="add mod">
          <ac:chgData name="viswanath gopalakrishnan" userId="0291d92d5a8006f9" providerId="LiveId" clId="{4853CFFF-2054-44D0-A0B3-E3F4999B6246}" dt="2020-09-02T08:41:02.897" v="1033"/>
          <ac:inkMkLst>
            <pc:docMk/>
            <pc:sldMk cId="2505073283" sldId="361"/>
            <ac:inkMk id="102" creationId="{7658B395-1FA7-4138-B08B-78D6519CF2D4}"/>
          </ac:inkMkLst>
        </pc:inkChg>
        <pc:inkChg chg="add mod">
          <ac:chgData name="viswanath gopalakrishnan" userId="0291d92d5a8006f9" providerId="LiveId" clId="{4853CFFF-2054-44D0-A0B3-E3F4999B6246}" dt="2020-09-02T08:40:52.153" v="1026"/>
          <ac:inkMkLst>
            <pc:docMk/>
            <pc:sldMk cId="2505073283" sldId="361"/>
            <ac:inkMk id="103" creationId="{2A7943B5-D838-4CA1-9AF1-5B7EDCD20A3A}"/>
          </ac:inkMkLst>
        </pc:inkChg>
        <pc:inkChg chg="add mod">
          <ac:chgData name="viswanath gopalakrishnan" userId="0291d92d5a8006f9" providerId="LiveId" clId="{4853CFFF-2054-44D0-A0B3-E3F4999B6246}" dt="2020-09-02T08:40:52.153" v="1026"/>
          <ac:inkMkLst>
            <pc:docMk/>
            <pc:sldMk cId="2505073283" sldId="361"/>
            <ac:inkMk id="104" creationId="{FD95D7C2-2117-406A-9304-89F4C3F34DDF}"/>
          </ac:inkMkLst>
        </pc:inkChg>
        <pc:inkChg chg="add mod">
          <ac:chgData name="viswanath gopalakrishnan" userId="0291d92d5a8006f9" providerId="LiveId" clId="{4853CFFF-2054-44D0-A0B3-E3F4999B6246}" dt="2020-09-02T08:40:52.153" v="1026"/>
          <ac:inkMkLst>
            <pc:docMk/>
            <pc:sldMk cId="2505073283" sldId="361"/>
            <ac:inkMk id="105" creationId="{5CD7A915-14B4-4A92-AE21-EDE61DF58143}"/>
          </ac:inkMkLst>
        </pc:inkChg>
        <pc:inkChg chg="add mod">
          <ac:chgData name="viswanath gopalakrishnan" userId="0291d92d5a8006f9" providerId="LiveId" clId="{4853CFFF-2054-44D0-A0B3-E3F4999B6246}" dt="2020-09-02T08:41:02.897" v="1033"/>
          <ac:inkMkLst>
            <pc:docMk/>
            <pc:sldMk cId="2505073283" sldId="361"/>
            <ac:inkMk id="108" creationId="{56154031-8A23-4149-8DE3-E0E1D4DD7019}"/>
          </ac:inkMkLst>
        </pc:inkChg>
        <pc:inkChg chg="add mod">
          <ac:chgData name="viswanath gopalakrishnan" userId="0291d92d5a8006f9" providerId="LiveId" clId="{4853CFFF-2054-44D0-A0B3-E3F4999B6246}" dt="2020-09-02T08:41:02.897" v="1033"/>
          <ac:inkMkLst>
            <pc:docMk/>
            <pc:sldMk cId="2505073283" sldId="361"/>
            <ac:inkMk id="109" creationId="{B32548B9-E6D1-4C1B-8A3D-85482363A40B}"/>
          </ac:inkMkLst>
        </pc:inkChg>
        <pc:inkChg chg="add mod">
          <ac:chgData name="viswanath gopalakrishnan" userId="0291d92d5a8006f9" providerId="LiveId" clId="{4853CFFF-2054-44D0-A0B3-E3F4999B6246}" dt="2020-09-02T08:41:02.897" v="1033"/>
          <ac:inkMkLst>
            <pc:docMk/>
            <pc:sldMk cId="2505073283" sldId="361"/>
            <ac:inkMk id="110" creationId="{8C0BB973-E05C-481A-99F7-F92A7486D2D1}"/>
          </ac:inkMkLst>
        </pc:inkChg>
        <pc:inkChg chg="add mod">
          <ac:chgData name="viswanath gopalakrishnan" userId="0291d92d5a8006f9" providerId="LiveId" clId="{4853CFFF-2054-44D0-A0B3-E3F4999B6246}" dt="2020-09-02T08:41:02.897" v="1033"/>
          <ac:inkMkLst>
            <pc:docMk/>
            <pc:sldMk cId="2505073283" sldId="361"/>
            <ac:inkMk id="111" creationId="{259660F4-108D-43F4-9BDC-4A60D6EE9C6E}"/>
          </ac:inkMkLst>
        </pc:inkChg>
        <pc:inkChg chg="add mod">
          <ac:chgData name="viswanath gopalakrishnan" userId="0291d92d5a8006f9" providerId="LiveId" clId="{4853CFFF-2054-44D0-A0B3-E3F4999B6246}" dt="2020-09-02T08:41:02.897" v="1033"/>
          <ac:inkMkLst>
            <pc:docMk/>
            <pc:sldMk cId="2505073283" sldId="361"/>
            <ac:inkMk id="112" creationId="{31EFA642-FF08-463D-BF9D-59E6ACC133CD}"/>
          </ac:inkMkLst>
        </pc:inkChg>
        <pc:inkChg chg="add mod">
          <ac:chgData name="viswanath gopalakrishnan" userId="0291d92d5a8006f9" providerId="LiveId" clId="{4853CFFF-2054-44D0-A0B3-E3F4999B6246}" dt="2020-09-02T08:41:02.897" v="1033"/>
          <ac:inkMkLst>
            <pc:docMk/>
            <pc:sldMk cId="2505073283" sldId="361"/>
            <ac:inkMk id="113" creationId="{BA240B01-E8BB-4B46-83C0-82936762FFDF}"/>
          </ac:inkMkLst>
        </pc:inkChg>
        <pc:inkChg chg="add mod">
          <ac:chgData name="viswanath gopalakrishnan" userId="0291d92d5a8006f9" providerId="LiveId" clId="{4853CFFF-2054-44D0-A0B3-E3F4999B6246}" dt="2020-09-02T08:41:07.239" v="1037"/>
          <ac:inkMkLst>
            <pc:docMk/>
            <pc:sldMk cId="2505073283" sldId="361"/>
            <ac:inkMk id="116" creationId="{D71A5775-488B-40BE-A8B6-589FBA00432A}"/>
          </ac:inkMkLst>
        </pc:inkChg>
        <pc:inkChg chg="add mod">
          <ac:chgData name="viswanath gopalakrishnan" userId="0291d92d5a8006f9" providerId="LiveId" clId="{4853CFFF-2054-44D0-A0B3-E3F4999B6246}" dt="2020-09-02T08:41:07.239" v="1037"/>
          <ac:inkMkLst>
            <pc:docMk/>
            <pc:sldMk cId="2505073283" sldId="361"/>
            <ac:inkMk id="117" creationId="{088BCDEB-5F8D-49A6-B265-0A5D9D527E9C}"/>
          </ac:inkMkLst>
        </pc:inkChg>
        <pc:inkChg chg="add">
          <ac:chgData name="viswanath gopalakrishnan" userId="0291d92d5a8006f9" providerId="LiveId" clId="{4853CFFF-2054-44D0-A0B3-E3F4999B6246}" dt="2020-09-02T08:41:06.558" v="1036" actId="9405"/>
          <ac:inkMkLst>
            <pc:docMk/>
            <pc:sldMk cId="2505073283" sldId="361"/>
            <ac:inkMk id="118" creationId="{4805ACCC-9BFC-4FD5-B14E-57375769442A}"/>
          </ac:inkMkLst>
        </pc:inkChg>
      </pc:sldChg>
      <pc:sldChg chg="addSp delSp modSp add mod modAnim">
        <pc:chgData name="viswanath gopalakrishnan" userId="0291d92d5a8006f9" providerId="LiveId" clId="{4853CFFF-2054-44D0-A0B3-E3F4999B6246}" dt="2020-09-10T07:12:31.402" v="2306" actId="478"/>
        <pc:sldMkLst>
          <pc:docMk/>
          <pc:sldMk cId="4067164629" sldId="362"/>
        </pc:sldMkLst>
        <pc:spChg chg="add mod">
          <ac:chgData name="viswanath gopalakrishnan" userId="0291d92d5a8006f9" providerId="LiveId" clId="{4853CFFF-2054-44D0-A0B3-E3F4999B6246}" dt="2020-09-10T04:48:09.903" v="2122" actId="164"/>
          <ac:spMkLst>
            <pc:docMk/>
            <pc:sldMk cId="4067164629" sldId="362"/>
            <ac:spMk id="2" creationId="{12DF5553-0731-4D3F-905D-5707A0E90F10}"/>
          </ac:spMkLst>
        </pc:spChg>
        <pc:spChg chg="mod">
          <ac:chgData name="viswanath gopalakrishnan" userId="0291d92d5a8006f9" providerId="LiveId" clId="{4853CFFF-2054-44D0-A0B3-E3F4999B6246}" dt="2020-09-02T09:27:44.875" v="1338" actId="20577"/>
          <ac:spMkLst>
            <pc:docMk/>
            <pc:sldMk cId="4067164629" sldId="362"/>
            <ac:spMk id="11" creationId="{9CB00A95-FEE5-461E-85F0-6166C8FB81EB}"/>
          </ac:spMkLst>
        </pc:spChg>
        <pc:spChg chg="add mod">
          <ac:chgData name="viswanath gopalakrishnan" userId="0291d92d5a8006f9" providerId="LiveId" clId="{4853CFFF-2054-44D0-A0B3-E3F4999B6246}" dt="2020-09-10T04:48:09.903" v="2122" actId="164"/>
          <ac:spMkLst>
            <pc:docMk/>
            <pc:sldMk cId="4067164629" sldId="362"/>
            <ac:spMk id="14" creationId="{89B29645-C75D-4E33-B4AD-C349C409CB94}"/>
          </ac:spMkLst>
        </pc:spChg>
        <pc:spChg chg="add mod">
          <ac:chgData name="viswanath gopalakrishnan" userId="0291d92d5a8006f9" providerId="LiveId" clId="{4853CFFF-2054-44D0-A0B3-E3F4999B6246}" dt="2020-09-02T05:58:10.779" v="864" actId="1076"/>
          <ac:spMkLst>
            <pc:docMk/>
            <pc:sldMk cId="4067164629" sldId="362"/>
            <ac:spMk id="15" creationId="{BD0E15FE-6A35-4522-9600-0882F9ADB8CA}"/>
          </ac:spMkLst>
        </pc:spChg>
        <pc:spChg chg="add del mod">
          <ac:chgData name="viswanath gopalakrishnan" userId="0291d92d5a8006f9" providerId="LiveId" clId="{4853CFFF-2054-44D0-A0B3-E3F4999B6246}" dt="2020-09-02T05:52:31.423" v="808" actId="478"/>
          <ac:spMkLst>
            <pc:docMk/>
            <pc:sldMk cId="4067164629" sldId="362"/>
            <ac:spMk id="18" creationId="{CF79F482-3D9B-4393-B003-5636B98D87D3}"/>
          </ac:spMkLst>
        </pc:spChg>
        <pc:spChg chg="add mod">
          <ac:chgData name="viswanath gopalakrishnan" userId="0291d92d5a8006f9" providerId="LiveId" clId="{4853CFFF-2054-44D0-A0B3-E3F4999B6246}" dt="2020-09-02T05:57:52.106" v="859" actId="1076"/>
          <ac:spMkLst>
            <pc:docMk/>
            <pc:sldMk cId="4067164629" sldId="362"/>
            <ac:spMk id="27" creationId="{4B821DCB-0322-4C5F-AFA8-0EC221CE2953}"/>
          </ac:spMkLst>
        </pc:spChg>
        <pc:spChg chg="del">
          <ac:chgData name="viswanath gopalakrishnan" userId="0291d92d5a8006f9" providerId="LiveId" clId="{4853CFFF-2054-44D0-A0B3-E3F4999B6246}" dt="2020-09-02T05:30:23.502" v="743" actId="478"/>
          <ac:spMkLst>
            <pc:docMk/>
            <pc:sldMk cId="4067164629" sldId="362"/>
            <ac:spMk id="31" creationId="{550B7393-0976-4914-ABAE-E87F704B6084}"/>
          </ac:spMkLst>
        </pc:spChg>
        <pc:spChg chg="del">
          <ac:chgData name="viswanath gopalakrishnan" userId="0291d92d5a8006f9" providerId="LiveId" clId="{4853CFFF-2054-44D0-A0B3-E3F4999B6246}" dt="2020-09-02T05:30:23.502" v="743" actId="478"/>
          <ac:spMkLst>
            <pc:docMk/>
            <pc:sldMk cId="4067164629" sldId="362"/>
            <ac:spMk id="34" creationId="{1428B4F3-91B3-42AD-8C1D-D19953F5DBF2}"/>
          </ac:spMkLst>
        </pc:spChg>
        <pc:spChg chg="del">
          <ac:chgData name="viswanath gopalakrishnan" userId="0291d92d5a8006f9" providerId="LiveId" clId="{4853CFFF-2054-44D0-A0B3-E3F4999B6246}" dt="2020-09-02T05:30:23.502" v="743" actId="478"/>
          <ac:spMkLst>
            <pc:docMk/>
            <pc:sldMk cId="4067164629" sldId="362"/>
            <ac:spMk id="36" creationId="{B8331B25-A441-4F0B-8767-5F6433AFEB2A}"/>
          </ac:spMkLst>
        </pc:spChg>
        <pc:spChg chg="add mod">
          <ac:chgData name="viswanath gopalakrishnan" userId="0291d92d5a8006f9" providerId="LiveId" clId="{4853CFFF-2054-44D0-A0B3-E3F4999B6246}" dt="2020-09-02T05:57:46.655" v="857" actId="1076"/>
          <ac:spMkLst>
            <pc:docMk/>
            <pc:sldMk cId="4067164629" sldId="362"/>
            <ac:spMk id="44" creationId="{D243AFBD-376B-4425-B823-B061FFFBA377}"/>
          </ac:spMkLst>
        </pc:spChg>
        <pc:grpChg chg="add mod">
          <ac:chgData name="viswanath gopalakrishnan" userId="0291d92d5a8006f9" providerId="LiveId" clId="{4853CFFF-2054-44D0-A0B3-E3F4999B6246}" dt="2020-09-10T04:48:09.903" v="2122" actId="164"/>
          <ac:grpSpMkLst>
            <pc:docMk/>
            <pc:sldMk cId="4067164629" sldId="362"/>
            <ac:grpSpMk id="3" creationId="{790917AD-4052-4E5B-9E6B-4793F4E5DDC2}"/>
          </ac:grpSpMkLst>
        </pc:grpChg>
        <pc:grpChg chg="add mod">
          <ac:chgData name="viswanath gopalakrishnan" userId="0291d92d5a8006f9" providerId="LiveId" clId="{4853CFFF-2054-44D0-A0B3-E3F4999B6246}" dt="2020-09-10T04:52:47.467" v="2131" actId="1076"/>
          <ac:grpSpMkLst>
            <pc:docMk/>
            <pc:sldMk cId="4067164629" sldId="362"/>
            <ac:grpSpMk id="4" creationId="{396CA16D-29A8-4529-9D02-DEEB141190E1}"/>
          </ac:grpSpMkLst>
        </pc:grpChg>
        <pc:grpChg chg="add mod">
          <ac:chgData name="viswanath gopalakrishnan" userId="0291d92d5a8006f9" providerId="LiveId" clId="{4853CFFF-2054-44D0-A0B3-E3F4999B6246}" dt="2020-09-10T05:13:52.519" v="2250" actId="164"/>
          <ac:grpSpMkLst>
            <pc:docMk/>
            <pc:sldMk cId="4067164629" sldId="362"/>
            <ac:grpSpMk id="5" creationId="{9D42BCC9-0617-48CA-8985-4006503B6D54}"/>
          </ac:grpSpMkLst>
        </pc:grpChg>
        <pc:grpChg chg="del">
          <ac:chgData name="viswanath gopalakrishnan" userId="0291d92d5a8006f9" providerId="LiveId" clId="{4853CFFF-2054-44D0-A0B3-E3F4999B6246}" dt="2020-09-02T05:30:23.502" v="743" actId="478"/>
          <ac:grpSpMkLst>
            <pc:docMk/>
            <pc:sldMk cId="4067164629" sldId="362"/>
            <ac:grpSpMk id="16" creationId="{20060BD6-96C7-4D79-BCDB-8B9B1F934B83}"/>
          </ac:grpSpMkLst>
        </pc:grpChg>
        <pc:grpChg chg="del">
          <ac:chgData name="viswanath gopalakrishnan" userId="0291d92d5a8006f9" providerId="LiveId" clId="{4853CFFF-2054-44D0-A0B3-E3F4999B6246}" dt="2020-09-02T05:30:23.502" v="743" actId="478"/>
          <ac:grpSpMkLst>
            <pc:docMk/>
            <pc:sldMk cId="4067164629" sldId="362"/>
            <ac:grpSpMk id="19" creationId="{8B855DE0-50C5-4E07-AC34-CDF320CB9057}"/>
          </ac:grpSpMkLst>
        </pc:grpChg>
        <pc:grpChg chg="del">
          <ac:chgData name="viswanath gopalakrishnan" userId="0291d92d5a8006f9" providerId="LiveId" clId="{4853CFFF-2054-44D0-A0B3-E3F4999B6246}" dt="2020-09-02T05:30:23.502" v="743" actId="478"/>
          <ac:grpSpMkLst>
            <pc:docMk/>
            <pc:sldMk cId="4067164629" sldId="362"/>
            <ac:grpSpMk id="39" creationId="{CEC70E68-5FCB-4A10-8E4B-FF0A1FEBE88A}"/>
          </ac:grpSpMkLst>
        </pc:grpChg>
        <pc:grpChg chg="del mod">
          <ac:chgData name="viswanath gopalakrishnan" userId="0291d92d5a8006f9" providerId="LiveId" clId="{4853CFFF-2054-44D0-A0B3-E3F4999B6246}" dt="2020-09-02T06:04:32.773" v="898"/>
          <ac:grpSpMkLst>
            <pc:docMk/>
            <pc:sldMk cId="4067164629" sldId="362"/>
            <ac:grpSpMk id="52" creationId="{98B72751-3DF6-4FAA-9D4B-083C9E7D276A}"/>
          </ac:grpSpMkLst>
        </pc:grpChg>
        <pc:grpChg chg="del mod">
          <ac:chgData name="viswanath gopalakrishnan" userId="0291d92d5a8006f9" providerId="LiveId" clId="{4853CFFF-2054-44D0-A0B3-E3F4999B6246}" dt="2020-09-02T06:04:37.416" v="905"/>
          <ac:grpSpMkLst>
            <pc:docMk/>
            <pc:sldMk cId="4067164629" sldId="362"/>
            <ac:grpSpMk id="54" creationId="{A364326A-05EA-4868-95E6-397A46560C07}"/>
          </ac:grpSpMkLst>
        </pc:grpChg>
        <pc:grpChg chg="del mod">
          <ac:chgData name="viswanath gopalakrishnan" userId="0291d92d5a8006f9" providerId="LiveId" clId="{4853CFFF-2054-44D0-A0B3-E3F4999B6246}" dt="2020-09-02T06:43:10.041" v="913"/>
          <ac:grpSpMkLst>
            <pc:docMk/>
            <pc:sldMk cId="4067164629" sldId="362"/>
            <ac:grpSpMk id="61" creationId="{42DF5845-7992-4363-A1D3-9E2AEE821726}"/>
          </ac:grpSpMkLst>
        </pc:grpChg>
        <pc:grpChg chg="del mod">
          <ac:chgData name="viswanath gopalakrishnan" userId="0291d92d5a8006f9" providerId="LiveId" clId="{4853CFFF-2054-44D0-A0B3-E3F4999B6246}" dt="2020-09-02T06:04:58.693" v="908"/>
          <ac:grpSpMkLst>
            <pc:docMk/>
            <pc:sldMk cId="4067164629" sldId="362"/>
            <ac:grpSpMk id="62" creationId="{4D33F4A9-4159-4A32-96BE-162841BF62B1}"/>
          </ac:grpSpMkLst>
        </pc:grpChg>
        <pc:grpChg chg="del mod">
          <ac:chgData name="viswanath gopalakrishnan" userId="0291d92d5a8006f9" providerId="LiveId" clId="{4853CFFF-2054-44D0-A0B3-E3F4999B6246}" dt="2020-09-02T06:43:20.027" v="914" actId="478"/>
          <ac:grpSpMkLst>
            <pc:docMk/>
            <pc:sldMk cId="4067164629" sldId="362"/>
            <ac:grpSpMk id="65" creationId="{3137BD91-9369-4102-8E5B-DEEF30D4F7B7}"/>
          </ac:grpSpMkLst>
        </pc:grpChg>
        <pc:grpChg chg="del mod">
          <ac:chgData name="viswanath gopalakrishnan" userId="0291d92d5a8006f9" providerId="LiveId" clId="{4853CFFF-2054-44D0-A0B3-E3F4999B6246}" dt="2020-09-02T06:43:20.027" v="914" actId="478"/>
          <ac:grpSpMkLst>
            <pc:docMk/>
            <pc:sldMk cId="4067164629" sldId="362"/>
            <ac:grpSpMk id="70" creationId="{F2424D18-6D91-4EE4-935A-B2BBC1D2B77E}"/>
          </ac:grpSpMkLst>
        </pc:grpChg>
        <pc:grpChg chg="del mod">
          <ac:chgData name="viswanath gopalakrishnan" userId="0291d92d5a8006f9" providerId="LiveId" clId="{4853CFFF-2054-44D0-A0B3-E3F4999B6246}" dt="2020-09-02T08:42:24.315" v="1047"/>
          <ac:grpSpMkLst>
            <pc:docMk/>
            <pc:sldMk cId="4067164629" sldId="362"/>
            <ac:grpSpMk id="76" creationId="{4FE071FE-F472-4DA3-8013-05E85BC69066}"/>
          </ac:grpSpMkLst>
        </pc:grpChg>
        <pc:grpChg chg="del mod">
          <ac:chgData name="viswanath gopalakrishnan" userId="0291d92d5a8006f9" providerId="LiveId" clId="{4853CFFF-2054-44D0-A0B3-E3F4999B6246}" dt="2020-09-02T08:55:25.885" v="1168" actId="478"/>
          <ac:grpSpMkLst>
            <pc:docMk/>
            <pc:sldMk cId="4067164629" sldId="362"/>
            <ac:grpSpMk id="80" creationId="{9B451F55-B459-4AF8-9D76-C83E5FCD6B2C}"/>
          </ac:grpSpMkLst>
        </pc:grpChg>
        <pc:grpChg chg="del mod">
          <ac:chgData name="viswanath gopalakrishnan" userId="0291d92d5a8006f9" providerId="LiveId" clId="{4853CFFF-2054-44D0-A0B3-E3F4999B6246}" dt="2020-09-02T08:55:30.781" v="1172" actId="478"/>
          <ac:grpSpMkLst>
            <pc:docMk/>
            <pc:sldMk cId="4067164629" sldId="362"/>
            <ac:grpSpMk id="92" creationId="{B2996C6E-216F-4029-A357-304BE1CF30E5}"/>
          </ac:grpSpMkLst>
        </pc:grpChg>
        <pc:grpChg chg="add del mod">
          <ac:chgData name="viswanath gopalakrishnan" userId="0291d92d5a8006f9" providerId="LiveId" clId="{4853CFFF-2054-44D0-A0B3-E3F4999B6246}" dt="2020-09-02T08:55:34.393" v="1175" actId="478"/>
          <ac:grpSpMkLst>
            <pc:docMk/>
            <pc:sldMk cId="4067164629" sldId="362"/>
            <ac:grpSpMk id="115" creationId="{2DE6820A-DA59-4E03-BE20-FBD2A650BCA0}"/>
          </ac:grpSpMkLst>
        </pc:grpChg>
        <pc:grpChg chg="add del mod">
          <ac:chgData name="viswanath gopalakrishnan" userId="0291d92d5a8006f9" providerId="LiveId" clId="{4853CFFF-2054-44D0-A0B3-E3F4999B6246}" dt="2020-09-02T08:44:27.268" v="1165"/>
          <ac:grpSpMkLst>
            <pc:docMk/>
            <pc:sldMk cId="4067164629" sldId="362"/>
            <ac:grpSpMk id="116" creationId="{582D5377-9931-4A05-A10D-8F0C59E04C2B}"/>
          </ac:grpSpMkLst>
        </pc:grpChg>
        <pc:grpChg chg="add del mod">
          <ac:chgData name="viswanath gopalakrishnan" userId="0291d92d5a8006f9" providerId="LiveId" clId="{4853CFFF-2054-44D0-A0B3-E3F4999B6246}" dt="2020-09-02T08:55:34.393" v="1175" actId="478"/>
          <ac:grpSpMkLst>
            <pc:docMk/>
            <pc:sldMk cId="4067164629" sldId="362"/>
            <ac:grpSpMk id="117" creationId="{2FC34973-8A39-4CE2-A988-6CFB3956B931}"/>
          </ac:grpSpMkLst>
        </pc:grpChg>
        <pc:grpChg chg="add del mod">
          <ac:chgData name="viswanath gopalakrishnan" userId="0291d92d5a8006f9" providerId="LiveId" clId="{4853CFFF-2054-44D0-A0B3-E3F4999B6246}" dt="2020-09-02T08:55:34.393" v="1175" actId="478"/>
          <ac:grpSpMkLst>
            <pc:docMk/>
            <pc:sldMk cId="4067164629" sldId="362"/>
            <ac:grpSpMk id="118" creationId="{7177F460-8790-420A-948B-DEBC2FD18539}"/>
          </ac:grpSpMkLst>
        </pc:grpChg>
        <pc:grpChg chg="add del mod">
          <ac:chgData name="viswanath gopalakrishnan" userId="0291d92d5a8006f9" providerId="LiveId" clId="{4853CFFF-2054-44D0-A0B3-E3F4999B6246}" dt="2020-09-02T08:55:37.066" v="1176" actId="478"/>
          <ac:grpSpMkLst>
            <pc:docMk/>
            <pc:sldMk cId="4067164629" sldId="362"/>
            <ac:grpSpMk id="119" creationId="{F8070CAE-40B0-4D25-B897-12B17C2723F6}"/>
          </ac:grpSpMkLst>
        </pc:grpChg>
        <pc:grpChg chg="add del mod">
          <ac:chgData name="viswanath gopalakrishnan" userId="0291d92d5a8006f9" providerId="LiveId" clId="{4853CFFF-2054-44D0-A0B3-E3F4999B6246}" dt="2020-09-02T08:55:34.393" v="1175" actId="478"/>
          <ac:grpSpMkLst>
            <pc:docMk/>
            <pc:sldMk cId="4067164629" sldId="362"/>
            <ac:grpSpMk id="120" creationId="{822EBFF9-CA14-4C75-8FB0-05BA75FF388F}"/>
          </ac:grpSpMkLst>
        </pc:grpChg>
        <pc:grpChg chg="add del mod">
          <ac:chgData name="viswanath gopalakrishnan" userId="0291d92d5a8006f9" providerId="LiveId" clId="{4853CFFF-2054-44D0-A0B3-E3F4999B6246}" dt="2020-09-02T08:55:31.979" v="1173" actId="478"/>
          <ac:grpSpMkLst>
            <pc:docMk/>
            <pc:sldMk cId="4067164629" sldId="362"/>
            <ac:grpSpMk id="121" creationId="{17DD57D0-ED6D-45DB-B59D-A989B35F749E}"/>
          </ac:grpSpMkLst>
        </pc:grpChg>
        <pc:grpChg chg="del mod">
          <ac:chgData name="viswanath gopalakrishnan" userId="0291d92d5a8006f9" providerId="LiveId" clId="{4853CFFF-2054-44D0-A0B3-E3F4999B6246}" dt="2020-09-02T08:43:32.890" v="1112"/>
          <ac:grpSpMkLst>
            <pc:docMk/>
            <pc:sldMk cId="4067164629" sldId="362"/>
            <ac:grpSpMk id="127" creationId="{C7B09060-2EDE-4480-A23A-0FD28809B864}"/>
          </ac:grpSpMkLst>
        </pc:grpChg>
        <pc:grpChg chg="del mod">
          <ac:chgData name="viswanath gopalakrishnan" userId="0291d92d5a8006f9" providerId="LiveId" clId="{4853CFFF-2054-44D0-A0B3-E3F4999B6246}" dt="2020-09-02T08:43:23.103" v="1097"/>
          <ac:grpSpMkLst>
            <pc:docMk/>
            <pc:sldMk cId="4067164629" sldId="362"/>
            <ac:grpSpMk id="136" creationId="{EAA3FD08-CC81-43F5-B09D-012023100AC6}"/>
          </ac:grpSpMkLst>
        </pc:grpChg>
        <pc:grpChg chg="del mod">
          <ac:chgData name="viswanath gopalakrishnan" userId="0291d92d5a8006f9" providerId="LiveId" clId="{4853CFFF-2054-44D0-A0B3-E3F4999B6246}" dt="2020-09-02T08:43:32.890" v="1112"/>
          <ac:grpSpMkLst>
            <pc:docMk/>
            <pc:sldMk cId="4067164629" sldId="362"/>
            <ac:grpSpMk id="137" creationId="{715163A1-5304-4387-8721-34006832D543}"/>
          </ac:grpSpMkLst>
        </pc:grpChg>
        <pc:grpChg chg="del mod">
          <ac:chgData name="viswanath gopalakrishnan" userId="0291d92d5a8006f9" providerId="LiveId" clId="{4853CFFF-2054-44D0-A0B3-E3F4999B6246}" dt="2020-09-02T08:43:32.890" v="1112"/>
          <ac:grpSpMkLst>
            <pc:docMk/>
            <pc:sldMk cId="4067164629" sldId="362"/>
            <ac:grpSpMk id="141" creationId="{F8ACF33A-B2E2-486D-B4F5-0496D993B56A}"/>
          </ac:grpSpMkLst>
        </pc:grpChg>
        <pc:grpChg chg="del mod">
          <ac:chgData name="viswanath gopalakrishnan" userId="0291d92d5a8006f9" providerId="LiveId" clId="{4853CFFF-2054-44D0-A0B3-E3F4999B6246}" dt="2020-09-02T08:43:32.890" v="1112"/>
          <ac:grpSpMkLst>
            <pc:docMk/>
            <pc:sldMk cId="4067164629" sldId="362"/>
            <ac:grpSpMk id="146" creationId="{D816A09C-E23B-46FE-9A9B-6B8A13F8E8D9}"/>
          </ac:grpSpMkLst>
        </pc:grpChg>
        <pc:grpChg chg="add del mod">
          <ac:chgData name="viswanath gopalakrishnan" userId="0291d92d5a8006f9" providerId="LiveId" clId="{4853CFFF-2054-44D0-A0B3-E3F4999B6246}" dt="2020-09-02T08:55:34.393" v="1175" actId="478"/>
          <ac:grpSpMkLst>
            <pc:docMk/>
            <pc:sldMk cId="4067164629" sldId="362"/>
            <ac:grpSpMk id="152" creationId="{AA9B9915-2F32-47F5-B69C-0EC22ECFB472}"/>
          </ac:grpSpMkLst>
        </pc:grpChg>
        <pc:grpChg chg="add del mod">
          <ac:chgData name="viswanath gopalakrishnan" userId="0291d92d5a8006f9" providerId="LiveId" clId="{4853CFFF-2054-44D0-A0B3-E3F4999B6246}" dt="2020-09-02T08:44:20.293" v="1155"/>
          <ac:grpSpMkLst>
            <pc:docMk/>
            <pc:sldMk cId="4067164629" sldId="362"/>
            <ac:grpSpMk id="167" creationId="{1362C3F8-4D91-404A-B790-9FE68D1699A1}"/>
          </ac:grpSpMkLst>
        </pc:grpChg>
        <pc:grpChg chg="add del mod">
          <ac:chgData name="viswanath gopalakrishnan" userId="0291d92d5a8006f9" providerId="LiveId" clId="{4853CFFF-2054-44D0-A0B3-E3F4999B6246}" dt="2020-09-02T08:44:20.293" v="1155"/>
          <ac:grpSpMkLst>
            <pc:docMk/>
            <pc:sldMk cId="4067164629" sldId="362"/>
            <ac:grpSpMk id="168" creationId="{E00F8339-8746-4024-89E1-1243A2CA139A}"/>
          </ac:grpSpMkLst>
        </pc:grpChg>
        <pc:grpChg chg="add del mod">
          <ac:chgData name="viswanath gopalakrishnan" userId="0291d92d5a8006f9" providerId="LiveId" clId="{4853CFFF-2054-44D0-A0B3-E3F4999B6246}" dt="2020-09-02T08:44:18.801" v="1145"/>
          <ac:grpSpMkLst>
            <pc:docMk/>
            <pc:sldMk cId="4067164629" sldId="362"/>
            <ac:grpSpMk id="178" creationId="{FA32ED77-176A-4842-B5D4-27DC3B99F1BF}"/>
          </ac:grpSpMkLst>
        </pc:grpChg>
        <pc:grpChg chg="mod">
          <ac:chgData name="viswanath gopalakrishnan" userId="0291d92d5a8006f9" providerId="LiveId" clId="{4853CFFF-2054-44D0-A0B3-E3F4999B6246}" dt="2020-09-02T08:44:18.102" v="1142"/>
          <ac:grpSpMkLst>
            <pc:docMk/>
            <pc:sldMk cId="4067164629" sldId="362"/>
            <ac:grpSpMk id="181" creationId="{BDFD7570-720E-452A-98B3-55D665CD7821}"/>
          </ac:grpSpMkLst>
        </pc:grpChg>
        <pc:grpChg chg="del mod">
          <ac:chgData name="viswanath gopalakrishnan" userId="0291d92d5a8006f9" providerId="LiveId" clId="{4853CFFF-2054-44D0-A0B3-E3F4999B6246}" dt="2020-09-02T08:55:34.393" v="1175" actId="478"/>
          <ac:grpSpMkLst>
            <pc:docMk/>
            <pc:sldMk cId="4067164629" sldId="362"/>
            <ac:grpSpMk id="183" creationId="{9B0C2891-E8ED-49C5-AE60-3C1204ABA082}"/>
          </ac:grpSpMkLst>
        </pc:grpChg>
        <pc:picChg chg="add del mod">
          <ac:chgData name="viswanath gopalakrishnan" userId="0291d92d5a8006f9" providerId="LiveId" clId="{4853CFFF-2054-44D0-A0B3-E3F4999B6246}" dt="2020-09-02T05:46:27.070" v="759" actId="478"/>
          <ac:picMkLst>
            <pc:docMk/>
            <pc:sldMk cId="4067164629" sldId="362"/>
            <ac:picMk id="3" creationId="{553A76FC-1832-493D-BA1A-CE8F8E7C2CDC}"/>
          </ac:picMkLst>
        </pc:picChg>
        <pc:picChg chg="add del">
          <ac:chgData name="viswanath gopalakrishnan" userId="0291d92d5a8006f9" providerId="LiveId" clId="{4853CFFF-2054-44D0-A0B3-E3F4999B6246}" dt="2020-09-02T08:56:24.977" v="1179" actId="478"/>
          <ac:picMkLst>
            <pc:docMk/>
            <pc:sldMk cId="4067164629" sldId="362"/>
            <ac:picMk id="3" creationId="{DFD8FA4B-0DC1-4166-BF17-789251E5B9A2}"/>
          </ac:picMkLst>
        </pc:picChg>
        <pc:picChg chg="add mod">
          <ac:chgData name="viswanath gopalakrishnan" userId="0291d92d5a8006f9" providerId="LiveId" clId="{4853CFFF-2054-44D0-A0B3-E3F4999B6246}" dt="2020-09-02T10:20:56.666" v="1364" actId="1076"/>
          <ac:picMkLst>
            <pc:docMk/>
            <pc:sldMk cId="4067164629" sldId="362"/>
            <ac:picMk id="4" creationId="{FD1EF2E5-4648-4DE5-8E4B-C9117D1B2A3F}"/>
          </ac:picMkLst>
        </pc:picChg>
        <pc:picChg chg="add mod">
          <ac:chgData name="viswanath gopalakrishnan" userId="0291d92d5a8006f9" providerId="LiveId" clId="{4853CFFF-2054-44D0-A0B3-E3F4999B6246}" dt="2020-09-10T04:48:09.903" v="2122" actId="164"/>
          <ac:picMkLst>
            <pc:docMk/>
            <pc:sldMk cId="4067164629" sldId="362"/>
            <ac:picMk id="6" creationId="{0A5DF886-C4D1-4D5E-A129-00B4F2A5A28B}"/>
          </ac:picMkLst>
        </pc:picChg>
        <pc:picChg chg="del">
          <ac:chgData name="viswanath gopalakrishnan" userId="0291d92d5a8006f9" providerId="LiveId" clId="{4853CFFF-2054-44D0-A0B3-E3F4999B6246}" dt="2020-09-02T05:30:23.502" v="743" actId="478"/>
          <ac:picMkLst>
            <pc:docMk/>
            <pc:sldMk cId="4067164629" sldId="362"/>
            <ac:picMk id="8" creationId="{1CAE4023-C902-4573-BA7E-01C28EF3698F}"/>
          </ac:picMkLst>
        </pc:picChg>
        <pc:picChg chg="add mod">
          <ac:chgData name="viswanath gopalakrishnan" userId="0291d92d5a8006f9" providerId="LiveId" clId="{4853CFFF-2054-44D0-A0B3-E3F4999B6246}" dt="2020-09-10T04:48:09.903" v="2122" actId="164"/>
          <ac:picMkLst>
            <pc:docMk/>
            <pc:sldMk cId="4067164629" sldId="362"/>
            <ac:picMk id="12" creationId="{5E4CCE11-B057-4009-8140-8C87A5099BA5}"/>
          </ac:picMkLst>
        </pc:picChg>
        <pc:picChg chg="add mod">
          <ac:chgData name="viswanath gopalakrishnan" userId="0291d92d5a8006f9" providerId="LiveId" clId="{4853CFFF-2054-44D0-A0B3-E3F4999B6246}" dt="2020-09-02T05:58:13.723" v="865" actId="1076"/>
          <ac:picMkLst>
            <pc:docMk/>
            <pc:sldMk cId="4067164629" sldId="362"/>
            <ac:picMk id="17" creationId="{A5A379A2-ECB6-4429-9DCD-11DB2044722C}"/>
          </ac:picMkLst>
        </pc:picChg>
        <pc:picChg chg="add del mod">
          <ac:chgData name="viswanath gopalakrishnan" userId="0291d92d5a8006f9" providerId="LiveId" clId="{4853CFFF-2054-44D0-A0B3-E3F4999B6246}" dt="2020-09-02T05:50:23.256" v="789" actId="21"/>
          <ac:picMkLst>
            <pc:docMk/>
            <pc:sldMk cId="4067164629" sldId="362"/>
            <ac:picMk id="20" creationId="{CF6969CA-2929-4E92-9E80-2000366CE422}"/>
          </ac:picMkLst>
        </pc:picChg>
        <pc:picChg chg="add mod">
          <ac:chgData name="viswanath gopalakrishnan" userId="0291d92d5a8006f9" providerId="LiveId" clId="{4853CFFF-2054-44D0-A0B3-E3F4999B6246}" dt="2020-09-10T05:13:52.519" v="2250" actId="164"/>
          <ac:picMkLst>
            <pc:docMk/>
            <pc:sldMk cId="4067164629" sldId="362"/>
            <ac:picMk id="22" creationId="{6414B1E3-518E-43FD-8279-70A815ED3B78}"/>
          </ac:picMkLst>
        </pc:picChg>
        <pc:picChg chg="add mod">
          <ac:chgData name="viswanath gopalakrishnan" userId="0291d92d5a8006f9" providerId="LiveId" clId="{4853CFFF-2054-44D0-A0B3-E3F4999B6246}" dt="2020-09-10T04:49:23.742" v="2128" actId="164"/>
          <ac:picMkLst>
            <pc:docMk/>
            <pc:sldMk cId="4067164629" sldId="362"/>
            <ac:picMk id="23" creationId="{69FC0184-54A3-4FED-8608-DA5E4085E46E}"/>
          </ac:picMkLst>
        </pc:picChg>
        <pc:picChg chg="add mod">
          <ac:chgData name="viswanath gopalakrishnan" userId="0291d92d5a8006f9" providerId="LiveId" clId="{4853CFFF-2054-44D0-A0B3-E3F4999B6246}" dt="2020-09-02T10:20:53.212" v="1363" actId="1076"/>
          <ac:picMkLst>
            <pc:docMk/>
            <pc:sldMk cId="4067164629" sldId="362"/>
            <ac:picMk id="24" creationId="{EA86F78D-7C31-4414-BF82-5E561A0EAF78}"/>
          </ac:picMkLst>
        </pc:picChg>
        <pc:picChg chg="add mod">
          <ac:chgData name="viswanath gopalakrishnan" userId="0291d92d5a8006f9" providerId="LiveId" clId="{4853CFFF-2054-44D0-A0B3-E3F4999B6246}" dt="2020-09-02T05:58:13.723" v="865" actId="1076"/>
          <ac:picMkLst>
            <pc:docMk/>
            <pc:sldMk cId="4067164629" sldId="362"/>
            <ac:picMk id="25" creationId="{2DF5665C-0AD9-462B-8748-063072AA80F7}"/>
          </ac:picMkLst>
        </pc:picChg>
        <pc:picChg chg="del">
          <ac:chgData name="viswanath gopalakrishnan" userId="0291d92d5a8006f9" providerId="LiveId" clId="{4853CFFF-2054-44D0-A0B3-E3F4999B6246}" dt="2020-09-02T05:30:23.502" v="743" actId="478"/>
          <ac:picMkLst>
            <pc:docMk/>
            <pc:sldMk cId="4067164629" sldId="362"/>
            <ac:picMk id="28" creationId="{F4DC2714-A85A-4E0D-923C-C9C725589454}"/>
          </ac:picMkLst>
        </pc:picChg>
        <pc:picChg chg="del">
          <ac:chgData name="viswanath gopalakrishnan" userId="0291d92d5a8006f9" providerId="LiveId" clId="{4853CFFF-2054-44D0-A0B3-E3F4999B6246}" dt="2020-09-02T05:30:23.502" v="743" actId="478"/>
          <ac:picMkLst>
            <pc:docMk/>
            <pc:sldMk cId="4067164629" sldId="362"/>
            <ac:picMk id="29" creationId="{864D6605-DF44-4F41-8563-D36CBC7B2776}"/>
          </ac:picMkLst>
        </pc:picChg>
        <pc:picChg chg="del">
          <ac:chgData name="viswanath gopalakrishnan" userId="0291d92d5a8006f9" providerId="LiveId" clId="{4853CFFF-2054-44D0-A0B3-E3F4999B6246}" dt="2020-09-02T05:30:26.999" v="744" actId="478"/>
          <ac:picMkLst>
            <pc:docMk/>
            <pc:sldMk cId="4067164629" sldId="362"/>
            <ac:picMk id="32" creationId="{10793ACE-552B-471E-BD67-0E085AD3023B}"/>
          </ac:picMkLst>
        </pc:picChg>
        <pc:picChg chg="add del">
          <ac:chgData name="viswanath gopalakrishnan" userId="0291d92d5a8006f9" providerId="LiveId" clId="{4853CFFF-2054-44D0-A0B3-E3F4999B6246}" dt="2020-09-02T05:53:16.788" v="821" actId="478"/>
          <ac:picMkLst>
            <pc:docMk/>
            <pc:sldMk cId="4067164629" sldId="362"/>
            <ac:picMk id="35" creationId="{A39E74B3-BD6F-4F78-B390-3747D9C59F45}"/>
          </ac:picMkLst>
        </pc:picChg>
        <pc:picChg chg="add mod">
          <ac:chgData name="viswanath gopalakrishnan" userId="0291d92d5a8006f9" providerId="LiveId" clId="{4853CFFF-2054-44D0-A0B3-E3F4999B6246}" dt="2020-09-02T05:58:16.466" v="866" actId="1076"/>
          <ac:picMkLst>
            <pc:docMk/>
            <pc:sldMk cId="4067164629" sldId="362"/>
            <ac:picMk id="41" creationId="{9905311A-A016-45C2-8202-8EBBBD3A05FD}"/>
          </ac:picMkLst>
        </pc:picChg>
        <pc:picChg chg="add del mod">
          <ac:chgData name="viswanath gopalakrishnan" userId="0291d92d5a8006f9" providerId="LiveId" clId="{4853CFFF-2054-44D0-A0B3-E3F4999B6246}" dt="2020-09-02T05:58:57.543" v="868" actId="478"/>
          <ac:picMkLst>
            <pc:docMk/>
            <pc:sldMk cId="4067164629" sldId="362"/>
            <ac:picMk id="42" creationId="{E31F4F75-2BF0-4628-93AE-D90978FCD4A8}"/>
          </ac:picMkLst>
        </pc:picChg>
        <pc:picChg chg="add mod">
          <ac:chgData name="viswanath gopalakrishnan" userId="0291d92d5a8006f9" providerId="LiveId" clId="{4853CFFF-2054-44D0-A0B3-E3F4999B6246}" dt="2020-09-02T05:59:02.398" v="870" actId="1076"/>
          <ac:picMkLst>
            <pc:docMk/>
            <pc:sldMk cId="4067164629" sldId="362"/>
            <ac:picMk id="45" creationId="{8C2144BF-A553-4848-97BE-7DB732634B13}"/>
          </ac:picMkLst>
        </pc:picChg>
        <pc:picChg chg="add mod">
          <ac:chgData name="viswanath gopalakrishnan" userId="0291d92d5a8006f9" providerId="LiveId" clId="{4853CFFF-2054-44D0-A0B3-E3F4999B6246}" dt="2020-09-10T05:13:52.519" v="2250" actId="164"/>
          <ac:picMkLst>
            <pc:docMk/>
            <pc:sldMk cId="4067164629" sldId="362"/>
            <ac:picMk id="46" creationId="{61C1A7FD-515A-418E-9E1A-91EAD7E5BE08}"/>
          </ac:picMkLst>
        </pc:picChg>
        <pc:picChg chg="add mod">
          <ac:chgData name="viswanath gopalakrishnan" userId="0291d92d5a8006f9" providerId="LiveId" clId="{4853CFFF-2054-44D0-A0B3-E3F4999B6246}" dt="2020-09-10T04:49:23.742" v="2128" actId="164"/>
          <ac:picMkLst>
            <pc:docMk/>
            <pc:sldMk cId="4067164629" sldId="362"/>
            <ac:picMk id="47" creationId="{F80653C4-30B3-428E-AA38-A37AC70346D7}"/>
          </ac:picMkLst>
        </pc:picChg>
        <pc:inkChg chg="add del">
          <ac:chgData name="viswanath gopalakrishnan" userId="0291d92d5a8006f9" providerId="LiveId" clId="{4853CFFF-2054-44D0-A0B3-E3F4999B6246}" dt="2020-09-10T07:12:31.402" v="2306" actId="478"/>
          <ac:inkMkLst>
            <pc:docMk/>
            <pc:sldMk cId="4067164629" sldId="362"/>
            <ac:inkMk id="7" creationId="{0944017F-DAF9-4A0F-A930-46767D521D36}"/>
          </ac:inkMkLst>
        </pc:inkChg>
        <pc:inkChg chg="add mod">
          <ac:chgData name="viswanath gopalakrishnan" userId="0291d92d5a8006f9" providerId="LiveId" clId="{4853CFFF-2054-44D0-A0B3-E3F4999B6246}" dt="2020-09-02T06:43:10.041" v="913"/>
          <ac:inkMkLst>
            <pc:docMk/>
            <pc:sldMk cId="4067164629" sldId="362"/>
            <ac:inkMk id="48" creationId="{2659561B-2DF3-413B-B695-715C691B39D0}"/>
          </ac:inkMkLst>
        </pc:inkChg>
        <pc:inkChg chg="add mod">
          <ac:chgData name="viswanath gopalakrishnan" userId="0291d92d5a8006f9" providerId="LiveId" clId="{4853CFFF-2054-44D0-A0B3-E3F4999B6246}" dt="2020-09-02T06:43:10.041" v="913"/>
          <ac:inkMkLst>
            <pc:docMk/>
            <pc:sldMk cId="4067164629" sldId="362"/>
            <ac:inkMk id="49" creationId="{357BE35C-B580-4270-9D3E-EBF5C7BD1031}"/>
          </ac:inkMkLst>
        </pc:inkChg>
        <pc:inkChg chg="add mod">
          <ac:chgData name="viswanath gopalakrishnan" userId="0291d92d5a8006f9" providerId="LiveId" clId="{4853CFFF-2054-44D0-A0B3-E3F4999B6246}" dt="2020-09-02T06:43:10.041" v="913"/>
          <ac:inkMkLst>
            <pc:docMk/>
            <pc:sldMk cId="4067164629" sldId="362"/>
            <ac:inkMk id="50" creationId="{C98F991C-2F8D-4189-A3C4-702FDA77115A}"/>
          </ac:inkMkLst>
        </pc:inkChg>
        <pc:inkChg chg="add mod">
          <ac:chgData name="viswanath gopalakrishnan" userId="0291d92d5a8006f9" providerId="LiveId" clId="{4853CFFF-2054-44D0-A0B3-E3F4999B6246}" dt="2020-09-02T06:43:10.041" v="913"/>
          <ac:inkMkLst>
            <pc:docMk/>
            <pc:sldMk cId="4067164629" sldId="362"/>
            <ac:inkMk id="51" creationId="{E590562B-D31C-489E-B201-3C22D752D0D2}"/>
          </ac:inkMkLst>
        </pc:inkChg>
        <pc:inkChg chg="add mod">
          <ac:chgData name="viswanath gopalakrishnan" userId="0291d92d5a8006f9" providerId="LiveId" clId="{4853CFFF-2054-44D0-A0B3-E3F4999B6246}" dt="2020-09-02T06:43:10.041" v="913"/>
          <ac:inkMkLst>
            <pc:docMk/>
            <pc:sldMk cId="4067164629" sldId="362"/>
            <ac:inkMk id="53" creationId="{49434E17-A814-4D69-9B0A-F4BAE5DE4920}"/>
          </ac:inkMkLst>
        </pc:inkChg>
        <pc:inkChg chg="add mod">
          <ac:chgData name="viswanath gopalakrishnan" userId="0291d92d5a8006f9" providerId="LiveId" clId="{4853CFFF-2054-44D0-A0B3-E3F4999B6246}" dt="2020-09-02T06:04:58.693" v="908"/>
          <ac:inkMkLst>
            <pc:docMk/>
            <pc:sldMk cId="4067164629" sldId="362"/>
            <ac:inkMk id="55" creationId="{64FF4F52-3CEA-4AC8-9517-E14DEBBDC90C}"/>
          </ac:inkMkLst>
        </pc:inkChg>
        <pc:inkChg chg="add mod">
          <ac:chgData name="viswanath gopalakrishnan" userId="0291d92d5a8006f9" providerId="LiveId" clId="{4853CFFF-2054-44D0-A0B3-E3F4999B6246}" dt="2020-09-02T06:04:58.693" v="908"/>
          <ac:inkMkLst>
            <pc:docMk/>
            <pc:sldMk cId="4067164629" sldId="362"/>
            <ac:inkMk id="56" creationId="{523E1AA2-4B8E-4278-9153-DFE2CF3DFC2F}"/>
          </ac:inkMkLst>
        </pc:inkChg>
        <pc:inkChg chg="add mod">
          <ac:chgData name="viswanath gopalakrishnan" userId="0291d92d5a8006f9" providerId="LiveId" clId="{4853CFFF-2054-44D0-A0B3-E3F4999B6246}" dt="2020-09-02T06:04:58.693" v="908"/>
          <ac:inkMkLst>
            <pc:docMk/>
            <pc:sldMk cId="4067164629" sldId="362"/>
            <ac:inkMk id="57" creationId="{B97B7F64-B886-474B-8551-CA6EE66BE933}"/>
          </ac:inkMkLst>
        </pc:inkChg>
        <pc:inkChg chg="add mod">
          <ac:chgData name="viswanath gopalakrishnan" userId="0291d92d5a8006f9" providerId="LiveId" clId="{4853CFFF-2054-44D0-A0B3-E3F4999B6246}" dt="2020-09-02T06:43:10.041" v="913"/>
          <ac:inkMkLst>
            <pc:docMk/>
            <pc:sldMk cId="4067164629" sldId="362"/>
            <ac:inkMk id="58" creationId="{15B2C035-D9F2-49E1-B790-5CD012C57192}"/>
          </ac:inkMkLst>
        </pc:inkChg>
        <pc:inkChg chg="add mod">
          <ac:chgData name="viswanath gopalakrishnan" userId="0291d92d5a8006f9" providerId="LiveId" clId="{4853CFFF-2054-44D0-A0B3-E3F4999B6246}" dt="2020-09-02T06:43:10.041" v="913"/>
          <ac:inkMkLst>
            <pc:docMk/>
            <pc:sldMk cId="4067164629" sldId="362"/>
            <ac:inkMk id="59" creationId="{0CEABA82-8541-42CA-B4C6-9DA5B553A68F}"/>
          </ac:inkMkLst>
        </pc:inkChg>
        <pc:inkChg chg="add mod">
          <ac:chgData name="viswanath gopalakrishnan" userId="0291d92d5a8006f9" providerId="LiveId" clId="{4853CFFF-2054-44D0-A0B3-E3F4999B6246}" dt="2020-09-02T06:43:10.041" v="913"/>
          <ac:inkMkLst>
            <pc:docMk/>
            <pc:sldMk cId="4067164629" sldId="362"/>
            <ac:inkMk id="60" creationId="{85F41102-9AC1-4062-972B-E2BC21408459}"/>
          </ac:inkMkLst>
        </pc:inkChg>
        <pc:inkChg chg="add mod">
          <ac:chgData name="viswanath gopalakrishnan" userId="0291d92d5a8006f9" providerId="LiveId" clId="{4853CFFF-2054-44D0-A0B3-E3F4999B6246}" dt="2020-09-02T06:04:58.693" v="908"/>
          <ac:inkMkLst>
            <pc:docMk/>
            <pc:sldMk cId="4067164629" sldId="362"/>
            <ac:inkMk id="63" creationId="{F1A7AF2E-9DD6-4706-97F2-E85D032E3B6E}"/>
          </ac:inkMkLst>
        </pc:inkChg>
        <pc:inkChg chg="add mod">
          <ac:chgData name="viswanath gopalakrishnan" userId="0291d92d5a8006f9" providerId="LiveId" clId="{4853CFFF-2054-44D0-A0B3-E3F4999B6246}" dt="2020-09-02T06:04:58.693" v="908"/>
          <ac:inkMkLst>
            <pc:docMk/>
            <pc:sldMk cId="4067164629" sldId="362"/>
            <ac:inkMk id="64" creationId="{4A3EE2E7-5541-4A32-89FD-BB22AF7EAE91}"/>
          </ac:inkMkLst>
        </pc:inkChg>
        <pc:inkChg chg="add">
          <ac:chgData name="viswanath gopalakrishnan" userId="0291d92d5a8006f9" providerId="LiveId" clId="{4853CFFF-2054-44D0-A0B3-E3F4999B6246}" dt="2020-09-02T06:27:50.058" v="909" actId="9405"/>
          <ac:inkMkLst>
            <pc:docMk/>
            <pc:sldMk cId="4067164629" sldId="362"/>
            <ac:inkMk id="66" creationId="{33EDCBDD-86E6-43B2-93C7-D15C609C8B5D}"/>
          </ac:inkMkLst>
        </pc:inkChg>
        <pc:inkChg chg="add">
          <ac:chgData name="viswanath gopalakrishnan" userId="0291d92d5a8006f9" providerId="LiveId" clId="{4853CFFF-2054-44D0-A0B3-E3F4999B6246}" dt="2020-09-02T06:27:52.330" v="910" actId="9405"/>
          <ac:inkMkLst>
            <pc:docMk/>
            <pc:sldMk cId="4067164629" sldId="362"/>
            <ac:inkMk id="67" creationId="{C96DC6FA-F338-45CE-B3B4-DE013FDE4891}"/>
          </ac:inkMkLst>
        </pc:inkChg>
        <pc:inkChg chg="add">
          <ac:chgData name="viswanath gopalakrishnan" userId="0291d92d5a8006f9" providerId="LiveId" clId="{4853CFFF-2054-44D0-A0B3-E3F4999B6246}" dt="2020-09-02T06:27:53.761" v="911" actId="9405"/>
          <ac:inkMkLst>
            <pc:docMk/>
            <pc:sldMk cId="4067164629" sldId="362"/>
            <ac:inkMk id="68" creationId="{E1892EC5-74C7-4542-A28A-B286E6150417}"/>
          </ac:inkMkLst>
        </pc:inkChg>
        <pc:inkChg chg="add mod">
          <ac:chgData name="viswanath gopalakrishnan" userId="0291d92d5a8006f9" providerId="LiveId" clId="{4853CFFF-2054-44D0-A0B3-E3F4999B6246}" dt="2020-09-02T06:43:10.041" v="913"/>
          <ac:inkMkLst>
            <pc:docMk/>
            <pc:sldMk cId="4067164629" sldId="362"/>
            <ac:inkMk id="69" creationId="{63FDCAB3-73F3-46B0-B227-4B2DC1CD96AB}"/>
          </ac:inkMkLst>
        </pc:inkChg>
        <pc:inkChg chg="add mod">
          <ac:chgData name="viswanath gopalakrishnan" userId="0291d92d5a8006f9" providerId="LiveId" clId="{4853CFFF-2054-44D0-A0B3-E3F4999B6246}" dt="2020-09-02T08:42:24.315" v="1047"/>
          <ac:inkMkLst>
            <pc:docMk/>
            <pc:sldMk cId="4067164629" sldId="362"/>
            <ac:inkMk id="71" creationId="{9809BC00-508F-4F58-BD8D-04BCE55CB93B}"/>
          </ac:inkMkLst>
        </pc:inkChg>
        <pc:inkChg chg="add mod">
          <ac:chgData name="viswanath gopalakrishnan" userId="0291d92d5a8006f9" providerId="LiveId" clId="{4853CFFF-2054-44D0-A0B3-E3F4999B6246}" dt="2020-09-02T08:42:24.315" v="1047"/>
          <ac:inkMkLst>
            <pc:docMk/>
            <pc:sldMk cId="4067164629" sldId="362"/>
            <ac:inkMk id="72" creationId="{C1ED97A6-7040-49C1-B9A5-C2B2E101AE6A}"/>
          </ac:inkMkLst>
        </pc:inkChg>
        <pc:inkChg chg="add mod">
          <ac:chgData name="viswanath gopalakrishnan" userId="0291d92d5a8006f9" providerId="LiveId" clId="{4853CFFF-2054-44D0-A0B3-E3F4999B6246}" dt="2020-09-02T08:42:24.315" v="1047"/>
          <ac:inkMkLst>
            <pc:docMk/>
            <pc:sldMk cId="4067164629" sldId="362"/>
            <ac:inkMk id="73" creationId="{9DEC32AF-0F19-4B21-8CBF-C3F81594D3B6}"/>
          </ac:inkMkLst>
        </pc:inkChg>
        <pc:inkChg chg="add mod">
          <ac:chgData name="viswanath gopalakrishnan" userId="0291d92d5a8006f9" providerId="LiveId" clId="{4853CFFF-2054-44D0-A0B3-E3F4999B6246}" dt="2020-09-02T08:42:24.315" v="1047"/>
          <ac:inkMkLst>
            <pc:docMk/>
            <pc:sldMk cId="4067164629" sldId="362"/>
            <ac:inkMk id="74" creationId="{428EE738-FF88-48D3-896E-8A2083648D4A}"/>
          </ac:inkMkLst>
        </pc:inkChg>
        <pc:inkChg chg="add mod">
          <ac:chgData name="viswanath gopalakrishnan" userId="0291d92d5a8006f9" providerId="LiveId" clId="{4853CFFF-2054-44D0-A0B3-E3F4999B6246}" dt="2020-09-02T08:42:24.315" v="1047"/>
          <ac:inkMkLst>
            <pc:docMk/>
            <pc:sldMk cId="4067164629" sldId="362"/>
            <ac:inkMk id="75" creationId="{2E2E480B-2439-4978-80B8-10FD4E8A7DE7}"/>
          </ac:inkMkLst>
        </pc:inkChg>
        <pc:inkChg chg="add mod">
          <ac:chgData name="viswanath gopalakrishnan" userId="0291d92d5a8006f9" providerId="LiveId" clId="{4853CFFF-2054-44D0-A0B3-E3F4999B6246}" dt="2020-09-02T08:42:24.315" v="1047"/>
          <ac:inkMkLst>
            <pc:docMk/>
            <pc:sldMk cId="4067164629" sldId="362"/>
            <ac:inkMk id="77" creationId="{5B7E9DE8-676F-4105-BF24-6CC7FCB3B74D}"/>
          </ac:inkMkLst>
        </pc:inkChg>
        <pc:inkChg chg="add mod">
          <ac:chgData name="viswanath gopalakrishnan" userId="0291d92d5a8006f9" providerId="LiveId" clId="{4853CFFF-2054-44D0-A0B3-E3F4999B6246}" dt="2020-09-02T08:42:24.315" v="1047"/>
          <ac:inkMkLst>
            <pc:docMk/>
            <pc:sldMk cId="4067164629" sldId="362"/>
            <ac:inkMk id="78" creationId="{6594F082-EAE1-46C8-B667-8652B6F6A337}"/>
          </ac:inkMkLst>
        </pc:inkChg>
        <pc:inkChg chg="add del">
          <ac:chgData name="viswanath gopalakrishnan" userId="0291d92d5a8006f9" providerId="LiveId" clId="{4853CFFF-2054-44D0-A0B3-E3F4999B6246}" dt="2020-09-02T08:55:27.461" v="1169" actId="478"/>
          <ac:inkMkLst>
            <pc:docMk/>
            <pc:sldMk cId="4067164629" sldId="362"/>
            <ac:inkMk id="79" creationId="{E7DB9A8B-F791-4D7E-8453-38EB406F601B}"/>
          </ac:inkMkLst>
        </pc:inkChg>
        <pc:inkChg chg="add del">
          <ac:chgData name="viswanath gopalakrishnan" userId="0291d92d5a8006f9" providerId="LiveId" clId="{4853CFFF-2054-44D0-A0B3-E3F4999B6246}" dt="2020-09-02T08:55:28.573" v="1170" actId="478"/>
          <ac:inkMkLst>
            <pc:docMk/>
            <pc:sldMk cId="4067164629" sldId="362"/>
            <ac:inkMk id="81" creationId="{87E687B0-1809-4CD0-8B84-3BB7F5AA4861}"/>
          </ac:inkMkLst>
        </pc:inkChg>
        <pc:inkChg chg="add del">
          <ac:chgData name="viswanath gopalakrishnan" userId="0291d92d5a8006f9" providerId="LiveId" clId="{4853CFFF-2054-44D0-A0B3-E3F4999B6246}" dt="2020-09-02T08:55:29.442" v="1171" actId="478"/>
          <ac:inkMkLst>
            <pc:docMk/>
            <pc:sldMk cId="4067164629" sldId="362"/>
            <ac:inkMk id="82" creationId="{410960F8-3F37-47C7-B908-CE755A085238}"/>
          </ac:inkMkLst>
        </pc:inkChg>
        <pc:inkChg chg="add mod">
          <ac:chgData name="viswanath gopalakrishnan" userId="0291d92d5a8006f9" providerId="LiveId" clId="{4853CFFF-2054-44D0-A0B3-E3F4999B6246}" dt="2020-09-02T08:42:43.844" v="1059"/>
          <ac:inkMkLst>
            <pc:docMk/>
            <pc:sldMk cId="4067164629" sldId="362"/>
            <ac:inkMk id="83" creationId="{56CB2FF7-74A7-48D5-99E8-2F90A08D0006}"/>
          </ac:inkMkLst>
        </pc:inkChg>
        <pc:inkChg chg="add mod">
          <ac:chgData name="viswanath gopalakrishnan" userId="0291d92d5a8006f9" providerId="LiveId" clId="{4853CFFF-2054-44D0-A0B3-E3F4999B6246}" dt="2020-09-02T08:42:43.844" v="1059"/>
          <ac:inkMkLst>
            <pc:docMk/>
            <pc:sldMk cId="4067164629" sldId="362"/>
            <ac:inkMk id="84" creationId="{9017E74C-AD14-4C09-A36A-61B4FFD93975}"/>
          </ac:inkMkLst>
        </pc:inkChg>
        <pc:inkChg chg="add mod">
          <ac:chgData name="viswanath gopalakrishnan" userId="0291d92d5a8006f9" providerId="LiveId" clId="{4853CFFF-2054-44D0-A0B3-E3F4999B6246}" dt="2020-09-02T08:42:43.844" v="1059"/>
          <ac:inkMkLst>
            <pc:docMk/>
            <pc:sldMk cId="4067164629" sldId="362"/>
            <ac:inkMk id="85" creationId="{BD0F6906-9ADB-4EC0-859E-B9A0433D004B}"/>
          </ac:inkMkLst>
        </pc:inkChg>
        <pc:inkChg chg="add mod">
          <ac:chgData name="viswanath gopalakrishnan" userId="0291d92d5a8006f9" providerId="LiveId" clId="{4853CFFF-2054-44D0-A0B3-E3F4999B6246}" dt="2020-09-02T08:42:43.844" v="1059"/>
          <ac:inkMkLst>
            <pc:docMk/>
            <pc:sldMk cId="4067164629" sldId="362"/>
            <ac:inkMk id="86" creationId="{36486C3E-F08B-479E-AB02-498A7871CE1A}"/>
          </ac:inkMkLst>
        </pc:inkChg>
        <pc:inkChg chg="add mod">
          <ac:chgData name="viswanath gopalakrishnan" userId="0291d92d5a8006f9" providerId="LiveId" clId="{4853CFFF-2054-44D0-A0B3-E3F4999B6246}" dt="2020-09-02T08:42:43.844" v="1059"/>
          <ac:inkMkLst>
            <pc:docMk/>
            <pc:sldMk cId="4067164629" sldId="362"/>
            <ac:inkMk id="87" creationId="{99DDE6CD-90D3-49DC-8C7C-0DB2B229BE64}"/>
          </ac:inkMkLst>
        </pc:inkChg>
        <pc:inkChg chg="add mod">
          <ac:chgData name="viswanath gopalakrishnan" userId="0291d92d5a8006f9" providerId="LiveId" clId="{4853CFFF-2054-44D0-A0B3-E3F4999B6246}" dt="2020-09-02T08:42:43.844" v="1059"/>
          <ac:inkMkLst>
            <pc:docMk/>
            <pc:sldMk cId="4067164629" sldId="362"/>
            <ac:inkMk id="88" creationId="{B0796F84-7467-4560-94F1-A720EF5939F3}"/>
          </ac:inkMkLst>
        </pc:inkChg>
        <pc:inkChg chg="add mod">
          <ac:chgData name="viswanath gopalakrishnan" userId="0291d92d5a8006f9" providerId="LiveId" clId="{4853CFFF-2054-44D0-A0B3-E3F4999B6246}" dt="2020-09-02T08:42:43.844" v="1059"/>
          <ac:inkMkLst>
            <pc:docMk/>
            <pc:sldMk cId="4067164629" sldId="362"/>
            <ac:inkMk id="89" creationId="{7C82F79A-856E-4EAB-99F7-0D7E97756C96}"/>
          </ac:inkMkLst>
        </pc:inkChg>
        <pc:inkChg chg="add mod">
          <ac:chgData name="viswanath gopalakrishnan" userId="0291d92d5a8006f9" providerId="LiveId" clId="{4853CFFF-2054-44D0-A0B3-E3F4999B6246}" dt="2020-09-02T08:42:43.844" v="1059"/>
          <ac:inkMkLst>
            <pc:docMk/>
            <pc:sldMk cId="4067164629" sldId="362"/>
            <ac:inkMk id="90" creationId="{FBC3E4DF-BA70-4229-A802-6271B1785F95}"/>
          </ac:inkMkLst>
        </pc:inkChg>
        <pc:inkChg chg="add mod">
          <ac:chgData name="viswanath gopalakrishnan" userId="0291d92d5a8006f9" providerId="LiveId" clId="{4853CFFF-2054-44D0-A0B3-E3F4999B6246}" dt="2020-09-02T08:42:43.844" v="1059"/>
          <ac:inkMkLst>
            <pc:docMk/>
            <pc:sldMk cId="4067164629" sldId="362"/>
            <ac:inkMk id="91" creationId="{32190223-55F8-4740-81EE-B25E33C406C2}"/>
          </ac:inkMkLst>
        </pc:inkChg>
        <pc:inkChg chg="add del mod">
          <ac:chgData name="viswanath gopalakrishnan" userId="0291d92d5a8006f9" providerId="LiveId" clId="{4853CFFF-2054-44D0-A0B3-E3F4999B6246}" dt="2020-09-02T08:55:32.828" v="1174" actId="478"/>
          <ac:inkMkLst>
            <pc:docMk/>
            <pc:sldMk cId="4067164629" sldId="362"/>
            <ac:inkMk id="93" creationId="{A7296690-7F02-458F-AA21-98078F6DDDCB}"/>
          </ac:inkMkLst>
        </pc:inkChg>
        <pc:inkChg chg="add mod">
          <ac:chgData name="viswanath gopalakrishnan" userId="0291d92d5a8006f9" providerId="LiveId" clId="{4853CFFF-2054-44D0-A0B3-E3F4999B6246}" dt="2020-09-02T08:44:18.102" v="1142"/>
          <ac:inkMkLst>
            <pc:docMk/>
            <pc:sldMk cId="4067164629" sldId="362"/>
            <ac:inkMk id="94" creationId="{B039F990-60EE-4E47-A035-68C7ED8740BE}"/>
          </ac:inkMkLst>
        </pc:inkChg>
        <pc:inkChg chg="add mod">
          <ac:chgData name="viswanath gopalakrishnan" userId="0291d92d5a8006f9" providerId="LiveId" clId="{4853CFFF-2054-44D0-A0B3-E3F4999B6246}" dt="2020-09-02T08:44:18.102" v="1142"/>
          <ac:inkMkLst>
            <pc:docMk/>
            <pc:sldMk cId="4067164629" sldId="362"/>
            <ac:inkMk id="95" creationId="{3DE35207-B666-464F-AE13-1B8F5A1F1CE2}"/>
          </ac:inkMkLst>
        </pc:inkChg>
        <pc:inkChg chg="add mod">
          <ac:chgData name="viswanath gopalakrishnan" userId="0291d92d5a8006f9" providerId="LiveId" clId="{4853CFFF-2054-44D0-A0B3-E3F4999B6246}" dt="2020-09-02T08:44:18.102" v="1142"/>
          <ac:inkMkLst>
            <pc:docMk/>
            <pc:sldMk cId="4067164629" sldId="362"/>
            <ac:inkMk id="96" creationId="{45A3A081-22AE-4B2C-8BA7-0CAF59D37EF9}"/>
          </ac:inkMkLst>
        </pc:inkChg>
        <pc:inkChg chg="add mod">
          <ac:chgData name="viswanath gopalakrishnan" userId="0291d92d5a8006f9" providerId="LiveId" clId="{4853CFFF-2054-44D0-A0B3-E3F4999B6246}" dt="2020-09-02T08:44:18.102" v="1142"/>
          <ac:inkMkLst>
            <pc:docMk/>
            <pc:sldMk cId="4067164629" sldId="362"/>
            <ac:inkMk id="97" creationId="{AF38325C-3E0F-4D11-AA47-C4DC12093548}"/>
          </ac:inkMkLst>
        </pc:inkChg>
        <pc:inkChg chg="add mod">
          <ac:chgData name="viswanath gopalakrishnan" userId="0291d92d5a8006f9" providerId="LiveId" clId="{4853CFFF-2054-44D0-A0B3-E3F4999B6246}" dt="2020-09-02T08:44:18.102" v="1142"/>
          <ac:inkMkLst>
            <pc:docMk/>
            <pc:sldMk cId="4067164629" sldId="362"/>
            <ac:inkMk id="98" creationId="{5B40C943-2A60-4414-BA72-18C8A804EF00}"/>
          </ac:inkMkLst>
        </pc:inkChg>
        <pc:inkChg chg="add mod">
          <ac:chgData name="viswanath gopalakrishnan" userId="0291d92d5a8006f9" providerId="LiveId" clId="{4853CFFF-2054-44D0-A0B3-E3F4999B6246}" dt="2020-09-02T08:44:18.102" v="1142"/>
          <ac:inkMkLst>
            <pc:docMk/>
            <pc:sldMk cId="4067164629" sldId="362"/>
            <ac:inkMk id="99" creationId="{5FAF4193-7BA5-470E-9929-CF0E85F0DE5C}"/>
          </ac:inkMkLst>
        </pc:inkChg>
        <pc:inkChg chg="add mod">
          <ac:chgData name="viswanath gopalakrishnan" userId="0291d92d5a8006f9" providerId="LiveId" clId="{4853CFFF-2054-44D0-A0B3-E3F4999B6246}" dt="2020-09-02T08:44:18.102" v="1142"/>
          <ac:inkMkLst>
            <pc:docMk/>
            <pc:sldMk cId="4067164629" sldId="362"/>
            <ac:inkMk id="100" creationId="{24083213-1D39-40A1-A622-592D426FE1C2}"/>
          </ac:inkMkLst>
        </pc:inkChg>
        <pc:inkChg chg="add mod">
          <ac:chgData name="viswanath gopalakrishnan" userId="0291d92d5a8006f9" providerId="LiveId" clId="{4853CFFF-2054-44D0-A0B3-E3F4999B6246}" dt="2020-09-02T08:44:18.102" v="1142"/>
          <ac:inkMkLst>
            <pc:docMk/>
            <pc:sldMk cId="4067164629" sldId="362"/>
            <ac:inkMk id="101" creationId="{7A999E2D-3F6E-404B-A674-6B56BA70C169}"/>
          </ac:inkMkLst>
        </pc:inkChg>
        <pc:inkChg chg="add mod">
          <ac:chgData name="viswanath gopalakrishnan" userId="0291d92d5a8006f9" providerId="LiveId" clId="{4853CFFF-2054-44D0-A0B3-E3F4999B6246}" dt="2020-09-02T08:44:18.102" v="1142"/>
          <ac:inkMkLst>
            <pc:docMk/>
            <pc:sldMk cId="4067164629" sldId="362"/>
            <ac:inkMk id="102" creationId="{A473CF7C-7684-4705-898F-D0E788E8C421}"/>
          </ac:inkMkLst>
        </pc:inkChg>
        <pc:inkChg chg="add del mod">
          <ac:chgData name="viswanath gopalakrishnan" userId="0291d92d5a8006f9" providerId="LiveId" clId="{4853CFFF-2054-44D0-A0B3-E3F4999B6246}" dt="2020-09-02T08:55:34.393" v="1175" actId="478"/>
          <ac:inkMkLst>
            <pc:docMk/>
            <pc:sldMk cId="4067164629" sldId="362"/>
            <ac:inkMk id="103" creationId="{468ED87F-4966-4ED4-87E3-E7E5C821BC47}"/>
          </ac:inkMkLst>
        </pc:inkChg>
        <pc:inkChg chg="add mod">
          <ac:chgData name="viswanath gopalakrishnan" userId="0291d92d5a8006f9" providerId="LiveId" clId="{4853CFFF-2054-44D0-A0B3-E3F4999B6246}" dt="2020-09-02T08:44:18.102" v="1142"/>
          <ac:inkMkLst>
            <pc:docMk/>
            <pc:sldMk cId="4067164629" sldId="362"/>
            <ac:inkMk id="104" creationId="{295798FD-7072-41C2-B3CC-B285A9FC81DF}"/>
          </ac:inkMkLst>
        </pc:inkChg>
        <pc:inkChg chg="add mod">
          <ac:chgData name="viswanath gopalakrishnan" userId="0291d92d5a8006f9" providerId="LiveId" clId="{4853CFFF-2054-44D0-A0B3-E3F4999B6246}" dt="2020-09-02T08:44:18.102" v="1142"/>
          <ac:inkMkLst>
            <pc:docMk/>
            <pc:sldMk cId="4067164629" sldId="362"/>
            <ac:inkMk id="105" creationId="{E5BB6E58-AA37-4B9E-B58A-11DB53F1EEC8}"/>
          </ac:inkMkLst>
        </pc:inkChg>
        <pc:inkChg chg="add mod">
          <ac:chgData name="viswanath gopalakrishnan" userId="0291d92d5a8006f9" providerId="LiveId" clId="{4853CFFF-2054-44D0-A0B3-E3F4999B6246}" dt="2020-09-02T08:44:18.102" v="1142"/>
          <ac:inkMkLst>
            <pc:docMk/>
            <pc:sldMk cId="4067164629" sldId="362"/>
            <ac:inkMk id="106" creationId="{5176F398-0AEA-4DD5-AF51-9A202801328F}"/>
          </ac:inkMkLst>
        </pc:inkChg>
        <pc:inkChg chg="add mod">
          <ac:chgData name="viswanath gopalakrishnan" userId="0291d92d5a8006f9" providerId="LiveId" clId="{4853CFFF-2054-44D0-A0B3-E3F4999B6246}" dt="2020-09-02T08:44:18.102" v="1142"/>
          <ac:inkMkLst>
            <pc:docMk/>
            <pc:sldMk cId="4067164629" sldId="362"/>
            <ac:inkMk id="107" creationId="{E98224C9-9A7C-4236-8F3D-957D9EE068B1}"/>
          </ac:inkMkLst>
        </pc:inkChg>
        <pc:inkChg chg="add mod">
          <ac:chgData name="viswanath gopalakrishnan" userId="0291d92d5a8006f9" providerId="LiveId" clId="{4853CFFF-2054-44D0-A0B3-E3F4999B6246}" dt="2020-09-02T08:44:27.268" v="1165"/>
          <ac:inkMkLst>
            <pc:docMk/>
            <pc:sldMk cId="4067164629" sldId="362"/>
            <ac:inkMk id="108" creationId="{4A756E14-692C-454A-A2BF-E0DEE5E901A4}"/>
          </ac:inkMkLst>
        </pc:inkChg>
        <pc:inkChg chg="add mod">
          <ac:chgData name="viswanath gopalakrishnan" userId="0291d92d5a8006f9" providerId="LiveId" clId="{4853CFFF-2054-44D0-A0B3-E3F4999B6246}" dt="2020-09-02T08:44:18.102" v="1142"/>
          <ac:inkMkLst>
            <pc:docMk/>
            <pc:sldMk cId="4067164629" sldId="362"/>
            <ac:inkMk id="109" creationId="{AE7FE339-0431-4100-BB7E-E72813B70B29}"/>
          </ac:inkMkLst>
        </pc:inkChg>
        <pc:inkChg chg="add mod">
          <ac:chgData name="viswanath gopalakrishnan" userId="0291d92d5a8006f9" providerId="LiveId" clId="{4853CFFF-2054-44D0-A0B3-E3F4999B6246}" dt="2020-09-02T08:44:18.102" v="1142"/>
          <ac:inkMkLst>
            <pc:docMk/>
            <pc:sldMk cId="4067164629" sldId="362"/>
            <ac:inkMk id="110" creationId="{F6C34E34-02A3-4FC5-AB0A-F09411E8F402}"/>
          </ac:inkMkLst>
        </pc:inkChg>
        <pc:inkChg chg="add mod">
          <ac:chgData name="viswanath gopalakrishnan" userId="0291d92d5a8006f9" providerId="LiveId" clId="{4853CFFF-2054-44D0-A0B3-E3F4999B6246}" dt="2020-09-02T08:44:27.268" v="1165"/>
          <ac:inkMkLst>
            <pc:docMk/>
            <pc:sldMk cId="4067164629" sldId="362"/>
            <ac:inkMk id="111" creationId="{365A5C93-EDFA-4A2C-812E-6BF7EE4A70D2}"/>
          </ac:inkMkLst>
        </pc:inkChg>
        <pc:inkChg chg="add mod">
          <ac:chgData name="viswanath gopalakrishnan" userId="0291d92d5a8006f9" providerId="LiveId" clId="{4853CFFF-2054-44D0-A0B3-E3F4999B6246}" dt="2020-09-02T08:44:18.102" v="1142"/>
          <ac:inkMkLst>
            <pc:docMk/>
            <pc:sldMk cId="4067164629" sldId="362"/>
            <ac:inkMk id="112" creationId="{27C81A56-E154-48C5-97AB-8466225C2464}"/>
          </ac:inkMkLst>
        </pc:inkChg>
        <pc:inkChg chg="add mod">
          <ac:chgData name="viswanath gopalakrishnan" userId="0291d92d5a8006f9" providerId="LiveId" clId="{4853CFFF-2054-44D0-A0B3-E3F4999B6246}" dt="2020-09-02T08:44:18.102" v="1142"/>
          <ac:inkMkLst>
            <pc:docMk/>
            <pc:sldMk cId="4067164629" sldId="362"/>
            <ac:inkMk id="113" creationId="{11852169-B139-43D6-9B75-B3E27D212EEA}"/>
          </ac:inkMkLst>
        </pc:inkChg>
        <pc:inkChg chg="add mod">
          <ac:chgData name="viswanath gopalakrishnan" userId="0291d92d5a8006f9" providerId="LiveId" clId="{4853CFFF-2054-44D0-A0B3-E3F4999B6246}" dt="2020-09-02T08:44:18.102" v="1142"/>
          <ac:inkMkLst>
            <pc:docMk/>
            <pc:sldMk cId="4067164629" sldId="362"/>
            <ac:inkMk id="114" creationId="{1B041E19-21CA-40FF-8C1A-434FB2F58A4A}"/>
          </ac:inkMkLst>
        </pc:inkChg>
        <pc:inkChg chg="add mod">
          <ac:chgData name="viswanath gopalakrishnan" userId="0291d92d5a8006f9" providerId="LiveId" clId="{4853CFFF-2054-44D0-A0B3-E3F4999B6246}" dt="2020-09-02T08:44:18.801" v="1145"/>
          <ac:inkMkLst>
            <pc:docMk/>
            <pc:sldMk cId="4067164629" sldId="362"/>
            <ac:inkMk id="122" creationId="{162E2CF0-E3FE-4BD0-9632-4916A01B1B34}"/>
          </ac:inkMkLst>
        </pc:inkChg>
        <pc:inkChg chg="add mod">
          <ac:chgData name="viswanath gopalakrishnan" userId="0291d92d5a8006f9" providerId="LiveId" clId="{4853CFFF-2054-44D0-A0B3-E3F4999B6246}" dt="2020-09-02T08:44:18.801" v="1145"/>
          <ac:inkMkLst>
            <pc:docMk/>
            <pc:sldMk cId="4067164629" sldId="362"/>
            <ac:inkMk id="123" creationId="{861FA146-DB96-475E-9D1D-9E61BCC128BC}"/>
          </ac:inkMkLst>
        </pc:inkChg>
        <pc:inkChg chg="add mod">
          <ac:chgData name="viswanath gopalakrishnan" userId="0291d92d5a8006f9" providerId="LiveId" clId="{4853CFFF-2054-44D0-A0B3-E3F4999B6246}" dt="2020-09-02T08:44:18.801" v="1145"/>
          <ac:inkMkLst>
            <pc:docMk/>
            <pc:sldMk cId="4067164629" sldId="362"/>
            <ac:inkMk id="124" creationId="{A44DCB8B-7465-46B1-B05A-C84973A924BD}"/>
          </ac:inkMkLst>
        </pc:inkChg>
        <pc:inkChg chg="add mod">
          <ac:chgData name="viswanath gopalakrishnan" userId="0291d92d5a8006f9" providerId="LiveId" clId="{4853CFFF-2054-44D0-A0B3-E3F4999B6246}" dt="2020-09-02T08:44:18.801" v="1145"/>
          <ac:inkMkLst>
            <pc:docMk/>
            <pc:sldMk cId="4067164629" sldId="362"/>
            <ac:inkMk id="125" creationId="{8501E6CD-6EBA-4A34-B689-37FAB98D6BD7}"/>
          </ac:inkMkLst>
        </pc:inkChg>
        <pc:inkChg chg="add mod">
          <ac:chgData name="viswanath gopalakrishnan" userId="0291d92d5a8006f9" providerId="LiveId" clId="{4853CFFF-2054-44D0-A0B3-E3F4999B6246}" dt="2020-09-02T08:44:18.801" v="1145"/>
          <ac:inkMkLst>
            <pc:docMk/>
            <pc:sldMk cId="4067164629" sldId="362"/>
            <ac:inkMk id="126" creationId="{F0A543FE-35A9-478A-9119-DE0B638977AC}"/>
          </ac:inkMkLst>
        </pc:inkChg>
        <pc:inkChg chg="add mod">
          <ac:chgData name="viswanath gopalakrishnan" userId="0291d92d5a8006f9" providerId="LiveId" clId="{4853CFFF-2054-44D0-A0B3-E3F4999B6246}" dt="2020-09-02T08:44:18.801" v="1145"/>
          <ac:inkMkLst>
            <pc:docMk/>
            <pc:sldMk cId="4067164629" sldId="362"/>
            <ac:inkMk id="128" creationId="{F408831C-9713-493B-A187-F86EA6D887A9}"/>
          </ac:inkMkLst>
        </pc:inkChg>
        <pc:inkChg chg="add mod">
          <ac:chgData name="viswanath gopalakrishnan" userId="0291d92d5a8006f9" providerId="LiveId" clId="{4853CFFF-2054-44D0-A0B3-E3F4999B6246}" dt="2020-09-02T08:44:18.801" v="1145"/>
          <ac:inkMkLst>
            <pc:docMk/>
            <pc:sldMk cId="4067164629" sldId="362"/>
            <ac:inkMk id="129" creationId="{7EE4E971-123F-4002-960A-E3333D460485}"/>
          </ac:inkMkLst>
        </pc:inkChg>
        <pc:inkChg chg="add mod">
          <ac:chgData name="viswanath gopalakrishnan" userId="0291d92d5a8006f9" providerId="LiveId" clId="{4853CFFF-2054-44D0-A0B3-E3F4999B6246}" dt="2020-09-02T08:44:18.801" v="1145"/>
          <ac:inkMkLst>
            <pc:docMk/>
            <pc:sldMk cId="4067164629" sldId="362"/>
            <ac:inkMk id="130" creationId="{BACC997B-3351-4A97-8B15-BC08878BDF61}"/>
          </ac:inkMkLst>
        </pc:inkChg>
        <pc:inkChg chg="add mod">
          <ac:chgData name="viswanath gopalakrishnan" userId="0291d92d5a8006f9" providerId="LiveId" clId="{4853CFFF-2054-44D0-A0B3-E3F4999B6246}" dt="2020-09-02T08:44:18.801" v="1145"/>
          <ac:inkMkLst>
            <pc:docMk/>
            <pc:sldMk cId="4067164629" sldId="362"/>
            <ac:inkMk id="131" creationId="{91064352-C6F1-48D4-8C94-E08FFC131756}"/>
          </ac:inkMkLst>
        </pc:inkChg>
        <pc:inkChg chg="add mod">
          <ac:chgData name="viswanath gopalakrishnan" userId="0291d92d5a8006f9" providerId="LiveId" clId="{4853CFFF-2054-44D0-A0B3-E3F4999B6246}" dt="2020-09-02T08:44:18.801" v="1145"/>
          <ac:inkMkLst>
            <pc:docMk/>
            <pc:sldMk cId="4067164629" sldId="362"/>
            <ac:inkMk id="132" creationId="{62A1AAF2-9F09-420F-9628-D1E00A9FD3C3}"/>
          </ac:inkMkLst>
        </pc:inkChg>
        <pc:inkChg chg="add mod">
          <ac:chgData name="viswanath gopalakrishnan" userId="0291d92d5a8006f9" providerId="LiveId" clId="{4853CFFF-2054-44D0-A0B3-E3F4999B6246}" dt="2020-09-02T08:44:18.801" v="1145"/>
          <ac:inkMkLst>
            <pc:docMk/>
            <pc:sldMk cId="4067164629" sldId="362"/>
            <ac:inkMk id="133" creationId="{8317C4A3-5DCD-4E59-AB6B-1FDFDB5B21AF}"/>
          </ac:inkMkLst>
        </pc:inkChg>
        <pc:inkChg chg="add mod">
          <ac:chgData name="viswanath gopalakrishnan" userId="0291d92d5a8006f9" providerId="LiveId" clId="{4853CFFF-2054-44D0-A0B3-E3F4999B6246}" dt="2020-09-02T08:44:18.801" v="1145"/>
          <ac:inkMkLst>
            <pc:docMk/>
            <pc:sldMk cId="4067164629" sldId="362"/>
            <ac:inkMk id="134" creationId="{B23F48DC-3C04-4FA3-893F-59D5623DCF03}"/>
          </ac:inkMkLst>
        </pc:inkChg>
        <pc:inkChg chg="add mod">
          <ac:chgData name="viswanath gopalakrishnan" userId="0291d92d5a8006f9" providerId="LiveId" clId="{4853CFFF-2054-44D0-A0B3-E3F4999B6246}" dt="2020-09-02T08:44:18.801" v="1145"/>
          <ac:inkMkLst>
            <pc:docMk/>
            <pc:sldMk cId="4067164629" sldId="362"/>
            <ac:inkMk id="135" creationId="{D5CCF586-81C2-4A76-9389-9CD0ECF8E6B4}"/>
          </ac:inkMkLst>
        </pc:inkChg>
        <pc:inkChg chg="add mod">
          <ac:chgData name="viswanath gopalakrishnan" userId="0291d92d5a8006f9" providerId="LiveId" clId="{4853CFFF-2054-44D0-A0B3-E3F4999B6246}" dt="2020-09-02T08:44:18.801" v="1145"/>
          <ac:inkMkLst>
            <pc:docMk/>
            <pc:sldMk cId="4067164629" sldId="362"/>
            <ac:inkMk id="138" creationId="{A91C37BE-7328-4660-9124-E642500ACFD7}"/>
          </ac:inkMkLst>
        </pc:inkChg>
        <pc:inkChg chg="add mod">
          <ac:chgData name="viswanath gopalakrishnan" userId="0291d92d5a8006f9" providerId="LiveId" clId="{4853CFFF-2054-44D0-A0B3-E3F4999B6246}" dt="2020-09-02T08:44:18.801" v="1145"/>
          <ac:inkMkLst>
            <pc:docMk/>
            <pc:sldMk cId="4067164629" sldId="362"/>
            <ac:inkMk id="139" creationId="{31367EDA-4D97-4B63-A696-6D2B23F80A57}"/>
          </ac:inkMkLst>
        </pc:inkChg>
        <pc:inkChg chg="add mod">
          <ac:chgData name="viswanath gopalakrishnan" userId="0291d92d5a8006f9" providerId="LiveId" clId="{4853CFFF-2054-44D0-A0B3-E3F4999B6246}" dt="2020-09-02T08:44:18.801" v="1145"/>
          <ac:inkMkLst>
            <pc:docMk/>
            <pc:sldMk cId="4067164629" sldId="362"/>
            <ac:inkMk id="140" creationId="{B9B3157F-CD5A-4B45-97DE-07F7C8DA9A90}"/>
          </ac:inkMkLst>
        </pc:inkChg>
        <pc:inkChg chg="add mod">
          <ac:chgData name="viswanath gopalakrishnan" userId="0291d92d5a8006f9" providerId="LiveId" clId="{4853CFFF-2054-44D0-A0B3-E3F4999B6246}" dt="2020-09-02T08:44:18.801" v="1145"/>
          <ac:inkMkLst>
            <pc:docMk/>
            <pc:sldMk cId="4067164629" sldId="362"/>
            <ac:inkMk id="142" creationId="{40CA8747-5E50-4162-871A-6079FBA8B4E3}"/>
          </ac:inkMkLst>
        </pc:inkChg>
        <pc:inkChg chg="add mod">
          <ac:chgData name="viswanath gopalakrishnan" userId="0291d92d5a8006f9" providerId="LiveId" clId="{4853CFFF-2054-44D0-A0B3-E3F4999B6246}" dt="2020-09-02T08:44:18.801" v="1145"/>
          <ac:inkMkLst>
            <pc:docMk/>
            <pc:sldMk cId="4067164629" sldId="362"/>
            <ac:inkMk id="143" creationId="{421BB259-0AFB-410E-827A-F15BAD192433}"/>
          </ac:inkMkLst>
        </pc:inkChg>
        <pc:inkChg chg="add mod">
          <ac:chgData name="viswanath gopalakrishnan" userId="0291d92d5a8006f9" providerId="LiveId" clId="{4853CFFF-2054-44D0-A0B3-E3F4999B6246}" dt="2020-09-02T08:44:18.801" v="1145"/>
          <ac:inkMkLst>
            <pc:docMk/>
            <pc:sldMk cId="4067164629" sldId="362"/>
            <ac:inkMk id="144" creationId="{A45C53DF-86E4-422C-9882-779D39FBB9F2}"/>
          </ac:inkMkLst>
        </pc:inkChg>
        <pc:inkChg chg="add mod">
          <ac:chgData name="viswanath gopalakrishnan" userId="0291d92d5a8006f9" providerId="LiveId" clId="{4853CFFF-2054-44D0-A0B3-E3F4999B6246}" dt="2020-09-02T08:44:18.801" v="1145"/>
          <ac:inkMkLst>
            <pc:docMk/>
            <pc:sldMk cId="4067164629" sldId="362"/>
            <ac:inkMk id="145" creationId="{966D56DD-6EC9-4376-BF59-9AF3057FD820}"/>
          </ac:inkMkLst>
        </pc:inkChg>
        <pc:inkChg chg="add mod">
          <ac:chgData name="viswanath gopalakrishnan" userId="0291d92d5a8006f9" providerId="LiveId" clId="{4853CFFF-2054-44D0-A0B3-E3F4999B6246}" dt="2020-09-02T08:44:18.801" v="1145"/>
          <ac:inkMkLst>
            <pc:docMk/>
            <pc:sldMk cId="4067164629" sldId="362"/>
            <ac:inkMk id="147" creationId="{C560E67F-171E-443F-BB93-34C2A6358664}"/>
          </ac:inkMkLst>
        </pc:inkChg>
        <pc:inkChg chg="add mod">
          <ac:chgData name="viswanath gopalakrishnan" userId="0291d92d5a8006f9" providerId="LiveId" clId="{4853CFFF-2054-44D0-A0B3-E3F4999B6246}" dt="2020-09-02T08:44:18.801" v="1145"/>
          <ac:inkMkLst>
            <pc:docMk/>
            <pc:sldMk cId="4067164629" sldId="362"/>
            <ac:inkMk id="148" creationId="{94963C04-A606-42EF-86DB-C7B54D55670E}"/>
          </ac:inkMkLst>
        </pc:inkChg>
        <pc:inkChg chg="add mod">
          <ac:chgData name="viswanath gopalakrishnan" userId="0291d92d5a8006f9" providerId="LiveId" clId="{4853CFFF-2054-44D0-A0B3-E3F4999B6246}" dt="2020-09-02T08:44:18.801" v="1145"/>
          <ac:inkMkLst>
            <pc:docMk/>
            <pc:sldMk cId="4067164629" sldId="362"/>
            <ac:inkMk id="149" creationId="{443FBCF1-7385-4131-9032-F7F2CC482BF1}"/>
          </ac:inkMkLst>
        </pc:inkChg>
        <pc:inkChg chg="add mod">
          <ac:chgData name="viswanath gopalakrishnan" userId="0291d92d5a8006f9" providerId="LiveId" clId="{4853CFFF-2054-44D0-A0B3-E3F4999B6246}" dt="2020-09-02T08:44:18.801" v="1145"/>
          <ac:inkMkLst>
            <pc:docMk/>
            <pc:sldMk cId="4067164629" sldId="362"/>
            <ac:inkMk id="150" creationId="{197B9325-12C1-455E-A0C9-F08CFF966BE1}"/>
          </ac:inkMkLst>
        </pc:inkChg>
        <pc:inkChg chg="add mod">
          <ac:chgData name="viswanath gopalakrishnan" userId="0291d92d5a8006f9" providerId="LiveId" clId="{4853CFFF-2054-44D0-A0B3-E3F4999B6246}" dt="2020-09-02T08:44:18.801" v="1145"/>
          <ac:inkMkLst>
            <pc:docMk/>
            <pc:sldMk cId="4067164629" sldId="362"/>
            <ac:inkMk id="151" creationId="{FBC81380-0500-4097-A73F-D836059245B0}"/>
          </ac:inkMkLst>
        </pc:inkChg>
        <pc:inkChg chg="add del mod">
          <ac:chgData name="viswanath gopalakrishnan" userId="0291d92d5a8006f9" providerId="LiveId" clId="{4853CFFF-2054-44D0-A0B3-E3F4999B6246}" dt="2020-09-02T08:55:34.393" v="1175" actId="478"/>
          <ac:inkMkLst>
            <pc:docMk/>
            <pc:sldMk cId="4067164629" sldId="362"/>
            <ac:inkMk id="153" creationId="{B44BF90F-F626-4473-B80C-95870BF98188}"/>
          </ac:inkMkLst>
        </pc:inkChg>
        <pc:inkChg chg="add del mod">
          <ac:chgData name="viswanath gopalakrishnan" userId="0291d92d5a8006f9" providerId="LiveId" clId="{4853CFFF-2054-44D0-A0B3-E3F4999B6246}" dt="2020-09-02T08:55:34.393" v="1175" actId="478"/>
          <ac:inkMkLst>
            <pc:docMk/>
            <pc:sldMk cId="4067164629" sldId="362"/>
            <ac:inkMk id="154" creationId="{2B9957EE-78EF-49DC-B659-F66B4C541E71}"/>
          </ac:inkMkLst>
        </pc:inkChg>
        <pc:inkChg chg="add del mod">
          <ac:chgData name="viswanath gopalakrishnan" userId="0291d92d5a8006f9" providerId="LiveId" clId="{4853CFFF-2054-44D0-A0B3-E3F4999B6246}" dt="2020-09-02T08:55:34.393" v="1175" actId="478"/>
          <ac:inkMkLst>
            <pc:docMk/>
            <pc:sldMk cId="4067164629" sldId="362"/>
            <ac:inkMk id="155" creationId="{243C4F68-23F2-4F37-B548-2E5E9BD57181}"/>
          </ac:inkMkLst>
        </pc:inkChg>
        <pc:inkChg chg="add del mod">
          <ac:chgData name="viswanath gopalakrishnan" userId="0291d92d5a8006f9" providerId="LiveId" clId="{4853CFFF-2054-44D0-A0B3-E3F4999B6246}" dt="2020-09-02T08:55:34.393" v="1175" actId="478"/>
          <ac:inkMkLst>
            <pc:docMk/>
            <pc:sldMk cId="4067164629" sldId="362"/>
            <ac:inkMk id="156" creationId="{9C4F4CA6-3C20-45BE-BCBC-D5F6781183CE}"/>
          </ac:inkMkLst>
        </pc:inkChg>
        <pc:inkChg chg="add del mod">
          <ac:chgData name="viswanath gopalakrishnan" userId="0291d92d5a8006f9" providerId="LiveId" clId="{4853CFFF-2054-44D0-A0B3-E3F4999B6246}" dt="2020-09-02T08:55:34.393" v="1175" actId="478"/>
          <ac:inkMkLst>
            <pc:docMk/>
            <pc:sldMk cId="4067164629" sldId="362"/>
            <ac:inkMk id="157" creationId="{E6B86D9A-0F2C-4F78-A264-27B83EE43639}"/>
          </ac:inkMkLst>
        </pc:inkChg>
        <pc:inkChg chg="add del mod">
          <ac:chgData name="viswanath gopalakrishnan" userId="0291d92d5a8006f9" providerId="LiveId" clId="{4853CFFF-2054-44D0-A0B3-E3F4999B6246}" dt="2020-09-02T08:44:22.121" v="1163" actId="9405"/>
          <ac:inkMkLst>
            <pc:docMk/>
            <pc:sldMk cId="4067164629" sldId="362"/>
            <ac:inkMk id="158" creationId="{191AA2CD-A45B-4FE7-9F02-2703B4EB4161}"/>
          </ac:inkMkLst>
        </pc:inkChg>
        <pc:inkChg chg="add del mod">
          <ac:chgData name="viswanath gopalakrishnan" userId="0291d92d5a8006f9" providerId="LiveId" clId="{4853CFFF-2054-44D0-A0B3-E3F4999B6246}" dt="2020-09-02T08:44:21.900" v="1162" actId="9405"/>
          <ac:inkMkLst>
            <pc:docMk/>
            <pc:sldMk cId="4067164629" sldId="362"/>
            <ac:inkMk id="159" creationId="{70E5321A-FD85-40A0-82B8-4978E73D5871}"/>
          </ac:inkMkLst>
        </pc:inkChg>
        <pc:inkChg chg="add del mod">
          <ac:chgData name="viswanath gopalakrishnan" userId="0291d92d5a8006f9" providerId="LiveId" clId="{4853CFFF-2054-44D0-A0B3-E3F4999B6246}" dt="2020-09-02T08:44:21.689" v="1161" actId="9405"/>
          <ac:inkMkLst>
            <pc:docMk/>
            <pc:sldMk cId="4067164629" sldId="362"/>
            <ac:inkMk id="160" creationId="{C78CA07A-C203-4AC1-BFEB-A991CB9941AA}"/>
          </ac:inkMkLst>
        </pc:inkChg>
        <pc:inkChg chg="add del mod">
          <ac:chgData name="viswanath gopalakrishnan" userId="0291d92d5a8006f9" providerId="LiveId" clId="{4853CFFF-2054-44D0-A0B3-E3F4999B6246}" dt="2020-09-02T08:44:21.485" v="1160" actId="9405"/>
          <ac:inkMkLst>
            <pc:docMk/>
            <pc:sldMk cId="4067164629" sldId="362"/>
            <ac:inkMk id="161" creationId="{6CBBE851-625A-4997-B08D-65EB443DBDA1}"/>
          </ac:inkMkLst>
        </pc:inkChg>
        <pc:inkChg chg="add del mod">
          <ac:chgData name="viswanath gopalakrishnan" userId="0291d92d5a8006f9" providerId="LiveId" clId="{4853CFFF-2054-44D0-A0B3-E3F4999B6246}" dt="2020-09-02T08:44:21.263" v="1159" actId="9405"/>
          <ac:inkMkLst>
            <pc:docMk/>
            <pc:sldMk cId="4067164629" sldId="362"/>
            <ac:inkMk id="162" creationId="{8B6D032D-9FDE-4353-B180-B8D524034B5A}"/>
          </ac:inkMkLst>
        </pc:inkChg>
        <pc:inkChg chg="add del mod">
          <ac:chgData name="viswanath gopalakrishnan" userId="0291d92d5a8006f9" providerId="LiveId" clId="{4853CFFF-2054-44D0-A0B3-E3F4999B6246}" dt="2020-09-02T08:44:21.025" v="1158" actId="9405"/>
          <ac:inkMkLst>
            <pc:docMk/>
            <pc:sldMk cId="4067164629" sldId="362"/>
            <ac:inkMk id="163" creationId="{4F5C7AEE-0B6A-4666-8340-BA64447989EA}"/>
          </ac:inkMkLst>
        </pc:inkChg>
        <pc:inkChg chg="add del mod">
          <ac:chgData name="viswanath gopalakrishnan" userId="0291d92d5a8006f9" providerId="LiveId" clId="{4853CFFF-2054-44D0-A0B3-E3F4999B6246}" dt="2020-09-02T08:44:20.819" v="1157" actId="9405"/>
          <ac:inkMkLst>
            <pc:docMk/>
            <pc:sldMk cId="4067164629" sldId="362"/>
            <ac:inkMk id="164" creationId="{3B412899-2734-452D-8C5E-83C16319FA48}"/>
          </ac:inkMkLst>
        </pc:inkChg>
        <pc:inkChg chg="add del mod">
          <ac:chgData name="viswanath gopalakrishnan" userId="0291d92d5a8006f9" providerId="LiveId" clId="{4853CFFF-2054-44D0-A0B3-E3F4999B6246}" dt="2020-09-02T08:44:20.485" v="1156" actId="9405"/>
          <ac:inkMkLst>
            <pc:docMk/>
            <pc:sldMk cId="4067164629" sldId="362"/>
            <ac:inkMk id="165" creationId="{49E7E7B5-20AC-49F5-A4A0-14D0B265358A}"/>
          </ac:inkMkLst>
        </pc:inkChg>
        <pc:inkChg chg="add del mod">
          <ac:chgData name="viswanath gopalakrishnan" userId="0291d92d5a8006f9" providerId="LiveId" clId="{4853CFFF-2054-44D0-A0B3-E3F4999B6246}" dt="2020-09-02T08:44:20.293" v="1155"/>
          <ac:inkMkLst>
            <pc:docMk/>
            <pc:sldMk cId="4067164629" sldId="362"/>
            <ac:inkMk id="166" creationId="{8C38978C-DA6A-4BBB-B360-6FD7293B4418}"/>
          </ac:inkMkLst>
        </pc:inkChg>
        <pc:inkChg chg="add del mod">
          <ac:chgData name="viswanath gopalakrishnan" userId="0291d92d5a8006f9" providerId="LiveId" clId="{4853CFFF-2054-44D0-A0B3-E3F4999B6246}" dt="2020-09-02T08:44:20.111" v="1153" actId="9405"/>
          <ac:inkMkLst>
            <pc:docMk/>
            <pc:sldMk cId="4067164629" sldId="362"/>
            <ac:inkMk id="169" creationId="{255CC376-72B4-4D53-BB91-3F3F9E0E579D}"/>
          </ac:inkMkLst>
        </pc:inkChg>
        <pc:inkChg chg="add del mod">
          <ac:chgData name="viswanath gopalakrishnan" userId="0291d92d5a8006f9" providerId="LiveId" clId="{4853CFFF-2054-44D0-A0B3-E3F4999B6246}" dt="2020-09-02T08:44:19.932" v="1152" actId="9405"/>
          <ac:inkMkLst>
            <pc:docMk/>
            <pc:sldMk cId="4067164629" sldId="362"/>
            <ac:inkMk id="170" creationId="{7888F6DF-9443-4FDC-9F67-C46DE6C4EE85}"/>
          </ac:inkMkLst>
        </pc:inkChg>
        <pc:inkChg chg="add del mod">
          <ac:chgData name="viswanath gopalakrishnan" userId="0291d92d5a8006f9" providerId="LiveId" clId="{4853CFFF-2054-44D0-A0B3-E3F4999B6246}" dt="2020-09-02T08:44:19.758" v="1151" actId="9405"/>
          <ac:inkMkLst>
            <pc:docMk/>
            <pc:sldMk cId="4067164629" sldId="362"/>
            <ac:inkMk id="171" creationId="{811B8DA7-686A-4D40-85BB-D0CE7CE6E093}"/>
          </ac:inkMkLst>
        </pc:inkChg>
        <pc:inkChg chg="add del mod">
          <ac:chgData name="viswanath gopalakrishnan" userId="0291d92d5a8006f9" providerId="LiveId" clId="{4853CFFF-2054-44D0-A0B3-E3F4999B6246}" dt="2020-09-02T08:44:19.602" v="1150" actId="9405"/>
          <ac:inkMkLst>
            <pc:docMk/>
            <pc:sldMk cId="4067164629" sldId="362"/>
            <ac:inkMk id="172" creationId="{CE53C804-43E8-4172-B9FE-0B98C9A210E1}"/>
          </ac:inkMkLst>
        </pc:inkChg>
        <pc:inkChg chg="add del mod">
          <ac:chgData name="viswanath gopalakrishnan" userId="0291d92d5a8006f9" providerId="LiveId" clId="{4853CFFF-2054-44D0-A0B3-E3F4999B6246}" dt="2020-09-02T08:44:19.432" v="1149" actId="9405"/>
          <ac:inkMkLst>
            <pc:docMk/>
            <pc:sldMk cId="4067164629" sldId="362"/>
            <ac:inkMk id="173" creationId="{50F97551-3424-48A3-B1C7-7F3AB8AC00B5}"/>
          </ac:inkMkLst>
        </pc:inkChg>
        <pc:inkChg chg="add del mod">
          <ac:chgData name="viswanath gopalakrishnan" userId="0291d92d5a8006f9" providerId="LiveId" clId="{4853CFFF-2054-44D0-A0B3-E3F4999B6246}" dt="2020-09-02T08:44:19.268" v="1148" actId="9405"/>
          <ac:inkMkLst>
            <pc:docMk/>
            <pc:sldMk cId="4067164629" sldId="362"/>
            <ac:inkMk id="174" creationId="{EE4B283B-8D14-454B-BA1D-29F992E98EDD}"/>
          </ac:inkMkLst>
        </pc:inkChg>
        <pc:inkChg chg="add del mod">
          <ac:chgData name="viswanath gopalakrishnan" userId="0291d92d5a8006f9" providerId="LiveId" clId="{4853CFFF-2054-44D0-A0B3-E3F4999B6246}" dt="2020-09-02T08:44:19.115" v="1147" actId="9405"/>
          <ac:inkMkLst>
            <pc:docMk/>
            <pc:sldMk cId="4067164629" sldId="362"/>
            <ac:inkMk id="175" creationId="{14DDF682-4895-43FB-A2FF-26B03AA6C551}"/>
          </ac:inkMkLst>
        </pc:inkChg>
        <pc:inkChg chg="add del mod">
          <ac:chgData name="viswanath gopalakrishnan" userId="0291d92d5a8006f9" providerId="LiveId" clId="{4853CFFF-2054-44D0-A0B3-E3F4999B6246}" dt="2020-09-02T08:44:18.941" v="1146" actId="9405"/>
          <ac:inkMkLst>
            <pc:docMk/>
            <pc:sldMk cId="4067164629" sldId="362"/>
            <ac:inkMk id="176" creationId="{496C1B09-8E02-46E1-8851-1ECE25A220D4}"/>
          </ac:inkMkLst>
        </pc:inkChg>
        <pc:inkChg chg="add del mod">
          <ac:chgData name="viswanath gopalakrishnan" userId="0291d92d5a8006f9" providerId="LiveId" clId="{4853CFFF-2054-44D0-A0B3-E3F4999B6246}" dt="2020-09-02T08:44:18.801" v="1145"/>
          <ac:inkMkLst>
            <pc:docMk/>
            <pc:sldMk cId="4067164629" sldId="362"/>
            <ac:inkMk id="177" creationId="{AF9B62F2-4EF3-45B3-A4CC-BBDA8A9C8CB8}"/>
          </ac:inkMkLst>
        </pc:inkChg>
        <pc:inkChg chg="add del mod">
          <ac:chgData name="viswanath gopalakrishnan" userId="0291d92d5a8006f9" providerId="LiveId" clId="{4853CFFF-2054-44D0-A0B3-E3F4999B6246}" dt="2020-09-02T08:44:18.585" v="1143" actId="9405"/>
          <ac:inkMkLst>
            <pc:docMk/>
            <pc:sldMk cId="4067164629" sldId="362"/>
            <ac:inkMk id="179" creationId="{452BC754-C74A-4DFE-90AC-1AAD86C8A123}"/>
          </ac:inkMkLst>
        </pc:inkChg>
        <pc:inkChg chg="add del mod">
          <ac:chgData name="viswanath gopalakrishnan" userId="0291d92d5a8006f9" providerId="LiveId" clId="{4853CFFF-2054-44D0-A0B3-E3F4999B6246}" dt="2020-09-02T08:44:18.102" v="1142"/>
          <ac:inkMkLst>
            <pc:docMk/>
            <pc:sldMk cId="4067164629" sldId="362"/>
            <ac:inkMk id="180" creationId="{792E1355-2125-4401-9232-4B3CCF655868}"/>
          </ac:inkMkLst>
        </pc:inkChg>
        <pc:inkChg chg="add mod">
          <ac:chgData name="viswanath gopalakrishnan" userId="0291d92d5a8006f9" providerId="LiveId" clId="{4853CFFF-2054-44D0-A0B3-E3F4999B6246}" dt="2020-09-02T08:44:27.268" v="1165"/>
          <ac:inkMkLst>
            <pc:docMk/>
            <pc:sldMk cId="4067164629" sldId="362"/>
            <ac:inkMk id="182" creationId="{62FB231A-3961-47AB-A983-8452A7885E2D}"/>
          </ac:inkMkLst>
        </pc:inkChg>
      </pc:sldChg>
      <pc:sldChg chg="addSp delSp modSp add mod modAnim">
        <pc:chgData name="viswanath gopalakrishnan" userId="0291d92d5a8006f9" providerId="LiveId" clId="{4853CFFF-2054-44D0-A0B3-E3F4999B6246}" dt="2020-09-10T07:12:37.558" v="2307" actId="478"/>
        <pc:sldMkLst>
          <pc:docMk/>
          <pc:sldMk cId="2491155448" sldId="363"/>
        </pc:sldMkLst>
        <pc:spChg chg="del">
          <ac:chgData name="viswanath gopalakrishnan" userId="0291d92d5a8006f9" providerId="LiveId" clId="{4853CFFF-2054-44D0-A0B3-E3F4999B6246}" dt="2020-09-02T08:57:03.727" v="1183" actId="478"/>
          <ac:spMkLst>
            <pc:docMk/>
            <pc:sldMk cId="2491155448" sldId="363"/>
            <ac:spMk id="2" creationId="{12DF5553-0731-4D3F-905D-5707A0E90F10}"/>
          </ac:spMkLst>
        </pc:spChg>
        <pc:spChg chg="add mod">
          <ac:chgData name="viswanath gopalakrishnan" userId="0291d92d5a8006f9" providerId="LiveId" clId="{4853CFFF-2054-44D0-A0B3-E3F4999B6246}" dt="2020-09-02T10:39:21.253" v="1367" actId="20577"/>
          <ac:spMkLst>
            <pc:docMk/>
            <pc:sldMk cId="2491155448" sldId="363"/>
            <ac:spMk id="3" creationId="{85E2B207-840A-4D53-B7EF-79920856703B}"/>
          </ac:spMkLst>
        </pc:spChg>
        <pc:spChg chg="mod">
          <ac:chgData name="viswanath gopalakrishnan" userId="0291d92d5a8006f9" providerId="LiveId" clId="{4853CFFF-2054-44D0-A0B3-E3F4999B6246}" dt="2020-09-02T09:27:38.862" v="1330" actId="20577"/>
          <ac:spMkLst>
            <pc:docMk/>
            <pc:sldMk cId="2491155448" sldId="363"/>
            <ac:spMk id="11" creationId="{9CB00A95-FEE5-461E-85F0-6166C8FB81EB}"/>
          </ac:spMkLst>
        </pc:spChg>
        <pc:spChg chg="del">
          <ac:chgData name="viswanath gopalakrishnan" userId="0291d92d5a8006f9" providerId="LiveId" clId="{4853CFFF-2054-44D0-A0B3-E3F4999B6246}" dt="2020-09-02T08:57:03.727" v="1183" actId="478"/>
          <ac:spMkLst>
            <pc:docMk/>
            <pc:sldMk cId="2491155448" sldId="363"/>
            <ac:spMk id="14" creationId="{89B29645-C75D-4E33-B4AD-C349C409CB94}"/>
          </ac:spMkLst>
        </pc:spChg>
        <pc:spChg chg="del">
          <ac:chgData name="viswanath gopalakrishnan" userId="0291d92d5a8006f9" providerId="LiveId" clId="{4853CFFF-2054-44D0-A0B3-E3F4999B6246}" dt="2020-09-02T08:57:03.727" v="1183" actId="478"/>
          <ac:spMkLst>
            <pc:docMk/>
            <pc:sldMk cId="2491155448" sldId="363"/>
            <ac:spMk id="15" creationId="{BD0E15FE-6A35-4522-9600-0882F9ADB8CA}"/>
          </ac:spMkLst>
        </pc:spChg>
        <pc:spChg chg="add del mod">
          <ac:chgData name="viswanath gopalakrishnan" userId="0291d92d5a8006f9" providerId="LiveId" clId="{4853CFFF-2054-44D0-A0B3-E3F4999B6246}" dt="2020-09-10T04:53:12.868" v="2132" actId="478"/>
          <ac:spMkLst>
            <pc:docMk/>
            <pc:sldMk cId="2491155448" sldId="363"/>
            <ac:spMk id="19" creationId="{CE5C79E9-5F4A-4610-9294-488FE2CF7E69}"/>
          </ac:spMkLst>
        </pc:spChg>
        <pc:spChg chg="del">
          <ac:chgData name="viswanath gopalakrishnan" userId="0291d92d5a8006f9" providerId="LiveId" clId="{4853CFFF-2054-44D0-A0B3-E3F4999B6246}" dt="2020-09-02T08:57:03.727" v="1183" actId="478"/>
          <ac:spMkLst>
            <pc:docMk/>
            <pc:sldMk cId="2491155448" sldId="363"/>
            <ac:spMk id="27" creationId="{4B821DCB-0322-4C5F-AFA8-0EC221CE2953}"/>
          </ac:spMkLst>
        </pc:spChg>
        <pc:spChg chg="add mod">
          <ac:chgData name="viswanath gopalakrishnan" userId="0291d92d5a8006f9" providerId="LiveId" clId="{4853CFFF-2054-44D0-A0B3-E3F4999B6246}" dt="2020-09-02T09:29:28.259" v="1341" actId="1076"/>
          <ac:spMkLst>
            <pc:docMk/>
            <pc:sldMk cId="2491155448" sldId="363"/>
            <ac:spMk id="30" creationId="{60993BD1-6D7C-409B-B932-904145E50E24}"/>
          </ac:spMkLst>
        </pc:spChg>
        <pc:spChg chg="del">
          <ac:chgData name="viswanath gopalakrishnan" userId="0291d92d5a8006f9" providerId="LiveId" clId="{4853CFFF-2054-44D0-A0B3-E3F4999B6246}" dt="2020-09-02T08:57:03.727" v="1183" actId="478"/>
          <ac:spMkLst>
            <pc:docMk/>
            <pc:sldMk cId="2491155448" sldId="363"/>
            <ac:spMk id="44" creationId="{D243AFBD-376B-4425-B823-B061FFFBA377}"/>
          </ac:spMkLst>
        </pc:spChg>
        <pc:picChg chg="del">
          <ac:chgData name="viswanath gopalakrishnan" userId="0291d92d5a8006f9" providerId="LiveId" clId="{4853CFFF-2054-44D0-A0B3-E3F4999B6246}" dt="2020-09-02T08:57:07.143" v="1184" actId="478"/>
          <ac:picMkLst>
            <pc:docMk/>
            <pc:sldMk cId="2491155448" sldId="363"/>
            <ac:picMk id="4" creationId="{FD1EF2E5-4648-4DE5-8E4B-C9117D1B2A3F}"/>
          </ac:picMkLst>
        </pc:picChg>
        <pc:picChg chg="add mod">
          <ac:chgData name="viswanath gopalakrishnan" userId="0291d92d5a8006f9" providerId="LiveId" clId="{4853CFFF-2054-44D0-A0B3-E3F4999B6246}" dt="2020-09-02T09:10:30.107" v="1244" actId="1076"/>
          <ac:picMkLst>
            <pc:docMk/>
            <pc:sldMk cId="2491155448" sldId="363"/>
            <ac:picMk id="5" creationId="{F12C8C76-DB3F-4030-940A-B4845A74BB39}"/>
          </ac:picMkLst>
        </pc:picChg>
        <pc:picChg chg="del">
          <ac:chgData name="viswanath gopalakrishnan" userId="0291d92d5a8006f9" providerId="LiveId" clId="{4853CFFF-2054-44D0-A0B3-E3F4999B6246}" dt="2020-09-02T08:57:03.727" v="1183" actId="478"/>
          <ac:picMkLst>
            <pc:docMk/>
            <pc:sldMk cId="2491155448" sldId="363"/>
            <ac:picMk id="6" creationId="{0A5DF886-C4D1-4D5E-A129-00B4F2A5A28B}"/>
          </ac:picMkLst>
        </pc:picChg>
        <pc:picChg chg="add mod">
          <ac:chgData name="viswanath gopalakrishnan" userId="0291d92d5a8006f9" providerId="LiveId" clId="{4853CFFF-2054-44D0-A0B3-E3F4999B6246}" dt="2020-09-02T09:10:32.261" v="1245" actId="1076"/>
          <ac:picMkLst>
            <pc:docMk/>
            <pc:sldMk cId="2491155448" sldId="363"/>
            <ac:picMk id="7" creationId="{FBB2C951-4B6A-4322-823A-6FEB48484F30}"/>
          </ac:picMkLst>
        </pc:picChg>
        <pc:picChg chg="add del">
          <ac:chgData name="viswanath gopalakrishnan" userId="0291d92d5a8006f9" providerId="LiveId" clId="{4853CFFF-2054-44D0-A0B3-E3F4999B6246}" dt="2020-09-02T09:09:29.922" v="1233" actId="478"/>
          <ac:picMkLst>
            <pc:docMk/>
            <pc:sldMk cId="2491155448" sldId="363"/>
            <ac:picMk id="8" creationId="{48F9387B-437E-4E05-AA82-52422A3FBC01}"/>
          </ac:picMkLst>
        </pc:picChg>
        <pc:picChg chg="add mod">
          <ac:chgData name="viswanath gopalakrishnan" userId="0291d92d5a8006f9" providerId="LiveId" clId="{4853CFFF-2054-44D0-A0B3-E3F4999B6246}" dt="2020-09-02T09:09:58.389" v="1239" actId="1076"/>
          <ac:picMkLst>
            <pc:docMk/>
            <pc:sldMk cId="2491155448" sldId="363"/>
            <ac:picMk id="9" creationId="{C729D43E-46E0-4486-8E97-C56FA9910DA7}"/>
          </ac:picMkLst>
        </pc:picChg>
        <pc:picChg chg="add mod">
          <ac:chgData name="viswanath gopalakrishnan" userId="0291d92d5a8006f9" providerId="LiveId" clId="{4853CFFF-2054-44D0-A0B3-E3F4999B6246}" dt="2020-09-02T09:28:36.477" v="1340" actId="1076"/>
          <ac:picMkLst>
            <pc:docMk/>
            <pc:sldMk cId="2491155448" sldId="363"/>
            <ac:picMk id="10" creationId="{A375DD03-83DF-4F9A-94C5-DE5C593A76C6}"/>
          </ac:picMkLst>
        </pc:picChg>
        <pc:picChg chg="del">
          <ac:chgData name="viswanath gopalakrishnan" userId="0291d92d5a8006f9" providerId="LiveId" clId="{4853CFFF-2054-44D0-A0B3-E3F4999B6246}" dt="2020-09-02T08:57:03.727" v="1183" actId="478"/>
          <ac:picMkLst>
            <pc:docMk/>
            <pc:sldMk cId="2491155448" sldId="363"/>
            <ac:picMk id="12" creationId="{5E4CCE11-B057-4009-8140-8C87A5099BA5}"/>
          </ac:picMkLst>
        </pc:picChg>
        <pc:picChg chg="add del">
          <ac:chgData name="viswanath gopalakrishnan" userId="0291d92d5a8006f9" providerId="LiveId" clId="{4853CFFF-2054-44D0-A0B3-E3F4999B6246}" dt="2020-09-02T09:17:47.506" v="1249" actId="478"/>
          <ac:picMkLst>
            <pc:docMk/>
            <pc:sldMk cId="2491155448" sldId="363"/>
            <ac:picMk id="13" creationId="{A797E12A-494A-4221-A00A-14D997E3F084}"/>
          </ac:picMkLst>
        </pc:picChg>
        <pc:picChg chg="add mod">
          <ac:chgData name="viswanath gopalakrishnan" userId="0291d92d5a8006f9" providerId="LiveId" clId="{4853CFFF-2054-44D0-A0B3-E3F4999B6246}" dt="2020-09-02T09:28:31.805" v="1339" actId="1076"/>
          <ac:picMkLst>
            <pc:docMk/>
            <pc:sldMk cId="2491155448" sldId="363"/>
            <ac:picMk id="16" creationId="{75678F36-C076-4FD9-9C95-14074AC4F125}"/>
          </ac:picMkLst>
        </pc:picChg>
        <pc:picChg chg="del">
          <ac:chgData name="viswanath gopalakrishnan" userId="0291d92d5a8006f9" providerId="LiveId" clId="{4853CFFF-2054-44D0-A0B3-E3F4999B6246}" dt="2020-09-02T08:57:03.727" v="1183" actId="478"/>
          <ac:picMkLst>
            <pc:docMk/>
            <pc:sldMk cId="2491155448" sldId="363"/>
            <ac:picMk id="17" creationId="{A5A379A2-ECB6-4429-9DCD-11DB2044722C}"/>
          </ac:picMkLst>
        </pc:picChg>
        <pc:picChg chg="add del mod">
          <ac:chgData name="viswanath gopalakrishnan" userId="0291d92d5a8006f9" providerId="LiveId" clId="{4853CFFF-2054-44D0-A0B3-E3F4999B6246}" dt="2020-09-10T04:53:12.868" v="2132" actId="478"/>
          <ac:picMkLst>
            <pc:docMk/>
            <pc:sldMk cId="2491155448" sldId="363"/>
            <ac:picMk id="18" creationId="{412C381E-30CC-4717-9B6F-E9E022320F04}"/>
          </ac:picMkLst>
        </pc:picChg>
        <pc:picChg chg="add del mod">
          <ac:chgData name="viswanath gopalakrishnan" userId="0291d92d5a8006f9" providerId="LiveId" clId="{4853CFFF-2054-44D0-A0B3-E3F4999B6246}" dt="2020-09-10T04:53:12.868" v="2132" actId="478"/>
          <ac:picMkLst>
            <pc:docMk/>
            <pc:sldMk cId="2491155448" sldId="363"/>
            <ac:picMk id="20" creationId="{31D17CD5-B7D1-4CFB-8687-0A1D41A2DFA4}"/>
          </ac:picMkLst>
        </pc:picChg>
        <pc:picChg chg="add del mod">
          <ac:chgData name="viswanath gopalakrishnan" userId="0291d92d5a8006f9" providerId="LiveId" clId="{4853CFFF-2054-44D0-A0B3-E3F4999B6246}" dt="2020-09-02T09:21:54.183" v="1288" actId="478"/>
          <ac:picMkLst>
            <pc:docMk/>
            <pc:sldMk cId="2491155448" sldId="363"/>
            <ac:picMk id="21" creationId="{81A88C21-0522-4A9E-B21C-B3BDF2287B10}"/>
          </ac:picMkLst>
        </pc:picChg>
        <pc:picChg chg="del">
          <ac:chgData name="viswanath gopalakrishnan" userId="0291d92d5a8006f9" providerId="LiveId" clId="{4853CFFF-2054-44D0-A0B3-E3F4999B6246}" dt="2020-09-02T08:57:07.143" v="1184" actId="478"/>
          <ac:picMkLst>
            <pc:docMk/>
            <pc:sldMk cId="2491155448" sldId="363"/>
            <ac:picMk id="22" creationId="{6414B1E3-518E-43FD-8279-70A815ED3B78}"/>
          </ac:picMkLst>
        </pc:picChg>
        <pc:picChg chg="del">
          <ac:chgData name="viswanath gopalakrishnan" userId="0291d92d5a8006f9" providerId="LiveId" clId="{4853CFFF-2054-44D0-A0B3-E3F4999B6246}" dt="2020-09-02T08:57:03.727" v="1183" actId="478"/>
          <ac:picMkLst>
            <pc:docMk/>
            <pc:sldMk cId="2491155448" sldId="363"/>
            <ac:picMk id="23" creationId="{69FC0184-54A3-4FED-8608-DA5E4085E46E}"/>
          </ac:picMkLst>
        </pc:picChg>
        <pc:picChg chg="del">
          <ac:chgData name="viswanath gopalakrishnan" userId="0291d92d5a8006f9" providerId="LiveId" clId="{4853CFFF-2054-44D0-A0B3-E3F4999B6246}" dt="2020-09-02T08:57:03.727" v="1183" actId="478"/>
          <ac:picMkLst>
            <pc:docMk/>
            <pc:sldMk cId="2491155448" sldId="363"/>
            <ac:picMk id="24" creationId="{EA86F78D-7C31-4414-BF82-5E561A0EAF78}"/>
          </ac:picMkLst>
        </pc:picChg>
        <pc:picChg chg="del">
          <ac:chgData name="viswanath gopalakrishnan" userId="0291d92d5a8006f9" providerId="LiveId" clId="{4853CFFF-2054-44D0-A0B3-E3F4999B6246}" dt="2020-09-02T08:57:03.727" v="1183" actId="478"/>
          <ac:picMkLst>
            <pc:docMk/>
            <pc:sldMk cId="2491155448" sldId="363"/>
            <ac:picMk id="25" creationId="{2DF5665C-0AD9-462B-8748-063072AA80F7}"/>
          </ac:picMkLst>
        </pc:picChg>
        <pc:picChg chg="add del mod">
          <ac:chgData name="viswanath gopalakrishnan" userId="0291d92d5a8006f9" providerId="LiveId" clId="{4853CFFF-2054-44D0-A0B3-E3F4999B6246}" dt="2020-09-10T04:53:12.868" v="2132" actId="478"/>
          <ac:picMkLst>
            <pc:docMk/>
            <pc:sldMk cId="2491155448" sldId="363"/>
            <ac:picMk id="28" creationId="{CF596F59-C841-438E-875A-0142B0DCAB42}"/>
          </ac:picMkLst>
        </pc:picChg>
        <pc:picChg chg="add del mod">
          <ac:chgData name="viswanath gopalakrishnan" userId="0291d92d5a8006f9" providerId="LiveId" clId="{4853CFFF-2054-44D0-A0B3-E3F4999B6246}" dt="2020-09-10T04:53:12.868" v="2132" actId="478"/>
          <ac:picMkLst>
            <pc:docMk/>
            <pc:sldMk cId="2491155448" sldId="363"/>
            <ac:picMk id="29" creationId="{6E6542AA-0D4D-44B5-814B-FB1E44908367}"/>
          </ac:picMkLst>
        </pc:picChg>
        <pc:picChg chg="add mod">
          <ac:chgData name="viswanath gopalakrishnan" userId="0291d92d5a8006f9" providerId="LiveId" clId="{4853CFFF-2054-44D0-A0B3-E3F4999B6246}" dt="2020-09-02T09:32:05.079" v="1356" actId="1076"/>
          <ac:picMkLst>
            <pc:docMk/>
            <pc:sldMk cId="2491155448" sldId="363"/>
            <ac:picMk id="31" creationId="{C050DB42-4067-43D3-A5EF-BAE98AFE9935}"/>
          </ac:picMkLst>
        </pc:picChg>
        <pc:picChg chg="add mod">
          <ac:chgData name="viswanath gopalakrishnan" userId="0291d92d5a8006f9" providerId="LiveId" clId="{4853CFFF-2054-44D0-A0B3-E3F4999B6246}" dt="2020-09-02T09:31:45.965" v="1353" actId="1076"/>
          <ac:picMkLst>
            <pc:docMk/>
            <pc:sldMk cId="2491155448" sldId="363"/>
            <ac:picMk id="32" creationId="{BE350230-14B7-4A7B-BD72-D8F487898D3D}"/>
          </ac:picMkLst>
        </pc:picChg>
        <pc:picChg chg="add mod">
          <ac:chgData name="viswanath gopalakrishnan" userId="0291d92d5a8006f9" providerId="LiveId" clId="{4853CFFF-2054-44D0-A0B3-E3F4999B6246}" dt="2020-09-02T09:32:07.639" v="1357" actId="1076"/>
          <ac:picMkLst>
            <pc:docMk/>
            <pc:sldMk cId="2491155448" sldId="363"/>
            <ac:picMk id="34" creationId="{07BBAB5A-083B-4ED2-B9BD-2F03A0D65FD1}"/>
          </ac:picMkLst>
        </pc:picChg>
        <pc:picChg chg="add mod">
          <ac:chgData name="viswanath gopalakrishnan" userId="0291d92d5a8006f9" providerId="LiveId" clId="{4853CFFF-2054-44D0-A0B3-E3F4999B6246}" dt="2020-09-10T04:54:56.844" v="2133" actId="1076"/>
          <ac:picMkLst>
            <pc:docMk/>
            <pc:sldMk cId="2491155448" sldId="363"/>
            <ac:picMk id="35" creationId="{5082C576-468B-4810-96C2-C5FE191C9DE1}"/>
          </ac:picMkLst>
        </pc:picChg>
        <pc:picChg chg="add mod">
          <ac:chgData name="viswanath gopalakrishnan" userId="0291d92d5a8006f9" providerId="LiveId" clId="{4853CFFF-2054-44D0-A0B3-E3F4999B6246}" dt="2020-09-02T09:31:48.721" v="1354" actId="1076"/>
          <ac:picMkLst>
            <pc:docMk/>
            <pc:sldMk cId="2491155448" sldId="363"/>
            <ac:picMk id="36" creationId="{20899131-3A73-4A8F-9A34-7D761B6EFE01}"/>
          </ac:picMkLst>
        </pc:picChg>
        <pc:picChg chg="del">
          <ac:chgData name="viswanath gopalakrishnan" userId="0291d92d5a8006f9" providerId="LiveId" clId="{4853CFFF-2054-44D0-A0B3-E3F4999B6246}" dt="2020-09-02T08:57:03.727" v="1183" actId="478"/>
          <ac:picMkLst>
            <pc:docMk/>
            <pc:sldMk cId="2491155448" sldId="363"/>
            <ac:picMk id="41" creationId="{9905311A-A016-45C2-8202-8EBBBD3A05FD}"/>
          </ac:picMkLst>
        </pc:picChg>
        <pc:picChg chg="del">
          <ac:chgData name="viswanath gopalakrishnan" userId="0291d92d5a8006f9" providerId="LiveId" clId="{4853CFFF-2054-44D0-A0B3-E3F4999B6246}" dt="2020-09-02T08:57:03.727" v="1183" actId="478"/>
          <ac:picMkLst>
            <pc:docMk/>
            <pc:sldMk cId="2491155448" sldId="363"/>
            <ac:picMk id="45" creationId="{8C2144BF-A553-4848-97BE-7DB732634B13}"/>
          </ac:picMkLst>
        </pc:picChg>
        <pc:picChg chg="del">
          <ac:chgData name="viswanath gopalakrishnan" userId="0291d92d5a8006f9" providerId="LiveId" clId="{4853CFFF-2054-44D0-A0B3-E3F4999B6246}" dt="2020-09-02T08:57:03.727" v="1183" actId="478"/>
          <ac:picMkLst>
            <pc:docMk/>
            <pc:sldMk cId="2491155448" sldId="363"/>
            <ac:picMk id="46" creationId="{61C1A7FD-515A-418E-9E1A-91EAD7E5BE08}"/>
          </ac:picMkLst>
        </pc:picChg>
        <pc:picChg chg="del">
          <ac:chgData name="viswanath gopalakrishnan" userId="0291d92d5a8006f9" providerId="LiveId" clId="{4853CFFF-2054-44D0-A0B3-E3F4999B6246}" dt="2020-09-02T08:57:03.727" v="1183" actId="478"/>
          <ac:picMkLst>
            <pc:docMk/>
            <pc:sldMk cId="2491155448" sldId="363"/>
            <ac:picMk id="47" creationId="{F80653C4-30B3-428E-AA38-A37AC70346D7}"/>
          </ac:picMkLst>
        </pc:picChg>
        <pc:inkChg chg="add del">
          <ac:chgData name="viswanath gopalakrishnan" userId="0291d92d5a8006f9" providerId="LiveId" clId="{4853CFFF-2054-44D0-A0B3-E3F4999B6246}" dt="2020-09-10T07:12:37.558" v="2307" actId="478"/>
          <ac:inkMkLst>
            <pc:docMk/>
            <pc:sldMk cId="2491155448" sldId="363"/>
            <ac:inkMk id="2" creationId="{AF8B18D2-653C-45A9-B737-590CDCBA872A}"/>
          </ac:inkMkLst>
        </pc:inkChg>
        <pc:inkChg chg="del">
          <ac:chgData name="viswanath gopalakrishnan" userId="0291d92d5a8006f9" providerId="LiveId" clId="{4853CFFF-2054-44D0-A0B3-E3F4999B6246}" dt="2020-09-02T08:57:03.727" v="1183" actId="478"/>
          <ac:inkMkLst>
            <pc:docMk/>
            <pc:sldMk cId="2491155448" sldId="363"/>
            <ac:inkMk id="66" creationId="{33EDCBDD-86E6-43B2-93C7-D15C609C8B5D}"/>
          </ac:inkMkLst>
        </pc:inkChg>
        <pc:inkChg chg="del">
          <ac:chgData name="viswanath gopalakrishnan" userId="0291d92d5a8006f9" providerId="LiveId" clId="{4853CFFF-2054-44D0-A0B3-E3F4999B6246}" dt="2020-09-02T08:57:03.727" v="1183" actId="478"/>
          <ac:inkMkLst>
            <pc:docMk/>
            <pc:sldMk cId="2491155448" sldId="363"/>
            <ac:inkMk id="67" creationId="{C96DC6FA-F338-45CE-B3B4-DE013FDE4891}"/>
          </ac:inkMkLst>
        </pc:inkChg>
        <pc:inkChg chg="del">
          <ac:chgData name="viswanath gopalakrishnan" userId="0291d92d5a8006f9" providerId="LiveId" clId="{4853CFFF-2054-44D0-A0B3-E3F4999B6246}" dt="2020-09-02T08:57:03.727" v="1183" actId="478"/>
          <ac:inkMkLst>
            <pc:docMk/>
            <pc:sldMk cId="2491155448" sldId="363"/>
            <ac:inkMk id="68" creationId="{E1892EC5-74C7-4542-A28A-B286E6150417}"/>
          </ac:inkMkLst>
        </pc:inkChg>
      </pc:sldChg>
      <pc:sldChg chg="addSp delSp modSp add mod">
        <pc:chgData name="viswanath gopalakrishnan" userId="0291d92d5a8006f9" providerId="LiveId" clId="{4853CFFF-2054-44D0-A0B3-E3F4999B6246}" dt="2020-09-02T10:57:28.467" v="1500" actId="1076"/>
        <pc:sldMkLst>
          <pc:docMk/>
          <pc:sldMk cId="905292715" sldId="364"/>
        </pc:sldMkLst>
        <pc:spChg chg="mod">
          <ac:chgData name="viswanath gopalakrishnan" userId="0291d92d5a8006f9" providerId="LiveId" clId="{4853CFFF-2054-44D0-A0B3-E3F4999B6246}" dt="2020-09-02T10:49:29.212" v="1451" actId="1076"/>
          <ac:spMkLst>
            <pc:docMk/>
            <pc:sldMk cId="905292715" sldId="364"/>
            <ac:spMk id="3" creationId="{85E2B207-840A-4D53-B7EF-79920856703B}"/>
          </ac:spMkLst>
        </pc:spChg>
        <pc:spChg chg="add mod">
          <ac:chgData name="viswanath gopalakrishnan" userId="0291d92d5a8006f9" providerId="LiveId" clId="{4853CFFF-2054-44D0-A0B3-E3F4999B6246}" dt="2020-09-02T10:45:03.657" v="1393" actId="164"/>
          <ac:spMkLst>
            <pc:docMk/>
            <pc:sldMk cId="905292715" sldId="364"/>
            <ac:spMk id="8" creationId="{DE8DBDFF-536C-4717-923C-919072066B5D}"/>
          </ac:spMkLst>
        </pc:spChg>
        <pc:spChg chg="add mod">
          <ac:chgData name="viswanath gopalakrishnan" userId="0291d92d5a8006f9" providerId="LiveId" clId="{4853CFFF-2054-44D0-A0B3-E3F4999B6246}" dt="2020-09-02T10:49:13.031" v="1448" actId="164"/>
          <ac:spMkLst>
            <pc:docMk/>
            <pc:sldMk cId="905292715" sldId="364"/>
            <ac:spMk id="14" creationId="{906C8124-F123-4C6C-A9A4-B81FC70D103E}"/>
          </ac:spMkLst>
        </pc:spChg>
        <pc:spChg chg="del">
          <ac:chgData name="viswanath gopalakrishnan" userId="0291d92d5a8006f9" providerId="LiveId" clId="{4853CFFF-2054-44D0-A0B3-E3F4999B6246}" dt="2020-09-02T10:39:32.045" v="1369" actId="478"/>
          <ac:spMkLst>
            <pc:docMk/>
            <pc:sldMk cId="905292715" sldId="364"/>
            <ac:spMk id="19" creationId="{CE5C79E9-5F4A-4610-9294-488FE2CF7E69}"/>
          </ac:spMkLst>
        </pc:spChg>
        <pc:spChg chg="del">
          <ac:chgData name="viswanath gopalakrishnan" userId="0291d92d5a8006f9" providerId="LiveId" clId="{4853CFFF-2054-44D0-A0B3-E3F4999B6246}" dt="2020-09-02T10:39:32.045" v="1369" actId="478"/>
          <ac:spMkLst>
            <pc:docMk/>
            <pc:sldMk cId="905292715" sldId="364"/>
            <ac:spMk id="30" creationId="{60993BD1-6D7C-409B-B932-904145E50E24}"/>
          </ac:spMkLst>
        </pc:spChg>
        <pc:spChg chg="add mod">
          <ac:chgData name="viswanath gopalakrishnan" userId="0291d92d5a8006f9" providerId="LiveId" clId="{4853CFFF-2054-44D0-A0B3-E3F4999B6246}" dt="2020-09-02T10:57:24.777" v="1499" actId="1076"/>
          <ac:spMkLst>
            <pc:docMk/>
            <pc:sldMk cId="905292715" sldId="364"/>
            <ac:spMk id="37" creationId="{FDE99E92-D657-4D95-B8C3-02422B2F9757}"/>
          </ac:spMkLst>
        </pc:spChg>
        <pc:grpChg chg="add mod">
          <ac:chgData name="viswanath gopalakrishnan" userId="0291d92d5a8006f9" providerId="LiveId" clId="{4853CFFF-2054-44D0-A0B3-E3F4999B6246}" dt="2020-09-02T10:47:04.431" v="1418" actId="1076"/>
          <ac:grpSpMkLst>
            <pc:docMk/>
            <pc:sldMk cId="905292715" sldId="364"/>
            <ac:grpSpMk id="12" creationId="{A778B1F3-F288-4925-929E-CACEB2797007}"/>
          </ac:grpSpMkLst>
        </pc:grpChg>
        <pc:grpChg chg="add mod ord">
          <ac:chgData name="viswanath gopalakrishnan" userId="0291d92d5a8006f9" providerId="LiveId" clId="{4853CFFF-2054-44D0-A0B3-E3F4999B6246}" dt="2020-09-02T10:49:58.387" v="1454" actId="167"/>
          <ac:grpSpMkLst>
            <pc:docMk/>
            <pc:sldMk cId="905292715" sldId="364"/>
            <ac:grpSpMk id="23" creationId="{9F03E39F-97F0-4FAE-8BA5-F329FAB43123}"/>
          </ac:grpSpMkLst>
        </pc:grpChg>
        <pc:grpChg chg="add mod">
          <ac:chgData name="viswanath gopalakrishnan" userId="0291d92d5a8006f9" providerId="LiveId" clId="{4853CFFF-2054-44D0-A0B3-E3F4999B6246}" dt="2020-09-02T10:49:35.122" v="1453" actId="1076"/>
          <ac:grpSpMkLst>
            <pc:docMk/>
            <pc:sldMk cId="905292715" sldId="364"/>
            <ac:grpSpMk id="24" creationId="{12364651-BF49-4857-AE0F-A771423DB9C5}"/>
          </ac:grpSpMkLst>
        </pc:grpChg>
        <pc:picChg chg="add mod">
          <ac:chgData name="viswanath gopalakrishnan" userId="0291d92d5a8006f9" providerId="LiveId" clId="{4853CFFF-2054-44D0-A0B3-E3F4999B6246}" dt="2020-09-02T10:49:31.571" v="1452" actId="1076"/>
          <ac:picMkLst>
            <pc:docMk/>
            <pc:sldMk cId="905292715" sldId="364"/>
            <ac:picMk id="2" creationId="{0CDCA350-2DDF-4F94-B5C7-8BD81E29CDC8}"/>
          </ac:picMkLst>
        </pc:picChg>
        <pc:picChg chg="add mod">
          <ac:chgData name="viswanath gopalakrishnan" userId="0291d92d5a8006f9" providerId="LiveId" clId="{4853CFFF-2054-44D0-A0B3-E3F4999B6246}" dt="2020-09-02T10:45:03.657" v="1393" actId="164"/>
          <ac:picMkLst>
            <pc:docMk/>
            <pc:sldMk cId="905292715" sldId="364"/>
            <ac:picMk id="4" creationId="{DE76953C-7D50-46C6-9087-EF389969B340}"/>
          </ac:picMkLst>
        </pc:picChg>
        <pc:picChg chg="del">
          <ac:chgData name="viswanath gopalakrishnan" userId="0291d92d5a8006f9" providerId="LiveId" clId="{4853CFFF-2054-44D0-A0B3-E3F4999B6246}" dt="2020-09-02T10:39:32.045" v="1369" actId="478"/>
          <ac:picMkLst>
            <pc:docMk/>
            <pc:sldMk cId="905292715" sldId="364"/>
            <ac:picMk id="5" creationId="{F12C8C76-DB3F-4030-940A-B4845A74BB39}"/>
          </ac:picMkLst>
        </pc:picChg>
        <pc:picChg chg="add mod">
          <ac:chgData name="viswanath gopalakrishnan" userId="0291d92d5a8006f9" providerId="LiveId" clId="{4853CFFF-2054-44D0-A0B3-E3F4999B6246}" dt="2020-09-02T10:45:03.657" v="1393" actId="164"/>
          <ac:picMkLst>
            <pc:docMk/>
            <pc:sldMk cId="905292715" sldId="364"/>
            <ac:picMk id="6" creationId="{4A6F3DB6-C23F-4267-BCCC-0678691712D9}"/>
          </ac:picMkLst>
        </pc:picChg>
        <pc:picChg chg="del">
          <ac:chgData name="viswanath gopalakrishnan" userId="0291d92d5a8006f9" providerId="LiveId" clId="{4853CFFF-2054-44D0-A0B3-E3F4999B6246}" dt="2020-09-02T10:39:32.045" v="1369" actId="478"/>
          <ac:picMkLst>
            <pc:docMk/>
            <pc:sldMk cId="905292715" sldId="364"/>
            <ac:picMk id="7" creationId="{FBB2C951-4B6A-4322-823A-6FEB48484F30}"/>
          </ac:picMkLst>
        </pc:picChg>
        <pc:picChg chg="del">
          <ac:chgData name="viswanath gopalakrishnan" userId="0291d92d5a8006f9" providerId="LiveId" clId="{4853CFFF-2054-44D0-A0B3-E3F4999B6246}" dt="2020-09-02T10:39:32.045" v="1369" actId="478"/>
          <ac:picMkLst>
            <pc:docMk/>
            <pc:sldMk cId="905292715" sldId="364"/>
            <ac:picMk id="9" creationId="{C729D43E-46E0-4486-8E97-C56FA9910DA7}"/>
          </ac:picMkLst>
        </pc:picChg>
        <pc:picChg chg="del">
          <ac:chgData name="viswanath gopalakrishnan" userId="0291d92d5a8006f9" providerId="LiveId" clId="{4853CFFF-2054-44D0-A0B3-E3F4999B6246}" dt="2020-09-02T10:39:32.045" v="1369" actId="478"/>
          <ac:picMkLst>
            <pc:docMk/>
            <pc:sldMk cId="905292715" sldId="364"/>
            <ac:picMk id="10" creationId="{A375DD03-83DF-4F9A-94C5-DE5C593A76C6}"/>
          </ac:picMkLst>
        </pc:picChg>
        <pc:picChg chg="add del mod">
          <ac:chgData name="viswanath gopalakrishnan" userId="0291d92d5a8006f9" providerId="LiveId" clId="{4853CFFF-2054-44D0-A0B3-E3F4999B6246}" dt="2020-09-02T10:46:02.322" v="1412" actId="478"/>
          <ac:picMkLst>
            <pc:docMk/>
            <pc:sldMk cId="905292715" sldId="364"/>
            <ac:picMk id="13" creationId="{31FD3C3B-DAF9-4A31-A180-CC8AA3D75B14}"/>
          </ac:picMkLst>
        </pc:picChg>
        <pc:picChg chg="add mod">
          <ac:chgData name="viswanath gopalakrishnan" userId="0291d92d5a8006f9" providerId="LiveId" clId="{4853CFFF-2054-44D0-A0B3-E3F4999B6246}" dt="2020-09-02T10:49:13.031" v="1448" actId="164"/>
          <ac:picMkLst>
            <pc:docMk/>
            <pc:sldMk cId="905292715" sldId="364"/>
            <ac:picMk id="15" creationId="{AA1412FA-55C4-48B0-A5CD-A3765069F240}"/>
          </ac:picMkLst>
        </pc:picChg>
        <pc:picChg chg="del">
          <ac:chgData name="viswanath gopalakrishnan" userId="0291d92d5a8006f9" providerId="LiveId" clId="{4853CFFF-2054-44D0-A0B3-E3F4999B6246}" dt="2020-09-02T10:39:32.045" v="1369" actId="478"/>
          <ac:picMkLst>
            <pc:docMk/>
            <pc:sldMk cId="905292715" sldId="364"/>
            <ac:picMk id="16" creationId="{75678F36-C076-4FD9-9C95-14074AC4F125}"/>
          </ac:picMkLst>
        </pc:picChg>
        <pc:picChg chg="add mod">
          <ac:chgData name="viswanath gopalakrishnan" userId="0291d92d5a8006f9" providerId="LiveId" clId="{4853CFFF-2054-44D0-A0B3-E3F4999B6246}" dt="2020-09-02T10:49:13.031" v="1448" actId="164"/>
          <ac:picMkLst>
            <pc:docMk/>
            <pc:sldMk cId="905292715" sldId="364"/>
            <ac:picMk id="17" creationId="{74CF0A6D-EDA5-41F4-B7FD-FBD69FEE1D23}"/>
          </ac:picMkLst>
        </pc:picChg>
        <pc:picChg chg="del">
          <ac:chgData name="viswanath gopalakrishnan" userId="0291d92d5a8006f9" providerId="LiveId" clId="{4853CFFF-2054-44D0-A0B3-E3F4999B6246}" dt="2020-09-02T10:39:34.425" v="1370" actId="478"/>
          <ac:picMkLst>
            <pc:docMk/>
            <pc:sldMk cId="905292715" sldId="364"/>
            <ac:picMk id="18" creationId="{412C381E-30CC-4717-9B6F-E9E022320F04}"/>
          </ac:picMkLst>
        </pc:picChg>
        <pc:picChg chg="del">
          <ac:chgData name="viswanath gopalakrishnan" userId="0291d92d5a8006f9" providerId="LiveId" clId="{4853CFFF-2054-44D0-A0B3-E3F4999B6246}" dt="2020-09-02T10:39:32.045" v="1369" actId="478"/>
          <ac:picMkLst>
            <pc:docMk/>
            <pc:sldMk cId="905292715" sldId="364"/>
            <ac:picMk id="20" creationId="{31D17CD5-B7D1-4CFB-8687-0A1D41A2DFA4}"/>
          </ac:picMkLst>
        </pc:picChg>
        <pc:picChg chg="add mod ord">
          <ac:chgData name="viswanath gopalakrishnan" userId="0291d92d5a8006f9" providerId="LiveId" clId="{4853CFFF-2054-44D0-A0B3-E3F4999B6246}" dt="2020-09-02T10:48:49.833" v="1446" actId="164"/>
          <ac:picMkLst>
            <pc:docMk/>
            <pc:sldMk cId="905292715" sldId="364"/>
            <ac:picMk id="21" creationId="{54F7380D-1964-4A6A-9A43-589F6D8D0A42}"/>
          </ac:picMkLst>
        </pc:picChg>
        <pc:picChg chg="add mod">
          <ac:chgData name="viswanath gopalakrishnan" userId="0291d92d5a8006f9" providerId="LiveId" clId="{4853CFFF-2054-44D0-A0B3-E3F4999B6246}" dt="2020-09-02T10:48:56.253" v="1447" actId="1076"/>
          <ac:picMkLst>
            <pc:docMk/>
            <pc:sldMk cId="905292715" sldId="364"/>
            <ac:picMk id="22" creationId="{DE8FC561-E7A7-4307-9C39-7EBAF47913C9}"/>
          </ac:picMkLst>
        </pc:picChg>
        <pc:picChg chg="add mod">
          <ac:chgData name="viswanath gopalakrishnan" userId="0291d92d5a8006f9" providerId="LiveId" clId="{4853CFFF-2054-44D0-A0B3-E3F4999B6246}" dt="2020-09-02T10:53:27.723" v="1456" actId="1076"/>
          <ac:picMkLst>
            <pc:docMk/>
            <pc:sldMk cId="905292715" sldId="364"/>
            <ac:picMk id="25" creationId="{0DCF63AB-E537-4CEA-A480-697684F8AC5C}"/>
          </ac:picMkLst>
        </pc:picChg>
        <pc:picChg chg="add mod">
          <ac:chgData name="viswanath gopalakrishnan" userId="0291d92d5a8006f9" providerId="LiveId" clId="{4853CFFF-2054-44D0-A0B3-E3F4999B6246}" dt="2020-09-02T10:55:13.701" v="1492" actId="1076"/>
          <ac:picMkLst>
            <pc:docMk/>
            <pc:sldMk cId="905292715" sldId="364"/>
            <ac:picMk id="27" creationId="{76CC016F-CD23-4B17-B8EF-F66FEDB45E04}"/>
          </ac:picMkLst>
        </pc:picChg>
        <pc:picChg chg="del">
          <ac:chgData name="viswanath gopalakrishnan" userId="0291d92d5a8006f9" providerId="LiveId" clId="{4853CFFF-2054-44D0-A0B3-E3F4999B6246}" dt="2020-09-02T10:39:32.045" v="1369" actId="478"/>
          <ac:picMkLst>
            <pc:docMk/>
            <pc:sldMk cId="905292715" sldId="364"/>
            <ac:picMk id="28" creationId="{CF596F59-C841-438E-875A-0142B0DCAB42}"/>
          </ac:picMkLst>
        </pc:picChg>
        <pc:picChg chg="del">
          <ac:chgData name="viswanath gopalakrishnan" userId="0291d92d5a8006f9" providerId="LiveId" clId="{4853CFFF-2054-44D0-A0B3-E3F4999B6246}" dt="2020-09-02T10:39:32.045" v="1369" actId="478"/>
          <ac:picMkLst>
            <pc:docMk/>
            <pc:sldMk cId="905292715" sldId="364"/>
            <ac:picMk id="29" creationId="{6E6542AA-0D4D-44B5-814B-FB1E44908367}"/>
          </ac:picMkLst>
        </pc:picChg>
        <pc:picChg chg="del">
          <ac:chgData name="viswanath gopalakrishnan" userId="0291d92d5a8006f9" providerId="LiveId" clId="{4853CFFF-2054-44D0-A0B3-E3F4999B6246}" dt="2020-09-02T10:39:32.045" v="1369" actId="478"/>
          <ac:picMkLst>
            <pc:docMk/>
            <pc:sldMk cId="905292715" sldId="364"/>
            <ac:picMk id="31" creationId="{C050DB42-4067-43D3-A5EF-BAE98AFE9935}"/>
          </ac:picMkLst>
        </pc:picChg>
        <pc:picChg chg="del">
          <ac:chgData name="viswanath gopalakrishnan" userId="0291d92d5a8006f9" providerId="LiveId" clId="{4853CFFF-2054-44D0-A0B3-E3F4999B6246}" dt="2020-09-02T10:39:32.045" v="1369" actId="478"/>
          <ac:picMkLst>
            <pc:docMk/>
            <pc:sldMk cId="905292715" sldId="364"/>
            <ac:picMk id="32" creationId="{BE350230-14B7-4A7B-BD72-D8F487898D3D}"/>
          </ac:picMkLst>
        </pc:picChg>
        <pc:picChg chg="add mod">
          <ac:chgData name="viswanath gopalakrishnan" userId="0291d92d5a8006f9" providerId="LiveId" clId="{4853CFFF-2054-44D0-A0B3-E3F4999B6246}" dt="2020-09-02T10:54:44.060" v="1460" actId="1076"/>
          <ac:picMkLst>
            <pc:docMk/>
            <pc:sldMk cId="905292715" sldId="364"/>
            <ac:picMk id="33" creationId="{65424CED-3A35-4ABE-A803-C95F4FF08500}"/>
          </ac:picMkLst>
        </pc:picChg>
        <pc:picChg chg="del">
          <ac:chgData name="viswanath gopalakrishnan" userId="0291d92d5a8006f9" providerId="LiveId" clId="{4853CFFF-2054-44D0-A0B3-E3F4999B6246}" dt="2020-09-02T10:39:32.045" v="1369" actId="478"/>
          <ac:picMkLst>
            <pc:docMk/>
            <pc:sldMk cId="905292715" sldId="364"/>
            <ac:picMk id="34" creationId="{07BBAB5A-083B-4ED2-B9BD-2F03A0D65FD1}"/>
          </ac:picMkLst>
        </pc:picChg>
        <pc:picChg chg="del">
          <ac:chgData name="viswanath gopalakrishnan" userId="0291d92d5a8006f9" providerId="LiveId" clId="{4853CFFF-2054-44D0-A0B3-E3F4999B6246}" dt="2020-09-02T10:39:32.045" v="1369" actId="478"/>
          <ac:picMkLst>
            <pc:docMk/>
            <pc:sldMk cId="905292715" sldId="364"/>
            <ac:picMk id="35" creationId="{5082C576-468B-4810-96C2-C5FE191C9DE1}"/>
          </ac:picMkLst>
        </pc:picChg>
        <pc:picChg chg="del">
          <ac:chgData name="viswanath gopalakrishnan" userId="0291d92d5a8006f9" providerId="LiveId" clId="{4853CFFF-2054-44D0-A0B3-E3F4999B6246}" dt="2020-09-02T10:39:32.045" v="1369" actId="478"/>
          <ac:picMkLst>
            <pc:docMk/>
            <pc:sldMk cId="905292715" sldId="364"/>
            <ac:picMk id="36" creationId="{20899131-3A73-4A8F-9A34-7D761B6EFE01}"/>
          </ac:picMkLst>
        </pc:picChg>
        <pc:picChg chg="add mod">
          <ac:chgData name="viswanath gopalakrishnan" userId="0291d92d5a8006f9" providerId="LiveId" clId="{4853CFFF-2054-44D0-A0B3-E3F4999B6246}" dt="2020-09-02T10:57:28.467" v="1500" actId="1076"/>
          <ac:picMkLst>
            <pc:docMk/>
            <pc:sldMk cId="905292715" sldId="364"/>
            <ac:picMk id="38" creationId="{817C0A0F-07E3-446A-A27E-097C6B0CAEC1}"/>
          </ac:picMkLst>
        </pc:picChg>
      </pc:sldChg>
      <pc:sldChg chg="addSp delSp modSp mod modAnim">
        <pc:chgData name="viswanath gopalakrishnan" userId="0291d92d5a8006f9" providerId="LiveId" clId="{4853CFFF-2054-44D0-A0B3-E3F4999B6246}" dt="2020-09-10T07:13:02.785" v="2308" actId="478"/>
        <pc:sldMkLst>
          <pc:docMk/>
          <pc:sldMk cId="2993309645" sldId="366"/>
        </pc:sldMkLst>
        <pc:spChg chg="add mod">
          <ac:chgData name="viswanath gopalakrishnan" userId="0291d92d5a8006f9" providerId="LiveId" clId="{4853CFFF-2054-44D0-A0B3-E3F4999B6246}" dt="2020-09-10T04:59:41.912" v="2162" actId="20577"/>
          <ac:spMkLst>
            <pc:docMk/>
            <pc:sldMk cId="2993309645" sldId="366"/>
            <ac:spMk id="4" creationId="{570DA18F-1A4A-4BF1-8EA2-93D830A2D991}"/>
          </ac:spMkLst>
        </pc:spChg>
        <pc:spChg chg="add mod">
          <ac:chgData name="viswanath gopalakrishnan" userId="0291d92d5a8006f9" providerId="LiveId" clId="{4853CFFF-2054-44D0-A0B3-E3F4999B6246}" dt="2020-09-10T05:04:34.841" v="2198" actId="20577"/>
          <ac:spMkLst>
            <pc:docMk/>
            <pc:sldMk cId="2993309645" sldId="366"/>
            <ac:spMk id="5" creationId="{C56B7527-6636-49A2-B5C8-23FE25AF38DD}"/>
          </ac:spMkLst>
        </pc:spChg>
        <pc:spChg chg="add mod">
          <ac:chgData name="viswanath gopalakrishnan" userId="0291d92d5a8006f9" providerId="LiveId" clId="{4853CFFF-2054-44D0-A0B3-E3F4999B6246}" dt="2020-09-10T05:11:49.701" v="2224" actId="20577"/>
          <ac:spMkLst>
            <pc:docMk/>
            <pc:sldMk cId="2993309645" sldId="366"/>
            <ac:spMk id="6" creationId="{61565089-55F0-4DFA-B1A1-BAC19195EED7}"/>
          </ac:spMkLst>
        </pc:spChg>
        <pc:spChg chg="mod">
          <ac:chgData name="viswanath gopalakrishnan" userId="0291d92d5a8006f9" providerId="LiveId" clId="{4853CFFF-2054-44D0-A0B3-E3F4999B6246}" dt="2020-09-10T05:06:50.747" v="2215" actId="165"/>
          <ac:spMkLst>
            <pc:docMk/>
            <pc:sldMk cId="2993309645" sldId="366"/>
            <ac:spMk id="25" creationId="{85524F6A-FE78-4B2D-A445-C5F63866032C}"/>
          </ac:spMkLst>
        </pc:spChg>
        <pc:spChg chg="mod">
          <ac:chgData name="viswanath gopalakrishnan" userId="0291d92d5a8006f9" providerId="LiveId" clId="{4853CFFF-2054-44D0-A0B3-E3F4999B6246}" dt="2020-09-10T04:59:05.342" v="2141" actId="1076"/>
          <ac:spMkLst>
            <pc:docMk/>
            <pc:sldMk cId="2993309645" sldId="366"/>
            <ac:spMk id="59" creationId="{7C417BCF-6139-4AA0-BBE1-8376A3F0AB3D}"/>
          </ac:spMkLst>
        </pc:spChg>
        <pc:grpChg chg="add del mod">
          <ac:chgData name="viswanath gopalakrishnan" userId="0291d92d5a8006f9" providerId="LiveId" clId="{4853CFFF-2054-44D0-A0B3-E3F4999B6246}" dt="2020-09-10T05:06:50.747" v="2215" actId="165"/>
          <ac:grpSpMkLst>
            <pc:docMk/>
            <pc:sldMk cId="2993309645" sldId="366"/>
            <ac:grpSpMk id="7" creationId="{7003BE26-B46D-4F54-86B5-864E136B5F19}"/>
          </ac:grpSpMkLst>
        </pc:grpChg>
        <pc:grpChg chg="add mod">
          <ac:chgData name="viswanath gopalakrishnan" userId="0291d92d5a8006f9" providerId="LiveId" clId="{4853CFFF-2054-44D0-A0B3-E3F4999B6246}" dt="2020-09-10T05:07:08.214" v="2217" actId="164"/>
          <ac:grpSpMkLst>
            <pc:docMk/>
            <pc:sldMk cId="2993309645" sldId="366"/>
            <ac:grpSpMk id="9" creationId="{9908F8FC-E6E9-42A6-9405-9987AA62CD99}"/>
          </ac:grpSpMkLst>
        </pc:grpChg>
        <pc:grpChg chg="del mod">
          <ac:chgData name="viswanath gopalakrishnan" userId="0291d92d5a8006f9" providerId="LiveId" clId="{4853CFFF-2054-44D0-A0B3-E3F4999B6246}" dt="2020-09-10T07:13:02.785" v="2308" actId="478"/>
          <ac:grpSpMkLst>
            <pc:docMk/>
            <pc:sldMk cId="2993309645" sldId="366"/>
            <ac:grpSpMk id="16" creationId="{B7213110-58B6-4532-A8F6-D96BEBE8E9CF}"/>
          </ac:grpSpMkLst>
        </pc:grpChg>
        <pc:grpChg chg="mod topLvl">
          <ac:chgData name="viswanath gopalakrishnan" userId="0291d92d5a8006f9" providerId="LiveId" clId="{4853CFFF-2054-44D0-A0B3-E3F4999B6246}" dt="2020-09-10T05:07:08.214" v="2217" actId="164"/>
          <ac:grpSpMkLst>
            <pc:docMk/>
            <pc:sldMk cId="2993309645" sldId="366"/>
            <ac:grpSpMk id="29" creationId="{BDB5BD8D-D5B3-40D3-AFF2-FC562B8E469C}"/>
          </ac:grpSpMkLst>
        </pc:grpChg>
        <pc:grpChg chg="del mod">
          <ac:chgData name="viswanath gopalakrishnan" userId="0291d92d5a8006f9" providerId="LiveId" clId="{4853CFFF-2054-44D0-A0B3-E3F4999B6246}" dt="2020-09-10T07:13:02.785" v="2308" actId="478"/>
          <ac:grpSpMkLst>
            <pc:docMk/>
            <pc:sldMk cId="2993309645" sldId="366"/>
            <ac:grpSpMk id="30" creationId="{2CCF6519-3BA7-499F-8ABC-81E30F886479}"/>
          </ac:grpSpMkLst>
        </pc:grpChg>
        <pc:grpChg chg="del mod">
          <ac:chgData name="viswanath gopalakrishnan" userId="0291d92d5a8006f9" providerId="LiveId" clId="{4853CFFF-2054-44D0-A0B3-E3F4999B6246}" dt="2020-09-10T06:59:16.389" v="2289"/>
          <ac:grpSpMkLst>
            <pc:docMk/>
            <pc:sldMk cId="2993309645" sldId="366"/>
            <ac:grpSpMk id="36" creationId="{5F75E317-1BE9-467D-ACEA-00AE161AA709}"/>
          </ac:grpSpMkLst>
        </pc:grpChg>
        <pc:grpChg chg="del mod">
          <ac:chgData name="viswanath gopalakrishnan" userId="0291d92d5a8006f9" providerId="LiveId" clId="{4853CFFF-2054-44D0-A0B3-E3F4999B6246}" dt="2020-09-10T07:13:02.785" v="2308" actId="478"/>
          <ac:grpSpMkLst>
            <pc:docMk/>
            <pc:sldMk cId="2993309645" sldId="366"/>
            <ac:grpSpMk id="46" creationId="{5E22AE10-1E38-4D19-8DC3-F50898D3A06D}"/>
          </ac:grpSpMkLst>
        </pc:grpChg>
        <pc:grpChg chg="mod">
          <ac:chgData name="viswanath gopalakrishnan" userId="0291d92d5a8006f9" providerId="LiveId" clId="{4853CFFF-2054-44D0-A0B3-E3F4999B6246}" dt="2020-09-10T06:59:42.582" v="2293"/>
          <ac:grpSpMkLst>
            <pc:docMk/>
            <pc:sldMk cId="2993309645" sldId="366"/>
            <ac:grpSpMk id="51" creationId="{DFEE9780-3F10-4D33-853F-12D3EA8793BF}"/>
          </ac:grpSpMkLst>
        </pc:grpChg>
        <pc:grpChg chg="mod">
          <ac:chgData name="viswanath gopalakrishnan" userId="0291d92d5a8006f9" providerId="LiveId" clId="{4853CFFF-2054-44D0-A0B3-E3F4999B6246}" dt="2020-09-10T04:59:21.028" v="2146" actId="1076"/>
          <ac:grpSpMkLst>
            <pc:docMk/>
            <pc:sldMk cId="2993309645" sldId="366"/>
            <ac:grpSpMk id="60" creationId="{D440F9EF-52D5-4ECC-9CF7-89DB8EC38ED9}"/>
          </ac:grpSpMkLst>
        </pc:grpChg>
        <pc:grpChg chg="mod">
          <ac:chgData name="viswanath gopalakrishnan" userId="0291d92d5a8006f9" providerId="LiveId" clId="{4853CFFF-2054-44D0-A0B3-E3F4999B6246}" dt="2020-09-10T05:02:25.428" v="2184" actId="14100"/>
          <ac:grpSpMkLst>
            <pc:docMk/>
            <pc:sldMk cId="2993309645" sldId="366"/>
            <ac:grpSpMk id="61" creationId="{F2BE4AD9-99C6-4395-AF5C-FAC569C3C510}"/>
          </ac:grpSpMkLst>
        </pc:grpChg>
        <pc:picChg chg="mod">
          <ac:chgData name="viswanath gopalakrishnan" userId="0291d92d5a8006f9" providerId="LiveId" clId="{4853CFFF-2054-44D0-A0B3-E3F4999B6246}" dt="2020-09-10T05:07:08.214" v="2217" actId="164"/>
          <ac:picMkLst>
            <pc:docMk/>
            <pc:sldMk cId="2993309645" sldId="366"/>
            <ac:picMk id="27" creationId="{541BB6A3-B45E-4DE5-9179-37485C13D724}"/>
          </ac:picMkLst>
        </pc:picChg>
        <pc:picChg chg="mod">
          <ac:chgData name="viswanath gopalakrishnan" userId="0291d92d5a8006f9" providerId="LiveId" clId="{4853CFFF-2054-44D0-A0B3-E3F4999B6246}" dt="2020-09-10T05:06:50.747" v="2215" actId="165"/>
          <ac:picMkLst>
            <pc:docMk/>
            <pc:sldMk cId="2993309645" sldId="366"/>
            <ac:picMk id="28" creationId="{5D28D7F4-BDF9-41CE-8D3E-E4C256011CBD}"/>
          </ac:picMkLst>
        </pc:picChg>
        <pc:picChg chg="mod">
          <ac:chgData name="viswanath gopalakrishnan" userId="0291d92d5a8006f9" providerId="LiveId" clId="{4853CFFF-2054-44D0-A0B3-E3F4999B6246}" dt="2020-09-10T05:07:08.214" v="2217" actId="164"/>
          <ac:picMkLst>
            <pc:docMk/>
            <pc:sldMk cId="2993309645" sldId="366"/>
            <ac:picMk id="37" creationId="{5909C14F-4E6F-4213-B0BF-DA585AE7162A}"/>
          </ac:picMkLst>
        </pc:picChg>
        <pc:picChg chg="del mod">
          <ac:chgData name="viswanath gopalakrishnan" userId="0291d92d5a8006f9" providerId="LiveId" clId="{4853CFFF-2054-44D0-A0B3-E3F4999B6246}" dt="2020-09-10T05:05:04.312" v="2205" actId="478"/>
          <ac:picMkLst>
            <pc:docMk/>
            <pc:sldMk cId="2993309645" sldId="366"/>
            <ac:picMk id="56" creationId="{B2FBA6FE-6DC0-429C-927C-9D98A921529A}"/>
          </ac:picMkLst>
        </pc:picChg>
        <pc:picChg chg="mod topLvl">
          <ac:chgData name="viswanath gopalakrishnan" userId="0291d92d5a8006f9" providerId="LiveId" clId="{4853CFFF-2054-44D0-A0B3-E3F4999B6246}" dt="2020-09-10T05:06:50.747" v="2215" actId="165"/>
          <ac:picMkLst>
            <pc:docMk/>
            <pc:sldMk cId="2993309645" sldId="366"/>
            <ac:picMk id="1026" creationId="{0D10EB1B-52AA-46DB-877E-0AA0E0A3DF68}"/>
          </ac:picMkLst>
        </pc:picChg>
        <pc:inkChg chg="add mod">
          <ac:chgData name="viswanath gopalakrishnan" userId="0291d92d5a8006f9" providerId="LiveId" clId="{4853CFFF-2054-44D0-A0B3-E3F4999B6246}" dt="2020-09-10T06:58:57.760" v="2270"/>
          <ac:inkMkLst>
            <pc:docMk/>
            <pc:sldMk cId="2993309645" sldId="366"/>
            <ac:inkMk id="7" creationId="{A28DC4CA-45B0-4F5B-B0DF-FA3D1982FCB8}"/>
          </ac:inkMkLst>
        </pc:inkChg>
        <pc:inkChg chg="add mod">
          <ac:chgData name="viswanath gopalakrishnan" userId="0291d92d5a8006f9" providerId="LiveId" clId="{4853CFFF-2054-44D0-A0B3-E3F4999B6246}" dt="2020-09-10T06:58:57.760" v="2270"/>
          <ac:inkMkLst>
            <pc:docMk/>
            <pc:sldMk cId="2993309645" sldId="366"/>
            <ac:inkMk id="10" creationId="{305442F3-D155-4E43-926A-5A58030F8BB7}"/>
          </ac:inkMkLst>
        </pc:inkChg>
        <pc:inkChg chg="add mod">
          <ac:chgData name="viswanath gopalakrishnan" userId="0291d92d5a8006f9" providerId="LiveId" clId="{4853CFFF-2054-44D0-A0B3-E3F4999B6246}" dt="2020-09-10T06:58:57.760" v="2270"/>
          <ac:inkMkLst>
            <pc:docMk/>
            <pc:sldMk cId="2993309645" sldId="366"/>
            <ac:inkMk id="13" creationId="{BE44F674-B62C-47F1-857B-67222EE5EAEC}"/>
          </ac:inkMkLst>
        </pc:inkChg>
        <pc:inkChg chg="add mod">
          <ac:chgData name="viswanath gopalakrishnan" userId="0291d92d5a8006f9" providerId="LiveId" clId="{4853CFFF-2054-44D0-A0B3-E3F4999B6246}" dt="2020-09-10T06:58:57.760" v="2270"/>
          <ac:inkMkLst>
            <pc:docMk/>
            <pc:sldMk cId="2993309645" sldId="366"/>
            <ac:inkMk id="14" creationId="{0A6AB4E1-2666-4A6C-BDDB-64920D2C8748}"/>
          </ac:inkMkLst>
        </pc:inkChg>
        <pc:inkChg chg="add">
          <ac:chgData name="viswanath gopalakrishnan" userId="0291d92d5a8006f9" providerId="LiveId" clId="{4853CFFF-2054-44D0-A0B3-E3F4999B6246}" dt="2020-09-10T06:59:03.590" v="2271" actId="9405"/>
          <ac:inkMkLst>
            <pc:docMk/>
            <pc:sldMk cId="2993309645" sldId="366"/>
            <ac:inkMk id="18" creationId="{AC9EDD3B-6E65-4930-8127-A76679CD05E1}"/>
          </ac:inkMkLst>
        </pc:inkChg>
        <pc:inkChg chg="add">
          <ac:chgData name="viswanath gopalakrishnan" userId="0291d92d5a8006f9" providerId="LiveId" clId="{4853CFFF-2054-44D0-A0B3-E3F4999B6246}" dt="2020-09-10T06:59:03.953" v="2272" actId="9405"/>
          <ac:inkMkLst>
            <pc:docMk/>
            <pc:sldMk cId="2993309645" sldId="366"/>
            <ac:inkMk id="19" creationId="{0B8B157A-A5E2-4951-AE7D-B15EC657E35E}"/>
          </ac:inkMkLst>
        </pc:inkChg>
        <pc:inkChg chg="add mod">
          <ac:chgData name="viswanath gopalakrishnan" userId="0291d92d5a8006f9" providerId="LiveId" clId="{4853CFFF-2054-44D0-A0B3-E3F4999B6246}" dt="2020-09-10T06:59:07.507" v="2277"/>
          <ac:inkMkLst>
            <pc:docMk/>
            <pc:sldMk cId="2993309645" sldId="366"/>
            <ac:inkMk id="20" creationId="{FDC568F4-86E4-455A-AEA5-938CB9BF93C9}"/>
          </ac:inkMkLst>
        </pc:inkChg>
        <pc:inkChg chg="add mod">
          <ac:chgData name="viswanath gopalakrishnan" userId="0291d92d5a8006f9" providerId="LiveId" clId="{4853CFFF-2054-44D0-A0B3-E3F4999B6246}" dt="2020-09-10T06:59:07.507" v="2277"/>
          <ac:inkMkLst>
            <pc:docMk/>
            <pc:sldMk cId="2993309645" sldId="366"/>
            <ac:inkMk id="21" creationId="{6AE342E4-6119-48EB-B2A8-D45290603A55}"/>
          </ac:inkMkLst>
        </pc:inkChg>
        <pc:inkChg chg="add mod">
          <ac:chgData name="viswanath gopalakrishnan" userId="0291d92d5a8006f9" providerId="LiveId" clId="{4853CFFF-2054-44D0-A0B3-E3F4999B6246}" dt="2020-09-10T06:59:07.507" v="2277"/>
          <ac:inkMkLst>
            <pc:docMk/>
            <pc:sldMk cId="2993309645" sldId="366"/>
            <ac:inkMk id="23" creationId="{25F4E84A-8BFC-48F5-942E-0DD46A595D18}"/>
          </ac:inkMkLst>
        </pc:inkChg>
        <pc:inkChg chg="add mod">
          <ac:chgData name="viswanath gopalakrishnan" userId="0291d92d5a8006f9" providerId="LiveId" clId="{4853CFFF-2054-44D0-A0B3-E3F4999B6246}" dt="2020-09-10T06:59:07.507" v="2277"/>
          <ac:inkMkLst>
            <pc:docMk/>
            <pc:sldMk cId="2993309645" sldId="366"/>
            <ac:inkMk id="26" creationId="{C9F093EF-EAA4-4745-B40F-40624BCA91FB}"/>
          </ac:inkMkLst>
        </pc:inkChg>
        <pc:inkChg chg="add mod">
          <ac:chgData name="viswanath gopalakrishnan" userId="0291d92d5a8006f9" providerId="LiveId" clId="{4853CFFF-2054-44D0-A0B3-E3F4999B6246}" dt="2020-09-10T06:59:16.389" v="2289"/>
          <ac:inkMkLst>
            <pc:docMk/>
            <pc:sldMk cId="2993309645" sldId="366"/>
            <ac:inkMk id="31" creationId="{C4CB53DD-D65E-4A77-86C3-42CEBB413E4C}"/>
          </ac:inkMkLst>
        </pc:inkChg>
        <pc:inkChg chg="add mod">
          <ac:chgData name="viswanath gopalakrishnan" userId="0291d92d5a8006f9" providerId="LiveId" clId="{4853CFFF-2054-44D0-A0B3-E3F4999B6246}" dt="2020-09-10T06:59:16.389" v="2289"/>
          <ac:inkMkLst>
            <pc:docMk/>
            <pc:sldMk cId="2993309645" sldId="366"/>
            <ac:inkMk id="32" creationId="{7E8C8810-7F31-4C08-9B0A-57F638185C52}"/>
          </ac:inkMkLst>
        </pc:inkChg>
        <pc:inkChg chg="add mod">
          <ac:chgData name="viswanath gopalakrishnan" userId="0291d92d5a8006f9" providerId="LiveId" clId="{4853CFFF-2054-44D0-A0B3-E3F4999B6246}" dt="2020-09-10T06:59:16.389" v="2289"/>
          <ac:inkMkLst>
            <pc:docMk/>
            <pc:sldMk cId="2993309645" sldId="366"/>
            <ac:inkMk id="34" creationId="{0D9D9F22-816D-464A-999C-094A3D523AD7}"/>
          </ac:inkMkLst>
        </pc:inkChg>
        <pc:inkChg chg="add mod">
          <ac:chgData name="viswanath gopalakrishnan" userId="0291d92d5a8006f9" providerId="LiveId" clId="{4853CFFF-2054-44D0-A0B3-E3F4999B6246}" dt="2020-09-10T06:59:16.389" v="2289"/>
          <ac:inkMkLst>
            <pc:docMk/>
            <pc:sldMk cId="2993309645" sldId="366"/>
            <ac:inkMk id="35" creationId="{A6C31B31-8CAE-4F36-9019-70407FE6C014}"/>
          </ac:inkMkLst>
        </pc:inkChg>
        <pc:inkChg chg="add mod">
          <ac:chgData name="viswanath gopalakrishnan" userId="0291d92d5a8006f9" providerId="LiveId" clId="{4853CFFF-2054-44D0-A0B3-E3F4999B6246}" dt="2020-09-10T06:59:16.389" v="2289"/>
          <ac:inkMkLst>
            <pc:docMk/>
            <pc:sldMk cId="2993309645" sldId="366"/>
            <ac:inkMk id="39" creationId="{D0FC1C57-107E-4020-8561-5F81C3B3FB2A}"/>
          </ac:inkMkLst>
        </pc:inkChg>
        <pc:inkChg chg="add mod">
          <ac:chgData name="viswanath gopalakrishnan" userId="0291d92d5a8006f9" providerId="LiveId" clId="{4853CFFF-2054-44D0-A0B3-E3F4999B6246}" dt="2020-09-10T06:59:16.389" v="2289"/>
          <ac:inkMkLst>
            <pc:docMk/>
            <pc:sldMk cId="2993309645" sldId="366"/>
            <ac:inkMk id="40" creationId="{DC18AFC3-F1A5-46E1-ACB0-2FEEE6B4299C}"/>
          </ac:inkMkLst>
        </pc:inkChg>
        <pc:inkChg chg="add mod">
          <ac:chgData name="viswanath gopalakrishnan" userId="0291d92d5a8006f9" providerId="LiveId" clId="{4853CFFF-2054-44D0-A0B3-E3F4999B6246}" dt="2020-09-10T06:59:16.389" v="2289"/>
          <ac:inkMkLst>
            <pc:docMk/>
            <pc:sldMk cId="2993309645" sldId="366"/>
            <ac:inkMk id="41" creationId="{E06C541B-C1E6-418C-BD0F-456B183CC710}"/>
          </ac:inkMkLst>
        </pc:inkChg>
        <pc:inkChg chg="add mod">
          <ac:chgData name="viswanath gopalakrishnan" userId="0291d92d5a8006f9" providerId="LiveId" clId="{4853CFFF-2054-44D0-A0B3-E3F4999B6246}" dt="2020-09-10T06:59:16.389" v="2289"/>
          <ac:inkMkLst>
            <pc:docMk/>
            <pc:sldMk cId="2993309645" sldId="366"/>
            <ac:inkMk id="42" creationId="{2FFC8CDE-7C7E-42F8-9D84-1AD7B73D4FEB}"/>
          </ac:inkMkLst>
        </pc:inkChg>
        <pc:inkChg chg="add mod">
          <ac:chgData name="viswanath gopalakrishnan" userId="0291d92d5a8006f9" providerId="LiveId" clId="{4853CFFF-2054-44D0-A0B3-E3F4999B6246}" dt="2020-09-10T06:59:16.389" v="2289"/>
          <ac:inkMkLst>
            <pc:docMk/>
            <pc:sldMk cId="2993309645" sldId="366"/>
            <ac:inkMk id="43" creationId="{139F2A4B-A938-492F-B704-8C9DBF1983EE}"/>
          </ac:inkMkLst>
        </pc:inkChg>
        <pc:inkChg chg="add mod">
          <ac:chgData name="viswanath gopalakrishnan" userId="0291d92d5a8006f9" providerId="LiveId" clId="{4853CFFF-2054-44D0-A0B3-E3F4999B6246}" dt="2020-09-10T06:59:16.389" v="2289"/>
          <ac:inkMkLst>
            <pc:docMk/>
            <pc:sldMk cId="2993309645" sldId="366"/>
            <ac:inkMk id="45" creationId="{F36A450F-1B53-41F4-9D99-596FD8564EE0}"/>
          </ac:inkMkLst>
        </pc:inkChg>
        <pc:inkChg chg="add mod">
          <ac:chgData name="viswanath gopalakrishnan" userId="0291d92d5a8006f9" providerId="LiveId" clId="{4853CFFF-2054-44D0-A0B3-E3F4999B6246}" dt="2020-09-10T06:59:42.582" v="2293"/>
          <ac:inkMkLst>
            <pc:docMk/>
            <pc:sldMk cId="2993309645" sldId="366"/>
            <ac:inkMk id="47" creationId="{9C5A0A94-23CF-4EBF-BEE6-A00DF8C7F80B}"/>
          </ac:inkMkLst>
        </pc:inkChg>
        <pc:inkChg chg="add mod">
          <ac:chgData name="viswanath gopalakrishnan" userId="0291d92d5a8006f9" providerId="LiveId" clId="{4853CFFF-2054-44D0-A0B3-E3F4999B6246}" dt="2020-09-10T06:59:42.582" v="2293"/>
          <ac:inkMkLst>
            <pc:docMk/>
            <pc:sldMk cId="2993309645" sldId="366"/>
            <ac:inkMk id="48" creationId="{C79EB4E1-9C7E-4A86-B371-9BB1978691A1}"/>
          </ac:inkMkLst>
        </pc:inkChg>
        <pc:inkChg chg="add mod">
          <ac:chgData name="viswanath gopalakrishnan" userId="0291d92d5a8006f9" providerId="LiveId" clId="{4853CFFF-2054-44D0-A0B3-E3F4999B6246}" dt="2020-09-10T06:59:42.582" v="2293"/>
          <ac:inkMkLst>
            <pc:docMk/>
            <pc:sldMk cId="2993309645" sldId="366"/>
            <ac:inkMk id="49" creationId="{BF93FCEC-9570-4BF8-9479-E76AE4751517}"/>
          </ac:inkMkLst>
        </pc:inkChg>
        <pc:inkChg chg="add del">
          <ac:chgData name="viswanath gopalakrishnan" userId="0291d92d5a8006f9" providerId="LiveId" clId="{4853CFFF-2054-44D0-A0B3-E3F4999B6246}" dt="2020-09-10T07:03:49.896" v="2295" actId="478"/>
          <ac:inkMkLst>
            <pc:docMk/>
            <pc:sldMk cId="2993309645" sldId="366"/>
            <ac:inkMk id="52" creationId="{03D0FDEA-F641-4E9F-B989-E7ECE315A588}"/>
          </ac:inkMkLst>
        </pc:inkChg>
      </pc:sldChg>
      <pc:sldChg chg="new del">
        <pc:chgData name="viswanath gopalakrishnan" userId="0291d92d5a8006f9" providerId="LiveId" clId="{4853CFFF-2054-44D0-A0B3-E3F4999B6246}" dt="2020-09-09T03:56:47.241" v="1503" actId="47"/>
        <pc:sldMkLst>
          <pc:docMk/>
          <pc:sldMk cId="1660191501" sldId="367"/>
        </pc:sldMkLst>
      </pc:sldChg>
      <pc:sldChg chg="addSp delSp modSp add mod delAnim modAnim">
        <pc:chgData name="viswanath gopalakrishnan" userId="0291d92d5a8006f9" providerId="LiveId" clId="{4853CFFF-2054-44D0-A0B3-E3F4999B6246}" dt="2020-09-10T04:19:29.037" v="1968"/>
        <pc:sldMkLst>
          <pc:docMk/>
          <pc:sldMk cId="3560588018" sldId="368"/>
        </pc:sldMkLst>
        <pc:spChg chg="mod">
          <ac:chgData name="viswanath gopalakrishnan" userId="0291d92d5a8006f9" providerId="LiveId" clId="{4853CFFF-2054-44D0-A0B3-E3F4999B6246}" dt="2020-09-09T03:57:57.879" v="1551" actId="20577"/>
          <ac:spMkLst>
            <pc:docMk/>
            <pc:sldMk cId="3560588018" sldId="368"/>
            <ac:spMk id="2" creationId="{B1294D20-5533-481C-A381-BD921BBDA10F}"/>
          </ac:spMkLst>
        </pc:spChg>
        <pc:spChg chg="mod">
          <ac:chgData name="viswanath gopalakrishnan" userId="0291d92d5a8006f9" providerId="LiveId" clId="{4853CFFF-2054-44D0-A0B3-E3F4999B6246}" dt="2020-09-10T04:18:47.982" v="1965" actId="1076"/>
          <ac:spMkLst>
            <pc:docMk/>
            <pc:sldMk cId="3560588018" sldId="368"/>
            <ac:spMk id="3" creationId="{3DA30B3A-4E0E-488B-9528-48D495B3A477}"/>
          </ac:spMkLst>
        </pc:spChg>
        <pc:spChg chg="add mod">
          <ac:chgData name="viswanath gopalakrishnan" userId="0291d92d5a8006f9" providerId="LiveId" clId="{4853CFFF-2054-44D0-A0B3-E3F4999B6246}" dt="2020-09-10T04:18:47.982" v="1965" actId="1076"/>
          <ac:spMkLst>
            <pc:docMk/>
            <pc:sldMk cId="3560588018" sldId="368"/>
            <ac:spMk id="4" creationId="{E97811C8-D919-4323-9CD9-BFBCBA7F31A8}"/>
          </ac:spMkLst>
        </pc:spChg>
        <pc:spChg chg="del mod">
          <ac:chgData name="viswanath gopalakrishnan" userId="0291d92d5a8006f9" providerId="LiveId" clId="{4853CFFF-2054-44D0-A0B3-E3F4999B6246}" dt="2020-09-10T03:59:00.709" v="1916" actId="478"/>
          <ac:spMkLst>
            <pc:docMk/>
            <pc:sldMk cId="3560588018" sldId="368"/>
            <ac:spMk id="64" creationId="{C804A691-787E-4A50-9E32-CE6CE75D9751}"/>
          </ac:spMkLst>
        </pc:spChg>
        <pc:spChg chg="del mod">
          <ac:chgData name="viswanath gopalakrishnan" userId="0291d92d5a8006f9" providerId="LiveId" clId="{4853CFFF-2054-44D0-A0B3-E3F4999B6246}" dt="2020-09-10T03:59:00.709" v="1916" actId="478"/>
          <ac:spMkLst>
            <pc:docMk/>
            <pc:sldMk cId="3560588018" sldId="368"/>
            <ac:spMk id="66" creationId="{99F9941E-1C2A-4137-A231-544438090288}"/>
          </ac:spMkLst>
        </pc:spChg>
        <pc:spChg chg="del mod">
          <ac:chgData name="viswanath gopalakrishnan" userId="0291d92d5a8006f9" providerId="LiveId" clId="{4853CFFF-2054-44D0-A0B3-E3F4999B6246}" dt="2020-09-10T03:59:00.709" v="1916" actId="478"/>
          <ac:spMkLst>
            <pc:docMk/>
            <pc:sldMk cId="3560588018" sldId="368"/>
            <ac:spMk id="73" creationId="{7EEAACAB-008A-4ABB-B5EA-A553B00BF00B}"/>
          </ac:spMkLst>
        </pc:spChg>
        <pc:spChg chg="mod">
          <ac:chgData name="viswanath gopalakrishnan" userId="0291d92d5a8006f9" providerId="LiveId" clId="{4853CFFF-2054-44D0-A0B3-E3F4999B6246}" dt="2020-09-10T03:59:02.364" v="1917"/>
          <ac:spMkLst>
            <pc:docMk/>
            <pc:sldMk cId="3560588018" sldId="368"/>
            <ac:spMk id="75" creationId="{079FFF9E-7372-43E9-97B2-A043173CAEF6}"/>
          </ac:spMkLst>
        </pc:spChg>
        <pc:spChg chg="mod">
          <ac:chgData name="viswanath gopalakrishnan" userId="0291d92d5a8006f9" providerId="LiveId" clId="{4853CFFF-2054-44D0-A0B3-E3F4999B6246}" dt="2020-09-10T03:59:02.364" v="1917"/>
          <ac:spMkLst>
            <pc:docMk/>
            <pc:sldMk cId="3560588018" sldId="368"/>
            <ac:spMk id="76" creationId="{82E36325-313E-49A3-9E18-FCBEB9FB8B9C}"/>
          </ac:spMkLst>
        </pc:spChg>
        <pc:spChg chg="add mod">
          <ac:chgData name="viswanath gopalakrishnan" userId="0291d92d5a8006f9" providerId="LiveId" clId="{4853CFFF-2054-44D0-A0B3-E3F4999B6246}" dt="2020-09-10T04:18:39.232" v="1963" actId="164"/>
          <ac:spMkLst>
            <pc:docMk/>
            <pc:sldMk cId="3560588018" sldId="368"/>
            <ac:spMk id="77" creationId="{C8E4719B-F349-41A9-B3C8-348B0DBE7AAC}"/>
          </ac:spMkLst>
        </pc:spChg>
        <pc:spChg chg="mod">
          <ac:chgData name="viswanath gopalakrishnan" userId="0291d92d5a8006f9" providerId="LiveId" clId="{4853CFFF-2054-44D0-A0B3-E3F4999B6246}" dt="2020-09-10T04:18:39.232" v="1963" actId="164"/>
          <ac:spMkLst>
            <pc:docMk/>
            <pc:sldMk cId="3560588018" sldId="368"/>
            <ac:spMk id="96" creationId="{B9192D53-7346-4D71-8FC8-BBA51FAD5DEB}"/>
          </ac:spMkLst>
        </pc:spChg>
        <pc:spChg chg="mod">
          <ac:chgData name="viswanath gopalakrishnan" userId="0291d92d5a8006f9" providerId="LiveId" clId="{4853CFFF-2054-44D0-A0B3-E3F4999B6246}" dt="2020-09-10T04:18:39.232" v="1963" actId="164"/>
          <ac:spMkLst>
            <pc:docMk/>
            <pc:sldMk cId="3560588018" sldId="368"/>
            <ac:spMk id="101" creationId="{02CB7A58-20AA-4F89-896A-C27C1EE3B9E4}"/>
          </ac:spMkLst>
        </pc:spChg>
        <pc:grpChg chg="add mod">
          <ac:chgData name="viswanath gopalakrishnan" userId="0291d92d5a8006f9" providerId="LiveId" clId="{4853CFFF-2054-44D0-A0B3-E3F4999B6246}" dt="2020-09-10T04:18:13.852" v="1958" actId="164"/>
          <ac:grpSpMkLst>
            <pc:docMk/>
            <pc:sldMk cId="3560588018" sldId="368"/>
            <ac:grpSpMk id="5" creationId="{FE8D0FC3-C480-423C-A219-DD0F22810FB0}"/>
          </ac:grpSpMkLst>
        </pc:grpChg>
        <pc:grpChg chg="add mod">
          <ac:chgData name="viswanath gopalakrishnan" userId="0291d92d5a8006f9" providerId="LiveId" clId="{4853CFFF-2054-44D0-A0B3-E3F4999B6246}" dt="2020-09-10T04:18:39.232" v="1963" actId="164"/>
          <ac:grpSpMkLst>
            <pc:docMk/>
            <pc:sldMk cId="3560588018" sldId="368"/>
            <ac:grpSpMk id="6" creationId="{F3708F17-5809-452B-A175-77548C18B28F}"/>
          </ac:grpSpMkLst>
        </pc:grpChg>
        <pc:grpChg chg="del mod">
          <ac:chgData name="viswanath gopalakrishnan" userId="0291d92d5a8006f9" providerId="LiveId" clId="{4853CFFF-2054-44D0-A0B3-E3F4999B6246}" dt="2020-09-10T03:59:00.709" v="1916" actId="478"/>
          <ac:grpSpMkLst>
            <pc:docMk/>
            <pc:sldMk cId="3560588018" sldId="368"/>
            <ac:grpSpMk id="13" creationId="{67E7C689-794B-4CD5-B273-AE3452B926E0}"/>
          </ac:grpSpMkLst>
        </pc:grpChg>
        <pc:grpChg chg="mod">
          <ac:chgData name="viswanath gopalakrishnan" userId="0291d92d5a8006f9" providerId="LiveId" clId="{4853CFFF-2054-44D0-A0B3-E3F4999B6246}" dt="2020-09-10T04:18:13.852" v="1958" actId="164"/>
          <ac:grpSpMkLst>
            <pc:docMk/>
            <pc:sldMk cId="3560588018" sldId="368"/>
            <ac:grpSpMk id="52" creationId="{121A7A68-048A-4C03-A3A6-098CBB2F8C26}"/>
          </ac:grpSpMkLst>
        </pc:grpChg>
        <pc:grpChg chg="mod">
          <ac:chgData name="viswanath gopalakrishnan" userId="0291d92d5a8006f9" providerId="LiveId" clId="{4853CFFF-2054-44D0-A0B3-E3F4999B6246}" dt="2020-09-10T04:18:13.852" v="1958" actId="164"/>
          <ac:grpSpMkLst>
            <pc:docMk/>
            <pc:sldMk cId="3560588018" sldId="368"/>
            <ac:grpSpMk id="53" creationId="{24C6E4B4-45EC-4A36-82F3-D5B3A7DE1B5B}"/>
          </ac:grpSpMkLst>
        </pc:grpChg>
        <pc:grpChg chg="del mod">
          <ac:chgData name="viswanath gopalakrishnan" userId="0291d92d5a8006f9" providerId="LiveId" clId="{4853CFFF-2054-44D0-A0B3-E3F4999B6246}" dt="2020-09-10T03:59:56.072" v="1925" actId="478"/>
          <ac:grpSpMkLst>
            <pc:docMk/>
            <pc:sldMk cId="3560588018" sldId="368"/>
            <ac:grpSpMk id="55" creationId="{DD717AAC-8661-4501-94CC-700563775DA7}"/>
          </ac:grpSpMkLst>
        </pc:grpChg>
        <pc:grpChg chg="add mod">
          <ac:chgData name="viswanath gopalakrishnan" userId="0291d92d5a8006f9" providerId="LiveId" clId="{4853CFFF-2054-44D0-A0B3-E3F4999B6246}" dt="2020-09-10T04:18:39.232" v="1963" actId="164"/>
          <ac:grpSpMkLst>
            <pc:docMk/>
            <pc:sldMk cId="3560588018" sldId="368"/>
            <ac:grpSpMk id="63" creationId="{4A1DD59C-7FFB-4F81-91F2-72F48763C765}"/>
          </ac:grpSpMkLst>
        </pc:grpChg>
        <pc:grpChg chg="del mod">
          <ac:chgData name="viswanath gopalakrishnan" userId="0291d92d5a8006f9" providerId="LiveId" clId="{4853CFFF-2054-44D0-A0B3-E3F4999B6246}" dt="2020-09-10T03:59:00.709" v="1916" actId="478"/>
          <ac:grpSpMkLst>
            <pc:docMk/>
            <pc:sldMk cId="3560588018" sldId="368"/>
            <ac:grpSpMk id="68" creationId="{AB9EB078-AB31-4507-9E35-D9E770BB6841}"/>
          </ac:grpSpMkLst>
        </pc:grpChg>
        <pc:grpChg chg="mod">
          <ac:chgData name="viswanath gopalakrishnan" userId="0291d92d5a8006f9" providerId="LiveId" clId="{4853CFFF-2054-44D0-A0B3-E3F4999B6246}" dt="2020-09-10T04:18:39.232" v="1963" actId="164"/>
          <ac:grpSpMkLst>
            <pc:docMk/>
            <pc:sldMk cId="3560588018" sldId="368"/>
            <ac:grpSpMk id="93" creationId="{3F541585-A9DB-40E1-97AC-C73D890E1BE3}"/>
          </ac:grpSpMkLst>
        </pc:grpChg>
        <pc:grpChg chg="mod">
          <ac:chgData name="viswanath gopalakrishnan" userId="0291d92d5a8006f9" providerId="LiveId" clId="{4853CFFF-2054-44D0-A0B3-E3F4999B6246}" dt="2020-09-10T04:18:32.094" v="1962" actId="1076"/>
          <ac:grpSpMkLst>
            <pc:docMk/>
            <pc:sldMk cId="3560588018" sldId="368"/>
            <ac:grpSpMk id="127" creationId="{2B206720-E4CE-4C54-88BE-9B4DED0B6701}"/>
          </ac:grpSpMkLst>
        </pc:grpChg>
      </pc:sldChg>
      <pc:sldChg chg="addSp delSp modSp add mod ord delAnim modAnim">
        <pc:chgData name="viswanath gopalakrishnan" userId="0291d92d5a8006f9" providerId="LiveId" clId="{4853CFFF-2054-44D0-A0B3-E3F4999B6246}" dt="2020-09-09T14:36:09.942" v="1609"/>
        <pc:sldMkLst>
          <pc:docMk/>
          <pc:sldMk cId="3114743766" sldId="369"/>
        </pc:sldMkLst>
        <pc:spChg chg="add mod">
          <ac:chgData name="viswanath gopalakrishnan" userId="0291d92d5a8006f9" providerId="LiveId" clId="{4853CFFF-2054-44D0-A0B3-E3F4999B6246}" dt="2020-09-09T14:36:07.525" v="1607" actId="1076"/>
          <ac:spMkLst>
            <pc:docMk/>
            <pc:sldMk cId="3114743766" sldId="369"/>
            <ac:spMk id="4" creationId="{C4F398D2-F52B-41A0-ACEB-F2093CC8F57F}"/>
          </ac:spMkLst>
        </pc:spChg>
        <pc:spChg chg="del">
          <ac:chgData name="viswanath gopalakrishnan" userId="0291d92d5a8006f9" providerId="LiveId" clId="{4853CFFF-2054-44D0-A0B3-E3F4999B6246}" dt="2020-09-09T14:36:02.974" v="1605" actId="478"/>
          <ac:spMkLst>
            <pc:docMk/>
            <pc:sldMk cId="3114743766" sldId="369"/>
            <ac:spMk id="5" creationId="{ED8F4497-9D2C-4946-8BA6-865AFAF6C08B}"/>
          </ac:spMkLst>
        </pc:spChg>
      </pc:sldChg>
      <pc:sldChg chg="addSp modSp add mod modAnim">
        <pc:chgData name="viswanath gopalakrishnan" userId="0291d92d5a8006f9" providerId="LiveId" clId="{4853CFFF-2054-44D0-A0B3-E3F4999B6246}" dt="2020-09-10T04:30:44.507" v="2054" actId="20577"/>
        <pc:sldMkLst>
          <pc:docMk/>
          <pc:sldMk cId="3559769647" sldId="370"/>
        </pc:sldMkLst>
        <pc:spChg chg="add mod">
          <ac:chgData name="viswanath gopalakrishnan" userId="0291d92d5a8006f9" providerId="LiveId" clId="{4853CFFF-2054-44D0-A0B3-E3F4999B6246}" dt="2020-09-10T04:30:44.507" v="2054" actId="20577"/>
          <ac:spMkLst>
            <pc:docMk/>
            <pc:sldMk cId="3559769647" sldId="370"/>
            <ac:spMk id="58" creationId="{0E26A982-3B71-4B43-8D42-0243D813CD57}"/>
          </ac:spMkLst>
        </pc:spChg>
        <pc:spChg chg="mod">
          <ac:chgData name="viswanath gopalakrishnan" userId="0291d92d5a8006f9" providerId="LiveId" clId="{4853CFFF-2054-44D0-A0B3-E3F4999B6246}" dt="2020-09-10T04:28:06.096" v="2046"/>
          <ac:spMkLst>
            <pc:docMk/>
            <pc:sldMk cId="3559769647" sldId="370"/>
            <ac:spMk id="60" creationId="{EA44B8D8-EDFC-4DB5-9A4F-D35951F76728}"/>
          </ac:spMkLst>
        </pc:spChg>
        <pc:spChg chg="mod">
          <ac:chgData name="viswanath gopalakrishnan" userId="0291d92d5a8006f9" providerId="LiveId" clId="{4853CFFF-2054-44D0-A0B3-E3F4999B6246}" dt="2020-09-10T04:28:06.096" v="2046"/>
          <ac:spMkLst>
            <pc:docMk/>
            <pc:sldMk cId="3559769647" sldId="370"/>
            <ac:spMk id="61" creationId="{98F53181-81CE-43C5-9FEA-AF9E0738A93C}"/>
          </ac:spMkLst>
        </pc:spChg>
        <pc:spChg chg="mod">
          <ac:chgData name="viswanath gopalakrishnan" userId="0291d92d5a8006f9" providerId="LiveId" clId="{4853CFFF-2054-44D0-A0B3-E3F4999B6246}" dt="2020-09-10T03:27:35.415" v="1701" actId="20577"/>
          <ac:spMkLst>
            <pc:docMk/>
            <pc:sldMk cId="3559769647" sldId="370"/>
            <ac:spMk id="132" creationId="{2C28DEF6-162B-40DB-83C0-56B538604A71}"/>
          </ac:spMkLst>
        </pc:spChg>
        <pc:spChg chg="mod">
          <ac:chgData name="viswanath gopalakrishnan" userId="0291d92d5a8006f9" providerId="LiveId" clId="{4853CFFF-2054-44D0-A0B3-E3F4999B6246}" dt="2020-09-10T03:27:39.585" v="1702" actId="113"/>
          <ac:spMkLst>
            <pc:docMk/>
            <pc:sldMk cId="3559769647" sldId="370"/>
            <ac:spMk id="133" creationId="{FD4B2F5F-FFCC-4F56-A4C1-20AF13CD349F}"/>
          </ac:spMkLst>
        </pc:spChg>
        <pc:spChg chg="mod">
          <ac:chgData name="viswanath gopalakrishnan" userId="0291d92d5a8006f9" providerId="LiveId" clId="{4853CFFF-2054-44D0-A0B3-E3F4999B6246}" dt="2020-09-10T03:27:35.415" v="1701" actId="20577"/>
          <ac:spMkLst>
            <pc:docMk/>
            <pc:sldMk cId="3559769647" sldId="370"/>
            <ac:spMk id="158" creationId="{C9727BA5-A860-4118-80DC-462B2D65DC96}"/>
          </ac:spMkLst>
        </pc:spChg>
        <pc:spChg chg="mod">
          <ac:chgData name="viswanath gopalakrishnan" userId="0291d92d5a8006f9" providerId="LiveId" clId="{4853CFFF-2054-44D0-A0B3-E3F4999B6246}" dt="2020-09-10T03:27:35.415" v="1701" actId="20577"/>
          <ac:spMkLst>
            <pc:docMk/>
            <pc:sldMk cId="3559769647" sldId="370"/>
            <ac:spMk id="161" creationId="{CE580315-010D-48D1-94D2-7797C7AE0246}"/>
          </ac:spMkLst>
        </pc:spChg>
        <pc:grpChg chg="mod">
          <ac:chgData name="viswanath gopalakrishnan" userId="0291d92d5a8006f9" providerId="LiveId" clId="{4853CFFF-2054-44D0-A0B3-E3F4999B6246}" dt="2020-09-10T03:27:35.415" v="1701" actId="20577"/>
          <ac:grpSpMkLst>
            <pc:docMk/>
            <pc:sldMk cId="3559769647" sldId="370"/>
            <ac:grpSpMk id="9" creationId="{D849FB1D-4337-4F2E-8DD1-1D48DBE6673A}"/>
          </ac:grpSpMkLst>
        </pc:grpChg>
        <pc:grpChg chg="mod">
          <ac:chgData name="viswanath gopalakrishnan" userId="0291d92d5a8006f9" providerId="LiveId" clId="{4853CFFF-2054-44D0-A0B3-E3F4999B6246}" dt="2020-09-10T03:27:35.415" v="1701" actId="20577"/>
          <ac:grpSpMkLst>
            <pc:docMk/>
            <pc:sldMk cId="3559769647" sldId="370"/>
            <ac:grpSpMk id="12" creationId="{D7C75D14-878F-4F7F-BF59-8140F6AD25F7}"/>
          </ac:grpSpMkLst>
        </pc:grpChg>
        <pc:grpChg chg="add mod">
          <ac:chgData name="viswanath gopalakrishnan" userId="0291d92d5a8006f9" providerId="LiveId" clId="{4853CFFF-2054-44D0-A0B3-E3F4999B6246}" dt="2020-09-10T04:28:08.441" v="2047" actId="1076"/>
          <ac:grpSpMkLst>
            <pc:docMk/>
            <pc:sldMk cId="3559769647" sldId="370"/>
            <ac:grpSpMk id="59" creationId="{CD19C2D2-0EF5-41FC-96CD-96B974B23CA5}"/>
          </ac:grpSpMkLst>
        </pc:grpChg>
      </pc:sldChg>
      <pc:sldChg chg="addSp delSp modSp new mod">
        <pc:chgData name="viswanath gopalakrishnan" userId="0291d92d5a8006f9" providerId="LiveId" clId="{4853CFFF-2054-44D0-A0B3-E3F4999B6246}" dt="2020-09-10T03:52:10.170" v="1872" actId="1076"/>
        <pc:sldMkLst>
          <pc:docMk/>
          <pc:sldMk cId="660298787" sldId="371"/>
        </pc:sldMkLst>
        <pc:spChg chg="del">
          <ac:chgData name="viswanath gopalakrishnan" userId="0291d92d5a8006f9" providerId="LiveId" clId="{4853CFFF-2054-44D0-A0B3-E3F4999B6246}" dt="2020-09-10T03:52:00.153" v="1861" actId="478"/>
          <ac:spMkLst>
            <pc:docMk/>
            <pc:sldMk cId="660298787" sldId="371"/>
            <ac:spMk id="2" creationId="{A7F0DD8B-AAEA-463E-A72E-C1F506EBA96B}"/>
          </ac:spMkLst>
        </pc:spChg>
        <pc:spChg chg="del">
          <ac:chgData name="viswanath gopalakrishnan" userId="0291d92d5a8006f9" providerId="LiveId" clId="{4853CFFF-2054-44D0-A0B3-E3F4999B6246}" dt="2020-09-10T03:52:00.153" v="1861" actId="478"/>
          <ac:spMkLst>
            <pc:docMk/>
            <pc:sldMk cId="660298787" sldId="371"/>
            <ac:spMk id="3" creationId="{A57D66B0-933D-4A06-AD85-95B73F1E63C4}"/>
          </ac:spMkLst>
        </pc:spChg>
        <pc:spChg chg="add mod">
          <ac:chgData name="viswanath gopalakrishnan" userId="0291d92d5a8006f9" providerId="LiveId" clId="{4853CFFF-2054-44D0-A0B3-E3F4999B6246}" dt="2020-09-10T03:52:10.170" v="1872" actId="1076"/>
          <ac:spMkLst>
            <pc:docMk/>
            <pc:sldMk cId="660298787" sldId="371"/>
            <ac:spMk id="4" creationId="{D7D6D7C9-2468-4CB1-9312-A85D7D336E2C}"/>
          </ac:spMkLst>
        </pc:spChg>
      </pc:sldChg>
      <pc:sldChg chg="delSp add mod">
        <pc:chgData name="viswanath gopalakrishnan" userId="0291d92d5a8006f9" providerId="LiveId" clId="{4853CFFF-2054-44D0-A0B3-E3F4999B6246}" dt="2020-09-10T07:06:25.470" v="2297" actId="478"/>
        <pc:sldMkLst>
          <pc:docMk/>
          <pc:sldMk cId="2353391955" sldId="372"/>
        </pc:sldMkLst>
        <pc:spChg chg="del">
          <ac:chgData name="viswanath gopalakrishnan" userId="0291d92d5a8006f9" providerId="LiveId" clId="{4853CFFF-2054-44D0-A0B3-E3F4999B6246}" dt="2020-09-10T07:06:25.470" v="2297" actId="478"/>
          <ac:spMkLst>
            <pc:docMk/>
            <pc:sldMk cId="2353391955" sldId="372"/>
            <ac:spMk id="4" creationId="{D7D6D7C9-2468-4CB1-9312-A85D7D336E2C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2T06:27:50.0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2T06:27:52.3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2T06:27:53.7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0T06:59:40.1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0T06:59:40.8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0T06:59:41.5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E0147-5A89-4FE2-B938-2B9EC6D9261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A8737-062A-430E-91CE-4813D157A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588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061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/>
                  <a:t>write and explain meaning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/>
                  <a:t>write and explain meaning of  </a:t>
                </a:r>
                <a:r>
                  <a:rPr lang="en-US" i="0">
                    <a:latin typeface="Cambria Math" panose="02040503050406030204" pitchFamily="18" charset="0"/>
                  </a:rPr>
                  <a:t>𝑎_1,〖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𝑎〗_2,〖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𝑎〗_3…〖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𝑎〗_𝑚∈ℝ^𝑛</a:t>
                </a:r>
                <a:r>
                  <a:rPr lang="en-US" dirty="0"/>
                  <a:t> 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955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Rank of A is the number of linearly independent column vectors in the matrix.</a:t>
                </a:r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/>
                  <a:t>write and explain meaning of  </a:t>
                </a:r>
                <a:r>
                  <a:rPr lang="en-US" i="0">
                    <a:latin typeface="Cambria Math" panose="02040503050406030204" pitchFamily="18" charset="0"/>
                  </a:rPr>
                  <a:t>𝑎_1,〖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𝑎〗_2,〖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𝑎〗_3…〖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𝑎〗_𝑚∈ℝ^𝑛</a:t>
                </a:r>
                <a:r>
                  <a:rPr lang="en-US" dirty="0"/>
                  <a:t> 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291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/>
                  <a:t>First Column of A is sampled by the first column of I. Consider this as multiple matrix-vector multiplications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/>
                  <a:t>write and explain meaning of  </a:t>
                </a:r>
                <a:r>
                  <a:rPr lang="en-US" i="0">
                    <a:latin typeface="Cambria Math" panose="02040503050406030204" pitchFamily="18" charset="0"/>
                  </a:rPr>
                  <a:t>𝑎_1,〖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𝑎〗_2,〖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𝑎〗_3…〖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𝑎〗_𝑚∈ℝ^𝑛</a:t>
                </a:r>
                <a:r>
                  <a:rPr lang="en-US" dirty="0"/>
                  <a:t> 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552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/>
                  <a:t>write and explain meaning of  </a:t>
                </a:r>
                <a:r>
                  <a:rPr lang="en-US" i="0">
                    <a:latin typeface="Cambria Math" panose="02040503050406030204" pitchFamily="18" charset="0"/>
                  </a:rPr>
                  <a:t>𝑎_1,〖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𝑎〗_2,〖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𝑎〗_3…〖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𝑎〗_𝑚∈ℝ^𝑛</a:t>
                </a:r>
                <a:r>
                  <a:rPr lang="en-US" dirty="0"/>
                  <a:t> 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615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/>
                  <a:t>write and explain meaning of  </a:t>
                </a:r>
                <a:r>
                  <a:rPr lang="en-US" i="0">
                    <a:latin typeface="Cambria Math" panose="02040503050406030204" pitchFamily="18" charset="0"/>
                  </a:rPr>
                  <a:t>𝑎_1,〖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𝑎〗_2,〖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𝑎〗_3…〖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𝑎〗_𝑚∈ℝ^𝑛</a:t>
                </a:r>
                <a:r>
                  <a:rPr lang="en-US" dirty="0"/>
                  <a:t> 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918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/>
                  <a:t>write and explain meaning of  </a:t>
                </a:r>
                <a:r>
                  <a:rPr lang="en-US" i="0">
                    <a:latin typeface="Cambria Math" panose="02040503050406030204" pitchFamily="18" charset="0"/>
                  </a:rPr>
                  <a:t>𝑎_1,〖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𝑎〗_2,〖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𝑎〗_3…〖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𝑎〗_𝑚∈ℝ^𝑛</a:t>
                </a:r>
                <a:r>
                  <a:rPr lang="en-US" dirty="0"/>
                  <a:t> 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202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/>
                  <a:t>write and explain meaning of  </a:t>
                </a:r>
                <a:r>
                  <a:rPr lang="en-US" i="0">
                    <a:latin typeface="Cambria Math" panose="02040503050406030204" pitchFamily="18" charset="0"/>
                  </a:rPr>
                  <a:t>𝑎_1,〖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𝑎〗_2,〖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𝑎〗_3…〖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𝑎〗_𝑚∈ℝ^𝑛</a:t>
                </a:r>
                <a:r>
                  <a:rPr lang="en-US" dirty="0"/>
                  <a:t> 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826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2249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021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/>
                <a:r>
                  <a:rPr lang="en-US" sz="1800" b="0" i="0" u="none" strike="noStrike" baseline="0" dirty="0">
                    <a:latin typeface="CMR10"/>
                  </a:rPr>
                  <a:t>This agrees with our </a:t>
                </a:r>
                <a:r>
                  <a:rPr lang="en-US" sz="1800" b="0" i="0" u="none" strike="noStrike" baseline="0" dirty="0" err="1">
                    <a:latin typeface="CMR10"/>
                  </a:rPr>
                  <a:t>denition</a:t>
                </a:r>
                <a:r>
                  <a:rPr lang="en-US" sz="1800" b="0" i="0" u="none" strike="noStrike" baseline="0" dirty="0">
                    <a:latin typeface="CMR10"/>
                  </a:rPr>
                  <a:t> for vectors when </a:t>
                </a:r>
                <a:r>
                  <a:rPr lang="en-US" sz="1800" b="0" i="0" u="none" strike="noStrike" baseline="0" dirty="0">
                    <a:latin typeface="CMMI10"/>
                  </a:rPr>
                  <a:t>A </a:t>
                </a:r>
                <a:r>
                  <a:rPr lang="en-US" sz="1800" b="0" i="0" u="none" strike="noStrike" baseline="0" dirty="0">
                    <a:latin typeface="CMR10"/>
                  </a:rPr>
                  <a:t>is a vector, </a:t>
                </a:r>
                <a:r>
                  <a:rPr lang="en-US" sz="1800" b="0" i="0" u="none" strike="noStrike" baseline="0" dirty="0">
                    <a:latin typeface="CMTI10"/>
                  </a:rPr>
                  <a:t>i.e.</a:t>
                </a:r>
                <a:r>
                  <a:rPr lang="en-US" sz="1800" b="0" i="0" u="none" strike="noStrike" baseline="0" dirty="0">
                    <a:latin typeface="CMR10"/>
                  </a:rPr>
                  <a:t>, </a:t>
                </a:r>
                <a:r>
                  <a:rPr lang="en-US" sz="1800" b="0" i="0" u="none" strike="noStrike" baseline="0" dirty="0">
                    <a:latin typeface="CMMI10"/>
                  </a:rPr>
                  <a:t>n </a:t>
                </a:r>
                <a:r>
                  <a:rPr lang="en-US" sz="1800" b="0" i="0" u="none" strike="noStrike" baseline="0" dirty="0">
                    <a:latin typeface="CMR10"/>
                  </a:rPr>
                  <a:t>= 1. The</a:t>
                </a:r>
              </a:p>
              <a:p>
                <a:pPr algn="l"/>
                <a:r>
                  <a:rPr lang="en-US" sz="1800" b="0" i="0" u="none" strike="noStrike" baseline="0" dirty="0">
                    <a:latin typeface="CMR10"/>
                  </a:rPr>
                  <a:t>norm of an </a:t>
                </a:r>
                <a:r>
                  <a:rPr lang="en-US" sz="1800" b="0" i="0" u="none" strike="noStrike" baseline="0" dirty="0">
                    <a:latin typeface="CMMI10"/>
                  </a:rPr>
                  <a:t>m </a:t>
                </a:r>
                <a:r>
                  <a:rPr lang="en-US" sz="1800" b="0" i="0" u="none" strike="noStrike" baseline="0" dirty="0">
                    <a:latin typeface="CMSY10"/>
                  </a:rPr>
                  <a:t> </a:t>
                </a:r>
                <a:r>
                  <a:rPr lang="en-US" sz="1800" b="0" i="0" u="none" strike="noStrike" baseline="0" dirty="0">
                    <a:latin typeface="CMMI10"/>
                  </a:rPr>
                  <a:t>n </a:t>
                </a:r>
                <a:r>
                  <a:rPr lang="en-US" sz="1800" b="0" i="0" u="none" strike="noStrike" baseline="0" dirty="0">
                    <a:latin typeface="CMR10"/>
                  </a:rPr>
                  <a:t>matrix is the norm of an </a:t>
                </a:r>
                <a:r>
                  <a:rPr lang="en-US" sz="1800" b="0" i="0" u="none" strike="noStrike" baseline="0" dirty="0" err="1">
                    <a:latin typeface="CMMI10"/>
                  </a:rPr>
                  <a:t>mn</a:t>
                </a:r>
                <a:r>
                  <a:rPr lang="en-US" sz="1800" b="0" i="0" u="none" strike="noStrike" baseline="0" dirty="0">
                    <a:latin typeface="CMR10"/>
                  </a:rPr>
                  <a:t>-vector formed from the entries of</a:t>
                </a:r>
              </a:p>
              <a:p>
                <a:pPr algn="l"/>
                <a:r>
                  <a:rPr lang="en-US" sz="1800" b="0" i="0" u="none" strike="noStrike" baseline="0" dirty="0">
                    <a:latin typeface="CMR10"/>
                  </a:rPr>
                  <a:t>the matrix (in any order). Like the vector norm, the matrix norm is a quantitative</a:t>
                </a:r>
              </a:p>
              <a:p>
                <a:pPr algn="l"/>
                <a:r>
                  <a:rPr lang="en-US" sz="1800" b="0" i="0" u="none" strike="noStrike" baseline="0" dirty="0">
                    <a:latin typeface="CMR10"/>
                  </a:rPr>
                  <a:t>measure of the magnitude of a matrix. In some applications it is more natural</a:t>
                </a:r>
              </a:p>
              <a:p>
                <a:pPr algn="l"/>
                <a:r>
                  <a:rPr lang="en-US" sz="1800" b="0" i="0" u="none" strike="noStrike" baseline="0" dirty="0">
                    <a:latin typeface="CMR10"/>
                  </a:rPr>
                  <a:t>to use the RMS values of the matrix entries, </a:t>
                </a:r>
                <a:r>
                  <a:rPr lang="en-US" sz="1800" b="0" i="0" u="none" strike="noStrike" baseline="0" dirty="0" err="1">
                    <a:latin typeface="CMSY10"/>
                  </a:rPr>
                  <a:t>k</a:t>
                </a:r>
                <a:r>
                  <a:rPr lang="en-US" sz="1800" b="0" i="0" u="none" strike="noStrike" baseline="0" dirty="0" err="1">
                    <a:latin typeface="CMMI10"/>
                  </a:rPr>
                  <a:t>A</a:t>
                </a:r>
                <a:r>
                  <a:rPr lang="en-US" sz="1800" b="0" i="0" u="none" strike="noStrike" baseline="0" dirty="0" err="1">
                    <a:latin typeface="CMSY10"/>
                  </a:rPr>
                  <a:t>k</a:t>
                </a:r>
                <a:r>
                  <a:rPr lang="en-US" sz="1800" b="0" i="0" u="none" strike="noStrike" baseline="0" dirty="0">
                    <a:latin typeface="CMMI10"/>
                  </a:rPr>
                  <a:t>=</a:t>
                </a:r>
                <a:r>
                  <a:rPr lang="en-US" sz="1800" b="0" i="0" u="none" strike="noStrike" baseline="0" dirty="0" err="1">
                    <a:latin typeface="CMSY10"/>
                  </a:rPr>
                  <a:t>p</a:t>
                </a:r>
                <a:r>
                  <a:rPr lang="en-US" sz="1800" b="0" i="0" u="none" strike="noStrike" baseline="0" dirty="0" err="1">
                    <a:latin typeface="CMMI10"/>
                  </a:rPr>
                  <a:t>mn</a:t>
                </a:r>
                <a:r>
                  <a:rPr lang="en-US" sz="1800" b="0" i="0" u="none" strike="noStrike" baseline="0" dirty="0">
                    <a:latin typeface="CMR10"/>
                  </a:rPr>
                  <a:t>, as a measure of matrix</a:t>
                </a:r>
              </a:p>
              <a:p>
                <a:pPr algn="l"/>
                <a:r>
                  <a:rPr lang="en-US" sz="1800" b="0" i="0" u="none" strike="noStrike" baseline="0" dirty="0">
                    <a:latin typeface="CMR10"/>
                  </a:rPr>
                  <a:t>size. The RMS value of the matrix entries tells us the typical size of the entries,</a:t>
                </a:r>
              </a:p>
              <a:p>
                <a:pPr algn="l"/>
                <a:r>
                  <a:rPr lang="en-US" sz="1800" b="0" i="0" u="none" strike="noStrike" baseline="0" dirty="0">
                    <a:latin typeface="CMR10"/>
                  </a:rPr>
                  <a:t>independent of the matrix dimensions.</a:t>
                </a:r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/>
                  <a:t>write and explain meaning of  </a:t>
                </a:r>
                <a:r>
                  <a:rPr lang="en-US" i="0">
                    <a:latin typeface="Cambria Math" panose="02040503050406030204" pitchFamily="18" charset="0"/>
                  </a:rPr>
                  <a:t>𝑎_1,〖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𝑎〗_2,〖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𝑎〗_3…〖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𝑎〗_𝑚∈ℝ^𝑛</a:t>
                </a:r>
                <a:r>
                  <a:rPr lang="en-US" dirty="0"/>
                  <a:t> 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289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/>
                  <a:t>write and explain meaning of  </a:t>
                </a:r>
                <a:r>
                  <a:rPr lang="en-US" i="0">
                    <a:latin typeface="Cambria Math" panose="02040503050406030204" pitchFamily="18" charset="0"/>
                  </a:rPr>
                  <a:t>𝑎_1,〖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𝑎〗_2,〖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𝑎〗_3…〖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𝑎〗_𝑚∈ℝ^𝑛</a:t>
                </a:r>
                <a:r>
                  <a:rPr lang="en-US" dirty="0"/>
                  <a:t> 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679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/>
                  <a:t>Slicing in python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/>
                  <a:t>write and explain meaning of  </a:t>
                </a:r>
                <a:r>
                  <a:rPr lang="en-US" i="0">
                    <a:latin typeface="Cambria Math" panose="02040503050406030204" pitchFamily="18" charset="0"/>
                  </a:rPr>
                  <a:t>𝑎_1,〖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𝑎〗_2,〖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𝑎〗_3…〖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𝑎〗_𝑚∈ℝ^𝑛</a:t>
                </a:r>
                <a:r>
                  <a:rPr lang="en-US" dirty="0"/>
                  <a:t> 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742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/>
                  <a:t>Slicing in python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/>
                  <a:t>write and explain meaning of  </a:t>
                </a:r>
                <a:r>
                  <a:rPr lang="en-US" i="0">
                    <a:latin typeface="Cambria Math" panose="02040503050406030204" pitchFamily="18" charset="0"/>
                  </a:rPr>
                  <a:t>𝑎_1,〖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𝑎〗_2,〖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𝑎〗_3…〖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𝑎〗_𝑚∈ℝ^𝑛</a:t>
                </a:r>
                <a:r>
                  <a:rPr lang="en-US" dirty="0"/>
                  <a:t> 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817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/>
                  <a:t>Slicing in python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/>
                  <a:t>write and explain meaning of  </a:t>
                </a:r>
                <a:r>
                  <a:rPr lang="en-US" i="0">
                    <a:latin typeface="Cambria Math" panose="02040503050406030204" pitchFamily="18" charset="0"/>
                  </a:rPr>
                  <a:t>𝑎_1,〖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𝑎〗_2,〖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𝑎〗_3…〖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𝑎〗_𝑚∈ℝ^𝑛</a:t>
                </a:r>
                <a:r>
                  <a:rPr lang="en-US" dirty="0"/>
                  <a:t> 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679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Matrix is Identical to the notion of a linear function: </a:t>
                </a:r>
              </a:p>
              <a:p>
                <a:pPr algn="l"/>
                <a:r>
                  <a:rPr lang="en-US" sz="1800" b="0" i="0" u="none" strike="noStrike" baseline="0" dirty="0">
                    <a:latin typeface="CMSY10"/>
                  </a:rPr>
                  <a:t> </a:t>
                </a:r>
                <a:r>
                  <a:rPr lang="en-US" sz="1800" b="0" i="0" u="none" strike="noStrike" baseline="0" dirty="0">
                    <a:latin typeface="CMR10"/>
                  </a:rPr>
                  <a:t>If </a:t>
                </a:r>
                <a:r>
                  <a:rPr lang="en-US" sz="1800" b="0" i="0" u="none" strike="noStrike" baseline="0" dirty="0">
                    <a:latin typeface="CMMI10"/>
                  </a:rPr>
                  <a:t>A</a:t>
                </a:r>
                <a:r>
                  <a:rPr lang="en-US" sz="1800" b="0" i="0" u="none" strike="noStrike" baseline="0" dirty="0">
                    <a:latin typeface="CMR7"/>
                  </a:rPr>
                  <a:t>23 </a:t>
                </a:r>
                <a:r>
                  <a:rPr lang="en-US" sz="1800" b="0" i="0" u="none" strike="noStrike" baseline="0" dirty="0">
                    <a:latin typeface="CMR10"/>
                  </a:rPr>
                  <a:t>is positive and large, then </a:t>
                </a:r>
                <a:r>
                  <a:rPr lang="en-US" sz="1800" b="0" i="0" u="none" strike="noStrike" baseline="0" dirty="0">
                    <a:latin typeface="CMMI10"/>
                  </a:rPr>
                  <a:t>y</a:t>
                </a:r>
                <a:r>
                  <a:rPr lang="en-US" sz="1800" b="0" i="0" u="none" strike="noStrike" baseline="0" dirty="0">
                    <a:latin typeface="CMR7"/>
                  </a:rPr>
                  <a:t>2 </a:t>
                </a:r>
                <a:r>
                  <a:rPr lang="en-US" sz="1800" b="0" i="0" u="none" strike="noStrike" baseline="0" dirty="0">
                    <a:latin typeface="CMR10"/>
                  </a:rPr>
                  <a:t>depends strongly on </a:t>
                </a:r>
                <a:r>
                  <a:rPr lang="en-US" sz="1800" b="0" i="0" u="none" strike="noStrike" baseline="0" dirty="0">
                    <a:latin typeface="CMMI10"/>
                  </a:rPr>
                  <a:t>x</a:t>
                </a:r>
                <a:r>
                  <a:rPr lang="en-US" sz="1800" b="0" i="0" u="none" strike="noStrike" baseline="0" dirty="0">
                    <a:latin typeface="CMR7"/>
                  </a:rPr>
                  <a:t>3</a:t>
                </a:r>
                <a:r>
                  <a:rPr lang="en-US" sz="1800" b="0" i="0" u="none" strike="noStrike" baseline="0" dirty="0">
                    <a:latin typeface="CMR10"/>
                  </a:rPr>
                  <a:t>, and increases as</a:t>
                </a:r>
              </a:p>
              <a:p>
                <a:pPr algn="l"/>
                <a:r>
                  <a:rPr lang="en-US" sz="1800" b="0" i="0" u="none" strike="noStrike" baseline="0" dirty="0">
                    <a:latin typeface="CMMI10"/>
                  </a:rPr>
                  <a:t>x</a:t>
                </a:r>
                <a:r>
                  <a:rPr lang="en-US" sz="1800" b="0" i="0" u="none" strike="noStrike" baseline="0" dirty="0">
                    <a:latin typeface="CMR7"/>
                  </a:rPr>
                  <a:t>3 </a:t>
                </a:r>
                <a:r>
                  <a:rPr lang="en-US" sz="1800" b="0" i="0" u="none" strike="noStrike" baseline="0" dirty="0">
                    <a:latin typeface="CMR10"/>
                  </a:rPr>
                  <a:t>increases.</a:t>
                </a:r>
              </a:p>
              <a:p>
                <a:pPr algn="l"/>
                <a:r>
                  <a:rPr lang="en-US" sz="1800" b="0" i="0" u="none" strike="noStrike" baseline="0" dirty="0">
                    <a:latin typeface="CMSY10"/>
                  </a:rPr>
                  <a:t> </a:t>
                </a:r>
                <a:r>
                  <a:rPr lang="en-US" sz="1800" b="0" i="0" u="none" strike="noStrike" baseline="0" dirty="0">
                    <a:latin typeface="CMR10"/>
                  </a:rPr>
                  <a:t>If </a:t>
                </a:r>
                <a:r>
                  <a:rPr lang="en-US" sz="1800" b="0" i="0" u="none" strike="noStrike" baseline="0" dirty="0">
                    <a:latin typeface="CMMI10"/>
                  </a:rPr>
                  <a:t>A</a:t>
                </a:r>
                <a:r>
                  <a:rPr lang="en-US" sz="1800" b="0" i="0" u="none" strike="noStrike" baseline="0" dirty="0">
                    <a:latin typeface="CMR7"/>
                  </a:rPr>
                  <a:t>32 </a:t>
                </a:r>
                <a:r>
                  <a:rPr lang="en-US" sz="1800" b="0" i="0" u="none" strike="noStrike" baseline="0" dirty="0">
                    <a:latin typeface="CMR10"/>
                  </a:rPr>
                  <a:t>is much larger than the other entries in the third row of </a:t>
                </a:r>
                <a:r>
                  <a:rPr lang="en-US" sz="1800" b="0" i="0" u="none" strike="noStrike" baseline="0" dirty="0">
                    <a:latin typeface="CMMI10"/>
                  </a:rPr>
                  <a:t>A</a:t>
                </a:r>
                <a:r>
                  <a:rPr lang="en-US" sz="1800" b="0" i="0" u="none" strike="noStrike" baseline="0" dirty="0">
                    <a:latin typeface="CMR10"/>
                  </a:rPr>
                  <a:t>, then </a:t>
                </a:r>
                <a:r>
                  <a:rPr lang="en-US" sz="1800" b="0" i="0" u="none" strike="noStrike" baseline="0" dirty="0">
                    <a:latin typeface="CMMI10"/>
                  </a:rPr>
                  <a:t>y</a:t>
                </a:r>
                <a:r>
                  <a:rPr lang="en-US" sz="1800" b="0" i="0" u="none" strike="noStrike" baseline="0" dirty="0">
                    <a:latin typeface="CMR7"/>
                  </a:rPr>
                  <a:t>3</a:t>
                </a:r>
              </a:p>
              <a:p>
                <a:pPr algn="l"/>
                <a:r>
                  <a:rPr lang="en-US" sz="1800" b="0" i="0" u="none" strike="noStrike" baseline="0" dirty="0">
                    <a:latin typeface="CMR10"/>
                  </a:rPr>
                  <a:t>depends much more on </a:t>
                </a:r>
                <a:r>
                  <a:rPr lang="en-US" sz="1800" b="0" i="0" u="none" strike="noStrike" baseline="0" dirty="0">
                    <a:latin typeface="CMMI10"/>
                  </a:rPr>
                  <a:t>x</a:t>
                </a:r>
                <a:r>
                  <a:rPr lang="en-US" sz="1800" b="0" i="0" u="none" strike="noStrike" baseline="0" dirty="0">
                    <a:latin typeface="CMR7"/>
                  </a:rPr>
                  <a:t>2 </a:t>
                </a:r>
                <a:r>
                  <a:rPr lang="en-US" sz="1800" b="0" i="0" u="none" strike="noStrike" baseline="0" dirty="0">
                    <a:latin typeface="CMR10"/>
                  </a:rPr>
                  <a:t>than the other inputs.</a:t>
                </a:r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/>
                  <a:t>write and explain meaning of  </a:t>
                </a:r>
                <a:r>
                  <a:rPr lang="en-US" i="0">
                    <a:latin typeface="Cambria Math" panose="02040503050406030204" pitchFamily="18" charset="0"/>
                  </a:rPr>
                  <a:t>𝑎_1,〖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𝑎〗_2,〖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𝑎〗_3…〖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𝑎〗_𝑚∈ℝ^𝑛</a:t>
                </a:r>
                <a:r>
                  <a:rPr lang="en-US" dirty="0"/>
                  <a:t> 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3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Matrix is Identical to the notion of a linear function: </a:t>
            </a:r>
          </a:p>
          <a:p>
            <a:pPr algn="l"/>
            <a:r>
              <a:rPr lang="en-US" sz="1800" b="0" i="0" u="none" strike="noStrike" baseline="0" dirty="0">
                <a:latin typeface="CMSY10"/>
              </a:rPr>
              <a:t> </a:t>
            </a:r>
            <a:r>
              <a:rPr lang="en-US" sz="1800" b="0" i="0" u="none" strike="noStrike" baseline="0" dirty="0">
                <a:latin typeface="CMR10"/>
              </a:rPr>
              <a:t>If </a:t>
            </a:r>
            <a:r>
              <a:rPr lang="en-US" sz="1800" b="0" i="0" u="none" strike="noStrike" baseline="0" dirty="0">
                <a:latin typeface="CMMI10"/>
              </a:rPr>
              <a:t>A</a:t>
            </a:r>
            <a:r>
              <a:rPr lang="en-US" sz="1800" b="0" i="0" u="none" strike="noStrike" baseline="0" dirty="0">
                <a:latin typeface="CMR7"/>
              </a:rPr>
              <a:t>23 </a:t>
            </a:r>
            <a:r>
              <a:rPr lang="en-US" sz="1800" b="0" i="0" u="none" strike="noStrike" baseline="0" dirty="0">
                <a:latin typeface="CMR10"/>
              </a:rPr>
              <a:t>is positive and large, then </a:t>
            </a:r>
            <a:r>
              <a:rPr lang="en-US" sz="1800" b="0" i="0" u="none" strike="noStrike" baseline="0" dirty="0">
                <a:latin typeface="CMMI10"/>
              </a:rPr>
              <a:t>y</a:t>
            </a:r>
            <a:r>
              <a:rPr lang="en-US" sz="1800" b="0" i="0" u="none" strike="noStrike" baseline="0" dirty="0">
                <a:latin typeface="CMR7"/>
              </a:rPr>
              <a:t>2 </a:t>
            </a:r>
            <a:r>
              <a:rPr lang="en-US" sz="1800" b="0" i="0" u="none" strike="noStrike" baseline="0" dirty="0">
                <a:latin typeface="CMR10"/>
              </a:rPr>
              <a:t>depends strongly on </a:t>
            </a:r>
            <a:r>
              <a:rPr lang="en-US" sz="1800" b="0" i="0" u="none" strike="noStrike" baseline="0" dirty="0">
                <a:latin typeface="CMMI10"/>
              </a:rPr>
              <a:t>x</a:t>
            </a:r>
            <a:r>
              <a:rPr lang="en-US" sz="1800" b="0" i="0" u="none" strike="noStrike" baseline="0" dirty="0">
                <a:latin typeface="CMR7"/>
              </a:rPr>
              <a:t>3</a:t>
            </a:r>
            <a:r>
              <a:rPr lang="en-US" sz="1800" b="0" i="0" u="none" strike="noStrike" baseline="0" dirty="0">
                <a:latin typeface="CMR10"/>
              </a:rPr>
              <a:t>, and increases as</a:t>
            </a:r>
          </a:p>
          <a:p>
            <a:pPr algn="l"/>
            <a:r>
              <a:rPr lang="en-US" sz="1800" b="0" i="0" u="none" strike="noStrike" baseline="0" dirty="0">
                <a:latin typeface="CMMI10"/>
              </a:rPr>
              <a:t>x</a:t>
            </a:r>
            <a:r>
              <a:rPr lang="en-US" sz="1800" b="0" i="0" u="none" strike="noStrike" baseline="0" dirty="0">
                <a:latin typeface="CMR7"/>
              </a:rPr>
              <a:t>3 </a:t>
            </a:r>
            <a:r>
              <a:rPr lang="en-US" sz="1800" b="0" i="0" u="none" strike="noStrike" baseline="0" dirty="0">
                <a:latin typeface="CMR10"/>
              </a:rPr>
              <a:t>increases.</a:t>
            </a:r>
          </a:p>
          <a:p>
            <a:pPr algn="l"/>
            <a:r>
              <a:rPr lang="en-US" sz="1800" b="0" i="0" u="none" strike="noStrike" baseline="0" dirty="0">
                <a:latin typeface="CMSY10"/>
              </a:rPr>
              <a:t> </a:t>
            </a:r>
            <a:r>
              <a:rPr lang="en-US" sz="1800" b="0" i="0" u="none" strike="noStrike" baseline="0" dirty="0">
                <a:latin typeface="CMR10"/>
              </a:rPr>
              <a:t>If </a:t>
            </a:r>
            <a:r>
              <a:rPr lang="en-US" sz="1800" b="0" i="0" u="none" strike="noStrike" baseline="0" dirty="0">
                <a:latin typeface="CMMI10"/>
              </a:rPr>
              <a:t>A</a:t>
            </a:r>
            <a:r>
              <a:rPr lang="en-US" sz="1800" b="0" i="0" u="none" strike="noStrike" baseline="0" dirty="0">
                <a:latin typeface="CMR7"/>
              </a:rPr>
              <a:t>32 </a:t>
            </a:r>
            <a:r>
              <a:rPr lang="en-US" sz="1800" b="0" i="0" u="none" strike="noStrike" baseline="0" dirty="0">
                <a:latin typeface="CMR10"/>
              </a:rPr>
              <a:t>is much larger than the other entries in the third row of </a:t>
            </a:r>
            <a:r>
              <a:rPr lang="en-US" sz="1800" b="0" i="0" u="none" strike="noStrike" baseline="0" dirty="0">
                <a:latin typeface="CMMI10"/>
              </a:rPr>
              <a:t>A</a:t>
            </a:r>
            <a:r>
              <a:rPr lang="en-US" sz="1800" b="0" i="0" u="none" strike="noStrike" baseline="0" dirty="0">
                <a:latin typeface="CMR10"/>
              </a:rPr>
              <a:t>, then </a:t>
            </a:r>
            <a:r>
              <a:rPr lang="en-US" sz="1800" b="0" i="0" u="none" strike="noStrike" baseline="0" dirty="0">
                <a:latin typeface="CMMI10"/>
              </a:rPr>
              <a:t>y</a:t>
            </a:r>
            <a:r>
              <a:rPr lang="en-US" sz="1800" b="0" i="0" u="none" strike="noStrike" baseline="0" dirty="0">
                <a:latin typeface="CMR7"/>
              </a:rPr>
              <a:t>3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depends much more on </a:t>
            </a:r>
            <a:r>
              <a:rPr lang="en-US" sz="1800" b="0" i="0" u="none" strike="noStrike" baseline="0" dirty="0">
                <a:latin typeface="CMMI10"/>
              </a:rPr>
              <a:t>x</a:t>
            </a:r>
            <a:r>
              <a:rPr lang="en-US" sz="1800" b="0" i="0" u="none" strike="noStrike" baseline="0" dirty="0">
                <a:latin typeface="CMR7"/>
              </a:rPr>
              <a:t>2 </a:t>
            </a:r>
            <a:r>
              <a:rPr lang="en-US" sz="1800" b="0" i="0" u="none" strike="noStrike" baseline="0" dirty="0">
                <a:latin typeface="CMR10"/>
              </a:rPr>
              <a:t>than the other inputs.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943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/>
                  <a:t>write and explain meaning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/>
                  <a:t>write and explain meaning of  </a:t>
                </a:r>
                <a:r>
                  <a:rPr lang="en-US" i="0">
                    <a:latin typeface="Cambria Math" panose="02040503050406030204" pitchFamily="18" charset="0"/>
                  </a:rPr>
                  <a:t>𝑎_1,〖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𝑎〗_2,〖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𝑎〗_3…〖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𝑎〗_𝑚∈ℝ^𝑛</a:t>
                </a:r>
                <a:r>
                  <a:rPr lang="en-US" dirty="0"/>
                  <a:t> 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389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/>
                  <a:t>write and explain meaning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/>
                  <a:t>write and explain meaning of  </a:t>
                </a:r>
                <a:r>
                  <a:rPr lang="en-US" i="0">
                    <a:latin typeface="Cambria Math" panose="02040503050406030204" pitchFamily="18" charset="0"/>
                  </a:rPr>
                  <a:t>𝑎_1,〖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𝑎〗_2,〖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𝑎〗_3…〖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𝑎〗_𝑚∈ℝ^𝑛</a:t>
                </a:r>
                <a:r>
                  <a:rPr lang="en-US" dirty="0"/>
                  <a:t> 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15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98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62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40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02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38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40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29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22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38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11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09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3DAF6-BE44-41D4-8532-035407B3715D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06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1.png"/><Relationship Id="rId13" Type="http://schemas.openxmlformats.org/officeDocument/2006/relationships/image" Target="../media/image77.png"/><Relationship Id="rId26" Type="http://schemas.openxmlformats.org/officeDocument/2006/relationships/image" Target="../media/image72.png"/><Relationship Id="rId21" Type="http://schemas.openxmlformats.org/officeDocument/2006/relationships/image" Target="../media/image99.png"/><Relationship Id="rId3" Type="http://schemas.openxmlformats.org/officeDocument/2006/relationships/image" Target="../media/image68.png"/><Relationship Id="rId7" Type="http://schemas.openxmlformats.org/officeDocument/2006/relationships/image" Target="../media/image631.png"/><Relationship Id="rId12" Type="http://schemas.openxmlformats.org/officeDocument/2006/relationships/image" Target="../media/image70.png"/><Relationship Id="rId25" Type="http://schemas.openxmlformats.org/officeDocument/2006/relationships/image" Target="../media/image71.png"/><Relationship Id="rId2" Type="http://schemas.openxmlformats.org/officeDocument/2006/relationships/notesSlide" Target="../notesSlides/notesSlide7.xml"/><Relationship Id="rId29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0.png"/><Relationship Id="rId11" Type="http://schemas.openxmlformats.org/officeDocument/2006/relationships/image" Target="../media/image67.png"/><Relationship Id="rId24" Type="http://schemas.openxmlformats.org/officeDocument/2006/relationships/image" Target="../media/image103.png"/><Relationship Id="rId5" Type="http://schemas.openxmlformats.org/officeDocument/2006/relationships/image" Target="../media/image610.png"/><Relationship Id="rId23" Type="http://schemas.openxmlformats.org/officeDocument/2006/relationships/image" Target="../media/image101.png"/><Relationship Id="rId28" Type="http://schemas.openxmlformats.org/officeDocument/2006/relationships/image" Target="../media/image75.png"/><Relationship Id="rId10" Type="http://schemas.openxmlformats.org/officeDocument/2006/relationships/image" Target="../media/image66.png"/><Relationship Id="rId9" Type="http://schemas.openxmlformats.org/officeDocument/2006/relationships/image" Target="../media/image65.png"/><Relationship Id="rId22" Type="http://schemas.openxmlformats.org/officeDocument/2006/relationships/image" Target="../media/image100.png"/><Relationship Id="rId4" Type="http://schemas.openxmlformats.org/officeDocument/2006/relationships/image" Target="../media/image69.png"/><Relationship Id="rId27" Type="http://schemas.openxmlformats.org/officeDocument/2006/relationships/image" Target="../media/image74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3" Type="http://schemas.openxmlformats.org/officeDocument/2006/relationships/image" Target="../media/image490.png"/><Relationship Id="rId12" Type="http://schemas.openxmlformats.org/officeDocument/2006/relationships/image" Target="../media/image510.png"/><Relationship Id="rId17" Type="http://schemas.openxmlformats.org/officeDocument/2006/relationships/image" Target="../media/image5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500.png"/><Relationship Id="rId5" Type="http://schemas.openxmlformats.org/officeDocument/2006/relationships/image" Target="../media/image51.png"/><Relationship Id="rId15" Type="http://schemas.openxmlformats.org/officeDocument/2006/relationships/image" Target="../media/image530.png"/><Relationship Id="rId4" Type="http://schemas.openxmlformats.org/officeDocument/2006/relationships/image" Target="../media/image50.png"/><Relationship Id="rId1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9.xm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../media/image78.png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00.png"/><Relationship Id="rId13" Type="http://schemas.openxmlformats.org/officeDocument/2006/relationships/image" Target="../media/image1090.png"/><Relationship Id="rId18" Type="http://schemas.openxmlformats.org/officeDocument/2006/relationships/image" Target="../media/image1170.png"/><Relationship Id="rId3" Type="http://schemas.openxmlformats.org/officeDocument/2006/relationships/image" Target="../media/image990.png"/><Relationship Id="rId21" Type="http://schemas.openxmlformats.org/officeDocument/2006/relationships/image" Target="../media/image1210.png"/><Relationship Id="rId7" Type="http://schemas.openxmlformats.org/officeDocument/2006/relationships/image" Target="../media/image10400.png"/><Relationship Id="rId12" Type="http://schemas.openxmlformats.org/officeDocument/2006/relationships/image" Target="../media/image7500.png"/><Relationship Id="rId17" Type="http://schemas.openxmlformats.org/officeDocument/2006/relationships/image" Target="../media/image1160.png"/><Relationship Id="rId25" Type="http://schemas.openxmlformats.org/officeDocument/2006/relationships/image" Target="../media/image7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150.png"/><Relationship Id="rId20" Type="http://schemas.openxmlformats.org/officeDocument/2006/relationships/image" Target="../media/image1190.png"/><Relationship Id="rId29" Type="http://schemas.openxmlformats.org/officeDocument/2006/relationships/image" Target="../media/image1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00.png"/><Relationship Id="rId11" Type="http://schemas.openxmlformats.org/officeDocument/2006/relationships/image" Target="../media/image10800.png"/><Relationship Id="rId24" Type="http://schemas.openxmlformats.org/officeDocument/2006/relationships/image" Target="../media/image1240.png"/><Relationship Id="rId15" Type="http://schemas.openxmlformats.org/officeDocument/2006/relationships/image" Target="../media/image1140.png"/><Relationship Id="rId23" Type="http://schemas.openxmlformats.org/officeDocument/2006/relationships/image" Target="../media/image1230.png"/><Relationship Id="rId28" Type="http://schemas.openxmlformats.org/officeDocument/2006/relationships/image" Target="../media/image126.png"/><Relationship Id="rId10" Type="http://schemas.openxmlformats.org/officeDocument/2006/relationships/image" Target="../media/image10700.png"/><Relationship Id="rId19" Type="http://schemas.openxmlformats.org/officeDocument/2006/relationships/image" Target="../media/image1180.png"/><Relationship Id="rId4" Type="http://schemas.openxmlformats.org/officeDocument/2006/relationships/image" Target="../media/image1010.png"/><Relationship Id="rId9" Type="http://schemas.openxmlformats.org/officeDocument/2006/relationships/image" Target="../media/image10600.png"/><Relationship Id="rId14" Type="http://schemas.openxmlformats.org/officeDocument/2006/relationships/image" Target="../media/image7700.png"/><Relationship Id="rId22" Type="http://schemas.openxmlformats.org/officeDocument/2006/relationships/image" Target="../media/image1220.png"/><Relationship Id="rId27" Type="http://schemas.openxmlformats.org/officeDocument/2006/relationships/image" Target="../media/image127.png"/><Relationship Id="rId30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157.png"/><Relationship Id="rId7" Type="http://schemas.openxmlformats.org/officeDocument/2006/relationships/image" Target="../media/image572.png"/><Relationship Id="rId17" Type="http://schemas.openxmlformats.org/officeDocument/2006/relationships/image" Target="../media/image6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3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8.png"/><Relationship Id="rId11" Type="http://schemas.openxmlformats.org/officeDocument/2006/relationships/image" Target="../media/image184.png"/><Relationship Id="rId5" Type="http://schemas.openxmlformats.org/officeDocument/2006/relationships/image" Target="../media/image57.png"/><Relationship Id="rId10" Type="http://schemas.openxmlformats.org/officeDocument/2006/relationships/image" Target="../media/image59.png"/><Relationship Id="rId4" Type="http://schemas.openxmlformats.org/officeDocument/2006/relationships/image" Target="../media/image56.png"/><Relationship Id="rId9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13" Type="http://schemas.openxmlformats.org/officeDocument/2006/relationships/image" Target="../media/image207.png"/><Relationship Id="rId18" Type="http://schemas.openxmlformats.org/officeDocument/2006/relationships/image" Target="../media/image213.png"/><Relationship Id="rId3" Type="http://schemas.openxmlformats.org/officeDocument/2006/relationships/image" Target="../media/image540.png"/><Relationship Id="rId21" Type="http://schemas.openxmlformats.org/officeDocument/2006/relationships/image" Target="../media/image88.png"/><Relationship Id="rId7" Type="http://schemas.openxmlformats.org/officeDocument/2006/relationships/image" Target="../media/image202.png"/><Relationship Id="rId12" Type="http://schemas.openxmlformats.org/officeDocument/2006/relationships/image" Target="../media/image206.png"/><Relationship Id="rId17" Type="http://schemas.openxmlformats.org/officeDocument/2006/relationships/image" Target="../media/image212.png"/><Relationship Id="rId33" Type="http://schemas.openxmlformats.org/officeDocument/2006/relationships/image" Target="../media/image23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11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0.png"/><Relationship Id="rId11" Type="http://schemas.openxmlformats.org/officeDocument/2006/relationships/image" Target="../media/image205.png"/><Relationship Id="rId32" Type="http://schemas.openxmlformats.org/officeDocument/2006/relationships/image" Target="../media/image229.png"/><Relationship Id="rId5" Type="http://schemas.openxmlformats.org/officeDocument/2006/relationships/image" Target="../media/image81.png"/><Relationship Id="rId15" Type="http://schemas.openxmlformats.org/officeDocument/2006/relationships/image" Target="../media/image209.png"/><Relationship Id="rId10" Type="http://schemas.openxmlformats.org/officeDocument/2006/relationships/image" Target="../media/image112.png"/><Relationship Id="rId19" Type="http://schemas.openxmlformats.org/officeDocument/2006/relationships/image" Target="../media/image82.png"/><Relationship Id="rId31" Type="http://schemas.openxmlformats.org/officeDocument/2006/relationships/image" Target="../media/image228.png"/><Relationship Id="rId4" Type="http://schemas.openxmlformats.org/officeDocument/2006/relationships/image" Target="../media/image550.png"/><Relationship Id="rId9" Type="http://schemas.openxmlformats.org/officeDocument/2006/relationships/image" Target="../media/image204.png"/><Relationship Id="rId14" Type="http://schemas.openxmlformats.org/officeDocument/2006/relationships/image" Target="../media/image208.png"/></Relationships>
</file>

<file path=ppt/slides/_rels/slide16.xml.rels><?xml version="1.0" encoding="UTF-8" standalone="yes"?>
<Relationships xmlns="http://schemas.openxmlformats.org/package/2006/relationships"><Relationship Id="rId39" Type="http://schemas.openxmlformats.org/officeDocument/2006/relationships/image" Target="../media/image237.png"/><Relationship Id="rId34" Type="http://schemas.openxmlformats.org/officeDocument/2006/relationships/image" Target="../media/image218.png"/><Relationship Id="rId42" Type="http://schemas.openxmlformats.org/officeDocument/2006/relationships/image" Target="../media/image240.png"/><Relationship Id="rId47" Type="http://schemas.openxmlformats.org/officeDocument/2006/relationships/image" Target="../media/image245.png"/><Relationship Id="rId50" Type="http://schemas.openxmlformats.org/officeDocument/2006/relationships/image" Target="../media/image248.png"/><Relationship Id="rId55" Type="http://schemas.openxmlformats.org/officeDocument/2006/relationships/image" Target="../media/image253.png"/><Relationship Id="rId63" Type="http://schemas.openxmlformats.org/officeDocument/2006/relationships/image" Target="../media/image261.png"/><Relationship Id="rId7" Type="http://schemas.openxmlformats.org/officeDocument/2006/relationships/image" Target="../media/image202.png"/><Relationship Id="rId2" Type="http://schemas.openxmlformats.org/officeDocument/2006/relationships/notesSlide" Target="../notesSlides/notesSlide13.xml"/><Relationship Id="rId41" Type="http://schemas.openxmlformats.org/officeDocument/2006/relationships/image" Target="../media/image239.png"/><Relationship Id="rId54" Type="http://schemas.openxmlformats.org/officeDocument/2006/relationships/image" Target="../media/image252.png"/><Relationship Id="rId62" Type="http://schemas.openxmlformats.org/officeDocument/2006/relationships/image" Target="../media/image260.png"/><Relationship Id="rId1" Type="http://schemas.openxmlformats.org/officeDocument/2006/relationships/slideLayout" Target="../slideLayouts/slideLayout1.xml"/><Relationship Id="rId32" Type="http://schemas.openxmlformats.org/officeDocument/2006/relationships/image" Target="../media/image229.png"/><Relationship Id="rId37" Type="http://schemas.openxmlformats.org/officeDocument/2006/relationships/image" Target="../media/image235.png"/><Relationship Id="rId40" Type="http://schemas.openxmlformats.org/officeDocument/2006/relationships/image" Target="../media/image238.png"/><Relationship Id="rId45" Type="http://schemas.openxmlformats.org/officeDocument/2006/relationships/image" Target="../media/image243.png"/><Relationship Id="rId53" Type="http://schemas.openxmlformats.org/officeDocument/2006/relationships/image" Target="../media/image251.png"/><Relationship Id="rId58" Type="http://schemas.openxmlformats.org/officeDocument/2006/relationships/image" Target="../media/image256.png"/><Relationship Id="rId66" Type="http://schemas.openxmlformats.org/officeDocument/2006/relationships/image" Target="../media/image264.png"/><Relationship Id="rId36" Type="http://schemas.openxmlformats.org/officeDocument/2006/relationships/image" Target="../media/image234.png"/><Relationship Id="rId49" Type="http://schemas.openxmlformats.org/officeDocument/2006/relationships/image" Target="../media/image247.png"/><Relationship Id="rId57" Type="http://schemas.openxmlformats.org/officeDocument/2006/relationships/image" Target="../media/image255.png"/><Relationship Id="rId61" Type="http://schemas.openxmlformats.org/officeDocument/2006/relationships/image" Target="../media/image259.png"/><Relationship Id="rId31" Type="http://schemas.openxmlformats.org/officeDocument/2006/relationships/image" Target="../media/image228.png"/><Relationship Id="rId44" Type="http://schemas.openxmlformats.org/officeDocument/2006/relationships/image" Target="../media/image242.png"/><Relationship Id="rId52" Type="http://schemas.openxmlformats.org/officeDocument/2006/relationships/image" Target="../media/image250.png"/><Relationship Id="rId60" Type="http://schemas.openxmlformats.org/officeDocument/2006/relationships/image" Target="../media/image258.png"/><Relationship Id="rId65" Type="http://schemas.openxmlformats.org/officeDocument/2006/relationships/image" Target="../media/image263.png"/><Relationship Id="rId4" Type="http://schemas.openxmlformats.org/officeDocument/2006/relationships/image" Target="../media/image640.png"/><Relationship Id="rId9" Type="http://schemas.openxmlformats.org/officeDocument/2006/relationships/image" Target="../media/image204.png"/><Relationship Id="rId35" Type="http://schemas.openxmlformats.org/officeDocument/2006/relationships/image" Target="../media/image222.png"/><Relationship Id="rId43" Type="http://schemas.openxmlformats.org/officeDocument/2006/relationships/image" Target="../media/image241.png"/><Relationship Id="rId48" Type="http://schemas.openxmlformats.org/officeDocument/2006/relationships/image" Target="../media/image650.png"/><Relationship Id="rId56" Type="http://schemas.openxmlformats.org/officeDocument/2006/relationships/image" Target="../media/image254.png"/><Relationship Id="rId64" Type="http://schemas.openxmlformats.org/officeDocument/2006/relationships/image" Target="../media/image262.png"/><Relationship Id="rId8" Type="http://schemas.openxmlformats.org/officeDocument/2006/relationships/image" Target="../media/image203.png"/><Relationship Id="rId51" Type="http://schemas.openxmlformats.org/officeDocument/2006/relationships/image" Target="../media/image249.png"/><Relationship Id="rId3" Type="http://schemas.openxmlformats.org/officeDocument/2006/relationships/image" Target="../media/image630.png"/><Relationship Id="rId33" Type="http://schemas.openxmlformats.org/officeDocument/2006/relationships/image" Target="../media/image230.png"/><Relationship Id="rId38" Type="http://schemas.openxmlformats.org/officeDocument/2006/relationships/image" Target="../media/image236.png"/><Relationship Id="rId46" Type="http://schemas.openxmlformats.org/officeDocument/2006/relationships/image" Target="../media/image244.png"/><Relationship Id="rId59" Type="http://schemas.openxmlformats.org/officeDocument/2006/relationships/image" Target="../media/image257.png"/><Relationship Id="rId67" Type="http://schemas.openxmlformats.org/officeDocument/2006/relationships/image" Target="../media/image26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61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105.png"/><Relationship Id="rId4" Type="http://schemas.openxmlformats.org/officeDocument/2006/relationships/image" Target="../media/image62.png"/><Relationship Id="rId9" Type="http://schemas.openxmlformats.org/officeDocument/2006/relationships/image" Target="../media/image10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96.png"/><Relationship Id="rId7" Type="http://schemas.openxmlformats.org/officeDocument/2006/relationships/image" Target="../media/image106.png"/><Relationship Id="rId12" Type="http://schemas.openxmlformats.org/officeDocument/2006/relationships/image" Target="../media/image1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11" Type="http://schemas.openxmlformats.org/officeDocument/2006/relationships/image" Target="../media/image109.png"/><Relationship Id="rId5" Type="http://schemas.openxmlformats.org/officeDocument/2006/relationships/image" Target="../media/image98.png"/><Relationship Id="rId10" Type="http://schemas.openxmlformats.org/officeDocument/2006/relationships/image" Target="../media/image1250.png"/><Relationship Id="rId4" Type="http://schemas.openxmlformats.org/officeDocument/2006/relationships/image" Target="../media/image97.png"/><Relationship Id="rId9" Type="http://schemas.openxmlformats.org/officeDocument/2006/relationships/image" Target="../media/image10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1.png"/><Relationship Id="rId7" Type="http://schemas.openxmlformats.org/officeDocument/2006/relationships/image" Target="../media/image116.png"/><Relationship Id="rId12" Type="http://schemas.openxmlformats.org/officeDocument/2006/relationships/customXml" Target="../ink/ink1.xml"/><Relationship Id="rId17" Type="http://schemas.openxmlformats.org/officeDocument/2006/relationships/customXml" Target="../ink/ink3.xml"/><Relationship Id="rId2" Type="http://schemas.openxmlformats.org/officeDocument/2006/relationships/notesSlide" Target="../notesSlides/notesSlide16.xml"/><Relationship Id="rId16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5" Type="http://schemas.openxmlformats.org/officeDocument/2006/relationships/image" Target="../media/image1440.png"/><Relationship Id="rId10" Type="http://schemas.openxmlformats.org/officeDocument/2006/relationships/image" Target="../media/image119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12" Type="http://schemas.openxmlformats.org/officeDocument/2006/relationships/image" Target="../media/image1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4.png"/><Relationship Id="rId11" Type="http://schemas.openxmlformats.org/officeDocument/2006/relationships/image" Target="../media/image132.png"/><Relationship Id="rId5" Type="http://schemas.openxmlformats.org/officeDocument/2006/relationships/image" Target="../media/image123.png"/><Relationship Id="rId10" Type="http://schemas.openxmlformats.org/officeDocument/2006/relationships/image" Target="../media/image131.png"/><Relationship Id="rId4" Type="http://schemas.openxmlformats.org/officeDocument/2006/relationships/image" Target="../media/image122.png"/><Relationship Id="rId9" Type="http://schemas.openxmlformats.org/officeDocument/2006/relationships/image" Target="../media/image1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gif"/><Relationship Id="rId13" Type="http://schemas.openxmlformats.org/officeDocument/2006/relationships/image" Target="../media/image144.png"/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12" Type="http://schemas.openxmlformats.org/officeDocument/2006/relationships/image" Target="../media/image143.png"/><Relationship Id="rId17" Type="http://schemas.openxmlformats.org/officeDocument/2006/relationships/customXml" Target="../ink/ink4.xml"/><Relationship Id="rId59" Type="http://schemas.openxmlformats.org/officeDocument/2006/relationships/customXml" Target="../ink/ink5.xm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6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png"/><Relationship Id="rId11" Type="http://schemas.openxmlformats.org/officeDocument/2006/relationships/image" Target="../media/image142.png"/><Relationship Id="rId58" Type="http://schemas.openxmlformats.org/officeDocument/2006/relationships/image" Target="../media/image200.png"/><Relationship Id="rId5" Type="http://schemas.openxmlformats.org/officeDocument/2006/relationships/image" Target="../media/image136.png"/><Relationship Id="rId15" Type="http://schemas.openxmlformats.org/officeDocument/2006/relationships/image" Target="../media/image1640.png"/><Relationship Id="rId10" Type="http://schemas.openxmlformats.org/officeDocument/2006/relationships/image" Target="../media/image141.png"/><Relationship Id="rId60" Type="http://schemas.openxmlformats.org/officeDocument/2006/relationships/customXml" Target="../ink/ink6.xml"/><Relationship Id="rId4" Type="http://schemas.openxmlformats.org/officeDocument/2006/relationships/image" Target="../media/image135.png"/><Relationship Id="rId9" Type="http://schemas.openxmlformats.org/officeDocument/2006/relationships/image" Target="../media/image140.png"/><Relationship Id="rId14" Type="http://schemas.openxmlformats.org/officeDocument/2006/relationships/image" Target="../media/image16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85.png"/><Relationship Id="rId26" Type="http://schemas.openxmlformats.org/officeDocument/2006/relationships/image" Target="../media/image24.png"/><Relationship Id="rId3" Type="http://schemas.openxmlformats.org/officeDocument/2006/relationships/image" Target="../media/image68.png"/><Relationship Id="rId21" Type="http://schemas.openxmlformats.org/officeDocument/2006/relationships/image" Target="../media/image19.png"/><Relationship Id="rId7" Type="http://schemas.openxmlformats.org/officeDocument/2006/relationships/image" Target="../media/image73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20" Type="http://schemas.openxmlformats.org/officeDocument/2006/relationships/image" Target="../media/image18.png"/><Relationship Id="rId29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24" Type="http://schemas.openxmlformats.org/officeDocument/2006/relationships/image" Target="../media/image22.png"/><Relationship Id="rId32" Type="http://schemas.openxmlformats.org/officeDocument/2006/relationships/image" Target="../media/image27.png"/><Relationship Id="rId5" Type="http://schemas.openxmlformats.org/officeDocument/2006/relationships/image" Target="../media/image15.png"/><Relationship Id="rId23" Type="http://schemas.openxmlformats.org/officeDocument/2006/relationships/image" Target="../media/image21.png"/><Relationship Id="rId28" Type="http://schemas.openxmlformats.org/officeDocument/2006/relationships/image" Target="../media/image84.png"/><Relationship Id="rId19" Type="http://schemas.openxmlformats.org/officeDocument/2006/relationships/image" Target="../media/image17.png"/><Relationship Id="rId31" Type="http://schemas.openxmlformats.org/officeDocument/2006/relationships/image" Target="../media/image26.png"/><Relationship Id="rId4" Type="http://schemas.openxmlformats.org/officeDocument/2006/relationships/image" Target="../media/image69.png"/><Relationship Id="rId22" Type="http://schemas.openxmlformats.org/officeDocument/2006/relationships/image" Target="../media/image20.png"/><Relationship Id="rId27" Type="http://schemas.openxmlformats.org/officeDocument/2006/relationships/image" Target="../media/image83.png"/><Relationship Id="rId30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220.png"/><Relationship Id="rId4" Type="http://schemas.openxmlformats.org/officeDocument/2006/relationships/image" Target="../media/image160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790.png"/><Relationship Id="rId26" Type="http://schemas.openxmlformats.org/officeDocument/2006/relationships/image" Target="../media/image94.png"/><Relationship Id="rId21" Type="http://schemas.openxmlformats.org/officeDocument/2006/relationships/image" Target="../media/image89.png"/><Relationship Id="rId3" Type="http://schemas.openxmlformats.org/officeDocument/2006/relationships/image" Target="../media/image590.png"/><Relationship Id="rId12" Type="http://schemas.openxmlformats.org/officeDocument/2006/relationships/image" Target="../media/image780.png"/><Relationship Id="rId25" Type="http://schemas.openxmlformats.org/officeDocument/2006/relationships/image" Target="../media/image93.png"/><Relationship Id="rId33" Type="http://schemas.openxmlformats.org/officeDocument/2006/relationships/image" Target="../media/image611.png"/><Relationship Id="rId2" Type="http://schemas.openxmlformats.org/officeDocument/2006/relationships/notesSlide" Target="../notesSlides/notesSlide6.xml"/><Relationship Id="rId29" Type="http://schemas.openxmlformats.org/officeDocument/2006/relationships/image" Target="../media/image55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770.png"/><Relationship Id="rId24" Type="http://schemas.openxmlformats.org/officeDocument/2006/relationships/image" Target="../media/image92.png"/><Relationship Id="rId32" Type="http://schemas.openxmlformats.org/officeDocument/2006/relationships/image" Target="../media/image580.png"/><Relationship Id="rId23" Type="http://schemas.openxmlformats.org/officeDocument/2006/relationships/image" Target="../media/image91.png"/><Relationship Id="rId28" Type="http://schemas.openxmlformats.org/officeDocument/2006/relationships/image" Target="../media/image77.png"/><Relationship Id="rId10" Type="http://schemas.openxmlformats.org/officeDocument/2006/relationships/image" Target="../media/image760.png"/><Relationship Id="rId31" Type="http://schemas.openxmlformats.org/officeDocument/2006/relationships/image" Target="../media/image571.png"/><Relationship Id="rId9" Type="http://schemas.openxmlformats.org/officeDocument/2006/relationships/image" Target="../media/image750.png"/><Relationship Id="rId22" Type="http://schemas.openxmlformats.org/officeDocument/2006/relationships/image" Target="../media/image890.png"/><Relationship Id="rId4" Type="http://schemas.openxmlformats.org/officeDocument/2006/relationships/image" Target="../media/image600.png"/><Relationship Id="rId27" Type="http://schemas.openxmlformats.org/officeDocument/2006/relationships/image" Target="../media/image70.png"/><Relationship Id="rId30" Type="http://schemas.openxmlformats.org/officeDocument/2006/relationships/image" Target="../media/image5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94D20-5533-481C-A381-BD921BBDA10F}"/>
              </a:ext>
            </a:extLst>
          </p:cNvPr>
          <p:cNvSpPr txBox="1"/>
          <p:nvPr/>
        </p:nvSpPr>
        <p:spPr>
          <a:xfrm>
            <a:off x="3234019" y="2886681"/>
            <a:ext cx="6516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Linear Algebra &amp; Convex Optimization – Lecture 4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30127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94D20-5533-481C-A381-BD921BBDA10F}"/>
              </a:ext>
            </a:extLst>
          </p:cNvPr>
          <p:cNvSpPr txBox="1"/>
          <p:nvPr/>
        </p:nvSpPr>
        <p:spPr>
          <a:xfrm>
            <a:off x="145839" y="104627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Matrix –Vector Multiplication: Row Interpretation</a:t>
            </a:r>
            <a:endParaRPr lang="en-IN" sz="24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A10D6A-99AA-4FDA-89B3-56E70B76CAAA}"/>
                  </a:ext>
                </a:extLst>
              </p:cNvPr>
              <p:cNvSpPr txBox="1"/>
              <p:nvPr/>
            </p:nvSpPr>
            <p:spPr>
              <a:xfrm>
                <a:off x="520290" y="3836977"/>
                <a:ext cx="1299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A10D6A-99AA-4FDA-89B3-56E70B76C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90" y="3836977"/>
                <a:ext cx="1299265" cy="276999"/>
              </a:xfrm>
              <a:prstGeom prst="rect">
                <a:avLst/>
              </a:prstGeom>
              <a:blipFill>
                <a:blip r:embed="rId5"/>
                <a:stretch>
                  <a:fillRect l="-3756" r="-93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FE8D0FC3-C480-423C-A219-DD0F22810FB0}"/>
              </a:ext>
            </a:extLst>
          </p:cNvPr>
          <p:cNvGrpSpPr/>
          <p:nvPr/>
        </p:nvGrpSpPr>
        <p:grpSpPr>
          <a:xfrm>
            <a:off x="8791714" y="104627"/>
            <a:ext cx="1701622" cy="609788"/>
            <a:chOff x="8791714" y="104627"/>
            <a:chExt cx="1701622" cy="609788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21A7A68-048A-4C03-A3A6-098CBB2F8C26}"/>
                </a:ext>
              </a:extLst>
            </p:cNvPr>
            <p:cNvGrpSpPr/>
            <p:nvPr/>
          </p:nvGrpSpPr>
          <p:grpSpPr>
            <a:xfrm>
              <a:off x="8791714" y="104627"/>
              <a:ext cx="940599" cy="570982"/>
              <a:chOff x="8743684" y="249225"/>
              <a:chExt cx="940599" cy="570982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B786FBC-47A3-4F1D-ACDD-4D223251F72C}"/>
                  </a:ext>
                </a:extLst>
              </p:cNvPr>
              <p:cNvGrpSpPr/>
              <p:nvPr/>
            </p:nvGrpSpPr>
            <p:grpSpPr>
              <a:xfrm>
                <a:off x="8743684" y="294503"/>
                <a:ext cx="940599" cy="525704"/>
                <a:chOff x="8743684" y="294503"/>
                <a:chExt cx="940599" cy="525704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97DDA943-84A0-4E01-8644-0739AA4C74A9}"/>
                    </a:ext>
                  </a:extLst>
                </p:cNvPr>
                <p:cNvGrpSpPr/>
                <p:nvPr/>
              </p:nvGrpSpPr>
              <p:grpSpPr>
                <a:xfrm>
                  <a:off x="8743684" y="312376"/>
                  <a:ext cx="435889" cy="507831"/>
                  <a:chOff x="487965" y="1418474"/>
                  <a:chExt cx="435889" cy="50783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TextBox 68">
                        <a:extLst>
                          <a:ext uri="{FF2B5EF4-FFF2-40B4-BE49-F238E27FC236}">
                            <a16:creationId xmlns:a16="http://schemas.microsoft.com/office/drawing/2014/main" id="{76C1F8F8-1446-431E-B52B-95E8F58F117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3318" y="1418474"/>
                        <a:ext cx="20999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oMath>
                          </m:oMathPara>
                        </a14:m>
                        <a:endParaRPr lang="en-US" b="1" dirty="0"/>
                      </a:p>
                    </p:txBody>
                  </p:sp>
                </mc:Choice>
                <mc:Fallback xmlns="">
                  <p:sp>
                    <p:nvSpPr>
                      <p:cNvPr id="69" name="TextBox 68">
                        <a:extLst>
                          <a:ext uri="{FF2B5EF4-FFF2-40B4-BE49-F238E27FC236}">
                            <a16:creationId xmlns:a16="http://schemas.microsoft.com/office/drawing/2014/main" id="{76C1F8F8-1446-431E-B52B-95E8F58F117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3318" y="1418474"/>
                        <a:ext cx="209993" cy="276999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29412" r="-26471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BC75FB1D-7207-4E1E-82A5-BCF1942862D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87965" y="1741639"/>
                        <a:ext cx="435889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BC75FB1D-7207-4E1E-82A5-BCF1942862D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7965" y="1741639"/>
                        <a:ext cx="435889" cy="184666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5634" r="-281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DF682776-9446-45A8-A81E-ABD060E12BBB}"/>
                    </a:ext>
                  </a:extLst>
                </p:cNvPr>
                <p:cNvGrpSpPr/>
                <p:nvPr/>
              </p:nvGrpSpPr>
              <p:grpSpPr>
                <a:xfrm>
                  <a:off x="9374390" y="294503"/>
                  <a:ext cx="309893" cy="525704"/>
                  <a:chOff x="593836" y="1418474"/>
                  <a:chExt cx="309893" cy="52570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TextBox 77">
                        <a:extLst>
                          <a:ext uri="{FF2B5EF4-FFF2-40B4-BE49-F238E27FC236}">
                            <a16:creationId xmlns:a16="http://schemas.microsoft.com/office/drawing/2014/main" id="{599F4FA0-541D-4496-8C1F-1511490C078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3318" y="1418474"/>
                        <a:ext cx="18594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b="1" dirty="0"/>
                      </a:p>
                    </p:txBody>
                  </p:sp>
                </mc:Choice>
                <mc:Fallback xmlns="">
                  <p:sp>
                    <p:nvSpPr>
                      <p:cNvPr id="78" name="TextBox 77">
                        <a:extLst>
                          <a:ext uri="{FF2B5EF4-FFF2-40B4-BE49-F238E27FC236}">
                            <a16:creationId xmlns:a16="http://schemas.microsoft.com/office/drawing/2014/main" id="{599F4FA0-541D-4496-8C1F-1511490C078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3318" y="1418474"/>
                        <a:ext cx="185948" cy="276999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20000" r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TextBox 78">
                        <a:extLst>
                          <a:ext uri="{FF2B5EF4-FFF2-40B4-BE49-F238E27FC236}">
                            <a16:creationId xmlns:a16="http://schemas.microsoft.com/office/drawing/2014/main" id="{D2441E83-A87B-4FD0-A6CD-8F1649D5EA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3836" y="1759512"/>
                        <a:ext cx="309893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r>
                          <a:rPr lang="en-US" sz="1200" dirty="0"/>
                          <a:t>n</a:t>
                        </a:r>
                        <a14:m>
                          <m:oMath xmlns:m="http://schemas.openxmlformats.org/officeDocument/2006/math">
                            <m:r>
                              <a:rPr lang="en-US" sz="1200" i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79" name="TextBox 78">
                        <a:extLst>
                          <a:ext uri="{FF2B5EF4-FFF2-40B4-BE49-F238E27FC236}">
                            <a16:creationId xmlns:a16="http://schemas.microsoft.com/office/drawing/2014/main" id="{D2441E83-A87B-4FD0-A6CD-8F1649D5EA0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3836" y="1759512"/>
                        <a:ext cx="309893" cy="184666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29412" t="-26667" r="-17647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E3CAF5-96E2-46AF-90C3-F664F41C8BF3}"/>
                  </a:ext>
                </a:extLst>
              </p:cNvPr>
              <p:cNvSpPr txBox="1"/>
              <p:nvPr/>
            </p:nvSpPr>
            <p:spPr>
              <a:xfrm>
                <a:off x="9132157" y="249225"/>
                <a:ext cx="205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4C6E4B4-45EC-4A36-82F3-D5B3A7DE1B5B}"/>
                </a:ext>
              </a:extLst>
            </p:cNvPr>
            <p:cNvGrpSpPr/>
            <p:nvPr/>
          </p:nvGrpSpPr>
          <p:grpSpPr>
            <a:xfrm>
              <a:off x="9747650" y="104627"/>
              <a:ext cx="745686" cy="609788"/>
              <a:chOff x="9699620" y="249225"/>
              <a:chExt cx="745686" cy="609788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F158913-EEA0-43BB-984E-6D9AA068593B}"/>
                  </a:ext>
                </a:extLst>
              </p:cNvPr>
              <p:cNvSpPr txBox="1"/>
              <p:nvPr/>
            </p:nvSpPr>
            <p:spPr>
              <a:xfrm>
                <a:off x="9699620" y="249225"/>
                <a:ext cx="18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=</a:t>
                </a:r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6E155A05-6ABA-4765-A6DE-1BD1AC33B892}"/>
                  </a:ext>
                </a:extLst>
              </p:cNvPr>
              <p:cNvGrpSpPr/>
              <p:nvPr/>
            </p:nvGrpSpPr>
            <p:grpSpPr>
              <a:xfrm>
                <a:off x="10017881" y="278846"/>
                <a:ext cx="427425" cy="580167"/>
                <a:chOff x="565155" y="1445087"/>
                <a:chExt cx="427425" cy="52124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TextBox 88">
                      <a:extLst>
                        <a:ext uri="{FF2B5EF4-FFF2-40B4-BE49-F238E27FC236}">
                          <a16:creationId xmlns:a16="http://schemas.microsoft.com/office/drawing/2014/main" id="{980C025D-3519-496C-90E4-DDD5878CD7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3489" y="1445087"/>
                      <a:ext cx="1907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89" name="TextBox 88">
                      <a:extLst>
                        <a:ext uri="{FF2B5EF4-FFF2-40B4-BE49-F238E27FC236}">
                          <a16:creationId xmlns:a16="http://schemas.microsoft.com/office/drawing/2014/main" id="{980C025D-3519-496C-90E4-DDD5878CD7C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3489" y="1445087"/>
                      <a:ext cx="190758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31250" r="-28125" b="-117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98C375E3-F636-4621-92E0-7491D223BC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5155" y="1781667"/>
                      <a:ext cx="427425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sz="1200" i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98C375E3-F636-4621-92E0-7491D223BC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5155" y="1781667"/>
                      <a:ext cx="427425" cy="184666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5714" r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B206720-E4CE-4C54-88BE-9B4DED0B6701}"/>
              </a:ext>
            </a:extLst>
          </p:cNvPr>
          <p:cNvGrpSpPr/>
          <p:nvPr/>
        </p:nvGrpSpPr>
        <p:grpSpPr>
          <a:xfrm>
            <a:off x="2028064" y="3681711"/>
            <a:ext cx="10252316" cy="738418"/>
            <a:chOff x="1982596" y="3609432"/>
            <a:chExt cx="10252316" cy="738418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11E573C-EB42-4800-A41A-AB489B6691EF}"/>
                </a:ext>
              </a:extLst>
            </p:cNvPr>
            <p:cNvGrpSpPr/>
            <p:nvPr/>
          </p:nvGrpSpPr>
          <p:grpSpPr>
            <a:xfrm>
              <a:off x="2456250" y="3647946"/>
              <a:ext cx="9778662" cy="646331"/>
              <a:chOff x="1560838" y="4416534"/>
              <a:chExt cx="9778662" cy="646331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C070C15-EB5D-40A0-A6F8-91E7268B9CBB}"/>
                  </a:ext>
                </a:extLst>
              </p:cNvPr>
              <p:cNvSpPr txBox="1"/>
              <p:nvPr/>
            </p:nvSpPr>
            <p:spPr>
              <a:xfrm>
                <a:off x="2204221" y="4416534"/>
                <a:ext cx="91352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matrix </a:t>
                </a:r>
                <a:r>
                  <a:rPr lang="en-US" b="1" dirty="0"/>
                  <a:t>A  </a:t>
                </a:r>
                <a:r>
                  <a:rPr lang="en-US" dirty="0"/>
                  <a:t>is a</a:t>
                </a:r>
                <a:r>
                  <a:rPr lang="en-US" b="1" dirty="0"/>
                  <a:t> function </a:t>
                </a:r>
                <a:r>
                  <a:rPr lang="en-US" dirty="0"/>
                  <a:t>that</a:t>
                </a:r>
                <a:r>
                  <a:rPr lang="en-US" b="1" dirty="0"/>
                  <a:t> </a:t>
                </a:r>
                <a:r>
                  <a:rPr lang="en-US" dirty="0"/>
                  <a:t>maps a point in </a:t>
                </a:r>
                <a:r>
                  <a:rPr lang="en-US" i="1" dirty="0"/>
                  <a:t>n</a:t>
                </a:r>
                <a:r>
                  <a:rPr lang="en-US" dirty="0"/>
                  <a:t>-dimensional space to a</a:t>
                </a:r>
              </a:p>
              <a:p>
                <a:r>
                  <a:rPr lang="en-US" dirty="0"/>
                  <a:t> point in </a:t>
                </a:r>
                <a:r>
                  <a:rPr lang="en-US" i="1" dirty="0"/>
                  <a:t>m</a:t>
                </a:r>
                <a:r>
                  <a:rPr lang="en-US" dirty="0"/>
                  <a:t>-dimensional space</a:t>
                </a:r>
                <a:r>
                  <a:rPr lang="en-US" i="1" dirty="0"/>
                  <a:t> </a:t>
                </a:r>
                <a:r>
                  <a:rPr lang="en-US" dirty="0"/>
                  <a:t> 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CF294ED6-0452-4D8A-B3FA-72EA576C7F72}"/>
                      </a:ext>
                    </a:extLst>
                  </p:cNvPr>
                  <p:cNvSpPr txBox="1"/>
                  <p:nvPr/>
                </p:nvSpPr>
                <p:spPr>
                  <a:xfrm>
                    <a:off x="1560838" y="4468813"/>
                    <a:ext cx="71724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CF294ED6-0452-4D8A-B3FA-72EA576C7F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0838" y="4468813"/>
                    <a:ext cx="717248" cy="27699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1ECE0E0-0F30-48FB-AC54-1E9CCE66CFC8}"/>
                </a:ext>
              </a:extLst>
            </p:cNvPr>
            <p:cNvSpPr/>
            <p:nvPr/>
          </p:nvSpPr>
          <p:spPr>
            <a:xfrm>
              <a:off x="1982596" y="3609432"/>
              <a:ext cx="8990855" cy="7384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809E331-992B-449A-9F9A-60DA225FB5B4}"/>
              </a:ext>
            </a:extLst>
          </p:cNvPr>
          <p:cNvGrpSpPr/>
          <p:nvPr/>
        </p:nvGrpSpPr>
        <p:grpSpPr>
          <a:xfrm>
            <a:off x="1711842" y="4848447"/>
            <a:ext cx="2190307" cy="1796902"/>
            <a:chOff x="1711842" y="4848447"/>
            <a:chExt cx="2190307" cy="1796902"/>
          </a:xfrm>
        </p:grpSpPr>
        <p:sp>
          <p:nvSpPr>
            <p:cNvPr id="60" name="Pentagon 59">
              <a:extLst>
                <a:ext uri="{FF2B5EF4-FFF2-40B4-BE49-F238E27FC236}">
                  <a16:creationId xmlns:a16="http://schemas.microsoft.com/office/drawing/2014/main" id="{C07F26AE-2E2B-49C0-A74D-05341EA36E54}"/>
                </a:ext>
              </a:extLst>
            </p:cNvPr>
            <p:cNvSpPr/>
            <p:nvPr/>
          </p:nvSpPr>
          <p:spPr>
            <a:xfrm>
              <a:off x="1711842" y="4848447"/>
              <a:ext cx="2190307" cy="1796902"/>
            </a:xfrm>
            <a:prstGeom prst="pent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7CF3F1A3-B575-424A-8C19-9338DD7DFF0A}"/>
                    </a:ext>
                  </a:extLst>
                </p:cNvPr>
                <p:cNvSpPr txBox="1"/>
                <p:nvPr/>
              </p:nvSpPr>
              <p:spPr>
                <a:xfrm>
                  <a:off x="2600670" y="5112123"/>
                  <a:ext cx="3458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7CF3F1A3-B575-424A-8C19-9338DD7DFF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0670" y="5112123"/>
                  <a:ext cx="345864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17857" r="-178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C75012E-9E3C-4D85-8BBB-CF246E64B7B4}"/>
              </a:ext>
            </a:extLst>
          </p:cNvPr>
          <p:cNvGrpSpPr/>
          <p:nvPr/>
        </p:nvGrpSpPr>
        <p:grpSpPr>
          <a:xfrm>
            <a:off x="6483091" y="4848447"/>
            <a:ext cx="2190307" cy="1711841"/>
            <a:chOff x="6483091" y="4848447"/>
            <a:chExt cx="2190307" cy="1711841"/>
          </a:xfrm>
        </p:grpSpPr>
        <p:sp>
          <p:nvSpPr>
            <p:cNvPr id="61" name="Hexagon 60">
              <a:extLst>
                <a:ext uri="{FF2B5EF4-FFF2-40B4-BE49-F238E27FC236}">
                  <a16:creationId xmlns:a16="http://schemas.microsoft.com/office/drawing/2014/main" id="{47F130C3-330F-4BC6-BEA0-4210E9AEDAF0}"/>
                </a:ext>
              </a:extLst>
            </p:cNvPr>
            <p:cNvSpPr/>
            <p:nvPr/>
          </p:nvSpPr>
          <p:spPr>
            <a:xfrm>
              <a:off x="6483091" y="4848447"/>
              <a:ext cx="2190307" cy="1711841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71BD60E4-98BB-4F5F-9C27-5A6A0E4E5C6D}"/>
                    </a:ext>
                  </a:extLst>
                </p:cNvPr>
                <p:cNvSpPr txBox="1"/>
                <p:nvPr/>
              </p:nvSpPr>
              <p:spPr>
                <a:xfrm>
                  <a:off x="7515764" y="4987524"/>
                  <a:ext cx="3939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71BD60E4-98BB-4F5F-9C27-5A6A0E4E5C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5764" y="4987524"/>
                  <a:ext cx="393954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13846" r="-1538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E5516A7-5B1D-4EBB-94FA-7604A0F2FFEA}"/>
              </a:ext>
            </a:extLst>
          </p:cNvPr>
          <p:cNvGrpSpPr/>
          <p:nvPr/>
        </p:nvGrpSpPr>
        <p:grpSpPr>
          <a:xfrm>
            <a:off x="2640221" y="5704367"/>
            <a:ext cx="440242" cy="411863"/>
            <a:chOff x="2640221" y="5704367"/>
            <a:chExt cx="440242" cy="411863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B3CC01D-FA34-41DD-A15C-4E9DE1CB0557}"/>
                </a:ext>
              </a:extLst>
            </p:cNvPr>
            <p:cNvSpPr/>
            <p:nvPr/>
          </p:nvSpPr>
          <p:spPr>
            <a:xfrm>
              <a:off x="2843193" y="5704367"/>
              <a:ext cx="103341" cy="1004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EF5F700-691E-4DDF-B1BB-CF2CF00BD36F}"/>
                </a:ext>
              </a:extLst>
            </p:cNvPr>
            <p:cNvSpPr txBox="1"/>
            <p:nvPr/>
          </p:nvSpPr>
          <p:spPr>
            <a:xfrm>
              <a:off x="2640221" y="5746898"/>
              <a:ext cx="440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43C9C72-BAC4-4A78-B62E-4E12ECA271D2}"/>
              </a:ext>
            </a:extLst>
          </p:cNvPr>
          <p:cNvGrpSpPr/>
          <p:nvPr/>
        </p:nvGrpSpPr>
        <p:grpSpPr>
          <a:xfrm>
            <a:off x="2894864" y="5254947"/>
            <a:ext cx="4107112" cy="1071192"/>
            <a:chOff x="2894864" y="5254947"/>
            <a:chExt cx="4107112" cy="1071192"/>
          </a:xfrm>
        </p:grpSpPr>
        <p:cxnSp>
          <p:nvCxnSpPr>
            <p:cNvPr id="65" name="Connector: Curved 64">
              <a:extLst>
                <a:ext uri="{FF2B5EF4-FFF2-40B4-BE49-F238E27FC236}">
                  <a16:creationId xmlns:a16="http://schemas.microsoft.com/office/drawing/2014/main" id="{0922FA6B-8AD0-4BA3-8825-8A0784E82213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 rot="16200000" flipH="1">
              <a:off x="4637533" y="3961697"/>
              <a:ext cx="621773" cy="4107112"/>
            </a:xfrm>
            <a:prstGeom prst="curvedConnector4">
              <a:avLst>
                <a:gd name="adj1" fmla="val -36766"/>
                <a:gd name="adj2" fmla="val 5062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131E2230-7716-4142-8351-BAC0E92D54C1}"/>
                    </a:ext>
                  </a:extLst>
                </p:cNvPr>
                <p:cNvSpPr txBox="1"/>
                <p:nvPr/>
              </p:nvSpPr>
              <p:spPr>
                <a:xfrm>
                  <a:off x="4906149" y="5254947"/>
                  <a:ext cx="12992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131E2230-7716-4142-8351-BAC0E92D54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6149" y="5254947"/>
                  <a:ext cx="1299265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4225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70EB24F-B995-457B-923B-2654610F9A4B}"/>
              </a:ext>
            </a:extLst>
          </p:cNvPr>
          <p:cNvGrpSpPr/>
          <p:nvPr/>
        </p:nvGrpSpPr>
        <p:grpSpPr>
          <a:xfrm>
            <a:off x="6973132" y="5877366"/>
            <a:ext cx="440242" cy="459406"/>
            <a:chOff x="6973132" y="5877366"/>
            <a:chExt cx="440242" cy="459406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418C119C-FAC3-466B-A5B6-EF20C58A80B6}"/>
                </a:ext>
              </a:extLst>
            </p:cNvPr>
            <p:cNvSpPr/>
            <p:nvPr/>
          </p:nvSpPr>
          <p:spPr>
            <a:xfrm>
              <a:off x="6980533" y="6236364"/>
              <a:ext cx="103341" cy="1004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01DD74D-743A-4F93-8BF2-84612E7DDB25}"/>
                </a:ext>
              </a:extLst>
            </p:cNvPr>
            <p:cNvSpPr txBox="1"/>
            <p:nvPr/>
          </p:nvSpPr>
          <p:spPr>
            <a:xfrm>
              <a:off x="6973132" y="5877366"/>
              <a:ext cx="440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3708F17-5809-452B-A175-77548C18B28F}"/>
              </a:ext>
            </a:extLst>
          </p:cNvPr>
          <p:cNvGrpSpPr/>
          <p:nvPr/>
        </p:nvGrpSpPr>
        <p:grpSpPr>
          <a:xfrm>
            <a:off x="515965" y="882350"/>
            <a:ext cx="5351129" cy="2552335"/>
            <a:chOff x="515965" y="882350"/>
            <a:chExt cx="5351129" cy="2552335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F541585-A9DB-40E1-97AC-C73D890E1BE3}"/>
                </a:ext>
              </a:extLst>
            </p:cNvPr>
            <p:cNvGrpSpPr/>
            <p:nvPr/>
          </p:nvGrpSpPr>
          <p:grpSpPr>
            <a:xfrm>
              <a:off x="4646109" y="1722902"/>
              <a:ext cx="309893" cy="451143"/>
              <a:chOff x="816863" y="1518487"/>
              <a:chExt cx="309893" cy="4511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69467929-BB67-4DE4-A722-A98CF9E717D1}"/>
                      </a:ext>
                    </a:extLst>
                  </p:cNvPr>
                  <p:cNvSpPr txBox="1"/>
                  <p:nvPr/>
                </p:nvSpPr>
                <p:spPr>
                  <a:xfrm>
                    <a:off x="884682" y="1518487"/>
                    <a:ext cx="18594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69467929-BB67-4DE4-A722-A98CF9E717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682" y="1518487"/>
                    <a:ext cx="185948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0000" r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D30C09DA-9F89-4262-AEF7-53789F439575}"/>
                      </a:ext>
                    </a:extLst>
                  </p:cNvPr>
                  <p:cNvSpPr txBox="1"/>
                  <p:nvPr/>
                </p:nvSpPr>
                <p:spPr>
                  <a:xfrm>
                    <a:off x="816863" y="1784964"/>
                    <a:ext cx="309893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/>
                      <a:t>n</a:t>
                    </a:r>
                    <a14:m>
                      <m:oMath xmlns:m="http://schemas.openxmlformats.org/officeDocument/2006/math">
                        <m:r>
                          <a:rPr lang="en-US" sz="1200" i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D30C09DA-9F89-4262-AEF7-53789F4395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6863" y="1784964"/>
                    <a:ext cx="309893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9412" t="-26667" r="-17647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B9192D53-7346-4D71-8FC8-BBA51FAD5DEB}"/>
                    </a:ext>
                  </a:extLst>
                </p:cNvPr>
                <p:cNvSpPr txBox="1"/>
                <p:nvPr/>
              </p:nvSpPr>
              <p:spPr>
                <a:xfrm>
                  <a:off x="4932174" y="882350"/>
                  <a:ext cx="934920" cy="203978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/>
                    <a:t> 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/>
                          </m:eqAr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B9192D53-7346-4D71-8FC8-BBA51FAD5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174" y="882350"/>
                  <a:ext cx="934920" cy="2039789"/>
                </a:xfrm>
                <a:prstGeom prst="rect">
                  <a:avLst/>
                </a:prstGeom>
                <a:blipFill>
                  <a:blip r:embed="rId25"/>
                  <a:stretch>
                    <a:fillRect l="-91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02CB7A58-20AA-4F89-896A-C27C1EE3B9E4}"/>
                    </a:ext>
                  </a:extLst>
                </p:cNvPr>
                <p:cNvSpPr txBox="1"/>
                <p:nvPr/>
              </p:nvSpPr>
              <p:spPr>
                <a:xfrm>
                  <a:off x="4861514" y="3157686"/>
                  <a:ext cx="7487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02CB7A58-20AA-4F89-896A-C27C1EE3B9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1514" y="3157686"/>
                  <a:ext cx="748795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4065" r="-81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A1DD59C-7FFB-4F81-91F2-72F48763C765}"/>
                </a:ext>
              </a:extLst>
            </p:cNvPr>
            <p:cNvGrpSpPr/>
            <p:nvPr/>
          </p:nvGrpSpPr>
          <p:grpSpPr>
            <a:xfrm>
              <a:off x="515965" y="1819096"/>
              <a:ext cx="435889" cy="507831"/>
              <a:chOff x="487965" y="1418474"/>
              <a:chExt cx="435889" cy="50783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079FFF9E-7372-43E9-97B2-A043173CAEF6}"/>
                      </a:ext>
                    </a:extLst>
                  </p:cNvPr>
                  <p:cNvSpPr txBox="1"/>
                  <p:nvPr/>
                </p:nvSpPr>
                <p:spPr>
                  <a:xfrm>
                    <a:off x="603318" y="1418474"/>
                    <a:ext cx="20999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D7B1A53C-4A97-475E-B36E-6722455279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318" y="1418474"/>
                    <a:ext cx="209993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9412" r="-26471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82E36325-313E-49A3-9E18-FCBEB9FB8B9C}"/>
                      </a:ext>
                    </a:extLst>
                  </p:cNvPr>
                  <p:cNvSpPr txBox="1"/>
                  <p:nvPr/>
                </p:nvSpPr>
                <p:spPr>
                  <a:xfrm>
                    <a:off x="487965" y="1741639"/>
                    <a:ext cx="43588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1D114027-C3DC-4D33-A72E-17AEAB6A55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965" y="1741639"/>
                    <a:ext cx="435889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167" r="-2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C8E4719B-F349-41A9-B3C8-348B0DBE7AAC}"/>
                    </a:ext>
                  </a:extLst>
                </p:cNvPr>
                <p:cNvSpPr txBox="1"/>
                <p:nvPr/>
              </p:nvSpPr>
              <p:spPr>
                <a:xfrm>
                  <a:off x="996859" y="1088699"/>
                  <a:ext cx="3401328" cy="193232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/>
                    <a:t>=  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C8E4719B-F349-41A9-B3C8-348B0DBE7A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859" y="1088699"/>
                  <a:ext cx="3401328" cy="1932324"/>
                </a:xfrm>
                <a:prstGeom prst="rect">
                  <a:avLst/>
                </a:prstGeom>
                <a:blipFill>
                  <a:blip r:embed="rId27"/>
                  <a:stretch>
                    <a:fillRect l="-43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A30B3A-4E0E-488B-9528-48D495B3A477}"/>
                  </a:ext>
                </a:extLst>
              </p:cNvPr>
              <p:cNvSpPr txBox="1"/>
              <p:nvPr/>
            </p:nvSpPr>
            <p:spPr>
              <a:xfrm>
                <a:off x="6973132" y="1074741"/>
                <a:ext cx="1093633" cy="17721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m:rPr>
                                  <m:nor/>
                                </m:rPr>
                                <a:rPr lang="en-US" b="1" dirty="0"/>
                                <m:t> 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/>
                            <m:e/>
                            <m:e/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A30B3A-4E0E-488B-9528-48D495B3A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132" y="1074741"/>
                <a:ext cx="1093633" cy="177215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7811C8-D919-4323-9CD9-BFBCBA7F31A8}"/>
                  </a:ext>
                </a:extLst>
              </p:cNvPr>
              <p:cNvSpPr txBox="1"/>
              <p:nvPr/>
            </p:nvSpPr>
            <p:spPr>
              <a:xfrm>
                <a:off x="6882743" y="2138020"/>
                <a:ext cx="35317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/>
                  <a:t>m</a:t>
                </a:r>
                <a14:m>
                  <m:oMath xmlns:m="http://schemas.openxmlformats.org/officeDocument/2006/math">
                    <m:r>
                      <a:rPr lang="en-US" sz="1200" i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7811C8-D919-4323-9CD9-BFBCBA7F3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743" y="2138020"/>
                <a:ext cx="353174" cy="184666"/>
              </a:xfrm>
              <a:prstGeom prst="rect">
                <a:avLst/>
              </a:prstGeom>
              <a:blipFill>
                <a:blip r:embed="rId29"/>
                <a:stretch>
                  <a:fillRect l="-25862" t="-26667" r="-1551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4BD3773-6D88-409F-91F4-8F7E279CD1EC}"/>
              </a:ext>
            </a:extLst>
          </p:cNvPr>
          <p:cNvSpPr txBox="1"/>
          <p:nvPr/>
        </p:nvSpPr>
        <p:spPr>
          <a:xfrm>
            <a:off x="8673398" y="1326995"/>
            <a:ext cx="3180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Inner-product Interpretation : </a:t>
            </a:r>
            <a:r>
              <a:rPr lang="en-US" dirty="0"/>
              <a:t>Output vector components are Inner-product of matrix rows and input vector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058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  <p:bldP spid="4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94D20-5533-481C-A381-BD921BBDA10F}"/>
              </a:ext>
            </a:extLst>
          </p:cNvPr>
          <p:cNvSpPr txBox="1"/>
          <p:nvPr/>
        </p:nvSpPr>
        <p:spPr>
          <a:xfrm>
            <a:off x="145839" y="104627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Poll</a:t>
            </a:r>
            <a:endParaRPr lang="en-IN" sz="24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9564546-C738-44B2-9A28-9A8DCAD3B535}"/>
                  </a:ext>
                </a:extLst>
              </p:cNvPr>
              <p:cNvSpPr txBox="1"/>
              <p:nvPr/>
            </p:nvSpPr>
            <p:spPr>
              <a:xfrm>
                <a:off x="1086709" y="1301688"/>
                <a:ext cx="9589008" cy="8533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i="1" dirty="0"/>
                  <a:t>n </a:t>
                </a:r>
                <a:r>
                  <a:rPr lang="en-US" b="0" i="1" dirty="0"/>
                  <a:t>x N  </a:t>
                </a:r>
                <a:r>
                  <a:rPr lang="en-US" b="0" dirty="0"/>
                  <a:t>Matrix </a:t>
                </a:r>
                <a:r>
                  <a:rPr lang="en-US" b="1" i="1" dirty="0"/>
                  <a:t>A</a:t>
                </a:r>
                <a:r>
                  <a:rPr lang="en-US" b="0" dirty="0"/>
                  <a:t> represents a collection of documents,  </a:t>
                </a:r>
                <a:r>
                  <a:rPr lang="en-US" dirty="0"/>
                  <a:t>w</a:t>
                </a:r>
                <a:r>
                  <a:rPr lang="en-US" b="0" dirty="0"/>
                  <a:t>here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times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appears in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/>
                  <a:t> : # of documents 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:  Vocabulary / # of words in dictionary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9564546-C738-44B2-9A28-9A8DCAD3B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709" y="1301688"/>
                <a:ext cx="9589008" cy="853311"/>
              </a:xfrm>
              <a:prstGeom prst="rect">
                <a:avLst/>
              </a:prstGeom>
              <a:blipFill>
                <a:blip r:embed="rId3"/>
                <a:stretch>
                  <a:fillRect l="-1462" t="-8571" r="-11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F097E7-F77D-4319-9793-4C91AF275636}"/>
                  </a:ext>
                </a:extLst>
              </p:cNvPr>
              <p:cNvSpPr txBox="1"/>
              <p:nvPr/>
            </p:nvSpPr>
            <p:spPr>
              <a:xfrm>
                <a:off x="986128" y="2062609"/>
                <a:ext cx="964756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 is a weight vector  of dimension </a:t>
                </a:r>
                <a:r>
                  <a:rPr lang="en-US" i="1" dirty="0"/>
                  <a:t>n x 1,  </a:t>
                </a:r>
                <a:r>
                  <a:rPr lang="en-US" dirty="0"/>
                  <a:t>learnt from documents discussing political sciences. W</a:t>
                </a:r>
                <a:r>
                  <a:rPr lang="en-IN" dirty="0" err="1"/>
                  <a:t>hich</a:t>
                </a:r>
                <a:r>
                  <a:rPr lang="en-IN" dirty="0"/>
                  <a:t> of the following vectors represent score of existing documents w.r.t it being classified as a document on political science ?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F097E7-F77D-4319-9793-4C91AF275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28" y="2062609"/>
                <a:ext cx="9647561" cy="923330"/>
              </a:xfrm>
              <a:prstGeom prst="rect">
                <a:avLst/>
              </a:prstGeom>
              <a:blipFill>
                <a:blip r:embed="rId4"/>
                <a:stretch>
                  <a:fillRect l="-569" t="-3289" b="-92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C77DE9A7-66B3-4649-930F-7FB5B6D32E39}"/>
              </a:ext>
            </a:extLst>
          </p:cNvPr>
          <p:cNvGrpSpPr/>
          <p:nvPr/>
        </p:nvGrpSpPr>
        <p:grpSpPr>
          <a:xfrm>
            <a:off x="5433051" y="3245179"/>
            <a:ext cx="7274504" cy="3481042"/>
            <a:chOff x="5834495" y="159764"/>
            <a:chExt cx="7274504" cy="348104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103A02B-75EE-4B4A-9866-B8EA8D7F9302}"/>
                </a:ext>
              </a:extLst>
            </p:cNvPr>
            <p:cNvSpPr txBox="1"/>
            <p:nvPr/>
          </p:nvSpPr>
          <p:spPr>
            <a:xfrm>
              <a:off x="7338578" y="159764"/>
              <a:ext cx="3089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Document –Term Matrix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DCE3D59-CF4D-4104-9327-049471D15EF3}"/>
                </a:ext>
              </a:extLst>
            </p:cNvPr>
            <p:cNvGrpSpPr/>
            <p:nvPr/>
          </p:nvGrpSpPr>
          <p:grpSpPr>
            <a:xfrm>
              <a:off x="6096000" y="1481488"/>
              <a:ext cx="442877" cy="507831"/>
              <a:chOff x="487965" y="1418474"/>
              <a:chExt cx="442877" cy="50783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C1B61459-6B88-4B14-8DCD-95AC06EA025B}"/>
                      </a:ext>
                    </a:extLst>
                  </p:cNvPr>
                  <p:cNvSpPr txBox="1"/>
                  <p:nvPr/>
                </p:nvSpPr>
                <p:spPr>
                  <a:xfrm>
                    <a:off x="603318" y="1418474"/>
                    <a:ext cx="293349" cy="27065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en-US" b="1" i="0" baseline="3000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oMath>
                      </m:oMathPara>
                    </a14:m>
                    <a:endParaRPr lang="en-US" b="1" baseline="30000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C1B61459-6B88-4B14-8DCD-95AC06EA02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318" y="1418474"/>
                    <a:ext cx="293349" cy="27065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0833" r="-125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1B4BD949-D9C0-44DA-9F7F-FAE81276A877}"/>
                      </a:ext>
                    </a:extLst>
                  </p:cNvPr>
                  <p:cNvSpPr txBox="1"/>
                  <p:nvPr/>
                </p:nvSpPr>
                <p:spPr>
                  <a:xfrm>
                    <a:off x="487965" y="1741639"/>
                    <a:ext cx="44287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1B4BD949-D9C0-44DA-9F7F-FAE81276A8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965" y="1741639"/>
                    <a:ext cx="442877" cy="18466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411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4D5D349-3251-4BC0-BD5C-F337BDE2093D}"/>
                    </a:ext>
                  </a:extLst>
                </p:cNvPr>
                <p:cNvSpPr txBox="1"/>
                <p:nvPr/>
              </p:nvSpPr>
              <p:spPr>
                <a:xfrm>
                  <a:off x="6951634" y="772769"/>
                  <a:ext cx="3401328" cy="193232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/>
                    <a:t>=  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6DF61FD-D820-418D-B65A-76F45914B1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1634" y="772769"/>
                  <a:ext cx="3401328" cy="1932324"/>
                </a:xfrm>
                <a:prstGeom prst="rect">
                  <a:avLst/>
                </a:prstGeom>
                <a:blipFill>
                  <a:blip r:embed="rId11"/>
                  <a:stretch>
                    <a:fillRect l="-41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730355EC-24F3-4DD6-8A13-ED9120C9BDD4}"/>
                    </a:ext>
                  </a:extLst>
                </p:cNvPr>
                <p:cNvSpPr txBox="1"/>
                <p:nvPr/>
              </p:nvSpPr>
              <p:spPr>
                <a:xfrm>
                  <a:off x="5834495" y="2877017"/>
                  <a:ext cx="5029454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 Number of times word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en-US" dirty="0"/>
                    <a:t> appears in document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2869527-A75B-4C48-B931-0DC7BA687F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4495" y="2877017"/>
                  <a:ext cx="5029454" cy="299313"/>
                </a:xfrm>
                <a:prstGeom prst="rect">
                  <a:avLst/>
                </a:prstGeom>
                <a:blipFill>
                  <a:blip r:embed="rId12"/>
                  <a:stretch>
                    <a:fillRect l="-1576" t="-24490" r="-606" b="-408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313FC3C-8294-45C4-8CEC-E36158AF5B61}"/>
                </a:ext>
              </a:extLst>
            </p:cNvPr>
            <p:cNvGrpSpPr/>
            <p:nvPr/>
          </p:nvGrpSpPr>
          <p:grpSpPr>
            <a:xfrm>
              <a:off x="5834495" y="3271474"/>
              <a:ext cx="7274504" cy="369332"/>
              <a:chOff x="5655213" y="3434554"/>
              <a:chExt cx="7274504" cy="369332"/>
            </a:xfrm>
          </p:grpSpPr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8EF0B637-5E25-4885-9281-4707785086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55213" y="3518136"/>
                <a:ext cx="1171575" cy="28575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792468D6-5D28-48AB-8714-5549E7BE68A5}"/>
                      </a:ext>
                    </a:extLst>
                  </p:cNvPr>
                  <p:cNvSpPr txBox="1"/>
                  <p:nvPr/>
                </p:nvSpPr>
                <p:spPr>
                  <a:xfrm>
                    <a:off x="6835449" y="3434554"/>
                    <a:ext cx="6094268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a14:m>
                    <a:r>
                      <a:rPr lang="en-US" dirty="0"/>
                      <a:t>  Word count vectors for documents </a:t>
                    </a:r>
                    <a14:m>
                      <m:oMath xmlns:m="http://schemas.openxmlformats.org/officeDocument/2006/math"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1,2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,⋯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792468D6-5D28-48AB-8714-5549E7BE68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5449" y="3434554"/>
                    <a:ext cx="6094268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667BF1E2-B9E2-436A-93F5-70D40AA84F27}"/>
                    </a:ext>
                  </a:extLst>
                </p:cNvPr>
                <p:cNvSpPr txBox="1"/>
                <p:nvPr/>
              </p:nvSpPr>
              <p:spPr>
                <a:xfrm>
                  <a:off x="10061865" y="784070"/>
                  <a:ext cx="2649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a14:m>
                  <a:r>
                    <a:rPr lang="en-US" dirty="0"/>
                    <a:t> : # of documents</a:t>
                  </a: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4388674-7C7E-47ED-AD2E-A77FBE7688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1865" y="784070"/>
                  <a:ext cx="2649683" cy="369332"/>
                </a:xfrm>
                <a:prstGeom prst="rect">
                  <a:avLst/>
                </a:prstGeom>
                <a:blipFill>
                  <a:blip r:embed="rId1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008786F-0F7B-4088-9C44-D4C5E977118A}"/>
                    </a:ext>
                  </a:extLst>
                </p:cNvPr>
                <p:cNvSpPr txBox="1"/>
                <p:nvPr/>
              </p:nvSpPr>
              <p:spPr>
                <a:xfrm>
                  <a:off x="10064974" y="1275666"/>
                  <a:ext cx="264968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dirty="0"/>
                    <a:t> :  Vocabulary /</a:t>
                  </a:r>
                </a:p>
                <a:p>
                  <a:r>
                    <a:rPr lang="en-US" dirty="0"/>
                    <a:t> # of words in </a:t>
                  </a:r>
                </a:p>
                <a:p>
                  <a:r>
                    <a:rPr lang="en-US" dirty="0"/>
                    <a:t>dictionary</a:t>
                  </a: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B846528-89FB-4A38-AC3F-F4BFD39E8A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974" y="1275666"/>
                  <a:ext cx="2649683" cy="923330"/>
                </a:xfrm>
                <a:prstGeom prst="rect">
                  <a:avLst/>
                </a:prstGeom>
                <a:blipFill>
                  <a:blip r:embed="rId16"/>
                  <a:stretch>
                    <a:fillRect l="-1839" t="-3289"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3066B1-0416-4721-A845-08DA8759DC31}"/>
                  </a:ext>
                </a:extLst>
              </p:cNvPr>
              <p:cNvSpPr txBox="1"/>
              <p:nvPr/>
            </p:nvSpPr>
            <p:spPr>
              <a:xfrm>
                <a:off x="986128" y="2968179"/>
                <a:ext cx="37468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A)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n-IN" dirty="0"/>
                  <a:t> 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   C)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i="1" dirty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n-IN" dirty="0"/>
                  <a:t>  D)  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IN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3066B1-0416-4721-A845-08DA8759D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28" y="2968179"/>
                <a:ext cx="3746810" cy="369332"/>
              </a:xfrm>
              <a:prstGeom prst="rect">
                <a:avLst/>
              </a:prstGeom>
              <a:blipFill>
                <a:blip r:embed="rId17"/>
                <a:stretch>
                  <a:fillRect l="-1466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48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94D20-5533-481C-A381-BD921BBDA10F}"/>
              </a:ext>
            </a:extLst>
          </p:cNvPr>
          <p:cNvSpPr txBox="1"/>
          <p:nvPr/>
        </p:nvSpPr>
        <p:spPr>
          <a:xfrm>
            <a:off x="145839" y="104627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Column  Space of a Matrix</a:t>
            </a:r>
            <a:endParaRPr lang="en-IN" sz="2400" b="1" dirty="0">
              <a:solidFill>
                <a:srgbClr val="00B0F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E7C689-794B-4CD5-B273-AE3452B926E0}"/>
              </a:ext>
            </a:extLst>
          </p:cNvPr>
          <p:cNvGrpSpPr/>
          <p:nvPr/>
        </p:nvGrpSpPr>
        <p:grpSpPr>
          <a:xfrm>
            <a:off x="636268" y="1553768"/>
            <a:ext cx="435889" cy="507831"/>
            <a:chOff x="487965" y="1418474"/>
            <a:chExt cx="435889" cy="5078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7B1A53C-4A97-475E-B36E-6722455279AC}"/>
                    </a:ext>
                  </a:extLst>
                </p:cNvPr>
                <p:cNvSpPr txBox="1"/>
                <p:nvPr/>
              </p:nvSpPr>
              <p:spPr>
                <a:xfrm>
                  <a:off x="603318" y="1418474"/>
                  <a:ext cx="2099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7B1A53C-4A97-475E-B36E-6722455279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318" y="1418474"/>
                  <a:ext cx="20999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5714" r="-2571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D114027-C3DC-4D33-A72E-17AEAB6A55B6}"/>
                    </a:ext>
                  </a:extLst>
                </p:cNvPr>
                <p:cNvSpPr txBox="1"/>
                <p:nvPr/>
              </p:nvSpPr>
              <p:spPr>
                <a:xfrm>
                  <a:off x="487965" y="1741639"/>
                  <a:ext cx="43588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i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D114027-C3DC-4D33-A72E-17AEAB6A5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965" y="1741639"/>
                  <a:ext cx="435889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4167" r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45B7B0D-76FE-43C4-8808-DEBB996DD05A}"/>
                  </a:ext>
                </a:extLst>
              </p:cNvPr>
              <p:cNvSpPr txBox="1"/>
              <p:nvPr/>
            </p:nvSpPr>
            <p:spPr>
              <a:xfrm>
                <a:off x="238953" y="3153618"/>
                <a:ext cx="5582495" cy="6539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ℂ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b="1" i="1" baseline="-2500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ℝ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  <m:sub/>
                                <m:sup/>
                              </m:sSubSup>
                            </m:e>
                          </m:d>
                        </m:e>
                        <m:sub/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45B7B0D-76FE-43C4-8808-DEBB996DD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53" y="3153618"/>
                <a:ext cx="5582495" cy="6539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E7AC23DF-6CBB-4A6A-B4B0-83F6D5F35B83}"/>
              </a:ext>
            </a:extLst>
          </p:cNvPr>
          <p:cNvGrpSpPr/>
          <p:nvPr/>
        </p:nvGrpSpPr>
        <p:grpSpPr>
          <a:xfrm>
            <a:off x="4959760" y="1067018"/>
            <a:ext cx="7219840" cy="369332"/>
            <a:chOff x="4826246" y="826086"/>
            <a:chExt cx="7219840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F1AC17C-1049-420E-AEDE-851C4E6498D1}"/>
                </a:ext>
              </a:extLst>
            </p:cNvPr>
            <p:cNvSpPr txBox="1"/>
            <p:nvPr/>
          </p:nvSpPr>
          <p:spPr>
            <a:xfrm>
              <a:off x="4826246" y="826086"/>
              <a:ext cx="7219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Column space </a:t>
              </a:r>
              <a:r>
                <a:rPr lang="en-US" dirty="0"/>
                <a:t>of matrix </a:t>
              </a:r>
              <a:r>
                <a:rPr lang="en-US" b="1" dirty="0"/>
                <a:t>A </a:t>
              </a:r>
              <a:r>
                <a:rPr lang="en-US" dirty="0"/>
                <a:t>is defined as :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03F4D17-D410-4BDF-B1A0-175B77D4106A}"/>
                    </a:ext>
                  </a:extLst>
                </p:cNvPr>
                <p:cNvSpPr txBox="1"/>
                <p:nvPr/>
              </p:nvSpPr>
              <p:spPr>
                <a:xfrm>
                  <a:off x="8754341" y="855100"/>
                  <a:ext cx="2519792" cy="3113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ℂ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</m:d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pan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,…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03F4D17-D410-4BDF-B1A0-175B77D410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4341" y="855100"/>
                  <a:ext cx="2519792" cy="311304"/>
                </a:xfrm>
                <a:prstGeom prst="rect">
                  <a:avLst/>
                </a:prstGeom>
                <a:blipFill>
                  <a:blip r:embed="rId6"/>
                  <a:stretch>
                    <a:fillRect l="-1937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D075762-E6A1-43FF-A81E-13DB3D06EBA5}"/>
              </a:ext>
            </a:extLst>
          </p:cNvPr>
          <p:cNvGrpSpPr/>
          <p:nvPr/>
        </p:nvGrpSpPr>
        <p:grpSpPr>
          <a:xfrm>
            <a:off x="5103598" y="1956407"/>
            <a:ext cx="5378766" cy="369332"/>
            <a:chOff x="4997940" y="1669510"/>
            <a:chExt cx="5378766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69486D4-AD0F-4B9A-ADF4-BE7ABCD0487C}"/>
                    </a:ext>
                  </a:extLst>
                </p:cNvPr>
                <p:cNvSpPr txBox="1"/>
                <p:nvPr/>
              </p:nvSpPr>
              <p:spPr>
                <a:xfrm>
                  <a:off x="4997940" y="1738433"/>
                  <a:ext cx="5410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>
                            <a:latin typeface="Cambria Math" panose="02040503050406030204" pitchFamily="18" charset="0"/>
                          </a:rPr>
                          <m:t>ℂ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69486D4-AD0F-4B9A-ADF4-BE7ABCD048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7940" y="1738433"/>
                  <a:ext cx="54104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8989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AD558E5-AFED-42C3-A121-C9345D337DC6}"/>
                    </a:ext>
                  </a:extLst>
                </p:cNvPr>
                <p:cNvSpPr txBox="1"/>
                <p:nvPr/>
              </p:nvSpPr>
              <p:spPr>
                <a:xfrm>
                  <a:off x="5538986" y="1669510"/>
                  <a:ext cx="48377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subspace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as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it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formed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using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Span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vectors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AD558E5-AFED-42C3-A121-C9345D337D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8986" y="1669510"/>
                  <a:ext cx="483772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7677D0-8A0B-4F5D-AD4A-E43D190780B5}"/>
                  </a:ext>
                </a:extLst>
              </p:cNvPr>
              <p:cNvSpPr txBox="1"/>
              <p:nvPr/>
            </p:nvSpPr>
            <p:spPr>
              <a:xfrm>
                <a:off x="1480704" y="4123363"/>
                <a:ext cx="16885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𝐀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7677D0-8A0B-4F5D-AD4A-E43D19078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704" y="4123363"/>
                <a:ext cx="1688523" cy="276999"/>
              </a:xfrm>
              <a:prstGeom prst="rect">
                <a:avLst/>
              </a:prstGeom>
              <a:blipFill>
                <a:blip r:embed="rId10"/>
                <a:stretch>
                  <a:fillRect l="-8664" t="-173913" b="-26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3B62713-CBB3-402C-9EE7-5E1F2E6E8C5E}"/>
              </a:ext>
            </a:extLst>
          </p:cNvPr>
          <p:cNvGrpSpPr/>
          <p:nvPr/>
        </p:nvGrpSpPr>
        <p:grpSpPr>
          <a:xfrm>
            <a:off x="2205873" y="4060554"/>
            <a:ext cx="2615480" cy="2472341"/>
            <a:chOff x="2205873" y="4060554"/>
            <a:chExt cx="2615480" cy="247234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7156124-0F6D-4626-B8C5-2E69370FB72E}"/>
                </a:ext>
              </a:extLst>
            </p:cNvPr>
            <p:cNvGrpSpPr/>
            <p:nvPr/>
          </p:nvGrpSpPr>
          <p:grpSpPr>
            <a:xfrm>
              <a:off x="3484106" y="4917359"/>
              <a:ext cx="309893" cy="507442"/>
              <a:chOff x="1813919" y="1476999"/>
              <a:chExt cx="309893" cy="5074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F29B7523-3A57-4745-8B72-ABF786C3F41C}"/>
                      </a:ext>
                    </a:extLst>
                  </p:cNvPr>
                  <p:cNvSpPr txBox="1"/>
                  <p:nvPr/>
                </p:nvSpPr>
                <p:spPr>
                  <a:xfrm>
                    <a:off x="1910059" y="1476999"/>
                    <a:ext cx="18594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C7E486A5-9009-478A-A7B1-EE950CC567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0059" y="1476999"/>
                    <a:ext cx="185948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9355" r="-161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C5226500-04F3-4B78-968F-FA748EEE5D07}"/>
                      </a:ext>
                    </a:extLst>
                  </p:cNvPr>
                  <p:cNvSpPr txBox="1"/>
                  <p:nvPr/>
                </p:nvSpPr>
                <p:spPr>
                  <a:xfrm>
                    <a:off x="1813919" y="1799775"/>
                    <a:ext cx="309893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/>
                      <a:t>n</a:t>
                    </a:r>
                    <a14:m>
                      <m:oMath xmlns:m="http://schemas.openxmlformats.org/officeDocument/2006/math">
                        <m:r>
                          <a:rPr lang="en-US" sz="1200" i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F70834E9-7E37-4891-B4D5-347F748505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3919" y="1799775"/>
                    <a:ext cx="309893" cy="18466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9412" t="-25806" r="-17647" b="-483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14D3B7C-FFAC-4094-BF3A-33607C70EAA2}"/>
                    </a:ext>
                  </a:extLst>
                </p:cNvPr>
                <p:cNvSpPr txBox="1"/>
                <p:nvPr/>
              </p:nvSpPr>
              <p:spPr>
                <a:xfrm>
                  <a:off x="3886433" y="4060554"/>
                  <a:ext cx="934920" cy="203978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/>
                    <a:t> 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/>
                          </m:eqAr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14D3B7C-FFAC-4094-BF3A-33607C70EA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433" y="4060554"/>
                  <a:ext cx="934920" cy="2039789"/>
                </a:xfrm>
                <a:prstGeom prst="rect">
                  <a:avLst/>
                </a:prstGeom>
                <a:blipFill>
                  <a:blip r:embed="rId13"/>
                  <a:stretch>
                    <a:fillRect l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013ED79-1913-4A63-8B43-22C502A25759}"/>
                    </a:ext>
                  </a:extLst>
                </p:cNvPr>
                <p:cNvSpPr txBox="1"/>
                <p:nvPr/>
              </p:nvSpPr>
              <p:spPr>
                <a:xfrm>
                  <a:off x="3978280" y="6255896"/>
                  <a:ext cx="7487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013ED79-1913-4A63-8B43-22C502A25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8280" y="6255896"/>
                  <a:ext cx="748795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4098" r="-82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F3ADAA-1649-49EB-839E-2E146E86EEA1}"/>
                </a:ext>
              </a:extLst>
            </p:cNvPr>
            <p:cNvSpPr txBox="1"/>
            <p:nvPr/>
          </p:nvSpPr>
          <p:spPr>
            <a:xfrm>
              <a:off x="2205873" y="4870803"/>
              <a:ext cx="1015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where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DB09FAF-0111-467D-B251-B1574A5F1069}"/>
              </a:ext>
            </a:extLst>
          </p:cNvPr>
          <p:cNvSpPr/>
          <p:nvPr/>
        </p:nvSpPr>
        <p:spPr>
          <a:xfrm>
            <a:off x="4821353" y="926540"/>
            <a:ext cx="6712556" cy="79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B849F9-7381-40D3-818F-2662AEC2DE40}"/>
              </a:ext>
            </a:extLst>
          </p:cNvPr>
          <p:cNvGrpSpPr/>
          <p:nvPr/>
        </p:nvGrpSpPr>
        <p:grpSpPr>
          <a:xfrm>
            <a:off x="7337327" y="4686137"/>
            <a:ext cx="3101055" cy="369332"/>
            <a:chOff x="6733294" y="3295933"/>
            <a:chExt cx="3101055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11C54CD-3848-4C1F-9692-02C11BAC25C0}"/>
                </a:ext>
              </a:extLst>
            </p:cNvPr>
            <p:cNvSpPr txBox="1"/>
            <p:nvPr/>
          </p:nvSpPr>
          <p:spPr>
            <a:xfrm>
              <a:off x="6733294" y="3295933"/>
              <a:ext cx="2493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Consider the equation: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33DE146-ABD4-46F2-A543-9DDFEAD6F170}"/>
                    </a:ext>
                  </a:extLst>
                </p:cNvPr>
                <p:cNvSpPr txBox="1"/>
                <p:nvPr/>
              </p:nvSpPr>
              <p:spPr>
                <a:xfrm>
                  <a:off x="9050481" y="3359108"/>
                  <a:ext cx="783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33DE146-ABD4-46F2-A543-9DDFEAD6F1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0481" y="3359108"/>
                  <a:ext cx="783868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7031" r="-7813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350DF65-D8DE-4322-8FBC-EA4523E7699A}"/>
              </a:ext>
            </a:extLst>
          </p:cNvPr>
          <p:cNvGrpSpPr/>
          <p:nvPr/>
        </p:nvGrpSpPr>
        <p:grpSpPr>
          <a:xfrm>
            <a:off x="8218069" y="5431604"/>
            <a:ext cx="1339571" cy="369332"/>
            <a:chOff x="7796880" y="4237604"/>
            <a:chExt cx="1339571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BB7BEC3-09DB-46F3-B6BD-ED256B4142B2}"/>
                </a:ext>
              </a:extLst>
            </p:cNvPr>
            <p:cNvSpPr txBox="1"/>
            <p:nvPr/>
          </p:nvSpPr>
          <p:spPr>
            <a:xfrm>
              <a:off x="7796880" y="4237604"/>
              <a:ext cx="322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FD4E390-A804-4E41-8AA4-F690319898E9}"/>
                    </a:ext>
                  </a:extLst>
                </p:cNvPr>
                <p:cNvSpPr txBox="1"/>
                <p:nvPr/>
              </p:nvSpPr>
              <p:spPr>
                <a:xfrm>
                  <a:off x="8189205" y="4283770"/>
                  <a:ext cx="9472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ℂ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FD4E390-A804-4E41-8AA4-F690319898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9205" y="4283770"/>
                  <a:ext cx="947246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6410" t="-222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53F1D09-B105-452E-90BA-3F1068787F94}"/>
              </a:ext>
            </a:extLst>
          </p:cNvPr>
          <p:cNvGrpSpPr/>
          <p:nvPr/>
        </p:nvGrpSpPr>
        <p:grpSpPr>
          <a:xfrm>
            <a:off x="7061860" y="6206229"/>
            <a:ext cx="4436933" cy="369332"/>
            <a:chOff x="6733294" y="4450793"/>
            <a:chExt cx="4436933" cy="36933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20D7F6E-50F2-43AF-A9C8-DFEDA171A063}"/>
                </a:ext>
              </a:extLst>
            </p:cNvPr>
            <p:cNvSpPr txBox="1"/>
            <p:nvPr/>
          </p:nvSpPr>
          <p:spPr>
            <a:xfrm>
              <a:off x="6733294" y="4450793"/>
              <a:ext cx="4436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Then there is no solution for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5C1A701D-5BB2-4EB2-A479-B48B0B190F13}"/>
                    </a:ext>
                  </a:extLst>
                </p:cNvPr>
                <p:cNvSpPr txBox="1"/>
                <p:nvPr/>
              </p:nvSpPr>
              <p:spPr>
                <a:xfrm>
                  <a:off x="9595343" y="4496959"/>
                  <a:ext cx="783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5C1A701D-5BB2-4EB2-A479-B48B0B190F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5343" y="4496959"/>
                  <a:ext cx="783868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7031" r="-781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C490DAE-9231-4594-A41A-B45C391D22EF}"/>
                  </a:ext>
                </a:extLst>
              </p:cNvPr>
              <p:cNvSpPr txBox="1"/>
              <p:nvPr/>
            </p:nvSpPr>
            <p:spPr>
              <a:xfrm>
                <a:off x="1351841" y="956203"/>
                <a:ext cx="3582303" cy="1566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/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  … …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/>
                          <m:e/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C490DAE-9231-4594-A41A-B45C391D2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41" y="956203"/>
                <a:ext cx="3582303" cy="1566583"/>
              </a:xfrm>
              <a:prstGeom prst="rect">
                <a:avLst/>
              </a:prstGeom>
              <a:blipFill>
                <a:blip r:embed="rId18"/>
                <a:stretch>
                  <a:fillRect l="-4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AC17953-49C9-4D3A-B445-EB6A031AB03A}"/>
                  </a:ext>
                </a:extLst>
              </p:cNvPr>
              <p:cNvSpPr txBox="1"/>
              <p:nvPr/>
            </p:nvSpPr>
            <p:spPr>
              <a:xfrm>
                <a:off x="7556942" y="2969475"/>
                <a:ext cx="2517070" cy="122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Matrix </a:t>
                </a:r>
                <a:r>
                  <a:rPr lang="en-US" b="1" dirty="0"/>
                  <a:t>A, </a:t>
                </a:r>
                <a:r>
                  <a:rPr lang="en-US" dirty="0"/>
                  <a:t>Column space C(A) will </a:t>
                </a:r>
              </a:p>
              <a:p>
                <a:r>
                  <a:rPr lang="en-US" dirty="0"/>
                  <a:t>a subspace in 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B)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AC17953-49C9-4D3A-B445-EB6A031AB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942" y="2969475"/>
                <a:ext cx="2517070" cy="1223989"/>
              </a:xfrm>
              <a:prstGeom prst="rect">
                <a:avLst/>
              </a:prstGeom>
              <a:blipFill>
                <a:blip r:embed="rId19"/>
                <a:stretch>
                  <a:fillRect l="-2179" t="-2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9D03B25-7781-43ED-A6D8-A09B96F156BB}"/>
              </a:ext>
            </a:extLst>
          </p:cNvPr>
          <p:cNvGrpSpPr/>
          <p:nvPr/>
        </p:nvGrpSpPr>
        <p:grpSpPr>
          <a:xfrm>
            <a:off x="7488768" y="2470989"/>
            <a:ext cx="2626052" cy="1916021"/>
            <a:chOff x="9303578" y="4317068"/>
            <a:chExt cx="2626052" cy="19160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20457BA-9DFA-42BA-8410-846E38FD708D}"/>
                </a:ext>
              </a:extLst>
            </p:cNvPr>
            <p:cNvSpPr/>
            <p:nvPr/>
          </p:nvSpPr>
          <p:spPr>
            <a:xfrm>
              <a:off x="9303578" y="4317068"/>
              <a:ext cx="2626052" cy="1916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6EAD938-3050-4F36-91B8-E7CB362A4698}"/>
                </a:ext>
              </a:extLst>
            </p:cNvPr>
            <p:cNvSpPr txBox="1"/>
            <p:nvPr/>
          </p:nvSpPr>
          <p:spPr>
            <a:xfrm>
              <a:off x="9371752" y="4374439"/>
              <a:ext cx="8711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Poll: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5299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9" grpId="0"/>
      <p:bldP spid="16" grpId="0" animBg="1"/>
      <p:bldP spid="32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94D20-5533-481C-A381-BD921BBDA10F}"/>
              </a:ext>
            </a:extLst>
          </p:cNvPr>
          <p:cNvSpPr txBox="1"/>
          <p:nvPr/>
        </p:nvSpPr>
        <p:spPr>
          <a:xfrm>
            <a:off x="145839" y="104627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Null Space of a Matrix</a:t>
            </a:r>
            <a:endParaRPr lang="en-IN" sz="2400" b="1" dirty="0">
              <a:solidFill>
                <a:srgbClr val="00B0F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E7C689-794B-4CD5-B273-AE3452B926E0}"/>
              </a:ext>
            </a:extLst>
          </p:cNvPr>
          <p:cNvGrpSpPr/>
          <p:nvPr/>
        </p:nvGrpSpPr>
        <p:grpSpPr>
          <a:xfrm>
            <a:off x="2180676" y="1439750"/>
            <a:ext cx="435889" cy="507831"/>
            <a:chOff x="487965" y="1418474"/>
            <a:chExt cx="435889" cy="5078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7B1A53C-4A97-475E-B36E-6722455279AC}"/>
                    </a:ext>
                  </a:extLst>
                </p:cNvPr>
                <p:cNvSpPr txBox="1"/>
                <p:nvPr/>
              </p:nvSpPr>
              <p:spPr>
                <a:xfrm>
                  <a:off x="603318" y="1418474"/>
                  <a:ext cx="2099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7B1A53C-4A97-475E-B36E-6722455279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318" y="1418474"/>
                  <a:ext cx="20999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9412" r="-26471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D114027-C3DC-4D33-A72E-17AEAB6A55B6}"/>
                    </a:ext>
                  </a:extLst>
                </p:cNvPr>
                <p:cNvSpPr txBox="1"/>
                <p:nvPr/>
              </p:nvSpPr>
              <p:spPr>
                <a:xfrm>
                  <a:off x="487965" y="1741639"/>
                  <a:ext cx="43588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i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D114027-C3DC-4D33-A72E-17AEAB6A5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965" y="1741639"/>
                  <a:ext cx="435889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5634" r="-2817"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F541585-A9DB-40E1-97AC-C73D890E1BE3}"/>
              </a:ext>
            </a:extLst>
          </p:cNvPr>
          <p:cNvGrpSpPr/>
          <p:nvPr/>
        </p:nvGrpSpPr>
        <p:grpSpPr>
          <a:xfrm>
            <a:off x="7023017" y="1216167"/>
            <a:ext cx="309893" cy="451143"/>
            <a:chOff x="816863" y="1518487"/>
            <a:chExt cx="309893" cy="451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69467929-BB67-4DE4-A722-A98CF9E717D1}"/>
                    </a:ext>
                  </a:extLst>
                </p:cNvPr>
                <p:cNvSpPr txBox="1"/>
                <p:nvPr/>
              </p:nvSpPr>
              <p:spPr>
                <a:xfrm>
                  <a:off x="884682" y="1518487"/>
                  <a:ext cx="1859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69467929-BB67-4DE4-A722-A98CF9E717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682" y="1518487"/>
                  <a:ext cx="18594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9355" r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D30C09DA-9F89-4262-AEF7-53789F439575}"/>
                    </a:ext>
                  </a:extLst>
                </p:cNvPr>
                <p:cNvSpPr txBox="1"/>
                <p:nvPr/>
              </p:nvSpPr>
              <p:spPr>
                <a:xfrm>
                  <a:off x="816863" y="1784964"/>
                  <a:ext cx="30989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dirty="0"/>
                    <a:t>n</a:t>
                  </a:r>
                  <a14:m>
                    <m:oMath xmlns:m="http://schemas.openxmlformats.org/officeDocument/2006/math">
                      <m:r>
                        <a:rPr lang="en-US" sz="1200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D30C09DA-9F89-4262-AEF7-53789F4395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863" y="1784964"/>
                  <a:ext cx="309893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29412" t="-25806" r="-17647" b="-483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9192D53-7346-4D71-8FC8-BBA51FAD5DEB}"/>
                  </a:ext>
                </a:extLst>
              </p:cNvPr>
              <p:cNvSpPr txBox="1"/>
              <p:nvPr/>
            </p:nvSpPr>
            <p:spPr>
              <a:xfrm>
                <a:off x="7351675" y="404358"/>
                <a:ext cx="934920" cy="20397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/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9192D53-7346-4D71-8FC8-BBA51FAD5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675" y="404358"/>
                <a:ext cx="934920" cy="2039789"/>
              </a:xfrm>
              <a:prstGeom prst="rect">
                <a:avLst/>
              </a:prstGeom>
              <a:blipFill>
                <a:blip r:embed="rId8"/>
                <a:stretch>
                  <a:fillRect l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2CB7A58-20AA-4F89-896A-C27C1EE3B9E4}"/>
                  </a:ext>
                </a:extLst>
              </p:cNvPr>
              <p:cNvSpPr txBox="1"/>
              <p:nvPr/>
            </p:nvSpPr>
            <p:spPr>
              <a:xfrm>
                <a:off x="7238422" y="2650951"/>
                <a:ext cx="7487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2CB7A58-20AA-4F89-896A-C27C1EE3B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422" y="2650951"/>
                <a:ext cx="748795" cy="276999"/>
              </a:xfrm>
              <a:prstGeom prst="rect">
                <a:avLst/>
              </a:prstGeom>
              <a:blipFill>
                <a:blip r:embed="rId9"/>
                <a:stretch>
                  <a:fillRect l="-4065" r="-81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32D34A3C-29A1-4296-8D3D-1A7BAD389441}"/>
              </a:ext>
            </a:extLst>
          </p:cNvPr>
          <p:cNvGrpSpPr/>
          <p:nvPr/>
        </p:nvGrpSpPr>
        <p:grpSpPr>
          <a:xfrm>
            <a:off x="636657" y="3364183"/>
            <a:ext cx="3418628" cy="617893"/>
            <a:chOff x="5637068" y="2919845"/>
            <a:chExt cx="3418628" cy="6178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B2CDC1F-0449-4E20-9799-D5B62189887D}"/>
                    </a:ext>
                  </a:extLst>
                </p:cNvPr>
                <p:cNvSpPr txBox="1"/>
                <p:nvPr/>
              </p:nvSpPr>
              <p:spPr>
                <a:xfrm>
                  <a:off x="5637068" y="2971800"/>
                  <a:ext cx="3418628" cy="4938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|                                     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B2CDC1F-0449-4E20-9799-D5B6218988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7068" y="2971800"/>
                  <a:ext cx="3418628" cy="493853"/>
                </a:xfrm>
                <a:prstGeom prst="rect">
                  <a:avLst/>
                </a:prstGeom>
                <a:blipFill>
                  <a:blip r:embed="rId10"/>
                  <a:stretch>
                    <a:fillRect b="-1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8DDF6D4-B2AC-408B-9901-741E8CCD6830}"/>
                </a:ext>
              </a:extLst>
            </p:cNvPr>
            <p:cNvGrpSpPr/>
            <p:nvPr/>
          </p:nvGrpSpPr>
          <p:grpSpPr>
            <a:xfrm>
              <a:off x="7038605" y="2919845"/>
              <a:ext cx="940599" cy="570982"/>
              <a:chOff x="8743684" y="249225"/>
              <a:chExt cx="940599" cy="570982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7131134D-41AB-43C0-A750-9C95CA74401C}"/>
                  </a:ext>
                </a:extLst>
              </p:cNvPr>
              <p:cNvGrpSpPr/>
              <p:nvPr/>
            </p:nvGrpSpPr>
            <p:grpSpPr>
              <a:xfrm>
                <a:off x="8743684" y="294503"/>
                <a:ext cx="940599" cy="525704"/>
                <a:chOff x="8743684" y="294503"/>
                <a:chExt cx="940599" cy="525704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285B6066-75CF-4FA5-92FA-BED30D116A21}"/>
                    </a:ext>
                  </a:extLst>
                </p:cNvPr>
                <p:cNvGrpSpPr/>
                <p:nvPr/>
              </p:nvGrpSpPr>
              <p:grpSpPr>
                <a:xfrm>
                  <a:off x="8743684" y="312376"/>
                  <a:ext cx="435889" cy="507831"/>
                  <a:chOff x="487965" y="1418474"/>
                  <a:chExt cx="435889" cy="50783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6" name="TextBox 75">
                        <a:extLst>
                          <a:ext uri="{FF2B5EF4-FFF2-40B4-BE49-F238E27FC236}">
                            <a16:creationId xmlns:a16="http://schemas.microsoft.com/office/drawing/2014/main" id="{EA097D53-7C39-40DF-A654-09D747286C2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3318" y="1418474"/>
                        <a:ext cx="20999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oMath>
                          </m:oMathPara>
                        </a14:m>
                        <a:endParaRPr lang="en-US" b="1" dirty="0"/>
                      </a:p>
                    </p:txBody>
                  </p:sp>
                </mc:Choice>
                <mc:Fallback xmlns="">
                  <p:sp>
                    <p:nvSpPr>
                      <p:cNvPr id="76" name="TextBox 75">
                        <a:extLst>
                          <a:ext uri="{FF2B5EF4-FFF2-40B4-BE49-F238E27FC236}">
                            <a16:creationId xmlns:a16="http://schemas.microsoft.com/office/drawing/2014/main" id="{EA097D53-7C39-40DF-A654-09D747286C2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3318" y="1418474"/>
                        <a:ext cx="209993" cy="276999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25714" r="-25714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" name="TextBox 76">
                        <a:extLst>
                          <a:ext uri="{FF2B5EF4-FFF2-40B4-BE49-F238E27FC236}">
                            <a16:creationId xmlns:a16="http://schemas.microsoft.com/office/drawing/2014/main" id="{9DDD9D4F-F153-45AD-87FF-2BF69577F83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87965" y="1741639"/>
                        <a:ext cx="435889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77" name="TextBox 76">
                        <a:extLst>
                          <a:ext uri="{FF2B5EF4-FFF2-40B4-BE49-F238E27FC236}">
                            <a16:creationId xmlns:a16="http://schemas.microsoft.com/office/drawing/2014/main" id="{9DDD9D4F-F153-45AD-87FF-2BF69577F83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7965" y="1741639"/>
                        <a:ext cx="435889" cy="184666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4167" r="-277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A6B72694-F4B0-4588-8D18-D76ED009898A}"/>
                    </a:ext>
                  </a:extLst>
                </p:cNvPr>
                <p:cNvGrpSpPr/>
                <p:nvPr/>
              </p:nvGrpSpPr>
              <p:grpSpPr>
                <a:xfrm>
                  <a:off x="9374390" y="294503"/>
                  <a:ext cx="309893" cy="525704"/>
                  <a:chOff x="593836" y="1418474"/>
                  <a:chExt cx="309893" cy="52570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0DE6520F-DCA0-4B93-A94A-D5A55D0748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3318" y="1418474"/>
                        <a:ext cx="18594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b="1" dirty="0"/>
                      </a:p>
                    </p:txBody>
                  </p:sp>
                </mc:Choice>
                <mc:Fallback xmlns="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0DE6520F-DCA0-4B93-A94A-D5A55D07486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3318" y="1418474"/>
                        <a:ext cx="185948" cy="276999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19355" r="-161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5" name="TextBox 74">
                        <a:extLst>
                          <a:ext uri="{FF2B5EF4-FFF2-40B4-BE49-F238E27FC236}">
                            <a16:creationId xmlns:a16="http://schemas.microsoft.com/office/drawing/2014/main" id="{5D2627BB-434B-4DBB-B877-65488D427E6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3836" y="1759512"/>
                        <a:ext cx="309893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r>
                          <a:rPr lang="en-US" sz="1200" dirty="0"/>
                          <a:t>n</a:t>
                        </a:r>
                        <a14:m>
                          <m:oMath xmlns:m="http://schemas.openxmlformats.org/officeDocument/2006/math">
                            <m:r>
                              <a:rPr lang="en-US" sz="1200" i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75" name="TextBox 74">
                        <a:extLst>
                          <a:ext uri="{FF2B5EF4-FFF2-40B4-BE49-F238E27FC236}">
                            <a16:creationId xmlns:a16="http://schemas.microsoft.com/office/drawing/2014/main" id="{5D2627BB-434B-4DBB-B877-65488D427E6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3836" y="1759512"/>
                        <a:ext cx="309893" cy="184666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l="-31373" t="-25806" r="-17647" b="-4838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AC0F160-25E1-4920-AD5C-BCDD3D7B0F3D}"/>
                  </a:ext>
                </a:extLst>
              </p:cNvPr>
              <p:cNvSpPr txBox="1"/>
              <p:nvPr/>
            </p:nvSpPr>
            <p:spPr>
              <a:xfrm>
                <a:off x="9132157" y="249225"/>
                <a:ext cx="205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BE85D83-2628-481B-92FE-8AE7665C2FF6}"/>
                </a:ext>
              </a:extLst>
            </p:cNvPr>
            <p:cNvGrpSpPr/>
            <p:nvPr/>
          </p:nvGrpSpPr>
          <p:grpSpPr>
            <a:xfrm>
              <a:off x="7931588" y="2927950"/>
              <a:ext cx="745686" cy="609788"/>
              <a:chOff x="9699620" y="249225"/>
              <a:chExt cx="745686" cy="609788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4803E7A-42DE-4E54-8F9D-EAE4B881BECC}"/>
                  </a:ext>
                </a:extLst>
              </p:cNvPr>
              <p:cNvSpPr txBox="1"/>
              <p:nvPr/>
            </p:nvSpPr>
            <p:spPr>
              <a:xfrm>
                <a:off x="9699620" y="249225"/>
                <a:ext cx="18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=</a:t>
                </a:r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EE3EB02D-04C8-46D7-BDC2-4FCF4A9E4F69}"/>
                  </a:ext>
                </a:extLst>
              </p:cNvPr>
              <p:cNvGrpSpPr/>
              <p:nvPr/>
            </p:nvGrpSpPr>
            <p:grpSpPr>
              <a:xfrm>
                <a:off x="10017881" y="278846"/>
                <a:ext cx="427425" cy="580167"/>
                <a:chOff x="565155" y="1445087"/>
                <a:chExt cx="427425" cy="52124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1B9C9D86-D5D5-43E3-814F-E71EAA42FC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3489" y="1445087"/>
                      <a:ext cx="190758" cy="24886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1B9C9D86-D5D5-43E3-814F-E71EAA42FC7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3489" y="1445087"/>
                      <a:ext cx="190758" cy="24886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28125" r="-28125" b="-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4C4BA01E-405B-4EA2-AF30-6814F38AB8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5155" y="1781667"/>
                      <a:ext cx="427425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sz="1200" i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4C4BA01E-405B-4EA2-AF30-6814F38AB8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5155" y="1781667"/>
                      <a:ext cx="427425" cy="184666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4286" r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133E30-FA1F-4F4A-8E5F-9484B5E08773}"/>
                  </a:ext>
                </a:extLst>
              </p:cNvPr>
              <p:cNvSpPr txBox="1"/>
              <p:nvPr/>
            </p:nvSpPr>
            <p:spPr>
              <a:xfrm>
                <a:off x="7372810" y="3519667"/>
                <a:ext cx="3047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subspace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133E30-FA1F-4F4A-8E5F-9484B5E08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810" y="3519667"/>
                <a:ext cx="3047886" cy="369332"/>
              </a:xfrm>
              <a:prstGeom prst="rect">
                <a:avLst/>
              </a:prstGeom>
              <a:blipFill>
                <a:blip r:embed="rId17"/>
                <a:stretch>
                  <a:fillRect l="-160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256E4F33-1D5D-4E43-84C6-47A471ED19BD}"/>
              </a:ext>
            </a:extLst>
          </p:cNvPr>
          <p:cNvGrpSpPr/>
          <p:nvPr/>
        </p:nvGrpSpPr>
        <p:grpSpPr>
          <a:xfrm>
            <a:off x="777217" y="4404550"/>
            <a:ext cx="1155458" cy="399724"/>
            <a:chOff x="6211353" y="1498345"/>
            <a:chExt cx="1155458" cy="399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608F7CD-05AE-41A1-9FFE-FD1E6B6D143A}"/>
                    </a:ext>
                  </a:extLst>
                </p:cNvPr>
                <p:cNvSpPr txBox="1"/>
                <p:nvPr/>
              </p:nvSpPr>
              <p:spPr>
                <a:xfrm>
                  <a:off x="6211353" y="1554162"/>
                  <a:ext cx="2099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608F7CD-05AE-41A1-9FFE-FD1E6B6D1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1353" y="1554162"/>
                  <a:ext cx="209993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5714" r="-2571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E2470BA-38EA-4F94-8014-0A6683D7CF75}"/>
                    </a:ext>
                  </a:extLst>
                </p:cNvPr>
                <p:cNvSpPr txBox="1"/>
                <p:nvPr/>
              </p:nvSpPr>
              <p:spPr>
                <a:xfrm>
                  <a:off x="6672902" y="1564623"/>
                  <a:ext cx="1907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E2470BA-38EA-4F94-8014-0A6683D7CF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2902" y="1564623"/>
                  <a:ext cx="190758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28125" r="-28125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C71E86-4FA7-4058-A01B-5972BD23968A}"/>
                </a:ext>
              </a:extLst>
            </p:cNvPr>
            <p:cNvSpPr txBox="1"/>
            <p:nvPr/>
          </p:nvSpPr>
          <p:spPr>
            <a:xfrm>
              <a:off x="6822637" y="1528737"/>
              <a:ext cx="185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53D879FC-3716-4D8B-A85F-D76F3AFDE694}"/>
                    </a:ext>
                  </a:extLst>
                </p:cNvPr>
                <p:cNvSpPr txBox="1"/>
                <p:nvPr/>
              </p:nvSpPr>
              <p:spPr>
                <a:xfrm>
                  <a:off x="7176053" y="1558908"/>
                  <a:ext cx="1907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53D879FC-3716-4D8B-A85F-D76F3AFDE6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053" y="1558908"/>
                  <a:ext cx="190758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32258" r="-29032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9476B92-4562-42D8-96D4-C097DB222963}"/>
                </a:ext>
              </a:extLst>
            </p:cNvPr>
            <p:cNvSpPr txBox="1"/>
            <p:nvPr/>
          </p:nvSpPr>
          <p:spPr>
            <a:xfrm>
              <a:off x="6429297" y="1498345"/>
              <a:ext cx="20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EF3EF4B-1FB1-491A-AA3B-282D84D3ED65}"/>
              </a:ext>
            </a:extLst>
          </p:cNvPr>
          <p:cNvGrpSpPr/>
          <p:nvPr/>
        </p:nvGrpSpPr>
        <p:grpSpPr>
          <a:xfrm>
            <a:off x="609533" y="5022658"/>
            <a:ext cx="2133761" cy="1002534"/>
            <a:chOff x="7878478" y="1297772"/>
            <a:chExt cx="2133761" cy="100253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6996364-251F-4E27-88B6-A0FC382FCD1C}"/>
                </a:ext>
              </a:extLst>
            </p:cNvPr>
            <p:cNvSpPr txBox="1"/>
            <p:nvPr/>
          </p:nvSpPr>
          <p:spPr>
            <a:xfrm>
              <a:off x="7878478" y="1525893"/>
              <a:ext cx="1094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 any</a:t>
              </a:r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FE808EE4-10DE-4435-8EA6-91B31F099C47}"/>
                </a:ext>
              </a:extLst>
            </p:cNvPr>
            <p:cNvGrpSpPr/>
            <p:nvPr/>
          </p:nvGrpSpPr>
          <p:grpSpPr>
            <a:xfrm>
              <a:off x="8833388" y="1297772"/>
              <a:ext cx="1178851" cy="1002534"/>
              <a:chOff x="3350798" y="1559046"/>
              <a:chExt cx="4328060" cy="173013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C376957A-09FE-4671-96D5-F17EEFD159D2}"/>
                      </a:ext>
                    </a:extLst>
                  </p:cNvPr>
                  <p:cNvSpPr txBox="1"/>
                  <p:nvPr/>
                </p:nvSpPr>
                <p:spPr>
                  <a:xfrm>
                    <a:off x="3350798" y="1559046"/>
                    <a:ext cx="1790009" cy="130253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baseline="-25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baseline="-25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C376957A-09FE-4671-96D5-F17EEFD159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0798" y="1559046"/>
                    <a:ext cx="1790009" cy="130253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r="-13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38EB5B44-EA3B-4CA7-BADF-8CC1909C29A8}"/>
                  </a:ext>
                </a:extLst>
              </p:cNvPr>
              <p:cNvGrpSpPr/>
              <p:nvPr/>
            </p:nvGrpSpPr>
            <p:grpSpPr>
              <a:xfrm>
                <a:off x="7153958" y="2919845"/>
                <a:ext cx="524900" cy="369332"/>
                <a:chOff x="8859037" y="249225"/>
                <a:chExt cx="524900" cy="369332"/>
              </a:xfrm>
            </p:grpSpPr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361695C5-CE45-46F7-B240-26F1DC8A8DA2}"/>
                    </a:ext>
                  </a:extLst>
                </p:cNvPr>
                <p:cNvGrpSpPr/>
                <p:nvPr/>
              </p:nvGrpSpPr>
              <p:grpSpPr>
                <a:xfrm>
                  <a:off x="8859037" y="294503"/>
                  <a:ext cx="524900" cy="294872"/>
                  <a:chOff x="8859037" y="294503"/>
                  <a:chExt cx="524900" cy="294872"/>
                </a:xfrm>
              </p:grpSpPr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8B1A9926-B960-4C12-A57E-6AA46AA50DB8}"/>
                      </a:ext>
                    </a:extLst>
                  </p:cNvPr>
                  <p:cNvSpPr txBox="1"/>
                  <p:nvPr/>
                </p:nvSpPr>
                <p:spPr>
                  <a:xfrm>
                    <a:off x="8859037" y="312376"/>
                    <a:ext cx="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endParaRPr lang="en-US" b="1" dirty="0"/>
                  </a:p>
                </p:txBody>
              </p:sp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5062C01C-4A24-4E36-8A1B-22F3AFDFDEC4}"/>
                      </a:ext>
                    </a:extLst>
                  </p:cNvPr>
                  <p:cNvSpPr txBox="1"/>
                  <p:nvPr/>
                </p:nvSpPr>
                <p:spPr>
                  <a:xfrm>
                    <a:off x="9383872" y="294503"/>
                    <a:ext cx="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endParaRPr lang="en-US" b="1" dirty="0"/>
                  </a:p>
                </p:txBody>
              </p:sp>
            </p:grp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67E8AD24-2985-4D3A-B3D5-70C1F7F5101A}"/>
                    </a:ext>
                  </a:extLst>
                </p:cNvPr>
                <p:cNvSpPr txBox="1"/>
                <p:nvPr/>
              </p:nvSpPr>
              <p:spPr>
                <a:xfrm>
                  <a:off x="9132157" y="249225"/>
                  <a:ext cx="2051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.</a:t>
                  </a: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FD8F4A8-8A3D-4453-AA29-2C24CA192772}"/>
                  </a:ext>
                </a:extLst>
              </p:cNvPr>
              <p:cNvSpPr txBox="1"/>
              <p:nvPr/>
            </p:nvSpPr>
            <p:spPr>
              <a:xfrm>
                <a:off x="5012082" y="6022328"/>
                <a:ext cx="896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FD8F4A8-8A3D-4453-AA29-2C24CA192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082" y="6022328"/>
                <a:ext cx="89662" cy="276999"/>
              </a:xfrm>
              <a:prstGeom prst="rect">
                <a:avLst/>
              </a:prstGeom>
              <a:blipFill>
                <a:blip r:embed="rId22"/>
                <a:stretch>
                  <a:fillRect l="-33333" r="-20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6065942-7392-4BC2-8D19-1A52842B7F5C}"/>
                  </a:ext>
                </a:extLst>
              </p:cNvPr>
              <p:cNvSpPr txBox="1"/>
              <p:nvPr/>
            </p:nvSpPr>
            <p:spPr>
              <a:xfrm>
                <a:off x="3060360" y="6026930"/>
                <a:ext cx="1632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𝐀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𝐀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6065942-7392-4BC2-8D19-1A52842B7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360" y="6026930"/>
                <a:ext cx="1632626" cy="276999"/>
              </a:xfrm>
              <a:prstGeom prst="rect">
                <a:avLst/>
              </a:prstGeom>
              <a:blipFill>
                <a:blip r:embed="rId23"/>
                <a:stretch>
                  <a:fillRect l="-1866" r="-149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TextBox 159">
            <a:extLst>
              <a:ext uri="{FF2B5EF4-FFF2-40B4-BE49-F238E27FC236}">
                <a16:creationId xmlns:a16="http://schemas.microsoft.com/office/drawing/2014/main" id="{76454FDA-9FB3-4896-8BB1-0F7803854602}"/>
              </a:ext>
            </a:extLst>
          </p:cNvPr>
          <p:cNvSpPr txBox="1"/>
          <p:nvPr/>
        </p:nvSpPr>
        <p:spPr>
          <a:xfrm>
            <a:off x="4703951" y="6001520"/>
            <a:ext cx="18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C75D14-878F-4F7F-BF59-8140F6AD25F7}"/>
              </a:ext>
            </a:extLst>
          </p:cNvPr>
          <p:cNvGrpSpPr/>
          <p:nvPr/>
        </p:nvGrpSpPr>
        <p:grpSpPr>
          <a:xfrm>
            <a:off x="623331" y="5986737"/>
            <a:ext cx="2124037" cy="369332"/>
            <a:chOff x="6368344" y="2100857"/>
            <a:chExt cx="2124037" cy="369332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C9727BA5-A860-4118-80DC-462B2D65DC96}"/>
                </a:ext>
              </a:extLst>
            </p:cNvPr>
            <p:cNvSpPr txBox="1"/>
            <p:nvPr/>
          </p:nvSpPr>
          <p:spPr>
            <a:xfrm>
              <a:off x="8306433" y="2100857"/>
              <a:ext cx="185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849FB1D-4337-4F2E-8DD1-1D48DBE6673A}"/>
                </a:ext>
              </a:extLst>
            </p:cNvPr>
            <p:cNvGrpSpPr/>
            <p:nvPr/>
          </p:nvGrpSpPr>
          <p:grpSpPr>
            <a:xfrm>
              <a:off x="6368344" y="2100857"/>
              <a:ext cx="1758160" cy="369332"/>
              <a:chOff x="6368344" y="2100857"/>
              <a:chExt cx="175816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2C28DEF6-162B-40DB-83C0-56B538604A71}"/>
                      </a:ext>
                    </a:extLst>
                  </p:cNvPr>
                  <p:cNvSpPr txBox="1"/>
                  <p:nvPr/>
                </p:nvSpPr>
                <p:spPr>
                  <a:xfrm>
                    <a:off x="6368344" y="2147024"/>
                    <a:ext cx="20999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2C28DEF6-162B-40DB-83C0-56B538604A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8344" y="2147024"/>
                    <a:ext cx="209993" cy="27699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25714" r="-25714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TextBox 132">
                    <a:extLst>
                      <a:ext uri="{FF2B5EF4-FFF2-40B4-BE49-F238E27FC236}">
                        <a16:creationId xmlns:a16="http://schemas.microsoft.com/office/drawing/2014/main" id="{FD4B2F5F-FFCC-4F56-A4C1-20AF13CD349F}"/>
                      </a:ext>
                    </a:extLst>
                  </p:cNvPr>
                  <p:cNvSpPr txBox="1"/>
                  <p:nvPr/>
                </p:nvSpPr>
                <p:spPr>
                  <a:xfrm>
                    <a:off x="6666168" y="2127446"/>
                    <a:ext cx="146033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   </m:t>
                        </m:r>
                      </m:oMath>
                    </a14:m>
                    <a:r>
                      <a:rPr lang="en-US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133" name="TextBox 132">
                    <a:extLst>
                      <a:ext uri="{FF2B5EF4-FFF2-40B4-BE49-F238E27FC236}">
                        <a16:creationId xmlns:a16="http://schemas.microsoft.com/office/drawing/2014/main" id="{FD4B2F5F-FFCC-4F56-A4C1-20AF13CD34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6168" y="2127446"/>
                    <a:ext cx="1460336" cy="276999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7500" t="-28261" r="-9167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E580315-010D-48D1-94D2-7797C7AE0246}"/>
                  </a:ext>
                </a:extLst>
              </p:cNvPr>
              <p:cNvSpPr txBox="1"/>
              <p:nvPr/>
            </p:nvSpPr>
            <p:spPr>
              <a:xfrm>
                <a:off x="6543985" y="2100857"/>
                <a:ext cx="205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B81EE7E7-63A0-431B-B4D7-5816BF744D5D}"/>
                  </a:ext>
                </a:extLst>
              </p:cNvPr>
              <p:cNvSpPr txBox="1"/>
              <p:nvPr/>
            </p:nvSpPr>
            <p:spPr>
              <a:xfrm>
                <a:off x="6329221" y="4699492"/>
                <a:ext cx="51350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valid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subspace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called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null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space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b="1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b="1" dirty="0"/>
                  <a:t>(A)</a:t>
                </a: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B81EE7E7-63A0-431B-B4D7-5816BF744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221" y="4699492"/>
                <a:ext cx="5135063" cy="646331"/>
              </a:xfrm>
              <a:prstGeom prst="rect">
                <a:avLst/>
              </a:prstGeom>
              <a:blipFill>
                <a:blip r:embed="rId27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DAB45552-BE23-4F0C-A8CA-54B02304CBE2}"/>
              </a:ext>
            </a:extLst>
          </p:cNvPr>
          <p:cNvSpPr/>
          <p:nvPr/>
        </p:nvSpPr>
        <p:spPr>
          <a:xfrm>
            <a:off x="5953540" y="4135679"/>
            <a:ext cx="5499779" cy="1897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4B3F0ED-2C14-4FB8-8CA2-00665C3105A9}"/>
                  </a:ext>
                </a:extLst>
              </p:cNvPr>
              <p:cNvSpPr txBox="1"/>
              <p:nvPr/>
            </p:nvSpPr>
            <p:spPr>
              <a:xfrm>
                <a:off x="2912799" y="823737"/>
                <a:ext cx="3582303" cy="1566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/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  … …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e/>
                          <m:e/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4B3F0ED-2C14-4FB8-8CA2-00665C310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799" y="823737"/>
                <a:ext cx="3582303" cy="1566583"/>
              </a:xfrm>
              <a:prstGeom prst="rect">
                <a:avLst/>
              </a:prstGeom>
              <a:blipFill>
                <a:blip r:embed="rId28"/>
                <a:stretch>
                  <a:fillRect l="-4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3F56901-9214-490A-8828-B98C00372169}"/>
                  </a:ext>
                </a:extLst>
              </p:cNvPr>
              <p:cNvSpPr txBox="1"/>
              <p:nvPr/>
            </p:nvSpPr>
            <p:spPr>
              <a:xfrm>
                <a:off x="4258315" y="2650951"/>
                <a:ext cx="8693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3F56901-9214-490A-8828-B98C00372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315" y="2650951"/>
                <a:ext cx="869341" cy="276999"/>
              </a:xfrm>
              <a:prstGeom prst="rect">
                <a:avLst/>
              </a:prstGeom>
              <a:blipFill>
                <a:blip r:embed="rId29"/>
                <a:stretch>
                  <a:fillRect l="-3521" r="-70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E26A982-3B71-4B43-8D42-0243D813CD57}"/>
                  </a:ext>
                </a:extLst>
              </p:cNvPr>
              <p:cNvSpPr txBox="1"/>
              <p:nvPr/>
            </p:nvSpPr>
            <p:spPr>
              <a:xfrm>
                <a:off x="9098663" y="1498267"/>
                <a:ext cx="2517070" cy="122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Matrix </a:t>
                </a:r>
                <a:r>
                  <a:rPr lang="en-US" b="1" dirty="0"/>
                  <a:t>A, </a:t>
                </a:r>
                <a:r>
                  <a:rPr lang="en-US" dirty="0"/>
                  <a:t>Null space N(A) will </a:t>
                </a:r>
              </a:p>
              <a:p>
                <a:r>
                  <a:rPr lang="en-US" dirty="0"/>
                  <a:t>a subspace in 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B)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E26A982-3B71-4B43-8D42-0243D813C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663" y="1498267"/>
                <a:ext cx="2517070" cy="1223989"/>
              </a:xfrm>
              <a:prstGeom prst="rect">
                <a:avLst/>
              </a:prstGeom>
              <a:blipFill>
                <a:blip r:embed="rId30"/>
                <a:stretch>
                  <a:fillRect l="-2184" t="-2985" r="-2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CD19C2D2-0EF5-41FC-96CD-96B974B23CA5}"/>
              </a:ext>
            </a:extLst>
          </p:cNvPr>
          <p:cNvGrpSpPr/>
          <p:nvPr/>
        </p:nvGrpSpPr>
        <p:grpSpPr>
          <a:xfrm>
            <a:off x="9030489" y="999781"/>
            <a:ext cx="2626052" cy="1916021"/>
            <a:chOff x="9303578" y="4317068"/>
            <a:chExt cx="2626052" cy="191602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A44B8D8-EDFC-4DB5-9A4F-D35951F76728}"/>
                </a:ext>
              </a:extLst>
            </p:cNvPr>
            <p:cNvSpPr/>
            <p:nvPr/>
          </p:nvSpPr>
          <p:spPr>
            <a:xfrm>
              <a:off x="9303578" y="4317068"/>
              <a:ext cx="2626052" cy="1916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8F53181-81CE-43C5-9FEA-AF9E0738A93C}"/>
                </a:ext>
              </a:extLst>
            </p:cNvPr>
            <p:cNvSpPr txBox="1"/>
            <p:nvPr/>
          </p:nvSpPr>
          <p:spPr>
            <a:xfrm>
              <a:off x="9371752" y="4374439"/>
              <a:ext cx="8711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Poll: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5976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101" grpId="0"/>
      <p:bldP spid="5" grpId="0"/>
      <p:bldP spid="157" grpId="0"/>
      <p:bldP spid="159" grpId="0"/>
      <p:bldP spid="160" grpId="0"/>
      <p:bldP spid="163" grpId="0"/>
      <p:bldP spid="17" grpId="0" animBg="1"/>
      <p:bldP spid="56" grpId="0"/>
      <p:bldP spid="57" grpId="0"/>
      <p:bldP spid="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arallelogram 59">
            <a:extLst>
              <a:ext uri="{FF2B5EF4-FFF2-40B4-BE49-F238E27FC236}">
                <a16:creationId xmlns:a16="http://schemas.microsoft.com/office/drawing/2014/main" id="{24A3662D-6C06-4D03-8150-DE14E81B5AC2}"/>
              </a:ext>
            </a:extLst>
          </p:cNvPr>
          <p:cNvSpPr/>
          <p:nvPr/>
        </p:nvSpPr>
        <p:spPr>
          <a:xfrm rot="1309332">
            <a:off x="94214" y="3105613"/>
            <a:ext cx="5330196" cy="2278354"/>
          </a:xfrm>
          <a:prstGeom prst="parallelogram">
            <a:avLst>
              <a:gd name="adj" fmla="val 86553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73EC2421-A952-4E0C-A9B1-12D91BE263B2}"/>
                  </a:ext>
                </a:extLst>
              </p:cNvPr>
              <p:cNvSpPr/>
              <p:nvPr/>
            </p:nvSpPr>
            <p:spPr>
              <a:xfrm>
                <a:off x="2827862" y="4405959"/>
                <a:ext cx="725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73EC2421-A952-4E0C-A9B1-12D91BE26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862" y="4405959"/>
                <a:ext cx="72571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1294D20-5533-481C-A381-BD921BBDA10F}"/>
              </a:ext>
            </a:extLst>
          </p:cNvPr>
          <p:cNvSpPr txBox="1"/>
          <p:nvPr/>
        </p:nvSpPr>
        <p:spPr>
          <a:xfrm>
            <a:off x="100131" y="103797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Dimension of Column &amp; Null Spaces</a:t>
            </a:r>
            <a:endParaRPr lang="en-IN" sz="2400" b="1" dirty="0">
              <a:solidFill>
                <a:srgbClr val="00B0F0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3895DD0-9438-4380-BCF4-14F774FC2CD0}"/>
              </a:ext>
            </a:extLst>
          </p:cNvPr>
          <p:cNvGrpSpPr/>
          <p:nvPr/>
        </p:nvGrpSpPr>
        <p:grpSpPr>
          <a:xfrm>
            <a:off x="2874497" y="3393300"/>
            <a:ext cx="1609838" cy="925318"/>
            <a:chOff x="1883573" y="2160357"/>
            <a:chExt cx="1609838" cy="925318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B77BA0A-6EC2-4B69-9987-4470FF0BDA5D}"/>
                </a:ext>
              </a:extLst>
            </p:cNvPr>
            <p:cNvCxnSpPr>
              <a:cxnSpLocks/>
            </p:cNvCxnSpPr>
            <p:nvPr/>
          </p:nvCxnSpPr>
          <p:spPr>
            <a:xfrm>
              <a:off x="1883573" y="2160357"/>
              <a:ext cx="587093" cy="65399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AC40554-E409-4E59-9CD4-F9387AD346AA}"/>
                </a:ext>
              </a:extLst>
            </p:cNvPr>
            <p:cNvSpPr txBox="1"/>
            <p:nvPr/>
          </p:nvSpPr>
          <p:spPr>
            <a:xfrm>
              <a:off x="2401193" y="2439344"/>
              <a:ext cx="1092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   a</a:t>
              </a:r>
            </a:p>
            <a:p>
              <a:r>
                <a:rPr lang="en-US" dirty="0"/>
                <a:t>[2 ,1, 0 ]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1E67F62-D076-4D50-BAD8-D2EDC8388729}"/>
              </a:ext>
            </a:extLst>
          </p:cNvPr>
          <p:cNvGrpSpPr/>
          <p:nvPr/>
        </p:nvGrpSpPr>
        <p:grpSpPr>
          <a:xfrm rot="21262797">
            <a:off x="1718302" y="3462536"/>
            <a:ext cx="1519589" cy="1193173"/>
            <a:chOff x="5409709" y="2260729"/>
            <a:chExt cx="1519589" cy="1193173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0C4E74D-5489-42C2-B01B-B2DC08C4F35E}"/>
                </a:ext>
              </a:extLst>
            </p:cNvPr>
            <p:cNvCxnSpPr>
              <a:cxnSpLocks/>
            </p:cNvCxnSpPr>
            <p:nvPr/>
          </p:nvCxnSpPr>
          <p:spPr>
            <a:xfrm rot="337203" flipH="1">
              <a:off x="5999247" y="2260729"/>
              <a:ext cx="548109" cy="825269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64D0FBC-B095-48FA-9AFD-752383A11126}"/>
                </a:ext>
              </a:extLst>
            </p:cNvPr>
            <p:cNvSpPr txBox="1"/>
            <p:nvPr/>
          </p:nvSpPr>
          <p:spPr>
            <a:xfrm rot="337203">
              <a:off x="5409709" y="2807571"/>
              <a:ext cx="15195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    c  </a:t>
              </a:r>
            </a:p>
            <a:p>
              <a:r>
                <a:rPr lang="en-US" dirty="0"/>
                <a:t>[1, 2, 0]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194120A-1513-4268-9297-579E5D7F1166}"/>
              </a:ext>
            </a:extLst>
          </p:cNvPr>
          <p:cNvGrpSpPr/>
          <p:nvPr/>
        </p:nvGrpSpPr>
        <p:grpSpPr>
          <a:xfrm>
            <a:off x="1463645" y="1050408"/>
            <a:ext cx="3020690" cy="3127997"/>
            <a:chOff x="1604858" y="627805"/>
            <a:chExt cx="3020690" cy="312799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9B9BE64-ECD1-4082-A00B-7C7872825045}"/>
                </a:ext>
              </a:extLst>
            </p:cNvPr>
            <p:cNvGrpSpPr/>
            <p:nvPr/>
          </p:nvGrpSpPr>
          <p:grpSpPr>
            <a:xfrm>
              <a:off x="1604858" y="670851"/>
              <a:ext cx="3020690" cy="3084951"/>
              <a:chOff x="1604858" y="670851"/>
              <a:chExt cx="3020690" cy="3084951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70A52EC5-E75F-41CD-8F93-433A96438B1F}"/>
                  </a:ext>
                </a:extLst>
              </p:cNvPr>
              <p:cNvGrpSpPr/>
              <p:nvPr/>
            </p:nvGrpSpPr>
            <p:grpSpPr>
              <a:xfrm>
                <a:off x="1747346" y="670851"/>
                <a:ext cx="2878202" cy="3084951"/>
                <a:chOff x="621437" y="-11182"/>
                <a:chExt cx="3905379" cy="4281341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777F8A6A-9954-4001-99B1-B2BEA2E028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34827" y="-11182"/>
                  <a:ext cx="0" cy="318051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B14D034A-4BEB-4E4C-B189-BA11A94AB0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1437" y="3169328"/>
                  <a:ext cx="1713390" cy="110083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9243A7FB-2845-4FDD-A1D1-7A790D6CCB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34827" y="3169328"/>
                  <a:ext cx="2191989" cy="63919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FDF343-60B6-44F1-B552-F8993E999C95}"/>
                  </a:ext>
                </a:extLst>
              </p:cNvPr>
              <p:cNvSpPr txBox="1"/>
              <p:nvPr/>
            </p:nvSpPr>
            <p:spPr>
              <a:xfrm>
                <a:off x="2773362" y="2263894"/>
                <a:ext cx="377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F27829A-2823-4445-B314-837A9D8FE46C}"/>
                  </a:ext>
                </a:extLst>
              </p:cNvPr>
              <p:cNvSpPr txBox="1"/>
              <p:nvPr/>
            </p:nvSpPr>
            <p:spPr>
              <a:xfrm>
                <a:off x="2746861" y="1476722"/>
                <a:ext cx="377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529290A-4B53-48AA-A1BE-0590CA2EC8AC}"/>
                  </a:ext>
                </a:extLst>
              </p:cNvPr>
              <p:cNvSpPr txBox="1"/>
              <p:nvPr/>
            </p:nvSpPr>
            <p:spPr>
              <a:xfrm>
                <a:off x="3423674" y="2854897"/>
                <a:ext cx="377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7BC6EC5-6F67-4BB2-91A6-5961B2054145}"/>
                  </a:ext>
                </a:extLst>
              </p:cNvPr>
              <p:cNvSpPr txBox="1"/>
              <p:nvPr/>
            </p:nvSpPr>
            <p:spPr>
              <a:xfrm>
                <a:off x="4019145" y="2987524"/>
                <a:ext cx="377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481983C-2AB2-48FE-AB8E-BC81CFBFB246}"/>
                  </a:ext>
                </a:extLst>
              </p:cNvPr>
              <p:cNvSpPr txBox="1"/>
              <p:nvPr/>
            </p:nvSpPr>
            <p:spPr>
              <a:xfrm>
                <a:off x="2309310" y="3038988"/>
                <a:ext cx="377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F0EE9FC-BF76-4215-A355-AA47057BBA2E}"/>
                  </a:ext>
                </a:extLst>
              </p:cNvPr>
              <p:cNvSpPr txBox="1"/>
              <p:nvPr/>
            </p:nvSpPr>
            <p:spPr>
              <a:xfrm>
                <a:off x="1604858" y="3447555"/>
                <a:ext cx="377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F3252A1-BCD0-4F6F-A0D5-8B701D10CE1D}"/>
                </a:ext>
              </a:extLst>
            </p:cNvPr>
            <p:cNvSpPr txBox="1"/>
            <p:nvPr/>
          </p:nvSpPr>
          <p:spPr>
            <a:xfrm>
              <a:off x="2773361" y="627805"/>
              <a:ext cx="3774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C390643-E565-4BDB-8AA2-FC28DB17012A}"/>
              </a:ext>
            </a:extLst>
          </p:cNvPr>
          <p:cNvGrpSpPr/>
          <p:nvPr/>
        </p:nvGrpSpPr>
        <p:grpSpPr>
          <a:xfrm>
            <a:off x="521980" y="3034028"/>
            <a:ext cx="2363640" cy="802981"/>
            <a:chOff x="663193" y="2611425"/>
            <a:chExt cx="2363640" cy="80298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D8413D9-5EEF-4EF6-BEEB-A406B98FC131}"/>
                </a:ext>
              </a:extLst>
            </p:cNvPr>
            <p:cNvSpPr txBox="1"/>
            <p:nvPr/>
          </p:nvSpPr>
          <p:spPr>
            <a:xfrm>
              <a:off x="663193" y="2611425"/>
              <a:ext cx="1114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     b</a:t>
              </a:r>
            </a:p>
            <a:p>
              <a:r>
                <a:rPr lang="en-US" dirty="0"/>
                <a:t>[-1, 2, 0]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30EB688-C832-4892-8891-FF61C98DA4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7859" y="2951258"/>
              <a:ext cx="1488974" cy="463148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962DF59-3948-44DF-BE26-9C8426A44AE2}"/>
              </a:ext>
            </a:extLst>
          </p:cNvPr>
          <p:cNvGrpSpPr/>
          <p:nvPr/>
        </p:nvGrpSpPr>
        <p:grpSpPr>
          <a:xfrm>
            <a:off x="6563499" y="453772"/>
            <a:ext cx="2872748" cy="1055467"/>
            <a:chOff x="7466207" y="3896015"/>
            <a:chExt cx="2872748" cy="10554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6DAA965F-3B03-4C23-95D5-C48DE409BDB3}"/>
                    </a:ext>
                  </a:extLst>
                </p:cNvPr>
                <p:cNvSpPr txBox="1"/>
                <p:nvPr/>
              </p:nvSpPr>
              <p:spPr>
                <a:xfrm>
                  <a:off x="7531097" y="3896015"/>
                  <a:ext cx="2807858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b="1" dirty="0"/>
                    <a:t>A</a:t>
                  </a:r>
                  <a14:m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1       2    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4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       0    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6DAA965F-3B03-4C23-95D5-C48DE409B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1097" y="3896015"/>
                  <a:ext cx="2807858" cy="732573"/>
                </a:xfrm>
                <a:prstGeom prst="rect">
                  <a:avLst/>
                </a:prstGeom>
                <a:blipFill>
                  <a:blip r:embed="rId4"/>
                  <a:stretch>
                    <a:fillRect l="-498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1DE0919A-7D03-407D-A6C9-F302B32B67FB}"/>
                    </a:ext>
                  </a:extLst>
                </p:cNvPr>
                <p:cNvSpPr txBox="1"/>
                <p:nvPr/>
              </p:nvSpPr>
              <p:spPr>
                <a:xfrm>
                  <a:off x="7466207" y="4766816"/>
                  <a:ext cx="26770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dirty="0"/>
                    <a:t>3</a:t>
                  </a:r>
                  <a14:m>
                    <m:oMath xmlns:m="http://schemas.openxmlformats.org/officeDocument/2006/math">
                      <m:r>
                        <a:rPr lang="en-US" sz="1200" i="0">
                          <a:latin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sz="1200" dirty="0"/>
                    <a:t>4</a:t>
                  </a:r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1DE0919A-7D03-407D-A6C9-F302B32B67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6207" y="4766816"/>
                  <a:ext cx="267702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36364" t="-25806" r="-34091" b="-4838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610D0DF-02EA-44E6-B1C9-E0515F8818F2}"/>
              </a:ext>
            </a:extLst>
          </p:cNvPr>
          <p:cNvGrpSpPr/>
          <p:nvPr/>
        </p:nvGrpSpPr>
        <p:grpSpPr>
          <a:xfrm>
            <a:off x="9064227" y="628081"/>
            <a:ext cx="2518444" cy="383953"/>
            <a:chOff x="8033808" y="4547002"/>
            <a:chExt cx="2518444" cy="3839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376409C2-28C4-4A1E-BC8C-E658E20E97F6}"/>
                    </a:ext>
                  </a:extLst>
                </p:cNvPr>
                <p:cNvSpPr/>
                <p:nvPr/>
              </p:nvSpPr>
              <p:spPr>
                <a:xfrm>
                  <a:off x="8033808" y="4561623"/>
                  <a:ext cx="10094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ℂ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376409C2-28C4-4A1E-BC8C-E658E20E97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3808" y="4561623"/>
                  <a:ext cx="100944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9FB40E7E-E8D4-4427-AA50-D4BA3DF1EFD1}"/>
                    </a:ext>
                  </a:extLst>
                </p:cNvPr>
                <p:cNvSpPr/>
                <p:nvPr/>
              </p:nvSpPr>
              <p:spPr>
                <a:xfrm>
                  <a:off x="8824535" y="4547002"/>
                  <a:ext cx="17277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9FB40E7E-E8D4-4427-AA50-D4BA3DF1EF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4535" y="4547002"/>
                  <a:ext cx="172771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FDCA6DC-BEF7-4EE7-ABA9-F7F243A2F279}"/>
              </a:ext>
            </a:extLst>
          </p:cNvPr>
          <p:cNvSpPr txBox="1"/>
          <p:nvPr/>
        </p:nvSpPr>
        <p:spPr>
          <a:xfrm>
            <a:off x="7423727" y="408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7226A33-0E92-448D-BC1F-9D0EFDD6959F}"/>
              </a:ext>
            </a:extLst>
          </p:cNvPr>
          <p:cNvSpPr txBox="1"/>
          <p:nvPr/>
        </p:nvSpPr>
        <p:spPr>
          <a:xfrm>
            <a:off x="6980406" y="408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1BD1471-00B1-48BC-9429-ED6C8F59DA69}"/>
              </a:ext>
            </a:extLst>
          </p:cNvPr>
          <p:cNvSpPr txBox="1"/>
          <p:nvPr/>
        </p:nvSpPr>
        <p:spPr>
          <a:xfrm>
            <a:off x="7892696" y="40856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8EAE9C-F60B-4333-8584-00C6125F9BC9}"/>
              </a:ext>
            </a:extLst>
          </p:cNvPr>
          <p:cNvSpPr txBox="1"/>
          <p:nvPr/>
        </p:nvSpPr>
        <p:spPr>
          <a:xfrm>
            <a:off x="4813649" y="1622835"/>
            <a:ext cx="414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</a:t>
            </a:r>
            <a:r>
              <a:rPr lang="en-US" dirty="0"/>
              <a:t> can be expressed in terms of </a:t>
            </a:r>
            <a:r>
              <a:rPr lang="en-US" b="1" i="1" dirty="0"/>
              <a:t>a</a:t>
            </a:r>
            <a:r>
              <a:rPr lang="en-US" dirty="0"/>
              <a:t> and </a:t>
            </a:r>
            <a:r>
              <a:rPr lang="en-US" b="1" i="1" dirty="0"/>
              <a:t>b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36748A-213F-4D4C-96F3-A2C1D1E08ED9}"/>
              </a:ext>
            </a:extLst>
          </p:cNvPr>
          <p:cNvSpPr txBox="1"/>
          <p:nvPr/>
        </p:nvSpPr>
        <p:spPr>
          <a:xfrm>
            <a:off x="8665742" y="1622835"/>
            <a:ext cx="243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 </a:t>
            </a:r>
            <a:r>
              <a:rPr lang="en-US" dirty="0"/>
              <a:t>=</a:t>
            </a:r>
            <a:r>
              <a:rPr lang="en-US" b="1" i="1" dirty="0"/>
              <a:t> </a:t>
            </a:r>
            <a:r>
              <a:rPr lang="en-US" dirty="0"/>
              <a:t>(4/5) </a:t>
            </a:r>
            <a:r>
              <a:rPr lang="en-US" b="1" i="1" dirty="0"/>
              <a:t>a  </a:t>
            </a:r>
            <a:r>
              <a:rPr lang="en-US" dirty="0"/>
              <a:t>+</a:t>
            </a:r>
            <a:r>
              <a:rPr lang="en-US" b="1" i="1" dirty="0"/>
              <a:t> </a:t>
            </a:r>
            <a:r>
              <a:rPr lang="en-US" dirty="0"/>
              <a:t>(3/5)</a:t>
            </a:r>
            <a:r>
              <a:rPr lang="en-US" b="1" i="1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D70420D-A0FC-45EA-A8BD-F5063A639D99}"/>
                  </a:ext>
                </a:extLst>
              </p:cNvPr>
              <p:cNvSpPr txBox="1"/>
              <p:nvPr/>
            </p:nvSpPr>
            <p:spPr>
              <a:xfrm>
                <a:off x="6887137" y="2578524"/>
                <a:ext cx="1660519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𝑫𝒊𝒎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ℂ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</m:d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D70420D-A0FC-45EA-A8BD-F5063A639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137" y="2578524"/>
                <a:ext cx="1660519" cy="312650"/>
              </a:xfrm>
              <a:prstGeom prst="rect">
                <a:avLst/>
              </a:prstGeom>
              <a:blipFill>
                <a:blip r:embed="rId8"/>
                <a:stretch>
                  <a:fillRect l="-3309" r="-294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B1DE97-F8B3-46C1-A70B-0933E1995855}"/>
                  </a:ext>
                </a:extLst>
              </p:cNvPr>
              <p:cNvSpPr txBox="1"/>
              <p:nvPr/>
            </p:nvSpPr>
            <p:spPr>
              <a:xfrm>
                <a:off x="540823" y="6186860"/>
                <a:ext cx="32006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b="1" dirty="0"/>
                  <a:t>=  0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B1DE97-F8B3-46C1-A70B-0933E1995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23" y="6186860"/>
                <a:ext cx="3200620" cy="276999"/>
              </a:xfrm>
              <a:prstGeom prst="rect">
                <a:avLst/>
              </a:prstGeom>
              <a:blipFill>
                <a:blip r:embed="rId9"/>
                <a:stretch>
                  <a:fillRect l="-2667" t="-28889" r="-3810" b="-5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D8729E8-8C13-48CE-9FD7-3DCFD1C7077E}"/>
                  </a:ext>
                </a:extLst>
              </p:cNvPr>
              <p:cNvSpPr txBox="1"/>
              <p:nvPr/>
            </p:nvSpPr>
            <p:spPr>
              <a:xfrm>
                <a:off x="5860026" y="4122199"/>
                <a:ext cx="1634871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𝑫𝒊𝒎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ℕ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</m:d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D8729E8-8C13-48CE-9FD7-3DCFD1C70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026" y="4122199"/>
                <a:ext cx="1634871" cy="312650"/>
              </a:xfrm>
              <a:prstGeom prst="rect">
                <a:avLst/>
              </a:prstGeom>
              <a:blipFill>
                <a:blip r:embed="rId10"/>
                <a:stretch>
                  <a:fillRect l="-2985" r="-3358" b="-1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766A9C54-9475-4D75-BB2E-FDD6D7DB58DC}"/>
              </a:ext>
            </a:extLst>
          </p:cNvPr>
          <p:cNvGrpSpPr/>
          <p:nvPr/>
        </p:nvGrpSpPr>
        <p:grpSpPr>
          <a:xfrm>
            <a:off x="5813242" y="3282841"/>
            <a:ext cx="2748037" cy="369332"/>
            <a:chOff x="7908737" y="1075647"/>
            <a:chExt cx="2748037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74495138-17AC-41A3-9A6B-98EC05BECD5A}"/>
                    </a:ext>
                  </a:extLst>
                </p:cNvPr>
                <p:cNvSpPr txBox="1"/>
                <p:nvPr/>
              </p:nvSpPr>
              <p:spPr>
                <a:xfrm>
                  <a:off x="8442252" y="1116419"/>
                  <a:ext cx="221452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𝐀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74495138-17AC-41A3-9A6B-98EC05BECD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2252" y="1116419"/>
                  <a:ext cx="2214522" cy="276999"/>
                </a:xfrm>
                <a:prstGeom prst="rect">
                  <a:avLst/>
                </a:prstGeom>
                <a:blipFill>
                  <a:blip r:embed="rId11"/>
                  <a:stretch>
                    <a:fillRect t="-173913" b="-26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E8CCD289-BCDD-4E30-B3CE-E464076F4718}"/>
                    </a:ext>
                  </a:extLst>
                </p:cNvPr>
                <p:cNvSpPr/>
                <p:nvPr/>
              </p:nvSpPr>
              <p:spPr>
                <a:xfrm>
                  <a:off x="7908737" y="1075647"/>
                  <a:ext cx="6351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ℕ</m:t>
                      </m:r>
                    </m:oMath>
                  </a14:m>
                  <a:r>
                    <a:rPr lang="en-US" b="1" dirty="0"/>
                    <a:t>(A)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9662EAA-E120-4E24-9652-39A0F00CBA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8737" y="1075647"/>
                  <a:ext cx="635110" cy="369332"/>
                </a:xfrm>
                <a:prstGeom prst="rect">
                  <a:avLst/>
                </a:prstGeom>
                <a:blipFill>
                  <a:blip r:embed="rId16"/>
                  <a:stretch>
                    <a:fillRect t="-10000" r="-7619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B329CD-EE9D-4436-B39E-DF9D2805B326}"/>
                  </a:ext>
                </a:extLst>
              </p:cNvPr>
              <p:cNvSpPr txBox="1"/>
              <p:nvPr/>
            </p:nvSpPr>
            <p:spPr>
              <a:xfrm>
                <a:off x="4280875" y="5641106"/>
                <a:ext cx="39442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𝑫𝒊𝒎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ℕ</m:t>
                          </m:r>
                          <m:r>
                            <m:rPr>
                              <m:nor/>
                            </m:rPr>
                            <a:rPr lang="en-US" b="1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b="1" dirty="0"/>
                            <m:t>A</m:t>
                          </m:r>
                          <m:r>
                            <m:rPr>
                              <m:nor/>
                            </m:rPr>
                            <a:rPr lang="en-US" b="1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=#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𝐂𝐨𝐥𝐮𝐦𝐧𝐬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𝐑𝐚𝐧𝐤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B329CD-EE9D-4436-B39E-DF9D2805B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875" y="5641106"/>
                <a:ext cx="3944221" cy="276999"/>
              </a:xfrm>
              <a:prstGeom prst="rect">
                <a:avLst/>
              </a:prstGeom>
              <a:blipFill>
                <a:blip r:embed="rId17"/>
                <a:stretch>
                  <a:fillRect l="-927" t="-2174" r="-1082" b="-304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F3F8A79-C1A0-478A-8D33-3877C25A075B}"/>
              </a:ext>
            </a:extLst>
          </p:cNvPr>
          <p:cNvSpPr txBox="1"/>
          <p:nvPr/>
        </p:nvSpPr>
        <p:spPr>
          <a:xfrm>
            <a:off x="9340465" y="2171870"/>
            <a:ext cx="23501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linearly independent column vectors= </a:t>
            </a:r>
            <a:r>
              <a:rPr lang="en-US" dirty="0">
                <a:solidFill>
                  <a:srgbClr val="FF0000"/>
                </a:solidFill>
              </a:rPr>
              <a:t>Rank</a:t>
            </a:r>
            <a:r>
              <a:rPr lang="en-US" dirty="0"/>
              <a:t> of the matrix = # of linearly </a:t>
            </a:r>
            <a:r>
              <a:rPr lang="en-US"/>
              <a:t>independent row </a:t>
            </a:r>
            <a:r>
              <a:rPr lang="en-US" dirty="0"/>
              <a:t>vectors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774623-8EE1-4AEB-9A61-76C760F52A97}"/>
              </a:ext>
            </a:extLst>
          </p:cNvPr>
          <p:cNvSpPr/>
          <p:nvPr/>
        </p:nvSpPr>
        <p:spPr>
          <a:xfrm>
            <a:off x="9340465" y="2207102"/>
            <a:ext cx="2150030" cy="1646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7E4BBCF-80DD-4FAD-A244-2368A1CD1421}"/>
              </a:ext>
            </a:extLst>
          </p:cNvPr>
          <p:cNvSpPr txBox="1"/>
          <p:nvPr/>
        </p:nvSpPr>
        <p:spPr>
          <a:xfrm>
            <a:off x="8367924" y="534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1251A5-DC62-4C18-8976-34BA3ABAFA12}"/>
              </a:ext>
            </a:extLst>
          </p:cNvPr>
          <p:cNvSpPr txBox="1"/>
          <p:nvPr/>
        </p:nvSpPr>
        <p:spPr>
          <a:xfrm>
            <a:off x="4803399" y="1965684"/>
            <a:ext cx="414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d</a:t>
            </a:r>
            <a:r>
              <a:rPr lang="en-US" dirty="0"/>
              <a:t> = 2. </a:t>
            </a:r>
            <a:r>
              <a:rPr lang="en-US" b="1" i="1" dirty="0"/>
              <a:t>c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9E83426-FFD4-4A3F-9959-11CEC96CFE4F}"/>
              </a:ext>
            </a:extLst>
          </p:cNvPr>
          <p:cNvGrpSpPr/>
          <p:nvPr/>
        </p:nvGrpSpPr>
        <p:grpSpPr>
          <a:xfrm>
            <a:off x="1716204" y="3428239"/>
            <a:ext cx="1519589" cy="1777133"/>
            <a:chOff x="1716204" y="3428239"/>
            <a:chExt cx="1519589" cy="1777133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DE6BF6E9-575F-437F-9DDF-D0FCBC639A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0436" y="3428239"/>
              <a:ext cx="984189" cy="140789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FAFA466-DD34-49A0-9F95-9F92E03479A2}"/>
                </a:ext>
              </a:extLst>
            </p:cNvPr>
            <p:cNvSpPr txBox="1"/>
            <p:nvPr/>
          </p:nvSpPr>
          <p:spPr>
            <a:xfrm>
              <a:off x="1716204" y="4559041"/>
              <a:ext cx="15195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    d  </a:t>
              </a:r>
            </a:p>
            <a:p>
              <a:r>
                <a:rPr lang="en-US" dirty="0"/>
                <a:t>[2, 4, 0]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64915EF-D434-4ECB-AD7F-50AEF4A91C34}"/>
              </a:ext>
            </a:extLst>
          </p:cNvPr>
          <p:cNvGrpSpPr/>
          <p:nvPr/>
        </p:nvGrpSpPr>
        <p:grpSpPr>
          <a:xfrm>
            <a:off x="8762337" y="4474777"/>
            <a:ext cx="3161978" cy="1327383"/>
            <a:chOff x="9385564" y="2931947"/>
            <a:chExt cx="2948613" cy="2031787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7CD45CD-9821-43FE-8670-F20BCE6E456D}"/>
                </a:ext>
              </a:extLst>
            </p:cNvPr>
            <p:cNvSpPr/>
            <p:nvPr/>
          </p:nvSpPr>
          <p:spPr>
            <a:xfrm>
              <a:off x="9385564" y="2931947"/>
              <a:ext cx="2626052" cy="1916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590AC9C-9E63-43FC-A638-E79A505343F8}"/>
                </a:ext>
              </a:extLst>
            </p:cNvPr>
            <p:cNvSpPr txBox="1"/>
            <p:nvPr/>
          </p:nvSpPr>
          <p:spPr>
            <a:xfrm>
              <a:off x="9385564" y="3126425"/>
              <a:ext cx="2948613" cy="18373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Poll: </a:t>
              </a:r>
              <a:r>
                <a:rPr lang="en-IN" dirty="0"/>
                <a:t>rank (A + B) = rank(A) + rank (B) 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TRUE/FALSE 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126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84" grpId="0"/>
      <p:bldP spid="8" grpId="0"/>
      <p:bldP spid="66" grpId="0"/>
      <p:bldP spid="68" grpId="0"/>
      <p:bldP spid="9" grpId="0"/>
      <p:bldP spid="70" grpId="0"/>
      <p:bldP spid="71" grpId="0"/>
      <p:bldP spid="12" grpId="0"/>
      <p:bldP spid="74" grpId="0"/>
      <p:bldP spid="63" grpId="0"/>
      <p:bldP spid="20" grpId="0"/>
      <p:bldP spid="21" grpId="0" animBg="1"/>
      <p:bldP spid="72" grpId="0"/>
      <p:bldP spid="7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94D20-5533-481C-A381-BD921BBDA10F}"/>
              </a:ext>
            </a:extLst>
          </p:cNvPr>
          <p:cNvSpPr txBox="1"/>
          <p:nvPr/>
        </p:nvSpPr>
        <p:spPr>
          <a:xfrm>
            <a:off x="-1504" y="124265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Matrix- Vector  Multiplication : Examples</a:t>
            </a:r>
            <a:endParaRPr lang="en-IN" sz="24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54BED9-E591-4A5E-B1FD-B3A5FBE0167F}"/>
                  </a:ext>
                </a:extLst>
              </p:cNvPr>
              <p:cNvSpPr txBox="1"/>
              <p:nvPr/>
            </p:nvSpPr>
            <p:spPr>
              <a:xfrm>
                <a:off x="482357" y="1407003"/>
                <a:ext cx="1900969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54BED9-E591-4A5E-B1FD-B3A5FBE0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57" y="1407003"/>
                <a:ext cx="1900969" cy="732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01EF2D-B87E-47CA-96EC-E86556074816}"/>
                  </a:ext>
                </a:extLst>
              </p:cNvPr>
              <p:cNvSpPr txBox="1"/>
              <p:nvPr/>
            </p:nvSpPr>
            <p:spPr>
              <a:xfrm>
                <a:off x="2985322" y="1414779"/>
                <a:ext cx="1468159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01EF2D-B87E-47CA-96EC-E86556074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322" y="1414779"/>
                <a:ext cx="1468159" cy="7325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E4017EA-A92A-4252-914A-8E884F9AA4D9}"/>
                  </a:ext>
                </a:extLst>
              </p:cNvPr>
              <p:cNvSpPr/>
              <p:nvPr/>
            </p:nvSpPr>
            <p:spPr>
              <a:xfrm>
                <a:off x="196286" y="3197951"/>
                <a:ext cx="7312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.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en-US" dirty="0"/>
                  <a:t> =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E4017EA-A92A-4252-914A-8E884F9AA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86" y="3197951"/>
                <a:ext cx="731290" cy="369332"/>
              </a:xfrm>
              <a:prstGeom prst="rect">
                <a:avLst/>
              </a:prstGeom>
              <a:blipFill>
                <a:blip r:embed="rId5"/>
                <a:stretch>
                  <a:fillRect t="-10000" r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1AD06E-E50C-4CE2-B11A-09F4F5C151B8}"/>
                  </a:ext>
                </a:extLst>
              </p:cNvPr>
              <p:cNvSpPr txBox="1"/>
              <p:nvPr/>
            </p:nvSpPr>
            <p:spPr>
              <a:xfrm>
                <a:off x="2942213" y="2921595"/>
                <a:ext cx="9481705" cy="7325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+0.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+0.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        0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+0.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     0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+0.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1AD06E-E50C-4CE2-B11A-09F4F5C15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213" y="2921595"/>
                <a:ext cx="9481705" cy="7325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78F514F9-CC4D-4260-8366-13F0C2B3E4A4}"/>
              </a:ext>
            </a:extLst>
          </p:cNvPr>
          <p:cNvGrpSpPr/>
          <p:nvPr/>
        </p:nvGrpSpPr>
        <p:grpSpPr>
          <a:xfrm>
            <a:off x="1345716" y="974491"/>
            <a:ext cx="1118921" cy="378808"/>
            <a:chOff x="1474003" y="608268"/>
            <a:chExt cx="1118921" cy="3788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CD447B9-0595-42B6-9E3C-BC6C3ABF24D3}"/>
                    </a:ext>
                  </a:extLst>
                </p:cNvPr>
                <p:cNvSpPr/>
                <p:nvPr/>
              </p:nvSpPr>
              <p:spPr>
                <a:xfrm>
                  <a:off x="1474003" y="617744"/>
                  <a:ext cx="4459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CD447B9-0595-42B6-9E3C-BC6C3ABF24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4003" y="617744"/>
                  <a:ext cx="44595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F4EDE09-05EE-467F-970C-6920C95AF170}"/>
                    </a:ext>
                  </a:extLst>
                </p:cNvPr>
                <p:cNvSpPr/>
                <p:nvPr/>
              </p:nvSpPr>
              <p:spPr>
                <a:xfrm>
                  <a:off x="1810486" y="615613"/>
                  <a:ext cx="4459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F4EDE09-05EE-467F-970C-6920C95AF1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0486" y="615613"/>
                  <a:ext cx="44595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A8ACD7C-DB12-451A-85B2-539DB7E152EE}"/>
                    </a:ext>
                  </a:extLst>
                </p:cNvPr>
                <p:cNvSpPr/>
                <p:nvPr/>
              </p:nvSpPr>
              <p:spPr>
                <a:xfrm>
                  <a:off x="2146968" y="608268"/>
                  <a:ext cx="4459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A8ACD7C-DB12-451A-85B2-539DB7E152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968" y="608268"/>
                  <a:ext cx="44595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87520FD-0130-4297-B6C9-C4E8CBC342E7}"/>
              </a:ext>
            </a:extLst>
          </p:cNvPr>
          <p:cNvGrpSpPr/>
          <p:nvPr/>
        </p:nvGrpSpPr>
        <p:grpSpPr>
          <a:xfrm>
            <a:off x="4169287" y="2431643"/>
            <a:ext cx="2078420" cy="370273"/>
            <a:chOff x="4263946" y="1901859"/>
            <a:chExt cx="2078420" cy="3702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7D203DA-ED8A-4AA9-89DF-135616008B7F}"/>
                    </a:ext>
                  </a:extLst>
                </p:cNvPr>
                <p:cNvSpPr/>
                <p:nvPr/>
              </p:nvSpPr>
              <p:spPr>
                <a:xfrm>
                  <a:off x="4263946" y="1902800"/>
                  <a:ext cx="4459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7D203DA-ED8A-4AA9-89DF-135616008B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3946" y="1902800"/>
                  <a:ext cx="44595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B774C5E0-9CBF-4494-9764-69793D441F73}"/>
                    </a:ext>
                  </a:extLst>
                </p:cNvPr>
                <p:cNvSpPr/>
                <p:nvPr/>
              </p:nvSpPr>
              <p:spPr>
                <a:xfrm>
                  <a:off x="5056609" y="1901859"/>
                  <a:ext cx="4459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B774C5E0-9CBF-4494-9764-69793D441F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609" y="1901859"/>
                  <a:ext cx="44595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098EA6B-771D-4621-A450-A862656E2FE5}"/>
                    </a:ext>
                  </a:extLst>
                </p:cNvPr>
                <p:cNvSpPr/>
                <p:nvPr/>
              </p:nvSpPr>
              <p:spPr>
                <a:xfrm>
                  <a:off x="5896410" y="1901859"/>
                  <a:ext cx="4459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098EA6B-771D-4621-A450-A862656E2F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6410" y="1901859"/>
                  <a:ext cx="44595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916B586-8BAE-4EAE-ADFC-A66B152DF0F2}"/>
              </a:ext>
            </a:extLst>
          </p:cNvPr>
          <p:cNvGrpSpPr/>
          <p:nvPr/>
        </p:nvGrpSpPr>
        <p:grpSpPr>
          <a:xfrm>
            <a:off x="6930716" y="2393025"/>
            <a:ext cx="2048373" cy="370273"/>
            <a:chOff x="6941556" y="1901859"/>
            <a:chExt cx="2048373" cy="3702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3236C12-2424-4849-84CD-AFA109E37382}"/>
                    </a:ext>
                  </a:extLst>
                </p:cNvPr>
                <p:cNvSpPr/>
                <p:nvPr/>
              </p:nvSpPr>
              <p:spPr>
                <a:xfrm>
                  <a:off x="6941556" y="1902800"/>
                  <a:ext cx="4459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3236C12-2424-4849-84CD-AFA109E373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1556" y="1902800"/>
                  <a:ext cx="445956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17ED49D-A23D-42C6-86E6-9E3AD58C8970}"/>
                    </a:ext>
                  </a:extLst>
                </p:cNvPr>
                <p:cNvSpPr/>
                <p:nvPr/>
              </p:nvSpPr>
              <p:spPr>
                <a:xfrm>
                  <a:off x="7764714" y="1901859"/>
                  <a:ext cx="4459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17ED49D-A23D-42C6-86E6-9E3AD58C89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4714" y="1901859"/>
                  <a:ext cx="445956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A464627-ADA9-448F-A7BF-4BFF9EA72B30}"/>
                    </a:ext>
                  </a:extLst>
                </p:cNvPr>
                <p:cNvSpPr/>
                <p:nvPr/>
              </p:nvSpPr>
              <p:spPr>
                <a:xfrm>
                  <a:off x="8543973" y="1902800"/>
                  <a:ext cx="4459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A464627-ADA9-448F-A7BF-4BFF9EA72B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3973" y="1902800"/>
                  <a:ext cx="445956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1D6401D-0E85-40EE-AAAE-43C86AE710A8}"/>
              </a:ext>
            </a:extLst>
          </p:cNvPr>
          <p:cNvGrpSpPr/>
          <p:nvPr/>
        </p:nvGrpSpPr>
        <p:grpSpPr>
          <a:xfrm>
            <a:off x="9389206" y="2418337"/>
            <a:ext cx="2024259" cy="389555"/>
            <a:chOff x="9483865" y="1888553"/>
            <a:chExt cx="2024259" cy="3895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42E77D8-E2C4-4DD3-A867-6A814030F2A7}"/>
                    </a:ext>
                  </a:extLst>
                </p:cNvPr>
                <p:cNvSpPr/>
                <p:nvPr/>
              </p:nvSpPr>
              <p:spPr>
                <a:xfrm>
                  <a:off x="9483865" y="1908776"/>
                  <a:ext cx="4459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42E77D8-E2C4-4DD3-A867-6A814030F2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3865" y="1908776"/>
                  <a:ext cx="445955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F19F767-B752-40B6-8D3F-14897A1A84A4}"/>
                    </a:ext>
                  </a:extLst>
                </p:cNvPr>
                <p:cNvSpPr/>
                <p:nvPr/>
              </p:nvSpPr>
              <p:spPr>
                <a:xfrm>
                  <a:off x="10273464" y="1908776"/>
                  <a:ext cx="4459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F19F767-B752-40B6-8D3F-14897A1A84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3464" y="1908776"/>
                  <a:ext cx="445956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848108D-0681-4CF4-B9C9-B03FFEBFE58D}"/>
                    </a:ext>
                  </a:extLst>
                </p:cNvPr>
                <p:cNvSpPr/>
                <p:nvPr/>
              </p:nvSpPr>
              <p:spPr>
                <a:xfrm>
                  <a:off x="11062168" y="1888553"/>
                  <a:ext cx="4459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848108D-0681-4CF4-B9C9-B03FFEBFE5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2168" y="1888553"/>
                  <a:ext cx="445956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C9B6F01-8F85-44F3-B03F-BCE139C7646E}"/>
                  </a:ext>
                </a:extLst>
              </p:cNvPr>
              <p:cNvSpPr/>
              <p:nvPr/>
            </p:nvSpPr>
            <p:spPr>
              <a:xfrm>
                <a:off x="610667" y="3767408"/>
                <a:ext cx="1505348" cy="824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C9B6F01-8F85-44F3-B03F-BCE139C76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67" y="3767408"/>
                <a:ext cx="1505348" cy="82496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90FCA12-1B2E-4B4E-8771-0B2515BDC5D4}"/>
                  </a:ext>
                </a:extLst>
              </p:cNvPr>
              <p:cNvSpPr/>
              <p:nvPr/>
            </p:nvSpPr>
            <p:spPr>
              <a:xfrm>
                <a:off x="863691" y="2835031"/>
                <a:ext cx="1316194" cy="824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90FCA12-1B2E-4B4E-8771-0B2515BDC5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91" y="2835031"/>
                <a:ext cx="1316194" cy="82496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074289A-439A-483A-B9F1-02B2FD4F0E59}"/>
                  </a:ext>
                </a:extLst>
              </p:cNvPr>
              <p:cNvSpPr/>
              <p:nvPr/>
            </p:nvSpPr>
            <p:spPr>
              <a:xfrm>
                <a:off x="2057476" y="2842376"/>
                <a:ext cx="1268104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074289A-439A-483A-B9F1-02B2FD4F0E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76" y="2842376"/>
                <a:ext cx="1268104" cy="8249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218A56F1-2965-42E4-AB7F-A924234B79D6}"/>
              </a:ext>
            </a:extLst>
          </p:cNvPr>
          <p:cNvGrpSpPr/>
          <p:nvPr/>
        </p:nvGrpSpPr>
        <p:grpSpPr>
          <a:xfrm>
            <a:off x="855496" y="1343814"/>
            <a:ext cx="459817" cy="922374"/>
            <a:chOff x="1130547" y="940288"/>
            <a:chExt cx="459817" cy="9223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10EC1B5B-3886-411B-B1E7-105797707FB6}"/>
                    </a:ext>
                  </a:extLst>
                </p:cNvPr>
                <p:cNvSpPr/>
                <p:nvPr/>
              </p:nvSpPr>
              <p:spPr>
                <a:xfrm>
                  <a:off x="1130547" y="940288"/>
                  <a:ext cx="45236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10EC1B5B-3886-411B-B1E7-105797707F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547" y="940288"/>
                  <a:ext cx="452368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2CC6642-63FF-4F9A-8FEE-B165BB763CDE}"/>
                </a:ext>
              </a:extLst>
            </p:cNvPr>
            <p:cNvGrpSpPr/>
            <p:nvPr/>
          </p:nvGrpSpPr>
          <p:grpSpPr>
            <a:xfrm>
              <a:off x="1132083" y="1179436"/>
              <a:ext cx="458281" cy="683226"/>
              <a:chOff x="1111430" y="1169061"/>
              <a:chExt cx="458281" cy="6832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AFB33E84-2A35-485C-91A9-1AB2A1105CC7}"/>
                      </a:ext>
                    </a:extLst>
                  </p:cNvPr>
                  <p:cNvSpPr/>
                  <p:nvPr/>
                </p:nvSpPr>
                <p:spPr>
                  <a:xfrm>
                    <a:off x="1117343" y="1169061"/>
                    <a:ext cx="45236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1" i="1" baseline="-2500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AFB33E84-2A35-485C-91A9-1AB2A1105CC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7343" y="1169061"/>
                    <a:ext cx="452368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136A044-4BFC-4816-9FC9-439D9E7D9E5A}"/>
                      </a:ext>
                    </a:extLst>
                  </p:cNvPr>
                  <p:cNvSpPr/>
                  <p:nvPr/>
                </p:nvSpPr>
                <p:spPr>
                  <a:xfrm>
                    <a:off x="1111430" y="1482955"/>
                    <a:ext cx="45236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1" i="1" baseline="-2500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136A044-4BFC-4816-9FC9-439D9E7D9E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1430" y="1482955"/>
                    <a:ext cx="452368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4B102B4-FA69-41EB-9798-DEF1EF63C309}"/>
              </a:ext>
            </a:extLst>
          </p:cNvPr>
          <p:cNvSpPr txBox="1"/>
          <p:nvPr/>
        </p:nvSpPr>
        <p:spPr>
          <a:xfrm>
            <a:off x="25434" y="675702"/>
            <a:ext cx="322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Identity Matrix Multiplication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0857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25" grpId="0"/>
      <p:bldP spid="28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72903C-7E2B-4DFD-A924-CF4F338CFD15}"/>
                  </a:ext>
                </a:extLst>
              </p:cNvPr>
              <p:cNvSpPr txBox="1"/>
              <p:nvPr/>
            </p:nvSpPr>
            <p:spPr>
              <a:xfrm>
                <a:off x="2496791" y="1041187"/>
                <a:ext cx="1900969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72903C-7E2B-4DFD-A924-CF4F338CF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791" y="1041187"/>
                <a:ext cx="1900969" cy="732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C0E79E-E2D1-4ADE-AC22-BD41FA4C66AA}"/>
                  </a:ext>
                </a:extLst>
              </p:cNvPr>
              <p:cNvSpPr txBox="1"/>
              <p:nvPr/>
            </p:nvSpPr>
            <p:spPr>
              <a:xfrm>
                <a:off x="4968163" y="863506"/>
                <a:ext cx="1612428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en-US" b="1" i="0" baseline="-2500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C0E79E-E2D1-4ADE-AC22-BD41FA4C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163" y="863506"/>
                <a:ext cx="1612428" cy="7325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0F9DD1B-042B-4D1A-B2DF-ABD7A4023F1E}"/>
              </a:ext>
            </a:extLst>
          </p:cNvPr>
          <p:cNvGrpSpPr/>
          <p:nvPr/>
        </p:nvGrpSpPr>
        <p:grpSpPr>
          <a:xfrm>
            <a:off x="3288461" y="603390"/>
            <a:ext cx="1118921" cy="378808"/>
            <a:chOff x="1474003" y="608268"/>
            <a:chExt cx="1118921" cy="3788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AAD9E718-2D05-4863-B11D-5306910B8E08}"/>
                    </a:ext>
                  </a:extLst>
                </p:cNvPr>
                <p:cNvSpPr/>
                <p:nvPr/>
              </p:nvSpPr>
              <p:spPr>
                <a:xfrm>
                  <a:off x="1474003" y="617744"/>
                  <a:ext cx="4459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CD447B9-0595-42B6-9E3C-BC6C3ABF24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4003" y="617744"/>
                  <a:ext cx="44595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CAF5CEB-C179-4722-AC29-952A0F83A069}"/>
                    </a:ext>
                  </a:extLst>
                </p:cNvPr>
                <p:cNvSpPr/>
                <p:nvPr/>
              </p:nvSpPr>
              <p:spPr>
                <a:xfrm>
                  <a:off x="1810486" y="615613"/>
                  <a:ext cx="4459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F4EDE09-05EE-467F-970C-6920C95AF1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0486" y="615613"/>
                  <a:ext cx="44595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8E8D30A0-C35D-4D03-BF70-BB7E38996D36}"/>
                    </a:ext>
                  </a:extLst>
                </p:cNvPr>
                <p:cNvSpPr/>
                <p:nvPr/>
              </p:nvSpPr>
              <p:spPr>
                <a:xfrm>
                  <a:off x="2146968" y="608268"/>
                  <a:ext cx="4459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A8ACD7C-DB12-451A-85B2-539DB7E152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968" y="608268"/>
                  <a:ext cx="44595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F15618-C364-481B-B5C2-14B510E71C72}"/>
              </a:ext>
            </a:extLst>
          </p:cNvPr>
          <p:cNvGrpSpPr/>
          <p:nvPr/>
        </p:nvGrpSpPr>
        <p:grpSpPr>
          <a:xfrm>
            <a:off x="2869930" y="977998"/>
            <a:ext cx="459817" cy="922374"/>
            <a:chOff x="1130547" y="940288"/>
            <a:chExt cx="459817" cy="9223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291D7C77-0F44-4926-9A97-99BA213794BC}"/>
                    </a:ext>
                  </a:extLst>
                </p:cNvPr>
                <p:cNvSpPr/>
                <p:nvPr/>
              </p:nvSpPr>
              <p:spPr>
                <a:xfrm>
                  <a:off x="1130547" y="940288"/>
                  <a:ext cx="45236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10EC1B5B-3886-411B-B1E7-105797707F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547" y="940288"/>
                  <a:ext cx="452368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90E9265-812A-43AF-BD76-81902753EB17}"/>
                </a:ext>
              </a:extLst>
            </p:cNvPr>
            <p:cNvGrpSpPr/>
            <p:nvPr/>
          </p:nvGrpSpPr>
          <p:grpSpPr>
            <a:xfrm>
              <a:off x="1132083" y="1179436"/>
              <a:ext cx="458281" cy="683226"/>
              <a:chOff x="1111430" y="1169061"/>
              <a:chExt cx="458281" cy="6832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0F8DD147-8ECA-4643-804D-A389A080DF23}"/>
                      </a:ext>
                    </a:extLst>
                  </p:cNvPr>
                  <p:cNvSpPr/>
                  <p:nvPr/>
                </p:nvSpPr>
                <p:spPr>
                  <a:xfrm>
                    <a:off x="1117343" y="1169061"/>
                    <a:ext cx="45236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1" i="1" baseline="-2500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AFB33E84-2A35-485C-91A9-1AB2A1105CC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7343" y="1169061"/>
                    <a:ext cx="452368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8D9DC5CF-4CEE-40A8-A996-EAC6637D3A3D}"/>
                      </a:ext>
                    </a:extLst>
                  </p:cNvPr>
                  <p:cNvSpPr/>
                  <p:nvPr/>
                </p:nvSpPr>
                <p:spPr>
                  <a:xfrm>
                    <a:off x="1111430" y="1482955"/>
                    <a:ext cx="45236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1" i="1" baseline="-2500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136A044-4BFC-4816-9FC9-439D9E7D9E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1430" y="1482955"/>
                    <a:ext cx="452368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ECCCC98-8236-43C5-A052-82A0F27D6049}"/>
                  </a:ext>
                </a:extLst>
              </p:cNvPr>
              <p:cNvSpPr/>
              <p:nvPr/>
            </p:nvSpPr>
            <p:spPr>
              <a:xfrm>
                <a:off x="381585" y="2717937"/>
                <a:ext cx="108969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.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𝐄</m:t>
                    </m:r>
                    <m:r>
                      <a:rPr lang="en-US" b="1" baseline="-2500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 =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ECCCC98-8236-43C5-A052-82A0F27D60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85" y="2717937"/>
                <a:ext cx="1089692" cy="369332"/>
              </a:xfrm>
              <a:prstGeom prst="rect">
                <a:avLst/>
              </a:prstGeom>
              <a:blipFill>
                <a:blip r:embed="rId3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465A1E4-103F-437A-8D53-5CB0248DE615}"/>
              </a:ext>
            </a:extLst>
          </p:cNvPr>
          <p:cNvGrpSpPr/>
          <p:nvPr/>
        </p:nvGrpSpPr>
        <p:grpSpPr>
          <a:xfrm>
            <a:off x="4287009" y="2087658"/>
            <a:ext cx="2078420" cy="370273"/>
            <a:chOff x="4263946" y="1901859"/>
            <a:chExt cx="2078420" cy="3702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F70B1CE-BE66-4F72-B88F-8AC6E4EA506D}"/>
                    </a:ext>
                  </a:extLst>
                </p:cNvPr>
                <p:cNvSpPr/>
                <p:nvPr/>
              </p:nvSpPr>
              <p:spPr>
                <a:xfrm>
                  <a:off x="4263946" y="1902800"/>
                  <a:ext cx="4459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F70B1CE-BE66-4F72-B88F-8AC6E4EA50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3946" y="1902800"/>
                  <a:ext cx="445956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C63FFDA-D350-4B1E-9F68-DDA5EC3EF4D0}"/>
                    </a:ext>
                  </a:extLst>
                </p:cNvPr>
                <p:cNvSpPr/>
                <p:nvPr/>
              </p:nvSpPr>
              <p:spPr>
                <a:xfrm>
                  <a:off x="5056609" y="1901859"/>
                  <a:ext cx="4459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C63FFDA-D350-4B1E-9F68-DDA5EC3EF4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609" y="1901859"/>
                  <a:ext cx="445956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3B975A09-5CA1-4E39-A321-8DB80448B584}"/>
                    </a:ext>
                  </a:extLst>
                </p:cNvPr>
                <p:cNvSpPr/>
                <p:nvPr/>
              </p:nvSpPr>
              <p:spPr>
                <a:xfrm>
                  <a:off x="5896410" y="1901859"/>
                  <a:ext cx="4459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3B975A09-5CA1-4E39-A321-8DB80448B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6410" y="1901859"/>
                  <a:ext cx="445956" cy="36933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43859FE-FF94-405C-996C-27FF223BBC12}"/>
              </a:ext>
            </a:extLst>
          </p:cNvPr>
          <p:cNvGrpSpPr/>
          <p:nvPr/>
        </p:nvGrpSpPr>
        <p:grpSpPr>
          <a:xfrm>
            <a:off x="7048438" y="2049040"/>
            <a:ext cx="2048373" cy="370273"/>
            <a:chOff x="6941556" y="1901859"/>
            <a:chExt cx="2048373" cy="3702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EE0A7AB-F31D-4C8C-A8A1-8E07497E13CF}"/>
                    </a:ext>
                  </a:extLst>
                </p:cNvPr>
                <p:cNvSpPr/>
                <p:nvPr/>
              </p:nvSpPr>
              <p:spPr>
                <a:xfrm>
                  <a:off x="6941556" y="1902800"/>
                  <a:ext cx="4459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EE0A7AB-F31D-4C8C-A8A1-8E07497E13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1556" y="1902800"/>
                  <a:ext cx="445956" cy="369332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A50B2FD-D23D-4D80-B921-8C023CE63EBA}"/>
                    </a:ext>
                  </a:extLst>
                </p:cNvPr>
                <p:cNvSpPr/>
                <p:nvPr/>
              </p:nvSpPr>
              <p:spPr>
                <a:xfrm>
                  <a:off x="7764714" y="1901859"/>
                  <a:ext cx="4459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A50B2FD-D23D-4D80-B921-8C023CE63E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4714" y="1901859"/>
                  <a:ext cx="445956" cy="369332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E90A872-9E4C-41E0-9DFA-FDC1E8EBC098}"/>
                    </a:ext>
                  </a:extLst>
                </p:cNvPr>
                <p:cNvSpPr/>
                <p:nvPr/>
              </p:nvSpPr>
              <p:spPr>
                <a:xfrm>
                  <a:off x="8543973" y="1902800"/>
                  <a:ext cx="4459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E90A872-9E4C-41E0-9DFA-FDC1E8EBC0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3973" y="1902800"/>
                  <a:ext cx="445956" cy="369332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DDDFD-1ADA-4A29-9B55-C3CFC11A0228}"/>
              </a:ext>
            </a:extLst>
          </p:cNvPr>
          <p:cNvGrpSpPr/>
          <p:nvPr/>
        </p:nvGrpSpPr>
        <p:grpSpPr>
          <a:xfrm>
            <a:off x="9506928" y="2074352"/>
            <a:ext cx="2024259" cy="389555"/>
            <a:chOff x="9483865" y="1888553"/>
            <a:chExt cx="2024259" cy="3895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519C06F9-DF37-472C-B823-21F654BE4F74}"/>
                    </a:ext>
                  </a:extLst>
                </p:cNvPr>
                <p:cNvSpPr/>
                <p:nvPr/>
              </p:nvSpPr>
              <p:spPr>
                <a:xfrm>
                  <a:off x="9483865" y="1908776"/>
                  <a:ext cx="4459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519C06F9-DF37-472C-B823-21F654BE4F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3865" y="1908776"/>
                  <a:ext cx="445955" cy="369332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71AD6B45-8753-489E-BC38-37EA5C06DE2B}"/>
                    </a:ext>
                  </a:extLst>
                </p:cNvPr>
                <p:cNvSpPr/>
                <p:nvPr/>
              </p:nvSpPr>
              <p:spPr>
                <a:xfrm>
                  <a:off x="10273464" y="1908776"/>
                  <a:ext cx="4459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71AD6B45-8753-489E-BC38-37EA5C06DE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3464" y="1908776"/>
                  <a:ext cx="445956" cy="369332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C4E3C71-34D0-4CFF-96F0-37D41498606E}"/>
                    </a:ext>
                  </a:extLst>
                </p:cNvPr>
                <p:cNvSpPr/>
                <p:nvPr/>
              </p:nvSpPr>
              <p:spPr>
                <a:xfrm>
                  <a:off x="11062168" y="1888553"/>
                  <a:ext cx="4459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C4E3C71-34D0-4CFF-96F0-37D4149860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2168" y="1888553"/>
                  <a:ext cx="445956" cy="369332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BF83E9B-487A-44AB-8687-999AAA69BB34}"/>
                  </a:ext>
                </a:extLst>
              </p:cNvPr>
              <p:cNvSpPr/>
              <p:nvPr/>
            </p:nvSpPr>
            <p:spPr>
              <a:xfrm>
                <a:off x="3877712" y="3614683"/>
                <a:ext cx="1505348" cy="824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BF83E9B-487A-44AB-8687-999AAA69B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712" y="3614683"/>
                <a:ext cx="1505348" cy="824969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E689B8E-5C30-45AD-AFCB-0689DB202395}"/>
                  </a:ext>
                </a:extLst>
              </p:cNvPr>
              <p:cNvSpPr/>
              <p:nvPr/>
            </p:nvSpPr>
            <p:spPr>
              <a:xfrm>
                <a:off x="1243457" y="2481004"/>
                <a:ext cx="1316194" cy="824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E689B8E-5C30-45AD-AFCB-0689DB2023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457" y="2481004"/>
                <a:ext cx="1316194" cy="824969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04DE46F-AF32-44A0-9426-17FD19D41A49}"/>
                  </a:ext>
                </a:extLst>
              </p:cNvPr>
              <p:cNvSpPr/>
              <p:nvPr/>
            </p:nvSpPr>
            <p:spPr>
              <a:xfrm>
                <a:off x="2437242" y="2488349"/>
                <a:ext cx="1268104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04DE46F-AF32-44A0-9426-17FD19D41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242" y="2488349"/>
                <a:ext cx="1268104" cy="824906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A547AD8-893E-4560-B5AA-233B62CE1F49}"/>
                  </a:ext>
                </a:extLst>
              </p:cNvPr>
              <p:cNvSpPr txBox="1"/>
              <p:nvPr/>
            </p:nvSpPr>
            <p:spPr>
              <a:xfrm>
                <a:off x="3087421" y="4890115"/>
                <a:ext cx="9481705" cy="7325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+0.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+1.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        0</m:t>
                          </m:r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     1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+0.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A547AD8-893E-4560-B5AA-233B62CE1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421" y="4890115"/>
                <a:ext cx="9481705" cy="732573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3B22CAC-D732-4C5F-99FE-2F61B32A4D74}"/>
                  </a:ext>
                </a:extLst>
              </p:cNvPr>
              <p:cNvSpPr txBox="1"/>
              <p:nvPr/>
            </p:nvSpPr>
            <p:spPr>
              <a:xfrm>
                <a:off x="7048438" y="849473"/>
                <a:ext cx="1612428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en-US" b="1" i="0" baseline="-2500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3B22CAC-D732-4C5F-99FE-2F61B32A4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438" y="849473"/>
                <a:ext cx="1612428" cy="732573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38D372F-968B-46AC-947F-D108B7DF8589}"/>
                  </a:ext>
                </a:extLst>
              </p:cNvPr>
              <p:cNvSpPr/>
              <p:nvPr/>
            </p:nvSpPr>
            <p:spPr>
              <a:xfrm>
                <a:off x="262125" y="5122742"/>
                <a:ext cx="9284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.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𝐄</m:t>
                    </m:r>
                    <m:r>
                      <a:rPr lang="en-US" b="1" i="0" baseline="-2500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dirty="0"/>
                  <a:t>  =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38D372F-968B-46AC-947F-D108B7DF8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25" y="5122742"/>
                <a:ext cx="928459" cy="369332"/>
              </a:xfrm>
              <a:prstGeom prst="rect">
                <a:avLst/>
              </a:prstGeom>
              <a:blipFill>
                <a:blip r:embed="rId49"/>
                <a:stretch>
                  <a:fillRect t="-8197" r="-46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A9EFE75C-D59D-4764-A820-7C0FA9BB2778}"/>
              </a:ext>
            </a:extLst>
          </p:cNvPr>
          <p:cNvGrpSpPr/>
          <p:nvPr/>
        </p:nvGrpSpPr>
        <p:grpSpPr>
          <a:xfrm>
            <a:off x="4409418" y="4466696"/>
            <a:ext cx="2078420" cy="370273"/>
            <a:chOff x="4263946" y="1901859"/>
            <a:chExt cx="2078420" cy="3702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251ED54D-2C1F-4A29-9CEA-DABB90E792BB}"/>
                    </a:ext>
                  </a:extLst>
                </p:cNvPr>
                <p:cNvSpPr/>
                <p:nvPr/>
              </p:nvSpPr>
              <p:spPr>
                <a:xfrm>
                  <a:off x="4263946" y="1902800"/>
                  <a:ext cx="4459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251ED54D-2C1F-4A29-9CEA-DABB90E792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3946" y="1902800"/>
                  <a:ext cx="445956" cy="369332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22535153-E5E6-4224-B448-8DA18AE3D354}"/>
                    </a:ext>
                  </a:extLst>
                </p:cNvPr>
                <p:cNvSpPr/>
                <p:nvPr/>
              </p:nvSpPr>
              <p:spPr>
                <a:xfrm>
                  <a:off x="5056609" y="1901859"/>
                  <a:ext cx="4459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22535153-E5E6-4224-B448-8DA18AE3D3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609" y="1901859"/>
                  <a:ext cx="445956" cy="369332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9BD9DEE2-488D-4069-905E-435E89EBB0FE}"/>
                    </a:ext>
                  </a:extLst>
                </p:cNvPr>
                <p:cNvSpPr/>
                <p:nvPr/>
              </p:nvSpPr>
              <p:spPr>
                <a:xfrm>
                  <a:off x="5896410" y="1901859"/>
                  <a:ext cx="4459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9BD9DEE2-488D-4069-905E-435E89EBB0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6410" y="1901859"/>
                  <a:ext cx="445956" cy="369332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223505E-F3ED-487C-AA13-ECEFB1B11AE5}"/>
              </a:ext>
            </a:extLst>
          </p:cNvPr>
          <p:cNvGrpSpPr/>
          <p:nvPr/>
        </p:nvGrpSpPr>
        <p:grpSpPr>
          <a:xfrm>
            <a:off x="7170847" y="4428078"/>
            <a:ext cx="2048373" cy="370273"/>
            <a:chOff x="6941556" y="1901859"/>
            <a:chExt cx="2048373" cy="3702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A0F88C5-D61F-4FCE-9CE5-9A7585CD345E}"/>
                    </a:ext>
                  </a:extLst>
                </p:cNvPr>
                <p:cNvSpPr/>
                <p:nvPr/>
              </p:nvSpPr>
              <p:spPr>
                <a:xfrm>
                  <a:off x="6941556" y="1902800"/>
                  <a:ext cx="4459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A0F88C5-D61F-4FCE-9CE5-9A7585CD34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1556" y="1902800"/>
                  <a:ext cx="445956" cy="369332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757A9BB7-E896-4C46-B7AE-1A94720C1621}"/>
                    </a:ext>
                  </a:extLst>
                </p:cNvPr>
                <p:cNvSpPr/>
                <p:nvPr/>
              </p:nvSpPr>
              <p:spPr>
                <a:xfrm>
                  <a:off x="7764714" y="1901859"/>
                  <a:ext cx="4459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757A9BB7-E896-4C46-B7AE-1A94720C16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4714" y="1901859"/>
                  <a:ext cx="445956" cy="369332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AD57D24A-C218-4971-9597-0D9E146B1D60}"/>
                    </a:ext>
                  </a:extLst>
                </p:cNvPr>
                <p:cNvSpPr/>
                <p:nvPr/>
              </p:nvSpPr>
              <p:spPr>
                <a:xfrm>
                  <a:off x="8543973" y="1902800"/>
                  <a:ext cx="4459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AD57D24A-C218-4971-9597-0D9E146B1D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3973" y="1902800"/>
                  <a:ext cx="445956" cy="369332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6669B6F-3948-48E2-ABBA-E7EC0AFB1674}"/>
              </a:ext>
            </a:extLst>
          </p:cNvPr>
          <p:cNvGrpSpPr/>
          <p:nvPr/>
        </p:nvGrpSpPr>
        <p:grpSpPr>
          <a:xfrm>
            <a:off x="9629337" y="4453390"/>
            <a:ext cx="2024259" cy="389555"/>
            <a:chOff x="9483865" y="1888553"/>
            <a:chExt cx="2024259" cy="3895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E05FAC71-221B-47D8-A5AF-A77EED6401DE}"/>
                    </a:ext>
                  </a:extLst>
                </p:cNvPr>
                <p:cNvSpPr/>
                <p:nvPr/>
              </p:nvSpPr>
              <p:spPr>
                <a:xfrm>
                  <a:off x="9483865" y="1908776"/>
                  <a:ext cx="4459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E05FAC71-221B-47D8-A5AF-A77EED6401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3865" y="1908776"/>
                  <a:ext cx="445955" cy="369332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D0E2D0B-27F3-4639-8F07-0387BEBA47A9}"/>
                    </a:ext>
                  </a:extLst>
                </p:cNvPr>
                <p:cNvSpPr/>
                <p:nvPr/>
              </p:nvSpPr>
              <p:spPr>
                <a:xfrm>
                  <a:off x="10273464" y="1908776"/>
                  <a:ext cx="4459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D0E2D0B-27F3-4639-8F07-0387BEBA4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3464" y="1908776"/>
                  <a:ext cx="445956" cy="369332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1CC4578-8409-45E4-8A2A-613329B5ED9C}"/>
                    </a:ext>
                  </a:extLst>
                </p:cNvPr>
                <p:cNvSpPr/>
                <p:nvPr/>
              </p:nvSpPr>
              <p:spPr>
                <a:xfrm>
                  <a:off x="11062168" y="1888553"/>
                  <a:ext cx="4459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1CC4578-8409-45E4-8A2A-613329B5ED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2168" y="1888553"/>
                  <a:ext cx="445956" cy="369332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A47A51D-A237-4C42-ADB7-EBA1920CB3D7}"/>
                  </a:ext>
                </a:extLst>
              </p:cNvPr>
              <p:cNvSpPr/>
              <p:nvPr/>
            </p:nvSpPr>
            <p:spPr>
              <a:xfrm>
                <a:off x="3757590" y="5989438"/>
                <a:ext cx="1505348" cy="824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A47A51D-A237-4C42-ADB7-EBA1920CB3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590" y="5989438"/>
                <a:ext cx="1505348" cy="824969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F4887D6-A83E-4EA7-8CF1-25576F47356B}"/>
                  </a:ext>
                </a:extLst>
              </p:cNvPr>
              <p:cNvSpPr/>
              <p:nvPr/>
            </p:nvSpPr>
            <p:spPr>
              <a:xfrm>
                <a:off x="1316319" y="4842945"/>
                <a:ext cx="1316194" cy="824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F4887D6-A83E-4EA7-8CF1-25576F4735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319" y="4842945"/>
                <a:ext cx="1316194" cy="824969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9696D73-7713-4198-9310-DF5BAF426037}"/>
                  </a:ext>
                </a:extLst>
              </p:cNvPr>
              <p:cNvSpPr/>
              <p:nvPr/>
            </p:nvSpPr>
            <p:spPr>
              <a:xfrm>
                <a:off x="2510104" y="4850290"/>
                <a:ext cx="1268104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9696D73-7713-4198-9310-DF5BAF4260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104" y="4850290"/>
                <a:ext cx="1268104" cy="824906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7999688-641A-4E05-8675-CD115954BCF6}"/>
                  </a:ext>
                </a:extLst>
              </p:cNvPr>
              <p:cNvSpPr txBox="1"/>
              <p:nvPr/>
            </p:nvSpPr>
            <p:spPr>
              <a:xfrm>
                <a:off x="3071294" y="2580713"/>
                <a:ext cx="9481705" cy="7325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+1.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+0.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        1</m:t>
                          </m:r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+0.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     0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+0.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7999688-641A-4E05-8675-CD115954B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294" y="2580713"/>
                <a:ext cx="9481705" cy="732573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7B061FCA-6F0F-4105-A117-88E4AA68A8DD}"/>
              </a:ext>
            </a:extLst>
          </p:cNvPr>
          <p:cNvGrpSpPr/>
          <p:nvPr/>
        </p:nvGrpSpPr>
        <p:grpSpPr>
          <a:xfrm>
            <a:off x="4173781" y="3281627"/>
            <a:ext cx="1118921" cy="378808"/>
            <a:chOff x="1474003" y="608268"/>
            <a:chExt cx="1118921" cy="3788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BC9ED061-CBCD-4A1A-9938-B58878E7E4D2}"/>
                    </a:ext>
                  </a:extLst>
                </p:cNvPr>
                <p:cNvSpPr/>
                <p:nvPr/>
              </p:nvSpPr>
              <p:spPr>
                <a:xfrm>
                  <a:off x="1474003" y="617744"/>
                  <a:ext cx="4459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BC9ED061-CBCD-4A1A-9938-B58878E7E4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4003" y="617744"/>
                  <a:ext cx="445956" cy="369332"/>
                </a:xfrm>
                <a:prstGeom prst="rect">
                  <a:avLst/>
                </a:prstGeom>
                <a:blipFill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0E0B4B-0830-4944-8453-721D5BEE2B74}"/>
                    </a:ext>
                  </a:extLst>
                </p:cNvPr>
                <p:cNvSpPr/>
                <p:nvPr/>
              </p:nvSpPr>
              <p:spPr>
                <a:xfrm>
                  <a:off x="1810486" y="615613"/>
                  <a:ext cx="4459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0E0B4B-0830-4944-8453-721D5BEE2B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0486" y="615613"/>
                  <a:ext cx="445956" cy="369332"/>
                </a:xfrm>
                <a:prstGeom prst="rect">
                  <a:avLst/>
                </a:prstGeom>
                <a:blipFill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FD45B6B7-7846-42A3-BFF9-CC7CF2358CEA}"/>
                    </a:ext>
                  </a:extLst>
                </p:cNvPr>
                <p:cNvSpPr/>
                <p:nvPr/>
              </p:nvSpPr>
              <p:spPr>
                <a:xfrm>
                  <a:off x="2146968" y="608268"/>
                  <a:ext cx="4459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A8ACD7C-DB12-451A-85B2-539DB7E152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968" y="608268"/>
                  <a:ext cx="44595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0E41DFB-6C27-4555-91C3-39BACDF58421}"/>
              </a:ext>
            </a:extLst>
          </p:cNvPr>
          <p:cNvGrpSpPr/>
          <p:nvPr/>
        </p:nvGrpSpPr>
        <p:grpSpPr>
          <a:xfrm>
            <a:off x="4070925" y="5637673"/>
            <a:ext cx="1118921" cy="378808"/>
            <a:chOff x="1474003" y="608268"/>
            <a:chExt cx="1118921" cy="3788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BFFD9D83-5D9A-4082-9A48-169B2547AE31}"/>
                    </a:ext>
                  </a:extLst>
                </p:cNvPr>
                <p:cNvSpPr/>
                <p:nvPr/>
              </p:nvSpPr>
              <p:spPr>
                <a:xfrm>
                  <a:off x="1474003" y="617744"/>
                  <a:ext cx="4459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BFFD9D83-5D9A-4082-9A48-169B2547AE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4003" y="617744"/>
                  <a:ext cx="445956" cy="369332"/>
                </a:xfrm>
                <a:prstGeom prst="rect">
                  <a:avLst/>
                </a:prstGeom>
                <a:blipFill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C21A8883-831C-4E98-A95E-6944ED04B4DD}"/>
                    </a:ext>
                  </a:extLst>
                </p:cNvPr>
                <p:cNvSpPr/>
                <p:nvPr/>
              </p:nvSpPr>
              <p:spPr>
                <a:xfrm>
                  <a:off x="1810486" y="615613"/>
                  <a:ext cx="4459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C21A8883-831C-4E98-A95E-6944ED04B4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0486" y="615613"/>
                  <a:ext cx="445956" cy="369332"/>
                </a:xfrm>
                <a:prstGeom prst="rect">
                  <a:avLst/>
                </a:prstGeom>
                <a:blipFill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22A84749-FB3C-4631-93AD-D9133347FFB7}"/>
                    </a:ext>
                  </a:extLst>
                </p:cNvPr>
                <p:cNvSpPr/>
                <p:nvPr/>
              </p:nvSpPr>
              <p:spPr>
                <a:xfrm>
                  <a:off x="2146968" y="608268"/>
                  <a:ext cx="4459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22A84749-FB3C-4631-93AD-D9133347FF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968" y="608268"/>
                  <a:ext cx="445956" cy="369332"/>
                </a:xfrm>
                <a:prstGeom prst="rect">
                  <a:avLst/>
                </a:prstGeom>
                <a:blipFill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0A44298-EC47-4839-BA32-FDC0006139A4}"/>
              </a:ext>
            </a:extLst>
          </p:cNvPr>
          <p:cNvSpPr txBox="1"/>
          <p:nvPr/>
        </p:nvSpPr>
        <p:spPr>
          <a:xfrm>
            <a:off x="56191" y="533623"/>
            <a:ext cx="22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Column Interchange: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BEEC97-0879-4474-9D22-5AADBFB81998}"/>
              </a:ext>
            </a:extLst>
          </p:cNvPr>
          <p:cNvSpPr txBox="1"/>
          <p:nvPr/>
        </p:nvSpPr>
        <p:spPr>
          <a:xfrm>
            <a:off x="0" y="54197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Matrix- Vector  Multiplication : Examples</a:t>
            </a:r>
            <a:endParaRPr lang="en-IN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84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9" grpId="0"/>
      <p:bldP spid="32" grpId="0"/>
      <p:bldP spid="33" grpId="0"/>
      <p:bldP spid="34" grpId="0"/>
      <p:bldP spid="35" grpId="0"/>
      <p:bldP spid="36" grpId="0"/>
      <p:bldP spid="41" grpId="0"/>
      <p:bldP spid="54" grpId="0"/>
      <p:bldP spid="55" grpId="0"/>
      <p:bldP spid="56" grpId="0"/>
      <p:bldP spid="5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CB00A95-FEE5-461E-85F0-6166C8FB81EB}"/>
              </a:ext>
            </a:extLst>
          </p:cNvPr>
          <p:cNvSpPr txBox="1"/>
          <p:nvPr/>
        </p:nvSpPr>
        <p:spPr>
          <a:xfrm>
            <a:off x="0" y="54197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Matrix- Vector  Multiplication : Examples</a:t>
            </a:r>
            <a:endParaRPr lang="en-IN" sz="2400" b="1" dirty="0">
              <a:solidFill>
                <a:srgbClr val="00B0F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939B82-BBBE-48F9-A09F-CA46975EE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04" y="657225"/>
            <a:ext cx="4305300" cy="2857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628275-44D6-4F3A-855D-0F229E7EA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255" y="1111499"/>
            <a:ext cx="4343400" cy="20478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A4437C6-ACB4-4E3D-9EF6-BA4DED3AE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8963" y="1378200"/>
            <a:ext cx="2181225" cy="15144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ADE002E-61AC-41BA-BFE7-E18654DFB2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104" y="3608242"/>
            <a:ext cx="4029075" cy="3714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CC2809F-9213-4B0B-A020-7BF9A9118B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9374" y="4299774"/>
            <a:ext cx="3324225" cy="20097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7788E86-8A7F-4DCB-8F21-F7CDF62ACF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0628" y="4299774"/>
            <a:ext cx="2486025" cy="180975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F3DAD17-94E7-42BA-9D8E-955B69223992}"/>
              </a:ext>
            </a:extLst>
          </p:cNvPr>
          <p:cNvGrpSpPr/>
          <p:nvPr/>
        </p:nvGrpSpPr>
        <p:grpSpPr>
          <a:xfrm>
            <a:off x="109104" y="1352134"/>
            <a:ext cx="2712731" cy="1187248"/>
            <a:chOff x="109104" y="1352134"/>
            <a:chExt cx="2712731" cy="11872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8A8C7DE-2EEF-4DA0-9871-8C60C8838074}"/>
                    </a:ext>
                  </a:extLst>
                </p:cNvPr>
                <p:cNvSpPr txBox="1"/>
                <p:nvPr/>
              </p:nvSpPr>
              <p:spPr>
                <a:xfrm>
                  <a:off x="109104" y="1378200"/>
                  <a:ext cx="921855" cy="1077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8A8C7DE-2EEF-4DA0-9871-8C60C88380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04" y="1378200"/>
                  <a:ext cx="921855" cy="10777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E29446DC-D232-47FE-A586-161129780AE3}"/>
                </a:ext>
              </a:extLst>
            </p:cNvPr>
            <p:cNvSpPr/>
            <p:nvPr/>
          </p:nvSpPr>
          <p:spPr>
            <a:xfrm>
              <a:off x="1254642" y="1807535"/>
              <a:ext cx="265814" cy="138223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55C7DB6-EB5C-4AB6-A255-02004B82A181}"/>
                    </a:ext>
                  </a:extLst>
                </p:cNvPr>
                <p:cNvSpPr txBox="1"/>
                <p:nvPr/>
              </p:nvSpPr>
              <p:spPr>
                <a:xfrm>
                  <a:off x="1626764" y="1352134"/>
                  <a:ext cx="1195071" cy="11872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/>
                                </m:eqAr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55C7DB6-EB5C-4AB6-A255-02004B82A1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764" y="1352134"/>
                  <a:ext cx="1195071" cy="118724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3419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CB00A95-FEE5-461E-85F0-6166C8FB81EB}"/>
              </a:ext>
            </a:extLst>
          </p:cNvPr>
          <p:cNvSpPr txBox="1"/>
          <p:nvPr/>
        </p:nvSpPr>
        <p:spPr>
          <a:xfrm>
            <a:off x="0" y="54197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Matrix- Vector  Multiplication : Applications</a:t>
            </a:r>
            <a:endParaRPr lang="en-IN" sz="2400" b="1" dirty="0">
              <a:solidFill>
                <a:srgbClr val="00B0F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0060BD6-96C7-4D79-BCDB-8B9B1F934B83}"/>
              </a:ext>
            </a:extLst>
          </p:cNvPr>
          <p:cNvGrpSpPr/>
          <p:nvPr/>
        </p:nvGrpSpPr>
        <p:grpSpPr>
          <a:xfrm>
            <a:off x="197295" y="1178165"/>
            <a:ext cx="7356896" cy="322550"/>
            <a:chOff x="132418" y="1146681"/>
            <a:chExt cx="7356896" cy="3225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17AB956-74FD-4881-A399-6F967BA2F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418" y="1146681"/>
              <a:ext cx="2143125" cy="314325"/>
            </a:xfrm>
            <a:prstGeom prst="rect">
              <a:avLst/>
            </a:prstGeom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C992D960-6836-4C0B-B669-112F34E872C4}"/>
                </a:ext>
              </a:extLst>
            </p:cNvPr>
            <p:cNvSpPr/>
            <p:nvPr/>
          </p:nvSpPr>
          <p:spPr>
            <a:xfrm>
              <a:off x="2483427" y="1253187"/>
              <a:ext cx="426028" cy="15586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0E8BEC4-15AC-4717-8A53-73C081A18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17339" y="1193006"/>
              <a:ext cx="4371975" cy="276225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CAE4023-C902-4573-BA7E-01C28EF369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865" y="1708646"/>
            <a:ext cx="2924175" cy="24765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B855DE0-50C5-4E07-AC34-CDF320CB9057}"/>
              </a:ext>
            </a:extLst>
          </p:cNvPr>
          <p:cNvGrpSpPr/>
          <p:nvPr/>
        </p:nvGrpSpPr>
        <p:grpSpPr>
          <a:xfrm>
            <a:off x="231865" y="2132621"/>
            <a:ext cx="5963582" cy="390525"/>
            <a:chOff x="132418" y="2098971"/>
            <a:chExt cx="5963582" cy="3905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5CB0831-177E-4438-BBB8-56219C763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2418" y="2137717"/>
              <a:ext cx="914400" cy="266700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5520D571-5021-4E5F-855F-9298C4F26D07}"/>
                </a:ext>
              </a:extLst>
            </p:cNvPr>
            <p:cNvSpPr/>
            <p:nvPr/>
          </p:nvSpPr>
          <p:spPr>
            <a:xfrm>
              <a:off x="1209208" y="2216302"/>
              <a:ext cx="426028" cy="15586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83E70DE-B93D-40DB-83A7-9BEDAC8B7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05000" y="2098971"/>
              <a:ext cx="4191000" cy="390525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428B4F3-91B3-42AD-8C1D-D19953F5DBF2}"/>
              </a:ext>
            </a:extLst>
          </p:cNvPr>
          <p:cNvSpPr txBox="1"/>
          <p:nvPr/>
        </p:nvSpPr>
        <p:spPr>
          <a:xfrm>
            <a:off x="132418" y="708330"/>
            <a:ext cx="553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Feature matrix and weight vector: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55E667-C563-4058-941D-2BDB505141B0}"/>
              </a:ext>
            </a:extLst>
          </p:cNvPr>
          <p:cNvGrpSpPr/>
          <p:nvPr/>
        </p:nvGrpSpPr>
        <p:grpSpPr>
          <a:xfrm>
            <a:off x="132417" y="2885321"/>
            <a:ext cx="7849903" cy="3842826"/>
            <a:chOff x="132417" y="2885321"/>
            <a:chExt cx="7849903" cy="3842826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4DC2714-A85A-4E0D-923C-C9C725589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0093" y="3347623"/>
              <a:ext cx="4105275" cy="47625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64D6605-DF44-4F41-8563-D36CBC7B2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1951" y="4842145"/>
              <a:ext cx="3429000" cy="15144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50B7393-0976-4914-ABAE-E87F704B6084}"/>
                    </a:ext>
                  </a:extLst>
                </p:cNvPr>
                <p:cNvSpPr txBox="1"/>
                <p:nvPr/>
              </p:nvSpPr>
              <p:spPr>
                <a:xfrm>
                  <a:off x="197295" y="4188418"/>
                  <a:ext cx="6836872" cy="2891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2,…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dirty="0"/>
                    <a:t>  be the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dirty="0"/>
                    <a:t> points at which the polynomial need to be evaluated</a:t>
                  </a: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50B7393-0976-4914-ABAE-E87F704B6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295" y="4188418"/>
                  <a:ext cx="6836872" cy="289182"/>
                </a:xfrm>
                <a:prstGeom prst="rect">
                  <a:avLst/>
                </a:prstGeom>
                <a:blipFill>
                  <a:blip r:embed="rId10"/>
                  <a:stretch>
                    <a:fillRect l="-1070" t="-25000" r="-1426" b="-45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0793ACE-552B-471E-BD67-0E085AD30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08359" y="6404297"/>
              <a:ext cx="2057400" cy="32385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8331B25-A441-4F0B-8767-5F6433AFEB2A}"/>
                </a:ext>
              </a:extLst>
            </p:cNvPr>
            <p:cNvSpPr txBox="1"/>
            <p:nvPr/>
          </p:nvSpPr>
          <p:spPr>
            <a:xfrm>
              <a:off x="132417" y="2885321"/>
              <a:ext cx="5539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Polynomial evaluation at multiple points: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EC70E68-5FCB-4A10-8E4B-FF0A1FEBE88A}"/>
                </a:ext>
              </a:extLst>
            </p:cNvPr>
            <p:cNvGrpSpPr/>
            <p:nvPr/>
          </p:nvGrpSpPr>
          <p:grpSpPr>
            <a:xfrm>
              <a:off x="4408574" y="5422179"/>
              <a:ext cx="3573746" cy="422661"/>
              <a:chOff x="5107998" y="5210849"/>
              <a:chExt cx="3573746" cy="422661"/>
            </a:xfrm>
          </p:grpSpPr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E1DA60CF-7AEB-4FC1-98E2-6D8BA782A1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07998" y="5271560"/>
                <a:ext cx="742950" cy="361950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0EBDD4-9587-4361-8A65-2DEA5CB77BB5}"/>
                  </a:ext>
                </a:extLst>
              </p:cNvPr>
              <p:cNvSpPr txBox="1"/>
              <p:nvPr/>
            </p:nvSpPr>
            <p:spPr>
              <a:xfrm>
                <a:off x="5850948" y="5210849"/>
                <a:ext cx="28307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evaluates the polynomial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120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CB00A95-FEE5-461E-85F0-6166C8FB81EB}"/>
              </a:ext>
            </a:extLst>
          </p:cNvPr>
          <p:cNvSpPr txBox="1"/>
          <p:nvPr/>
        </p:nvSpPr>
        <p:spPr>
          <a:xfrm>
            <a:off x="0" y="54197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Matrix- Operator: Applications</a:t>
            </a:r>
            <a:endParaRPr lang="en-IN" sz="2400" b="1" dirty="0">
              <a:solidFill>
                <a:srgbClr val="00B0F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0917AD-4052-4E5B-9E6B-4793F4E5DDC2}"/>
              </a:ext>
            </a:extLst>
          </p:cNvPr>
          <p:cNvGrpSpPr/>
          <p:nvPr/>
        </p:nvGrpSpPr>
        <p:grpSpPr>
          <a:xfrm>
            <a:off x="62753" y="879672"/>
            <a:ext cx="7852155" cy="806723"/>
            <a:chOff x="62753" y="879672"/>
            <a:chExt cx="7852155" cy="80672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2DF5553-0731-4D3F-905D-5707A0E90F10}"/>
                </a:ext>
              </a:extLst>
            </p:cNvPr>
            <p:cNvSpPr txBox="1"/>
            <p:nvPr/>
          </p:nvSpPr>
          <p:spPr>
            <a:xfrm>
              <a:off x="62753" y="879672"/>
              <a:ext cx="98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Scaling: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A5DF886-C4D1-4D5E-A129-00B4F2A5A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6233" y="1372070"/>
              <a:ext cx="4638675" cy="3143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E4CCE11-B057-4009-8140-8C87A5099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1927" y="1372070"/>
              <a:ext cx="2190750" cy="295275"/>
            </a:xfrm>
            <a:prstGeom prst="rect">
              <a:avLst/>
            </a:prstGeom>
          </p:spPr>
        </p:pic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89B29645-C75D-4E33-B4AD-C349C409CB94}"/>
                </a:ext>
              </a:extLst>
            </p:cNvPr>
            <p:cNvSpPr/>
            <p:nvPr/>
          </p:nvSpPr>
          <p:spPr>
            <a:xfrm>
              <a:off x="2601441" y="1441775"/>
              <a:ext cx="426028" cy="15586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0E15FE-6A35-4522-9600-0882F9ADB8CA}"/>
              </a:ext>
            </a:extLst>
          </p:cNvPr>
          <p:cNvSpPr txBox="1"/>
          <p:nvPr/>
        </p:nvSpPr>
        <p:spPr>
          <a:xfrm>
            <a:off x="113702" y="2367449"/>
            <a:ext cx="1270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Dilation: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5A379A2-ECB6-4429-9DCD-11DB204472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27" y="2961016"/>
            <a:ext cx="4010025" cy="2286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DF5665C-0AD9-462B-8748-063072AA80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263" y="3273275"/>
            <a:ext cx="5200650" cy="2762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B821DCB-0322-4C5F-AFA8-0EC221CE2953}"/>
              </a:ext>
            </a:extLst>
          </p:cNvPr>
          <p:cNvSpPr txBox="1"/>
          <p:nvPr/>
        </p:nvSpPr>
        <p:spPr>
          <a:xfrm>
            <a:off x="159263" y="4106447"/>
            <a:ext cx="1270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Rotation: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905311A-A016-45C2-8202-8EBBBD3A05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639" y="4526428"/>
            <a:ext cx="2419350" cy="77152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D42BCC9-0617-48CA-8985-4006503B6D54}"/>
              </a:ext>
            </a:extLst>
          </p:cNvPr>
          <p:cNvGrpSpPr/>
          <p:nvPr/>
        </p:nvGrpSpPr>
        <p:grpSpPr>
          <a:xfrm>
            <a:off x="8351254" y="178920"/>
            <a:ext cx="2876550" cy="2138831"/>
            <a:chOff x="8351254" y="178920"/>
            <a:chExt cx="2876550" cy="213883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414B1E3-518E-43FD-8279-70A815ED3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29641" y="178920"/>
              <a:ext cx="2413226" cy="1950082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1C1A7FD-515A-418E-9E1A-91EAD7E5B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51254" y="2089151"/>
              <a:ext cx="2876550" cy="2286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96CA16D-29A8-4529-9D02-DEEB141190E1}"/>
              </a:ext>
            </a:extLst>
          </p:cNvPr>
          <p:cNvGrpSpPr/>
          <p:nvPr/>
        </p:nvGrpSpPr>
        <p:grpSpPr>
          <a:xfrm>
            <a:off x="9201331" y="3189616"/>
            <a:ext cx="2305050" cy="2321891"/>
            <a:chOff x="8769952" y="3439691"/>
            <a:chExt cx="2305050" cy="232189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9FC0184-54A3-4FED-8608-DA5E4085E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769952" y="3439691"/>
              <a:ext cx="2039153" cy="2072176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F80653C4-30B3-428E-AA38-A37AC7034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769952" y="5513932"/>
              <a:ext cx="2305050" cy="247650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3EDCBDD-86E6-43B2-93C7-D15C609C8B5D}"/>
                  </a:ext>
                </a:extLst>
              </p14:cNvPr>
              <p14:cNvContentPartPr/>
              <p14:nvPr/>
            </p14:nvContentPartPr>
            <p14:xfrm>
              <a:off x="9434929" y="5465176"/>
              <a:ext cx="360" cy="3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3EDCBDD-86E6-43B2-93C7-D15C609C8B5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25929" y="545617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96DC6FA-F338-45CE-B3B4-DE013FDE4891}"/>
                  </a:ext>
                </a:extLst>
              </p14:cNvPr>
              <p14:cNvContentPartPr/>
              <p14:nvPr/>
            </p14:nvContentPartPr>
            <p14:xfrm>
              <a:off x="9029209" y="3189616"/>
              <a:ext cx="36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96DC6FA-F338-45CE-B3B4-DE013FDE489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20569" y="318097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1892EC5-74C7-4542-A28A-B286E6150417}"/>
                  </a:ext>
                </a:extLst>
              </p14:cNvPr>
              <p14:cNvContentPartPr/>
              <p14:nvPr/>
            </p14:nvContentPartPr>
            <p14:xfrm>
              <a:off x="9393169" y="1797496"/>
              <a:ext cx="36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1892EC5-74C7-4542-A28A-B286E615041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84169" y="178849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716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223122" y="213230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From Last Lecture</a:t>
            </a:r>
            <a:endParaRPr lang="en-IN" sz="2400" b="1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F398D2-F52B-41A0-ACEB-F2093CC8F57F}"/>
              </a:ext>
            </a:extLst>
          </p:cNvPr>
          <p:cNvSpPr txBox="1"/>
          <p:nvPr/>
        </p:nvSpPr>
        <p:spPr>
          <a:xfrm>
            <a:off x="3956401" y="1921684"/>
            <a:ext cx="48862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Sub-spaces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Independence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Basis, Orthogonal Basis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Orthogonalization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4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CB00A95-FEE5-461E-85F0-6166C8FB81EB}"/>
              </a:ext>
            </a:extLst>
          </p:cNvPr>
          <p:cNvSpPr txBox="1"/>
          <p:nvPr/>
        </p:nvSpPr>
        <p:spPr>
          <a:xfrm>
            <a:off x="0" y="54197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Matrix- Operator: Applications</a:t>
            </a:r>
            <a:endParaRPr lang="en-IN" sz="2400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E2B207-840A-4D53-B7EF-79920856703B}"/>
              </a:ext>
            </a:extLst>
          </p:cNvPr>
          <p:cNvSpPr txBox="1"/>
          <p:nvPr/>
        </p:nvSpPr>
        <p:spPr>
          <a:xfrm>
            <a:off x="126425" y="644624"/>
            <a:ext cx="384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1D Convolution: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2C8C76-DB3F-4030-940A-B4845A74B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01" y="1769574"/>
            <a:ext cx="962025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B2C951-4B6A-4322-823A-6FEB48484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797" y="1538180"/>
            <a:ext cx="4133850" cy="847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29D43E-46E0-4486-8E97-C56FA9910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801" y="1152243"/>
            <a:ext cx="7639050" cy="247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75DD03-83DF-4F9A-94C5-DE5C593A76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3597" y="632956"/>
            <a:ext cx="1933575" cy="381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678F36-C076-4FD9-9C95-14074AC4F1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3597" y="1152243"/>
            <a:ext cx="2790825" cy="19526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0993BD1-6D7C-409B-B932-904145E50E24}"/>
              </a:ext>
            </a:extLst>
          </p:cNvPr>
          <p:cNvSpPr txBox="1"/>
          <p:nvPr/>
        </p:nvSpPr>
        <p:spPr>
          <a:xfrm>
            <a:off x="62775" y="4147601"/>
            <a:ext cx="384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Toeplitz Matrices</a:t>
            </a:r>
            <a:r>
              <a:rPr lang="en-US" b="1" i="1" dirty="0"/>
              <a:t>: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050DB42-4067-43D3-A5EF-BAE98AFE99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38" y="4618108"/>
            <a:ext cx="2266950" cy="37147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E350230-14B7-4A7B-BD72-D8F487898D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75" y="5042496"/>
            <a:ext cx="4829175" cy="381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7BBAB5A-083B-4ED2-B9BD-2F03A0D65F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50883" y="4671021"/>
            <a:ext cx="2924175" cy="17621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082C576-468B-4810-96C2-C5FE191C9DE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1433" y="4690070"/>
            <a:ext cx="2438400" cy="172402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0899131-3A73-4A8F-9A34-7D761B6EFE0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6425" y="5529322"/>
            <a:ext cx="38766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5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CB00A95-FEE5-461E-85F0-6166C8FB81EB}"/>
              </a:ext>
            </a:extLst>
          </p:cNvPr>
          <p:cNvSpPr txBox="1"/>
          <p:nvPr/>
        </p:nvSpPr>
        <p:spPr>
          <a:xfrm>
            <a:off x="0" y="54197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Matrix- Operator: Applications</a:t>
            </a:r>
            <a:endParaRPr lang="en-IN" sz="2400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E2B207-840A-4D53-B7EF-79920856703B}"/>
              </a:ext>
            </a:extLst>
          </p:cNvPr>
          <p:cNvSpPr txBox="1"/>
          <p:nvPr/>
        </p:nvSpPr>
        <p:spPr>
          <a:xfrm>
            <a:off x="154416" y="661965"/>
            <a:ext cx="384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2D Convolution: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174E8B-6E08-478E-A4C5-6EB629DE6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16" y="1177400"/>
            <a:ext cx="4188984" cy="30695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B21CF92-5E0E-4743-994E-70129F114E7A}"/>
              </a:ext>
            </a:extLst>
          </p:cNvPr>
          <p:cNvSpPr/>
          <p:nvPr/>
        </p:nvSpPr>
        <p:spPr>
          <a:xfrm>
            <a:off x="1712184" y="1713797"/>
            <a:ext cx="363682" cy="16668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BA6B50-7D3C-43AC-8A7A-ED9857FA1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065" y="1640575"/>
            <a:ext cx="2924175" cy="3619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6B7642F-7BC9-42F8-B0BF-DCBB72AB4EB4}"/>
              </a:ext>
            </a:extLst>
          </p:cNvPr>
          <p:cNvSpPr txBox="1"/>
          <p:nvPr/>
        </p:nvSpPr>
        <p:spPr>
          <a:xfrm>
            <a:off x="154416" y="2130199"/>
            <a:ext cx="237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Image Blurring: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A730A7E-B5E8-48D8-A494-0D0DC24DE2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57" y="2665901"/>
            <a:ext cx="3044104" cy="16817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747E648-EB80-4BDB-91E7-95A1D44A7C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3561" y="3214241"/>
            <a:ext cx="1570759" cy="58502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EE0963-39E8-4FCD-9CD4-D8EA6C7D83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830" y="4603442"/>
            <a:ext cx="5106699" cy="1851433"/>
          </a:xfrm>
          <a:prstGeom prst="rect">
            <a:avLst/>
          </a:prstGeom>
        </p:spPr>
      </p:pic>
      <p:pic>
        <p:nvPicPr>
          <p:cNvPr id="1026" name="Picture 2" descr="Intuitively Understanding Convolutions for Deep Learning | by Irhum Shafkat  | Towards Data Science">
            <a:extLst>
              <a:ext uri="{FF2B5EF4-FFF2-40B4-BE49-F238E27FC236}">
                <a16:creationId xmlns:a16="http://schemas.microsoft.com/office/drawing/2014/main" id="{0D10EB1B-52AA-46DB-877E-0AA0E0A3DF6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681" y="25610"/>
            <a:ext cx="4689903" cy="340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92BB797-BEBB-424B-81BD-61C1870688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064" y="1682000"/>
            <a:ext cx="1085850" cy="29527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908F8FC-E6E9-42A6-9405-9987AA62CD99}"/>
              </a:ext>
            </a:extLst>
          </p:cNvPr>
          <p:cNvGrpSpPr/>
          <p:nvPr/>
        </p:nvGrpSpPr>
        <p:grpSpPr>
          <a:xfrm>
            <a:off x="7512654" y="3212169"/>
            <a:ext cx="4127054" cy="1160194"/>
            <a:chOff x="7512654" y="3212169"/>
            <a:chExt cx="4127054" cy="1160194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41BB6A3-B45E-4DE5-9179-37485C13D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594151" y="3627409"/>
              <a:ext cx="2755454" cy="257768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B5BD8D-D5B3-40D3-AFF2-FC562B8E469C}"/>
                </a:ext>
              </a:extLst>
            </p:cNvPr>
            <p:cNvGrpSpPr/>
            <p:nvPr/>
          </p:nvGrpSpPr>
          <p:grpSpPr>
            <a:xfrm>
              <a:off x="7512654" y="3212169"/>
              <a:ext cx="4127054" cy="369332"/>
              <a:chOff x="7481114" y="3137423"/>
              <a:chExt cx="4127054" cy="36933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524F6A-FE78-4B2D-A445-C5F63866032C}"/>
                  </a:ext>
                </a:extLst>
              </p:cNvPr>
              <p:cNvSpPr txBox="1"/>
              <p:nvPr/>
            </p:nvSpPr>
            <p:spPr>
              <a:xfrm>
                <a:off x="7481114" y="3137423"/>
                <a:ext cx="4127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Matrix Operation for                       :</a:t>
                </a: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5D28D7F4-BDF9-41CE-8D3E-E4C256011C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44641" y="3173380"/>
                <a:ext cx="1095375" cy="333375"/>
              </a:xfrm>
              <a:prstGeom prst="rect">
                <a:avLst/>
              </a:prstGeom>
            </p:spPr>
          </p:pic>
        </p:grp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909C14F-4E6F-4213-B0BF-DA585AE71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685924" y="4048513"/>
              <a:ext cx="1085850" cy="32385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440F9EF-52D5-4ECC-9CF7-89DB8EC38ED9}"/>
              </a:ext>
            </a:extLst>
          </p:cNvPr>
          <p:cNvGrpSpPr/>
          <p:nvPr/>
        </p:nvGrpSpPr>
        <p:grpSpPr>
          <a:xfrm>
            <a:off x="7697649" y="4662364"/>
            <a:ext cx="3041172" cy="428558"/>
            <a:chOff x="7912028" y="5198159"/>
            <a:chExt cx="3041172" cy="428558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BAB954A-6670-410F-8358-8E50FC2D0D23}"/>
                </a:ext>
              </a:extLst>
            </p:cNvPr>
            <p:cNvGrpSpPr/>
            <p:nvPr/>
          </p:nvGrpSpPr>
          <p:grpSpPr>
            <a:xfrm>
              <a:off x="10136647" y="5198159"/>
              <a:ext cx="816553" cy="428558"/>
              <a:chOff x="7683211" y="4600045"/>
              <a:chExt cx="816553" cy="428558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4220F809-086A-4670-8284-56AF8F5093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83211" y="4676178"/>
                <a:ext cx="542925" cy="352425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A9CCEB-3F91-4124-B9A0-778D8721933D}"/>
                  </a:ext>
                </a:extLst>
              </p:cNvPr>
              <p:cNvSpPr txBox="1"/>
              <p:nvPr/>
            </p:nvSpPr>
            <p:spPr>
              <a:xfrm>
                <a:off x="8226136" y="4600045"/>
                <a:ext cx="273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: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C94AB60-C002-4F21-A86B-6946F3765BBC}"/>
                </a:ext>
              </a:extLst>
            </p:cNvPr>
            <p:cNvSpPr txBox="1"/>
            <p:nvPr/>
          </p:nvSpPr>
          <p:spPr>
            <a:xfrm>
              <a:off x="7912028" y="5211477"/>
              <a:ext cx="2655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Dimensions of Matrix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2BE4AD9-99C6-4395-AF5C-FAC569C3C510}"/>
              </a:ext>
            </a:extLst>
          </p:cNvPr>
          <p:cNvGrpSpPr/>
          <p:nvPr/>
        </p:nvGrpSpPr>
        <p:grpSpPr>
          <a:xfrm>
            <a:off x="6949785" y="4603442"/>
            <a:ext cx="4851353" cy="1748546"/>
            <a:chOff x="7583501" y="4603442"/>
            <a:chExt cx="3638550" cy="142328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3A36F2B-B407-423C-9897-4908E5F8437C}"/>
                </a:ext>
              </a:extLst>
            </p:cNvPr>
            <p:cNvSpPr/>
            <p:nvPr/>
          </p:nvSpPr>
          <p:spPr>
            <a:xfrm>
              <a:off x="7583501" y="4603442"/>
              <a:ext cx="3638550" cy="14232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C417BCF-6139-4AA0-BBE1-8376A3F0AB3D}"/>
                </a:ext>
              </a:extLst>
            </p:cNvPr>
            <p:cNvSpPr txBox="1"/>
            <p:nvPr/>
          </p:nvSpPr>
          <p:spPr>
            <a:xfrm>
              <a:off x="7693997" y="4692547"/>
              <a:ext cx="883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Poll: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0DA18F-1A4A-4BF1-8EA2-93D830A2D991}"/>
                  </a:ext>
                </a:extLst>
              </p:cNvPr>
              <p:cNvSpPr txBox="1"/>
              <p:nvPr/>
            </p:nvSpPr>
            <p:spPr>
              <a:xfrm>
                <a:off x="7239896" y="5090922"/>
                <a:ext cx="1731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 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0DA18F-1A4A-4BF1-8EA2-93D830A2D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896" y="5090922"/>
                <a:ext cx="1731982" cy="369332"/>
              </a:xfrm>
              <a:prstGeom prst="rect">
                <a:avLst/>
              </a:prstGeom>
              <a:blipFill>
                <a:blip r:embed="rId14"/>
                <a:stretch>
                  <a:fillRect l="-316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6B7527-6636-49A2-B5C8-23FE25AF38DD}"/>
                  </a:ext>
                </a:extLst>
              </p:cNvPr>
              <p:cNvSpPr txBox="1"/>
              <p:nvPr/>
            </p:nvSpPr>
            <p:spPr>
              <a:xfrm>
                <a:off x="7239896" y="5416183"/>
                <a:ext cx="34209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 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0" dirty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6B7527-6636-49A2-B5C8-23FE25AF3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896" y="5416183"/>
                <a:ext cx="3420902" cy="369332"/>
              </a:xfrm>
              <a:prstGeom prst="rect">
                <a:avLst/>
              </a:prstGeom>
              <a:blipFill>
                <a:blip r:embed="rId15"/>
                <a:stretch>
                  <a:fillRect l="-160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565089-55F0-4DFA-B1A1-BAC19195EED7}"/>
                  </a:ext>
                </a:extLst>
              </p:cNvPr>
              <p:cNvSpPr txBox="1"/>
              <p:nvPr/>
            </p:nvSpPr>
            <p:spPr>
              <a:xfrm>
                <a:off x="7238611" y="5759196"/>
                <a:ext cx="34209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 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0" dirty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565089-55F0-4DFA-B1A1-BAC19195E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611" y="5759196"/>
                <a:ext cx="3420902" cy="369332"/>
              </a:xfrm>
              <a:prstGeom prst="rect">
                <a:avLst/>
              </a:prstGeom>
              <a:blipFill>
                <a:blip r:embed="rId16"/>
                <a:stretch>
                  <a:fillRect l="-142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DFEE9780-3F10-4D33-853F-12D3EA8793BF}"/>
              </a:ext>
            </a:extLst>
          </p:cNvPr>
          <p:cNvGrpSpPr/>
          <p:nvPr/>
        </p:nvGrpSpPr>
        <p:grpSpPr>
          <a:xfrm>
            <a:off x="9600529" y="1641518"/>
            <a:ext cx="104760" cy="155880"/>
            <a:chOff x="9600529" y="1641518"/>
            <a:chExt cx="104760" cy="15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C5A0A94-23CF-4EBF-BEE6-A00DF8C7F80B}"/>
                    </a:ext>
                  </a:extLst>
                </p14:cNvPr>
                <p14:cNvContentPartPr/>
                <p14:nvPr/>
              </p14:nvContentPartPr>
              <p14:xfrm>
                <a:off x="9600529" y="1641518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C5A0A94-23CF-4EBF-BEE6-A00DF8C7F80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591889" y="163251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79EB4E1-9C7E-4A86-B371-9BB1978691A1}"/>
                    </a:ext>
                  </a:extLst>
                </p14:cNvPr>
                <p14:cNvContentPartPr/>
                <p14:nvPr/>
              </p14:nvContentPartPr>
              <p14:xfrm>
                <a:off x="9663169" y="1797038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79EB4E1-9C7E-4A86-B371-9BB1978691A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654169" y="17883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F93FCEC-9570-4BF8-9479-E76AE4751517}"/>
                    </a:ext>
                  </a:extLst>
                </p14:cNvPr>
                <p14:cNvContentPartPr/>
                <p14:nvPr/>
              </p14:nvContentPartPr>
              <p14:xfrm>
                <a:off x="9704929" y="1714238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F93FCEC-9570-4BF8-9479-E76AE475151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695929" y="170523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9330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5" grpId="0"/>
      <p:bldP spid="4" grpId="0"/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94D20-5533-481C-A381-BD921BBDA10F}"/>
              </a:ext>
            </a:extLst>
          </p:cNvPr>
          <p:cNvSpPr txBox="1"/>
          <p:nvPr/>
        </p:nvSpPr>
        <p:spPr>
          <a:xfrm>
            <a:off x="145839" y="104627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Matrix Norms</a:t>
            </a:r>
            <a:endParaRPr lang="en-IN" sz="2400" b="1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63FDE4-97E3-4EC2-B16F-97A5FEC30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79" y="1433079"/>
            <a:ext cx="2266950" cy="1123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1494CF-6C04-412F-8519-FCD18F898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79" y="823473"/>
            <a:ext cx="3181350" cy="352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2A88C1-C25D-4155-B0F5-174EA56385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839" y="3077642"/>
            <a:ext cx="2447925" cy="533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38EF0F-7FFF-460B-A9B6-8263D546FABC}"/>
              </a:ext>
            </a:extLst>
          </p:cNvPr>
          <p:cNvSpPr txBox="1"/>
          <p:nvPr/>
        </p:nvSpPr>
        <p:spPr>
          <a:xfrm>
            <a:off x="2593764" y="3144974"/>
            <a:ext cx="706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Triangle Inequality is valid for Matrix Norms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690FC9-FCE1-4AFF-B90D-4BE4721EB01B}"/>
              </a:ext>
            </a:extLst>
          </p:cNvPr>
          <p:cNvSpPr txBox="1"/>
          <p:nvPr/>
        </p:nvSpPr>
        <p:spPr>
          <a:xfrm>
            <a:off x="1132326" y="3846791"/>
            <a:ext cx="706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 Can define distances between two Matrices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48A0334-650B-473A-A6E6-3C144917F8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126" y="3895905"/>
            <a:ext cx="838200" cy="3048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880878B-F9BF-4877-9748-764E0692E272}"/>
              </a:ext>
            </a:extLst>
          </p:cNvPr>
          <p:cNvGrpSpPr/>
          <p:nvPr/>
        </p:nvGrpSpPr>
        <p:grpSpPr>
          <a:xfrm>
            <a:off x="145839" y="2539893"/>
            <a:ext cx="4519679" cy="378858"/>
            <a:chOff x="145839" y="2539893"/>
            <a:chExt cx="4519679" cy="37885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E41811-211C-4E7D-A373-4490D84A4C72}"/>
                </a:ext>
              </a:extLst>
            </p:cNvPr>
            <p:cNvSpPr txBox="1"/>
            <p:nvPr/>
          </p:nvSpPr>
          <p:spPr>
            <a:xfrm>
              <a:off x="145839" y="2539893"/>
              <a:ext cx="4519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Frobenius Norm (             )  Properties :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4399EA2-799D-4E09-8501-CE18B7961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18854" y="2613951"/>
              <a:ext cx="571500" cy="304800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125BFC3F-EB1F-44B8-BA41-AFD181F3EF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126" y="4530630"/>
            <a:ext cx="1343025" cy="304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45B9596-72D5-4B5C-A07E-36E0BA487E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213" y="5240258"/>
            <a:ext cx="28098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14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223122" y="293240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Outline</a:t>
            </a:r>
            <a:endParaRPr lang="en-IN" sz="2400" b="1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F4497-9D2C-4946-8BA6-865AFAF6C08B}"/>
              </a:ext>
            </a:extLst>
          </p:cNvPr>
          <p:cNvSpPr txBox="1"/>
          <p:nvPr/>
        </p:nvSpPr>
        <p:spPr>
          <a:xfrm>
            <a:off x="4507121" y="2073855"/>
            <a:ext cx="41692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Matrix – Vector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Matrix Operator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DB97F8-9AB0-4067-A663-F8FF1B1F94FE}"/>
              </a:ext>
            </a:extLst>
          </p:cNvPr>
          <p:cNvSpPr txBox="1"/>
          <p:nvPr/>
        </p:nvSpPr>
        <p:spPr>
          <a:xfrm>
            <a:off x="3651190" y="5635521"/>
            <a:ext cx="812449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Textbook: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Introduction to Applied Linear Algebra, S. Boyd: Chapters 6,7.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2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288139" y="176570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Matrix Definition , Notations</a:t>
            </a:r>
            <a:endParaRPr lang="en-IN" sz="24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7605F4-D36D-4443-8FB7-6C499645BEBF}"/>
                  </a:ext>
                </a:extLst>
              </p:cNvPr>
              <p:cNvSpPr txBox="1"/>
              <p:nvPr/>
            </p:nvSpPr>
            <p:spPr>
              <a:xfrm>
                <a:off x="288139" y="1473579"/>
                <a:ext cx="32513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Matrix  : m rows, n columns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7605F4-D36D-4443-8FB7-6C499645B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39" y="1473579"/>
                <a:ext cx="3251339" cy="276999"/>
              </a:xfrm>
              <a:prstGeom prst="rect">
                <a:avLst/>
              </a:prstGeom>
              <a:blipFill>
                <a:blip r:embed="rId2"/>
                <a:stretch>
                  <a:fillRect l="-1873" t="-28889" r="-3745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86DA67B-39C0-4352-BFA9-E804C0B313FC}"/>
              </a:ext>
            </a:extLst>
          </p:cNvPr>
          <p:cNvSpPr txBox="1"/>
          <p:nvPr/>
        </p:nvSpPr>
        <p:spPr>
          <a:xfrm>
            <a:off x="172070" y="919273"/>
            <a:ext cx="771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Matrix</a:t>
            </a:r>
            <a:r>
              <a:rPr lang="en-US" dirty="0"/>
              <a:t>: Rectangular arrangement of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520DED-D9F5-45D6-ABE6-B25CA633FC92}"/>
                  </a:ext>
                </a:extLst>
              </p:cNvPr>
              <p:cNvSpPr txBox="1"/>
              <p:nvPr/>
            </p:nvSpPr>
            <p:spPr>
              <a:xfrm>
                <a:off x="204730" y="1938975"/>
                <a:ext cx="5533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- Set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-dimensional column  vectors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520DED-D9F5-45D6-ABE6-B25CA633F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30" y="1938975"/>
                <a:ext cx="5533442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801F1B-2F16-4AC6-9A12-B38D36071382}"/>
                  </a:ext>
                </a:extLst>
              </p:cNvPr>
              <p:cNvSpPr txBox="1"/>
              <p:nvPr/>
            </p:nvSpPr>
            <p:spPr>
              <a:xfrm>
                <a:off x="204730" y="2404371"/>
                <a:ext cx="5533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- Set of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-dimensional row vectors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801F1B-2F16-4AC6-9A12-B38D36071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30" y="2404371"/>
                <a:ext cx="5533442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258E45-8708-4C44-BB62-8C7405533E51}"/>
                  </a:ext>
                </a:extLst>
              </p:cNvPr>
              <p:cNvSpPr txBox="1"/>
              <p:nvPr/>
            </p:nvSpPr>
            <p:spPr>
              <a:xfrm>
                <a:off x="8060496" y="570239"/>
                <a:ext cx="15560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b="1" dirty="0"/>
                  <a:t> Matrix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258E45-8708-4C44-BB62-8C7405533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0496" y="570239"/>
                <a:ext cx="1556039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AA4AF37A-F622-415E-94A7-D5E9F79B32A9}"/>
              </a:ext>
            </a:extLst>
          </p:cNvPr>
          <p:cNvGrpSpPr/>
          <p:nvPr/>
        </p:nvGrpSpPr>
        <p:grpSpPr>
          <a:xfrm>
            <a:off x="6872100" y="974933"/>
            <a:ext cx="3802207" cy="1038225"/>
            <a:chOff x="5933209" y="1685487"/>
            <a:chExt cx="3802207" cy="10382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971E93D-1C48-42A4-92CA-73959236D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20766" y="1685487"/>
              <a:ext cx="2914650" cy="103822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8B18CA0-76A0-425B-88A6-C3A18B1EB246}"/>
                    </a:ext>
                  </a:extLst>
                </p:cNvPr>
                <p:cNvSpPr txBox="1"/>
                <p:nvPr/>
              </p:nvSpPr>
              <p:spPr>
                <a:xfrm>
                  <a:off x="5933209" y="2034423"/>
                  <a:ext cx="9975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8B18CA0-76A0-425B-88A6-C3A18B1EB2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3209" y="2034423"/>
                  <a:ext cx="99752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D3BCCC9-60E1-40E5-8BA2-6540D0BAA5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4734" y="2351170"/>
            <a:ext cx="1257300" cy="2952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A94F1E1-0A93-4747-A4AF-AFF44BB919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7845" y="2308307"/>
            <a:ext cx="1085850" cy="381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B883FC-FF6B-4449-BBCE-1E60DA8E57B6}"/>
                  </a:ext>
                </a:extLst>
              </p:cNvPr>
              <p:cNvSpPr txBox="1"/>
              <p:nvPr/>
            </p:nvSpPr>
            <p:spPr>
              <a:xfrm>
                <a:off x="289582" y="4031280"/>
                <a:ext cx="22822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Square Matrix  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B883FC-FF6B-4449-BBCE-1E60DA8E5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82" y="4031280"/>
                <a:ext cx="2282291" cy="276999"/>
              </a:xfrm>
              <a:prstGeom prst="rect">
                <a:avLst/>
              </a:prstGeom>
              <a:blipFill>
                <a:blip r:embed="rId10"/>
                <a:stretch>
                  <a:fillRect l="-6417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9A3899-D658-40FD-B16B-C5F9FDE5EDC6}"/>
                  </a:ext>
                </a:extLst>
              </p:cNvPr>
              <p:cNvSpPr txBox="1"/>
              <p:nvPr/>
            </p:nvSpPr>
            <p:spPr>
              <a:xfrm>
                <a:off x="4615417" y="4025704"/>
                <a:ext cx="19402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Tall Matrix  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9A3899-D658-40FD-B16B-C5F9FDE5E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417" y="4025704"/>
                <a:ext cx="1940275" cy="276999"/>
              </a:xfrm>
              <a:prstGeom prst="rect">
                <a:avLst/>
              </a:prstGeom>
              <a:blipFill>
                <a:blip r:embed="rId11"/>
                <a:stretch>
                  <a:fillRect l="-7233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D936AB-94B9-47D5-9A53-97520C76E688}"/>
                  </a:ext>
                </a:extLst>
              </p:cNvPr>
              <p:cNvSpPr txBox="1"/>
              <p:nvPr/>
            </p:nvSpPr>
            <p:spPr>
              <a:xfrm>
                <a:off x="8245172" y="4025704"/>
                <a:ext cx="21250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Wide Matrix  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D936AB-94B9-47D5-9A53-97520C76E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172" y="4025704"/>
                <a:ext cx="2125005" cy="276999"/>
              </a:xfrm>
              <a:prstGeom prst="rect">
                <a:avLst/>
              </a:prstGeom>
              <a:blipFill>
                <a:blip r:embed="rId12"/>
                <a:stretch>
                  <a:fillRect l="-6897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396CBFD-DA97-443B-B8C5-9941B2F3DA8B}"/>
                  </a:ext>
                </a:extLst>
              </p:cNvPr>
              <p:cNvSpPr txBox="1"/>
              <p:nvPr/>
            </p:nvSpPr>
            <p:spPr>
              <a:xfrm>
                <a:off x="630989" y="4730711"/>
                <a:ext cx="1599476" cy="1116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  <m:e/>
                            <m:e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396CBFD-DA97-443B-B8C5-9941B2F3D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89" y="4730711"/>
                <a:ext cx="1599476" cy="111652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495AA2-AC8B-4BC7-A21E-7A708EC020A2}"/>
                  </a:ext>
                </a:extLst>
              </p:cNvPr>
              <p:cNvSpPr txBox="1"/>
              <p:nvPr/>
            </p:nvSpPr>
            <p:spPr>
              <a:xfrm>
                <a:off x="4781984" y="4491100"/>
                <a:ext cx="1599476" cy="1910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             </m:t>
                                  </m:r>
                                </m:e>
                                <m:e/>
                                <m:e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                     </m:t>
                                  </m:r>
                                </m:e>
                              </m:eqArr>
                            </m:e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495AA2-AC8B-4BC7-A21E-7A708EC02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984" y="4491100"/>
                <a:ext cx="1599476" cy="191097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C5B03D-0885-49E3-A701-DE84E056C7A9}"/>
                  </a:ext>
                </a:extLst>
              </p:cNvPr>
              <p:cNvSpPr txBox="1"/>
              <p:nvPr/>
            </p:nvSpPr>
            <p:spPr>
              <a:xfrm>
                <a:off x="8233215" y="4637672"/>
                <a:ext cx="2317621" cy="1116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  <m:e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C5B03D-0885-49E3-A701-DE84E056C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215" y="4637672"/>
                <a:ext cx="2317621" cy="111652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14D36962-FABB-418C-A4AE-C604D3B76F8C}"/>
              </a:ext>
            </a:extLst>
          </p:cNvPr>
          <p:cNvSpPr txBox="1"/>
          <p:nvPr/>
        </p:nvSpPr>
        <p:spPr>
          <a:xfrm>
            <a:off x="150352" y="3250948"/>
            <a:ext cx="7524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Examples </a:t>
            </a:r>
            <a:r>
              <a:rPr lang="en-US" dirty="0"/>
              <a:t>:  Image Representation , Set of Images , Set of Documents </a:t>
            </a:r>
            <a:r>
              <a:rPr lang="en-US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060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9" grpId="0"/>
      <p:bldP spid="12" grpId="0"/>
      <p:bldP spid="17" grpId="0"/>
      <p:bldP spid="18" grpId="0"/>
      <p:bldP spid="19" grpId="0"/>
      <p:bldP spid="20" grpId="0"/>
      <p:bldP spid="21" grpId="0"/>
      <p:bldP spid="23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94D20-5533-481C-A381-BD921BBDA10F}"/>
              </a:ext>
            </a:extLst>
          </p:cNvPr>
          <p:cNvSpPr txBox="1"/>
          <p:nvPr/>
        </p:nvSpPr>
        <p:spPr>
          <a:xfrm>
            <a:off x="145839" y="104627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Matrix  Representations</a:t>
            </a:r>
            <a:endParaRPr lang="en-IN" sz="2400" b="1" dirty="0">
              <a:solidFill>
                <a:srgbClr val="00B0F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679D03-DB71-49AA-A83B-35C8B852D174}"/>
              </a:ext>
            </a:extLst>
          </p:cNvPr>
          <p:cNvGrpSpPr/>
          <p:nvPr/>
        </p:nvGrpSpPr>
        <p:grpSpPr>
          <a:xfrm>
            <a:off x="431071" y="498201"/>
            <a:ext cx="11684408" cy="2544245"/>
            <a:chOff x="431071" y="498201"/>
            <a:chExt cx="11684408" cy="254424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7E7C689-794B-4CD5-B273-AE3452B926E0}"/>
                </a:ext>
              </a:extLst>
            </p:cNvPr>
            <p:cNvGrpSpPr/>
            <p:nvPr/>
          </p:nvGrpSpPr>
          <p:grpSpPr>
            <a:xfrm>
              <a:off x="431071" y="1427433"/>
              <a:ext cx="435889" cy="507831"/>
              <a:chOff x="487965" y="1418474"/>
              <a:chExt cx="435889" cy="50783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D7B1A53C-4A97-475E-B36E-6722455279AC}"/>
                      </a:ext>
                    </a:extLst>
                  </p:cNvPr>
                  <p:cNvSpPr txBox="1"/>
                  <p:nvPr/>
                </p:nvSpPr>
                <p:spPr>
                  <a:xfrm>
                    <a:off x="603318" y="1418474"/>
                    <a:ext cx="20999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D7B1A53C-4A97-475E-B36E-6722455279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318" y="1418474"/>
                    <a:ext cx="209993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9412" r="-26471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1D114027-C3DC-4D33-A72E-17AEAB6A55B6}"/>
                      </a:ext>
                    </a:extLst>
                  </p:cNvPr>
                  <p:cNvSpPr txBox="1"/>
                  <p:nvPr/>
                </p:nvSpPr>
                <p:spPr>
                  <a:xfrm>
                    <a:off x="487965" y="1741639"/>
                    <a:ext cx="43588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1D114027-C3DC-4D33-A72E-17AEAB6A55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965" y="1741639"/>
                    <a:ext cx="435889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167" r="-2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E4BBAB4-C5C0-42EC-BDCA-E0F35B53B39A}"/>
                    </a:ext>
                  </a:extLst>
                </p:cNvPr>
                <p:cNvSpPr txBox="1"/>
                <p:nvPr/>
              </p:nvSpPr>
              <p:spPr>
                <a:xfrm>
                  <a:off x="1099050" y="856189"/>
                  <a:ext cx="3582303" cy="159768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/>
                    <a:t>=  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0" dirty="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  <m: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…..</m:t>
                                </m:r>
                                <m:r>
                                  <a:rPr lang="en-US" i="0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</a:rPr>
                                      <m:t>1  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…..</m:t>
                                </m:r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…………………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……………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………………….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</a:rPr>
                                      <m:t>1  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…..</m:t>
                                </m:r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E4BBAB4-C5C0-42EC-BDCA-E0F35B53B3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050" y="856189"/>
                  <a:ext cx="3582303" cy="1597681"/>
                </a:xfrm>
                <a:prstGeom prst="rect">
                  <a:avLst/>
                </a:prstGeom>
                <a:blipFill>
                  <a:blip r:embed="rId5"/>
                  <a:stretch>
                    <a:fillRect l="-39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41A2BD-2C50-4478-81B1-AFC56CA6424B}"/>
                    </a:ext>
                  </a:extLst>
                </p:cNvPr>
                <p:cNvSpPr txBox="1"/>
                <p:nvPr/>
              </p:nvSpPr>
              <p:spPr>
                <a:xfrm>
                  <a:off x="7377398" y="2765447"/>
                  <a:ext cx="8693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41A2BD-2C50-4478-81B1-AFC56CA642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7398" y="2765447"/>
                  <a:ext cx="869341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497" r="-69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A13472D-CEEF-4C61-AD0E-FDF284690331}"/>
                </a:ext>
              </a:extLst>
            </p:cNvPr>
            <p:cNvGrpSpPr/>
            <p:nvPr/>
          </p:nvGrpSpPr>
          <p:grpSpPr>
            <a:xfrm>
              <a:off x="6930979" y="1361543"/>
              <a:ext cx="353174" cy="478153"/>
              <a:chOff x="774041" y="1262067"/>
              <a:chExt cx="353174" cy="4781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57FACE80-6BFE-4B42-80F0-FBC534A9A9EE}"/>
                      </a:ext>
                    </a:extLst>
                  </p:cNvPr>
                  <p:cNvSpPr txBox="1"/>
                  <p:nvPr/>
                </p:nvSpPr>
                <p:spPr>
                  <a:xfrm>
                    <a:off x="845584" y="1262067"/>
                    <a:ext cx="235641" cy="27065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baseline="-25000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oMath>
                      </m:oMathPara>
                    </a14:m>
                    <a:endParaRPr lang="en-US" b="1" baseline="-25000" dirty="0"/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57FACE80-6BFE-4B42-80F0-FBC534A9A9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5584" y="1262067"/>
                    <a:ext cx="235641" cy="27065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8421" r="-18421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A9E39CCB-5E5C-40D1-BC38-A3A0DC1CBC02}"/>
                      </a:ext>
                    </a:extLst>
                  </p:cNvPr>
                  <p:cNvSpPr txBox="1"/>
                  <p:nvPr/>
                </p:nvSpPr>
                <p:spPr>
                  <a:xfrm>
                    <a:off x="774041" y="1555554"/>
                    <a:ext cx="35317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/>
                      <a:t>m</a:t>
                    </a:r>
                    <a14:m>
                      <m:oMath xmlns:m="http://schemas.openxmlformats.org/officeDocument/2006/math">
                        <m:r>
                          <a:rPr lang="en-US" sz="1200" i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A9E39CCB-5E5C-40D1-BC38-A3A0DC1CBC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041" y="1555554"/>
                    <a:ext cx="353174" cy="184666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25862" t="-26667" r="-15517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9993EFEC-BC75-4666-9CD8-ECA9922C63BA}"/>
                    </a:ext>
                  </a:extLst>
                </p:cNvPr>
                <p:cNvSpPr txBox="1"/>
                <p:nvPr/>
              </p:nvSpPr>
              <p:spPr>
                <a:xfrm>
                  <a:off x="7344609" y="498201"/>
                  <a:ext cx="934920" cy="20803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/>
                    <a:t> 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/>
                          </m:eqAr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9993EFEC-BC75-4666-9CD8-ECA9922C63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4609" y="498201"/>
                  <a:ext cx="934920" cy="2080313"/>
                </a:xfrm>
                <a:prstGeom prst="rect">
                  <a:avLst/>
                </a:prstGeom>
                <a:blipFill>
                  <a:blip r:embed="rId19"/>
                  <a:stretch>
                    <a:fillRect l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1697057-527E-4D81-BCD2-02AA29995A9F}"/>
                </a:ext>
              </a:extLst>
            </p:cNvPr>
            <p:cNvGrpSpPr/>
            <p:nvPr/>
          </p:nvGrpSpPr>
          <p:grpSpPr>
            <a:xfrm>
              <a:off x="8385975" y="1089926"/>
              <a:ext cx="3729504" cy="923330"/>
              <a:chOff x="7041227" y="897568"/>
              <a:chExt cx="3729504" cy="9233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E984AC9-EC67-4759-BB04-94863B53FE20}"/>
                      </a:ext>
                    </a:extLst>
                  </p:cNvPr>
                  <p:cNvSpPr txBox="1"/>
                  <p:nvPr/>
                </p:nvSpPr>
                <p:spPr>
                  <a:xfrm>
                    <a:off x="7041227" y="897568"/>
                    <a:ext cx="3729504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           Matrix  can be considered as ‘n’ column vectors of in dimension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a14:m>
                    <a:r>
                      <a:rPr lang="en-US" dirty="0"/>
                      <a:t> stacked to the </a:t>
                    </a:r>
                    <a:r>
                      <a:rPr lang="en-US" dirty="0">
                        <a:solidFill>
                          <a:srgbClr val="FF0000"/>
                        </a:solidFill>
                      </a:rPr>
                      <a:t>right</a:t>
                    </a:r>
                    <a:r>
                      <a:rPr lang="en-US" dirty="0"/>
                      <a:t> of each other . </a:t>
                    </a:r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E984AC9-EC67-4759-BB04-94863B53FE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41227" y="897568"/>
                    <a:ext cx="3729504" cy="92333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473" t="-3974" r="-2128" b="-993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36846B22-B873-48C2-9F6A-92E0A74DE9DB}"/>
                      </a:ext>
                    </a:extLst>
                  </p:cNvPr>
                  <p:cNvSpPr txBox="1"/>
                  <p:nvPr/>
                </p:nvSpPr>
                <p:spPr>
                  <a:xfrm>
                    <a:off x="7074171" y="975560"/>
                    <a:ext cx="579133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36846B22-B873-48C2-9F6A-92E0A74DE9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4171" y="975560"/>
                    <a:ext cx="579133" cy="24622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4211" r="-42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D122D9A-E2C8-4A86-89C7-E5925C2DDFE8}"/>
                    </a:ext>
                  </a:extLst>
                </p:cNvPr>
                <p:cNvSpPr txBox="1"/>
                <p:nvPr/>
              </p:nvSpPr>
              <p:spPr>
                <a:xfrm>
                  <a:off x="3503834" y="848903"/>
                  <a:ext cx="3582303" cy="1566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/>
                    <a:t>=  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b="1" i="1" baseline="-2500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baseline="-25000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b="1" i="1" baseline="-2500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baseline="-25000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b="1" i="1" baseline="-2500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b="1" i="1" baseline="-25000" smtClean="0">
                                  <a:latin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b="1" i="1" baseline="-2500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e>
                            <m:e/>
                            <m:e/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D122D9A-E2C8-4A86-89C7-E5925C2DD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3834" y="848903"/>
                  <a:ext cx="3582303" cy="1566583"/>
                </a:xfrm>
                <a:prstGeom prst="rect">
                  <a:avLst/>
                </a:prstGeom>
                <a:blipFill>
                  <a:blip r:embed="rId22"/>
                  <a:stretch>
                    <a:fillRect l="-40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5FCEF7-302E-422C-B495-BB54ABFCB364}"/>
                </a:ext>
              </a:extLst>
            </p:cNvPr>
            <p:cNvSpPr txBox="1"/>
            <p:nvPr/>
          </p:nvSpPr>
          <p:spPr>
            <a:xfrm>
              <a:off x="3779983" y="2667733"/>
              <a:ext cx="2962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Column –form representation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62C485-5358-CF61-3D8E-E8EE2DD998A4}"/>
              </a:ext>
            </a:extLst>
          </p:cNvPr>
          <p:cNvGrpSpPr/>
          <p:nvPr/>
        </p:nvGrpSpPr>
        <p:grpSpPr>
          <a:xfrm>
            <a:off x="145839" y="3638176"/>
            <a:ext cx="11033218" cy="2453418"/>
            <a:chOff x="199347" y="3658645"/>
            <a:chExt cx="11033218" cy="245341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C16657B-85CE-4FDD-91F5-C715BFA5B5C0}"/>
                </a:ext>
              </a:extLst>
            </p:cNvPr>
            <p:cNvGrpSpPr/>
            <p:nvPr/>
          </p:nvGrpSpPr>
          <p:grpSpPr>
            <a:xfrm>
              <a:off x="199347" y="3658645"/>
              <a:ext cx="11033218" cy="2453418"/>
              <a:chOff x="199347" y="3658645"/>
              <a:chExt cx="11033218" cy="2453418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B135E7A1-B746-4859-B205-2A2F51166768}"/>
                  </a:ext>
                </a:extLst>
              </p:cNvPr>
              <p:cNvGrpSpPr/>
              <p:nvPr/>
            </p:nvGrpSpPr>
            <p:grpSpPr>
              <a:xfrm>
                <a:off x="199347" y="4415624"/>
                <a:ext cx="544709" cy="455114"/>
                <a:chOff x="289031" y="1440413"/>
                <a:chExt cx="544709" cy="455114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780786A6-1D76-4CE1-9C38-7D887F129A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7341" y="1440413"/>
                      <a:ext cx="426399" cy="27065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𝐁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oMath>
                        </m:oMathPara>
                      </a14:m>
                      <a:endParaRPr lang="en-US" b="1" baseline="30000" dirty="0"/>
                    </a:p>
                  </p:txBody>
                </p:sp>
              </mc:Choice>
              <mc:Fallback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780786A6-1D76-4CE1-9C38-7D887F129AA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7341" y="1440413"/>
                      <a:ext cx="426399" cy="270652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l="-14286" r="-8571" b="-1136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0ADDED74-590A-4C86-A9E1-EE7A15088D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031" y="1710861"/>
                      <a:ext cx="353174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r>
                        <a:rPr lang="en-US" sz="1200" dirty="0"/>
                        <a:t>n</a:t>
                      </a:r>
                      <a14:m>
                        <m:oMath xmlns:m="http://schemas.openxmlformats.org/officeDocument/2006/math"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oMath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0ADDED74-590A-4C86-A9E1-EE7A15088D0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031" y="1710861"/>
                      <a:ext cx="353174" cy="184666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l="-27586" t="-26667" r="-10345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93B3C49A-D9FC-48B6-93B2-DB9F6F8AF921}"/>
                      </a:ext>
                    </a:extLst>
                  </p:cNvPr>
                  <p:cNvSpPr txBox="1"/>
                  <p:nvPr/>
                </p:nvSpPr>
                <p:spPr>
                  <a:xfrm>
                    <a:off x="1066260" y="3822441"/>
                    <a:ext cx="3582303" cy="159768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dirty="0"/>
                      <a:t>= </a:t>
                    </a: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0" dirty="0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  <m:r>
                                        <a:rPr lang="en-US" b="0" i="0" dirty="0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0" dirty="0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…..</m:t>
                                  </m:r>
                                  <m:r>
                                    <a:rPr lang="en-US" i="0" dirty="0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dirty="0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b="0" i="0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0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dirty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dirty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…..</m:t>
                                  </m:r>
                                  <m: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dirty="0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b="0" i="0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…………………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……………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………………….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dirty="0" smtClean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  <m:r>
                                        <a:rPr lang="en-US" dirty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dirty="0" smtClean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…..</m:t>
                                  </m:r>
                                  <m: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dirty="0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dirty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93B3C49A-D9FC-48B6-93B2-DB9F6F8AF9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260" y="3822441"/>
                    <a:ext cx="3582303" cy="1597681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40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DF2E75DD-7DC4-4957-BEF4-EEF9154205A8}"/>
                      </a:ext>
                    </a:extLst>
                  </p:cNvPr>
                  <p:cNvSpPr txBox="1"/>
                  <p:nvPr/>
                </p:nvSpPr>
                <p:spPr>
                  <a:xfrm>
                    <a:off x="3470239" y="3658645"/>
                    <a:ext cx="3582303" cy="192527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dirty="0"/>
                      <a:t>=   </a:t>
                    </a: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Sup>
                                  <m:sSub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              </m:t>
                                </m:r>
                              </m:e>
                            </m:eqArr>
                          </m:e>
                        </m:d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DF2E75DD-7DC4-4957-BEF4-EEF9154205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70239" y="3658645"/>
                    <a:ext cx="3582303" cy="1925271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9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92431A6-5B3B-402A-A2CC-F14E14A1BC26}"/>
                  </a:ext>
                </a:extLst>
              </p:cNvPr>
              <p:cNvGrpSpPr/>
              <p:nvPr/>
            </p:nvGrpSpPr>
            <p:grpSpPr>
              <a:xfrm>
                <a:off x="6930979" y="4008023"/>
                <a:ext cx="3076947" cy="542927"/>
                <a:chOff x="6943755" y="4266256"/>
                <a:chExt cx="3076947" cy="54292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22A0838E-9AF2-4F6B-B0C6-23E4E1330D4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05294" y="4281388"/>
                      <a:ext cx="271540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US" dirty="0"/>
                        <a:t> = </a:t>
                      </a:r>
                      <a14:m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𝑚𝑖</m:t>
                              </m:r>
                            </m:e>
                          </m:d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22A0838E-9AF2-4F6B-B0C6-23E4E1330D4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05294" y="4281388"/>
                      <a:ext cx="2715408" cy="276999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l="-3139" t="-28889" b="-5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B7B78DA1-98BC-4EA7-BFC8-922052413E28}"/>
                    </a:ext>
                  </a:extLst>
                </p:cNvPr>
                <p:cNvGrpSpPr/>
                <p:nvPr/>
              </p:nvGrpSpPr>
              <p:grpSpPr>
                <a:xfrm>
                  <a:off x="6943755" y="4266256"/>
                  <a:ext cx="351571" cy="542927"/>
                  <a:chOff x="6958645" y="4263019"/>
                  <a:chExt cx="351571" cy="54292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7" name="TextBox 86">
                        <a:extLst>
                          <a:ext uri="{FF2B5EF4-FFF2-40B4-BE49-F238E27FC236}">
                            <a16:creationId xmlns:a16="http://schemas.microsoft.com/office/drawing/2014/main" id="{A1546A2E-EC77-4C5D-AFD1-73CC6E45BF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58645" y="4621280"/>
                        <a:ext cx="351571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r>
                          <a:rPr lang="en-US" sz="1200" dirty="0"/>
                          <a:t>1</a:t>
                        </a:r>
                        <a14:m>
                          <m:oMath xmlns:m="http://schemas.openxmlformats.org/officeDocument/2006/math">
                            <m:r>
                              <a:rPr lang="en-US" sz="1200" i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oMath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87" name="TextBox 86">
                        <a:extLst>
                          <a:ext uri="{FF2B5EF4-FFF2-40B4-BE49-F238E27FC236}">
                            <a16:creationId xmlns:a16="http://schemas.microsoft.com/office/drawing/2014/main" id="{A1546A2E-EC77-4C5D-AFD1-73CC6E45BF7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58645" y="4621280"/>
                        <a:ext cx="351571" cy="184666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27586" t="-25806" r="-8621" b="-4838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TextBox 4">
                        <a:extLst>
                          <a:ext uri="{FF2B5EF4-FFF2-40B4-BE49-F238E27FC236}">
                            <a16:creationId xmlns:a16="http://schemas.microsoft.com/office/drawing/2014/main" id="{ABD86AE2-50BB-4BDE-A11A-A04451CA6B7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67544" y="4263019"/>
                        <a:ext cx="314380" cy="2921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" name="TextBox 4">
                        <a:extLst>
                          <a:ext uri="{FF2B5EF4-FFF2-40B4-BE49-F238E27FC236}">
                            <a16:creationId xmlns:a16="http://schemas.microsoft.com/office/drawing/2014/main" id="{ABD86AE2-50BB-4BDE-A11A-A04451CA6B7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67544" y="4263019"/>
                        <a:ext cx="314380" cy="292131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9615" r="-7692" b="-2291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92A5C72C-4B1F-4BB0-A537-5257A5FDA64C}"/>
                  </a:ext>
                </a:extLst>
              </p:cNvPr>
              <p:cNvGrpSpPr/>
              <p:nvPr/>
            </p:nvGrpSpPr>
            <p:grpSpPr>
              <a:xfrm>
                <a:off x="7503061" y="4707292"/>
                <a:ext cx="3729504" cy="923330"/>
                <a:chOff x="6819180" y="682124"/>
                <a:chExt cx="3729504" cy="9233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TextBox 110">
                      <a:extLst>
                        <a:ext uri="{FF2B5EF4-FFF2-40B4-BE49-F238E27FC236}">
                          <a16:creationId xmlns:a16="http://schemas.microsoft.com/office/drawing/2014/main" id="{D03ACF24-C710-4227-8A57-9ADB0741DB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19180" y="682124"/>
                      <a:ext cx="3729504" cy="9233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           Matrix  can be considered as ‘n’ row vectors of in dimension </a:t>
                      </a:r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oMath>
                      </a14:m>
                      <a:r>
                        <a:rPr lang="en-US" dirty="0"/>
                        <a:t> stacked to the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bottom</a:t>
                      </a:r>
                      <a:r>
                        <a:rPr lang="en-US" dirty="0"/>
                        <a:t> of each other. </a:t>
                      </a:r>
                    </a:p>
                  </p:txBody>
                </p:sp>
              </mc:Choice>
              <mc:Fallback xmlns="">
                <p:sp>
                  <p:nvSpPr>
                    <p:cNvPr id="111" name="TextBox 110">
                      <a:extLst>
                        <a:ext uri="{FF2B5EF4-FFF2-40B4-BE49-F238E27FC236}">
                          <a16:creationId xmlns:a16="http://schemas.microsoft.com/office/drawing/2014/main" id="{D03ACF24-C710-4227-8A57-9ADB0741DB2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19180" y="682124"/>
                      <a:ext cx="3729504" cy="923330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l="-1471" t="-3289" r="-1961" b="-92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TextBox 112">
                      <a:extLst>
                        <a:ext uri="{FF2B5EF4-FFF2-40B4-BE49-F238E27FC236}">
                          <a16:creationId xmlns:a16="http://schemas.microsoft.com/office/drawing/2014/main" id="{7C18F0E4-C860-4A7C-A086-352CC5FB3C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38620" y="753237"/>
                      <a:ext cx="579133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13" name="TextBox 112">
                      <a:extLst>
                        <a:ext uri="{FF2B5EF4-FFF2-40B4-BE49-F238E27FC236}">
                          <a16:creationId xmlns:a16="http://schemas.microsoft.com/office/drawing/2014/main" id="{7C18F0E4-C860-4A7C-A086-352CC5FB3C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38620" y="753237"/>
                      <a:ext cx="579133" cy="246221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l="-4211" r="-42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A59CC1-B2CC-4DA1-9BF8-AB9B657044A0}"/>
                  </a:ext>
                </a:extLst>
              </p:cNvPr>
              <p:cNvSpPr txBox="1"/>
              <p:nvPr/>
            </p:nvSpPr>
            <p:spPr>
              <a:xfrm>
                <a:off x="3813578" y="5742731"/>
                <a:ext cx="29628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Row –form representation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E8065D6-762C-FD86-7C94-D380B6D7DCF2}"/>
                    </a:ext>
                  </a:extLst>
                </p:cNvPr>
                <p:cNvSpPr txBox="1"/>
                <p:nvPr/>
              </p:nvSpPr>
              <p:spPr>
                <a:xfrm>
                  <a:off x="762322" y="4416941"/>
                  <a:ext cx="293350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en-IN" b="1" i="0" baseline="30000" smtClean="0">
                            <a:latin typeface="Cambria Math" panose="02040503050406030204" pitchFamily="18" charset="0"/>
                          </a:rPr>
                          <m:t>𝐓</m:t>
                        </m:r>
                      </m:oMath>
                    </m:oMathPara>
                  </a14:m>
                  <a:endParaRPr lang="en-US" b="1" baseline="30000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E8065D6-762C-FD86-7C94-D380B6D7D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322" y="4416941"/>
                  <a:ext cx="293350" cy="270652"/>
                </a:xfrm>
                <a:prstGeom prst="rect">
                  <a:avLst/>
                </a:prstGeom>
                <a:blipFill>
                  <a:blip r:embed="rId32"/>
                  <a:stretch>
                    <a:fillRect l="-20833" r="-12500" b="-1111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6950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94D20-5533-481C-A381-BD921BBDA10F}"/>
              </a:ext>
            </a:extLst>
          </p:cNvPr>
          <p:cNvSpPr txBox="1"/>
          <p:nvPr/>
        </p:nvSpPr>
        <p:spPr>
          <a:xfrm>
            <a:off x="145839" y="104627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Matrix  Representations</a:t>
            </a:r>
            <a:endParaRPr lang="en-IN" sz="2400" b="1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84C11E-AA05-4B08-BEB6-8FC89AB2181B}"/>
              </a:ext>
            </a:extLst>
          </p:cNvPr>
          <p:cNvSpPr txBox="1"/>
          <p:nvPr/>
        </p:nvSpPr>
        <p:spPr>
          <a:xfrm>
            <a:off x="145839" y="800100"/>
            <a:ext cx="432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Block Matrices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8B141D-B89A-4AF5-9591-4EAA1FE67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39" y="1169432"/>
            <a:ext cx="1819275" cy="971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9BD841-7BD2-457F-9046-CE43DC696957}"/>
                  </a:ext>
                </a:extLst>
              </p:cNvPr>
              <p:cNvSpPr txBox="1"/>
              <p:nvPr/>
            </p:nvSpPr>
            <p:spPr>
              <a:xfrm>
                <a:off x="2588322" y="1465333"/>
                <a:ext cx="4322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: </a:t>
                </a:r>
                <a:r>
                  <a:rPr lang="en-US" i="1" dirty="0"/>
                  <a:t>block</a:t>
                </a:r>
                <a:r>
                  <a:rPr lang="en-US" dirty="0"/>
                  <a:t>/</a:t>
                </a:r>
                <a:r>
                  <a:rPr lang="en-US" i="1" dirty="0"/>
                  <a:t>sub-matrices</a:t>
                </a:r>
                <a:r>
                  <a:rPr lang="en-US" dirty="0"/>
                  <a:t> of Matrix A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9BD841-7BD2-457F-9046-CE43DC696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322" y="1465333"/>
                <a:ext cx="4322619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260960C-E1A4-47FF-A644-C1D6BC66518C}"/>
              </a:ext>
            </a:extLst>
          </p:cNvPr>
          <p:cNvSpPr txBox="1"/>
          <p:nvPr/>
        </p:nvSpPr>
        <p:spPr>
          <a:xfrm>
            <a:off x="38465" y="2301359"/>
            <a:ext cx="605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Matrices must have ‘same dimension’ to fit together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F957F9-0A0A-4F49-8C81-80D3087BD767}"/>
              </a:ext>
            </a:extLst>
          </p:cNvPr>
          <p:cNvSpPr txBox="1"/>
          <p:nvPr/>
        </p:nvSpPr>
        <p:spPr>
          <a:xfrm>
            <a:off x="145839" y="2935545"/>
            <a:ext cx="151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Example</a:t>
            </a:r>
            <a:r>
              <a:rPr lang="en-US" b="1" dirty="0"/>
              <a:t>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72F4D15-1A6D-48B9-BD26-013C1A235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79" y="3379000"/>
            <a:ext cx="1933575" cy="5905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F206D08-E8F5-4C3C-A3B9-AAD5E120CF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9789" y="3435904"/>
            <a:ext cx="1428750" cy="6000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B366A5B-DB79-41E6-80A1-FD0C02D966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6289" y="3295650"/>
            <a:ext cx="1905000" cy="8572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FEA5B22-FB62-4F78-AA64-A5E4400CEC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6984" y="3240642"/>
            <a:ext cx="1228725" cy="990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109744F-89F6-42B9-A2B6-67CB85A31C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56044" y="3123149"/>
            <a:ext cx="2733675" cy="112395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DC2A4C9-2E8F-485B-8285-DD76AD76673B}"/>
              </a:ext>
            </a:extLst>
          </p:cNvPr>
          <p:cNvSpPr txBox="1"/>
          <p:nvPr/>
        </p:nvSpPr>
        <p:spPr>
          <a:xfrm>
            <a:off x="145839" y="4405758"/>
            <a:ext cx="1876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Sub-Matrices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D6966C2-4EED-487F-B8E7-ADBAEB41A8F6}"/>
                  </a:ext>
                </a:extLst>
              </p:cNvPr>
              <p:cNvSpPr txBox="1"/>
              <p:nvPr/>
            </p:nvSpPr>
            <p:spPr>
              <a:xfrm>
                <a:off x="127472" y="4865316"/>
                <a:ext cx="18947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Matrix 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D6966C2-4EED-487F-B8E7-ADBAEB41A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72" y="4865316"/>
                <a:ext cx="1894791" cy="369332"/>
              </a:xfrm>
              <a:prstGeom prst="rect">
                <a:avLst/>
              </a:prstGeom>
              <a:blipFill>
                <a:blip r:embed="rId10"/>
                <a:stretch>
                  <a:fillRect t="-8197" r="-225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B6279A8D-424F-4315-9513-8F594449C38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7472" y="5488758"/>
            <a:ext cx="1581150" cy="3524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173611E-C581-47A5-8CB8-BA46D348CD5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5572" y="6095293"/>
            <a:ext cx="1504950" cy="3048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E33255E-2CC0-4C8F-B7B2-C6AE9F38810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02217" y="4723693"/>
            <a:ext cx="48863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7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5" grpId="0"/>
      <p:bldP spid="16" grpId="0"/>
      <p:bldP spid="42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94D20-5533-481C-A381-BD921BBDA10F}"/>
              </a:ext>
            </a:extLst>
          </p:cNvPr>
          <p:cNvSpPr txBox="1"/>
          <p:nvPr/>
        </p:nvSpPr>
        <p:spPr>
          <a:xfrm>
            <a:off x="145839" y="104627"/>
            <a:ext cx="343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Matrix  Representations</a:t>
            </a:r>
            <a:endParaRPr lang="en-IN" sz="2400" b="1" dirty="0">
              <a:solidFill>
                <a:srgbClr val="00B0F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A3E0BA2-BF3E-4847-BDA6-69ECF14D2A5C}"/>
              </a:ext>
            </a:extLst>
          </p:cNvPr>
          <p:cNvGrpSpPr/>
          <p:nvPr/>
        </p:nvGrpSpPr>
        <p:grpSpPr>
          <a:xfrm>
            <a:off x="145839" y="3499323"/>
            <a:ext cx="5686729" cy="1637477"/>
            <a:chOff x="145839" y="3499323"/>
            <a:chExt cx="5686729" cy="16374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913E51-1B5F-45D1-AA57-EC7017560BC4}"/>
                </a:ext>
              </a:extLst>
            </p:cNvPr>
            <p:cNvSpPr txBox="1"/>
            <p:nvPr/>
          </p:nvSpPr>
          <p:spPr>
            <a:xfrm>
              <a:off x="145839" y="3499323"/>
              <a:ext cx="283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Block Matrix Examples </a:t>
              </a:r>
              <a:r>
                <a:rPr lang="en-US" dirty="0"/>
                <a:t>: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7F6EA2-833A-4F15-A53A-8961B6D5AB38}"/>
                </a:ext>
              </a:extLst>
            </p:cNvPr>
            <p:cNvSpPr txBox="1"/>
            <p:nvPr/>
          </p:nvSpPr>
          <p:spPr>
            <a:xfrm>
              <a:off x="145839" y="4333009"/>
              <a:ext cx="529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0928A96-ED99-46A1-943F-CDC51461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138" y="4139513"/>
              <a:ext cx="1876425" cy="84772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0F1BCAF-45C9-402E-BD61-BA0EF2873B34}"/>
                </a:ext>
              </a:extLst>
            </p:cNvPr>
            <p:cNvSpPr txBox="1"/>
            <p:nvPr/>
          </p:nvSpPr>
          <p:spPr>
            <a:xfrm>
              <a:off x="3204283" y="4333009"/>
              <a:ext cx="713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then 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443E50E-5F14-43AB-9952-234C2354D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18093" y="3898550"/>
              <a:ext cx="1514475" cy="1238250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372F4997-E536-49EF-A8FC-DB6CE6F50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719" y="3640318"/>
            <a:ext cx="2133600" cy="17145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9B565F5-BEED-45BE-ADA3-85E6B67720BE}"/>
              </a:ext>
            </a:extLst>
          </p:cNvPr>
          <p:cNvSpPr txBox="1"/>
          <p:nvPr/>
        </p:nvSpPr>
        <p:spPr>
          <a:xfrm>
            <a:off x="145838" y="5503902"/>
            <a:ext cx="183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Sparse Matrices 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837578-58E1-4B71-A042-5B1D5ED40934}"/>
              </a:ext>
            </a:extLst>
          </p:cNvPr>
          <p:cNvSpPr txBox="1"/>
          <p:nvPr/>
        </p:nvSpPr>
        <p:spPr>
          <a:xfrm>
            <a:off x="239355" y="5979399"/>
            <a:ext cx="757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matrix is sparse if it has enough zeros that it pays to take advantage of them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719829-82F5-4B03-8BD1-FB30F78A7EDC}"/>
              </a:ext>
            </a:extLst>
          </p:cNvPr>
          <p:cNvGrpSpPr/>
          <p:nvPr/>
        </p:nvGrpSpPr>
        <p:grpSpPr>
          <a:xfrm>
            <a:off x="145838" y="493492"/>
            <a:ext cx="6980830" cy="2671406"/>
            <a:chOff x="145838" y="493492"/>
            <a:chExt cx="6980830" cy="26714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84C11E-AA05-4B08-BEB6-8FC89AB2181B}"/>
                </a:ext>
              </a:extLst>
            </p:cNvPr>
            <p:cNvSpPr txBox="1"/>
            <p:nvPr/>
          </p:nvSpPr>
          <p:spPr>
            <a:xfrm>
              <a:off x="145839" y="777061"/>
              <a:ext cx="1838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Identity Matrix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6FFE4BC-DDF5-4CA3-9CF1-3E8818FBE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5839" y="1169432"/>
              <a:ext cx="2305050" cy="92392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8E9CF0C-8A6A-4E4D-986C-E32100F0A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42149" y="862824"/>
              <a:ext cx="2105025" cy="1524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E3E0505-37A4-4739-898B-0E3ED78A8C2D}"/>
                    </a:ext>
                  </a:extLst>
                </p:cNvPr>
                <p:cNvSpPr txBox="1"/>
                <p:nvPr/>
              </p:nvSpPr>
              <p:spPr>
                <a:xfrm>
                  <a:off x="4658806" y="493492"/>
                  <a:ext cx="227171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a14:m>
                  <a:r>
                    <a:rPr lang="en-US" dirty="0"/>
                    <a:t>  Identity Matrix</a:t>
                  </a: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E3E0505-37A4-4739-898B-0E3ED78A8C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806" y="493492"/>
                  <a:ext cx="2271713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43EA5E1-C4FD-4AEB-AA90-D8DB4DED9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5839" y="2612448"/>
              <a:ext cx="2838450" cy="5524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9D9363A-50BF-4DD6-8C2F-A2F7E65B5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469068" y="2789094"/>
              <a:ext cx="3657600" cy="32385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525B435-ED2B-46A2-8B08-1CAC6043C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5838" y="1152524"/>
              <a:ext cx="2305050" cy="92392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D694E8C-CA20-404A-84E5-46B763E21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5838" y="2595540"/>
              <a:ext cx="2838450" cy="5524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E7CE824-0ADB-4832-8EDA-360AA0866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469067" y="2772186"/>
              <a:ext cx="3657600" cy="323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364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94D20-5533-481C-A381-BD921BBDA10F}"/>
              </a:ext>
            </a:extLst>
          </p:cNvPr>
          <p:cNvSpPr txBox="1"/>
          <p:nvPr/>
        </p:nvSpPr>
        <p:spPr>
          <a:xfrm>
            <a:off x="145839" y="104627"/>
            <a:ext cx="343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Matrix  Transposes</a:t>
            </a:r>
            <a:endParaRPr lang="en-IN" sz="2400" b="1" dirty="0">
              <a:solidFill>
                <a:srgbClr val="00B0F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ABA5F39-E801-454D-8730-D0C9DBF6D6AB}"/>
              </a:ext>
            </a:extLst>
          </p:cNvPr>
          <p:cNvGrpSpPr/>
          <p:nvPr/>
        </p:nvGrpSpPr>
        <p:grpSpPr>
          <a:xfrm>
            <a:off x="561109" y="1200670"/>
            <a:ext cx="3213023" cy="1091725"/>
            <a:chOff x="145839" y="805261"/>
            <a:chExt cx="3213023" cy="10917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2310C98-A7E0-4A73-9773-10A505931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839" y="805261"/>
              <a:ext cx="1685925" cy="10477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4062F5A-19E0-425A-BC7B-95969CE5C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72962" y="887336"/>
              <a:ext cx="1485900" cy="100965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963F86-3499-4EDB-AC3D-93E9448B9ED5}"/>
              </a:ext>
            </a:extLst>
          </p:cNvPr>
          <p:cNvGrpSpPr/>
          <p:nvPr/>
        </p:nvGrpSpPr>
        <p:grpSpPr>
          <a:xfrm>
            <a:off x="5057796" y="1028425"/>
            <a:ext cx="3360074" cy="1439672"/>
            <a:chOff x="145839" y="2030501"/>
            <a:chExt cx="3360074" cy="143967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8D8377-D16E-4FAD-9C5E-0CEC02970DB9}"/>
                </a:ext>
              </a:extLst>
            </p:cNvPr>
            <p:cNvSpPr txBox="1"/>
            <p:nvPr/>
          </p:nvSpPr>
          <p:spPr>
            <a:xfrm>
              <a:off x="189634" y="2030501"/>
              <a:ext cx="3169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Transpose of Block Matrices :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4564CF9-9D96-49BB-9C78-63E1810FB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5839" y="2569504"/>
              <a:ext cx="1497590" cy="87436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FADA544-8B86-44DF-9A15-B5E6D9606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39038" y="2593873"/>
              <a:ext cx="1666875" cy="876300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541C19D-8271-4F57-9D1B-15D83B09611B}"/>
              </a:ext>
            </a:extLst>
          </p:cNvPr>
          <p:cNvSpPr txBox="1"/>
          <p:nvPr/>
        </p:nvSpPr>
        <p:spPr>
          <a:xfrm>
            <a:off x="145839" y="3351469"/>
            <a:ext cx="316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Symmetric Matrices :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112F535-854D-4996-B51A-E1F562AAC6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370" y="4236914"/>
            <a:ext cx="2609850" cy="381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27CDABB-7AFD-432B-9254-A1B3BB38605C}"/>
              </a:ext>
            </a:extLst>
          </p:cNvPr>
          <p:cNvGrpSpPr/>
          <p:nvPr/>
        </p:nvGrpSpPr>
        <p:grpSpPr>
          <a:xfrm>
            <a:off x="561109" y="4109233"/>
            <a:ext cx="8069014" cy="2577614"/>
            <a:chOff x="561109" y="4109233"/>
            <a:chExt cx="8069014" cy="2577614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D7219C4-DFB0-4B79-BF99-F4D0DB5E6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09150" y="4109233"/>
              <a:ext cx="2638443" cy="2577614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7759CAA-58A0-49C6-B9F9-E39EC5A7B936}"/>
                </a:ext>
              </a:extLst>
            </p:cNvPr>
            <p:cNvSpPr txBox="1"/>
            <p:nvPr/>
          </p:nvSpPr>
          <p:spPr>
            <a:xfrm>
              <a:off x="561109" y="5215608"/>
              <a:ext cx="30895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Graph Affinity Matrix</a:t>
              </a:r>
            </a:p>
            <a:p>
              <a:r>
                <a:rPr lang="en-US" i="1" dirty="0"/>
                <a:t>(Un-directed Graph)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88D2F59-2B25-432A-B468-8A061C509C9A}"/>
                </a:ext>
              </a:extLst>
            </p:cNvPr>
            <p:cNvGrpSpPr/>
            <p:nvPr/>
          </p:nvGrpSpPr>
          <p:grpSpPr>
            <a:xfrm>
              <a:off x="6211353" y="4248808"/>
              <a:ext cx="2418770" cy="2096394"/>
              <a:chOff x="6420729" y="3326359"/>
              <a:chExt cx="3513846" cy="2641052"/>
            </a:xfrm>
          </p:grpSpPr>
          <p:sp>
            <p:nvSpPr>
              <p:cNvPr id="44" name="Double Bracket 43">
                <a:extLst>
                  <a:ext uri="{FF2B5EF4-FFF2-40B4-BE49-F238E27FC236}">
                    <a16:creationId xmlns:a16="http://schemas.microsoft.com/office/drawing/2014/main" id="{576E5165-E648-4202-9528-DB7D9F8EA7FE}"/>
                  </a:ext>
                </a:extLst>
              </p:cNvPr>
              <p:cNvSpPr/>
              <p:nvPr/>
            </p:nvSpPr>
            <p:spPr>
              <a:xfrm>
                <a:off x="6879280" y="3701534"/>
                <a:ext cx="3055295" cy="2265877"/>
              </a:xfrm>
              <a:prstGeom prst="bracketPai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56B2480-0BE5-4B67-BA3E-CD0055243663}"/>
                  </a:ext>
                </a:extLst>
              </p:cNvPr>
              <p:cNvSpPr txBox="1"/>
              <p:nvPr/>
            </p:nvSpPr>
            <p:spPr>
              <a:xfrm>
                <a:off x="7321693" y="3338810"/>
                <a:ext cx="3256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316F262-2FD9-4016-9525-335D8372F9FA}"/>
                  </a:ext>
                </a:extLst>
              </p:cNvPr>
              <p:cNvSpPr txBox="1"/>
              <p:nvPr/>
            </p:nvSpPr>
            <p:spPr>
              <a:xfrm>
                <a:off x="7956674" y="3342276"/>
                <a:ext cx="3256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2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3886CF0-524F-4A1C-86B6-FBDFC7B53C7D}"/>
                  </a:ext>
                </a:extLst>
              </p:cNvPr>
              <p:cNvSpPr txBox="1"/>
              <p:nvPr/>
            </p:nvSpPr>
            <p:spPr>
              <a:xfrm>
                <a:off x="8474249" y="3326359"/>
                <a:ext cx="325609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3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C19703D-8735-4851-8297-6EF05DFC6042}"/>
                  </a:ext>
                </a:extLst>
              </p:cNvPr>
              <p:cNvSpPr txBox="1"/>
              <p:nvPr/>
            </p:nvSpPr>
            <p:spPr>
              <a:xfrm>
                <a:off x="9101248" y="3332203"/>
                <a:ext cx="3256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4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3AD7896-41CB-41CD-BDF7-44B39757C815}"/>
                  </a:ext>
                </a:extLst>
              </p:cNvPr>
              <p:cNvSpPr txBox="1"/>
              <p:nvPr/>
            </p:nvSpPr>
            <p:spPr>
              <a:xfrm>
                <a:off x="6420729" y="3866079"/>
                <a:ext cx="3256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1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D28E8DC-42AB-4BA3-AB26-8972FA7DB06C}"/>
                  </a:ext>
                </a:extLst>
              </p:cNvPr>
              <p:cNvSpPr txBox="1"/>
              <p:nvPr/>
            </p:nvSpPr>
            <p:spPr>
              <a:xfrm>
                <a:off x="6420729" y="4468593"/>
                <a:ext cx="3256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C58C8BB-33D8-489B-B46C-849676DC200E}"/>
                  </a:ext>
                </a:extLst>
              </p:cNvPr>
              <p:cNvSpPr txBox="1"/>
              <p:nvPr/>
            </p:nvSpPr>
            <p:spPr>
              <a:xfrm>
                <a:off x="6420729" y="4964184"/>
                <a:ext cx="325609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3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20D862-E955-43EC-8777-52E297030F3B}"/>
                  </a:ext>
                </a:extLst>
              </p:cNvPr>
              <p:cNvSpPr txBox="1"/>
              <p:nvPr/>
            </p:nvSpPr>
            <p:spPr>
              <a:xfrm>
                <a:off x="6443094" y="5448861"/>
                <a:ext cx="280877" cy="377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4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EBAA7A1-04E4-4F72-BEB3-2FB347B168CE}"/>
                  </a:ext>
                </a:extLst>
              </p:cNvPr>
              <p:cNvSpPr txBox="1"/>
              <p:nvPr/>
            </p:nvSpPr>
            <p:spPr>
              <a:xfrm>
                <a:off x="7969900" y="3834717"/>
                <a:ext cx="416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5DB134A-2D2A-4520-9F17-8EB15669699A}"/>
                  </a:ext>
                </a:extLst>
              </p:cNvPr>
              <p:cNvSpPr txBox="1"/>
              <p:nvPr/>
            </p:nvSpPr>
            <p:spPr>
              <a:xfrm>
                <a:off x="8535371" y="3834717"/>
                <a:ext cx="416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F87003E-902A-4D83-ABD8-FB0FB8CD637C}"/>
                  </a:ext>
                </a:extLst>
              </p:cNvPr>
              <p:cNvSpPr txBox="1"/>
              <p:nvPr/>
            </p:nvSpPr>
            <p:spPr>
              <a:xfrm>
                <a:off x="9168960" y="3813280"/>
                <a:ext cx="416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0E63871-17DC-4240-B5A8-B75D563F8646}"/>
                  </a:ext>
                </a:extLst>
              </p:cNvPr>
              <p:cNvSpPr txBox="1"/>
              <p:nvPr/>
            </p:nvSpPr>
            <p:spPr>
              <a:xfrm>
                <a:off x="7321693" y="4468593"/>
                <a:ext cx="416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597B029-9186-48BC-BB5A-650E8005D6F5}"/>
                  </a:ext>
                </a:extLst>
              </p:cNvPr>
              <p:cNvSpPr txBox="1"/>
              <p:nvPr/>
            </p:nvSpPr>
            <p:spPr>
              <a:xfrm>
                <a:off x="7321692" y="4926091"/>
                <a:ext cx="416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AA88289-02B5-4AF6-B162-4A9B8C00E2CB}"/>
                  </a:ext>
                </a:extLst>
              </p:cNvPr>
              <p:cNvSpPr txBox="1"/>
              <p:nvPr/>
            </p:nvSpPr>
            <p:spPr>
              <a:xfrm>
                <a:off x="7343287" y="5400973"/>
                <a:ext cx="416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7C60337-7DA3-4F8E-B0B5-BF38F9821FB3}"/>
                  </a:ext>
                </a:extLst>
              </p:cNvPr>
              <p:cNvSpPr txBox="1"/>
              <p:nvPr/>
            </p:nvSpPr>
            <p:spPr>
              <a:xfrm>
                <a:off x="9168960" y="4472111"/>
                <a:ext cx="416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0C2F38E-2878-4933-9139-1AF1230F225B}"/>
                  </a:ext>
                </a:extLst>
              </p:cNvPr>
              <p:cNvSpPr txBox="1"/>
              <p:nvPr/>
            </p:nvSpPr>
            <p:spPr>
              <a:xfrm>
                <a:off x="7990708" y="5412447"/>
                <a:ext cx="416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3B5811B-8354-499D-A976-6561D36E57D3}"/>
                  </a:ext>
                </a:extLst>
              </p:cNvPr>
              <p:cNvSpPr txBox="1"/>
              <p:nvPr/>
            </p:nvSpPr>
            <p:spPr>
              <a:xfrm>
                <a:off x="9168960" y="4924051"/>
                <a:ext cx="416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30D0001-05C7-450B-89BB-0175FB84B254}"/>
                  </a:ext>
                </a:extLst>
              </p:cNvPr>
              <p:cNvSpPr txBox="1"/>
              <p:nvPr/>
            </p:nvSpPr>
            <p:spPr>
              <a:xfrm>
                <a:off x="8637054" y="5412447"/>
                <a:ext cx="416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E468148-51B7-4DD1-9B78-0A9E7CAE3136}"/>
                  </a:ext>
                </a:extLst>
              </p:cNvPr>
              <p:cNvSpPr txBox="1"/>
              <p:nvPr/>
            </p:nvSpPr>
            <p:spPr>
              <a:xfrm>
                <a:off x="7321692" y="3846246"/>
                <a:ext cx="416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0E52A3F-6979-491E-9E8B-A5FA5471CA10}"/>
                  </a:ext>
                </a:extLst>
              </p:cNvPr>
              <p:cNvSpPr txBox="1"/>
              <p:nvPr/>
            </p:nvSpPr>
            <p:spPr>
              <a:xfrm>
                <a:off x="7983185" y="4465140"/>
                <a:ext cx="416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67FB580-04B4-4784-980A-65765372D88D}"/>
                  </a:ext>
                </a:extLst>
              </p:cNvPr>
              <p:cNvSpPr txBox="1"/>
              <p:nvPr/>
            </p:nvSpPr>
            <p:spPr>
              <a:xfrm>
                <a:off x="8556428" y="4459204"/>
                <a:ext cx="416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E2AB30A-38C0-4101-91B0-985AB81D4311}"/>
                  </a:ext>
                </a:extLst>
              </p:cNvPr>
              <p:cNvSpPr txBox="1"/>
              <p:nvPr/>
            </p:nvSpPr>
            <p:spPr>
              <a:xfrm>
                <a:off x="7999466" y="4924051"/>
                <a:ext cx="416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1FD72B9-E791-48B8-A66A-E207A54128FF}"/>
                  </a:ext>
                </a:extLst>
              </p:cNvPr>
              <p:cNvSpPr txBox="1"/>
              <p:nvPr/>
            </p:nvSpPr>
            <p:spPr>
              <a:xfrm>
                <a:off x="8556427" y="4924051"/>
                <a:ext cx="416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85BE591-A988-453F-ACD6-110EDDE4D56B}"/>
                  </a:ext>
                </a:extLst>
              </p:cNvPr>
              <p:cNvSpPr txBox="1"/>
              <p:nvPr/>
            </p:nvSpPr>
            <p:spPr>
              <a:xfrm>
                <a:off x="9218746" y="5391745"/>
                <a:ext cx="416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F15F482-7746-4A43-83E5-1723B94C62D7}"/>
              </a:ext>
            </a:extLst>
          </p:cNvPr>
          <p:cNvSpPr txBox="1"/>
          <p:nvPr/>
        </p:nvSpPr>
        <p:spPr>
          <a:xfrm>
            <a:off x="9446830" y="4748064"/>
            <a:ext cx="2517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Affinity matrix of directed graphs will always be symmetric: True or False ?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7FB32E1-DD9A-4844-B1EF-7394A58C9419}"/>
              </a:ext>
            </a:extLst>
          </p:cNvPr>
          <p:cNvGrpSpPr/>
          <p:nvPr/>
        </p:nvGrpSpPr>
        <p:grpSpPr>
          <a:xfrm>
            <a:off x="9303578" y="4317068"/>
            <a:ext cx="2626052" cy="1916021"/>
            <a:chOff x="9303578" y="4317068"/>
            <a:chExt cx="2626052" cy="19160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D1E069-2095-4EC4-8FB9-2923B12C731E}"/>
                </a:ext>
              </a:extLst>
            </p:cNvPr>
            <p:cNvSpPr/>
            <p:nvPr/>
          </p:nvSpPr>
          <p:spPr>
            <a:xfrm>
              <a:off x="9303578" y="4317068"/>
              <a:ext cx="2626052" cy="1916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55037B1-48CA-4CD3-A682-50500173D819}"/>
                </a:ext>
              </a:extLst>
            </p:cNvPr>
            <p:cNvSpPr txBox="1"/>
            <p:nvPr/>
          </p:nvSpPr>
          <p:spPr>
            <a:xfrm>
              <a:off x="9371752" y="4374439"/>
              <a:ext cx="8711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Poll: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573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94D20-5533-481C-A381-BD921BBDA10F}"/>
              </a:ext>
            </a:extLst>
          </p:cNvPr>
          <p:cNvSpPr txBox="1"/>
          <p:nvPr/>
        </p:nvSpPr>
        <p:spPr>
          <a:xfrm>
            <a:off x="20040" y="11645"/>
            <a:ext cx="8158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Matrix –Vector Multiplication –Column Interpretation</a:t>
            </a:r>
            <a:endParaRPr lang="en-IN" sz="2400" b="1" dirty="0">
              <a:solidFill>
                <a:srgbClr val="00B0F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427CEC-236D-496D-B23C-B9EFB7B04A72}"/>
              </a:ext>
            </a:extLst>
          </p:cNvPr>
          <p:cNvGrpSpPr/>
          <p:nvPr/>
        </p:nvGrpSpPr>
        <p:grpSpPr>
          <a:xfrm>
            <a:off x="4737191" y="622411"/>
            <a:ext cx="1701622" cy="609788"/>
            <a:chOff x="4737191" y="622411"/>
            <a:chExt cx="1701622" cy="609788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21A7A68-048A-4C03-A3A6-098CBB2F8C26}"/>
                </a:ext>
              </a:extLst>
            </p:cNvPr>
            <p:cNvGrpSpPr/>
            <p:nvPr/>
          </p:nvGrpSpPr>
          <p:grpSpPr>
            <a:xfrm>
              <a:off x="4737191" y="622411"/>
              <a:ext cx="940599" cy="570982"/>
              <a:chOff x="8743684" y="249225"/>
              <a:chExt cx="940599" cy="570982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B786FBC-47A3-4F1D-ACDD-4D223251F72C}"/>
                  </a:ext>
                </a:extLst>
              </p:cNvPr>
              <p:cNvGrpSpPr/>
              <p:nvPr/>
            </p:nvGrpSpPr>
            <p:grpSpPr>
              <a:xfrm>
                <a:off x="8743684" y="294503"/>
                <a:ext cx="940599" cy="525704"/>
                <a:chOff x="8743684" y="294503"/>
                <a:chExt cx="940599" cy="525704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97DDA943-84A0-4E01-8644-0739AA4C74A9}"/>
                    </a:ext>
                  </a:extLst>
                </p:cNvPr>
                <p:cNvGrpSpPr/>
                <p:nvPr/>
              </p:nvGrpSpPr>
              <p:grpSpPr>
                <a:xfrm>
                  <a:off x="8743684" y="312376"/>
                  <a:ext cx="435889" cy="507831"/>
                  <a:chOff x="487965" y="1418474"/>
                  <a:chExt cx="435889" cy="50783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TextBox 68">
                        <a:extLst>
                          <a:ext uri="{FF2B5EF4-FFF2-40B4-BE49-F238E27FC236}">
                            <a16:creationId xmlns:a16="http://schemas.microsoft.com/office/drawing/2014/main" id="{76C1F8F8-1446-431E-B52B-95E8F58F117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3318" y="1418474"/>
                        <a:ext cx="20999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oMath>
                          </m:oMathPara>
                        </a14:m>
                        <a:endParaRPr lang="en-US" b="1" dirty="0"/>
                      </a:p>
                    </p:txBody>
                  </p:sp>
                </mc:Choice>
                <mc:Fallback xmlns="">
                  <p:sp>
                    <p:nvSpPr>
                      <p:cNvPr id="69" name="TextBox 68">
                        <a:extLst>
                          <a:ext uri="{FF2B5EF4-FFF2-40B4-BE49-F238E27FC236}">
                            <a16:creationId xmlns:a16="http://schemas.microsoft.com/office/drawing/2014/main" id="{76C1F8F8-1446-431E-B52B-95E8F58F117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3318" y="1418474"/>
                        <a:ext cx="209993" cy="276999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25714" r="-25714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BC75FB1D-7207-4E1E-82A5-BCF1942862D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87965" y="1741639"/>
                        <a:ext cx="435889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BC75FB1D-7207-4E1E-82A5-BCF1942862D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7965" y="1741639"/>
                        <a:ext cx="435889" cy="184666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4167" r="-277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DF682776-9446-45A8-A81E-ABD060E12BBB}"/>
                    </a:ext>
                  </a:extLst>
                </p:cNvPr>
                <p:cNvGrpSpPr/>
                <p:nvPr/>
              </p:nvGrpSpPr>
              <p:grpSpPr>
                <a:xfrm>
                  <a:off x="9374390" y="294503"/>
                  <a:ext cx="309893" cy="525704"/>
                  <a:chOff x="593836" y="1418474"/>
                  <a:chExt cx="309893" cy="52570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TextBox 77">
                        <a:extLst>
                          <a:ext uri="{FF2B5EF4-FFF2-40B4-BE49-F238E27FC236}">
                            <a16:creationId xmlns:a16="http://schemas.microsoft.com/office/drawing/2014/main" id="{599F4FA0-541D-4496-8C1F-1511490C078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3318" y="1418474"/>
                        <a:ext cx="18594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b="1" dirty="0"/>
                      </a:p>
                    </p:txBody>
                  </p:sp>
                </mc:Choice>
                <mc:Fallback xmlns="">
                  <p:sp>
                    <p:nvSpPr>
                      <p:cNvPr id="78" name="TextBox 77">
                        <a:extLst>
                          <a:ext uri="{FF2B5EF4-FFF2-40B4-BE49-F238E27FC236}">
                            <a16:creationId xmlns:a16="http://schemas.microsoft.com/office/drawing/2014/main" id="{599F4FA0-541D-4496-8C1F-1511490C078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3318" y="1418474"/>
                        <a:ext cx="185948" cy="276999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19355" r="-161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TextBox 78">
                        <a:extLst>
                          <a:ext uri="{FF2B5EF4-FFF2-40B4-BE49-F238E27FC236}">
                            <a16:creationId xmlns:a16="http://schemas.microsoft.com/office/drawing/2014/main" id="{D2441E83-A87B-4FD0-A6CD-8F1649D5EA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3836" y="1759512"/>
                        <a:ext cx="309893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r>
                          <a:rPr lang="en-US" sz="1200" dirty="0"/>
                          <a:t>n</a:t>
                        </a:r>
                        <a14:m>
                          <m:oMath xmlns:m="http://schemas.openxmlformats.org/officeDocument/2006/math">
                            <m:r>
                              <a:rPr lang="en-US" sz="1200" i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79" name="TextBox 78">
                        <a:extLst>
                          <a:ext uri="{FF2B5EF4-FFF2-40B4-BE49-F238E27FC236}">
                            <a16:creationId xmlns:a16="http://schemas.microsoft.com/office/drawing/2014/main" id="{D2441E83-A87B-4FD0-A6CD-8F1649D5EA0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3836" y="1759512"/>
                        <a:ext cx="309893" cy="184666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31373" t="-25806" r="-17647" b="-4838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E3CAF5-96E2-46AF-90C3-F664F41C8BF3}"/>
                  </a:ext>
                </a:extLst>
              </p:cNvPr>
              <p:cNvSpPr txBox="1"/>
              <p:nvPr/>
            </p:nvSpPr>
            <p:spPr>
              <a:xfrm>
                <a:off x="9132157" y="249225"/>
                <a:ext cx="205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4C6E4B4-45EC-4A36-82F3-D5B3A7DE1B5B}"/>
                </a:ext>
              </a:extLst>
            </p:cNvPr>
            <p:cNvGrpSpPr/>
            <p:nvPr/>
          </p:nvGrpSpPr>
          <p:grpSpPr>
            <a:xfrm>
              <a:off x="5693127" y="622411"/>
              <a:ext cx="745686" cy="609788"/>
              <a:chOff x="9699620" y="249225"/>
              <a:chExt cx="745686" cy="609788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F158913-EEA0-43BB-984E-6D9AA068593B}"/>
                  </a:ext>
                </a:extLst>
              </p:cNvPr>
              <p:cNvSpPr txBox="1"/>
              <p:nvPr/>
            </p:nvSpPr>
            <p:spPr>
              <a:xfrm>
                <a:off x="9699620" y="249225"/>
                <a:ext cx="18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=</a:t>
                </a:r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6E155A05-6ABA-4765-A6DE-1BD1AC33B892}"/>
                  </a:ext>
                </a:extLst>
              </p:cNvPr>
              <p:cNvGrpSpPr/>
              <p:nvPr/>
            </p:nvGrpSpPr>
            <p:grpSpPr>
              <a:xfrm>
                <a:off x="10017881" y="278846"/>
                <a:ext cx="427425" cy="580167"/>
                <a:chOff x="565155" y="1445087"/>
                <a:chExt cx="427425" cy="52124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TextBox 88">
                      <a:extLst>
                        <a:ext uri="{FF2B5EF4-FFF2-40B4-BE49-F238E27FC236}">
                          <a16:creationId xmlns:a16="http://schemas.microsoft.com/office/drawing/2014/main" id="{980C025D-3519-496C-90E4-DDD5878CD7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3489" y="1445087"/>
                      <a:ext cx="1907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89" name="TextBox 88">
                      <a:extLst>
                        <a:ext uri="{FF2B5EF4-FFF2-40B4-BE49-F238E27FC236}">
                          <a16:creationId xmlns:a16="http://schemas.microsoft.com/office/drawing/2014/main" id="{980C025D-3519-496C-90E4-DDD5878CD7C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3489" y="1445087"/>
                      <a:ext cx="190758" cy="27699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32258" r="-32258" b="-1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98C375E3-F636-4621-92E0-7491D223BC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5155" y="1781667"/>
                      <a:ext cx="427425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sz="1200" i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98C375E3-F636-4621-92E0-7491D223BC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5155" y="1781667"/>
                      <a:ext cx="427425" cy="184666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4286" r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D717AAC-8661-4501-94CC-700563775DA7}"/>
              </a:ext>
            </a:extLst>
          </p:cNvPr>
          <p:cNvGrpSpPr/>
          <p:nvPr/>
        </p:nvGrpSpPr>
        <p:grpSpPr>
          <a:xfrm>
            <a:off x="509837" y="5074759"/>
            <a:ext cx="3375620" cy="570485"/>
            <a:chOff x="7971911" y="1171153"/>
            <a:chExt cx="3375620" cy="5704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7CA6E08E-2953-4314-AD5B-EA864F6CB7C1}"/>
                    </a:ext>
                  </a:extLst>
                </p:cNvPr>
                <p:cNvSpPr txBox="1"/>
                <p:nvPr/>
              </p:nvSpPr>
              <p:spPr>
                <a:xfrm>
                  <a:off x="8009162" y="1171153"/>
                  <a:ext cx="3209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i="0">
                            <a:latin typeface="Cambria Math" panose="02040503050406030204" pitchFamily="18" charset="0"/>
                          </a:rPr>
                          <m:t>…+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7CA6E08E-2953-4314-AD5B-EA864F6CB7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9162" y="1171153"/>
                  <a:ext cx="3209275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570" r="-152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2B4C0083-E540-4C76-B57C-2BDF74C43D93}"/>
                    </a:ext>
                  </a:extLst>
                </p:cNvPr>
                <p:cNvSpPr txBox="1"/>
                <p:nvPr/>
              </p:nvSpPr>
              <p:spPr>
                <a:xfrm>
                  <a:off x="8390510" y="1556972"/>
                  <a:ext cx="35317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dirty="0"/>
                    <a:t>m</a:t>
                  </a:r>
                  <a14:m>
                    <m:oMath xmlns:m="http://schemas.openxmlformats.org/officeDocument/2006/math">
                      <m:r>
                        <a:rPr lang="en-US" sz="1200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2B4C0083-E540-4C76-B57C-2BDF74C43D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0510" y="1556972"/>
                  <a:ext cx="353174" cy="184666"/>
                </a:xfrm>
                <a:prstGeom prst="rect">
                  <a:avLst/>
                </a:prstGeom>
                <a:blipFill>
                  <a:blip r:embed="rId22"/>
                  <a:stretch>
                    <a:fillRect l="-25862" t="-26667" r="-15517" b="-5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4B30EFD3-2DBA-4E3B-A623-FF636C0D4505}"/>
                    </a:ext>
                  </a:extLst>
                </p:cNvPr>
                <p:cNvSpPr txBox="1"/>
                <p:nvPr/>
              </p:nvSpPr>
              <p:spPr>
                <a:xfrm>
                  <a:off x="7971911" y="1556972"/>
                  <a:ext cx="30829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dirty="0"/>
                    <a:t>1</a:t>
                  </a:r>
                  <a14:m>
                    <m:oMath xmlns:m="http://schemas.openxmlformats.org/officeDocument/2006/math">
                      <m:r>
                        <a:rPr lang="en-US" sz="1200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4B30EFD3-2DBA-4E3B-A623-FF636C0D45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1911" y="1556972"/>
                  <a:ext cx="308290" cy="184666"/>
                </a:xfrm>
                <a:prstGeom prst="rect">
                  <a:avLst/>
                </a:prstGeom>
                <a:blipFill>
                  <a:blip r:embed="rId23"/>
                  <a:stretch>
                    <a:fillRect l="-32000" t="-26667" r="-18000" b="-5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C29A54B-4B07-42FC-A99D-EA9AFB500C14}"/>
                    </a:ext>
                  </a:extLst>
                </p:cNvPr>
                <p:cNvSpPr txBox="1"/>
                <p:nvPr/>
              </p:nvSpPr>
              <p:spPr>
                <a:xfrm>
                  <a:off x="9331109" y="1556972"/>
                  <a:ext cx="35317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dirty="0"/>
                    <a:t>m</a:t>
                  </a:r>
                  <a14:m>
                    <m:oMath xmlns:m="http://schemas.openxmlformats.org/officeDocument/2006/math">
                      <m:r>
                        <a:rPr lang="en-US" sz="1200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C29A54B-4B07-42FC-A99D-EA9AFB500C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1109" y="1556972"/>
                  <a:ext cx="353174" cy="184666"/>
                </a:xfrm>
                <a:prstGeom prst="rect">
                  <a:avLst/>
                </a:prstGeom>
                <a:blipFill>
                  <a:blip r:embed="rId24"/>
                  <a:stretch>
                    <a:fillRect l="-27586" t="-26667" r="-15517" b="-5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48754B9-E05C-4CFE-9D49-F603DA5F1896}"/>
                    </a:ext>
                  </a:extLst>
                </p:cNvPr>
                <p:cNvSpPr txBox="1"/>
                <p:nvPr/>
              </p:nvSpPr>
              <p:spPr>
                <a:xfrm>
                  <a:off x="8910076" y="1549412"/>
                  <a:ext cx="30829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dirty="0"/>
                    <a:t>1</a:t>
                  </a:r>
                  <a14:m>
                    <m:oMath xmlns:m="http://schemas.openxmlformats.org/officeDocument/2006/math">
                      <m:r>
                        <a:rPr lang="en-US" sz="1200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48754B9-E05C-4CFE-9D49-F603DA5F1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076" y="1549412"/>
                  <a:ext cx="308290" cy="184666"/>
                </a:xfrm>
                <a:prstGeom prst="rect">
                  <a:avLst/>
                </a:prstGeom>
                <a:blipFill>
                  <a:blip r:embed="rId25"/>
                  <a:stretch>
                    <a:fillRect l="-32000" t="-26667" r="-18000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D8540D70-572A-4143-9918-B827030C2AFE}"/>
                    </a:ext>
                  </a:extLst>
                </p:cNvPr>
                <p:cNvSpPr txBox="1"/>
                <p:nvPr/>
              </p:nvSpPr>
              <p:spPr>
                <a:xfrm>
                  <a:off x="10017881" y="1538876"/>
                  <a:ext cx="30829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dirty="0"/>
                    <a:t>1</a:t>
                  </a:r>
                  <a14:m>
                    <m:oMath xmlns:m="http://schemas.openxmlformats.org/officeDocument/2006/math">
                      <m:r>
                        <a:rPr lang="en-US" sz="1200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D8540D70-572A-4143-9918-B827030C2A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7881" y="1538876"/>
                  <a:ext cx="308290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29412" t="-26667" r="-15686" b="-5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861CCD4A-6E06-4BCD-97D7-5046B28A23FD}"/>
                    </a:ext>
                  </a:extLst>
                </p:cNvPr>
                <p:cNvSpPr txBox="1"/>
                <p:nvPr/>
              </p:nvSpPr>
              <p:spPr>
                <a:xfrm>
                  <a:off x="10438600" y="1527309"/>
                  <a:ext cx="35317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dirty="0"/>
                    <a:t>m</a:t>
                  </a:r>
                  <a14:m>
                    <m:oMath xmlns:m="http://schemas.openxmlformats.org/officeDocument/2006/math">
                      <m:r>
                        <a:rPr lang="en-US" sz="1200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861CCD4A-6E06-4BCD-97D7-5046B28A23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8600" y="1527309"/>
                  <a:ext cx="353174" cy="184666"/>
                </a:xfrm>
                <a:prstGeom prst="rect">
                  <a:avLst/>
                </a:prstGeom>
                <a:blipFill>
                  <a:blip r:embed="rId22"/>
                  <a:stretch>
                    <a:fillRect l="-25862" t="-25806" r="-15517" b="-483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E918BCF0-E282-4F18-AABF-B1F936FC59B4}"/>
                    </a:ext>
                  </a:extLst>
                </p:cNvPr>
                <p:cNvSpPr txBox="1"/>
                <p:nvPr/>
              </p:nvSpPr>
              <p:spPr>
                <a:xfrm>
                  <a:off x="10994357" y="1532633"/>
                  <a:ext cx="35317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dirty="0"/>
                    <a:t>m</a:t>
                  </a:r>
                  <a14:m>
                    <m:oMath xmlns:m="http://schemas.openxmlformats.org/officeDocument/2006/math">
                      <m:r>
                        <a:rPr lang="en-US" sz="1200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E918BCF0-E282-4F18-AABF-B1F936FC59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4357" y="1532633"/>
                  <a:ext cx="353174" cy="184666"/>
                </a:xfrm>
                <a:prstGeom prst="rect">
                  <a:avLst/>
                </a:prstGeom>
                <a:blipFill>
                  <a:blip r:embed="rId24"/>
                  <a:stretch>
                    <a:fillRect l="-27586" t="-26667" r="-15517" b="-5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69E21D3-E164-44DF-AD1A-D208F414DD21}"/>
              </a:ext>
            </a:extLst>
          </p:cNvPr>
          <p:cNvGrpSpPr/>
          <p:nvPr/>
        </p:nvGrpSpPr>
        <p:grpSpPr>
          <a:xfrm>
            <a:off x="275923" y="1812717"/>
            <a:ext cx="6462586" cy="2552335"/>
            <a:chOff x="275923" y="1812717"/>
            <a:chExt cx="6462586" cy="255233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C3C542C-3CF1-446F-B9AD-CC7950AFF3ED}"/>
                </a:ext>
              </a:extLst>
            </p:cNvPr>
            <p:cNvGrpSpPr/>
            <p:nvPr/>
          </p:nvGrpSpPr>
          <p:grpSpPr>
            <a:xfrm>
              <a:off x="275923" y="2723776"/>
              <a:ext cx="435889" cy="507831"/>
              <a:chOff x="487965" y="1418474"/>
              <a:chExt cx="435889" cy="50783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03E69869-CE88-4AB0-A791-978767098A3B}"/>
                      </a:ext>
                    </a:extLst>
                  </p:cNvPr>
                  <p:cNvSpPr txBox="1"/>
                  <p:nvPr/>
                </p:nvSpPr>
                <p:spPr>
                  <a:xfrm>
                    <a:off x="603318" y="1418474"/>
                    <a:ext cx="20999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D7B1A53C-4A97-475E-B36E-6722455279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318" y="1418474"/>
                    <a:ext cx="209993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9412" r="-2647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6D85B16B-8B4F-4A79-8CCF-79764CA3DD6D}"/>
                      </a:ext>
                    </a:extLst>
                  </p:cNvPr>
                  <p:cNvSpPr txBox="1"/>
                  <p:nvPr/>
                </p:nvSpPr>
                <p:spPr>
                  <a:xfrm>
                    <a:off x="487965" y="1741639"/>
                    <a:ext cx="43588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1D114027-C3DC-4D33-A72E-17AEAB6A55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965" y="1741639"/>
                    <a:ext cx="435889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634" r="-28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7136063-29D5-4506-A8AA-656648EE5F49}"/>
                </a:ext>
              </a:extLst>
            </p:cNvPr>
            <p:cNvGrpSpPr/>
            <p:nvPr/>
          </p:nvGrpSpPr>
          <p:grpSpPr>
            <a:xfrm>
              <a:off x="5517524" y="2653269"/>
              <a:ext cx="309893" cy="451143"/>
              <a:chOff x="816863" y="1518487"/>
              <a:chExt cx="309893" cy="4511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CE0F1955-0CB7-4EF4-B69E-53135EC760FC}"/>
                      </a:ext>
                    </a:extLst>
                  </p:cNvPr>
                  <p:cNvSpPr txBox="1"/>
                  <p:nvPr/>
                </p:nvSpPr>
                <p:spPr>
                  <a:xfrm>
                    <a:off x="884682" y="1518487"/>
                    <a:ext cx="18594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69467929-BB67-4DE4-A722-A98CF9E717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682" y="1518487"/>
                    <a:ext cx="185948" cy="276999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20000" r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5857A985-0B1D-4969-BED8-4510101E9689}"/>
                      </a:ext>
                    </a:extLst>
                  </p:cNvPr>
                  <p:cNvSpPr txBox="1"/>
                  <p:nvPr/>
                </p:nvSpPr>
                <p:spPr>
                  <a:xfrm>
                    <a:off x="816863" y="1784964"/>
                    <a:ext cx="309893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/>
                      <a:t>n</a:t>
                    </a:r>
                    <a14:m>
                      <m:oMath xmlns:m="http://schemas.openxmlformats.org/officeDocument/2006/math">
                        <m:r>
                          <a:rPr lang="en-US" sz="1200" i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D30C09DA-9F89-4262-AEF7-53789F4395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6863" y="1784964"/>
                    <a:ext cx="309893" cy="184666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29412" t="-26667" r="-17647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029DF62A-F766-4B10-83E5-1E1FA01173EB}"/>
                    </a:ext>
                  </a:extLst>
                </p:cNvPr>
                <p:cNvSpPr txBox="1"/>
                <p:nvPr/>
              </p:nvSpPr>
              <p:spPr>
                <a:xfrm>
                  <a:off x="5803589" y="1812717"/>
                  <a:ext cx="934920" cy="203978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/>
                    <a:t> 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/>
                          </m:eqAr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029DF62A-F766-4B10-83E5-1E1FA01173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3589" y="1812717"/>
                  <a:ext cx="934920" cy="2039789"/>
                </a:xfrm>
                <a:prstGeom prst="rect">
                  <a:avLst/>
                </a:prstGeom>
                <a:blipFill>
                  <a:blip r:embed="rId29"/>
                  <a:stretch>
                    <a:fillRect l="-91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110DA85D-78DA-4FA5-86C6-F8CDA7D359A0}"/>
                    </a:ext>
                  </a:extLst>
                </p:cNvPr>
                <p:cNvSpPr txBox="1"/>
                <p:nvPr/>
              </p:nvSpPr>
              <p:spPr>
                <a:xfrm>
                  <a:off x="5732929" y="4088053"/>
                  <a:ext cx="7487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110DA85D-78DA-4FA5-86C6-F8CDA7D359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2929" y="4088053"/>
                  <a:ext cx="748795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4065" r="-81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1F807F4B-ACCF-4655-AE7D-C36D1EC7394B}"/>
                    </a:ext>
                  </a:extLst>
                </p:cNvPr>
                <p:cNvSpPr txBox="1"/>
                <p:nvPr/>
              </p:nvSpPr>
              <p:spPr>
                <a:xfrm>
                  <a:off x="818127" y="2078983"/>
                  <a:ext cx="3582303" cy="1566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/>
                    <a:t>=  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b="1" i="1" baseline="-2500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baseline="-25000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b="1" i="1" baseline="-2500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baseline="-25000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b="1" i="1" baseline="-2500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b="1" i="1" baseline="-25000" smtClean="0">
                                  <a:latin typeface="Cambria Math" panose="02040503050406030204" pitchFamily="18" charset="0"/>
                                </a:rPr>
                                <m:t>  … …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b="1" i="1" baseline="-2500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baseline="-2500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/>
                            <m:e/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1F807F4B-ACCF-4655-AE7D-C36D1EC739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27" y="2078983"/>
                  <a:ext cx="3582303" cy="1566583"/>
                </a:xfrm>
                <a:prstGeom prst="rect">
                  <a:avLst/>
                </a:prstGeom>
                <a:blipFill>
                  <a:blip r:embed="rId31"/>
                  <a:stretch>
                    <a:fillRect l="-39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1F906BE2-D4FA-46AD-8EEC-2F4EF0CC452D}"/>
                    </a:ext>
                  </a:extLst>
                </p:cNvPr>
                <p:cNvSpPr txBox="1"/>
                <p:nvPr/>
              </p:nvSpPr>
              <p:spPr>
                <a:xfrm>
                  <a:off x="4138299" y="2669163"/>
                  <a:ext cx="8693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1F906BE2-D4FA-46AD-8EEC-2F4EF0CC45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8299" y="2669163"/>
                  <a:ext cx="869341" cy="276999"/>
                </a:xfrm>
                <a:prstGeom prst="rect">
                  <a:avLst/>
                </a:prstGeom>
                <a:blipFill>
                  <a:blip r:embed="rId32"/>
                  <a:stretch>
                    <a:fillRect l="-3521" r="-704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9667C0DF-9BA7-428A-9126-D4FE54511489}"/>
                    </a:ext>
                  </a:extLst>
                </p:cNvPr>
                <p:cNvSpPr txBox="1"/>
                <p:nvPr/>
              </p:nvSpPr>
              <p:spPr>
                <a:xfrm>
                  <a:off x="4138299" y="3000775"/>
                  <a:ext cx="35317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dirty="0"/>
                    <a:t>m</a:t>
                  </a:r>
                  <a14:m>
                    <m:oMath xmlns:m="http://schemas.openxmlformats.org/officeDocument/2006/math">
                      <m:r>
                        <a:rPr lang="en-US" sz="1200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9667C0DF-9BA7-428A-9126-D4FE545114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8299" y="3000775"/>
                  <a:ext cx="353174" cy="184666"/>
                </a:xfrm>
                <a:prstGeom prst="rect">
                  <a:avLst/>
                </a:prstGeom>
                <a:blipFill>
                  <a:blip r:embed="rId33"/>
                  <a:stretch>
                    <a:fillRect l="-27586" t="-25806" r="-15517" b="-483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040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85781</TotalTime>
  <Words>1622</Words>
  <Application>Microsoft Office PowerPoint</Application>
  <PresentationFormat>Widescreen</PresentationFormat>
  <Paragraphs>406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CMMI10</vt:lpstr>
      <vt:lpstr>CMR10</vt:lpstr>
      <vt:lpstr>CMR7</vt:lpstr>
      <vt:lpstr>CMSY10</vt:lpstr>
      <vt:lpstr>CMTI10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 gopalakrishnan</dc:creator>
  <cp:lastModifiedBy>viswanath gopalakrishnan</cp:lastModifiedBy>
  <cp:revision>547</cp:revision>
  <dcterms:created xsi:type="dcterms:W3CDTF">2019-02-03T07:50:15Z</dcterms:created>
  <dcterms:modified xsi:type="dcterms:W3CDTF">2022-08-10T05:45:05Z</dcterms:modified>
</cp:coreProperties>
</file>