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3" r:id="rId2"/>
    <p:sldId id="386" r:id="rId3"/>
    <p:sldId id="317" r:id="rId4"/>
    <p:sldId id="318" r:id="rId5"/>
    <p:sldId id="325" r:id="rId6"/>
    <p:sldId id="327" r:id="rId7"/>
    <p:sldId id="326" r:id="rId8"/>
    <p:sldId id="373" r:id="rId9"/>
    <p:sldId id="322" r:id="rId10"/>
    <p:sldId id="387" r:id="rId11"/>
    <p:sldId id="329" r:id="rId12"/>
    <p:sldId id="385" r:id="rId13"/>
    <p:sldId id="330" r:id="rId14"/>
    <p:sldId id="331" r:id="rId15"/>
    <p:sldId id="332" r:id="rId16"/>
    <p:sldId id="333" r:id="rId17"/>
    <p:sldId id="383" r:id="rId18"/>
    <p:sldId id="3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CCFF"/>
    <a:srgbClr val="FFFFCC"/>
    <a:srgbClr val="00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6125" autoAdjust="0"/>
  </p:normalViewPr>
  <p:slideViewPr>
    <p:cSldViewPr snapToGrid="0">
      <p:cViewPr varScale="1">
        <p:scale>
          <a:sx n="80" d="100"/>
          <a:sy n="80" d="100"/>
        </p:scale>
        <p:origin x="9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 gopalakrishnan" userId="0291d92d5a8006f9" providerId="LiveId" clId="{ACA4FFA2-1397-4717-B39A-51F09E9DD9E8}"/>
    <pc:docChg chg="undo custSel addSld delSld modSld sldOrd">
      <pc:chgData name="viswanath gopalakrishnan" userId="0291d92d5a8006f9" providerId="LiveId" clId="{ACA4FFA2-1397-4717-B39A-51F09E9DD9E8}" dt="2020-09-15T07:21:02.324" v="1874" actId="1076"/>
      <pc:docMkLst>
        <pc:docMk/>
      </pc:docMkLst>
      <pc:sldChg chg="modSp mod">
        <pc:chgData name="viswanath gopalakrishnan" userId="0291d92d5a8006f9" providerId="LiveId" clId="{ACA4FFA2-1397-4717-B39A-51F09E9DD9E8}" dt="2020-09-14T03:35:03.010" v="1324" actId="1076"/>
        <pc:sldMkLst>
          <pc:docMk/>
          <pc:sldMk cId="1030127703" sldId="263"/>
        </pc:sldMkLst>
        <pc:spChg chg="mod">
          <ac:chgData name="viswanath gopalakrishnan" userId="0291d92d5a8006f9" providerId="LiveId" clId="{ACA4FFA2-1397-4717-B39A-51F09E9DD9E8}" dt="2020-09-14T03:35:03.010" v="1324" actId="1076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">
        <pc:chgData name="viswanath gopalakrishnan" userId="0291d92d5a8006f9" providerId="LiveId" clId="{ACA4FFA2-1397-4717-B39A-51F09E9DD9E8}" dt="2020-09-13T15:02:48.141" v="963" actId="1076"/>
        <pc:sldMkLst>
          <pc:docMk/>
          <pc:sldMk cId="392727911" sldId="317"/>
        </pc:sldMkLst>
        <pc:spChg chg="mod">
          <ac:chgData name="viswanath gopalakrishnan" userId="0291d92d5a8006f9" providerId="LiveId" clId="{ACA4FFA2-1397-4717-B39A-51F09E9DD9E8}" dt="2020-09-13T15:02:48.141" v="963" actId="1076"/>
          <ac:spMkLst>
            <pc:docMk/>
            <pc:sldMk cId="392727911" sldId="317"/>
            <ac:spMk id="5" creationId="{ED8F4497-9D2C-4946-8BA6-865AFAF6C08B}"/>
          </ac:spMkLst>
        </pc:spChg>
      </pc:sldChg>
      <pc:sldChg chg="addSp modSp mod modAnim">
        <pc:chgData name="viswanath gopalakrishnan" userId="0291d92d5a8006f9" providerId="LiveId" clId="{ACA4FFA2-1397-4717-B39A-51F09E9DD9E8}" dt="2020-09-14T03:37:15.025" v="1415"/>
        <pc:sldMkLst>
          <pc:docMk/>
          <pc:sldMk cId="4072707087" sldId="318"/>
        </pc:sldMkLst>
        <pc:spChg chg="mod">
          <ac:chgData name="viswanath gopalakrishnan" userId="0291d92d5a8006f9" providerId="LiveId" clId="{ACA4FFA2-1397-4717-B39A-51F09E9DD9E8}" dt="2020-09-13T15:49:10.535" v="1110" actId="1076"/>
          <ac:spMkLst>
            <pc:docMk/>
            <pc:sldMk cId="4072707087" sldId="318"/>
            <ac:spMk id="2" creationId="{8CAB3C87-6B40-4340-820E-07AEFFCC3EBB}"/>
          </ac:spMkLst>
        </pc:spChg>
        <pc:spChg chg="add mod">
          <ac:chgData name="viswanath gopalakrishnan" userId="0291d92d5a8006f9" providerId="LiveId" clId="{ACA4FFA2-1397-4717-B39A-51F09E9DD9E8}" dt="2020-09-13T15:49:23.257" v="1113" actId="208"/>
          <ac:spMkLst>
            <pc:docMk/>
            <pc:sldMk cId="4072707087" sldId="318"/>
            <ac:spMk id="5" creationId="{AECC0322-B4E2-4387-9441-40E342E70B0C}"/>
          </ac:spMkLst>
        </pc:spChg>
        <pc:picChg chg="mod">
          <ac:chgData name="viswanath gopalakrishnan" userId="0291d92d5a8006f9" providerId="LiveId" clId="{ACA4FFA2-1397-4717-B39A-51F09E9DD9E8}" dt="2020-09-13T15:49:04.445" v="1109" actId="1076"/>
          <ac:picMkLst>
            <pc:docMk/>
            <pc:sldMk cId="4072707087" sldId="318"/>
            <ac:picMk id="16" creationId="{68E89379-3482-4EF0-A836-60CB6F0F0369}"/>
          </ac:picMkLst>
        </pc:picChg>
      </pc:sldChg>
      <pc:sldChg chg="modSp mod">
        <pc:chgData name="viswanath gopalakrishnan" userId="0291d92d5a8006f9" providerId="LiveId" clId="{ACA4FFA2-1397-4717-B39A-51F09E9DD9E8}" dt="2020-09-14T05:22:18.725" v="1805" actId="1076"/>
        <pc:sldMkLst>
          <pc:docMk/>
          <pc:sldMk cId="4024107986" sldId="319"/>
        </pc:sldMkLst>
        <pc:graphicFrameChg chg="mod modGraphic">
          <ac:chgData name="viswanath gopalakrishnan" userId="0291d92d5a8006f9" providerId="LiveId" clId="{ACA4FFA2-1397-4717-B39A-51F09E9DD9E8}" dt="2020-09-14T05:22:18.725" v="1805" actId="1076"/>
          <ac:graphicFrameMkLst>
            <pc:docMk/>
            <pc:sldMk cId="4024107986" sldId="319"/>
            <ac:graphicFrameMk id="21" creationId="{5E9F91A5-6C53-44A7-9F2E-2BD146297AF3}"/>
          </ac:graphicFrameMkLst>
        </pc:graphicFrameChg>
      </pc:sldChg>
      <pc:sldChg chg="del">
        <pc:chgData name="viswanath gopalakrishnan" userId="0291d92d5a8006f9" providerId="LiveId" clId="{ACA4FFA2-1397-4717-B39A-51F09E9DD9E8}" dt="2020-09-12T15:22:17.460" v="850" actId="47"/>
        <pc:sldMkLst>
          <pc:docMk/>
          <pc:sldMk cId="1999837742" sldId="320"/>
        </pc:sldMkLst>
      </pc:sldChg>
      <pc:sldChg chg="del">
        <pc:chgData name="viswanath gopalakrishnan" userId="0291d92d5a8006f9" providerId="LiveId" clId="{ACA4FFA2-1397-4717-B39A-51F09E9DD9E8}" dt="2020-09-14T07:14:05.518" v="1861" actId="47"/>
        <pc:sldMkLst>
          <pc:docMk/>
          <pc:sldMk cId="3955614868" sldId="321"/>
        </pc:sldMkLst>
      </pc:sldChg>
      <pc:sldChg chg="addSp delSp modSp mod modAnim">
        <pc:chgData name="viswanath gopalakrishnan" userId="0291d92d5a8006f9" providerId="LiveId" clId="{ACA4FFA2-1397-4717-B39A-51F09E9DD9E8}" dt="2020-09-14T04:52:28.214" v="1668" actId="1076"/>
        <pc:sldMkLst>
          <pc:docMk/>
          <pc:sldMk cId="2036633085" sldId="322"/>
        </pc:sldMkLst>
        <pc:spChg chg="add mod">
          <ac:chgData name="viswanath gopalakrishnan" userId="0291d92d5a8006f9" providerId="LiveId" clId="{ACA4FFA2-1397-4717-B39A-51F09E9DD9E8}" dt="2020-09-14T04:33:13.616" v="1587" actId="164"/>
          <ac:spMkLst>
            <pc:docMk/>
            <pc:sldMk cId="2036633085" sldId="322"/>
            <ac:spMk id="4" creationId="{F0905CB0-6A77-49C8-AF22-03DAE3C92B92}"/>
          </ac:spMkLst>
        </pc:spChg>
        <pc:spChg chg="add mod">
          <ac:chgData name="viswanath gopalakrishnan" userId="0291d92d5a8006f9" providerId="LiveId" clId="{ACA4FFA2-1397-4717-B39A-51F09E9DD9E8}" dt="2020-09-14T04:33:13.616" v="1587" actId="164"/>
          <ac:spMkLst>
            <pc:docMk/>
            <pc:sldMk cId="2036633085" sldId="322"/>
            <ac:spMk id="5" creationId="{F0F2B995-196F-4378-849C-4853CA2D2392}"/>
          </ac:spMkLst>
        </pc:spChg>
        <pc:spChg chg="del">
          <ac:chgData name="viswanath gopalakrishnan" userId="0291d92d5a8006f9" providerId="LiveId" clId="{ACA4FFA2-1397-4717-B39A-51F09E9DD9E8}" dt="2020-09-14T04:28:26.770" v="1514" actId="478"/>
          <ac:spMkLst>
            <pc:docMk/>
            <pc:sldMk cId="2036633085" sldId="322"/>
            <ac:spMk id="8" creationId="{53A5630F-B78B-4EE8-8D88-C6DCD08E38A8}"/>
          </ac:spMkLst>
        </pc:spChg>
        <pc:spChg chg="del">
          <ac:chgData name="viswanath gopalakrishnan" userId="0291d92d5a8006f9" providerId="LiveId" clId="{ACA4FFA2-1397-4717-B39A-51F09E9DD9E8}" dt="2020-09-14T04:28:26.770" v="1514" actId="478"/>
          <ac:spMkLst>
            <pc:docMk/>
            <pc:sldMk cId="2036633085" sldId="322"/>
            <ac:spMk id="10" creationId="{CF2E5459-C087-46D9-A8EF-3031375F17E2}"/>
          </ac:spMkLst>
        </pc:spChg>
        <pc:spChg chg="add mod">
          <ac:chgData name="viswanath gopalakrishnan" userId="0291d92d5a8006f9" providerId="LiveId" clId="{ACA4FFA2-1397-4717-B39A-51F09E9DD9E8}" dt="2020-09-14T04:34:03.795" v="1623" actId="20577"/>
          <ac:spMkLst>
            <pc:docMk/>
            <pc:sldMk cId="2036633085" sldId="322"/>
            <ac:spMk id="11" creationId="{F19FE2A0-D442-4D0C-B184-FAF24AD7AB3E}"/>
          </ac:spMkLst>
        </pc:spChg>
        <pc:spChg chg="del mod">
          <ac:chgData name="viswanath gopalakrishnan" userId="0291d92d5a8006f9" providerId="LiveId" clId="{ACA4FFA2-1397-4717-B39A-51F09E9DD9E8}" dt="2020-09-14T04:32:48.671" v="1583" actId="478"/>
          <ac:spMkLst>
            <pc:docMk/>
            <pc:sldMk cId="2036633085" sldId="322"/>
            <ac:spMk id="26" creationId="{36E22285-C689-4B37-BA52-8700F2F8CB50}"/>
          </ac:spMkLst>
        </pc:spChg>
        <pc:spChg chg="mod">
          <ac:chgData name="viswanath gopalakrishnan" userId="0291d92d5a8006f9" providerId="LiveId" clId="{ACA4FFA2-1397-4717-B39A-51F09E9DD9E8}" dt="2020-09-14T04:28:37.945" v="1516"/>
          <ac:spMkLst>
            <pc:docMk/>
            <pc:sldMk cId="2036633085" sldId="322"/>
            <ac:spMk id="28" creationId="{0D9669D3-3638-4A61-814D-072A71A3CF43}"/>
          </ac:spMkLst>
        </pc:spChg>
        <pc:spChg chg="mod">
          <ac:chgData name="viswanath gopalakrishnan" userId="0291d92d5a8006f9" providerId="LiveId" clId="{ACA4FFA2-1397-4717-B39A-51F09E9DD9E8}" dt="2020-09-14T04:28:37.945" v="1516"/>
          <ac:spMkLst>
            <pc:docMk/>
            <pc:sldMk cId="2036633085" sldId="322"/>
            <ac:spMk id="29" creationId="{FE27FBF5-0425-4C14-A974-93F8F2B831BC}"/>
          </ac:spMkLst>
        </pc:spChg>
        <pc:grpChg chg="add mod">
          <ac:chgData name="viswanath gopalakrishnan" userId="0291d92d5a8006f9" providerId="LiveId" clId="{ACA4FFA2-1397-4717-B39A-51F09E9DD9E8}" dt="2020-09-14T04:52:28.214" v="1668" actId="1076"/>
          <ac:grpSpMkLst>
            <pc:docMk/>
            <pc:sldMk cId="2036633085" sldId="322"/>
            <ac:grpSpMk id="7" creationId="{32EBC0BC-0C4E-4848-9E6A-6C66FF177C93}"/>
          </ac:grpSpMkLst>
        </pc:grpChg>
        <pc:grpChg chg="add mod">
          <ac:chgData name="viswanath gopalakrishnan" userId="0291d92d5a8006f9" providerId="LiveId" clId="{ACA4FFA2-1397-4717-B39A-51F09E9DD9E8}" dt="2020-09-14T04:52:28.214" v="1668" actId="1076"/>
          <ac:grpSpMkLst>
            <pc:docMk/>
            <pc:sldMk cId="2036633085" sldId="322"/>
            <ac:grpSpMk id="27" creationId="{E9D69E64-B4F3-4347-A709-7CFB58A455DF}"/>
          </ac:grpSpMkLst>
        </pc:grpChg>
        <pc:picChg chg="mod">
          <ac:chgData name="viswanath gopalakrishnan" userId="0291d92d5a8006f9" providerId="LiveId" clId="{ACA4FFA2-1397-4717-B39A-51F09E9DD9E8}" dt="2020-09-14T04:33:24.621" v="1590" actId="1076"/>
          <ac:picMkLst>
            <pc:docMk/>
            <pc:sldMk cId="2036633085" sldId="322"/>
            <ac:picMk id="9" creationId="{388C6395-6770-4E67-8B22-DC3A1140EE64}"/>
          </ac:picMkLst>
        </pc:picChg>
        <pc:picChg chg="del">
          <ac:chgData name="viswanath gopalakrishnan" userId="0291d92d5a8006f9" providerId="LiveId" clId="{ACA4FFA2-1397-4717-B39A-51F09E9DD9E8}" dt="2020-09-14T04:28:26.770" v="1514" actId="478"/>
          <ac:picMkLst>
            <pc:docMk/>
            <pc:sldMk cId="2036633085" sldId="322"/>
            <ac:picMk id="12" creationId="{9D2C2551-72F9-4887-834E-A5CC6492DF35}"/>
          </ac:picMkLst>
        </pc:picChg>
        <pc:picChg chg="del">
          <ac:chgData name="viswanath gopalakrishnan" userId="0291d92d5a8006f9" providerId="LiveId" clId="{ACA4FFA2-1397-4717-B39A-51F09E9DD9E8}" dt="2020-09-14T04:28:26.770" v="1514" actId="478"/>
          <ac:picMkLst>
            <pc:docMk/>
            <pc:sldMk cId="2036633085" sldId="322"/>
            <ac:picMk id="13" creationId="{C1BAC1FE-B513-4D63-91E9-151A101E225F}"/>
          </ac:picMkLst>
        </pc:picChg>
        <pc:picChg chg="del">
          <ac:chgData name="viswanath gopalakrishnan" userId="0291d92d5a8006f9" providerId="LiveId" clId="{ACA4FFA2-1397-4717-B39A-51F09E9DD9E8}" dt="2020-09-14T04:28:26.770" v="1514" actId="478"/>
          <ac:picMkLst>
            <pc:docMk/>
            <pc:sldMk cId="2036633085" sldId="322"/>
            <ac:picMk id="15" creationId="{21BD8167-D630-4256-BF73-FC9BFB68D06E}"/>
          </ac:picMkLst>
        </pc:picChg>
        <pc:picChg chg="del">
          <ac:chgData name="viswanath gopalakrishnan" userId="0291d92d5a8006f9" providerId="LiveId" clId="{ACA4FFA2-1397-4717-B39A-51F09E9DD9E8}" dt="2020-09-14T04:28:26.770" v="1514" actId="478"/>
          <ac:picMkLst>
            <pc:docMk/>
            <pc:sldMk cId="2036633085" sldId="322"/>
            <ac:picMk id="16" creationId="{74B1738C-470F-4A03-BE15-1D5A9BB2FFAA}"/>
          </ac:picMkLst>
        </pc:picChg>
        <pc:picChg chg="del">
          <ac:chgData name="viswanath gopalakrishnan" userId="0291d92d5a8006f9" providerId="LiveId" clId="{ACA4FFA2-1397-4717-B39A-51F09E9DD9E8}" dt="2020-09-14T04:28:26.770" v="1514" actId="478"/>
          <ac:picMkLst>
            <pc:docMk/>
            <pc:sldMk cId="2036633085" sldId="322"/>
            <ac:picMk id="17" creationId="{F59B46BC-7816-49C9-808C-1E8D1FDAE863}"/>
          </ac:picMkLst>
        </pc:picChg>
        <pc:picChg chg="del">
          <ac:chgData name="viswanath gopalakrishnan" userId="0291d92d5a8006f9" providerId="LiveId" clId="{ACA4FFA2-1397-4717-B39A-51F09E9DD9E8}" dt="2020-09-14T04:28:26.770" v="1514" actId="478"/>
          <ac:picMkLst>
            <pc:docMk/>
            <pc:sldMk cId="2036633085" sldId="322"/>
            <ac:picMk id="18" creationId="{CBFCBA5A-4930-4D3A-9065-2F520695B8BD}"/>
          </ac:picMkLst>
        </pc:picChg>
        <pc:picChg chg="del">
          <ac:chgData name="viswanath gopalakrishnan" userId="0291d92d5a8006f9" providerId="LiveId" clId="{ACA4FFA2-1397-4717-B39A-51F09E9DD9E8}" dt="2020-09-14T04:28:26.770" v="1514" actId="478"/>
          <ac:picMkLst>
            <pc:docMk/>
            <pc:sldMk cId="2036633085" sldId="322"/>
            <ac:picMk id="19" creationId="{F5FFBDE5-8BB1-4C80-A82A-0A243D6E7667}"/>
          </ac:picMkLst>
        </pc:picChg>
        <pc:picChg chg="del">
          <ac:chgData name="viswanath gopalakrishnan" userId="0291d92d5a8006f9" providerId="LiveId" clId="{ACA4FFA2-1397-4717-B39A-51F09E9DD9E8}" dt="2020-09-14T04:28:26.770" v="1514" actId="478"/>
          <ac:picMkLst>
            <pc:docMk/>
            <pc:sldMk cId="2036633085" sldId="322"/>
            <ac:picMk id="21" creationId="{4869E53C-34CA-4A99-9689-8D9EF6F77D5F}"/>
          </ac:picMkLst>
        </pc:picChg>
        <pc:picChg chg="del">
          <ac:chgData name="viswanath gopalakrishnan" userId="0291d92d5a8006f9" providerId="LiveId" clId="{ACA4FFA2-1397-4717-B39A-51F09E9DD9E8}" dt="2020-09-14T04:28:26.770" v="1514" actId="478"/>
          <ac:picMkLst>
            <pc:docMk/>
            <pc:sldMk cId="2036633085" sldId="322"/>
            <ac:picMk id="22" creationId="{9862824C-883F-46AC-9256-5228D7D83BBA}"/>
          </ac:picMkLst>
        </pc:picChg>
        <pc:picChg chg="del">
          <ac:chgData name="viswanath gopalakrishnan" userId="0291d92d5a8006f9" providerId="LiveId" clId="{ACA4FFA2-1397-4717-B39A-51F09E9DD9E8}" dt="2020-09-14T04:28:30.761" v="1515" actId="478"/>
          <ac:picMkLst>
            <pc:docMk/>
            <pc:sldMk cId="2036633085" sldId="322"/>
            <ac:picMk id="23" creationId="{64BD97EE-8EAA-4835-B7AA-2FDD9B202472}"/>
          </ac:picMkLst>
        </pc:picChg>
        <pc:picChg chg="del">
          <ac:chgData name="viswanath gopalakrishnan" userId="0291d92d5a8006f9" providerId="LiveId" clId="{ACA4FFA2-1397-4717-B39A-51F09E9DD9E8}" dt="2020-09-14T04:28:30.761" v="1515" actId="478"/>
          <ac:picMkLst>
            <pc:docMk/>
            <pc:sldMk cId="2036633085" sldId="322"/>
            <ac:picMk id="24" creationId="{83496DF2-F456-4EA4-8936-15DF2497C143}"/>
          </ac:picMkLst>
        </pc:picChg>
        <pc:picChg chg="del">
          <ac:chgData name="viswanath gopalakrishnan" userId="0291d92d5a8006f9" providerId="LiveId" clId="{ACA4FFA2-1397-4717-B39A-51F09E9DD9E8}" dt="2020-09-14T04:28:30.761" v="1515" actId="478"/>
          <ac:picMkLst>
            <pc:docMk/>
            <pc:sldMk cId="2036633085" sldId="322"/>
            <ac:picMk id="25" creationId="{0385018E-C2BF-496B-9E2D-ED0D9174BD5E}"/>
          </ac:picMkLst>
        </pc:picChg>
      </pc:sldChg>
      <pc:sldChg chg="del">
        <pc:chgData name="viswanath gopalakrishnan" userId="0291d92d5a8006f9" providerId="LiveId" clId="{ACA4FFA2-1397-4717-B39A-51F09E9DD9E8}" dt="2020-09-13T15:56:07.197" v="1114" actId="2696"/>
        <pc:sldMkLst>
          <pc:docMk/>
          <pc:sldMk cId="481333010" sldId="323"/>
        </pc:sldMkLst>
      </pc:sldChg>
      <pc:sldChg chg="add del ord">
        <pc:chgData name="viswanath gopalakrishnan" userId="0291d92d5a8006f9" providerId="LiveId" clId="{ACA4FFA2-1397-4717-B39A-51F09E9DD9E8}" dt="2020-09-14T07:14:02.462" v="1860" actId="47"/>
        <pc:sldMkLst>
          <pc:docMk/>
          <pc:sldMk cId="2963303006" sldId="323"/>
        </pc:sldMkLst>
      </pc:sldChg>
      <pc:sldChg chg="delSp modSp mod modAnim">
        <pc:chgData name="viswanath gopalakrishnan" userId="0291d92d5a8006f9" providerId="LiveId" clId="{ACA4FFA2-1397-4717-B39A-51F09E9DD9E8}" dt="2020-09-14T03:45:20.429" v="1428"/>
        <pc:sldMkLst>
          <pc:docMk/>
          <pc:sldMk cId="3307959688" sldId="325"/>
        </pc:sldMkLst>
        <pc:picChg chg="mod">
          <ac:chgData name="viswanath gopalakrishnan" userId="0291d92d5a8006f9" providerId="LiveId" clId="{ACA4FFA2-1397-4717-B39A-51F09E9DD9E8}" dt="2020-09-14T03:45:15.863" v="1427" actId="1035"/>
          <ac:picMkLst>
            <pc:docMk/>
            <pc:sldMk cId="3307959688" sldId="325"/>
            <ac:picMk id="43" creationId="{93EDCFF9-030C-4F13-B661-366B0D35492A}"/>
          </ac:picMkLst>
        </pc:picChg>
        <pc:picChg chg="del">
          <ac:chgData name="viswanath gopalakrishnan" userId="0291d92d5a8006f9" providerId="LiveId" clId="{ACA4FFA2-1397-4717-B39A-51F09E9DD9E8}" dt="2020-09-14T03:44:41.419" v="1419" actId="478"/>
          <ac:picMkLst>
            <pc:docMk/>
            <pc:sldMk cId="3307959688" sldId="325"/>
            <ac:picMk id="44" creationId="{4FBEA7B9-0B71-4FB7-84A2-75D7E5FD9461}"/>
          </ac:picMkLst>
        </pc:picChg>
      </pc:sldChg>
      <pc:sldChg chg="modAnim">
        <pc:chgData name="viswanath gopalakrishnan" userId="0291d92d5a8006f9" providerId="LiveId" clId="{ACA4FFA2-1397-4717-B39A-51F09E9DD9E8}" dt="2020-09-14T04:05:25.086" v="1446"/>
        <pc:sldMkLst>
          <pc:docMk/>
          <pc:sldMk cId="720098579" sldId="326"/>
        </pc:sldMkLst>
      </pc:sldChg>
      <pc:sldChg chg="addSp delSp modSp mod delAnim modAnim">
        <pc:chgData name="viswanath gopalakrishnan" userId="0291d92d5a8006f9" providerId="LiveId" clId="{ACA4FFA2-1397-4717-B39A-51F09E9DD9E8}" dt="2020-09-14T04:26:51.124" v="1511"/>
        <pc:sldMkLst>
          <pc:docMk/>
          <pc:sldMk cId="1797495618" sldId="327"/>
        </pc:sldMkLst>
        <pc:spChg chg="del">
          <ac:chgData name="viswanath gopalakrishnan" userId="0291d92d5a8006f9" providerId="LiveId" clId="{ACA4FFA2-1397-4717-B39A-51F09E9DD9E8}" dt="2020-09-14T03:58:56.103" v="1431" actId="478"/>
          <ac:spMkLst>
            <pc:docMk/>
            <pc:sldMk cId="1797495618" sldId="327"/>
            <ac:spMk id="4" creationId="{43F57959-523F-4F8B-B86A-D71ABFEDB908}"/>
          </ac:spMkLst>
        </pc:spChg>
        <pc:spChg chg="add mod">
          <ac:chgData name="viswanath gopalakrishnan" userId="0291d92d5a8006f9" providerId="LiveId" clId="{ACA4FFA2-1397-4717-B39A-51F09E9DD9E8}" dt="2020-09-14T04:26:40.034" v="1509" actId="1076"/>
          <ac:spMkLst>
            <pc:docMk/>
            <pc:sldMk cId="1797495618" sldId="327"/>
            <ac:spMk id="5" creationId="{D0F0ECFD-7433-4384-803F-504DCDA75BD2}"/>
          </ac:spMkLst>
        </pc:spChg>
        <pc:spChg chg="add mod">
          <ac:chgData name="viswanath gopalakrishnan" userId="0291d92d5a8006f9" providerId="LiveId" clId="{ACA4FFA2-1397-4717-B39A-51F09E9DD9E8}" dt="2020-09-14T04:26:07.458" v="1504" actId="164"/>
          <ac:spMkLst>
            <pc:docMk/>
            <pc:sldMk cId="1797495618" sldId="327"/>
            <ac:spMk id="6" creationId="{71FBEC4E-37EF-42DD-9B8C-6ED907F6CB88}"/>
          </ac:spMkLst>
        </pc:spChg>
        <pc:spChg chg="mod">
          <ac:chgData name="viswanath gopalakrishnan" userId="0291d92d5a8006f9" providerId="LiveId" clId="{ACA4FFA2-1397-4717-B39A-51F09E9DD9E8}" dt="2020-09-14T03:59:15.597" v="1434" actId="1076"/>
          <ac:spMkLst>
            <pc:docMk/>
            <pc:sldMk cId="1797495618" sldId="327"/>
            <ac:spMk id="8" creationId="{C76E49D9-6991-4DA2-8089-EEA8D2A531DB}"/>
          </ac:spMkLst>
        </pc:spChg>
        <pc:spChg chg="add mod">
          <ac:chgData name="viswanath gopalakrishnan" userId="0291d92d5a8006f9" providerId="LiveId" clId="{ACA4FFA2-1397-4717-B39A-51F09E9DD9E8}" dt="2020-09-14T04:26:07.458" v="1504" actId="164"/>
          <ac:spMkLst>
            <pc:docMk/>
            <pc:sldMk cId="1797495618" sldId="327"/>
            <ac:spMk id="17" creationId="{3218F381-4AF6-45DE-A75B-59037B10EBB2}"/>
          </ac:spMkLst>
        </pc:spChg>
        <pc:grpChg chg="add mod">
          <ac:chgData name="viswanath gopalakrishnan" userId="0291d92d5a8006f9" providerId="LiveId" clId="{ACA4FFA2-1397-4717-B39A-51F09E9DD9E8}" dt="2020-09-14T04:26:33.167" v="1507" actId="1076"/>
          <ac:grpSpMkLst>
            <pc:docMk/>
            <pc:sldMk cId="1797495618" sldId="327"/>
            <ac:grpSpMk id="15" creationId="{1DC93158-9C89-4983-9B75-2EA2CDCAA372}"/>
          </ac:grpSpMkLst>
        </pc:grpChg>
        <pc:picChg chg="del">
          <ac:chgData name="viswanath gopalakrishnan" userId="0291d92d5a8006f9" providerId="LiveId" clId="{ACA4FFA2-1397-4717-B39A-51F09E9DD9E8}" dt="2020-09-14T03:58:56.103" v="1431" actId="478"/>
          <ac:picMkLst>
            <pc:docMk/>
            <pc:sldMk cId="1797495618" sldId="327"/>
            <ac:picMk id="2" creationId="{C3C316F0-C620-43BE-963C-96422232D492}"/>
          </ac:picMkLst>
        </pc:picChg>
        <pc:picChg chg="mod">
          <ac:chgData name="viswanath gopalakrishnan" userId="0291d92d5a8006f9" providerId="LiveId" clId="{ACA4FFA2-1397-4717-B39A-51F09E9DD9E8}" dt="2020-09-14T03:59:15.597" v="1434" actId="1076"/>
          <ac:picMkLst>
            <pc:docMk/>
            <pc:sldMk cId="1797495618" sldId="327"/>
            <ac:picMk id="9" creationId="{77FB1CFF-9457-42EC-8E91-4D3BE6461DCD}"/>
          </ac:picMkLst>
        </pc:picChg>
        <pc:picChg chg="mod">
          <ac:chgData name="viswanath gopalakrishnan" userId="0291d92d5a8006f9" providerId="LiveId" clId="{ACA4FFA2-1397-4717-B39A-51F09E9DD9E8}" dt="2020-09-14T03:59:21.629" v="1435" actId="1076"/>
          <ac:picMkLst>
            <pc:docMk/>
            <pc:sldMk cId="1797495618" sldId="327"/>
            <ac:picMk id="10" creationId="{086327E9-291C-4829-8E9B-ECBE427891D7}"/>
          </ac:picMkLst>
        </pc:picChg>
        <pc:picChg chg="mod">
          <ac:chgData name="viswanath gopalakrishnan" userId="0291d92d5a8006f9" providerId="LiveId" clId="{ACA4FFA2-1397-4717-B39A-51F09E9DD9E8}" dt="2020-09-14T04:00:24.948" v="1436" actId="1076"/>
          <ac:picMkLst>
            <pc:docMk/>
            <pc:sldMk cId="1797495618" sldId="327"/>
            <ac:picMk id="11" creationId="{2F62AD3A-A9B9-49CD-AB74-43E0BD3A2FFC}"/>
          </ac:picMkLst>
        </pc:picChg>
        <pc:picChg chg="mod">
          <ac:chgData name="viswanath gopalakrishnan" userId="0291d92d5a8006f9" providerId="LiveId" clId="{ACA4FFA2-1397-4717-B39A-51F09E9DD9E8}" dt="2020-09-14T04:00:24.948" v="1436" actId="1076"/>
          <ac:picMkLst>
            <pc:docMk/>
            <pc:sldMk cId="1797495618" sldId="327"/>
            <ac:picMk id="12" creationId="{A7432CC4-4C8F-4712-8599-D095285B0A55}"/>
          </ac:picMkLst>
        </pc:picChg>
        <pc:picChg chg="mod">
          <ac:chgData name="viswanath gopalakrishnan" userId="0291d92d5a8006f9" providerId="LiveId" clId="{ACA4FFA2-1397-4717-B39A-51F09E9DD9E8}" dt="2020-09-14T04:00:24.948" v="1436" actId="1076"/>
          <ac:picMkLst>
            <pc:docMk/>
            <pc:sldMk cId="1797495618" sldId="327"/>
            <ac:picMk id="13" creationId="{18601195-B489-4A71-A5CF-76CC6CC5B0B7}"/>
          </ac:picMkLst>
        </pc:picChg>
        <pc:picChg chg="mod">
          <ac:chgData name="viswanath gopalakrishnan" userId="0291d92d5a8006f9" providerId="LiveId" clId="{ACA4FFA2-1397-4717-B39A-51F09E9DD9E8}" dt="2020-09-14T04:00:24.948" v="1436" actId="1076"/>
          <ac:picMkLst>
            <pc:docMk/>
            <pc:sldMk cId="1797495618" sldId="327"/>
            <ac:picMk id="14" creationId="{98D270B8-93AC-43B6-87A1-98C3705C8149}"/>
          </ac:picMkLst>
        </pc:picChg>
        <pc:picChg chg="mod">
          <ac:chgData name="viswanath gopalakrishnan" userId="0291d92d5a8006f9" providerId="LiveId" clId="{ACA4FFA2-1397-4717-B39A-51F09E9DD9E8}" dt="2020-09-14T04:00:24.948" v="1436" actId="1076"/>
          <ac:picMkLst>
            <pc:docMk/>
            <pc:sldMk cId="1797495618" sldId="327"/>
            <ac:picMk id="16" creationId="{688C938E-9516-4E2E-9AB4-4F398E61538D}"/>
          </ac:picMkLst>
        </pc:picChg>
        <pc:picChg chg="mod">
          <ac:chgData name="viswanath gopalakrishnan" userId="0291d92d5a8006f9" providerId="LiveId" clId="{ACA4FFA2-1397-4717-B39A-51F09E9DD9E8}" dt="2020-09-14T03:59:09.535" v="1433" actId="1076"/>
          <ac:picMkLst>
            <pc:docMk/>
            <pc:sldMk cId="1797495618" sldId="327"/>
            <ac:picMk id="20" creationId="{8DA40E89-7168-484C-A7DD-16FE798109FD}"/>
          </ac:picMkLst>
        </pc:picChg>
      </pc:sldChg>
      <pc:sldChg chg="modAnim">
        <pc:chgData name="viswanath gopalakrishnan" userId="0291d92d5a8006f9" providerId="LiveId" clId="{ACA4FFA2-1397-4717-B39A-51F09E9DD9E8}" dt="2020-09-14T05:21:48.407" v="1803"/>
        <pc:sldMkLst>
          <pc:docMk/>
          <pc:sldMk cId="3563263162" sldId="328"/>
        </pc:sldMkLst>
      </pc:sldChg>
      <pc:sldChg chg="addSp delSp modSp mod modAnim">
        <pc:chgData name="viswanath gopalakrishnan" userId="0291d92d5a8006f9" providerId="LiveId" clId="{ACA4FFA2-1397-4717-B39A-51F09E9DD9E8}" dt="2020-09-14T04:43:11.754" v="1654"/>
        <pc:sldMkLst>
          <pc:docMk/>
          <pc:sldMk cId="4035699660" sldId="329"/>
        </pc:sldMkLst>
        <pc:spChg chg="mod">
          <ac:chgData name="viswanath gopalakrishnan" userId="0291d92d5a8006f9" providerId="LiveId" clId="{ACA4FFA2-1397-4717-B39A-51F09E9DD9E8}" dt="2020-09-14T04:34:30.062" v="1625" actId="1076"/>
          <ac:spMkLst>
            <pc:docMk/>
            <pc:sldMk cId="4035699660" sldId="329"/>
            <ac:spMk id="2" creationId="{2A9B57BB-5426-40E6-AE31-BF2FEA7F3ED0}"/>
          </ac:spMkLst>
        </pc:spChg>
        <pc:spChg chg="del">
          <ac:chgData name="viswanath gopalakrishnan" userId="0291d92d5a8006f9" providerId="LiveId" clId="{ACA4FFA2-1397-4717-B39A-51F09E9DD9E8}" dt="2020-09-14T04:35:31.479" v="1629" actId="478"/>
          <ac:spMkLst>
            <pc:docMk/>
            <pc:sldMk cId="4035699660" sldId="329"/>
            <ac:spMk id="5" creationId="{AE6F31E6-D180-465C-9D4A-74A00E43C792}"/>
          </ac:spMkLst>
        </pc:spChg>
        <pc:spChg chg="mod">
          <ac:chgData name="viswanath gopalakrishnan" userId="0291d92d5a8006f9" providerId="LiveId" clId="{ACA4FFA2-1397-4717-B39A-51F09E9DD9E8}" dt="2020-09-14T04:42:01.433" v="1645" actId="164"/>
          <ac:spMkLst>
            <pc:docMk/>
            <pc:sldMk cId="4035699660" sldId="329"/>
            <ac:spMk id="6" creationId="{FD3C5AF5-F7E1-414D-9DBD-00256A730673}"/>
          </ac:spMkLst>
        </pc:spChg>
        <pc:spChg chg="mod">
          <ac:chgData name="viswanath gopalakrishnan" userId="0291d92d5a8006f9" providerId="LiveId" clId="{ACA4FFA2-1397-4717-B39A-51F09E9DD9E8}" dt="2020-09-14T04:42:01.433" v="1645" actId="164"/>
          <ac:spMkLst>
            <pc:docMk/>
            <pc:sldMk cId="4035699660" sldId="329"/>
            <ac:spMk id="9" creationId="{B3731FC0-54AC-4226-A04F-48003C67ECC1}"/>
          </ac:spMkLst>
        </pc:spChg>
        <pc:spChg chg="mod">
          <ac:chgData name="viswanath gopalakrishnan" userId="0291d92d5a8006f9" providerId="LiveId" clId="{ACA4FFA2-1397-4717-B39A-51F09E9DD9E8}" dt="2020-09-14T04:40:07.579" v="1638" actId="1076"/>
          <ac:spMkLst>
            <pc:docMk/>
            <pc:sldMk cId="4035699660" sldId="329"/>
            <ac:spMk id="10" creationId="{162E2CED-715F-48A1-806C-F0A57002A10E}"/>
          </ac:spMkLst>
        </pc:spChg>
        <pc:spChg chg="mod">
          <ac:chgData name="viswanath gopalakrishnan" userId="0291d92d5a8006f9" providerId="LiveId" clId="{ACA4FFA2-1397-4717-B39A-51F09E9DD9E8}" dt="2020-09-14T04:40:07.579" v="1638" actId="1076"/>
          <ac:spMkLst>
            <pc:docMk/>
            <pc:sldMk cId="4035699660" sldId="329"/>
            <ac:spMk id="15" creationId="{D58D52EA-8B2E-4184-A983-516E472D9183}"/>
          </ac:spMkLst>
        </pc:spChg>
        <pc:spChg chg="mod">
          <ac:chgData name="viswanath gopalakrishnan" userId="0291d92d5a8006f9" providerId="LiveId" clId="{ACA4FFA2-1397-4717-B39A-51F09E9DD9E8}" dt="2020-09-14T04:40:07.579" v="1638" actId="1076"/>
          <ac:spMkLst>
            <pc:docMk/>
            <pc:sldMk cId="4035699660" sldId="329"/>
            <ac:spMk id="19" creationId="{0EDABC03-BD0A-49C8-AB82-2591EB3C3889}"/>
          </ac:spMkLst>
        </pc:spChg>
        <pc:spChg chg="add mod">
          <ac:chgData name="viswanath gopalakrishnan" userId="0291d92d5a8006f9" providerId="LiveId" clId="{ACA4FFA2-1397-4717-B39A-51F09E9DD9E8}" dt="2020-09-14T04:40:23.186" v="1642" actId="14100"/>
          <ac:spMkLst>
            <pc:docMk/>
            <pc:sldMk cId="4035699660" sldId="329"/>
            <ac:spMk id="21" creationId="{3A534505-53F9-4A9A-A15F-71DD6A964DB1}"/>
          </ac:spMkLst>
        </pc:spChg>
        <pc:spChg chg="add mod">
          <ac:chgData name="viswanath gopalakrishnan" userId="0291d92d5a8006f9" providerId="LiveId" clId="{ACA4FFA2-1397-4717-B39A-51F09E9DD9E8}" dt="2020-09-14T04:40:13.502" v="1639" actId="1076"/>
          <ac:spMkLst>
            <pc:docMk/>
            <pc:sldMk cId="4035699660" sldId="329"/>
            <ac:spMk id="22" creationId="{73312E61-0A68-4ACF-8FDD-70A46C547350}"/>
          </ac:spMkLst>
        </pc:spChg>
        <pc:grpChg chg="mod">
          <ac:chgData name="viswanath gopalakrishnan" userId="0291d92d5a8006f9" providerId="LiveId" clId="{ACA4FFA2-1397-4717-B39A-51F09E9DD9E8}" dt="2020-09-14T04:40:07.579" v="1638" actId="1076"/>
          <ac:grpSpMkLst>
            <pc:docMk/>
            <pc:sldMk cId="4035699660" sldId="329"/>
            <ac:grpSpMk id="12" creationId="{91778413-102B-4BCE-90F5-B480DE4F5FE7}"/>
          </ac:grpSpMkLst>
        </pc:grpChg>
        <pc:grpChg chg="mod">
          <ac:chgData name="viswanath gopalakrishnan" userId="0291d92d5a8006f9" providerId="LiveId" clId="{ACA4FFA2-1397-4717-B39A-51F09E9DD9E8}" dt="2020-09-14T04:40:07.579" v="1638" actId="1076"/>
          <ac:grpSpMkLst>
            <pc:docMk/>
            <pc:sldMk cId="4035699660" sldId="329"/>
            <ac:grpSpMk id="16" creationId="{8F298390-6E00-4C98-9A49-B3E44EC6D124}"/>
          </ac:grpSpMkLst>
        </pc:grpChg>
        <pc:grpChg chg="add mod">
          <ac:chgData name="viswanath gopalakrishnan" userId="0291d92d5a8006f9" providerId="LiveId" clId="{ACA4FFA2-1397-4717-B39A-51F09E9DD9E8}" dt="2020-09-14T04:42:01.433" v="1645" actId="164"/>
          <ac:grpSpMkLst>
            <pc:docMk/>
            <pc:sldMk cId="4035699660" sldId="329"/>
            <ac:grpSpMk id="20" creationId="{CCF66E6E-0E9D-4316-825B-F994DB9FFBF6}"/>
          </ac:grpSpMkLst>
        </pc:grpChg>
        <pc:picChg chg="del">
          <ac:chgData name="viswanath gopalakrishnan" userId="0291d92d5a8006f9" providerId="LiveId" clId="{ACA4FFA2-1397-4717-B39A-51F09E9DD9E8}" dt="2020-09-14T04:35:31.479" v="1629" actId="478"/>
          <ac:picMkLst>
            <pc:docMk/>
            <pc:sldMk cId="4035699660" sldId="329"/>
            <ac:picMk id="4" creationId="{7A9024BC-82AD-4CF3-9CAA-1E68771E2C29}"/>
          </ac:picMkLst>
        </pc:picChg>
        <pc:picChg chg="mod">
          <ac:chgData name="viswanath gopalakrishnan" userId="0291d92d5a8006f9" providerId="LiveId" clId="{ACA4FFA2-1397-4717-B39A-51F09E9DD9E8}" dt="2020-09-14T04:42:01.433" v="1645" actId="164"/>
          <ac:picMkLst>
            <pc:docMk/>
            <pc:sldMk cId="4035699660" sldId="329"/>
            <ac:picMk id="7" creationId="{6BC62C13-7D9B-44C5-A353-BED497BFBA25}"/>
          </ac:picMkLst>
        </pc:picChg>
        <pc:picChg chg="add mod">
          <ac:chgData name="viswanath gopalakrishnan" userId="0291d92d5a8006f9" providerId="LiveId" clId="{ACA4FFA2-1397-4717-B39A-51F09E9DD9E8}" dt="2020-09-14T04:40:19.996" v="1641" actId="14100"/>
          <ac:picMkLst>
            <pc:docMk/>
            <pc:sldMk cId="4035699660" sldId="329"/>
            <ac:picMk id="8" creationId="{33973E9C-53C4-4E52-8EFE-DAB39FADDC1F}"/>
          </ac:picMkLst>
        </pc:picChg>
      </pc:sldChg>
      <pc:sldChg chg="delSp modSp mod">
        <pc:chgData name="viswanath gopalakrishnan" userId="0291d92d5a8006f9" providerId="LiveId" clId="{ACA4FFA2-1397-4717-B39A-51F09E9DD9E8}" dt="2020-09-14T04:48:46.002" v="1662" actId="20577"/>
        <pc:sldMkLst>
          <pc:docMk/>
          <pc:sldMk cId="2678969926" sldId="330"/>
        </pc:sldMkLst>
        <pc:spChg chg="del">
          <ac:chgData name="viswanath gopalakrishnan" userId="0291d92d5a8006f9" providerId="LiveId" clId="{ACA4FFA2-1397-4717-B39A-51F09E9DD9E8}" dt="2020-09-14T04:48:19.079" v="1655" actId="478"/>
          <ac:spMkLst>
            <pc:docMk/>
            <pc:sldMk cId="2678969926" sldId="330"/>
            <ac:spMk id="26" creationId="{900515AE-3556-4800-81C8-91C08D35DFB7}"/>
          </ac:spMkLst>
        </pc:spChg>
        <pc:spChg chg="del">
          <ac:chgData name="viswanath gopalakrishnan" userId="0291d92d5a8006f9" providerId="LiveId" clId="{ACA4FFA2-1397-4717-B39A-51F09E9DD9E8}" dt="2020-09-14T04:48:19.079" v="1655" actId="478"/>
          <ac:spMkLst>
            <pc:docMk/>
            <pc:sldMk cId="2678969926" sldId="330"/>
            <ac:spMk id="35" creationId="{F06854B0-55E2-43EA-81FC-8ACF1FA02CB9}"/>
          </ac:spMkLst>
        </pc:spChg>
        <pc:spChg chg="mod">
          <ac:chgData name="viswanath gopalakrishnan" userId="0291d92d5a8006f9" providerId="LiveId" clId="{ACA4FFA2-1397-4717-B39A-51F09E9DD9E8}" dt="2020-09-14T04:48:28.506" v="1658" actId="20577"/>
          <ac:spMkLst>
            <pc:docMk/>
            <pc:sldMk cId="2678969926" sldId="330"/>
            <ac:spMk id="37" creationId="{17F35376-8F2A-488F-8A2A-841525E5085A}"/>
          </ac:spMkLst>
        </pc:spChg>
        <pc:spChg chg="mod">
          <ac:chgData name="viswanath gopalakrishnan" userId="0291d92d5a8006f9" providerId="LiveId" clId="{ACA4FFA2-1397-4717-B39A-51F09E9DD9E8}" dt="2020-09-14T04:48:46.002" v="1662" actId="20577"/>
          <ac:spMkLst>
            <pc:docMk/>
            <pc:sldMk cId="2678969926" sldId="330"/>
            <ac:spMk id="39" creationId="{3A196E38-DF84-48AC-91D4-EF6CE159E2C2}"/>
          </ac:spMkLst>
        </pc:spChg>
        <pc:spChg chg="mod">
          <ac:chgData name="viswanath gopalakrishnan" userId="0291d92d5a8006f9" providerId="LiveId" clId="{ACA4FFA2-1397-4717-B39A-51F09E9DD9E8}" dt="2020-09-14T04:48:36.827" v="1659" actId="1076"/>
          <ac:spMkLst>
            <pc:docMk/>
            <pc:sldMk cId="2678969926" sldId="330"/>
            <ac:spMk id="40" creationId="{4D278E68-EBE4-4877-9970-F5EA9AA38B66}"/>
          </ac:spMkLst>
        </pc:spChg>
        <pc:picChg chg="del">
          <ac:chgData name="viswanath gopalakrishnan" userId="0291d92d5a8006f9" providerId="LiveId" clId="{ACA4FFA2-1397-4717-B39A-51F09E9DD9E8}" dt="2020-09-14T04:48:19.079" v="1655" actId="478"/>
          <ac:picMkLst>
            <pc:docMk/>
            <pc:sldMk cId="2678969926" sldId="330"/>
            <ac:picMk id="23" creationId="{C1E9742B-2D0C-4CCB-8FF0-ECC91EA8F2E0}"/>
          </ac:picMkLst>
        </pc:picChg>
        <pc:picChg chg="del">
          <ac:chgData name="viswanath gopalakrishnan" userId="0291d92d5a8006f9" providerId="LiveId" clId="{ACA4FFA2-1397-4717-B39A-51F09E9DD9E8}" dt="2020-09-14T04:48:19.079" v="1655" actId="478"/>
          <ac:picMkLst>
            <pc:docMk/>
            <pc:sldMk cId="2678969926" sldId="330"/>
            <ac:picMk id="25" creationId="{2DC003CB-897A-477B-963A-4D9BCDBAEFE1}"/>
          </ac:picMkLst>
        </pc:picChg>
        <pc:picChg chg="mod">
          <ac:chgData name="viswanath gopalakrishnan" userId="0291d92d5a8006f9" providerId="LiveId" clId="{ACA4FFA2-1397-4717-B39A-51F09E9DD9E8}" dt="2020-09-14T04:48:25.432" v="1656" actId="1076"/>
          <ac:picMkLst>
            <pc:docMk/>
            <pc:sldMk cId="2678969926" sldId="330"/>
            <ac:picMk id="28" creationId="{F609BEF6-B31E-43C8-99EA-8FC08C6F0A6F}"/>
          </ac:picMkLst>
        </pc:picChg>
        <pc:picChg chg="mod">
          <ac:chgData name="viswanath gopalakrishnan" userId="0291d92d5a8006f9" providerId="LiveId" clId="{ACA4FFA2-1397-4717-B39A-51F09E9DD9E8}" dt="2020-09-14T04:48:25.432" v="1656" actId="1076"/>
          <ac:picMkLst>
            <pc:docMk/>
            <pc:sldMk cId="2678969926" sldId="330"/>
            <ac:picMk id="29" creationId="{AE08DE96-2B1D-4623-A9F1-453C0325052F}"/>
          </ac:picMkLst>
        </pc:picChg>
        <pc:picChg chg="mod">
          <ac:chgData name="viswanath gopalakrishnan" userId="0291d92d5a8006f9" providerId="LiveId" clId="{ACA4FFA2-1397-4717-B39A-51F09E9DD9E8}" dt="2020-09-14T04:48:25.432" v="1656" actId="1076"/>
          <ac:picMkLst>
            <pc:docMk/>
            <pc:sldMk cId="2678969926" sldId="330"/>
            <ac:picMk id="31" creationId="{0FC22724-6D7E-4BCC-89BD-69D7E0EB9BC6}"/>
          </ac:picMkLst>
        </pc:picChg>
        <pc:picChg chg="mod">
          <ac:chgData name="viswanath gopalakrishnan" userId="0291d92d5a8006f9" providerId="LiveId" clId="{ACA4FFA2-1397-4717-B39A-51F09E9DD9E8}" dt="2020-09-14T04:48:25.432" v="1656" actId="1076"/>
          <ac:picMkLst>
            <pc:docMk/>
            <pc:sldMk cId="2678969926" sldId="330"/>
            <ac:picMk id="32" creationId="{F4060E6A-353A-4F0A-BD33-5785A8663B40}"/>
          </ac:picMkLst>
        </pc:picChg>
        <pc:picChg chg="mod">
          <ac:chgData name="viswanath gopalakrishnan" userId="0291d92d5a8006f9" providerId="LiveId" clId="{ACA4FFA2-1397-4717-B39A-51F09E9DD9E8}" dt="2020-09-14T04:48:25.432" v="1656" actId="1076"/>
          <ac:picMkLst>
            <pc:docMk/>
            <pc:sldMk cId="2678969926" sldId="330"/>
            <ac:picMk id="33" creationId="{4767D2F5-A906-4750-AC95-6B66AC07E3C3}"/>
          </ac:picMkLst>
        </pc:picChg>
        <pc:picChg chg="mod">
          <ac:chgData name="viswanath gopalakrishnan" userId="0291d92d5a8006f9" providerId="LiveId" clId="{ACA4FFA2-1397-4717-B39A-51F09E9DD9E8}" dt="2020-09-14T04:48:36.827" v="1659" actId="1076"/>
          <ac:picMkLst>
            <pc:docMk/>
            <pc:sldMk cId="2678969926" sldId="330"/>
            <ac:picMk id="34" creationId="{9DF0EA17-6945-41A8-9532-1D73A6A37ACA}"/>
          </ac:picMkLst>
        </pc:picChg>
        <pc:picChg chg="mod">
          <ac:chgData name="viswanath gopalakrishnan" userId="0291d92d5a8006f9" providerId="LiveId" clId="{ACA4FFA2-1397-4717-B39A-51F09E9DD9E8}" dt="2020-09-14T04:48:36.827" v="1659" actId="1076"/>
          <ac:picMkLst>
            <pc:docMk/>
            <pc:sldMk cId="2678969926" sldId="330"/>
            <ac:picMk id="41" creationId="{0AA99872-8E07-4B85-B8A2-F5B08A7388ED}"/>
          </ac:picMkLst>
        </pc:picChg>
      </pc:sldChg>
      <pc:sldChg chg="addSp modSp mod modAnim">
        <pc:chgData name="viswanath gopalakrishnan" userId="0291d92d5a8006f9" providerId="LiveId" clId="{ACA4FFA2-1397-4717-B39A-51F09E9DD9E8}" dt="2020-09-14T04:54:03.294" v="1736"/>
        <pc:sldMkLst>
          <pc:docMk/>
          <pc:sldMk cId="3695957159" sldId="331"/>
        </pc:sldMkLst>
        <pc:spChg chg="add mod">
          <ac:chgData name="viswanath gopalakrishnan" userId="0291d92d5a8006f9" providerId="LiveId" clId="{ACA4FFA2-1397-4717-B39A-51F09E9DD9E8}" dt="2020-09-14T04:53:33.999" v="1734" actId="1076"/>
          <ac:spMkLst>
            <pc:docMk/>
            <pc:sldMk cId="3695957159" sldId="331"/>
            <ac:spMk id="2" creationId="{FBCE828D-0B88-42BC-8097-CA1CA50577CF}"/>
          </ac:spMkLst>
        </pc:spChg>
        <pc:spChg chg="mod">
          <ac:chgData name="viswanath gopalakrishnan" userId="0291d92d5a8006f9" providerId="LiveId" clId="{ACA4FFA2-1397-4717-B39A-51F09E9DD9E8}" dt="2020-09-14T04:52:41.288" v="1669"/>
          <ac:spMkLst>
            <pc:docMk/>
            <pc:sldMk cId="3695957159" sldId="331"/>
            <ac:spMk id="21" creationId="{B6743FA5-6CDE-4B41-9558-FC2C1AA345EF}"/>
          </ac:spMkLst>
        </pc:spChg>
        <pc:spChg chg="mod">
          <ac:chgData name="viswanath gopalakrishnan" userId="0291d92d5a8006f9" providerId="LiveId" clId="{ACA4FFA2-1397-4717-B39A-51F09E9DD9E8}" dt="2020-09-14T04:52:41.288" v="1669"/>
          <ac:spMkLst>
            <pc:docMk/>
            <pc:sldMk cId="3695957159" sldId="331"/>
            <ac:spMk id="23" creationId="{95A5D5B7-652D-421E-8D60-AE18412FF2CE}"/>
          </ac:spMkLst>
        </pc:spChg>
        <pc:grpChg chg="add mod">
          <ac:chgData name="viswanath gopalakrishnan" userId="0291d92d5a8006f9" providerId="LiveId" clId="{ACA4FFA2-1397-4717-B39A-51F09E9DD9E8}" dt="2020-09-14T04:52:44.877" v="1670" actId="1076"/>
          <ac:grpSpMkLst>
            <pc:docMk/>
            <pc:sldMk cId="3695957159" sldId="331"/>
            <ac:grpSpMk id="18" creationId="{2F752DD8-2526-458B-AE66-2CC930C6075D}"/>
          </ac:grpSpMkLst>
        </pc:grpChg>
      </pc:sldChg>
      <pc:sldChg chg="addSp modSp mod">
        <pc:chgData name="viswanath gopalakrishnan" userId="0291d92d5a8006f9" providerId="LiveId" clId="{ACA4FFA2-1397-4717-B39A-51F09E9DD9E8}" dt="2020-09-13T15:07:29.123" v="1057" actId="208"/>
        <pc:sldMkLst>
          <pc:docMk/>
          <pc:sldMk cId="4286956652" sldId="332"/>
        </pc:sldMkLst>
        <pc:spChg chg="add mod">
          <ac:chgData name="viswanath gopalakrishnan" userId="0291d92d5a8006f9" providerId="LiveId" clId="{ACA4FFA2-1397-4717-B39A-51F09E9DD9E8}" dt="2020-09-13T15:07:29.123" v="1057" actId="208"/>
          <ac:spMkLst>
            <pc:docMk/>
            <pc:sldMk cId="4286956652" sldId="332"/>
            <ac:spMk id="4" creationId="{93713298-2EF1-4FBF-A03B-4F6000AF399A}"/>
          </ac:spMkLst>
        </pc:spChg>
      </pc:sldChg>
      <pc:sldChg chg="addSp delSp modSp mod modAnim">
        <pc:chgData name="viswanath gopalakrishnan" userId="0291d92d5a8006f9" providerId="LiveId" clId="{ACA4FFA2-1397-4717-B39A-51F09E9DD9E8}" dt="2020-09-14T05:19:24.953" v="1792" actId="478"/>
        <pc:sldMkLst>
          <pc:docMk/>
          <pc:sldMk cId="1927197157" sldId="333"/>
        </pc:sldMkLst>
        <pc:spChg chg="add del mod">
          <ac:chgData name="viswanath gopalakrishnan" userId="0291d92d5a8006f9" providerId="LiveId" clId="{ACA4FFA2-1397-4717-B39A-51F09E9DD9E8}" dt="2020-09-14T05:19:24.953" v="1792" actId="478"/>
          <ac:spMkLst>
            <pc:docMk/>
            <pc:sldMk cId="1927197157" sldId="333"/>
            <ac:spMk id="9" creationId="{0367D12B-D449-4F81-B06C-7A1E9F98D8C0}"/>
          </ac:spMkLst>
        </pc:spChg>
        <pc:spChg chg="add del mod">
          <ac:chgData name="viswanath gopalakrishnan" userId="0291d92d5a8006f9" providerId="LiveId" clId="{ACA4FFA2-1397-4717-B39A-51F09E9DD9E8}" dt="2020-09-13T14:53:25.566" v="928" actId="478"/>
          <ac:spMkLst>
            <pc:docMk/>
            <pc:sldMk cId="1927197157" sldId="333"/>
            <ac:spMk id="9" creationId="{EB0636B5-0D51-4CBA-B470-20F13AA485DF}"/>
          </ac:spMkLst>
        </pc:spChg>
        <pc:spChg chg="add mod">
          <ac:chgData name="viswanath gopalakrishnan" userId="0291d92d5a8006f9" providerId="LiveId" clId="{ACA4FFA2-1397-4717-B39A-51F09E9DD9E8}" dt="2020-09-14T04:55:15.603" v="1739" actId="1076"/>
          <ac:spMkLst>
            <pc:docMk/>
            <pc:sldMk cId="1927197157" sldId="333"/>
            <ac:spMk id="10" creationId="{33D973D6-27F9-4D3C-9A24-AC646650799F}"/>
          </ac:spMkLst>
        </pc:spChg>
        <pc:spChg chg="add mod">
          <ac:chgData name="viswanath gopalakrishnan" userId="0291d92d5a8006f9" providerId="LiveId" clId="{ACA4FFA2-1397-4717-B39A-51F09E9DD9E8}" dt="2020-09-13T15:06:37.613" v="1032" actId="20577"/>
          <ac:spMkLst>
            <pc:docMk/>
            <pc:sldMk cId="1927197157" sldId="333"/>
            <ac:spMk id="14" creationId="{1C1505E9-2770-4C96-BB34-7C85A78441B8}"/>
          </ac:spMkLst>
        </pc:spChg>
        <pc:spChg chg="add mod">
          <ac:chgData name="viswanath gopalakrishnan" userId="0291d92d5a8006f9" providerId="LiveId" clId="{ACA4FFA2-1397-4717-B39A-51F09E9DD9E8}" dt="2020-09-13T15:06:54.905" v="1054" actId="20577"/>
          <ac:spMkLst>
            <pc:docMk/>
            <pc:sldMk cId="1927197157" sldId="333"/>
            <ac:spMk id="16" creationId="{6D1BC0B6-3B18-4745-A0BC-90BBF5C9D12A}"/>
          </ac:spMkLst>
        </pc:spChg>
        <pc:spChg chg="add mod">
          <ac:chgData name="viswanath gopalakrishnan" userId="0291d92d5a8006f9" providerId="LiveId" clId="{ACA4FFA2-1397-4717-B39A-51F09E9DD9E8}" dt="2020-09-13T15:40:34.950" v="1074" actId="208"/>
          <ac:spMkLst>
            <pc:docMk/>
            <pc:sldMk cId="1927197157" sldId="333"/>
            <ac:spMk id="21" creationId="{CF3986A0-F2F4-4AD6-8C8C-EE68E4647507}"/>
          </ac:spMkLst>
        </pc:spChg>
        <pc:spChg chg="add del mod">
          <ac:chgData name="viswanath gopalakrishnan" userId="0291d92d5a8006f9" providerId="LiveId" clId="{ACA4FFA2-1397-4717-B39A-51F09E9DD9E8}" dt="2020-09-13T15:41:13.410" v="1097" actId="478"/>
          <ac:spMkLst>
            <pc:docMk/>
            <pc:sldMk cId="1927197157" sldId="333"/>
            <ac:spMk id="22" creationId="{6D09325B-ECB7-402D-BD56-F0C4ACBF40AF}"/>
          </ac:spMkLst>
        </pc:spChg>
        <pc:spChg chg="add mod">
          <ac:chgData name="viswanath gopalakrishnan" userId="0291d92d5a8006f9" providerId="LiveId" clId="{ACA4FFA2-1397-4717-B39A-51F09E9DD9E8}" dt="2020-09-13T15:47:05.867" v="1107" actId="208"/>
          <ac:spMkLst>
            <pc:docMk/>
            <pc:sldMk cId="1927197157" sldId="333"/>
            <ac:spMk id="26" creationId="{1F91558A-51E4-4C2C-B9DA-FEA0A37A605A}"/>
          </ac:spMkLst>
        </pc:spChg>
        <pc:grpChg chg="add mod">
          <ac:chgData name="viswanath gopalakrishnan" userId="0291d92d5a8006f9" providerId="LiveId" clId="{ACA4FFA2-1397-4717-B39A-51F09E9DD9E8}" dt="2020-09-14T04:55:15.603" v="1739" actId="1076"/>
          <ac:grpSpMkLst>
            <pc:docMk/>
            <pc:sldMk cId="1927197157" sldId="333"/>
            <ac:grpSpMk id="6" creationId="{232A9539-81A2-465D-832F-DD5F8CC264C0}"/>
          </ac:grpSpMkLst>
        </pc:grpChg>
        <pc:picChg chg="add mod">
          <ac:chgData name="viswanath gopalakrishnan" userId="0291d92d5a8006f9" providerId="LiveId" clId="{ACA4FFA2-1397-4717-B39A-51F09E9DD9E8}" dt="2020-09-13T08:53:52.997" v="869" actId="164"/>
          <ac:picMkLst>
            <pc:docMk/>
            <pc:sldMk cId="1927197157" sldId="333"/>
            <ac:picMk id="2" creationId="{1B54D2B7-28FA-49D3-BD66-140F9EBA62F7}"/>
          </ac:picMkLst>
        </pc:picChg>
        <pc:picChg chg="add mod">
          <ac:chgData name="viswanath gopalakrishnan" userId="0291d92d5a8006f9" providerId="LiveId" clId="{ACA4FFA2-1397-4717-B39A-51F09E9DD9E8}" dt="2020-09-13T14:55:01.839" v="932" actId="1076"/>
          <ac:picMkLst>
            <pc:docMk/>
            <pc:sldMk cId="1927197157" sldId="333"/>
            <ac:picMk id="4" creationId="{7C9CF151-8F04-49B9-B173-24FABEDF417F}"/>
          </ac:picMkLst>
        </pc:picChg>
        <pc:picChg chg="add del">
          <ac:chgData name="viswanath gopalakrishnan" userId="0291d92d5a8006f9" providerId="LiveId" clId="{ACA4FFA2-1397-4717-B39A-51F09E9DD9E8}" dt="2020-09-13T08:53:21.562" v="855" actId="478"/>
          <ac:picMkLst>
            <pc:docMk/>
            <pc:sldMk cId="1927197157" sldId="333"/>
            <ac:picMk id="4" creationId="{8FB3B1EF-3A9E-47D1-B2B8-3EE4DD89EA71}"/>
          </ac:picMkLst>
        </pc:picChg>
        <pc:picChg chg="add mod">
          <ac:chgData name="viswanath gopalakrishnan" userId="0291d92d5a8006f9" providerId="LiveId" clId="{ACA4FFA2-1397-4717-B39A-51F09E9DD9E8}" dt="2020-09-13T09:02:55.573" v="918" actId="1035"/>
          <ac:picMkLst>
            <pc:docMk/>
            <pc:sldMk cId="1927197157" sldId="333"/>
            <ac:picMk id="5" creationId="{E9493504-986E-41E5-A4A7-A8E3028D0A20}"/>
          </ac:picMkLst>
        </pc:picChg>
        <pc:picChg chg="add del">
          <ac:chgData name="viswanath gopalakrishnan" userId="0291d92d5a8006f9" providerId="LiveId" clId="{ACA4FFA2-1397-4717-B39A-51F09E9DD9E8}" dt="2020-09-13T09:04:28.628" v="920" actId="478"/>
          <ac:picMkLst>
            <pc:docMk/>
            <pc:sldMk cId="1927197157" sldId="333"/>
            <ac:picMk id="7" creationId="{4BD1800D-99B1-41D1-B90A-1FB028615AEC}"/>
          </ac:picMkLst>
        </pc:picChg>
        <pc:picChg chg="add mod">
          <ac:chgData name="viswanath gopalakrishnan" userId="0291d92d5a8006f9" providerId="LiveId" clId="{ACA4FFA2-1397-4717-B39A-51F09E9DD9E8}" dt="2020-09-13T15:05:20.883" v="970" actId="1076"/>
          <ac:picMkLst>
            <pc:docMk/>
            <pc:sldMk cId="1927197157" sldId="333"/>
            <ac:picMk id="7" creationId="{757F4E87-9B42-4C13-B6D7-40BFA032E244}"/>
          </ac:picMkLst>
        </pc:picChg>
        <pc:picChg chg="add mod">
          <ac:chgData name="viswanath gopalakrishnan" userId="0291d92d5a8006f9" providerId="LiveId" clId="{ACA4FFA2-1397-4717-B39A-51F09E9DD9E8}" dt="2020-09-13T14:54:59.477" v="931" actId="1076"/>
          <ac:picMkLst>
            <pc:docMk/>
            <pc:sldMk cId="1927197157" sldId="333"/>
            <ac:picMk id="8" creationId="{FAC389F7-D75F-4735-BEC8-ACF4DABE8252}"/>
          </ac:picMkLst>
        </pc:picChg>
        <pc:picChg chg="add del">
          <ac:chgData name="viswanath gopalakrishnan" userId="0291d92d5a8006f9" providerId="LiveId" clId="{ACA4FFA2-1397-4717-B39A-51F09E9DD9E8}" dt="2020-09-13T15:00:02.990" v="941" actId="478"/>
          <ac:picMkLst>
            <pc:docMk/>
            <pc:sldMk cId="1927197157" sldId="333"/>
            <ac:picMk id="11" creationId="{6E40047F-5BBC-4383-A05E-B44069739989}"/>
          </ac:picMkLst>
        </pc:picChg>
        <pc:picChg chg="add mod">
          <ac:chgData name="viswanath gopalakrishnan" userId="0291d92d5a8006f9" providerId="LiveId" clId="{ACA4FFA2-1397-4717-B39A-51F09E9DD9E8}" dt="2020-09-13T15:05:20.883" v="970" actId="1076"/>
          <ac:picMkLst>
            <pc:docMk/>
            <pc:sldMk cId="1927197157" sldId="333"/>
            <ac:picMk id="12" creationId="{3A2D7B94-6F0D-46D9-8695-C73B97FB743A}"/>
          </ac:picMkLst>
        </pc:picChg>
        <pc:picChg chg="add mod">
          <ac:chgData name="viswanath gopalakrishnan" userId="0291d92d5a8006f9" providerId="LiveId" clId="{ACA4FFA2-1397-4717-B39A-51F09E9DD9E8}" dt="2020-09-13T15:05:20.883" v="970" actId="1076"/>
          <ac:picMkLst>
            <pc:docMk/>
            <pc:sldMk cId="1927197157" sldId="333"/>
            <ac:picMk id="13" creationId="{AC568A97-B12C-41B9-AFD7-25B28DB6F684}"/>
          </ac:picMkLst>
        </pc:picChg>
        <pc:picChg chg="add del mod">
          <ac:chgData name="viswanath gopalakrishnan" userId="0291d92d5a8006f9" providerId="LiveId" clId="{ACA4FFA2-1397-4717-B39A-51F09E9DD9E8}" dt="2020-09-13T15:39:22.342" v="1063" actId="478"/>
          <ac:picMkLst>
            <pc:docMk/>
            <pc:sldMk cId="1927197157" sldId="333"/>
            <ac:picMk id="17" creationId="{92CBCA56-7DE1-4E4C-AD0D-7AA9C6F8CC66}"/>
          </ac:picMkLst>
        </pc:picChg>
        <pc:picChg chg="add del mod">
          <ac:chgData name="viswanath gopalakrishnan" userId="0291d92d5a8006f9" providerId="LiveId" clId="{ACA4FFA2-1397-4717-B39A-51F09E9DD9E8}" dt="2020-09-13T15:39:50.251" v="1067" actId="21"/>
          <ac:picMkLst>
            <pc:docMk/>
            <pc:sldMk cId="1927197157" sldId="333"/>
            <ac:picMk id="18" creationId="{C2A75DF2-9E8B-4A8D-90C0-EE53F7C229CA}"/>
          </ac:picMkLst>
        </pc:picChg>
        <pc:picChg chg="add mod">
          <ac:chgData name="viswanath gopalakrishnan" userId="0291d92d5a8006f9" providerId="LiveId" clId="{ACA4FFA2-1397-4717-B39A-51F09E9DD9E8}" dt="2020-09-13T15:39:44.758" v="1065" actId="1076"/>
          <ac:picMkLst>
            <pc:docMk/>
            <pc:sldMk cId="1927197157" sldId="333"/>
            <ac:picMk id="19" creationId="{EC13A0C8-75B2-4DD5-AED7-6FBE7E4BB5C5}"/>
          </ac:picMkLst>
        </pc:picChg>
        <pc:picChg chg="add mod">
          <ac:chgData name="viswanath gopalakrishnan" userId="0291d92d5a8006f9" providerId="LiveId" clId="{ACA4FFA2-1397-4717-B39A-51F09E9DD9E8}" dt="2020-09-13T15:40:40.638" v="1075" actId="1076"/>
          <ac:picMkLst>
            <pc:docMk/>
            <pc:sldMk cId="1927197157" sldId="333"/>
            <ac:picMk id="20" creationId="{69F10ABC-4EBF-486C-9A8F-98DAFFF0705B}"/>
          </ac:picMkLst>
        </pc:picChg>
        <pc:picChg chg="add mod">
          <ac:chgData name="viswanath gopalakrishnan" userId="0291d92d5a8006f9" providerId="LiveId" clId="{ACA4FFA2-1397-4717-B39A-51F09E9DD9E8}" dt="2020-09-13T15:43:07.903" v="1099" actId="1076"/>
          <ac:picMkLst>
            <pc:docMk/>
            <pc:sldMk cId="1927197157" sldId="333"/>
            <ac:picMk id="23" creationId="{7296570E-EE67-4AB5-BF28-9169BC582D81}"/>
          </ac:picMkLst>
        </pc:picChg>
        <pc:picChg chg="add mod">
          <ac:chgData name="viswanath gopalakrishnan" userId="0291d92d5a8006f9" providerId="LiveId" clId="{ACA4FFA2-1397-4717-B39A-51F09E9DD9E8}" dt="2020-09-13T15:43:47.175" v="1102" actId="1076"/>
          <ac:picMkLst>
            <pc:docMk/>
            <pc:sldMk cId="1927197157" sldId="333"/>
            <ac:picMk id="24" creationId="{61535D2A-4665-4539-9FE3-453081741D07}"/>
          </ac:picMkLst>
        </pc:picChg>
        <pc:picChg chg="add mod">
          <ac:chgData name="viswanath gopalakrishnan" userId="0291d92d5a8006f9" providerId="LiveId" clId="{ACA4FFA2-1397-4717-B39A-51F09E9DD9E8}" dt="2020-09-13T16:07:35.939" v="1125" actId="1076"/>
          <ac:picMkLst>
            <pc:docMk/>
            <pc:sldMk cId="1927197157" sldId="333"/>
            <ac:picMk id="25" creationId="{D9688DE2-AC1B-434E-B35C-4F6B8C863D66}"/>
          </ac:picMkLst>
        </pc:picChg>
        <pc:picChg chg="add del">
          <ac:chgData name="viswanath gopalakrishnan" userId="0291d92d5a8006f9" providerId="LiveId" clId="{ACA4FFA2-1397-4717-B39A-51F09E9DD9E8}" dt="2020-09-13T15:57:42.131" v="1119" actId="478"/>
          <ac:picMkLst>
            <pc:docMk/>
            <pc:sldMk cId="1927197157" sldId="333"/>
            <ac:picMk id="27" creationId="{3420FB6D-3926-4F02-95BF-242B36F017BA}"/>
          </ac:picMkLst>
        </pc:picChg>
        <pc:picChg chg="add mod">
          <ac:chgData name="viswanath gopalakrishnan" userId="0291d92d5a8006f9" providerId="LiveId" clId="{ACA4FFA2-1397-4717-B39A-51F09E9DD9E8}" dt="2020-09-13T15:58:06.396" v="1123" actId="1076"/>
          <ac:picMkLst>
            <pc:docMk/>
            <pc:sldMk cId="1927197157" sldId="333"/>
            <ac:picMk id="28" creationId="{DAE229C6-4228-4510-AA52-E57D40363B8C}"/>
          </ac:picMkLst>
        </pc:picChg>
      </pc:sldChg>
      <pc:sldChg chg="modSp mod modAnim">
        <pc:chgData name="viswanath gopalakrishnan" userId="0291d92d5a8006f9" providerId="LiveId" clId="{ACA4FFA2-1397-4717-B39A-51F09E9DD9E8}" dt="2020-09-14T05:04:17.743" v="1770"/>
        <pc:sldMkLst>
          <pc:docMk/>
          <pc:sldMk cId="2929777499" sldId="376"/>
        </pc:sldMkLst>
        <pc:spChg chg="mod">
          <ac:chgData name="viswanath gopalakrishnan" userId="0291d92d5a8006f9" providerId="LiveId" clId="{ACA4FFA2-1397-4717-B39A-51F09E9DD9E8}" dt="2020-09-14T05:04:01.586" v="1767" actId="1076"/>
          <ac:spMkLst>
            <pc:docMk/>
            <pc:sldMk cId="2929777499" sldId="376"/>
            <ac:spMk id="4" creationId="{869CE972-74AC-49DE-A38D-6D05542D843F}"/>
          </ac:spMkLst>
        </pc:spChg>
        <pc:spChg chg="mod">
          <ac:chgData name="viswanath gopalakrishnan" userId="0291d92d5a8006f9" providerId="LiveId" clId="{ACA4FFA2-1397-4717-B39A-51F09E9DD9E8}" dt="2020-09-14T05:04:01.586" v="1767" actId="1076"/>
          <ac:spMkLst>
            <pc:docMk/>
            <pc:sldMk cId="2929777499" sldId="376"/>
            <ac:spMk id="7" creationId="{04073B46-F5A3-49AA-BEC6-68080101439F}"/>
          </ac:spMkLst>
        </pc:spChg>
      </pc:sldChg>
      <pc:sldChg chg="modAnim">
        <pc:chgData name="viswanath gopalakrishnan" userId="0291d92d5a8006f9" providerId="LiveId" clId="{ACA4FFA2-1397-4717-B39A-51F09E9DD9E8}" dt="2020-09-14T05:05:39.810" v="1780"/>
        <pc:sldMkLst>
          <pc:docMk/>
          <pc:sldMk cId="2109075776" sldId="377"/>
        </pc:sldMkLst>
      </pc:sldChg>
      <pc:sldChg chg="addSp delSp modSp mod addAnim delAnim modAnim">
        <pc:chgData name="viswanath gopalakrishnan" userId="0291d92d5a8006f9" providerId="LiveId" clId="{ACA4FFA2-1397-4717-B39A-51F09E9DD9E8}" dt="2020-09-14T05:09:07.124" v="1791"/>
        <pc:sldMkLst>
          <pc:docMk/>
          <pc:sldMk cId="2034926515" sldId="380"/>
        </pc:sldMkLst>
        <pc:spChg chg="mod">
          <ac:chgData name="viswanath gopalakrishnan" userId="0291d92d5a8006f9" providerId="LiveId" clId="{ACA4FFA2-1397-4717-B39A-51F09E9DD9E8}" dt="2020-09-08T10:51:42.242" v="227" actId="1076"/>
          <ac:spMkLst>
            <pc:docMk/>
            <pc:sldMk cId="2034926515" sldId="380"/>
            <ac:spMk id="9" creationId="{3178CEDE-AFE6-48E8-9A29-FD44EB9016CE}"/>
          </ac:spMkLst>
        </pc:spChg>
        <pc:spChg chg="mod">
          <ac:chgData name="viswanath gopalakrishnan" userId="0291d92d5a8006f9" providerId="LiveId" clId="{ACA4FFA2-1397-4717-B39A-51F09E9DD9E8}" dt="2020-09-08T10:51:17.894" v="221" actId="1076"/>
          <ac:spMkLst>
            <pc:docMk/>
            <pc:sldMk cId="2034926515" sldId="380"/>
            <ac:spMk id="32" creationId="{41CE029A-7F4F-4D30-A330-324102478B90}"/>
          </ac:spMkLst>
        </pc:spChg>
        <pc:spChg chg="mod">
          <ac:chgData name="viswanath gopalakrishnan" userId="0291d92d5a8006f9" providerId="LiveId" clId="{ACA4FFA2-1397-4717-B39A-51F09E9DD9E8}" dt="2020-09-08T10:51:20.360" v="222" actId="1076"/>
          <ac:spMkLst>
            <pc:docMk/>
            <pc:sldMk cId="2034926515" sldId="380"/>
            <ac:spMk id="33" creationId="{13EDDB84-4A64-4B9B-B207-A0BC58C7EA01}"/>
          </ac:spMkLst>
        </pc:spChg>
        <pc:spChg chg="mod">
          <ac:chgData name="viswanath gopalakrishnan" userId="0291d92d5a8006f9" providerId="LiveId" clId="{ACA4FFA2-1397-4717-B39A-51F09E9DD9E8}" dt="2020-09-08T10:51:27.956" v="223" actId="1076"/>
          <ac:spMkLst>
            <pc:docMk/>
            <pc:sldMk cId="2034926515" sldId="380"/>
            <ac:spMk id="35" creationId="{C4304CAE-D3FE-42E8-9523-76B8F75B65BC}"/>
          </ac:spMkLst>
        </pc:spChg>
        <pc:spChg chg="add mod">
          <ac:chgData name="viswanath gopalakrishnan" userId="0291d92d5a8006f9" providerId="LiveId" clId="{ACA4FFA2-1397-4717-B39A-51F09E9DD9E8}" dt="2020-09-08T10:51:27.956" v="223" actId="1076"/>
          <ac:spMkLst>
            <pc:docMk/>
            <pc:sldMk cId="2034926515" sldId="380"/>
            <ac:spMk id="36" creationId="{941DD52A-526E-44CF-A88E-E8548B0AC230}"/>
          </ac:spMkLst>
        </pc:spChg>
        <pc:spChg chg="add mod">
          <ac:chgData name="viswanath gopalakrishnan" userId="0291d92d5a8006f9" providerId="LiveId" clId="{ACA4FFA2-1397-4717-B39A-51F09E9DD9E8}" dt="2020-09-08T10:51:27.956" v="223" actId="1076"/>
          <ac:spMkLst>
            <pc:docMk/>
            <pc:sldMk cId="2034926515" sldId="380"/>
            <ac:spMk id="37" creationId="{8E66F45C-7823-442B-945B-DE92A6DEB5E9}"/>
          </ac:spMkLst>
        </pc:spChg>
        <pc:spChg chg="mod">
          <ac:chgData name="viswanath gopalakrishnan" userId="0291d92d5a8006f9" providerId="LiveId" clId="{ACA4FFA2-1397-4717-B39A-51F09E9DD9E8}" dt="2020-09-08T10:50:30.690" v="212" actId="1076"/>
          <ac:spMkLst>
            <pc:docMk/>
            <pc:sldMk cId="2034926515" sldId="380"/>
            <ac:spMk id="41" creationId="{A1008911-2B9A-4660-9639-57B02C52B2A2}"/>
          </ac:spMkLst>
        </pc:spChg>
        <pc:spChg chg="mod">
          <ac:chgData name="viswanath gopalakrishnan" userId="0291d92d5a8006f9" providerId="LiveId" clId="{ACA4FFA2-1397-4717-B39A-51F09E9DD9E8}" dt="2020-09-08T10:50:31.263" v="213" actId="1076"/>
          <ac:spMkLst>
            <pc:docMk/>
            <pc:sldMk cId="2034926515" sldId="380"/>
            <ac:spMk id="42" creationId="{E3F2650B-A115-4561-89A3-A0AD7B6493E7}"/>
          </ac:spMkLst>
        </pc:spChg>
        <pc:spChg chg="mod">
          <ac:chgData name="viswanath gopalakrishnan" userId="0291d92d5a8006f9" providerId="LiveId" clId="{ACA4FFA2-1397-4717-B39A-51F09E9DD9E8}" dt="2020-09-08T10:51:27.956" v="223" actId="1076"/>
          <ac:spMkLst>
            <pc:docMk/>
            <pc:sldMk cId="2034926515" sldId="380"/>
            <ac:spMk id="43" creationId="{3468FD73-C459-4056-A8F0-80EF8AE0EF82}"/>
          </ac:spMkLst>
        </pc:spChg>
        <pc:spChg chg="add mod">
          <ac:chgData name="viswanath gopalakrishnan" userId="0291d92d5a8006f9" providerId="LiveId" clId="{ACA4FFA2-1397-4717-B39A-51F09E9DD9E8}" dt="2020-09-08T10:51:27.956" v="223" actId="1076"/>
          <ac:spMkLst>
            <pc:docMk/>
            <pc:sldMk cId="2034926515" sldId="380"/>
            <ac:spMk id="54" creationId="{70031A62-FA40-4CE3-AF68-5C75F73EFDB2}"/>
          </ac:spMkLst>
        </pc:spChg>
        <pc:spChg chg="mod">
          <ac:chgData name="viswanath gopalakrishnan" userId="0291d92d5a8006f9" providerId="LiveId" clId="{ACA4FFA2-1397-4717-B39A-51F09E9DD9E8}" dt="2020-09-12T15:23:21.687" v="851" actId="1076"/>
          <ac:spMkLst>
            <pc:docMk/>
            <pc:sldMk cId="2034926515" sldId="380"/>
            <ac:spMk id="59" creationId="{A09260A3-746F-4026-822D-F8BF89029DE4}"/>
          </ac:spMkLst>
        </pc:spChg>
        <pc:spChg chg="mod">
          <ac:chgData name="viswanath gopalakrishnan" userId="0291d92d5a8006f9" providerId="LiveId" clId="{ACA4FFA2-1397-4717-B39A-51F09E9DD9E8}" dt="2020-09-08T10:51:31.542" v="224" actId="1076"/>
          <ac:spMkLst>
            <pc:docMk/>
            <pc:sldMk cId="2034926515" sldId="380"/>
            <ac:spMk id="64" creationId="{58B79716-D8A4-4D3E-961C-A71601778BDF}"/>
          </ac:spMkLst>
        </pc:spChg>
        <pc:spChg chg="add del mod">
          <ac:chgData name="viswanath gopalakrishnan" userId="0291d92d5a8006f9" providerId="LiveId" clId="{ACA4FFA2-1397-4717-B39A-51F09E9DD9E8}" dt="2020-09-08T10:42:16.652" v="158"/>
          <ac:spMkLst>
            <pc:docMk/>
            <pc:sldMk cId="2034926515" sldId="380"/>
            <ac:spMk id="65" creationId="{071B6C5B-28CB-4742-878D-DE142F358A13}"/>
          </ac:spMkLst>
        </pc:spChg>
        <pc:spChg chg="mod">
          <ac:chgData name="viswanath gopalakrishnan" userId="0291d92d5a8006f9" providerId="LiveId" clId="{ACA4FFA2-1397-4717-B39A-51F09E9DD9E8}" dt="2020-09-08T10:51:36.102" v="225" actId="1076"/>
          <ac:spMkLst>
            <pc:docMk/>
            <pc:sldMk cId="2034926515" sldId="380"/>
            <ac:spMk id="67" creationId="{08BCEDEA-FA0E-4890-AD09-AF5D7D12843E}"/>
          </ac:spMkLst>
        </pc:spChg>
        <pc:spChg chg="mod">
          <ac:chgData name="viswanath gopalakrishnan" userId="0291d92d5a8006f9" providerId="LiveId" clId="{ACA4FFA2-1397-4717-B39A-51F09E9DD9E8}" dt="2020-09-08T10:51:36.102" v="225" actId="1076"/>
          <ac:spMkLst>
            <pc:docMk/>
            <pc:sldMk cId="2034926515" sldId="380"/>
            <ac:spMk id="68" creationId="{DEF81EED-BF72-4F54-B29D-1C60F3301C40}"/>
          </ac:spMkLst>
        </pc:spChg>
        <pc:spChg chg="mod">
          <ac:chgData name="viswanath gopalakrishnan" userId="0291d92d5a8006f9" providerId="LiveId" clId="{ACA4FFA2-1397-4717-B39A-51F09E9DD9E8}" dt="2020-09-08T10:51:36.102" v="225" actId="1076"/>
          <ac:spMkLst>
            <pc:docMk/>
            <pc:sldMk cId="2034926515" sldId="380"/>
            <ac:spMk id="71" creationId="{122B0C7D-4A2B-4792-B1CC-6653A771B3D7}"/>
          </ac:spMkLst>
        </pc:spChg>
        <pc:spChg chg="mod">
          <ac:chgData name="viswanath gopalakrishnan" userId="0291d92d5a8006f9" providerId="LiveId" clId="{ACA4FFA2-1397-4717-B39A-51F09E9DD9E8}" dt="2020-09-08T10:51:39.622" v="226" actId="1076"/>
          <ac:spMkLst>
            <pc:docMk/>
            <pc:sldMk cId="2034926515" sldId="380"/>
            <ac:spMk id="72" creationId="{6C7E9D85-B0E2-46C2-93D2-82E3F141C8F6}"/>
          </ac:spMkLst>
        </pc:spChg>
        <pc:spChg chg="mod">
          <ac:chgData name="viswanath gopalakrishnan" userId="0291d92d5a8006f9" providerId="LiveId" clId="{ACA4FFA2-1397-4717-B39A-51F09E9DD9E8}" dt="2020-09-08T10:51:02.796" v="218" actId="1076"/>
          <ac:spMkLst>
            <pc:docMk/>
            <pc:sldMk cId="2034926515" sldId="380"/>
            <ac:spMk id="73" creationId="{57778480-E267-4320-92C0-462C87E9CE40}"/>
          </ac:spMkLst>
        </pc:spChg>
        <pc:grpChg chg="mod">
          <ac:chgData name="viswanath gopalakrishnan" userId="0291d92d5a8006f9" providerId="LiveId" clId="{ACA4FFA2-1397-4717-B39A-51F09E9DD9E8}" dt="2020-09-08T10:50:42.609" v="214" actId="1076"/>
          <ac:grpSpMkLst>
            <pc:docMk/>
            <pc:sldMk cId="2034926515" sldId="380"/>
            <ac:grpSpMk id="3" creationId="{F8530070-4F27-4FE2-ACAB-DB92949E89D1}"/>
          </ac:grpSpMkLst>
        </pc:grpChg>
        <pc:grpChg chg="add del mod">
          <ac:chgData name="viswanath gopalakrishnan" userId="0291d92d5a8006f9" providerId="LiveId" clId="{ACA4FFA2-1397-4717-B39A-51F09E9DD9E8}" dt="2020-09-08T10:50:47.016" v="215" actId="1076"/>
          <ac:grpSpMkLst>
            <pc:docMk/>
            <pc:sldMk cId="2034926515" sldId="380"/>
            <ac:grpSpMk id="4" creationId="{BF066ABD-8B99-4514-999B-548566D7A871}"/>
          </ac:grpSpMkLst>
        </pc:grpChg>
        <pc:grpChg chg="mod">
          <ac:chgData name="viswanath gopalakrishnan" userId="0291d92d5a8006f9" providerId="LiveId" clId="{ACA4FFA2-1397-4717-B39A-51F09E9DD9E8}" dt="2020-09-08T10:50:31.263" v="213" actId="1076"/>
          <ac:grpSpMkLst>
            <pc:docMk/>
            <pc:sldMk cId="2034926515" sldId="380"/>
            <ac:grpSpMk id="29" creationId="{BC1250BC-B11B-4256-BFB1-3172167808D1}"/>
          </ac:grpSpMkLst>
        </pc:grpChg>
        <pc:grpChg chg="del">
          <ac:chgData name="viswanath gopalakrishnan" userId="0291d92d5a8006f9" providerId="LiveId" clId="{ACA4FFA2-1397-4717-B39A-51F09E9DD9E8}" dt="2020-09-08T10:49:44.933" v="202" actId="478"/>
          <ac:grpSpMkLst>
            <pc:docMk/>
            <pc:sldMk cId="2034926515" sldId="380"/>
            <ac:grpSpMk id="50" creationId="{C22DCE4D-7650-467B-BEE0-653EF6022F5A}"/>
          </ac:grpSpMkLst>
        </pc:grpChg>
        <pc:grpChg chg="mod">
          <ac:chgData name="viswanath gopalakrishnan" userId="0291d92d5a8006f9" providerId="LiveId" clId="{ACA4FFA2-1397-4717-B39A-51F09E9DD9E8}" dt="2020-09-08T10:50:51.417" v="216" actId="1076"/>
          <ac:grpSpMkLst>
            <pc:docMk/>
            <pc:sldMk cId="2034926515" sldId="380"/>
            <ac:grpSpMk id="60" creationId="{5B97EB2D-1238-4D94-B83B-F9C53B2AD4AD}"/>
          </ac:grpSpMkLst>
        </pc:grpChg>
        <pc:grpChg chg="mod">
          <ac:chgData name="viswanath gopalakrishnan" userId="0291d92d5a8006f9" providerId="LiveId" clId="{ACA4FFA2-1397-4717-B39A-51F09E9DD9E8}" dt="2020-09-08T10:50:42.609" v="214" actId="1076"/>
          <ac:grpSpMkLst>
            <pc:docMk/>
            <pc:sldMk cId="2034926515" sldId="380"/>
            <ac:grpSpMk id="62" creationId="{8AF9F9ED-C561-493C-9ED7-9DD2F6DC2D3F}"/>
          </ac:grpSpMkLst>
        </pc:grpChg>
        <pc:picChg chg="add del mod">
          <ac:chgData name="viswanath gopalakrishnan" userId="0291d92d5a8006f9" providerId="LiveId" clId="{ACA4FFA2-1397-4717-B39A-51F09E9DD9E8}" dt="2020-09-08T10:46:30.304" v="187" actId="478"/>
          <ac:picMkLst>
            <pc:docMk/>
            <pc:sldMk cId="2034926515" sldId="380"/>
            <ac:picMk id="7" creationId="{6EAB7636-4903-443C-B176-300F5E7619A5}"/>
          </ac:picMkLst>
        </pc:picChg>
        <pc:picChg chg="del mod">
          <ac:chgData name="viswanath gopalakrishnan" userId="0291d92d5a8006f9" providerId="LiveId" clId="{ACA4FFA2-1397-4717-B39A-51F09E9DD9E8}" dt="2020-09-08T10:49:44.933" v="202" actId="478"/>
          <ac:picMkLst>
            <pc:docMk/>
            <pc:sldMk cId="2034926515" sldId="380"/>
            <ac:picMk id="8" creationId="{72DFF2C2-AF0D-4613-BF16-31007C69A91B}"/>
          </ac:picMkLst>
        </pc:picChg>
        <pc:picChg chg="del">
          <ac:chgData name="viswanath gopalakrishnan" userId="0291d92d5a8006f9" providerId="LiveId" clId="{ACA4FFA2-1397-4717-B39A-51F09E9DD9E8}" dt="2020-09-08T10:46:32.562" v="188" actId="478"/>
          <ac:picMkLst>
            <pc:docMk/>
            <pc:sldMk cId="2034926515" sldId="380"/>
            <ac:picMk id="34" creationId="{15F3E545-9524-4E31-9915-E1D5275E569E}"/>
          </ac:picMkLst>
        </pc:picChg>
        <pc:picChg chg="del">
          <ac:chgData name="viswanath gopalakrishnan" userId="0291d92d5a8006f9" providerId="LiveId" clId="{ACA4FFA2-1397-4717-B39A-51F09E9DD9E8}" dt="2020-09-08T10:46:34.978" v="189" actId="478"/>
          <ac:picMkLst>
            <pc:docMk/>
            <pc:sldMk cId="2034926515" sldId="380"/>
            <ac:picMk id="45" creationId="{68149A65-F017-4B8D-88C6-20D604543516}"/>
          </ac:picMkLst>
        </pc:picChg>
        <pc:picChg chg="del">
          <ac:chgData name="viswanath gopalakrishnan" userId="0291d92d5a8006f9" providerId="LiveId" clId="{ACA4FFA2-1397-4717-B39A-51F09E9DD9E8}" dt="2020-09-08T10:49:48.876" v="203" actId="478"/>
          <ac:picMkLst>
            <pc:docMk/>
            <pc:sldMk cId="2034926515" sldId="380"/>
            <ac:picMk id="46" creationId="{2316F0BA-7ECC-4BA4-95D1-4DEB5B682EFB}"/>
          </ac:picMkLst>
        </pc:picChg>
        <pc:picChg chg="del">
          <ac:chgData name="viswanath gopalakrishnan" userId="0291d92d5a8006f9" providerId="LiveId" clId="{ACA4FFA2-1397-4717-B39A-51F09E9DD9E8}" dt="2020-09-08T10:49:44.933" v="202" actId="478"/>
          <ac:picMkLst>
            <pc:docMk/>
            <pc:sldMk cId="2034926515" sldId="380"/>
            <ac:picMk id="51" creationId="{30A3602D-3032-4034-81B3-E4DB7952E627}"/>
          </ac:picMkLst>
        </pc:picChg>
        <pc:picChg chg="del mod">
          <ac:chgData name="viswanath gopalakrishnan" userId="0291d92d5a8006f9" providerId="LiveId" clId="{ACA4FFA2-1397-4717-B39A-51F09E9DD9E8}" dt="2020-09-08T10:49:44.933" v="202" actId="478"/>
          <ac:picMkLst>
            <pc:docMk/>
            <pc:sldMk cId="2034926515" sldId="380"/>
            <ac:picMk id="52" creationId="{864CD3FA-2BEB-4816-9ADE-4EE28800309C}"/>
          </ac:picMkLst>
        </pc:picChg>
        <pc:picChg chg="del">
          <ac:chgData name="viswanath gopalakrishnan" userId="0291d92d5a8006f9" providerId="LiveId" clId="{ACA4FFA2-1397-4717-B39A-51F09E9DD9E8}" dt="2020-09-08T10:49:44.933" v="202" actId="478"/>
          <ac:picMkLst>
            <pc:docMk/>
            <pc:sldMk cId="2034926515" sldId="380"/>
            <ac:picMk id="53" creationId="{68BD3C73-C309-4524-9BCB-BD818692D8A3}"/>
          </ac:picMkLst>
        </pc:picChg>
        <pc:picChg chg="del">
          <ac:chgData name="viswanath gopalakrishnan" userId="0291d92d5a8006f9" providerId="LiveId" clId="{ACA4FFA2-1397-4717-B39A-51F09E9DD9E8}" dt="2020-09-08T10:49:44.933" v="202" actId="478"/>
          <ac:picMkLst>
            <pc:docMk/>
            <pc:sldMk cId="2034926515" sldId="380"/>
            <ac:picMk id="55" creationId="{2EF54A7E-4169-4674-A56C-E51AE3F50FAF}"/>
          </ac:picMkLst>
        </pc:picChg>
        <pc:picChg chg="del mod">
          <ac:chgData name="viswanath gopalakrishnan" userId="0291d92d5a8006f9" providerId="LiveId" clId="{ACA4FFA2-1397-4717-B39A-51F09E9DD9E8}" dt="2020-09-08T10:49:44.933" v="202" actId="478"/>
          <ac:picMkLst>
            <pc:docMk/>
            <pc:sldMk cId="2034926515" sldId="380"/>
            <ac:picMk id="56" creationId="{C4854239-C8B6-4E99-94D2-BA516FFB04A4}"/>
          </ac:picMkLst>
        </pc:picChg>
        <pc:picChg chg="del mod">
          <ac:chgData name="viswanath gopalakrishnan" userId="0291d92d5a8006f9" providerId="LiveId" clId="{ACA4FFA2-1397-4717-B39A-51F09E9DD9E8}" dt="2020-09-08T10:49:44.933" v="202" actId="478"/>
          <ac:picMkLst>
            <pc:docMk/>
            <pc:sldMk cId="2034926515" sldId="380"/>
            <ac:picMk id="58" creationId="{871E5BEB-E889-4032-A417-766B709141A9}"/>
          </ac:picMkLst>
        </pc:picChg>
        <pc:cxnChg chg="mod">
          <ac:chgData name="viswanath gopalakrishnan" userId="0291d92d5a8006f9" providerId="LiveId" clId="{ACA4FFA2-1397-4717-B39A-51F09E9DD9E8}" dt="2020-09-08T10:46:06.721" v="186" actId="14100"/>
          <ac:cxnSpMkLst>
            <pc:docMk/>
            <pc:sldMk cId="2034926515" sldId="380"/>
            <ac:cxnSpMk id="39" creationId="{85E33FBB-A06E-4AC7-BE82-1FF66EFE8EB5}"/>
          </ac:cxnSpMkLst>
        </pc:cxnChg>
        <pc:cxnChg chg="mod">
          <ac:chgData name="viswanath gopalakrishnan" userId="0291d92d5a8006f9" providerId="LiveId" clId="{ACA4FFA2-1397-4717-B39A-51F09E9DD9E8}" dt="2020-09-08T10:50:42.609" v="214" actId="1076"/>
          <ac:cxnSpMkLst>
            <pc:docMk/>
            <pc:sldMk cId="2034926515" sldId="380"/>
            <ac:cxnSpMk id="57" creationId="{A00B016A-85DF-4E5A-A643-B557E9F5A9D3}"/>
          </ac:cxnSpMkLst>
        </pc:cxnChg>
        <pc:cxnChg chg="mod">
          <ac:chgData name="viswanath gopalakrishnan" userId="0291d92d5a8006f9" providerId="LiveId" clId="{ACA4FFA2-1397-4717-B39A-51F09E9DD9E8}" dt="2020-09-08T10:50:42.609" v="214" actId="1076"/>
          <ac:cxnSpMkLst>
            <pc:docMk/>
            <pc:sldMk cId="2034926515" sldId="380"/>
            <ac:cxnSpMk id="61" creationId="{485FA3AF-22FE-43D0-A937-E4439D7B3146}"/>
          </ac:cxnSpMkLst>
        </pc:cxnChg>
      </pc:sldChg>
      <pc:sldChg chg="addSp delSp modSp del mod">
        <pc:chgData name="viswanath gopalakrishnan" userId="0291d92d5a8006f9" providerId="LiveId" clId="{ACA4FFA2-1397-4717-B39A-51F09E9DD9E8}" dt="2020-09-14T07:13:48.010" v="1856" actId="47"/>
        <pc:sldMkLst>
          <pc:docMk/>
          <pc:sldMk cId="2739431249" sldId="381"/>
        </pc:sldMkLst>
        <pc:spChg chg="del mod">
          <ac:chgData name="viswanath gopalakrishnan" userId="0291d92d5a8006f9" providerId="LiveId" clId="{ACA4FFA2-1397-4717-B39A-51F09E9DD9E8}" dt="2020-09-14T07:07:43.030" v="1807" actId="478"/>
          <ac:spMkLst>
            <pc:docMk/>
            <pc:sldMk cId="2739431249" sldId="381"/>
            <ac:spMk id="4" creationId="{A774DECD-1BD6-436B-8C47-474E150F8FC2}"/>
          </ac:spMkLst>
        </pc:spChg>
        <pc:grpChg chg="mod">
          <ac:chgData name="viswanath gopalakrishnan" userId="0291d92d5a8006f9" providerId="LiveId" clId="{ACA4FFA2-1397-4717-B39A-51F09E9DD9E8}" dt="2020-09-14T07:07:54.480" v="1812"/>
          <ac:grpSpMkLst>
            <pc:docMk/>
            <pc:sldMk cId="2739431249" sldId="381"/>
            <ac:grpSpMk id="7" creationId="{E6EAF31A-43A9-493B-B06F-D72748215E91}"/>
          </ac:grpSpMkLst>
        </pc:grpChg>
        <pc:grpChg chg="del mod">
          <ac:chgData name="viswanath gopalakrishnan" userId="0291d92d5a8006f9" providerId="LiveId" clId="{ACA4FFA2-1397-4717-B39A-51F09E9DD9E8}" dt="2020-09-14T07:09:23.364" v="1855"/>
          <ac:grpSpMkLst>
            <pc:docMk/>
            <pc:sldMk cId="2739431249" sldId="381"/>
            <ac:grpSpMk id="23" creationId="{926CEEE4-D7E9-40E3-8696-5CEEDC322251}"/>
          </ac:grpSpMkLst>
        </pc:grpChg>
        <pc:grpChg chg="del mod">
          <ac:chgData name="viswanath gopalakrishnan" userId="0291d92d5a8006f9" providerId="LiveId" clId="{ACA4FFA2-1397-4717-B39A-51F09E9DD9E8}" dt="2020-09-14T07:08:43.466" v="1828"/>
          <ac:grpSpMkLst>
            <pc:docMk/>
            <pc:sldMk cId="2739431249" sldId="381"/>
            <ac:grpSpMk id="24" creationId="{839651BB-F711-4A81-AC28-C35B1B91C554}"/>
          </ac:grpSpMkLst>
        </pc:grpChg>
        <pc:grpChg chg="mod">
          <ac:chgData name="viswanath gopalakrishnan" userId="0291d92d5a8006f9" providerId="LiveId" clId="{ACA4FFA2-1397-4717-B39A-51F09E9DD9E8}" dt="2020-09-14T07:08:43.466" v="1828"/>
          <ac:grpSpMkLst>
            <pc:docMk/>
            <pc:sldMk cId="2739431249" sldId="381"/>
            <ac:grpSpMk id="25" creationId="{3F291A18-F9A8-4296-BE58-824366E3B8D0}"/>
          </ac:grpSpMkLst>
        </pc:grpChg>
        <pc:grpChg chg="mod">
          <ac:chgData name="viswanath gopalakrishnan" userId="0291d92d5a8006f9" providerId="LiveId" clId="{ACA4FFA2-1397-4717-B39A-51F09E9DD9E8}" dt="2020-09-14T07:08:53.200" v="1836"/>
          <ac:grpSpMkLst>
            <pc:docMk/>
            <pc:sldMk cId="2739431249" sldId="381"/>
            <ac:grpSpMk id="33" creationId="{E9A4D446-184B-4EBA-A4FC-FE1D43980BDC}"/>
          </ac:grpSpMkLst>
        </pc:grpChg>
        <pc:grpChg chg="mod">
          <ac:chgData name="viswanath gopalakrishnan" userId="0291d92d5a8006f9" providerId="LiveId" clId="{ACA4FFA2-1397-4717-B39A-51F09E9DD9E8}" dt="2020-09-14T07:08:59.123" v="1842"/>
          <ac:grpSpMkLst>
            <pc:docMk/>
            <pc:sldMk cId="2739431249" sldId="381"/>
            <ac:grpSpMk id="39" creationId="{9494246C-5544-4929-8506-6D7C087B23EF}"/>
          </ac:grpSpMkLst>
        </pc:grpChg>
        <pc:grpChg chg="mod">
          <ac:chgData name="viswanath gopalakrishnan" userId="0291d92d5a8006f9" providerId="LiveId" clId="{ACA4FFA2-1397-4717-B39A-51F09E9DD9E8}" dt="2020-09-14T07:09:16.636" v="1845"/>
          <ac:grpSpMkLst>
            <pc:docMk/>
            <pc:sldMk cId="2739431249" sldId="381"/>
            <ac:grpSpMk id="42" creationId="{5E563C73-B18E-4CEB-AB9C-1AC6FE7F2A19}"/>
          </ac:grpSpMkLst>
        </pc:grpChg>
        <pc:grpChg chg="del mod">
          <ac:chgData name="viswanath gopalakrishnan" userId="0291d92d5a8006f9" providerId="LiveId" clId="{ACA4FFA2-1397-4717-B39A-51F09E9DD9E8}" dt="2020-09-14T07:09:23.364" v="1855"/>
          <ac:grpSpMkLst>
            <pc:docMk/>
            <pc:sldMk cId="2739431249" sldId="381"/>
            <ac:grpSpMk id="48" creationId="{DD6B2BAF-2FA7-46CB-B190-078BF7EE9DC9}"/>
          </ac:grpSpMkLst>
        </pc:grpChg>
        <pc:grpChg chg="mod">
          <ac:chgData name="viswanath gopalakrishnan" userId="0291d92d5a8006f9" providerId="LiveId" clId="{ACA4FFA2-1397-4717-B39A-51F09E9DD9E8}" dt="2020-09-14T07:09:23.364" v="1855"/>
          <ac:grpSpMkLst>
            <pc:docMk/>
            <pc:sldMk cId="2739431249" sldId="381"/>
            <ac:grpSpMk id="52" creationId="{9AF793DD-0503-4954-AEA4-8387CD7FBE3C}"/>
          </ac:grpSpMkLst>
        </pc:grpChg>
        <pc:inkChg chg="add">
          <ac:chgData name="viswanath gopalakrishnan" userId="0291d92d5a8006f9" providerId="LiveId" clId="{ACA4FFA2-1397-4717-B39A-51F09E9DD9E8}" dt="2020-09-14T07:07:48.534" v="1808" actId="9405"/>
          <ac:inkMkLst>
            <pc:docMk/>
            <pc:sldMk cId="2739431249" sldId="381"/>
            <ac:inkMk id="2" creationId="{EB73CDB4-32D8-4CFB-98A1-DD30A9A9B074}"/>
          </ac:inkMkLst>
        </pc:inkChg>
        <pc:inkChg chg="add">
          <ac:chgData name="viswanath gopalakrishnan" userId="0291d92d5a8006f9" providerId="LiveId" clId="{ACA4FFA2-1397-4717-B39A-51F09E9DD9E8}" dt="2020-09-14T07:07:49.758" v="1809" actId="9405"/>
          <ac:inkMkLst>
            <pc:docMk/>
            <pc:sldMk cId="2739431249" sldId="381"/>
            <ac:inkMk id="3" creationId="{719B6EE2-3847-4D48-A78E-4140D90ED7C5}"/>
          </ac:inkMkLst>
        </pc:inkChg>
        <pc:inkChg chg="add mod">
          <ac:chgData name="viswanath gopalakrishnan" userId="0291d92d5a8006f9" providerId="LiveId" clId="{ACA4FFA2-1397-4717-B39A-51F09E9DD9E8}" dt="2020-09-14T07:07:54.480" v="1812"/>
          <ac:inkMkLst>
            <pc:docMk/>
            <pc:sldMk cId="2739431249" sldId="381"/>
            <ac:inkMk id="5" creationId="{E576459E-71DD-440E-A5E5-C888862FCE82}"/>
          </ac:inkMkLst>
        </pc:inkChg>
        <pc:inkChg chg="add mod">
          <ac:chgData name="viswanath gopalakrishnan" userId="0291d92d5a8006f9" providerId="LiveId" clId="{ACA4FFA2-1397-4717-B39A-51F09E9DD9E8}" dt="2020-09-14T07:07:54.480" v="1812"/>
          <ac:inkMkLst>
            <pc:docMk/>
            <pc:sldMk cId="2739431249" sldId="381"/>
            <ac:inkMk id="6" creationId="{55EBBC08-727A-455A-8645-269E700D4834}"/>
          </ac:inkMkLst>
        </pc:inkChg>
        <pc:inkChg chg="add">
          <ac:chgData name="viswanath gopalakrishnan" userId="0291d92d5a8006f9" providerId="LiveId" clId="{ACA4FFA2-1397-4717-B39A-51F09E9DD9E8}" dt="2020-09-14T07:07:59.359" v="1813" actId="9405"/>
          <ac:inkMkLst>
            <pc:docMk/>
            <pc:sldMk cId="2739431249" sldId="381"/>
            <ac:inkMk id="8" creationId="{CAAF3A69-CE19-4DB5-AA68-CAC572E58D1A}"/>
          </ac:inkMkLst>
        </pc:inkChg>
        <pc:inkChg chg="add">
          <ac:chgData name="viswanath gopalakrishnan" userId="0291d92d5a8006f9" providerId="LiveId" clId="{ACA4FFA2-1397-4717-B39A-51F09E9DD9E8}" dt="2020-09-14T07:07:59.709" v="1814" actId="9405"/>
          <ac:inkMkLst>
            <pc:docMk/>
            <pc:sldMk cId="2739431249" sldId="381"/>
            <ac:inkMk id="9" creationId="{9BB6CD1A-A7B3-4E86-8CEF-44EA06E37441}"/>
          </ac:inkMkLst>
        </pc:inkChg>
        <pc:inkChg chg="add">
          <ac:chgData name="viswanath gopalakrishnan" userId="0291d92d5a8006f9" providerId="LiveId" clId="{ACA4FFA2-1397-4717-B39A-51F09E9DD9E8}" dt="2020-09-14T07:08:00.091" v="1815" actId="9405"/>
          <ac:inkMkLst>
            <pc:docMk/>
            <pc:sldMk cId="2739431249" sldId="381"/>
            <ac:inkMk id="10" creationId="{4BCDB04F-56EB-41FF-BB2F-02AEC87D1E53}"/>
          </ac:inkMkLst>
        </pc:inkChg>
        <pc:inkChg chg="add">
          <ac:chgData name="viswanath gopalakrishnan" userId="0291d92d5a8006f9" providerId="LiveId" clId="{ACA4FFA2-1397-4717-B39A-51F09E9DD9E8}" dt="2020-09-14T07:08:00.422" v="1816" actId="9405"/>
          <ac:inkMkLst>
            <pc:docMk/>
            <pc:sldMk cId="2739431249" sldId="381"/>
            <ac:inkMk id="11" creationId="{A46D063C-9454-4D87-BD8F-2253A50392BF}"/>
          </ac:inkMkLst>
        </pc:inkChg>
        <pc:inkChg chg="add">
          <ac:chgData name="viswanath gopalakrishnan" userId="0291d92d5a8006f9" providerId="LiveId" clId="{ACA4FFA2-1397-4717-B39A-51F09E9DD9E8}" dt="2020-09-14T07:08:00.759" v="1817" actId="9405"/>
          <ac:inkMkLst>
            <pc:docMk/>
            <pc:sldMk cId="2739431249" sldId="381"/>
            <ac:inkMk id="12" creationId="{E193DF0D-B393-4A48-8A06-8B58B737C567}"/>
          </ac:inkMkLst>
        </pc:inkChg>
        <pc:inkChg chg="add mod">
          <ac:chgData name="viswanath gopalakrishnan" userId="0291d92d5a8006f9" providerId="LiveId" clId="{ACA4FFA2-1397-4717-B39A-51F09E9DD9E8}" dt="2020-09-14T07:08:43.466" v="1828"/>
          <ac:inkMkLst>
            <pc:docMk/>
            <pc:sldMk cId="2739431249" sldId="381"/>
            <ac:inkMk id="13" creationId="{776802F1-F733-4FDC-8CDF-8C80A6164EA8}"/>
          </ac:inkMkLst>
        </pc:inkChg>
        <pc:inkChg chg="add">
          <ac:chgData name="viswanath gopalakrishnan" userId="0291d92d5a8006f9" providerId="LiveId" clId="{ACA4FFA2-1397-4717-B39A-51F09E9DD9E8}" dt="2020-09-14T07:08:36.942" v="1819" actId="9405"/>
          <ac:inkMkLst>
            <pc:docMk/>
            <pc:sldMk cId="2739431249" sldId="381"/>
            <ac:inkMk id="14" creationId="{4175A2FB-1B65-4D2C-AC2F-6FB3508B9876}"/>
          </ac:inkMkLst>
        </pc:inkChg>
        <pc:inkChg chg="add mod">
          <ac:chgData name="viswanath gopalakrishnan" userId="0291d92d5a8006f9" providerId="LiveId" clId="{ACA4FFA2-1397-4717-B39A-51F09E9DD9E8}" dt="2020-09-14T07:08:43.466" v="1828"/>
          <ac:inkMkLst>
            <pc:docMk/>
            <pc:sldMk cId="2739431249" sldId="381"/>
            <ac:inkMk id="15" creationId="{4E726919-C615-47C9-AB0D-AB900CB66716}"/>
          </ac:inkMkLst>
        </pc:inkChg>
        <pc:inkChg chg="add mod">
          <ac:chgData name="viswanath gopalakrishnan" userId="0291d92d5a8006f9" providerId="LiveId" clId="{ACA4FFA2-1397-4717-B39A-51F09E9DD9E8}" dt="2020-09-14T07:08:43.466" v="1828"/>
          <ac:inkMkLst>
            <pc:docMk/>
            <pc:sldMk cId="2739431249" sldId="381"/>
            <ac:inkMk id="16" creationId="{3DB1A606-D722-4C17-A3D3-E49E0DC63E1C}"/>
          </ac:inkMkLst>
        </pc:inkChg>
        <pc:inkChg chg="add mod">
          <ac:chgData name="viswanath gopalakrishnan" userId="0291d92d5a8006f9" providerId="LiveId" clId="{ACA4FFA2-1397-4717-B39A-51F09E9DD9E8}" dt="2020-09-14T07:08:43.466" v="1828"/>
          <ac:inkMkLst>
            <pc:docMk/>
            <pc:sldMk cId="2739431249" sldId="381"/>
            <ac:inkMk id="17" creationId="{EAD8C81D-5EB1-4F67-BE2F-0912BF18F1AE}"/>
          </ac:inkMkLst>
        </pc:inkChg>
        <pc:inkChg chg="add mod">
          <ac:chgData name="viswanath gopalakrishnan" userId="0291d92d5a8006f9" providerId="LiveId" clId="{ACA4FFA2-1397-4717-B39A-51F09E9DD9E8}" dt="2020-09-14T07:09:23.364" v="1855"/>
          <ac:inkMkLst>
            <pc:docMk/>
            <pc:sldMk cId="2739431249" sldId="381"/>
            <ac:inkMk id="18" creationId="{D4375600-A16A-45D9-A74D-000ED49ECDA9}"/>
          </ac:inkMkLst>
        </pc:inkChg>
        <pc:inkChg chg="add mod">
          <ac:chgData name="viswanath gopalakrishnan" userId="0291d92d5a8006f9" providerId="LiveId" clId="{ACA4FFA2-1397-4717-B39A-51F09E9DD9E8}" dt="2020-09-14T07:09:23.364" v="1855"/>
          <ac:inkMkLst>
            <pc:docMk/>
            <pc:sldMk cId="2739431249" sldId="381"/>
            <ac:inkMk id="19" creationId="{FA727AD6-5F13-4F91-9C21-FD4A174CE114}"/>
          </ac:inkMkLst>
        </pc:inkChg>
        <pc:inkChg chg="add mod">
          <ac:chgData name="viswanath gopalakrishnan" userId="0291d92d5a8006f9" providerId="LiveId" clId="{ACA4FFA2-1397-4717-B39A-51F09E9DD9E8}" dt="2020-09-14T07:09:23.364" v="1855"/>
          <ac:inkMkLst>
            <pc:docMk/>
            <pc:sldMk cId="2739431249" sldId="381"/>
            <ac:inkMk id="20" creationId="{182071A7-149C-47D0-A6A4-77D491B1C346}"/>
          </ac:inkMkLst>
        </pc:inkChg>
        <pc:inkChg chg="add mod">
          <ac:chgData name="viswanath gopalakrishnan" userId="0291d92d5a8006f9" providerId="LiveId" clId="{ACA4FFA2-1397-4717-B39A-51F09E9DD9E8}" dt="2020-09-14T07:09:23.364" v="1855"/>
          <ac:inkMkLst>
            <pc:docMk/>
            <pc:sldMk cId="2739431249" sldId="381"/>
            <ac:inkMk id="21" creationId="{8B87C3B2-C345-452B-B496-7C56F81ADBC3}"/>
          </ac:inkMkLst>
        </pc:inkChg>
        <pc:inkChg chg="add mod">
          <ac:chgData name="viswanath gopalakrishnan" userId="0291d92d5a8006f9" providerId="LiveId" clId="{ACA4FFA2-1397-4717-B39A-51F09E9DD9E8}" dt="2020-09-14T07:09:23.364" v="1855"/>
          <ac:inkMkLst>
            <pc:docMk/>
            <pc:sldMk cId="2739431249" sldId="381"/>
            <ac:inkMk id="22" creationId="{7E5DA094-E730-4ECE-B7F8-287FE0BFE129}"/>
          </ac:inkMkLst>
        </pc:inkChg>
        <pc:inkChg chg="add">
          <ac:chgData name="viswanath gopalakrishnan" userId="0291d92d5a8006f9" providerId="LiveId" clId="{ACA4FFA2-1397-4717-B39A-51F09E9DD9E8}" dt="2020-09-14T07:08:43.876" v="1829" actId="9405"/>
          <ac:inkMkLst>
            <pc:docMk/>
            <pc:sldMk cId="2739431249" sldId="381"/>
            <ac:inkMk id="26" creationId="{9AAAE260-29DE-46AE-B31E-8A2F8BA17989}"/>
          </ac:inkMkLst>
        </pc:inkChg>
        <pc:inkChg chg="add">
          <ac:chgData name="viswanath gopalakrishnan" userId="0291d92d5a8006f9" providerId="LiveId" clId="{ACA4FFA2-1397-4717-B39A-51F09E9DD9E8}" dt="2020-09-14T07:08:44.275" v="1830" actId="9405"/>
          <ac:inkMkLst>
            <pc:docMk/>
            <pc:sldMk cId="2739431249" sldId="381"/>
            <ac:inkMk id="27" creationId="{B21ABA8F-6A23-4D2A-BB3C-366839F155D6}"/>
          </ac:inkMkLst>
        </pc:inkChg>
        <pc:inkChg chg="add">
          <ac:chgData name="viswanath gopalakrishnan" userId="0291d92d5a8006f9" providerId="LiveId" clId="{ACA4FFA2-1397-4717-B39A-51F09E9DD9E8}" dt="2020-09-14T07:08:44.626" v="1831" actId="9405"/>
          <ac:inkMkLst>
            <pc:docMk/>
            <pc:sldMk cId="2739431249" sldId="381"/>
            <ac:inkMk id="28" creationId="{4E9DC418-403E-411F-A808-2B59DD673865}"/>
          </ac:inkMkLst>
        </pc:inkChg>
        <pc:inkChg chg="add">
          <ac:chgData name="viswanath gopalakrishnan" userId="0291d92d5a8006f9" providerId="LiveId" clId="{ACA4FFA2-1397-4717-B39A-51F09E9DD9E8}" dt="2020-09-14T07:08:45.026" v="1832" actId="9405"/>
          <ac:inkMkLst>
            <pc:docMk/>
            <pc:sldMk cId="2739431249" sldId="381"/>
            <ac:inkMk id="29" creationId="{FBE3BB7A-34B4-4F9E-91C7-343355453A82}"/>
          </ac:inkMkLst>
        </pc:inkChg>
        <pc:inkChg chg="add">
          <ac:chgData name="viswanath gopalakrishnan" userId="0291d92d5a8006f9" providerId="LiveId" clId="{ACA4FFA2-1397-4717-B39A-51F09E9DD9E8}" dt="2020-09-14T07:08:50.643" v="1833" actId="9405"/>
          <ac:inkMkLst>
            <pc:docMk/>
            <pc:sldMk cId="2739431249" sldId="381"/>
            <ac:inkMk id="30" creationId="{DEDD4352-E64D-4023-A080-AE0B5C153E7E}"/>
          </ac:inkMkLst>
        </pc:inkChg>
        <pc:inkChg chg="add mod">
          <ac:chgData name="viswanath gopalakrishnan" userId="0291d92d5a8006f9" providerId="LiveId" clId="{ACA4FFA2-1397-4717-B39A-51F09E9DD9E8}" dt="2020-09-14T07:08:53.200" v="1836"/>
          <ac:inkMkLst>
            <pc:docMk/>
            <pc:sldMk cId="2739431249" sldId="381"/>
            <ac:inkMk id="31" creationId="{A00CEDAC-D792-4D42-BBA5-A2C09F051421}"/>
          </ac:inkMkLst>
        </pc:inkChg>
        <pc:inkChg chg="add mod">
          <ac:chgData name="viswanath gopalakrishnan" userId="0291d92d5a8006f9" providerId="LiveId" clId="{ACA4FFA2-1397-4717-B39A-51F09E9DD9E8}" dt="2020-09-14T07:08:53.200" v="1836"/>
          <ac:inkMkLst>
            <pc:docMk/>
            <pc:sldMk cId="2739431249" sldId="381"/>
            <ac:inkMk id="32" creationId="{F3686840-4875-4A78-B499-E6CB827A5708}"/>
          </ac:inkMkLst>
        </pc:inkChg>
        <pc:inkChg chg="add mod">
          <ac:chgData name="viswanath gopalakrishnan" userId="0291d92d5a8006f9" providerId="LiveId" clId="{ACA4FFA2-1397-4717-B39A-51F09E9DD9E8}" dt="2020-09-14T07:08:59.123" v="1842"/>
          <ac:inkMkLst>
            <pc:docMk/>
            <pc:sldMk cId="2739431249" sldId="381"/>
            <ac:inkMk id="34" creationId="{1EA64F56-866A-443B-B447-25558EF78EA8}"/>
          </ac:inkMkLst>
        </pc:inkChg>
        <pc:inkChg chg="add mod">
          <ac:chgData name="viswanath gopalakrishnan" userId="0291d92d5a8006f9" providerId="LiveId" clId="{ACA4FFA2-1397-4717-B39A-51F09E9DD9E8}" dt="2020-09-14T07:08:59.123" v="1842"/>
          <ac:inkMkLst>
            <pc:docMk/>
            <pc:sldMk cId="2739431249" sldId="381"/>
            <ac:inkMk id="35" creationId="{0A1E02B0-8C2A-4EAA-8465-D350C7DDE863}"/>
          </ac:inkMkLst>
        </pc:inkChg>
        <pc:inkChg chg="add mod">
          <ac:chgData name="viswanath gopalakrishnan" userId="0291d92d5a8006f9" providerId="LiveId" clId="{ACA4FFA2-1397-4717-B39A-51F09E9DD9E8}" dt="2020-09-14T07:08:59.123" v="1842"/>
          <ac:inkMkLst>
            <pc:docMk/>
            <pc:sldMk cId="2739431249" sldId="381"/>
            <ac:inkMk id="36" creationId="{D84ACAAF-7994-4C4C-A495-8AA9B973B370}"/>
          </ac:inkMkLst>
        </pc:inkChg>
        <pc:inkChg chg="add mod">
          <ac:chgData name="viswanath gopalakrishnan" userId="0291d92d5a8006f9" providerId="LiveId" clId="{ACA4FFA2-1397-4717-B39A-51F09E9DD9E8}" dt="2020-09-14T07:08:59.123" v="1842"/>
          <ac:inkMkLst>
            <pc:docMk/>
            <pc:sldMk cId="2739431249" sldId="381"/>
            <ac:inkMk id="37" creationId="{833A4E0F-AA8C-4A74-9597-16897037961D}"/>
          </ac:inkMkLst>
        </pc:inkChg>
        <pc:inkChg chg="add">
          <ac:chgData name="viswanath gopalakrishnan" userId="0291d92d5a8006f9" providerId="LiveId" clId="{ACA4FFA2-1397-4717-B39A-51F09E9DD9E8}" dt="2020-09-14T07:08:58.477" v="1841" actId="9405"/>
          <ac:inkMkLst>
            <pc:docMk/>
            <pc:sldMk cId="2739431249" sldId="381"/>
            <ac:inkMk id="38" creationId="{5426AA26-38DC-4870-AC8F-62571E9AA097}"/>
          </ac:inkMkLst>
        </pc:inkChg>
        <pc:inkChg chg="add mod">
          <ac:chgData name="viswanath gopalakrishnan" userId="0291d92d5a8006f9" providerId="LiveId" clId="{ACA4FFA2-1397-4717-B39A-51F09E9DD9E8}" dt="2020-09-14T07:09:16.636" v="1845"/>
          <ac:inkMkLst>
            <pc:docMk/>
            <pc:sldMk cId="2739431249" sldId="381"/>
            <ac:inkMk id="40" creationId="{11521182-1630-433D-A3A7-E2FB7D994203}"/>
          </ac:inkMkLst>
        </pc:inkChg>
        <pc:inkChg chg="add mod">
          <ac:chgData name="viswanath gopalakrishnan" userId="0291d92d5a8006f9" providerId="LiveId" clId="{ACA4FFA2-1397-4717-B39A-51F09E9DD9E8}" dt="2020-09-14T07:09:16.636" v="1845"/>
          <ac:inkMkLst>
            <pc:docMk/>
            <pc:sldMk cId="2739431249" sldId="381"/>
            <ac:inkMk id="41" creationId="{5B24C4A8-17C1-4D32-8A27-E544B263AFA0}"/>
          </ac:inkMkLst>
        </pc:inkChg>
        <pc:inkChg chg="add mod">
          <ac:chgData name="viswanath gopalakrishnan" userId="0291d92d5a8006f9" providerId="LiveId" clId="{ACA4FFA2-1397-4717-B39A-51F09E9DD9E8}" dt="2020-09-14T07:09:23.364" v="1855"/>
          <ac:inkMkLst>
            <pc:docMk/>
            <pc:sldMk cId="2739431249" sldId="381"/>
            <ac:inkMk id="43" creationId="{0F3054AB-2658-46B2-8FB5-FF089F23BFF0}"/>
          </ac:inkMkLst>
        </pc:inkChg>
        <pc:inkChg chg="add mod">
          <ac:chgData name="viswanath gopalakrishnan" userId="0291d92d5a8006f9" providerId="LiveId" clId="{ACA4FFA2-1397-4717-B39A-51F09E9DD9E8}" dt="2020-09-14T07:09:23.364" v="1855"/>
          <ac:inkMkLst>
            <pc:docMk/>
            <pc:sldMk cId="2739431249" sldId="381"/>
            <ac:inkMk id="44" creationId="{C613E192-9EF7-4CF6-A37B-7028C06D2CAD}"/>
          </ac:inkMkLst>
        </pc:inkChg>
        <pc:inkChg chg="add mod">
          <ac:chgData name="viswanath gopalakrishnan" userId="0291d92d5a8006f9" providerId="LiveId" clId="{ACA4FFA2-1397-4717-B39A-51F09E9DD9E8}" dt="2020-09-14T07:09:23.364" v="1855"/>
          <ac:inkMkLst>
            <pc:docMk/>
            <pc:sldMk cId="2739431249" sldId="381"/>
            <ac:inkMk id="45" creationId="{42F2AE1D-CF13-49FF-8426-8C63E087A032}"/>
          </ac:inkMkLst>
        </pc:inkChg>
        <pc:inkChg chg="add mod">
          <ac:chgData name="viswanath gopalakrishnan" userId="0291d92d5a8006f9" providerId="LiveId" clId="{ACA4FFA2-1397-4717-B39A-51F09E9DD9E8}" dt="2020-09-14T07:09:23.364" v="1855"/>
          <ac:inkMkLst>
            <pc:docMk/>
            <pc:sldMk cId="2739431249" sldId="381"/>
            <ac:inkMk id="46" creationId="{BD624C56-A43A-4B11-BBDF-F72EE78B6E93}"/>
          </ac:inkMkLst>
        </pc:inkChg>
        <pc:inkChg chg="add mod">
          <ac:chgData name="viswanath gopalakrishnan" userId="0291d92d5a8006f9" providerId="LiveId" clId="{ACA4FFA2-1397-4717-B39A-51F09E9DD9E8}" dt="2020-09-14T07:09:23.364" v="1855"/>
          <ac:inkMkLst>
            <pc:docMk/>
            <pc:sldMk cId="2739431249" sldId="381"/>
            <ac:inkMk id="47" creationId="{B420E547-B938-43C8-9DBB-4B8D8C4F9F59}"/>
          </ac:inkMkLst>
        </pc:inkChg>
        <pc:inkChg chg="add mod">
          <ac:chgData name="viswanath gopalakrishnan" userId="0291d92d5a8006f9" providerId="LiveId" clId="{ACA4FFA2-1397-4717-B39A-51F09E9DD9E8}" dt="2020-09-14T07:09:23.364" v="1855"/>
          <ac:inkMkLst>
            <pc:docMk/>
            <pc:sldMk cId="2739431249" sldId="381"/>
            <ac:inkMk id="49" creationId="{6A9BEDA4-4DC0-465E-BBC6-C68EBF9D7D1D}"/>
          </ac:inkMkLst>
        </pc:inkChg>
        <pc:inkChg chg="add mod">
          <ac:chgData name="viswanath gopalakrishnan" userId="0291d92d5a8006f9" providerId="LiveId" clId="{ACA4FFA2-1397-4717-B39A-51F09E9DD9E8}" dt="2020-09-14T07:09:23.364" v="1855"/>
          <ac:inkMkLst>
            <pc:docMk/>
            <pc:sldMk cId="2739431249" sldId="381"/>
            <ac:inkMk id="50" creationId="{A7E2E775-583F-4202-A26A-B10FCB937070}"/>
          </ac:inkMkLst>
        </pc:inkChg>
        <pc:inkChg chg="add mod">
          <ac:chgData name="viswanath gopalakrishnan" userId="0291d92d5a8006f9" providerId="LiveId" clId="{ACA4FFA2-1397-4717-B39A-51F09E9DD9E8}" dt="2020-09-14T07:09:23.364" v="1855"/>
          <ac:inkMkLst>
            <pc:docMk/>
            <pc:sldMk cId="2739431249" sldId="381"/>
            <ac:inkMk id="51" creationId="{233A5015-6238-48F8-AED0-71D467F0A164}"/>
          </ac:inkMkLst>
        </pc:inkChg>
      </pc:sldChg>
      <pc:sldChg chg="addSp delSp modSp add mod ord">
        <pc:chgData name="viswanath gopalakrishnan" userId="0291d92d5a8006f9" providerId="LiveId" clId="{ACA4FFA2-1397-4717-B39A-51F09E9DD9E8}" dt="2020-09-08T05:46:13.956" v="62" actId="1076"/>
        <pc:sldMkLst>
          <pc:docMk/>
          <pc:sldMk cId="3183363513" sldId="382"/>
        </pc:sldMkLst>
        <pc:spChg chg="mod">
          <ac:chgData name="viswanath gopalakrishnan" userId="0291d92d5a8006f9" providerId="LiveId" clId="{ACA4FFA2-1397-4717-B39A-51F09E9DD9E8}" dt="2020-09-08T05:38:58.315" v="30" actId="20577"/>
          <ac:spMkLst>
            <pc:docMk/>
            <pc:sldMk cId="3183363513" sldId="382"/>
            <ac:spMk id="2" creationId="{B1294D20-5533-481C-A381-BD921BBDA10F}"/>
          </ac:spMkLst>
        </pc:spChg>
        <pc:spChg chg="del">
          <ac:chgData name="viswanath gopalakrishnan" userId="0291d92d5a8006f9" providerId="LiveId" clId="{ACA4FFA2-1397-4717-B39A-51F09E9DD9E8}" dt="2020-09-08T05:39:17.458" v="33" actId="478"/>
          <ac:spMkLst>
            <pc:docMk/>
            <pc:sldMk cId="3183363513" sldId="382"/>
            <ac:spMk id="4" creationId="{869CE972-74AC-49DE-A38D-6D05542D843F}"/>
          </ac:spMkLst>
        </pc:spChg>
        <pc:spChg chg="add mod">
          <ac:chgData name="viswanath gopalakrishnan" userId="0291d92d5a8006f9" providerId="LiveId" clId="{ACA4FFA2-1397-4717-B39A-51F09E9DD9E8}" dt="2020-09-08T05:42:52.128" v="58" actId="1076"/>
          <ac:spMkLst>
            <pc:docMk/>
            <pc:sldMk cId="3183363513" sldId="382"/>
            <ac:spMk id="5" creationId="{FDD03FB5-A665-4F9B-8C08-6438A9AB33A8}"/>
          </ac:spMkLst>
        </pc:spChg>
        <pc:spChg chg="del">
          <ac:chgData name="viswanath gopalakrishnan" userId="0291d92d5a8006f9" providerId="LiveId" clId="{ACA4FFA2-1397-4717-B39A-51F09E9DD9E8}" dt="2020-09-08T05:39:17.458" v="33" actId="478"/>
          <ac:spMkLst>
            <pc:docMk/>
            <pc:sldMk cId="3183363513" sldId="382"/>
            <ac:spMk id="7" creationId="{04073B46-F5A3-49AA-BEC6-68080101439F}"/>
          </ac:spMkLst>
        </pc:spChg>
        <pc:spChg chg="del mod">
          <ac:chgData name="viswanath gopalakrishnan" userId="0291d92d5a8006f9" providerId="LiveId" clId="{ACA4FFA2-1397-4717-B39A-51F09E9DD9E8}" dt="2020-09-08T05:39:17.458" v="33" actId="478"/>
          <ac:spMkLst>
            <pc:docMk/>
            <pc:sldMk cId="3183363513" sldId="382"/>
            <ac:spMk id="8" creationId="{9E48B582-2731-4CE5-B23C-69670BE324F3}"/>
          </ac:spMkLst>
        </pc:spChg>
        <pc:spChg chg="del">
          <ac:chgData name="viswanath gopalakrishnan" userId="0291d92d5a8006f9" providerId="LiveId" clId="{ACA4FFA2-1397-4717-B39A-51F09E9DD9E8}" dt="2020-09-08T05:39:17.458" v="33" actId="478"/>
          <ac:spMkLst>
            <pc:docMk/>
            <pc:sldMk cId="3183363513" sldId="382"/>
            <ac:spMk id="10" creationId="{97BA074B-A0D3-4A98-AF16-1283B50C1A66}"/>
          </ac:spMkLst>
        </pc:spChg>
        <pc:spChg chg="del">
          <ac:chgData name="viswanath gopalakrishnan" userId="0291d92d5a8006f9" providerId="LiveId" clId="{ACA4FFA2-1397-4717-B39A-51F09E9DD9E8}" dt="2020-09-08T05:39:17.458" v="33" actId="478"/>
          <ac:spMkLst>
            <pc:docMk/>
            <pc:sldMk cId="3183363513" sldId="382"/>
            <ac:spMk id="11" creationId="{39B8D9B4-3358-4CD0-A579-490D36DFADE2}"/>
          </ac:spMkLst>
        </pc:spChg>
        <pc:spChg chg="del">
          <ac:chgData name="viswanath gopalakrishnan" userId="0291d92d5a8006f9" providerId="LiveId" clId="{ACA4FFA2-1397-4717-B39A-51F09E9DD9E8}" dt="2020-09-08T05:39:17.458" v="33" actId="478"/>
          <ac:spMkLst>
            <pc:docMk/>
            <pc:sldMk cId="3183363513" sldId="382"/>
            <ac:spMk id="12" creationId="{3A9F2C5F-4BAD-42B3-8854-049734A1A1EB}"/>
          </ac:spMkLst>
        </pc:spChg>
        <pc:spChg chg="del">
          <ac:chgData name="viswanath gopalakrishnan" userId="0291d92d5a8006f9" providerId="LiveId" clId="{ACA4FFA2-1397-4717-B39A-51F09E9DD9E8}" dt="2020-09-08T05:39:17.458" v="33" actId="478"/>
          <ac:spMkLst>
            <pc:docMk/>
            <pc:sldMk cId="3183363513" sldId="382"/>
            <ac:spMk id="13" creationId="{8C685615-A0F3-4D8D-907B-DBE460035375}"/>
          </ac:spMkLst>
        </pc:spChg>
        <pc:spChg chg="del">
          <ac:chgData name="viswanath gopalakrishnan" userId="0291d92d5a8006f9" providerId="LiveId" clId="{ACA4FFA2-1397-4717-B39A-51F09E9DD9E8}" dt="2020-09-08T05:39:17.458" v="33" actId="478"/>
          <ac:spMkLst>
            <pc:docMk/>
            <pc:sldMk cId="3183363513" sldId="382"/>
            <ac:spMk id="14" creationId="{AD2CF5D0-1D97-4844-87A0-8E4438D90419}"/>
          </ac:spMkLst>
        </pc:spChg>
        <pc:spChg chg="del">
          <ac:chgData name="viswanath gopalakrishnan" userId="0291d92d5a8006f9" providerId="LiveId" clId="{ACA4FFA2-1397-4717-B39A-51F09E9DD9E8}" dt="2020-09-08T05:39:17.458" v="33" actId="478"/>
          <ac:spMkLst>
            <pc:docMk/>
            <pc:sldMk cId="3183363513" sldId="382"/>
            <ac:spMk id="15" creationId="{F034A12D-208C-46C4-B037-D1CEE35C7024}"/>
          </ac:spMkLst>
        </pc:spChg>
        <pc:picChg chg="add mod">
          <ac:chgData name="viswanath gopalakrishnan" userId="0291d92d5a8006f9" providerId="LiveId" clId="{ACA4FFA2-1397-4717-B39A-51F09E9DD9E8}" dt="2020-09-08T05:42:23.020" v="35" actId="1076"/>
          <ac:picMkLst>
            <pc:docMk/>
            <pc:sldMk cId="3183363513" sldId="382"/>
            <ac:picMk id="3" creationId="{005B04B4-C4DE-4330-A155-4710BF651276}"/>
          </ac:picMkLst>
        </pc:picChg>
        <pc:picChg chg="add mod">
          <ac:chgData name="viswanath gopalakrishnan" userId="0291d92d5a8006f9" providerId="LiveId" clId="{ACA4FFA2-1397-4717-B39A-51F09E9DD9E8}" dt="2020-09-08T05:45:22.234" v="60" actId="1076"/>
          <ac:picMkLst>
            <pc:docMk/>
            <pc:sldMk cId="3183363513" sldId="382"/>
            <ac:picMk id="6" creationId="{230C38A8-B439-4CBE-85E6-ADBEEA5B3A25}"/>
          </ac:picMkLst>
        </pc:picChg>
        <pc:picChg chg="add mod">
          <ac:chgData name="viswanath gopalakrishnan" userId="0291d92d5a8006f9" providerId="LiveId" clId="{ACA4FFA2-1397-4717-B39A-51F09E9DD9E8}" dt="2020-09-08T05:46:13.956" v="62" actId="1076"/>
          <ac:picMkLst>
            <pc:docMk/>
            <pc:sldMk cId="3183363513" sldId="382"/>
            <ac:picMk id="9" creationId="{6CD1732D-53A2-4926-83FD-F9370C478E91}"/>
          </ac:picMkLst>
        </pc:picChg>
      </pc:sldChg>
      <pc:sldChg chg="addSp delSp modSp add mod ord">
        <pc:chgData name="viswanath gopalakrishnan" userId="0291d92d5a8006f9" providerId="LiveId" clId="{ACA4FFA2-1397-4717-B39A-51F09E9DD9E8}" dt="2020-09-14T04:57:41.213" v="1753" actId="1076"/>
        <pc:sldMkLst>
          <pc:docMk/>
          <pc:sldMk cId="352365885" sldId="383"/>
        </pc:sldMkLst>
        <pc:spChg chg="mod">
          <ac:chgData name="viswanath gopalakrishnan" userId="0291d92d5a8006f9" providerId="LiveId" clId="{ACA4FFA2-1397-4717-B39A-51F09E9DD9E8}" dt="2020-09-13T16:07:56.542" v="1153" actId="20577"/>
          <ac:spMkLst>
            <pc:docMk/>
            <pc:sldMk cId="352365885" sldId="383"/>
            <ac:spMk id="3" creationId="{D1C525E6-6CCA-4CC3-9B93-9F73E6C6A79D}"/>
          </ac:spMkLst>
        </pc:spChg>
        <pc:spChg chg="add mod">
          <ac:chgData name="viswanath gopalakrishnan" userId="0291d92d5a8006f9" providerId="LiveId" clId="{ACA4FFA2-1397-4717-B39A-51F09E9DD9E8}" dt="2020-09-14T04:57:31.931" v="1750" actId="1076"/>
          <ac:spMkLst>
            <pc:docMk/>
            <pc:sldMk cId="352365885" sldId="383"/>
            <ac:spMk id="14" creationId="{304FFE9D-FCFD-480A-82DF-9502EB2180BD}"/>
          </ac:spMkLst>
        </pc:spChg>
        <pc:spChg chg="add mod">
          <ac:chgData name="viswanath gopalakrishnan" userId="0291d92d5a8006f9" providerId="LiveId" clId="{ACA4FFA2-1397-4717-B39A-51F09E9DD9E8}" dt="2020-09-14T04:57:41.213" v="1753" actId="1076"/>
          <ac:spMkLst>
            <pc:docMk/>
            <pc:sldMk cId="352365885" sldId="383"/>
            <ac:spMk id="17" creationId="{C17D8872-E1C5-4F85-A0EF-21544221C90F}"/>
          </ac:spMkLst>
        </pc:spChg>
        <pc:spChg chg="add mod">
          <ac:chgData name="viswanath gopalakrishnan" userId="0291d92d5a8006f9" providerId="LiveId" clId="{ACA4FFA2-1397-4717-B39A-51F09E9DD9E8}" dt="2020-09-14T04:57:22.951" v="1749" actId="1076"/>
          <ac:spMkLst>
            <pc:docMk/>
            <pc:sldMk cId="352365885" sldId="383"/>
            <ac:spMk id="18" creationId="{B733B48F-9BB2-4550-8AAA-44B7BD3CD9C2}"/>
          </ac:spMkLst>
        </pc:spChg>
        <pc:picChg chg="add del mod">
          <ac:chgData name="viswanath gopalakrishnan" userId="0291d92d5a8006f9" providerId="LiveId" clId="{ACA4FFA2-1397-4717-B39A-51F09E9DD9E8}" dt="2020-09-14T04:57:18.776" v="1748" actId="478"/>
          <ac:picMkLst>
            <pc:docMk/>
            <pc:sldMk cId="352365885" sldId="383"/>
            <ac:picMk id="2" creationId="{13B9185C-C7FE-49BD-BDFD-C735A93458D2}"/>
          </ac:picMkLst>
        </pc:picChg>
        <pc:picChg chg="add del">
          <ac:chgData name="viswanath gopalakrishnan" userId="0291d92d5a8006f9" providerId="LiveId" clId="{ACA4FFA2-1397-4717-B39A-51F09E9DD9E8}" dt="2020-09-13T16:09:17.213" v="1157" actId="478"/>
          <ac:picMkLst>
            <pc:docMk/>
            <pc:sldMk cId="352365885" sldId="383"/>
            <ac:picMk id="4" creationId="{C54C5F46-9650-4C67-8DAE-AD2644C9C7C8}"/>
          </ac:picMkLst>
        </pc:picChg>
        <pc:picChg chg="add del mod">
          <ac:chgData name="viswanath gopalakrishnan" userId="0291d92d5a8006f9" providerId="LiveId" clId="{ACA4FFA2-1397-4717-B39A-51F09E9DD9E8}" dt="2020-09-14T04:57:18.776" v="1748" actId="478"/>
          <ac:picMkLst>
            <pc:docMk/>
            <pc:sldMk cId="352365885" sldId="383"/>
            <ac:picMk id="5" creationId="{4B5A970D-CF86-4755-8C93-DAE35777D6BD}"/>
          </ac:picMkLst>
        </pc:picChg>
        <pc:picChg chg="add del mod">
          <ac:chgData name="viswanath gopalakrishnan" userId="0291d92d5a8006f9" providerId="LiveId" clId="{ACA4FFA2-1397-4717-B39A-51F09E9DD9E8}" dt="2020-09-14T04:57:18.776" v="1748" actId="478"/>
          <ac:picMkLst>
            <pc:docMk/>
            <pc:sldMk cId="352365885" sldId="383"/>
            <ac:picMk id="6" creationId="{D57AC6B4-303F-4C9F-B90E-F62EF0A4C233}"/>
          </ac:picMkLst>
        </pc:picChg>
        <pc:picChg chg="add del">
          <ac:chgData name="viswanath gopalakrishnan" userId="0291d92d5a8006f9" providerId="LiveId" clId="{ACA4FFA2-1397-4717-B39A-51F09E9DD9E8}" dt="2020-09-13T16:11:07.993" v="1163" actId="478"/>
          <ac:picMkLst>
            <pc:docMk/>
            <pc:sldMk cId="352365885" sldId="383"/>
            <ac:picMk id="7" creationId="{72734581-1CD2-4793-BC4B-439AADA97F70}"/>
          </ac:picMkLst>
        </pc:picChg>
        <pc:picChg chg="add del mod">
          <ac:chgData name="viswanath gopalakrishnan" userId="0291d92d5a8006f9" providerId="LiveId" clId="{ACA4FFA2-1397-4717-B39A-51F09E9DD9E8}" dt="2020-09-14T04:57:18.776" v="1748" actId="478"/>
          <ac:picMkLst>
            <pc:docMk/>
            <pc:sldMk cId="352365885" sldId="383"/>
            <ac:picMk id="8" creationId="{D3EE6C3C-3061-4183-BDDC-19E44442BEAB}"/>
          </ac:picMkLst>
        </pc:picChg>
        <pc:picChg chg="add del mod">
          <ac:chgData name="viswanath gopalakrishnan" userId="0291d92d5a8006f9" providerId="LiveId" clId="{ACA4FFA2-1397-4717-B39A-51F09E9DD9E8}" dt="2020-09-14T04:57:18.776" v="1748" actId="478"/>
          <ac:picMkLst>
            <pc:docMk/>
            <pc:sldMk cId="352365885" sldId="383"/>
            <ac:picMk id="9" creationId="{1575772C-8E29-4A08-9FA6-18AA3F8BDDB0}"/>
          </ac:picMkLst>
        </pc:picChg>
        <pc:picChg chg="add del">
          <ac:chgData name="viswanath gopalakrishnan" userId="0291d92d5a8006f9" providerId="LiveId" clId="{ACA4FFA2-1397-4717-B39A-51F09E9DD9E8}" dt="2020-09-13T16:13:21.702" v="1171" actId="478"/>
          <ac:picMkLst>
            <pc:docMk/>
            <pc:sldMk cId="352365885" sldId="383"/>
            <ac:picMk id="10" creationId="{916BA7A6-3980-44BB-A49F-4E7337397E12}"/>
          </ac:picMkLst>
        </pc:picChg>
        <pc:picChg chg="add del mod">
          <ac:chgData name="viswanath gopalakrishnan" userId="0291d92d5a8006f9" providerId="LiveId" clId="{ACA4FFA2-1397-4717-B39A-51F09E9DD9E8}" dt="2020-09-14T04:57:18.776" v="1748" actId="478"/>
          <ac:picMkLst>
            <pc:docMk/>
            <pc:sldMk cId="352365885" sldId="383"/>
            <ac:picMk id="11" creationId="{76E13DB3-B807-495F-9245-E19E7453D506}"/>
          </ac:picMkLst>
        </pc:picChg>
        <pc:picChg chg="add del">
          <ac:chgData name="viswanath gopalakrishnan" userId="0291d92d5a8006f9" providerId="LiveId" clId="{ACA4FFA2-1397-4717-B39A-51F09E9DD9E8}" dt="2020-09-13T16:14:42.210" v="1175" actId="478"/>
          <ac:picMkLst>
            <pc:docMk/>
            <pc:sldMk cId="352365885" sldId="383"/>
            <ac:picMk id="12" creationId="{98582A9C-3FF7-44AC-BA82-EC784B1965FA}"/>
          </ac:picMkLst>
        </pc:picChg>
        <pc:picChg chg="add del mod">
          <ac:chgData name="viswanath gopalakrishnan" userId="0291d92d5a8006f9" providerId="LiveId" clId="{ACA4FFA2-1397-4717-B39A-51F09E9DD9E8}" dt="2020-09-14T04:57:18.776" v="1748" actId="478"/>
          <ac:picMkLst>
            <pc:docMk/>
            <pc:sldMk cId="352365885" sldId="383"/>
            <ac:picMk id="13" creationId="{ECC31ACE-2C8A-45AF-8A92-47C4B6540373}"/>
          </ac:picMkLst>
        </pc:picChg>
        <pc:picChg chg="add del">
          <ac:chgData name="viswanath gopalakrishnan" userId="0291d92d5a8006f9" providerId="LiveId" clId="{ACA4FFA2-1397-4717-B39A-51F09E9DD9E8}" dt="2020-09-13T16:18:03.404" v="1236" actId="478"/>
          <ac:picMkLst>
            <pc:docMk/>
            <pc:sldMk cId="352365885" sldId="383"/>
            <ac:picMk id="15" creationId="{4B954236-8F19-4E31-A347-B88DAEF18BCC}"/>
          </ac:picMkLst>
        </pc:picChg>
        <pc:picChg chg="add mod">
          <ac:chgData name="viswanath gopalakrishnan" userId="0291d92d5a8006f9" providerId="LiveId" clId="{ACA4FFA2-1397-4717-B39A-51F09E9DD9E8}" dt="2020-09-14T04:57:31.931" v="1750" actId="1076"/>
          <ac:picMkLst>
            <pc:docMk/>
            <pc:sldMk cId="352365885" sldId="383"/>
            <ac:picMk id="16" creationId="{A4E1F505-33B1-4E2B-AB9B-318D781DA582}"/>
          </ac:picMkLst>
        </pc:picChg>
      </pc:sldChg>
      <pc:sldChg chg="addSp delSp modSp add mod ord modAnim">
        <pc:chgData name="viswanath gopalakrishnan" userId="0291d92d5a8006f9" providerId="LiveId" clId="{ACA4FFA2-1397-4717-B39A-51F09E9DD9E8}" dt="2020-09-15T07:21:02.324" v="1874" actId="1076"/>
        <pc:sldMkLst>
          <pc:docMk/>
          <pc:sldMk cId="4132777561" sldId="384"/>
        </pc:sldMkLst>
        <pc:spChg chg="mod">
          <ac:chgData name="viswanath gopalakrishnan" userId="0291d92d5a8006f9" providerId="LiveId" clId="{ACA4FFA2-1397-4717-B39A-51F09E9DD9E8}" dt="2020-09-11T15:30:05.800" v="748" actId="14100"/>
          <ac:spMkLst>
            <pc:docMk/>
            <pc:sldMk cId="4132777561" sldId="384"/>
            <ac:spMk id="3" creationId="{D1C525E6-6CCA-4CC3-9B93-9F73E6C6A79D}"/>
          </ac:spMkLst>
        </pc:spChg>
        <pc:spChg chg="add del mod">
          <ac:chgData name="viswanath gopalakrishnan" userId="0291d92d5a8006f9" providerId="LiveId" clId="{ACA4FFA2-1397-4717-B39A-51F09E9DD9E8}" dt="2020-09-11T14:15:24.232" v="370" actId="478"/>
          <ac:spMkLst>
            <pc:docMk/>
            <pc:sldMk cId="4132777561" sldId="384"/>
            <ac:spMk id="4" creationId="{EC49C6C6-D264-4D0D-8561-57E980759E39}"/>
          </ac:spMkLst>
        </pc:spChg>
        <pc:spChg chg="add mod">
          <ac:chgData name="viswanath gopalakrishnan" userId="0291d92d5a8006f9" providerId="LiveId" clId="{ACA4FFA2-1397-4717-B39A-51F09E9DD9E8}" dt="2020-09-11T14:21:03.899" v="396" actId="207"/>
          <ac:spMkLst>
            <pc:docMk/>
            <pc:sldMk cId="4132777561" sldId="384"/>
            <ac:spMk id="6" creationId="{3F90CD88-236D-4F85-8892-815CDB0D718D}"/>
          </ac:spMkLst>
        </pc:spChg>
        <pc:spChg chg="add mod">
          <ac:chgData name="viswanath gopalakrishnan" userId="0291d92d5a8006f9" providerId="LiveId" clId="{ACA4FFA2-1397-4717-B39A-51F09E9DD9E8}" dt="2020-09-11T14:32:52.634" v="418" actId="1076"/>
          <ac:spMkLst>
            <pc:docMk/>
            <pc:sldMk cId="4132777561" sldId="384"/>
            <ac:spMk id="14" creationId="{A7BDBDFD-8A66-4E63-AC78-417C9650DDDE}"/>
          </ac:spMkLst>
        </pc:spChg>
        <pc:spChg chg="add del">
          <ac:chgData name="viswanath gopalakrishnan" userId="0291d92d5a8006f9" providerId="LiveId" clId="{ACA4FFA2-1397-4717-B39A-51F09E9DD9E8}" dt="2020-09-11T14:48:32.143" v="441" actId="478"/>
          <ac:spMkLst>
            <pc:docMk/>
            <pc:sldMk cId="4132777561" sldId="384"/>
            <ac:spMk id="18" creationId="{E224CEC4-B808-4649-BD84-448A9A438126}"/>
          </ac:spMkLst>
        </pc:spChg>
        <pc:spChg chg="add mod">
          <ac:chgData name="viswanath gopalakrishnan" userId="0291d92d5a8006f9" providerId="LiveId" clId="{ACA4FFA2-1397-4717-B39A-51F09E9DD9E8}" dt="2020-09-14T04:59:06.814" v="1762" actId="1076"/>
          <ac:spMkLst>
            <pc:docMk/>
            <pc:sldMk cId="4132777561" sldId="384"/>
            <ac:spMk id="19" creationId="{D3482346-C932-4C27-896D-FBABB52653E3}"/>
          </ac:spMkLst>
        </pc:spChg>
        <pc:spChg chg="add mod">
          <ac:chgData name="viswanath gopalakrishnan" userId="0291d92d5a8006f9" providerId="LiveId" clId="{ACA4FFA2-1397-4717-B39A-51F09E9DD9E8}" dt="2020-09-11T15:14:15.321" v="719" actId="1076"/>
          <ac:spMkLst>
            <pc:docMk/>
            <pc:sldMk cId="4132777561" sldId="384"/>
            <ac:spMk id="20" creationId="{A123206B-A51A-4C7B-9370-18FE2CF49645}"/>
          </ac:spMkLst>
        </pc:spChg>
        <pc:spChg chg="add del">
          <ac:chgData name="viswanath gopalakrishnan" userId="0291d92d5a8006f9" providerId="LiveId" clId="{ACA4FFA2-1397-4717-B39A-51F09E9DD9E8}" dt="2020-09-11T14:57:21.072" v="580" actId="478"/>
          <ac:spMkLst>
            <pc:docMk/>
            <pc:sldMk cId="4132777561" sldId="384"/>
            <ac:spMk id="21" creationId="{20B35F3B-A819-4C50-98C3-A9EA04ED5A91}"/>
          </ac:spMkLst>
        </pc:spChg>
        <pc:spChg chg="add mod">
          <ac:chgData name="viswanath gopalakrishnan" userId="0291d92d5a8006f9" providerId="LiveId" clId="{ACA4FFA2-1397-4717-B39A-51F09E9DD9E8}" dt="2020-09-11T15:06:35.467" v="593" actId="1076"/>
          <ac:spMkLst>
            <pc:docMk/>
            <pc:sldMk cId="4132777561" sldId="384"/>
            <ac:spMk id="26" creationId="{DDAD1C09-9074-4568-9D05-A346FA4769D6}"/>
          </ac:spMkLst>
        </pc:spChg>
        <pc:spChg chg="add mod">
          <ac:chgData name="viswanath gopalakrishnan" userId="0291d92d5a8006f9" providerId="LiveId" clId="{ACA4FFA2-1397-4717-B39A-51F09E9DD9E8}" dt="2020-09-14T05:20:12.359" v="1798" actId="1076"/>
          <ac:spMkLst>
            <pc:docMk/>
            <pc:sldMk cId="4132777561" sldId="384"/>
            <ac:spMk id="27" creationId="{062B14D8-B971-494E-B20B-6F2A319B6C5B}"/>
          </ac:spMkLst>
        </pc:spChg>
        <pc:spChg chg="add del">
          <ac:chgData name="viswanath gopalakrishnan" userId="0291d92d5a8006f9" providerId="LiveId" clId="{ACA4FFA2-1397-4717-B39A-51F09E9DD9E8}" dt="2020-09-11T15:07:44.873" v="612" actId="478"/>
          <ac:spMkLst>
            <pc:docMk/>
            <pc:sldMk cId="4132777561" sldId="384"/>
            <ac:spMk id="36" creationId="{014235CE-51B2-43A2-9F34-07D3C9646B3A}"/>
          </ac:spMkLst>
        </pc:spChg>
        <pc:spChg chg="add mod ord">
          <ac:chgData name="viswanath gopalakrishnan" userId="0291d92d5a8006f9" providerId="LiveId" clId="{ACA4FFA2-1397-4717-B39A-51F09E9DD9E8}" dt="2020-09-11T15:15:07.299" v="726" actId="688"/>
          <ac:spMkLst>
            <pc:docMk/>
            <pc:sldMk cId="4132777561" sldId="384"/>
            <ac:spMk id="37" creationId="{AE362059-99E0-4594-9594-D264F7891C83}"/>
          </ac:spMkLst>
        </pc:spChg>
        <pc:spChg chg="add del mod">
          <ac:chgData name="viswanath gopalakrishnan" userId="0291d92d5a8006f9" providerId="LiveId" clId="{ACA4FFA2-1397-4717-B39A-51F09E9DD9E8}" dt="2020-09-14T05:20:08.462" v="1797" actId="478"/>
          <ac:spMkLst>
            <pc:docMk/>
            <pc:sldMk cId="4132777561" sldId="384"/>
            <ac:spMk id="45" creationId="{EB44B374-5C47-4995-B0B4-A61A36DA75DE}"/>
          </ac:spMkLst>
        </pc:spChg>
        <pc:spChg chg="add mod">
          <ac:chgData name="viswanath gopalakrishnan" userId="0291d92d5a8006f9" providerId="LiveId" clId="{ACA4FFA2-1397-4717-B39A-51F09E9DD9E8}" dt="2020-09-11T15:11:53.869" v="654" actId="1076"/>
          <ac:spMkLst>
            <pc:docMk/>
            <pc:sldMk cId="4132777561" sldId="384"/>
            <ac:spMk id="47" creationId="{0A06013B-DBA8-47F2-812B-F000FED2490B}"/>
          </ac:spMkLst>
        </pc:spChg>
        <pc:spChg chg="add mod">
          <ac:chgData name="viswanath gopalakrishnan" userId="0291d92d5a8006f9" providerId="LiveId" clId="{ACA4FFA2-1397-4717-B39A-51F09E9DD9E8}" dt="2020-09-11T15:14:38.914" v="721" actId="1076"/>
          <ac:spMkLst>
            <pc:docMk/>
            <pc:sldMk cId="4132777561" sldId="384"/>
            <ac:spMk id="49" creationId="{E9BE26D0-127C-40E7-B9F7-A41E5182738F}"/>
          </ac:spMkLst>
        </pc:spChg>
        <pc:spChg chg="add mod">
          <ac:chgData name="viswanath gopalakrishnan" userId="0291d92d5a8006f9" providerId="LiveId" clId="{ACA4FFA2-1397-4717-B39A-51F09E9DD9E8}" dt="2020-09-11T15:12:51.206" v="716" actId="1076"/>
          <ac:spMkLst>
            <pc:docMk/>
            <pc:sldMk cId="4132777561" sldId="384"/>
            <ac:spMk id="50" creationId="{0115D41C-D1B9-4755-9308-C7DDA599EFE0}"/>
          </ac:spMkLst>
        </pc:spChg>
        <pc:grpChg chg="add del mod">
          <ac:chgData name="viswanath gopalakrishnan" userId="0291d92d5a8006f9" providerId="LiveId" clId="{ACA4FFA2-1397-4717-B39A-51F09E9DD9E8}" dt="2020-09-11T14:41:37.921" v="434" actId="478"/>
          <ac:grpSpMkLst>
            <pc:docMk/>
            <pc:sldMk cId="4132777561" sldId="384"/>
            <ac:grpSpMk id="10" creationId="{F6D6532B-45EE-4656-8820-30DD2B6B7E26}"/>
          </ac:grpSpMkLst>
        </pc:grpChg>
        <pc:picChg chg="add mod">
          <ac:chgData name="viswanath gopalakrishnan" userId="0291d92d5a8006f9" providerId="LiveId" clId="{ACA4FFA2-1397-4717-B39A-51F09E9DD9E8}" dt="2020-09-11T14:15:38.565" v="372" actId="1076"/>
          <ac:picMkLst>
            <pc:docMk/>
            <pc:sldMk cId="4132777561" sldId="384"/>
            <ac:picMk id="2" creationId="{914B6D39-2221-4A93-9DB0-3B5556ABBA87}"/>
          </ac:picMkLst>
        </pc:picChg>
        <pc:picChg chg="add mod">
          <ac:chgData name="viswanath gopalakrishnan" userId="0291d92d5a8006f9" providerId="LiveId" clId="{ACA4FFA2-1397-4717-B39A-51F09E9DD9E8}" dt="2020-09-11T15:13:24.161" v="717" actId="1076"/>
          <ac:picMkLst>
            <pc:docMk/>
            <pc:sldMk cId="4132777561" sldId="384"/>
            <ac:picMk id="5" creationId="{3CEB0DC5-B38A-49EA-8B1C-9E9766387C90}"/>
          </ac:picMkLst>
        </pc:picChg>
        <pc:picChg chg="add mod">
          <ac:chgData name="viswanath gopalakrishnan" userId="0291d92d5a8006f9" providerId="LiveId" clId="{ACA4FFA2-1397-4717-B39A-51F09E9DD9E8}" dt="2020-09-11T14:29:24.515" v="399" actId="1076"/>
          <ac:picMkLst>
            <pc:docMk/>
            <pc:sldMk cId="4132777561" sldId="384"/>
            <ac:picMk id="7" creationId="{CC28A989-805E-456B-BFDC-2B57D3F80877}"/>
          </ac:picMkLst>
        </pc:picChg>
        <pc:picChg chg="add mod">
          <ac:chgData name="viswanath gopalakrishnan" userId="0291d92d5a8006f9" providerId="LiveId" clId="{ACA4FFA2-1397-4717-B39A-51F09E9DD9E8}" dt="2020-09-11T14:18:56.448" v="386" actId="164"/>
          <ac:picMkLst>
            <pc:docMk/>
            <pc:sldMk cId="4132777561" sldId="384"/>
            <ac:picMk id="8" creationId="{2EBB78DB-29FB-4BD8-B7C2-EC2F8D008047}"/>
          </ac:picMkLst>
        </pc:picChg>
        <pc:picChg chg="add mod">
          <ac:chgData name="viswanath gopalakrishnan" userId="0291d92d5a8006f9" providerId="LiveId" clId="{ACA4FFA2-1397-4717-B39A-51F09E9DD9E8}" dt="2020-09-11T14:34:56.059" v="423" actId="1076"/>
          <ac:picMkLst>
            <pc:docMk/>
            <pc:sldMk cId="4132777561" sldId="384"/>
            <ac:picMk id="9" creationId="{1E065F97-90B6-4EE9-8AB6-20DAF86984A4}"/>
          </ac:picMkLst>
        </pc:picChg>
        <pc:picChg chg="add del mod">
          <ac:chgData name="viswanath gopalakrishnan" userId="0291d92d5a8006f9" providerId="LiveId" clId="{ACA4FFA2-1397-4717-B39A-51F09E9DD9E8}" dt="2020-09-11T14:20:45.763" v="395" actId="478"/>
          <ac:picMkLst>
            <pc:docMk/>
            <pc:sldMk cId="4132777561" sldId="384"/>
            <ac:picMk id="11" creationId="{445697BC-78EA-4161-A2D3-3FD64ED7897F}"/>
          </ac:picMkLst>
        </pc:picChg>
        <pc:picChg chg="add del mod">
          <ac:chgData name="viswanath gopalakrishnan" userId="0291d92d5a8006f9" providerId="LiveId" clId="{ACA4FFA2-1397-4717-B39A-51F09E9DD9E8}" dt="2020-09-11T14:20:43.260" v="394" actId="478"/>
          <ac:picMkLst>
            <pc:docMk/>
            <pc:sldMk cId="4132777561" sldId="384"/>
            <ac:picMk id="12" creationId="{328A0EC0-A669-4685-98AF-3F2D46A2980F}"/>
          </ac:picMkLst>
        </pc:picChg>
        <pc:picChg chg="add mod">
          <ac:chgData name="viswanath gopalakrishnan" userId="0291d92d5a8006f9" providerId="LiveId" clId="{ACA4FFA2-1397-4717-B39A-51F09E9DD9E8}" dt="2020-09-11T14:31:27.826" v="412" actId="1076"/>
          <ac:picMkLst>
            <pc:docMk/>
            <pc:sldMk cId="4132777561" sldId="384"/>
            <ac:picMk id="13" creationId="{6E75B11F-82D9-4A82-8629-146C45A5E747}"/>
          </ac:picMkLst>
        </pc:picChg>
        <pc:picChg chg="add del mod">
          <ac:chgData name="viswanath gopalakrishnan" userId="0291d92d5a8006f9" providerId="LiveId" clId="{ACA4FFA2-1397-4717-B39A-51F09E9DD9E8}" dt="2020-09-11T14:35:26.366" v="425" actId="21"/>
          <ac:picMkLst>
            <pc:docMk/>
            <pc:sldMk cId="4132777561" sldId="384"/>
            <ac:picMk id="15" creationId="{067CE8C9-FC63-4751-B40A-D19B38AE6CEE}"/>
          </ac:picMkLst>
        </pc:picChg>
        <pc:picChg chg="add mod">
          <ac:chgData name="viswanath gopalakrishnan" userId="0291d92d5a8006f9" providerId="LiveId" clId="{ACA4FFA2-1397-4717-B39A-51F09E9DD9E8}" dt="2020-09-11T15:14:33.492" v="720" actId="1076"/>
          <ac:picMkLst>
            <pc:docMk/>
            <pc:sldMk cId="4132777561" sldId="384"/>
            <ac:picMk id="16" creationId="{05A74FB8-89C2-47B1-8528-F16D88F0E2A0}"/>
          </ac:picMkLst>
        </pc:picChg>
        <pc:picChg chg="add mod">
          <ac:chgData name="viswanath gopalakrishnan" userId="0291d92d5a8006f9" providerId="LiveId" clId="{ACA4FFA2-1397-4717-B39A-51F09E9DD9E8}" dt="2020-09-11T14:48:19.767" v="439" actId="1076"/>
          <ac:picMkLst>
            <pc:docMk/>
            <pc:sldMk cId="4132777561" sldId="384"/>
            <ac:picMk id="17" creationId="{569174FD-C184-4E60-861F-07C11057CD7D}"/>
          </ac:picMkLst>
        </pc:picChg>
        <pc:picChg chg="add del mod">
          <ac:chgData name="viswanath gopalakrishnan" userId="0291d92d5a8006f9" providerId="LiveId" clId="{ACA4FFA2-1397-4717-B39A-51F09E9DD9E8}" dt="2020-09-11T15:06:47.547" v="596" actId="478"/>
          <ac:picMkLst>
            <pc:docMk/>
            <pc:sldMk cId="4132777561" sldId="384"/>
            <ac:picMk id="22" creationId="{07E6D0CD-00C8-4349-AF37-A714A877E494}"/>
          </ac:picMkLst>
        </pc:picChg>
        <pc:picChg chg="add mod">
          <ac:chgData name="viswanath gopalakrishnan" userId="0291d92d5a8006f9" providerId="LiveId" clId="{ACA4FFA2-1397-4717-B39A-51F09E9DD9E8}" dt="2020-09-11T15:06:38.423" v="595" actId="1076"/>
          <ac:picMkLst>
            <pc:docMk/>
            <pc:sldMk cId="4132777561" sldId="384"/>
            <ac:picMk id="24" creationId="{B8B79CAC-DD24-456F-8086-3FFFB7CE8E81}"/>
          </ac:picMkLst>
        </pc:picChg>
        <pc:cxnChg chg="add del mod">
          <ac:chgData name="viswanath gopalakrishnan" userId="0291d92d5a8006f9" providerId="LiveId" clId="{ACA4FFA2-1397-4717-B39A-51F09E9DD9E8}" dt="2020-09-11T15:07:00.283" v="599" actId="478"/>
          <ac:cxnSpMkLst>
            <pc:docMk/>
            <pc:sldMk cId="4132777561" sldId="384"/>
            <ac:cxnSpMk id="28" creationId="{9664F8D0-91BD-42C3-B98B-6C8259A424C2}"/>
          </ac:cxnSpMkLst>
        </pc:cxnChg>
        <pc:cxnChg chg="add mod">
          <ac:chgData name="viswanath gopalakrishnan" userId="0291d92d5a8006f9" providerId="LiveId" clId="{ACA4FFA2-1397-4717-B39A-51F09E9DD9E8}" dt="2020-09-14T05:20:26.995" v="1799" actId="1076"/>
          <ac:cxnSpMkLst>
            <pc:docMk/>
            <pc:sldMk cId="4132777561" sldId="384"/>
            <ac:cxnSpMk id="30" creationId="{2AA98472-6C03-420B-8A83-BB02F39029F7}"/>
          </ac:cxnSpMkLst>
        </pc:cxnChg>
        <pc:cxnChg chg="add mod">
          <ac:chgData name="viswanath gopalakrishnan" userId="0291d92d5a8006f9" providerId="LiveId" clId="{ACA4FFA2-1397-4717-B39A-51F09E9DD9E8}" dt="2020-09-11T15:11:53.869" v="654" actId="1076"/>
          <ac:cxnSpMkLst>
            <pc:docMk/>
            <pc:sldMk cId="4132777561" sldId="384"/>
            <ac:cxnSpMk id="32" creationId="{EC2F88B9-0EF0-43AF-B632-803F0FAAC971}"/>
          </ac:cxnSpMkLst>
        </pc:cxnChg>
        <pc:cxnChg chg="add mod">
          <ac:chgData name="viswanath gopalakrishnan" userId="0291d92d5a8006f9" providerId="LiveId" clId="{ACA4FFA2-1397-4717-B39A-51F09E9DD9E8}" dt="2020-09-15T07:21:02.324" v="1874" actId="1076"/>
          <ac:cxnSpMkLst>
            <pc:docMk/>
            <pc:sldMk cId="4132777561" sldId="384"/>
            <ac:cxnSpMk id="34" creationId="{7495C45C-919F-47D1-9D6F-2DDB661BD6B2}"/>
          </ac:cxnSpMkLst>
        </pc:cxnChg>
        <pc:cxnChg chg="add mod">
          <ac:chgData name="viswanath gopalakrishnan" userId="0291d92d5a8006f9" providerId="LiveId" clId="{ACA4FFA2-1397-4717-B39A-51F09E9DD9E8}" dt="2020-09-11T15:14:46.045" v="723" actId="14100"/>
          <ac:cxnSpMkLst>
            <pc:docMk/>
            <pc:sldMk cId="4132777561" sldId="384"/>
            <ac:cxnSpMk id="39" creationId="{0D0F34E7-23C3-477E-B87A-31099632B85D}"/>
          </ac:cxnSpMkLst>
        </pc:cxnChg>
        <pc:cxnChg chg="add mod">
          <ac:chgData name="viswanath gopalakrishnan" userId="0291d92d5a8006f9" providerId="LiveId" clId="{ACA4FFA2-1397-4717-B39A-51F09E9DD9E8}" dt="2020-09-11T15:11:53.869" v="654" actId="1076"/>
          <ac:cxnSpMkLst>
            <pc:docMk/>
            <pc:sldMk cId="4132777561" sldId="384"/>
            <ac:cxnSpMk id="41" creationId="{C5F25B0A-2F84-4812-9434-285E631D0D55}"/>
          </ac:cxnSpMkLst>
        </pc:cxnChg>
        <pc:cxnChg chg="add mod">
          <ac:chgData name="viswanath gopalakrishnan" userId="0291d92d5a8006f9" providerId="LiveId" clId="{ACA4FFA2-1397-4717-B39A-51F09E9DD9E8}" dt="2020-09-11T15:11:53.869" v="654" actId="1076"/>
          <ac:cxnSpMkLst>
            <pc:docMk/>
            <pc:sldMk cId="4132777561" sldId="384"/>
            <ac:cxnSpMk id="43" creationId="{0122EA4B-D5B7-47CF-90B7-21F1A7708654}"/>
          </ac:cxnSpMkLst>
        </pc:cxnChg>
      </pc:sldChg>
      <pc:sldChg chg="addSp delSp modSp add mod delAnim modAnim">
        <pc:chgData name="viswanath gopalakrishnan" userId="0291d92d5a8006f9" providerId="LiveId" clId="{ACA4FFA2-1397-4717-B39A-51F09E9DD9E8}" dt="2020-09-14T04:37:33.150" v="1637"/>
        <pc:sldMkLst>
          <pc:docMk/>
          <pc:sldMk cId="2580501663" sldId="385"/>
        </pc:sldMkLst>
        <pc:spChg chg="del">
          <ac:chgData name="viswanath gopalakrishnan" userId="0291d92d5a8006f9" providerId="LiveId" clId="{ACA4FFA2-1397-4717-B39A-51F09E9DD9E8}" dt="2020-09-12T15:07:21.405" v="750" actId="478"/>
          <ac:spMkLst>
            <pc:docMk/>
            <pc:sldMk cId="2580501663" sldId="385"/>
            <ac:spMk id="2" creationId="{2A9B57BB-5426-40E6-AE31-BF2FEA7F3ED0}"/>
          </ac:spMkLst>
        </pc:spChg>
        <pc:spChg chg="mod">
          <ac:chgData name="viswanath gopalakrishnan" userId="0291d92d5a8006f9" providerId="LiveId" clId="{ACA4FFA2-1397-4717-B39A-51F09E9DD9E8}" dt="2020-09-12T15:07:32.701" v="768" actId="20577"/>
          <ac:spMkLst>
            <pc:docMk/>
            <pc:sldMk cId="2580501663" sldId="385"/>
            <ac:spMk id="3" creationId="{D1C525E6-6CCA-4CC3-9B93-9F73E6C6A79D}"/>
          </ac:spMkLst>
        </pc:spChg>
        <pc:spChg chg="del">
          <ac:chgData name="viswanath gopalakrishnan" userId="0291d92d5a8006f9" providerId="LiveId" clId="{ACA4FFA2-1397-4717-B39A-51F09E9DD9E8}" dt="2020-09-12T15:07:21.405" v="750" actId="478"/>
          <ac:spMkLst>
            <pc:docMk/>
            <pc:sldMk cId="2580501663" sldId="385"/>
            <ac:spMk id="5" creationId="{AE6F31E6-D180-465C-9D4A-74A00E43C792}"/>
          </ac:spMkLst>
        </pc:spChg>
        <pc:spChg chg="del">
          <ac:chgData name="viswanath gopalakrishnan" userId="0291d92d5a8006f9" providerId="LiveId" clId="{ACA4FFA2-1397-4717-B39A-51F09E9DD9E8}" dt="2020-09-12T15:07:21.405" v="750" actId="478"/>
          <ac:spMkLst>
            <pc:docMk/>
            <pc:sldMk cId="2580501663" sldId="385"/>
            <ac:spMk id="6" creationId="{FD3C5AF5-F7E1-414D-9DBD-00256A730673}"/>
          </ac:spMkLst>
        </pc:spChg>
        <pc:spChg chg="del">
          <ac:chgData name="viswanath gopalakrishnan" userId="0291d92d5a8006f9" providerId="LiveId" clId="{ACA4FFA2-1397-4717-B39A-51F09E9DD9E8}" dt="2020-09-12T15:07:24.660" v="751" actId="478"/>
          <ac:spMkLst>
            <pc:docMk/>
            <pc:sldMk cId="2580501663" sldId="385"/>
            <ac:spMk id="9" creationId="{B3731FC0-54AC-4226-A04F-48003C67ECC1}"/>
          </ac:spMkLst>
        </pc:spChg>
        <pc:spChg chg="del">
          <ac:chgData name="viswanath gopalakrishnan" userId="0291d92d5a8006f9" providerId="LiveId" clId="{ACA4FFA2-1397-4717-B39A-51F09E9DD9E8}" dt="2020-09-12T15:07:21.405" v="750" actId="478"/>
          <ac:spMkLst>
            <pc:docMk/>
            <pc:sldMk cId="2580501663" sldId="385"/>
            <ac:spMk id="10" creationId="{162E2CED-715F-48A1-806C-F0A57002A10E}"/>
          </ac:spMkLst>
        </pc:spChg>
        <pc:spChg chg="del">
          <ac:chgData name="viswanath gopalakrishnan" userId="0291d92d5a8006f9" providerId="LiveId" clId="{ACA4FFA2-1397-4717-B39A-51F09E9DD9E8}" dt="2020-09-12T15:07:21.405" v="750" actId="478"/>
          <ac:spMkLst>
            <pc:docMk/>
            <pc:sldMk cId="2580501663" sldId="385"/>
            <ac:spMk id="11" creationId="{F2AC3A0F-CC7F-4BF4-BD62-10588C5D946A}"/>
          </ac:spMkLst>
        </pc:spChg>
        <pc:spChg chg="del">
          <ac:chgData name="viswanath gopalakrishnan" userId="0291d92d5a8006f9" providerId="LiveId" clId="{ACA4FFA2-1397-4717-B39A-51F09E9DD9E8}" dt="2020-09-12T15:07:21.405" v="750" actId="478"/>
          <ac:spMkLst>
            <pc:docMk/>
            <pc:sldMk cId="2580501663" sldId="385"/>
            <ac:spMk id="15" creationId="{D58D52EA-8B2E-4184-A983-516E472D9183}"/>
          </ac:spMkLst>
        </pc:spChg>
        <pc:spChg chg="del">
          <ac:chgData name="viswanath gopalakrishnan" userId="0291d92d5a8006f9" providerId="LiveId" clId="{ACA4FFA2-1397-4717-B39A-51F09E9DD9E8}" dt="2020-09-12T15:07:21.405" v="750" actId="478"/>
          <ac:spMkLst>
            <pc:docMk/>
            <pc:sldMk cId="2580501663" sldId="385"/>
            <ac:spMk id="19" creationId="{0EDABC03-BD0A-49C8-AB82-2591EB3C3889}"/>
          </ac:spMkLst>
        </pc:spChg>
        <pc:grpChg chg="del">
          <ac:chgData name="viswanath gopalakrishnan" userId="0291d92d5a8006f9" providerId="LiveId" clId="{ACA4FFA2-1397-4717-B39A-51F09E9DD9E8}" dt="2020-09-12T15:07:21.405" v="750" actId="478"/>
          <ac:grpSpMkLst>
            <pc:docMk/>
            <pc:sldMk cId="2580501663" sldId="385"/>
            <ac:grpSpMk id="12" creationId="{91778413-102B-4BCE-90F5-B480DE4F5FE7}"/>
          </ac:grpSpMkLst>
        </pc:grpChg>
        <pc:grpChg chg="del">
          <ac:chgData name="viswanath gopalakrishnan" userId="0291d92d5a8006f9" providerId="LiveId" clId="{ACA4FFA2-1397-4717-B39A-51F09E9DD9E8}" dt="2020-09-12T15:07:21.405" v="750" actId="478"/>
          <ac:grpSpMkLst>
            <pc:docMk/>
            <pc:sldMk cId="2580501663" sldId="385"/>
            <ac:grpSpMk id="16" creationId="{8F298390-6E00-4C98-9A49-B3E44EC6D124}"/>
          </ac:grpSpMkLst>
        </pc:grpChg>
        <pc:picChg chg="del">
          <ac:chgData name="viswanath gopalakrishnan" userId="0291d92d5a8006f9" providerId="LiveId" clId="{ACA4FFA2-1397-4717-B39A-51F09E9DD9E8}" dt="2020-09-12T15:07:21.405" v="750" actId="478"/>
          <ac:picMkLst>
            <pc:docMk/>
            <pc:sldMk cId="2580501663" sldId="385"/>
            <ac:picMk id="4" creationId="{7A9024BC-82AD-4CF3-9CAA-1E68771E2C29}"/>
          </ac:picMkLst>
        </pc:picChg>
        <pc:picChg chg="del">
          <ac:chgData name="viswanath gopalakrishnan" userId="0291d92d5a8006f9" providerId="LiveId" clId="{ACA4FFA2-1397-4717-B39A-51F09E9DD9E8}" dt="2020-09-12T15:07:24.660" v="751" actId="478"/>
          <ac:picMkLst>
            <pc:docMk/>
            <pc:sldMk cId="2580501663" sldId="385"/>
            <ac:picMk id="7" creationId="{6BC62C13-7D9B-44C5-A353-BED497BFBA25}"/>
          </ac:picMkLst>
        </pc:picChg>
        <pc:picChg chg="add del mod">
          <ac:chgData name="viswanath gopalakrishnan" userId="0291d92d5a8006f9" providerId="LiveId" clId="{ACA4FFA2-1397-4717-B39A-51F09E9DD9E8}" dt="2020-09-12T15:11:42.962" v="821" actId="478"/>
          <ac:picMkLst>
            <pc:docMk/>
            <pc:sldMk cId="2580501663" sldId="385"/>
            <ac:picMk id="8" creationId="{5E5CBB52-D91F-4FB9-8419-12992309A90D}"/>
          </ac:picMkLst>
        </pc:picChg>
        <pc:picChg chg="add del mod">
          <ac:chgData name="viswanath gopalakrishnan" userId="0291d92d5a8006f9" providerId="LiveId" clId="{ACA4FFA2-1397-4717-B39A-51F09E9DD9E8}" dt="2020-09-12T15:12:20.909" v="824" actId="478"/>
          <ac:picMkLst>
            <pc:docMk/>
            <pc:sldMk cId="2580501663" sldId="385"/>
            <ac:picMk id="20" creationId="{4FF8F1C6-A384-4E58-97C4-050C9E137E89}"/>
          </ac:picMkLst>
        </pc:picChg>
        <pc:picChg chg="add mod">
          <ac:chgData name="viswanath gopalakrishnan" userId="0291d92d5a8006f9" providerId="LiveId" clId="{ACA4FFA2-1397-4717-B39A-51F09E9DD9E8}" dt="2020-09-12T15:12:42.086" v="826" actId="1076"/>
          <ac:picMkLst>
            <pc:docMk/>
            <pc:sldMk cId="2580501663" sldId="385"/>
            <ac:picMk id="21" creationId="{21354E41-3CCA-48C8-8D02-AB32F904318F}"/>
          </ac:picMkLst>
        </pc:picChg>
        <pc:picChg chg="add del mod">
          <ac:chgData name="viswanath gopalakrishnan" userId="0291d92d5a8006f9" providerId="LiveId" clId="{ACA4FFA2-1397-4717-B39A-51F09E9DD9E8}" dt="2020-09-12T15:13:01.507" v="829" actId="478"/>
          <ac:picMkLst>
            <pc:docMk/>
            <pc:sldMk cId="2580501663" sldId="385"/>
            <ac:picMk id="22" creationId="{70D1B404-C54C-4C39-9370-28A960033294}"/>
          </ac:picMkLst>
        </pc:picChg>
        <pc:picChg chg="add mod">
          <ac:chgData name="viswanath gopalakrishnan" userId="0291d92d5a8006f9" providerId="LiveId" clId="{ACA4FFA2-1397-4717-B39A-51F09E9DD9E8}" dt="2020-09-12T15:13:26.504" v="831" actId="1076"/>
          <ac:picMkLst>
            <pc:docMk/>
            <pc:sldMk cId="2580501663" sldId="385"/>
            <ac:picMk id="23" creationId="{0968A248-2CF7-46B3-B990-201D8B2B190F}"/>
          </ac:picMkLst>
        </pc:picChg>
        <pc:picChg chg="add mod">
          <ac:chgData name="viswanath gopalakrishnan" userId="0291d92d5a8006f9" providerId="LiveId" clId="{ACA4FFA2-1397-4717-B39A-51F09E9DD9E8}" dt="2020-09-12T15:14:26.322" v="833" actId="1076"/>
          <ac:picMkLst>
            <pc:docMk/>
            <pc:sldMk cId="2580501663" sldId="385"/>
            <ac:picMk id="24" creationId="{87DF42CA-6924-4D75-B3A5-381B5B87BFE6}"/>
          </ac:picMkLst>
        </pc:picChg>
        <pc:picChg chg="add mod">
          <ac:chgData name="viswanath gopalakrishnan" userId="0291d92d5a8006f9" providerId="LiveId" clId="{ACA4FFA2-1397-4717-B39A-51F09E9DD9E8}" dt="2020-09-12T15:15:39.956" v="835" actId="1076"/>
          <ac:picMkLst>
            <pc:docMk/>
            <pc:sldMk cId="2580501663" sldId="385"/>
            <ac:picMk id="25" creationId="{1DFA4C6C-7752-4A8C-B4A5-01B0049088EA}"/>
          </ac:picMkLst>
        </pc:picChg>
        <pc:picChg chg="add mod">
          <ac:chgData name="viswanath gopalakrishnan" userId="0291d92d5a8006f9" providerId="LiveId" clId="{ACA4FFA2-1397-4717-B39A-51F09E9DD9E8}" dt="2020-09-12T15:18:52.385" v="845" actId="1076"/>
          <ac:picMkLst>
            <pc:docMk/>
            <pc:sldMk cId="2580501663" sldId="385"/>
            <ac:picMk id="26" creationId="{1E8DB1BC-A585-4E16-B026-093C2B5A7689}"/>
          </ac:picMkLst>
        </pc:picChg>
        <pc:picChg chg="add mod">
          <ac:chgData name="viswanath gopalakrishnan" userId="0291d92d5a8006f9" providerId="LiveId" clId="{ACA4FFA2-1397-4717-B39A-51F09E9DD9E8}" dt="2020-09-12T15:18:54.375" v="846" actId="1076"/>
          <ac:picMkLst>
            <pc:docMk/>
            <pc:sldMk cId="2580501663" sldId="385"/>
            <ac:picMk id="27" creationId="{39E07CB7-B72E-4929-B785-4F33E6A282CD}"/>
          </ac:picMkLst>
        </pc:picChg>
        <pc:picChg chg="add del mod">
          <ac:chgData name="viswanath gopalakrishnan" userId="0291d92d5a8006f9" providerId="LiveId" clId="{ACA4FFA2-1397-4717-B39A-51F09E9DD9E8}" dt="2020-09-12T15:18:16.827" v="841" actId="478"/>
          <ac:picMkLst>
            <pc:docMk/>
            <pc:sldMk cId="2580501663" sldId="385"/>
            <ac:picMk id="28" creationId="{C9836E8E-47B0-41D4-8762-51E640F228B9}"/>
          </ac:picMkLst>
        </pc:picChg>
        <pc:picChg chg="add mod">
          <ac:chgData name="viswanath gopalakrishnan" userId="0291d92d5a8006f9" providerId="LiveId" clId="{ACA4FFA2-1397-4717-B39A-51F09E9DD9E8}" dt="2020-09-12T15:18:58.781" v="848" actId="1076"/>
          <ac:picMkLst>
            <pc:docMk/>
            <pc:sldMk cId="2580501663" sldId="385"/>
            <ac:picMk id="29" creationId="{9BAF1A94-5A62-4415-B670-93A7A54CAE1D}"/>
          </ac:picMkLst>
        </pc:picChg>
      </pc:sldChg>
      <pc:sldChg chg="modSp add mod ord">
        <pc:chgData name="viswanath gopalakrishnan" userId="0291d92d5a8006f9" providerId="LiveId" clId="{ACA4FFA2-1397-4717-B39A-51F09E9DD9E8}" dt="2020-09-14T03:36:13.196" v="1412"/>
        <pc:sldMkLst>
          <pc:docMk/>
          <pc:sldMk cId="4011073195" sldId="386"/>
        </pc:sldMkLst>
        <pc:spChg chg="mod">
          <ac:chgData name="viswanath gopalakrishnan" userId="0291d92d5a8006f9" providerId="LiveId" clId="{ACA4FFA2-1397-4717-B39A-51F09E9DD9E8}" dt="2020-09-14T03:35:15.222" v="1344" actId="20577"/>
          <ac:spMkLst>
            <pc:docMk/>
            <pc:sldMk cId="4011073195" sldId="386"/>
            <ac:spMk id="3" creationId="{D1C525E6-6CCA-4CC3-9B93-9F73E6C6A79D}"/>
          </ac:spMkLst>
        </pc:spChg>
        <pc:spChg chg="mod">
          <ac:chgData name="viswanath gopalakrishnan" userId="0291d92d5a8006f9" providerId="LiveId" clId="{ACA4FFA2-1397-4717-B39A-51F09E9DD9E8}" dt="2020-09-14T03:36:03.170" v="1410" actId="1076"/>
          <ac:spMkLst>
            <pc:docMk/>
            <pc:sldMk cId="4011073195" sldId="386"/>
            <ac:spMk id="5" creationId="{ED8F4497-9D2C-4946-8BA6-865AFAF6C08B}"/>
          </ac:spMkLst>
        </pc:spChg>
      </pc:sldChg>
      <pc:sldChg chg="delSp modSp add mod delAnim">
        <pc:chgData name="viswanath gopalakrishnan" userId="0291d92d5a8006f9" providerId="LiveId" clId="{ACA4FFA2-1397-4717-B39A-51F09E9DD9E8}" dt="2020-09-14T04:32:02.766" v="1580" actId="207"/>
        <pc:sldMkLst>
          <pc:docMk/>
          <pc:sldMk cId="3797484072" sldId="387"/>
        </pc:sldMkLst>
        <pc:spChg chg="del">
          <ac:chgData name="viswanath gopalakrishnan" userId="0291d92d5a8006f9" providerId="LiveId" clId="{ACA4FFA2-1397-4717-B39A-51F09E9DD9E8}" dt="2020-09-14T04:31:01.993" v="1549" actId="478"/>
          <ac:spMkLst>
            <pc:docMk/>
            <pc:sldMk cId="3797484072" sldId="387"/>
            <ac:spMk id="2" creationId="{665820FA-CDE0-4E97-A6A5-D99D242A9120}"/>
          </ac:spMkLst>
        </pc:spChg>
        <pc:spChg chg="mod">
          <ac:chgData name="viswanath gopalakrishnan" userId="0291d92d5a8006f9" providerId="LiveId" clId="{ACA4FFA2-1397-4717-B39A-51F09E9DD9E8}" dt="2020-09-14T04:31:09.603" v="1562" actId="20577"/>
          <ac:spMkLst>
            <pc:docMk/>
            <pc:sldMk cId="3797484072" sldId="387"/>
            <ac:spMk id="3" creationId="{D1C525E6-6CCA-4CC3-9B93-9F73E6C6A79D}"/>
          </ac:spMkLst>
        </pc:spChg>
        <pc:spChg chg="del mod">
          <ac:chgData name="viswanath gopalakrishnan" userId="0291d92d5a8006f9" providerId="LiveId" clId="{ACA4FFA2-1397-4717-B39A-51F09E9DD9E8}" dt="2020-09-14T04:31:01.993" v="1549" actId="478"/>
          <ac:spMkLst>
            <pc:docMk/>
            <pc:sldMk cId="3797484072" sldId="387"/>
            <ac:spMk id="6" creationId="{B421A194-84EC-4D2C-8BCA-2AC6B8F1F6D1}"/>
          </ac:spMkLst>
        </pc:spChg>
        <pc:spChg chg="mod">
          <ac:chgData name="viswanath gopalakrishnan" userId="0291d92d5a8006f9" providerId="LiveId" clId="{ACA4FFA2-1397-4717-B39A-51F09E9DD9E8}" dt="2020-09-14T04:31:21.151" v="1564" actId="1076"/>
          <ac:spMkLst>
            <pc:docMk/>
            <pc:sldMk cId="3797484072" sldId="387"/>
            <ac:spMk id="8" creationId="{53A5630F-B78B-4EE8-8D88-C6DCD08E38A8}"/>
          </ac:spMkLst>
        </pc:spChg>
        <pc:spChg chg="mod">
          <ac:chgData name="viswanath gopalakrishnan" userId="0291d92d5a8006f9" providerId="LiveId" clId="{ACA4FFA2-1397-4717-B39A-51F09E9DD9E8}" dt="2020-09-14T04:32:02.766" v="1580" actId="207"/>
          <ac:spMkLst>
            <pc:docMk/>
            <pc:sldMk cId="3797484072" sldId="387"/>
            <ac:spMk id="10" creationId="{CF2E5459-C087-46D9-A8EF-3031375F17E2}"/>
          </ac:spMkLst>
        </pc:spChg>
        <pc:spChg chg="del">
          <ac:chgData name="viswanath gopalakrishnan" userId="0291d92d5a8006f9" providerId="LiveId" clId="{ACA4FFA2-1397-4717-B39A-51F09E9DD9E8}" dt="2020-09-14T04:28:14.308" v="1513" actId="478"/>
          <ac:spMkLst>
            <pc:docMk/>
            <pc:sldMk cId="3797484072" sldId="387"/>
            <ac:spMk id="26" creationId="{36E22285-C689-4B37-BA52-8700F2F8CB50}"/>
          </ac:spMkLst>
        </pc:spChg>
        <pc:picChg chg="del">
          <ac:chgData name="viswanath gopalakrishnan" userId="0291d92d5a8006f9" providerId="LiveId" clId="{ACA4FFA2-1397-4717-B39A-51F09E9DD9E8}" dt="2020-09-14T04:31:11.931" v="1563" actId="478"/>
          <ac:picMkLst>
            <pc:docMk/>
            <pc:sldMk cId="3797484072" sldId="387"/>
            <ac:picMk id="9" creationId="{388C6395-6770-4E67-8B22-DC3A1140EE64}"/>
          </ac:picMkLst>
        </pc:picChg>
        <pc:picChg chg="mod">
          <ac:chgData name="viswanath gopalakrishnan" userId="0291d92d5a8006f9" providerId="LiveId" clId="{ACA4FFA2-1397-4717-B39A-51F09E9DD9E8}" dt="2020-09-14T04:31:27.653" v="1565" actId="1076"/>
          <ac:picMkLst>
            <pc:docMk/>
            <pc:sldMk cId="3797484072" sldId="387"/>
            <ac:picMk id="12" creationId="{9D2C2551-72F9-4887-834E-A5CC6492DF35}"/>
          </ac:picMkLst>
        </pc:picChg>
        <pc:picChg chg="mod">
          <ac:chgData name="viswanath gopalakrishnan" userId="0291d92d5a8006f9" providerId="LiveId" clId="{ACA4FFA2-1397-4717-B39A-51F09E9DD9E8}" dt="2020-09-14T04:31:27.653" v="1565" actId="1076"/>
          <ac:picMkLst>
            <pc:docMk/>
            <pc:sldMk cId="3797484072" sldId="387"/>
            <ac:picMk id="13" creationId="{C1BAC1FE-B513-4D63-91E9-151A101E225F}"/>
          </ac:picMkLst>
        </pc:picChg>
        <pc:picChg chg="mod">
          <ac:chgData name="viswanath gopalakrishnan" userId="0291d92d5a8006f9" providerId="LiveId" clId="{ACA4FFA2-1397-4717-B39A-51F09E9DD9E8}" dt="2020-09-14T04:31:33.974" v="1566" actId="1076"/>
          <ac:picMkLst>
            <pc:docMk/>
            <pc:sldMk cId="3797484072" sldId="387"/>
            <ac:picMk id="15" creationId="{21BD8167-D630-4256-BF73-FC9BFB68D06E}"/>
          </ac:picMkLst>
        </pc:picChg>
        <pc:picChg chg="mod">
          <ac:chgData name="viswanath gopalakrishnan" userId="0291d92d5a8006f9" providerId="LiveId" clId="{ACA4FFA2-1397-4717-B39A-51F09E9DD9E8}" dt="2020-09-14T04:31:33.974" v="1566" actId="1076"/>
          <ac:picMkLst>
            <pc:docMk/>
            <pc:sldMk cId="3797484072" sldId="387"/>
            <ac:picMk id="16" creationId="{74B1738C-470F-4A03-BE15-1D5A9BB2FFAA}"/>
          </ac:picMkLst>
        </pc:picChg>
        <pc:picChg chg="mod">
          <ac:chgData name="viswanath gopalakrishnan" userId="0291d92d5a8006f9" providerId="LiveId" clId="{ACA4FFA2-1397-4717-B39A-51F09E9DD9E8}" dt="2020-09-14T04:31:33.974" v="1566" actId="1076"/>
          <ac:picMkLst>
            <pc:docMk/>
            <pc:sldMk cId="3797484072" sldId="387"/>
            <ac:picMk id="17" creationId="{F59B46BC-7816-49C9-808C-1E8D1FDAE863}"/>
          </ac:picMkLst>
        </pc:picChg>
        <pc:picChg chg="mod">
          <ac:chgData name="viswanath gopalakrishnan" userId="0291d92d5a8006f9" providerId="LiveId" clId="{ACA4FFA2-1397-4717-B39A-51F09E9DD9E8}" dt="2020-09-14T04:31:33.974" v="1566" actId="1076"/>
          <ac:picMkLst>
            <pc:docMk/>
            <pc:sldMk cId="3797484072" sldId="387"/>
            <ac:picMk id="18" creationId="{CBFCBA5A-4930-4D3A-9065-2F520695B8BD}"/>
          </ac:picMkLst>
        </pc:picChg>
        <pc:picChg chg="mod">
          <ac:chgData name="viswanath gopalakrishnan" userId="0291d92d5a8006f9" providerId="LiveId" clId="{ACA4FFA2-1397-4717-B39A-51F09E9DD9E8}" dt="2020-09-14T04:31:33.974" v="1566" actId="1076"/>
          <ac:picMkLst>
            <pc:docMk/>
            <pc:sldMk cId="3797484072" sldId="387"/>
            <ac:picMk id="19" creationId="{F5FFBDE5-8BB1-4C80-A82A-0A243D6E7667}"/>
          </ac:picMkLst>
        </pc:picChg>
        <pc:picChg chg="mod">
          <ac:chgData name="viswanath gopalakrishnan" userId="0291d92d5a8006f9" providerId="LiveId" clId="{ACA4FFA2-1397-4717-B39A-51F09E9DD9E8}" dt="2020-09-14T04:31:33.974" v="1566" actId="1076"/>
          <ac:picMkLst>
            <pc:docMk/>
            <pc:sldMk cId="3797484072" sldId="387"/>
            <ac:picMk id="21" creationId="{4869E53C-34CA-4A99-9689-8D9EF6F77D5F}"/>
          </ac:picMkLst>
        </pc:picChg>
      </pc:sldChg>
      <pc:sldChg chg="add">
        <pc:chgData name="viswanath gopalakrishnan" userId="0291d92d5a8006f9" providerId="LiveId" clId="{ACA4FFA2-1397-4717-B39A-51F09E9DD9E8}" dt="2020-09-14T07:07:37.414" v="1806" actId="2890"/>
        <pc:sldMkLst>
          <pc:docMk/>
          <pc:sldMk cId="527401687" sldId="388"/>
        </pc:sldMkLst>
      </pc:sldChg>
      <pc:sldChg chg="addSp delSp modSp new del mod modAnim">
        <pc:chgData name="viswanath gopalakrishnan" userId="0291d92d5a8006f9" providerId="LiveId" clId="{ACA4FFA2-1397-4717-B39A-51F09E9DD9E8}" dt="2020-09-15T07:03:34.897" v="1873" actId="47"/>
        <pc:sldMkLst>
          <pc:docMk/>
          <pc:sldMk cId="336175358" sldId="389"/>
        </pc:sldMkLst>
        <pc:spChg chg="del">
          <ac:chgData name="viswanath gopalakrishnan" userId="0291d92d5a8006f9" providerId="LiveId" clId="{ACA4FFA2-1397-4717-B39A-51F09E9DD9E8}" dt="2020-09-15T07:02:38.935" v="1863" actId="478"/>
          <ac:spMkLst>
            <pc:docMk/>
            <pc:sldMk cId="336175358" sldId="389"/>
            <ac:spMk id="2" creationId="{5AD87C6C-A75A-4D7F-854B-99DE71AEFBC9}"/>
          </ac:spMkLst>
        </pc:spChg>
        <pc:spChg chg="del">
          <ac:chgData name="viswanath gopalakrishnan" userId="0291d92d5a8006f9" providerId="LiveId" clId="{ACA4FFA2-1397-4717-B39A-51F09E9DD9E8}" dt="2020-09-15T07:02:38.935" v="1863" actId="478"/>
          <ac:spMkLst>
            <pc:docMk/>
            <pc:sldMk cId="336175358" sldId="389"/>
            <ac:spMk id="3" creationId="{155B8C0E-599B-4163-BA99-18C54D1253C2}"/>
          </ac:spMkLst>
        </pc:spChg>
        <pc:spChg chg="mod">
          <ac:chgData name="viswanath gopalakrishnan" userId="0291d92d5a8006f9" providerId="LiveId" clId="{ACA4FFA2-1397-4717-B39A-51F09E9DD9E8}" dt="2020-09-15T07:02:39.800" v="1864"/>
          <ac:spMkLst>
            <pc:docMk/>
            <pc:sldMk cId="336175358" sldId="389"/>
            <ac:spMk id="5" creationId="{3735D319-AF9F-469F-B8A7-8E6575BF8496}"/>
          </ac:spMkLst>
        </pc:spChg>
        <pc:spChg chg="mod">
          <ac:chgData name="viswanath gopalakrishnan" userId="0291d92d5a8006f9" providerId="LiveId" clId="{ACA4FFA2-1397-4717-B39A-51F09E9DD9E8}" dt="2020-09-15T07:02:39.800" v="1864"/>
          <ac:spMkLst>
            <pc:docMk/>
            <pc:sldMk cId="336175358" sldId="389"/>
            <ac:spMk id="6" creationId="{EE99BC38-58E0-48E3-BAFE-6BEAB1F0CD0A}"/>
          </ac:spMkLst>
        </pc:spChg>
        <pc:spChg chg="mod">
          <ac:chgData name="viswanath gopalakrishnan" userId="0291d92d5a8006f9" providerId="LiveId" clId="{ACA4FFA2-1397-4717-B39A-51F09E9DD9E8}" dt="2020-09-15T07:02:39.800" v="1864"/>
          <ac:spMkLst>
            <pc:docMk/>
            <pc:sldMk cId="336175358" sldId="389"/>
            <ac:spMk id="12" creationId="{EE8084A3-C3DE-4493-904E-7918009B6B17}"/>
          </ac:spMkLst>
        </pc:spChg>
        <pc:spChg chg="mod">
          <ac:chgData name="viswanath gopalakrishnan" userId="0291d92d5a8006f9" providerId="LiveId" clId="{ACA4FFA2-1397-4717-B39A-51F09E9DD9E8}" dt="2020-09-15T07:02:39.800" v="1864"/>
          <ac:spMkLst>
            <pc:docMk/>
            <pc:sldMk cId="336175358" sldId="389"/>
            <ac:spMk id="14" creationId="{A9976390-1DCA-405B-9168-C5F87E40CB70}"/>
          </ac:spMkLst>
        </pc:spChg>
        <pc:spChg chg="mod">
          <ac:chgData name="viswanath gopalakrishnan" userId="0291d92d5a8006f9" providerId="LiveId" clId="{ACA4FFA2-1397-4717-B39A-51F09E9DD9E8}" dt="2020-09-15T07:02:39.800" v="1864"/>
          <ac:spMkLst>
            <pc:docMk/>
            <pc:sldMk cId="336175358" sldId="389"/>
            <ac:spMk id="15" creationId="{6FA24A8B-614F-4D2D-84FB-E746BC82A210}"/>
          </ac:spMkLst>
        </pc:spChg>
        <pc:spChg chg="mod">
          <ac:chgData name="viswanath gopalakrishnan" userId="0291d92d5a8006f9" providerId="LiveId" clId="{ACA4FFA2-1397-4717-B39A-51F09E9DD9E8}" dt="2020-09-15T07:02:39.800" v="1864"/>
          <ac:spMkLst>
            <pc:docMk/>
            <pc:sldMk cId="336175358" sldId="389"/>
            <ac:spMk id="16" creationId="{7D940D7C-2FDC-482E-B770-3ED943B35161}"/>
          </ac:spMkLst>
        </pc:spChg>
        <pc:spChg chg="mod">
          <ac:chgData name="viswanath gopalakrishnan" userId="0291d92d5a8006f9" providerId="LiveId" clId="{ACA4FFA2-1397-4717-B39A-51F09E9DD9E8}" dt="2020-09-15T07:02:39.800" v="1864"/>
          <ac:spMkLst>
            <pc:docMk/>
            <pc:sldMk cId="336175358" sldId="389"/>
            <ac:spMk id="17" creationId="{2F4C3AE4-607A-4E78-819E-18A01FC274A7}"/>
          </ac:spMkLst>
        </pc:spChg>
        <pc:spChg chg="mod">
          <ac:chgData name="viswanath gopalakrishnan" userId="0291d92d5a8006f9" providerId="LiveId" clId="{ACA4FFA2-1397-4717-B39A-51F09E9DD9E8}" dt="2020-09-15T07:02:39.800" v="1864"/>
          <ac:spMkLst>
            <pc:docMk/>
            <pc:sldMk cId="336175358" sldId="389"/>
            <ac:spMk id="18" creationId="{4268C5B4-9950-479C-A2F3-96D0B092078E}"/>
          </ac:spMkLst>
        </pc:spChg>
        <pc:spChg chg="mod">
          <ac:chgData name="viswanath gopalakrishnan" userId="0291d92d5a8006f9" providerId="LiveId" clId="{ACA4FFA2-1397-4717-B39A-51F09E9DD9E8}" dt="2020-09-15T07:02:39.800" v="1864"/>
          <ac:spMkLst>
            <pc:docMk/>
            <pc:sldMk cId="336175358" sldId="389"/>
            <ac:spMk id="19" creationId="{F233FE70-B2C7-4343-B8B7-281751FAD82B}"/>
          </ac:spMkLst>
        </pc:spChg>
        <pc:spChg chg="mod">
          <ac:chgData name="viswanath gopalakrishnan" userId="0291d92d5a8006f9" providerId="LiveId" clId="{ACA4FFA2-1397-4717-B39A-51F09E9DD9E8}" dt="2020-09-15T07:02:39.800" v="1864"/>
          <ac:spMkLst>
            <pc:docMk/>
            <pc:sldMk cId="336175358" sldId="389"/>
            <ac:spMk id="24" creationId="{DFB30F61-0E84-4E9E-95AC-B24D9AAD31C1}"/>
          </ac:spMkLst>
        </pc:spChg>
        <pc:spChg chg="mod">
          <ac:chgData name="viswanath gopalakrishnan" userId="0291d92d5a8006f9" providerId="LiveId" clId="{ACA4FFA2-1397-4717-B39A-51F09E9DD9E8}" dt="2020-09-15T07:02:39.800" v="1864"/>
          <ac:spMkLst>
            <pc:docMk/>
            <pc:sldMk cId="336175358" sldId="389"/>
            <ac:spMk id="26" creationId="{C639A54E-C145-428F-9485-D613DAF6A160}"/>
          </ac:spMkLst>
        </pc:spChg>
        <pc:spChg chg="mod">
          <ac:chgData name="viswanath gopalakrishnan" userId="0291d92d5a8006f9" providerId="LiveId" clId="{ACA4FFA2-1397-4717-B39A-51F09E9DD9E8}" dt="2020-09-15T07:02:56.509" v="1866" actId="6549"/>
          <ac:spMkLst>
            <pc:docMk/>
            <pc:sldMk cId="336175358" sldId="389"/>
            <ac:spMk id="29" creationId="{93128314-4666-43A1-A516-1DC379E31817}"/>
          </ac:spMkLst>
        </pc:spChg>
        <pc:spChg chg="mod">
          <ac:chgData name="viswanath gopalakrishnan" userId="0291d92d5a8006f9" providerId="LiveId" clId="{ACA4FFA2-1397-4717-B39A-51F09E9DD9E8}" dt="2020-09-15T07:02:47.380" v="1865"/>
          <ac:spMkLst>
            <pc:docMk/>
            <pc:sldMk cId="336175358" sldId="389"/>
            <ac:spMk id="33" creationId="{A664E27D-0F6D-47E8-AE73-245B31F168AB}"/>
          </ac:spMkLst>
        </pc:spChg>
        <pc:spChg chg="mod">
          <ac:chgData name="viswanath gopalakrishnan" userId="0291d92d5a8006f9" providerId="LiveId" clId="{ACA4FFA2-1397-4717-B39A-51F09E9DD9E8}" dt="2020-09-15T07:02:47.380" v="1865"/>
          <ac:spMkLst>
            <pc:docMk/>
            <pc:sldMk cId="336175358" sldId="389"/>
            <ac:spMk id="35" creationId="{21145FFA-9389-494E-9379-F60FD7BD03E0}"/>
          </ac:spMkLst>
        </pc:spChg>
        <pc:spChg chg="add mod">
          <ac:chgData name="viswanath gopalakrishnan" userId="0291d92d5a8006f9" providerId="LiveId" clId="{ACA4FFA2-1397-4717-B39A-51F09E9DD9E8}" dt="2020-09-15T07:03:17.217" v="1871" actId="1076"/>
          <ac:spMkLst>
            <pc:docMk/>
            <pc:sldMk cId="336175358" sldId="389"/>
            <ac:spMk id="37" creationId="{12000C81-69D7-49F9-8E46-E65A86F39656}"/>
          </ac:spMkLst>
        </pc:spChg>
        <pc:grpChg chg="add mod">
          <ac:chgData name="viswanath gopalakrishnan" userId="0291d92d5a8006f9" providerId="LiveId" clId="{ACA4FFA2-1397-4717-B39A-51F09E9DD9E8}" dt="2020-09-15T07:02:39.800" v="1864"/>
          <ac:grpSpMkLst>
            <pc:docMk/>
            <pc:sldMk cId="336175358" sldId="389"/>
            <ac:grpSpMk id="4" creationId="{F288F98A-9BF1-4655-B0CD-29CB26755D3A}"/>
          </ac:grpSpMkLst>
        </pc:grpChg>
        <pc:grpChg chg="add mod">
          <ac:chgData name="viswanath gopalakrishnan" userId="0291d92d5a8006f9" providerId="LiveId" clId="{ACA4FFA2-1397-4717-B39A-51F09E9DD9E8}" dt="2020-09-15T07:02:39.800" v="1864"/>
          <ac:grpSpMkLst>
            <pc:docMk/>
            <pc:sldMk cId="336175358" sldId="389"/>
            <ac:grpSpMk id="7" creationId="{04CA2E51-5A84-46E0-B847-05413DE007D6}"/>
          </ac:grpSpMkLst>
        </pc:grpChg>
        <pc:grpChg chg="mod">
          <ac:chgData name="viswanath gopalakrishnan" userId="0291d92d5a8006f9" providerId="LiveId" clId="{ACA4FFA2-1397-4717-B39A-51F09E9DD9E8}" dt="2020-09-15T07:02:39.800" v="1864"/>
          <ac:grpSpMkLst>
            <pc:docMk/>
            <pc:sldMk cId="336175358" sldId="389"/>
            <ac:grpSpMk id="8" creationId="{DFDB4463-22CE-48C0-95FE-F40E09232C2C}"/>
          </ac:grpSpMkLst>
        </pc:grpChg>
        <pc:grpChg chg="mod">
          <ac:chgData name="viswanath gopalakrishnan" userId="0291d92d5a8006f9" providerId="LiveId" clId="{ACA4FFA2-1397-4717-B39A-51F09E9DD9E8}" dt="2020-09-15T07:02:39.800" v="1864"/>
          <ac:grpSpMkLst>
            <pc:docMk/>
            <pc:sldMk cId="336175358" sldId="389"/>
            <ac:grpSpMk id="9" creationId="{78B22E57-2FC1-4B82-AAF1-760EE9425CCC}"/>
          </ac:grpSpMkLst>
        </pc:grpChg>
        <pc:grpChg chg="mod">
          <ac:chgData name="viswanath gopalakrishnan" userId="0291d92d5a8006f9" providerId="LiveId" clId="{ACA4FFA2-1397-4717-B39A-51F09E9DD9E8}" dt="2020-09-15T07:02:39.800" v="1864"/>
          <ac:grpSpMkLst>
            <pc:docMk/>
            <pc:sldMk cId="336175358" sldId="389"/>
            <ac:grpSpMk id="10" creationId="{135D9010-D8A9-44E8-A0DF-86E26CAF952D}"/>
          </ac:grpSpMkLst>
        </pc:grpChg>
        <pc:grpChg chg="mod">
          <ac:chgData name="viswanath gopalakrishnan" userId="0291d92d5a8006f9" providerId="LiveId" clId="{ACA4FFA2-1397-4717-B39A-51F09E9DD9E8}" dt="2020-09-15T07:02:39.800" v="1864"/>
          <ac:grpSpMkLst>
            <pc:docMk/>
            <pc:sldMk cId="336175358" sldId="389"/>
            <ac:grpSpMk id="11" creationId="{2D72866B-AB62-42E0-8107-629207CA2F61}"/>
          </ac:grpSpMkLst>
        </pc:grpChg>
        <pc:grpChg chg="mod">
          <ac:chgData name="viswanath gopalakrishnan" userId="0291d92d5a8006f9" providerId="LiveId" clId="{ACA4FFA2-1397-4717-B39A-51F09E9DD9E8}" dt="2020-09-15T07:02:39.800" v="1864"/>
          <ac:grpSpMkLst>
            <pc:docMk/>
            <pc:sldMk cId="336175358" sldId="389"/>
            <ac:grpSpMk id="13" creationId="{501534B3-F849-4DFB-AAD3-D88A432834A4}"/>
          </ac:grpSpMkLst>
        </pc:grpChg>
        <pc:grpChg chg="add mod">
          <ac:chgData name="viswanath gopalakrishnan" userId="0291d92d5a8006f9" providerId="LiveId" clId="{ACA4FFA2-1397-4717-B39A-51F09E9DD9E8}" dt="2020-09-15T07:03:15.098" v="1870" actId="1076"/>
          <ac:grpSpMkLst>
            <pc:docMk/>
            <pc:sldMk cId="336175358" sldId="389"/>
            <ac:grpSpMk id="28" creationId="{98EF4684-83BE-41DD-862E-B2B433BC48A9}"/>
          </ac:grpSpMkLst>
        </pc:grpChg>
        <pc:grpChg chg="add mod">
          <ac:chgData name="viswanath gopalakrishnan" userId="0291d92d5a8006f9" providerId="LiveId" clId="{ACA4FFA2-1397-4717-B39A-51F09E9DD9E8}" dt="2020-09-15T07:02:47.380" v="1865"/>
          <ac:grpSpMkLst>
            <pc:docMk/>
            <pc:sldMk cId="336175358" sldId="389"/>
            <ac:grpSpMk id="31" creationId="{94457599-71C2-4790-8134-350598C3B7F7}"/>
          </ac:grpSpMkLst>
        </pc:grpChg>
        <pc:grpChg chg="mod">
          <ac:chgData name="viswanath gopalakrishnan" userId="0291d92d5a8006f9" providerId="LiveId" clId="{ACA4FFA2-1397-4717-B39A-51F09E9DD9E8}" dt="2020-09-15T07:02:47.380" v="1865"/>
          <ac:grpSpMkLst>
            <pc:docMk/>
            <pc:sldMk cId="336175358" sldId="389"/>
            <ac:grpSpMk id="32" creationId="{ED998AF3-46C4-477C-A2CA-C7D2B274FBB4}"/>
          </ac:grpSpMkLst>
        </pc:grpChg>
        <pc:cxnChg chg="mod">
          <ac:chgData name="viswanath gopalakrishnan" userId="0291d92d5a8006f9" providerId="LiveId" clId="{ACA4FFA2-1397-4717-B39A-51F09E9DD9E8}" dt="2020-09-15T07:02:39.800" v="1864"/>
          <ac:cxnSpMkLst>
            <pc:docMk/>
            <pc:sldMk cId="336175358" sldId="389"/>
            <ac:cxnSpMk id="20" creationId="{E00E1F73-4AA9-487F-9BEF-D7A357EB9A91}"/>
          </ac:cxnSpMkLst>
        </pc:cxnChg>
        <pc:cxnChg chg="mod">
          <ac:chgData name="viswanath gopalakrishnan" userId="0291d92d5a8006f9" providerId="LiveId" clId="{ACA4FFA2-1397-4717-B39A-51F09E9DD9E8}" dt="2020-09-15T07:02:39.800" v="1864"/>
          <ac:cxnSpMkLst>
            <pc:docMk/>
            <pc:sldMk cId="336175358" sldId="389"/>
            <ac:cxnSpMk id="21" creationId="{543AC6A4-3CA5-4657-A20A-D6FA7F02C772}"/>
          </ac:cxnSpMkLst>
        </pc:cxnChg>
        <pc:cxnChg chg="mod">
          <ac:chgData name="viswanath gopalakrishnan" userId="0291d92d5a8006f9" providerId="LiveId" clId="{ACA4FFA2-1397-4717-B39A-51F09E9DD9E8}" dt="2020-09-15T07:02:39.800" v="1864"/>
          <ac:cxnSpMkLst>
            <pc:docMk/>
            <pc:sldMk cId="336175358" sldId="389"/>
            <ac:cxnSpMk id="22" creationId="{F13A98E2-23AB-4A85-A4A3-FE5CDC02A537}"/>
          </ac:cxnSpMkLst>
        </pc:cxnChg>
        <pc:cxnChg chg="mod">
          <ac:chgData name="viswanath gopalakrishnan" userId="0291d92d5a8006f9" providerId="LiveId" clId="{ACA4FFA2-1397-4717-B39A-51F09E9DD9E8}" dt="2020-09-15T07:02:39.800" v="1864"/>
          <ac:cxnSpMkLst>
            <pc:docMk/>
            <pc:sldMk cId="336175358" sldId="389"/>
            <ac:cxnSpMk id="23" creationId="{605AE4CF-07FE-4BB5-8397-B6B59C51737F}"/>
          </ac:cxnSpMkLst>
        </pc:cxnChg>
        <pc:cxnChg chg="mod">
          <ac:chgData name="viswanath gopalakrishnan" userId="0291d92d5a8006f9" providerId="LiveId" clId="{ACA4FFA2-1397-4717-B39A-51F09E9DD9E8}" dt="2020-09-15T07:02:39.800" v="1864"/>
          <ac:cxnSpMkLst>
            <pc:docMk/>
            <pc:sldMk cId="336175358" sldId="389"/>
            <ac:cxnSpMk id="25" creationId="{7F3AC734-CC54-422F-93A6-42B24509489E}"/>
          </ac:cxnSpMkLst>
        </pc:cxnChg>
        <pc:cxnChg chg="add mod">
          <ac:chgData name="viswanath gopalakrishnan" userId="0291d92d5a8006f9" providerId="LiveId" clId="{ACA4FFA2-1397-4717-B39A-51F09E9DD9E8}" dt="2020-09-15T07:03:25.140" v="1872" actId="1076"/>
          <ac:cxnSpMkLst>
            <pc:docMk/>
            <pc:sldMk cId="336175358" sldId="389"/>
            <ac:cxnSpMk id="27" creationId="{DF9F0CEC-2880-4015-A561-EB52624E672D}"/>
          </ac:cxnSpMkLst>
        </pc:cxnChg>
        <pc:cxnChg chg="mod">
          <ac:chgData name="viswanath gopalakrishnan" userId="0291d92d5a8006f9" providerId="LiveId" clId="{ACA4FFA2-1397-4717-B39A-51F09E9DD9E8}" dt="2020-09-15T07:02:39.800" v="1864"/>
          <ac:cxnSpMkLst>
            <pc:docMk/>
            <pc:sldMk cId="336175358" sldId="389"/>
            <ac:cxnSpMk id="30" creationId="{E39B6BC5-55F1-4596-AFB7-0B45045B7BAD}"/>
          </ac:cxnSpMkLst>
        </pc:cxnChg>
        <pc:cxnChg chg="mod">
          <ac:chgData name="viswanath gopalakrishnan" userId="0291d92d5a8006f9" providerId="LiveId" clId="{ACA4FFA2-1397-4717-B39A-51F09E9DD9E8}" dt="2020-09-15T07:02:47.380" v="1865"/>
          <ac:cxnSpMkLst>
            <pc:docMk/>
            <pc:sldMk cId="336175358" sldId="389"/>
            <ac:cxnSpMk id="34" creationId="{1076BBAE-2015-4CD4-9DD2-8381B37A8A87}"/>
          </ac:cxnSpMkLst>
        </pc:cxnChg>
      </pc:sldChg>
    </pc:docChg>
  </pc:docChgLst>
  <pc:docChgLst>
    <pc:chgData name="viswanath gopalakrishnan" userId="0291d92d5a8006f9" providerId="LiveId" clId="{6BF266E0-3C61-4FAF-8B9F-740630899BE5}"/>
    <pc:docChg chg="undo custSel addSld delSld modSld sldOrd">
      <pc:chgData name="viswanath gopalakrishnan" userId="0291d92d5a8006f9" providerId="LiveId" clId="{6BF266E0-3C61-4FAF-8B9F-740630899BE5}" dt="2020-07-27T09:22:05.920" v="1283" actId="478"/>
      <pc:docMkLst>
        <pc:docMk/>
      </pc:docMkLst>
      <pc:sldChg chg="modSp mod">
        <pc:chgData name="viswanath gopalakrishnan" userId="0291d92d5a8006f9" providerId="LiveId" clId="{6BF266E0-3C61-4FAF-8B9F-740630899BE5}" dt="2020-07-27T09:02:26.092" v="1196" actId="1076"/>
        <pc:sldMkLst>
          <pc:docMk/>
          <pc:sldMk cId="1030127703" sldId="263"/>
        </pc:sldMkLst>
        <pc:spChg chg="mod">
          <ac:chgData name="viswanath gopalakrishnan" userId="0291d92d5a8006f9" providerId="LiveId" clId="{6BF266E0-3C61-4FAF-8B9F-740630899BE5}" dt="2020-07-27T09:02:26.092" v="1196" actId="1076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">
        <pc:chgData name="viswanath gopalakrishnan" userId="0291d92d5a8006f9" providerId="LiveId" clId="{6BF266E0-3C61-4FAF-8B9F-740630899BE5}" dt="2020-07-27T09:03:23.046" v="1233" actId="14100"/>
        <pc:sldMkLst>
          <pc:docMk/>
          <pc:sldMk cId="392727911" sldId="317"/>
        </pc:sldMkLst>
        <pc:spChg chg="mod">
          <ac:chgData name="viswanath gopalakrishnan" userId="0291d92d5a8006f9" providerId="LiveId" clId="{6BF266E0-3C61-4FAF-8B9F-740630899BE5}" dt="2020-07-27T09:03:23.046" v="1233" actId="14100"/>
          <ac:spMkLst>
            <pc:docMk/>
            <pc:sldMk cId="392727911" sldId="317"/>
            <ac:spMk id="5" creationId="{ED8F4497-9D2C-4946-8BA6-865AFAF6C08B}"/>
          </ac:spMkLst>
        </pc:spChg>
      </pc:sldChg>
      <pc:sldChg chg="modNotesTx">
        <pc:chgData name="viswanath gopalakrishnan" userId="0291d92d5a8006f9" providerId="LiveId" clId="{6BF266E0-3C61-4FAF-8B9F-740630899BE5}" dt="2020-07-27T07:24:26.262" v="858" actId="20577"/>
        <pc:sldMkLst>
          <pc:docMk/>
          <pc:sldMk cId="626327236" sldId="318"/>
        </pc:sldMkLst>
      </pc:sldChg>
      <pc:sldChg chg="modSp mod modNotesTx">
        <pc:chgData name="viswanath gopalakrishnan" userId="0291d92d5a8006f9" providerId="LiveId" clId="{6BF266E0-3C61-4FAF-8B9F-740630899BE5}" dt="2020-07-27T07:08:19.109" v="518" actId="1076"/>
        <pc:sldMkLst>
          <pc:docMk/>
          <pc:sldMk cId="3294766602" sldId="326"/>
        </pc:sldMkLst>
        <pc:spChg chg="mod">
          <ac:chgData name="viswanath gopalakrishnan" userId="0291d92d5a8006f9" providerId="LiveId" clId="{6BF266E0-3C61-4FAF-8B9F-740630899BE5}" dt="2020-07-27T07:08:19.109" v="518" actId="1076"/>
          <ac:spMkLst>
            <pc:docMk/>
            <pc:sldMk cId="3294766602" sldId="326"/>
            <ac:spMk id="8" creationId="{40038F56-DC02-4427-B7F0-49BD4E36DF58}"/>
          </ac:spMkLst>
        </pc:spChg>
      </pc:sldChg>
      <pc:sldChg chg="addSp modSp mod modNotes modNotesTx">
        <pc:chgData name="viswanath gopalakrishnan" userId="0291d92d5a8006f9" providerId="LiveId" clId="{6BF266E0-3C61-4FAF-8B9F-740630899BE5}" dt="2020-07-27T07:07:20.753" v="517" actId="1076"/>
        <pc:sldMkLst>
          <pc:docMk/>
          <pc:sldMk cId="1134129513" sldId="327"/>
        </pc:sldMkLst>
        <pc:spChg chg="mod">
          <ac:chgData name="viswanath gopalakrishnan" userId="0291d92d5a8006f9" providerId="LiveId" clId="{6BF266E0-3C61-4FAF-8B9F-740630899BE5}" dt="2020-07-27T07:07:05.719" v="514" actId="1076"/>
          <ac:spMkLst>
            <pc:docMk/>
            <pc:sldMk cId="1134129513" sldId="327"/>
            <ac:spMk id="2" creationId="{5C229157-782D-46D3-B05E-E4126A2AF3BE}"/>
          </ac:spMkLst>
        </pc:spChg>
        <pc:spChg chg="add mod">
          <ac:chgData name="viswanath gopalakrishnan" userId="0291d92d5a8006f9" providerId="LiveId" clId="{6BF266E0-3C61-4FAF-8B9F-740630899BE5}" dt="2020-07-27T07:06:41.601" v="507" actId="1076"/>
          <ac:spMkLst>
            <pc:docMk/>
            <pc:sldMk cId="1134129513" sldId="327"/>
            <ac:spMk id="12" creationId="{D656DD29-CF9F-4EA0-8799-EC84D9B2C3D1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3" creationId="{32BDEAD2-1125-442F-92CB-3CE4F711D6A6}"/>
          </ac:spMkLst>
        </pc:spChg>
        <pc:spChg chg="mod">
          <ac:chgData name="viswanath gopalakrishnan" userId="0291d92d5a8006f9" providerId="LiveId" clId="{6BF266E0-3C61-4FAF-8B9F-740630899BE5}" dt="2020-07-27T07:07:17.051" v="516" actId="1076"/>
          <ac:spMkLst>
            <pc:docMk/>
            <pc:sldMk cId="1134129513" sldId="327"/>
            <ac:spMk id="14" creationId="{EF340478-DA04-4F0B-AC11-FF4EC8F13446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5" creationId="{4637E625-5A31-4862-8653-28B453B3CF41}"/>
          </ac:spMkLst>
        </pc:spChg>
        <pc:spChg chg="mod">
          <ac:chgData name="viswanath gopalakrishnan" userId="0291d92d5a8006f9" providerId="LiveId" clId="{6BF266E0-3C61-4FAF-8B9F-740630899BE5}" dt="2020-07-27T07:07:20.753" v="517" actId="1076"/>
          <ac:spMkLst>
            <pc:docMk/>
            <pc:sldMk cId="1134129513" sldId="327"/>
            <ac:spMk id="16" creationId="{5CA189F3-ED04-429A-A3A8-DDC02959D395}"/>
          </ac:spMkLst>
        </pc:spChg>
        <pc:spChg chg="add mod">
          <ac:chgData name="viswanath gopalakrishnan" userId="0291d92d5a8006f9" providerId="LiveId" clId="{6BF266E0-3C61-4FAF-8B9F-740630899BE5}" dt="2020-07-27T07:06:36.857" v="506" actId="1076"/>
          <ac:spMkLst>
            <pc:docMk/>
            <pc:sldMk cId="1134129513" sldId="327"/>
            <ac:spMk id="17" creationId="{67E39609-CBA0-4DA2-B19F-19C36C9A65FE}"/>
          </ac:spMkLst>
        </pc:spChg>
        <pc:spChg chg="add mod">
          <ac:chgData name="viswanath gopalakrishnan" userId="0291d92d5a8006f9" providerId="LiveId" clId="{6BF266E0-3C61-4FAF-8B9F-740630899BE5}" dt="2020-07-27T07:06:41.601" v="507" actId="1076"/>
          <ac:spMkLst>
            <pc:docMk/>
            <pc:sldMk cId="1134129513" sldId="327"/>
            <ac:spMk id="18" creationId="{F6963738-791D-472E-9FC4-0E40030E88C0}"/>
          </ac:spMkLst>
        </pc:spChg>
        <pc:grpChg chg="mod">
          <ac:chgData name="viswanath gopalakrishnan" userId="0291d92d5a8006f9" providerId="LiveId" clId="{6BF266E0-3C61-4FAF-8B9F-740630899BE5}" dt="2020-07-27T07:06:48.527" v="509" actId="1076"/>
          <ac:grpSpMkLst>
            <pc:docMk/>
            <pc:sldMk cId="1134129513" sldId="327"/>
            <ac:grpSpMk id="10" creationId="{4D786A76-B665-44E3-B57A-2780760F668B}"/>
          </ac:grpSpMkLst>
        </pc:grpChg>
        <pc:picChg chg="mod">
          <ac:chgData name="viswanath gopalakrishnan" userId="0291d92d5a8006f9" providerId="LiveId" clId="{6BF266E0-3C61-4FAF-8B9F-740630899BE5}" dt="2020-07-27T07:07:05.719" v="514" actId="1076"/>
          <ac:picMkLst>
            <pc:docMk/>
            <pc:sldMk cId="1134129513" sldId="327"/>
            <ac:picMk id="4" creationId="{25156690-0293-4F88-A31B-3615A804F4AF}"/>
          </ac:picMkLst>
        </pc:picChg>
        <pc:picChg chg="add mod">
          <ac:chgData name="viswanath gopalakrishnan" userId="0291d92d5a8006f9" providerId="LiveId" clId="{6BF266E0-3C61-4FAF-8B9F-740630899BE5}" dt="2020-07-27T07:06:41.601" v="507" actId="1076"/>
          <ac:picMkLst>
            <pc:docMk/>
            <pc:sldMk cId="1134129513" sldId="327"/>
            <ac:picMk id="11" creationId="{85F1972D-2CDB-4BDE-B744-69EF149A5815}"/>
          </ac:picMkLst>
        </pc:picChg>
      </pc:sldChg>
      <pc:sldChg chg="addSp delSp modSp add mod modNotesTx">
        <pc:chgData name="viswanath gopalakrishnan" userId="0291d92d5a8006f9" providerId="LiveId" clId="{6BF266E0-3C61-4FAF-8B9F-740630899BE5}" dt="2020-07-27T07:38:54.076" v="918" actId="1076"/>
        <pc:sldMkLst>
          <pc:docMk/>
          <pc:sldMk cId="2862627804" sldId="328"/>
        </pc:sldMkLst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2" creationId="{5C229157-782D-46D3-B05E-E4126A2AF3BE}"/>
          </ac:spMkLst>
        </pc:spChg>
        <pc:spChg chg="mod">
          <ac:chgData name="viswanath gopalakrishnan" userId="0291d92d5a8006f9" providerId="LiveId" clId="{6BF266E0-3C61-4FAF-8B9F-740630899BE5}" dt="2020-07-27T07:09:05.415" v="525" actId="6549"/>
          <ac:spMkLst>
            <pc:docMk/>
            <pc:sldMk cId="2862627804" sldId="328"/>
            <ac:spMk id="3" creationId="{D1C525E6-6CCA-4CC3-9B93-9F73E6C6A79D}"/>
          </ac:spMkLst>
        </pc:spChg>
        <pc:spChg chg="add mod">
          <ac:chgData name="viswanath gopalakrishnan" userId="0291d92d5a8006f9" providerId="LiveId" clId="{6BF266E0-3C61-4FAF-8B9F-740630899BE5}" dt="2020-07-27T07:35:37.912" v="892" actId="164"/>
          <ac:spMkLst>
            <pc:docMk/>
            <pc:sldMk cId="2862627804" sldId="328"/>
            <ac:spMk id="4" creationId="{63517A6C-D635-4923-ADC9-F4477B779162}"/>
          </ac:spMkLst>
        </pc:spChg>
        <pc:spChg chg="add mod">
          <ac:chgData name="viswanath gopalakrishnan" userId="0291d92d5a8006f9" providerId="LiveId" clId="{6BF266E0-3C61-4FAF-8B9F-740630899BE5}" dt="2020-07-27T07:36:44.455" v="909" actId="6549"/>
          <ac:spMkLst>
            <pc:docMk/>
            <pc:sldMk cId="2862627804" sldId="328"/>
            <ac:spMk id="12" creationId="{1337C55A-DC8F-4550-B8A1-971E5D87E0C3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2" creationId="{D656DD29-CF9F-4EA0-8799-EC84D9B2C3D1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3" creationId="{32BDEAD2-1125-442F-92CB-3CE4F711D6A6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4" creationId="{EF340478-DA04-4F0B-AC11-FF4EC8F13446}"/>
          </ac:spMkLst>
        </pc:spChg>
        <pc:spChg chg="del">
          <ac:chgData name="viswanath gopalakrishnan" userId="0291d92d5a8006f9" providerId="LiveId" clId="{6BF266E0-3C61-4FAF-8B9F-740630899BE5}" dt="2020-07-27T07:09:18.752" v="527" actId="478"/>
          <ac:spMkLst>
            <pc:docMk/>
            <pc:sldMk cId="2862627804" sldId="328"/>
            <ac:spMk id="15" creationId="{4637E625-5A31-4862-8653-28B453B3CF41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6" creationId="{5CA189F3-ED04-429A-A3A8-DDC02959D395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7" creationId="{67E39609-CBA0-4DA2-B19F-19C36C9A65FE}"/>
          </ac:spMkLst>
        </pc:spChg>
        <pc:spChg chg="del">
          <ac:chgData name="viswanath gopalakrishnan" userId="0291d92d5a8006f9" providerId="LiveId" clId="{6BF266E0-3C61-4FAF-8B9F-740630899BE5}" dt="2020-07-27T07:09:15.094" v="526" actId="478"/>
          <ac:spMkLst>
            <pc:docMk/>
            <pc:sldMk cId="2862627804" sldId="328"/>
            <ac:spMk id="18" creationId="{F6963738-791D-472E-9FC4-0E40030E88C0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19" creationId="{5847900D-48E6-467C-AAE5-FBE746A12A87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20" creationId="{E065FFA1-A106-4ADA-8240-FB679F4A7759}"/>
          </ac:spMkLst>
        </pc:spChg>
        <pc:spChg chg="add mod">
          <ac:chgData name="viswanath gopalakrishnan" userId="0291d92d5a8006f9" providerId="LiveId" clId="{6BF266E0-3C61-4FAF-8B9F-740630899BE5}" dt="2020-07-27T07:20:52.687" v="760" actId="1076"/>
          <ac:spMkLst>
            <pc:docMk/>
            <pc:sldMk cId="2862627804" sldId="328"/>
            <ac:spMk id="21" creationId="{FF836A1B-277F-41C8-A191-1864B6FD2278}"/>
          </ac:spMkLst>
        </pc:spChg>
        <pc:spChg chg="add mod">
          <ac:chgData name="viswanath gopalakrishnan" userId="0291d92d5a8006f9" providerId="LiveId" clId="{6BF266E0-3C61-4FAF-8B9F-740630899BE5}" dt="2020-07-27T07:29:23.437" v="869" actId="1076"/>
          <ac:spMkLst>
            <pc:docMk/>
            <pc:sldMk cId="2862627804" sldId="328"/>
            <ac:spMk id="22" creationId="{343D6C30-F564-4F73-949F-BDBFB4A5A0AA}"/>
          </ac:spMkLst>
        </pc:spChg>
        <pc:grpChg chg="add mod">
          <ac:chgData name="viswanath gopalakrishnan" userId="0291d92d5a8006f9" providerId="LiveId" clId="{6BF266E0-3C61-4FAF-8B9F-740630899BE5}" dt="2020-07-27T07:36:57.992" v="912" actId="164"/>
          <ac:grpSpMkLst>
            <pc:docMk/>
            <pc:sldMk cId="2862627804" sldId="328"/>
            <ac:grpSpMk id="5" creationId="{592F2F67-DDD3-4051-9FBA-78C19F64428E}"/>
          </ac:grpSpMkLst>
        </pc:grpChg>
        <pc:grpChg chg="add mod">
          <ac:chgData name="viswanath gopalakrishnan" userId="0291d92d5a8006f9" providerId="LiveId" clId="{6BF266E0-3C61-4FAF-8B9F-740630899BE5}" dt="2020-07-27T07:36:57.992" v="912" actId="164"/>
          <ac:grpSpMkLst>
            <pc:docMk/>
            <pc:sldMk cId="2862627804" sldId="328"/>
            <ac:grpSpMk id="7" creationId="{3FFFE494-DE45-4B74-AB19-72B4119D729D}"/>
          </ac:grpSpMkLst>
        </pc:grpChg>
        <pc:grpChg chg="del">
          <ac:chgData name="viswanath gopalakrishnan" userId="0291d92d5a8006f9" providerId="LiveId" clId="{6BF266E0-3C61-4FAF-8B9F-740630899BE5}" dt="2020-07-27T07:09:15.094" v="526" actId="478"/>
          <ac:grpSpMkLst>
            <pc:docMk/>
            <pc:sldMk cId="2862627804" sldId="328"/>
            <ac:grpSpMk id="10" creationId="{4D786A76-B665-44E3-B57A-2780760F668B}"/>
          </ac:grpSpMkLst>
        </pc:grpChg>
        <pc:picChg chg="add mod">
          <ac:chgData name="viswanath gopalakrishnan" userId="0291d92d5a8006f9" providerId="LiveId" clId="{6BF266E0-3C61-4FAF-8B9F-740630899BE5}" dt="2020-07-27T07:36:36.583" v="907" actId="1076"/>
          <ac:picMkLst>
            <pc:docMk/>
            <pc:sldMk cId="2862627804" sldId="328"/>
            <ac:picMk id="2" creationId="{186FCA1C-0F1F-489F-956C-018B55132840}"/>
          </ac:picMkLst>
        </pc:picChg>
        <pc:picChg chg="del">
          <ac:chgData name="viswanath gopalakrishnan" userId="0291d92d5a8006f9" providerId="LiveId" clId="{6BF266E0-3C61-4FAF-8B9F-740630899BE5}" dt="2020-07-27T07:09:15.094" v="526" actId="478"/>
          <ac:picMkLst>
            <pc:docMk/>
            <pc:sldMk cId="2862627804" sldId="328"/>
            <ac:picMk id="4" creationId="{25156690-0293-4F88-A31B-3615A804F4AF}"/>
          </ac:picMkLst>
        </pc:picChg>
        <pc:picChg chg="add mod">
          <ac:chgData name="viswanath gopalakrishnan" userId="0291d92d5a8006f9" providerId="LiveId" clId="{6BF266E0-3C61-4FAF-8B9F-740630899BE5}" dt="2020-07-27T07:36:57.992" v="912" actId="164"/>
          <ac:picMkLst>
            <pc:docMk/>
            <pc:sldMk cId="2862627804" sldId="328"/>
            <ac:picMk id="6" creationId="{6E5C0AC3-1CFD-4CC4-ADF2-B853CC3E0C35}"/>
          </ac:picMkLst>
        </pc:picChg>
        <pc:picChg chg="add del">
          <ac:chgData name="viswanath gopalakrishnan" userId="0291d92d5a8006f9" providerId="LiveId" clId="{6BF266E0-3C61-4FAF-8B9F-740630899BE5}" dt="2020-07-27T07:38:41.915" v="914" actId="478"/>
          <ac:picMkLst>
            <pc:docMk/>
            <pc:sldMk cId="2862627804" sldId="328"/>
            <ac:picMk id="8" creationId="{6857F11C-3F74-4114-9B6C-FC74FE816CED}"/>
          </ac:picMkLst>
        </pc:picChg>
        <pc:picChg chg="add mod">
          <ac:chgData name="viswanath gopalakrishnan" userId="0291d92d5a8006f9" providerId="LiveId" clId="{6BF266E0-3C61-4FAF-8B9F-740630899BE5}" dt="2020-07-27T07:38:54.076" v="918" actId="1076"/>
          <ac:picMkLst>
            <pc:docMk/>
            <pc:sldMk cId="2862627804" sldId="328"/>
            <ac:picMk id="9" creationId="{EB78303A-457B-4D08-98D4-EA503EAB77A2}"/>
          </ac:picMkLst>
        </pc:picChg>
        <pc:picChg chg="del">
          <ac:chgData name="viswanath gopalakrishnan" userId="0291d92d5a8006f9" providerId="LiveId" clId="{6BF266E0-3C61-4FAF-8B9F-740630899BE5}" dt="2020-07-27T07:09:15.094" v="526" actId="478"/>
          <ac:picMkLst>
            <pc:docMk/>
            <pc:sldMk cId="2862627804" sldId="328"/>
            <ac:picMk id="11" creationId="{85F1972D-2CDB-4BDE-B744-69EF149A5815}"/>
          </ac:picMkLst>
        </pc:picChg>
        <pc:picChg chg="add mod">
          <ac:chgData name="viswanath gopalakrishnan" userId="0291d92d5a8006f9" providerId="LiveId" clId="{6BF266E0-3C61-4FAF-8B9F-740630899BE5}" dt="2020-07-27T07:21:29.374" v="764" actId="1076"/>
          <ac:picMkLst>
            <pc:docMk/>
            <pc:sldMk cId="2862627804" sldId="328"/>
            <ac:picMk id="23" creationId="{F6A885A7-A26C-4DF5-8023-E73A8AA1888E}"/>
          </ac:picMkLst>
        </pc:picChg>
        <pc:picChg chg="add mod">
          <ac:chgData name="viswanath gopalakrishnan" userId="0291d92d5a8006f9" providerId="LiveId" clId="{6BF266E0-3C61-4FAF-8B9F-740630899BE5}" dt="2020-07-27T07:27:12.354" v="863" actId="14100"/>
          <ac:picMkLst>
            <pc:docMk/>
            <pc:sldMk cId="2862627804" sldId="328"/>
            <ac:picMk id="24" creationId="{BD472B79-28A8-499E-ACD3-C5E58FEBC425}"/>
          </ac:picMkLst>
        </pc:picChg>
        <pc:picChg chg="add mod">
          <ac:chgData name="viswanath gopalakrishnan" userId="0291d92d5a8006f9" providerId="LiveId" clId="{6BF266E0-3C61-4FAF-8B9F-740630899BE5}" dt="2020-07-27T07:28:58.509" v="868" actId="1076"/>
          <ac:picMkLst>
            <pc:docMk/>
            <pc:sldMk cId="2862627804" sldId="328"/>
            <ac:picMk id="25" creationId="{2678A39B-435D-4AB1-9EBB-5BA2A1B7F867}"/>
          </ac:picMkLst>
        </pc:picChg>
      </pc:sldChg>
      <pc:sldChg chg="addSp delSp modSp add del mod modAnim">
        <pc:chgData name="viswanath gopalakrishnan" userId="0291d92d5a8006f9" providerId="LiveId" clId="{6BF266E0-3C61-4FAF-8B9F-740630899BE5}" dt="2020-07-27T08:26:55.451" v="1114" actId="47"/>
        <pc:sldMkLst>
          <pc:docMk/>
          <pc:sldMk cId="3251366830" sldId="329"/>
        </pc:sldMkLst>
        <pc:spChg chg="mod">
          <ac:chgData name="viswanath gopalakrishnan" userId="0291d92d5a8006f9" providerId="LiveId" clId="{6BF266E0-3C61-4FAF-8B9F-740630899BE5}" dt="2020-07-27T07:39:12.482" v="938" actId="20577"/>
          <ac:spMkLst>
            <pc:docMk/>
            <pc:sldMk cId="3251366830" sldId="329"/>
            <ac:spMk id="3" creationId="{D1C525E6-6CCA-4CC3-9B93-9F73E6C6A79D}"/>
          </ac:spMkLst>
        </pc:spChg>
        <pc:spChg chg="add del mod">
          <ac:chgData name="viswanath gopalakrishnan" userId="0291d92d5a8006f9" providerId="LiveId" clId="{6BF266E0-3C61-4FAF-8B9F-740630899BE5}" dt="2020-07-27T07:43:29.984" v="962" actId="478"/>
          <ac:spMkLst>
            <pc:docMk/>
            <pc:sldMk cId="3251366830" sldId="329"/>
            <ac:spMk id="11" creationId="{E2EE89DF-1317-4783-8C3F-1228B85568DB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19" creationId="{5847900D-48E6-467C-AAE5-FBE746A12A87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0" creationId="{E065FFA1-A106-4ADA-8240-FB679F4A7759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1" creationId="{FF836A1B-277F-41C8-A191-1864B6FD2278}"/>
          </ac:spMkLst>
        </pc:spChg>
        <pc:spChg chg="del">
          <ac:chgData name="viswanath gopalakrishnan" userId="0291d92d5a8006f9" providerId="LiveId" clId="{6BF266E0-3C61-4FAF-8B9F-740630899BE5}" dt="2020-07-27T07:39:04.366" v="920" actId="478"/>
          <ac:spMkLst>
            <pc:docMk/>
            <pc:sldMk cId="3251366830" sldId="329"/>
            <ac:spMk id="22" creationId="{343D6C30-F564-4F73-949F-BDBFB4A5A0AA}"/>
          </ac:spMkLst>
        </pc:spChg>
        <pc:spChg chg="add mod">
          <ac:chgData name="viswanath gopalakrishnan" userId="0291d92d5a8006f9" providerId="LiveId" clId="{6BF266E0-3C61-4FAF-8B9F-740630899BE5}" dt="2020-07-27T08:19:09.031" v="1047" actId="20577"/>
          <ac:spMkLst>
            <pc:docMk/>
            <pc:sldMk cId="3251366830" sldId="329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7:39:04.366" v="920" actId="478"/>
          <ac:grpSpMkLst>
            <pc:docMk/>
            <pc:sldMk cId="3251366830" sldId="329"/>
            <ac:grpSpMk id="7" creationId="{3FFFE494-DE45-4B74-AB19-72B4119D729D}"/>
          </ac:grpSpMkLst>
        </pc:grpChg>
        <pc:grpChg chg="add mod">
          <ac:chgData name="viswanath gopalakrishnan" userId="0291d92d5a8006f9" providerId="LiveId" clId="{6BF266E0-3C61-4FAF-8B9F-740630899BE5}" dt="2020-07-27T08:18:42.643" v="1019" actId="1076"/>
          <ac:grpSpMkLst>
            <pc:docMk/>
            <pc:sldMk cId="3251366830" sldId="329"/>
            <ac:grpSpMk id="36" creationId="{4DA432E7-40B4-4831-B3E7-3B13E9AA9BAB}"/>
          </ac:grpSpMkLst>
        </pc:grpChg>
        <pc:grpChg chg="add mod">
          <ac:chgData name="viswanath gopalakrishnan" userId="0291d92d5a8006f9" providerId="LiveId" clId="{6BF266E0-3C61-4FAF-8B9F-740630899BE5}" dt="2020-07-27T08:20:50.082" v="1052" actId="164"/>
          <ac:grpSpMkLst>
            <pc:docMk/>
            <pc:sldMk cId="3251366830" sldId="329"/>
            <ac:grpSpMk id="40" creationId="{595A4CB5-4A11-4AB7-9455-84BE805CE9CC}"/>
          </ac:grpSpMkLst>
        </pc:grpChg>
        <pc:picChg chg="add del mod">
          <ac:chgData name="viswanath gopalakrishnan" userId="0291d92d5a8006f9" providerId="LiveId" clId="{6BF266E0-3C61-4FAF-8B9F-740630899BE5}" dt="2020-07-27T08:15:11.421" v="970" actId="478"/>
          <ac:picMkLst>
            <pc:docMk/>
            <pc:sldMk cId="3251366830" sldId="329"/>
            <ac:picMk id="8" creationId="{6B7FB377-F524-416E-80EC-E9452204430C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9" creationId="{EB78303A-457B-4D08-98D4-EA503EAB77A2}"/>
          </ac:picMkLst>
        </pc:picChg>
        <pc:picChg chg="add del mod">
          <ac:chgData name="viswanath gopalakrishnan" userId="0291d92d5a8006f9" providerId="LiveId" clId="{6BF266E0-3C61-4FAF-8B9F-740630899BE5}" dt="2020-07-27T07:43:29.984" v="962" actId="478"/>
          <ac:picMkLst>
            <pc:docMk/>
            <pc:sldMk cId="3251366830" sldId="329"/>
            <ac:picMk id="10" creationId="{3F49A5BE-0424-42C5-8A62-2B182E0BB8F7}"/>
          </ac:picMkLst>
        </pc:picChg>
        <pc:picChg chg="add del mod">
          <ac:chgData name="viswanath gopalakrishnan" userId="0291d92d5a8006f9" providerId="LiveId" clId="{6BF266E0-3C61-4FAF-8B9F-740630899BE5}" dt="2020-07-27T07:43:29.984" v="962" actId="478"/>
          <ac:picMkLst>
            <pc:docMk/>
            <pc:sldMk cId="3251366830" sldId="329"/>
            <ac:picMk id="13" creationId="{A627CE64-11F0-4B85-B87E-19B19261FD34}"/>
          </ac:picMkLst>
        </pc:picChg>
        <pc:picChg chg="add del mod">
          <ac:chgData name="viswanath gopalakrishnan" userId="0291d92d5a8006f9" providerId="LiveId" clId="{6BF266E0-3C61-4FAF-8B9F-740630899BE5}" dt="2020-07-27T08:13:17.173" v="969" actId="478"/>
          <ac:picMkLst>
            <pc:docMk/>
            <pc:sldMk cId="3251366830" sldId="329"/>
            <ac:picMk id="15" creationId="{E66D6B3D-6B4F-43C4-BDD3-08E98F097E05}"/>
          </ac:picMkLst>
        </pc:picChg>
        <pc:picChg chg="add mod">
          <ac:chgData name="viswanath gopalakrishnan" userId="0291d92d5a8006f9" providerId="LiveId" clId="{6BF266E0-3C61-4FAF-8B9F-740630899BE5}" dt="2020-07-27T08:18:11.789" v="1014" actId="1076"/>
          <ac:picMkLst>
            <pc:docMk/>
            <pc:sldMk cId="3251366830" sldId="329"/>
            <ac:picMk id="16" creationId="{4EDC9528-ED46-46DC-9B0F-222FEA4C632D}"/>
          </ac:picMkLst>
        </pc:picChg>
        <pc:picChg chg="add mod">
          <ac:chgData name="viswanath gopalakrishnan" userId="0291d92d5a8006f9" providerId="LiveId" clId="{6BF266E0-3C61-4FAF-8B9F-740630899BE5}" dt="2020-07-27T08:15:25.761" v="974" actId="1076"/>
          <ac:picMkLst>
            <pc:docMk/>
            <pc:sldMk cId="3251366830" sldId="329"/>
            <ac:picMk id="17" creationId="{4D1A335C-8FBC-4307-BD6A-5DD5B8588F1B}"/>
          </ac:picMkLst>
        </pc:picChg>
        <pc:picChg chg="add mod">
          <ac:chgData name="viswanath gopalakrishnan" userId="0291d92d5a8006f9" providerId="LiveId" clId="{6BF266E0-3C61-4FAF-8B9F-740630899BE5}" dt="2020-07-27T08:15:43.763" v="976" actId="1076"/>
          <ac:picMkLst>
            <pc:docMk/>
            <pc:sldMk cId="3251366830" sldId="329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3" creationId="{F6A885A7-A26C-4DF5-8023-E73A8AA1888E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4" creationId="{BD472B79-28A8-499E-ACD3-C5E58FEBC425}"/>
          </ac:picMkLst>
        </pc:picChg>
        <pc:picChg chg="del">
          <ac:chgData name="viswanath gopalakrishnan" userId="0291d92d5a8006f9" providerId="LiveId" clId="{6BF266E0-3C61-4FAF-8B9F-740630899BE5}" dt="2020-07-27T07:39:04.366" v="920" actId="478"/>
          <ac:picMkLst>
            <pc:docMk/>
            <pc:sldMk cId="3251366830" sldId="329"/>
            <ac:picMk id="25" creationId="{2678A39B-435D-4AB1-9EBB-5BA2A1B7F867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6" creationId="{2AA93CB4-D111-45F5-AC10-C6D24728BDC8}"/>
          </ac:picMkLst>
        </pc:picChg>
        <pc:picChg chg="add del mod">
          <ac:chgData name="viswanath gopalakrishnan" userId="0291d92d5a8006f9" providerId="LiveId" clId="{6BF266E0-3C61-4FAF-8B9F-740630899BE5}" dt="2020-07-27T08:16:26.004" v="981" actId="478"/>
          <ac:picMkLst>
            <pc:docMk/>
            <pc:sldMk cId="3251366830" sldId="329"/>
            <ac:picMk id="27" creationId="{137928AF-6AAC-4B64-8C1A-47A40CDBE88D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8" creationId="{A3514351-C96E-4E3C-96D6-52AD09D6F3D8}"/>
          </ac:picMkLst>
        </pc:picChg>
        <pc:picChg chg="add mod">
          <ac:chgData name="viswanath gopalakrishnan" userId="0291d92d5a8006f9" providerId="LiveId" clId="{6BF266E0-3C61-4FAF-8B9F-740630899BE5}" dt="2020-07-27T08:20:50.082" v="1052" actId="164"/>
          <ac:picMkLst>
            <pc:docMk/>
            <pc:sldMk cId="3251366830" sldId="329"/>
            <ac:picMk id="29" creationId="{37867BE0-B4EA-4FED-AF14-6A1A21F8CE61}"/>
          </ac:picMkLst>
        </pc:picChg>
        <pc:picChg chg="add mod">
          <ac:chgData name="viswanath gopalakrishnan" userId="0291d92d5a8006f9" providerId="LiveId" clId="{6BF266E0-3C61-4FAF-8B9F-740630899BE5}" dt="2020-07-27T08:17:02.639" v="987" actId="1076"/>
          <ac:picMkLst>
            <pc:docMk/>
            <pc:sldMk cId="3251366830" sldId="329"/>
            <ac:picMk id="30" creationId="{CA58C158-CEF5-459F-99D3-6792B19B48AA}"/>
          </ac:picMkLst>
        </pc:picChg>
        <pc:picChg chg="add del mod">
          <ac:chgData name="viswanath gopalakrishnan" userId="0291d92d5a8006f9" providerId="LiveId" clId="{6BF266E0-3C61-4FAF-8B9F-740630899BE5}" dt="2020-07-27T08:17:45.015" v="1009" actId="478"/>
          <ac:picMkLst>
            <pc:docMk/>
            <pc:sldMk cId="3251366830" sldId="329"/>
            <ac:picMk id="31" creationId="{22868944-391C-41F0-9FC0-F6798AB14B8B}"/>
          </ac:picMkLst>
        </pc:picChg>
        <pc:picChg chg="add del mod">
          <ac:chgData name="viswanath gopalakrishnan" userId="0291d92d5a8006f9" providerId="LiveId" clId="{6BF266E0-3C61-4FAF-8B9F-740630899BE5}" dt="2020-07-27T08:17:44.477" v="1008" actId="478"/>
          <ac:picMkLst>
            <pc:docMk/>
            <pc:sldMk cId="3251366830" sldId="329"/>
            <ac:picMk id="32" creationId="{A3C4DD11-66FD-46FC-97FA-DD2AEFB8606D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3" creationId="{7758D84C-C90E-412C-AAD0-6F8A2ABBC620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4" creationId="{FC396CE5-B6C8-4582-967B-E7E63045A13D}"/>
          </ac:picMkLst>
        </pc:picChg>
        <pc:picChg chg="add mod">
          <ac:chgData name="viswanath gopalakrishnan" userId="0291d92d5a8006f9" providerId="LiveId" clId="{6BF266E0-3C61-4FAF-8B9F-740630899BE5}" dt="2020-07-27T08:18:39.337" v="1018" actId="164"/>
          <ac:picMkLst>
            <pc:docMk/>
            <pc:sldMk cId="3251366830" sldId="329"/>
            <ac:picMk id="35" creationId="{843CB0FF-DEC0-40AC-88CF-25D3C8E90D2E}"/>
          </ac:picMkLst>
        </pc:picChg>
        <pc:picChg chg="add mod">
          <ac:chgData name="viswanath gopalakrishnan" userId="0291d92d5a8006f9" providerId="LiveId" clId="{6BF266E0-3C61-4FAF-8B9F-740630899BE5}" dt="2020-07-27T08:18:56.035" v="1022" actId="1076"/>
          <ac:picMkLst>
            <pc:docMk/>
            <pc:sldMk cId="3251366830" sldId="329"/>
            <ac:picMk id="38" creationId="{4200EAE6-BB0A-494A-A24A-BCE3F4601F87}"/>
          </ac:picMkLst>
        </pc:picChg>
      </pc:sldChg>
      <pc:sldChg chg="addSp delSp modSp add mod delAnim">
        <pc:chgData name="viswanath gopalakrishnan" userId="0291d92d5a8006f9" providerId="LiveId" clId="{6BF266E0-3C61-4FAF-8B9F-740630899BE5}" dt="2020-07-27T08:23:52.607" v="1102" actId="1076"/>
        <pc:sldMkLst>
          <pc:docMk/>
          <pc:sldMk cId="596563890" sldId="330"/>
        </pc:sldMkLst>
        <pc:spChg chg="mod">
          <ac:chgData name="viswanath gopalakrishnan" userId="0291d92d5a8006f9" providerId="LiveId" clId="{6BF266E0-3C61-4FAF-8B9F-740630899BE5}" dt="2020-07-27T08:22:48.059" v="1099" actId="20577"/>
          <ac:spMkLst>
            <pc:docMk/>
            <pc:sldMk cId="596563890" sldId="330"/>
            <ac:spMk id="3" creationId="{D1C525E6-6CCA-4CC3-9B93-9F73E6C6A79D}"/>
          </ac:spMkLst>
        </pc:spChg>
        <pc:spChg chg="del">
          <ac:chgData name="viswanath gopalakrishnan" userId="0291d92d5a8006f9" providerId="LiveId" clId="{6BF266E0-3C61-4FAF-8B9F-740630899BE5}" dt="2020-07-27T08:23:26.071" v="1100" actId="478"/>
          <ac:spMkLst>
            <pc:docMk/>
            <pc:sldMk cId="596563890" sldId="330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8:23:26.071" v="1100" actId="478"/>
          <ac:grpSpMkLst>
            <pc:docMk/>
            <pc:sldMk cId="596563890" sldId="330"/>
            <ac:grpSpMk id="36" creationId="{4DA432E7-40B4-4831-B3E7-3B13E9AA9BAB}"/>
          </ac:grpSpMkLst>
        </pc:grpChg>
        <pc:grpChg chg="del">
          <ac:chgData name="viswanath gopalakrishnan" userId="0291d92d5a8006f9" providerId="LiveId" clId="{6BF266E0-3C61-4FAF-8B9F-740630899BE5}" dt="2020-07-27T08:23:26.071" v="1100" actId="478"/>
          <ac:grpSpMkLst>
            <pc:docMk/>
            <pc:sldMk cId="596563890" sldId="330"/>
            <ac:grpSpMk id="40" creationId="{595A4CB5-4A11-4AB7-9455-84BE805CE9CC}"/>
          </ac:grpSpMkLst>
        </pc:grpChg>
        <pc:picChg chg="add mod">
          <ac:chgData name="viswanath gopalakrishnan" userId="0291d92d5a8006f9" providerId="LiveId" clId="{6BF266E0-3C61-4FAF-8B9F-740630899BE5}" dt="2020-07-27T08:23:52.607" v="1102" actId="1076"/>
          <ac:picMkLst>
            <pc:docMk/>
            <pc:sldMk cId="596563890" sldId="330"/>
            <ac:picMk id="2" creationId="{EE4BE0A9-0643-42DE-9B76-13C53EAD2380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6" creationId="{4EDC9528-ED46-46DC-9B0F-222FEA4C632D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7" creationId="{4D1A335C-8FBC-4307-BD6A-5DD5B8588F1B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30" creationId="{CA58C158-CEF5-459F-99D3-6792B19B48AA}"/>
          </ac:picMkLst>
        </pc:picChg>
        <pc:picChg chg="del">
          <ac:chgData name="viswanath gopalakrishnan" userId="0291d92d5a8006f9" providerId="LiveId" clId="{6BF266E0-3C61-4FAF-8B9F-740630899BE5}" dt="2020-07-27T08:23:26.071" v="1100" actId="478"/>
          <ac:picMkLst>
            <pc:docMk/>
            <pc:sldMk cId="596563890" sldId="330"/>
            <ac:picMk id="38" creationId="{4200EAE6-BB0A-494A-A24A-BCE3F4601F87}"/>
          </ac:picMkLst>
        </pc:picChg>
      </pc:sldChg>
      <pc:sldChg chg="addSp delSp modSp add mod delAnim">
        <pc:chgData name="viswanath gopalakrishnan" userId="0291d92d5a8006f9" providerId="LiveId" clId="{6BF266E0-3C61-4FAF-8B9F-740630899BE5}" dt="2020-07-27T08:59:52.864" v="1133" actId="478"/>
        <pc:sldMkLst>
          <pc:docMk/>
          <pc:sldMk cId="3959472987" sldId="331"/>
        </pc:sldMkLst>
        <pc:spChg chg="mod">
          <ac:chgData name="viswanath gopalakrishnan" userId="0291d92d5a8006f9" providerId="LiveId" clId="{6BF266E0-3C61-4FAF-8B9F-740630899BE5}" dt="2020-07-27T08:25:58.356" v="1109" actId="1076"/>
          <ac:spMkLst>
            <pc:docMk/>
            <pc:sldMk cId="3959472987" sldId="331"/>
            <ac:spMk id="3" creationId="{D1C525E6-6CCA-4CC3-9B93-9F73E6C6A79D}"/>
          </ac:spMkLst>
        </pc:spChg>
        <pc:spChg chg="add mod">
          <ac:chgData name="viswanath gopalakrishnan" userId="0291d92d5a8006f9" providerId="LiveId" clId="{6BF266E0-3C61-4FAF-8B9F-740630899BE5}" dt="2020-07-27T08:59:46.808" v="1131" actId="113"/>
          <ac:spMkLst>
            <pc:docMk/>
            <pc:sldMk cId="3959472987" sldId="331"/>
            <ac:spMk id="5" creationId="{48C4CE15-81F7-4A94-8BCB-5FF9125CA7DF}"/>
          </ac:spMkLst>
        </pc:spChg>
        <pc:spChg chg="mod">
          <ac:chgData name="viswanath gopalakrishnan" userId="0291d92d5a8006f9" providerId="LiveId" clId="{6BF266E0-3C61-4FAF-8B9F-740630899BE5}" dt="2020-07-27T08:59:26.218" v="1116" actId="1076"/>
          <ac:spMkLst>
            <pc:docMk/>
            <pc:sldMk cId="3959472987" sldId="331"/>
            <ac:spMk id="39" creationId="{63BBE8BE-E73F-4DA9-8E92-C7F0B2655026}"/>
          </ac:spMkLst>
        </pc:spChg>
        <pc:grpChg chg="del">
          <ac:chgData name="viswanath gopalakrishnan" userId="0291d92d5a8006f9" providerId="LiveId" clId="{6BF266E0-3C61-4FAF-8B9F-740630899BE5}" dt="2020-07-27T08:25:27.822" v="1103" actId="478"/>
          <ac:grpSpMkLst>
            <pc:docMk/>
            <pc:sldMk cId="3959472987" sldId="331"/>
            <ac:grpSpMk id="36" creationId="{4DA432E7-40B4-4831-B3E7-3B13E9AA9BAB}"/>
          </ac:grpSpMkLst>
        </pc:grpChg>
        <pc:grpChg chg="del">
          <ac:chgData name="viswanath gopalakrishnan" userId="0291d92d5a8006f9" providerId="LiveId" clId="{6BF266E0-3C61-4FAF-8B9F-740630899BE5}" dt="2020-07-27T08:25:27.822" v="1103" actId="478"/>
          <ac:grpSpMkLst>
            <pc:docMk/>
            <pc:sldMk cId="3959472987" sldId="331"/>
            <ac:grpSpMk id="40" creationId="{595A4CB5-4A11-4AB7-9455-84BE805CE9CC}"/>
          </ac:grpSpMkLst>
        </pc:grpChg>
        <pc:picChg chg="add mod">
          <ac:chgData name="viswanath gopalakrishnan" userId="0291d92d5a8006f9" providerId="LiveId" clId="{6BF266E0-3C61-4FAF-8B9F-740630899BE5}" dt="2020-07-27T08:59:22.516" v="1115" actId="1076"/>
          <ac:picMkLst>
            <pc:docMk/>
            <pc:sldMk cId="3959472987" sldId="331"/>
            <ac:picMk id="4" creationId="{A16A68C6-B2C6-4636-94E8-8F0F35D8BAC5}"/>
          </ac:picMkLst>
        </pc:picChg>
        <pc:picChg chg="add del">
          <ac:chgData name="viswanath gopalakrishnan" userId="0291d92d5a8006f9" providerId="LiveId" clId="{6BF266E0-3C61-4FAF-8B9F-740630899BE5}" dt="2020-07-27T08:59:52.864" v="1133" actId="478"/>
          <ac:picMkLst>
            <pc:docMk/>
            <pc:sldMk cId="3959472987" sldId="331"/>
            <ac:picMk id="6" creationId="{42CC7152-AEAB-4884-853E-273A0DDEDC33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6" creationId="{4EDC9528-ED46-46DC-9B0F-222FEA4C632D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7" creationId="{4D1A335C-8FBC-4307-BD6A-5DD5B8588F1B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18" creationId="{873F83C5-B063-4972-BCB8-72E941583945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30" creationId="{CA58C158-CEF5-459F-99D3-6792B19B48AA}"/>
          </ac:picMkLst>
        </pc:picChg>
        <pc:picChg chg="del">
          <ac:chgData name="viswanath gopalakrishnan" userId="0291d92d5a8006f9" providerId="LiveId" clId="{6BF266E0-3C61-4FAF-8B9F-740630899BE5}" dt="2020-07-27T08:25:27.822" v="1103" actId="478"/>
          <ac:picMkLst>
            <pc:docMk/>
            <pc:sldMk cId="3959472987" sldId="331"/>
            <ac:picMk id="38" creationId="{4200EAE6-BB0A-494A-A24A-BCE3F4601F87}"/>
          </ac:picMkLst>
        </pc:picChg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3077096351" sldId="332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2451430480" sldId="333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4017901300" sldId="334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400748707" sldId="335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163893635" sldId="336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599499271" sldId="337"/>
        </pc:sldMkLst>
      </pc:sldChg>
      <pc:sldChg chg="add">
        <pc:chgData name="viswanath gopalakrishnan" userId="0291d92d5a8006f9" providerId="LiveId" clId="{6BF266E0-3C61-4FAF-8B9F-740630899BE5}" dt="2020-07-27T09:01:17.890" v="1134"/>
        <pc:sldMkLst>
          <pc:docMk/>
          <pc:sldMk cId="575611069" sldId="338"/>
        </pc:sldMkLst>
      </pc:sldChg>
      <pc:sldChg chg="addSp delSp modSp add mod ord delAnim">
        <pc:chgData name="viswanath gopalakrishnan" userId="0291d92d5a8006f9" providerId="LiveId" clId="{6BF266E0-3C61-4FAF-8B9F-740630899BE5}" dt="2020-07-27T09:02:04.231" v="1195"/>
        <pc:sldMkLst>
          <pc:docMk/>
          <pc:sldMk cId="2606983903" sldId="339"/>
        </pc:sldMkLst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" creationId="{CD06A52E-18F2-4B6B-B8E0-B60D1B3DB357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4" creationId="{00AD47C3-0D3A-4412-86CE-214BEED1E49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5" creationId="{ED9957BC-2688-4D13-A62F-D9A30E82464B}"/>
          </ac:spMkLst>
        </pc:spChg>
        <pc:spChg chg="add mod">
          <ac:chgData name="viswanath gopalakrishnan" userId="0291d92d5a8006f9" providerId="LiveId" clId="{6BF266E0-3C61-4FAF-8B9F-740630899BE5}" dt="2020-07-27T09:02:01.327" v="1193" actId="1076"/>
          <ac:spMkLst>
            <pc:docMk/>
            <pc:sldMk cId="2606983903" sldId="339"/>
            <ac:spMk id="6" creationId="{EF59A8CE-0E61-4209-BF2C-BB7F2EBC680F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4" creationId="{20D762C4-0EC9-4501-A4CF-8D2F1175D8A9}"/>
          </ac:spMkLst>
        </pc:spChg>
        <pc:spChg chg="del">
          <ac:chgData name="viswanath gopalakrishnan" userId="0291d92d5a8006f9" providerId="LiveId" clId="{6BF266E0-3C61-4FAF-8B9F-740630899BE5}" dt="2020-07-27T09:01:30.564" v="1136" actId="478"/>
          <ac:spMkLst>
            <pc:docMk/>
            <pc:sldMk cId="2606983903" sldId="339"/>
            <ac:spMk id="39" creationId="{ADAA0088-F0FB-4497-921D-704AB3900804}"/>
          </ac:spMkLst>
        </pc:spChg>
      </pc:sldChg>
      <pc:sldChg chg="delSp modSp add mod delAnim">
        <pc:chgData name="viswanath gopalakrishnan" userId="0291d92d5a8006f9" providerId="LiveId" clId="{6BF266E0-3C61-4FAF-8B9F-740630899BE5}" dt="2020-07-27T09:21:35.541" v="1253" actId="478"/>
        <pc:sldMkLst>
          <pc:docMk/>
          <pc:sldMk cId="4172349717" sldId="340"/>
        </pc:sldMkLst>
        <pc:spChg chg="mod">
          <ac:chgData name="viswanath gopalakrishnan" userId="0291d92d5a8006f9" providerId="LiveId" clId="{6BF266E0-3C61-4FAF-8B9F-740630899BE5}" dt="2020-07-27T09:21:25.621" v="1251" actId="20577"/>
          <ac:spMkLst>
            <pc:docMk/>
            <pc:sldMk cId="4172349717" sldId="340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03" creationId="{E54DBC8E-3AC7-4106-BF21-8FD8625B2171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24" creationId="{C8664D33-D3A5-4544-B918-306617A3F1F7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1" creationId="{0463A390-AD9F-45C4-A8C5-B54C2B8DB0EE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6" creationId="{0E0E9C78-2EA2-40B0-B418-1B08F143BA99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7" creationId="{2F422615-7827-4526-8207-A7868AD6383F}"/>
          </ac:spMkLst>
        </pc:spChg>
        <pc:spChg chg="del">
          <ac:chgData name="viswanath gopalakrishnan" userId="0291d92d5a8006f9" providerId="LiveId" clId="{6BF266E0-3C61-4FAF-8B9F-740630899BE5}" dt="2020-07-27T09:21:35.541" v="1253" actId="478"/>
          <ac:spMkLst>
            <pc:docMk/>
            <pc:sldMk cId="4172349717" sldId="340"/>
            <ac:spMk id="138" creationId="{6D761046-5E5B-498C-B9C2-BE09EAA3E835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39" creationId="{E6B8A381-69DD-4BB6-B953-D5640E5934BD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0" creationId="{474546CC-3222-435C-B36C-336F41F687EA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1" creationId="{CAA11EA5-5A3B-4454-A9F4-8ACAD26A1C76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2" creationId="{6687B6BC-9858-4D1A-9543-3B730D0020D2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3" creationId="{C3E4B87B-4B2A-41CE-9779-76C37DEF5042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4" creationId="{E6C7792A-BFC2-404A-9718-24B142EAACBD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5" creationId="{AAF887FF-B9FB-4986-953E-DB03DE3E9884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6" creationId="{E1AA5920-EB04-457B-940E-57796239F373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7" creationId="{EE4B6CAE-7DB3-4904-86B9-A7F4AE00A81E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8" creationId="{A9C033E4-3E7F-42F2-8686-20201AA9B90F}"/>
          </ac:spMkLst>
        </pc:spChg>
        <pc:spChg chg="del">
          <ac:chgData name="viswanath gopalakrishnan" userId="0291d92d5a8006f9" providerId="LiveId" clId="{6BF266E0-3C61-4FAF-8B9F-740630899BE5}" dt="2020-07-27T09:21:31.887" v="1252" actId="478"/>
          <ac:spMkLst>
            <pc:docMk/>
            <pc:sldMk cId="4172349717" sldId="340"/>
            <ac:spMk id="149" creationId="{0E1DEF5E-01A6-4FA6-B3A6-99CD44776D4D}"/>
          </ac:spMkLst>
        </pc:s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7" creationId="{572BBEC5-0295-414E-88A0-0B8E66B0A6B3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17" creationId="{7873EFD0-A7DD-4161-AEFF-AC382C1EF6A8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29" creationId="{44236A4E-D0CF-4765-A322-094EF3B7873C}"/>
          </ac:grpSpMkLst>
        </pc:grpChg>
        <pc:grpChg chg="del">
          <ac:chgData name="viswanath gopalakrishnan" userId="0291d92d5a8006f9" providerId="LiveId" clId="{6BF266E0-3C61-4FAF-8B9F-740630899BE5}" dt="2020-07-27T09:21:35.541" v="1253" actId="478"/>
          <ac:grpSpMkLst>
            <pc:docMk/>
            <pc:sldMk cId="4172349717" sldId="340"/>
            <ac:grpSpMk id="33" creationId="{25BC33E3-61D5-43A6-8FC5-C5143EF39985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41" creationId="{4DBEA0E9-78DC-4C22-BEF4-9A82472EE38C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46" creationId="{8D2D5419-3739-4284-B242-D996A8CDEACD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91" creationId="{0E5534A2-4030-4E2F-98DA-6EAD3A24342C}"/>
          </ac:grpSpMkLst>
        </pc:grpChg>
        <pc:grpChg chg="del">
          <ac:chgData name="viswanath gopalakrishnan" userId="0291d92d5a8006f9" providerId="LiveId" clId="{6BF266E0-3C61-4FAF-8B9F-740630899BE5}" dt="2020-07-27T09:21:31.887" v="1252" actId="478"/>
          <ac:grpSpMkLst>
            <pc:docMk/>
            <pc:sldMk cId="4172349717" sldId="340"/>
            <ac:grpSpMk id="125" creationId="{5C13208D-C4FB-4F59-B50A-5F777FDE7B3E}"/>
          </ac:grpSpMkLst>
        </pc:grpChg>
      </pc:sldChg>
      <pc:sldChg chg="delSp modSp add mod delAnim">
        <pc:chgData name="viswanath gopalakrishnan" userId="0291d92d5a8006f9" providerId="LiveId" clId="{6BF266E0-3C61-4FAF-8B9F-740630899BE5}" dt="2020-07-27T09:22:05.920" v="1283" actId="478"/>
        <pc:sldMkLst>
          <pc:docMk/>
          <pc:sldMk cId="2254982061" sldId="341"/>
        </pc:sldMkLst>
        <pc:spChg chg="mod">
          <ac:chgData name="viswanath gopalakrishnan" userId="0291d92d5a8006f9" providerId="LiveId" clId="{6BF266E0-3C61-4FAF-8B9F-740630899BE5}" dt="2020-07-27T09:21:49.578" v="1281" actId="20577"/>
          <ac:spMkLst>
            <pc:docMk/>
            <pc:sldMk cId="2254982061" sldId="341"/>
            <ac:spMk id="2" creationId="{B1294D20-5533-481C-A381-BD921BBDA10F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03" creationId="{E54DBC8E-3AC7-4106-BF21-8FD8625B2171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24" creationId="{C8664D33-D3A5-4544-B918-306617A3F1F7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1" creationId="{0463A390-AD9F-45C4-A8C5-B54C2B8DB0EE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6" creationId="{0E0E9C78-2EA2-40B0-B418-1B08F143BA99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7" creationId="{2F422615-7827-4526-8207-A7868AD6383F}"/>
          </ac:spMkLst>
        </pc:spChg>
        <pc:spChg chg="del">
          <ac:chgData name="viswanath gopalakrishnan" userId="0291d92d5a8006f9" providerId="LiveId" clId="{6BF266E0-3C61-4FAF-8B9F-740630899BE5}" dt="2020-07-27T09:22:05.920" v="1283" actId="478"/>
          <ac:spMkLst>
            <pc:docMk/>
            <pc:sldMk cId="2254982061" sldId="341"/>
            <ac:spMk id="138" creationId="{6D761046-5E5B-498C-B9C2-BE09EAA3E835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39" creationId="{E6B8A381-69DD-4BB6-B953-D5640E5934BD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0" creationId="{474546CC-3222-435C-B36C-336F41F687EA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1" creationId="{CAA11EA5-5A3B-4454-A9F4-8ACAD26A1C76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2" creationId="{6687B6BC-9858-4D1A-9543-3B730D0020D2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3" creationId="{C3E4B87B-4B2A-41CE-9779-76C37DEF5042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4" creationId="{E6C7792A-BFC2-404A-9718-24B142EAACBD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5" creationId="{AAF887FF-B9FB-4986-953E-DB03DE3E9884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6" creationId="{E1AA5920-EB04-457B-940E-57796239F373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7" creationId="{EE4B6CAE-7DB3-4904-86B9-A7F4AE00A81E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8" creationId="{A9C033E4-3E7F-42F2-8686-20201AA9B90F}"/>
          </ac:spMkLst>
        </pc:spChg>
        <pc:spChg chg="del">
          <ac:chgData name="viswanath gopalakrishnan" userId="0291d92d5a8006f9" providerId="LiveId" clId="{6BF266E0-3C61-4FAF-8B9F-740630899BE5}" dt="2020-07-27T09:22:01.921" v="1282" actId="478"/>
          <ac:spMkLst>
            <pc:docMk/>
            <pc:sldMk cId="2254982061" sldId="341"/>
            <ac:spMk id="149" creationId="{0E1DEF5E-01A6-4FA6-B3A6-99CD44776D4D}"/>
          </ac:spMkLst>
        </pc:s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7" creationId="{572BBEC5-0295-414E-88A0-0B8E66B0A6B3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17" creationId="{7873EFD0-A7DD-4161-AEFF-AC382C1EF6A8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29" creationId="{44236A4E-D0CF-4765-A322-094EF3B7873C}"/>
          </ac:grpSpMkLst>
        </pc:grpChg>
        <pc:grpChg chg="del">
          <ac:chgData name="viswanath gopalakrishnan" userId="0291d92d5a8006f9" providerId="LiveId" clId="{6BF266E0-3C61-4FAF-8B9F-740630899BE5}" dt="2020-07-27T09:22:05.920" v="1283" actId="478"/>
          <ac:grpSpMkLst>
            <pc:docMk/>
            <pc:sldMk cId="2254982061" sldId="341"/>
            <ac:grpSpMk id="33" creationId="{25BC33E3-61D5-43A6-8FC5-C5143EF39985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41" creationId="{4DBEA0E9-78DC-4C22-BEF4-9A82472EE38C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46" creationId="{8D2D5419-3739-4284-B242-D996A8CDEACD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91" creationId="{0E5534A2-4030-4E2F-98DA-6EAD3A24342C}"/>
          </ac:grpSpMkLst>
        </pc:grpChg>
        <pc:grpChg chg="del">
          <ac:chgData name="viswanath gopalakrishnan" userId="0291d92d5a8006f9" providerId="LiveId" clId="{6BF266E0-3C61-4FAF-8B9F-740630899BE5}" dt="2020-07-27T09:22:01.921" v="1282" actId="478"/>
          <ac:grpSpMkLst>
            <pc:docMk/>
            <pc:sldMk cId="2254982061" sldId="341"/>
            <ac:grpSpMk id="125" creationId="{5C13208D-C4FB-4F59-B50A-5F777FDE7B3E}"/>
          </ac:grpSpMkLst>
        </pc:grpChg>
      </pc:sldChg>
    </pc:docChg>
  </pc:docChgLst>
  <pc:docChgLst>
    <pc:chgData name="viswanath gopalakrishnan" userId="0291d92d5a8006f9" providerId="LiveId" clId="{B46DE3E1-A725-494A-9ACE-97A08A4F0161}"/>
    <pc:docChg chg="custSel addSld modSld">
      <pc:chgData name="viswanath gopalakrishnan" userId="0291d92d5a8006f9" providerId="LiveId" clId="{B46DE3E1-A725-494A-9ACE-97A08A4F0161}" dt="2020-07-27T09:25:41.560" v="83" actId="478"/>
      <pc:docMkLst>
        <pc:docMk/>
      </pc:docMkLst>
      <pc:sldChg chg="modSp mod">
        <pc:chgData name="viswanath gopalakrishnan" userId="0291d92d5a8006f9" providerId="LiveId" clId="{B46DE3E1-A725-494A-9ACE-97A08A4F0161}" dt="2020-07-27T09:23:52.691" v="1" actId="20577"/>
        <pc:sldMkLst>
          <pc:docMk/>
          <pc:sldMk cId="1030127703" sldId="263"/>
        </pc:sldMkLst>
        <pc:spChg chg="mod">
          <ac:chgData name="viswanath gopalakrishnan" userId="0291d92d5a8006f9" providerId="LiveId" clId="{B46DE3E1-A725-494A-9ACE-97A08A4F0161}" dt="2020-07-27T09:23:52.691" v="1" actId="20577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">
        <pc:chgData name="viswanath gopalakrishnan" userId="0291d92d5a8006f9" providerId="LiveId" clId="{B46DE3E1-A725-494A-9ACE-97A08A4F0161}" dt="2020-07-27T09:24:21.503" v="56" actId="1076"/>
        <pc:sldMkLst>
          <pc:docMk/>
          <pc:sldMk cId="392727911" sldId="317"/>
        </pc:sldMkLst>
        <pc:spChg chg="mod">
          <ac:chgData name="viswanath gopalakrishnan" userId="0291d92d5a8006f9" providerId="LiveId" clId="{B46DE3E1-A725-494A-9ACE-97A08A4F0161}" dt="2020-07-27T09:24:21.503" v="56" actId="1076"/>
          <ac:spMkLst>
            <pc:docMk/>
            <pc:sldMk cId="392727911" sldId="317"/>
            <ac:spMk id="5" creationId="{ED8F4497-9D2C-4946-8BA6-865AFAF6C08B}"/>
          </ac:spMkLst>
        </pc:spChg>
      </pc:sldChg>
      <pc:sldChg chg="delSp modSp add mod delAnim">
        <pc:chgData name="viswanath gopalakrishnan" userId="0291d92d5a8006f9" providerId="LiveId" clId="{B46DE3E1-A725-494A-9ACE-97A08A4F0161}" dt="2020-07-27T09:25:41.560" v="83" actId="478"/>
        <pc:sldMkLst>
          <pc:docMk/>
          <pc:sldMk cId="3972863650" sldId="342"/>
        </pc:sldMkLst>
        <pc:spChg chg="mod">
          <ac:chgData name="viswanath gopalakrishnan" userId="0291d92d5a8006f9" providerId="LiveId" clId="{B46DE3E1-A725-494A-9ACE-97A08A4F0161}" dt="2020-07-27T09:25:28.858" v="79" actId="20577"/>
          <ac:spMkLst>
            <pc:docMk/>
            <pc:sldMk cId="3972863650" sldId="342"/>
            <ac:spMk id="3" creationId="{D1C525E6-6CCA-4CC3-9B93-9F73E6C6A79D}"/>
          </ac:spMkLst>
        </pc:spChg>
        <pc:spChg chg="del mod">
          <ac:chgData name="viswanath gopalakrishnan" userId="0291d92d5a8006f9" providerId="LiveId" clId="{B46DE3E1-A725-494A-9ACE-97A08A4F0161}" dt="2020-07-27T09:25:38.452" v="82" actId="478"/>
          <ac:spMkLst>
            <pc:docMk/>
            <pc:sldMk cId="3972863650" sldId="342"/>
            <ac:spMk id="5" creationId="{48C4CE15-81F7-4A94-8BCB-5FF9125CA7DF}"/>
          </ac:spMkLst>
        </pc:spChg>
        <pc:spChg chg="del">
          <ac:chgData name="viswanath gopalakrishnan" userId="0291d92d5a8006f9" providerId="LiveId" clId="{B46DE3E1-A725-494A-9ACE-97A08A4F0161}" dt="2020-07-27T09:25:41.560" v="83" actId="478"/>
          <ac:spMkLst>
            <pc:docMk/>
            <pc:sldMk cId="3972863650" sldId="342"/>
            <ac:spMk id="39" creationId="{63BBE8BE-E73F-4DA9-8E92-C7F0B2655026}"/>
          </ac:spMkLst>
        </pc:spChg>
        <pc:picChg chg="del">
          <ac:chgData name="viswanath gopalakrishnan" userId="0291d92d5a8006f9" providerId="LiveId" clId="{B46DE3E1-A725-494A-9ACE-97A08A4F0161}" dt="2020-07-27T09:25:32.540" v="80" actId="478"/>
          <ac:picMkLst>
            <pc:docMk/>
            <pc:sldMk cId="3972863650" sldId="342"/>
            <ac:picMk id="4" creationId="{A16A68C6-B2C6-4636-94E8-8F0F35D8BAC5}"/>
          </ac:picMkLst>
        </pc:picChg>
      </pc:sldChg>
    </pc:docChg>
  </pc:docChgLst>
  <pc:docChgLst>
    <pc:chgData name="viswanath gopalakrishnan" userId="0291d92d5a8006f9" providerId="LiveId" clId="{A917F6D5-C38D-4CFF-B075-78FBB1A3F2DA}"/>
    <pc:docChg chg="undo custSel addSld delSld modSld sldOrd">
      <pc:chgData name="viswanath gopalakrishnan" userId="0291d92d5a8006f9" providerId="LiveId" clId="{A917F6D5-C38D-4CFF-B075-78FBB1A3F2DA}" dt="2020-08-27T05:33:40.816" v="3970" actId="478"/>
      <pc:docMkLst>
        <pc:docMk/>
      </pc:docMkLst>
      <pc:sldChg chg="modSp mod">
        <pc:chgData name="viswanath gopalakrishnan" userId="0291d92d5a8006f9" providerId="LiveId" clId="{A917F6D5-C38D-4CFF-B075-78FBB1A3F2DA}" dt="2020-08-17T03:16:28.763" v="3028" actId="20577"/>
        <pc:sldMkLst>
          <pc:docMk/>
          <pc:sldMk cId="1030127703" sldId="263"/>
        </pc:sldMkLst>
        <pc:spChg chg="mod">
          <ac:chgData name="viswanath gopalakrishnan" userId="0291d92d5a8006f9" providerId="LiveId" clId="{A917F6D5-C38D-4CFF-B075-78FBB1A3F2DA}" dt="2020-08-17T03:16:28.763" v="3028" actId="20577"/>
          <ac:spMkLst>
            <pc:docMk/>
            <pc:sldMk cId="1030127703" sldId="263"/>
            <ac:spMk id="2" creationId="{B1294D20-5533-481C-A381-BD921BBDA10F}"/>
          </ac:spMkLst>
        </pc:spChg>
      </pc:sldChg>
      <pc:sldChg chg="modSp mod">
        <pc:chgData name="viswanath gopalakrishnan" userId="0291d92d5a8006f9" providerId="LiveId" clId="{A917F6D5-C38D-4CFF-B075-78FBB1A3F2DA}" dt="2020-08-10T05:00:24.208" v="1477"/>
        <pc:sldMkLst>
          <pc:docMk/>
          <pc:sldMk cId="392727911" sldId="317"/>
        </pc:sldMkLst>
        <pc:spChg chg="mod">
          <ac:chgData name="viswanath gopalakrishnan" userId="0291d92d5a8006f9" providerId="LiveId" clId="{A917F6D5-C38D-4CFF-B075-78FBB1A3F2DA}" dt="2020-08-10T05:00:24.208" v="1477"/>
          <ac:spMkLst>
            <pc:docMk/>
            <pc:sldMk cId="392727911" sldId="317"/>
            <ac:spMk id="5" creationId="{ED8F4497-9D2C-4946-8BA6-865AFAF6C08B}"/>
          </ac:spMkLst>
        </pc:sp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626327236" sldId="318"/>
        </pc:sldMkLst>
      </pc:sldChg>
      <pc:sldChg chg="addSp delSp modSp add mod delAnim modNotesTx">
        <pc:chgData name="viswanath gopalakrishnan" userId="0291d92d5a8006f9" providerId="LiveId" clId="{A917F6D5-C38D-4CFF-B075-78FBB1A3F2DA}" dt="2020-08-10T05:44:51.308" v="1702" actId="1076"/>
        <pc:sldMkLst>
          <pc:docMk/>
          <pc:sldMk cId="4072707087" sldId="318"/>
        </pc:sldMkLst>
        <pc:spChg chg="mod">
          <ac:chgData name="viswanath gopalakrishnan" userId="0291d92d5a8006f9" providerId="LiveId" clId="{A917F6D5-C38D-4CFF-B075-78FBB1A3F2DA}" dt="2020-08-10T05:29:34.657" v="1508" actId="20577"/>
          <ac:spMkLst>
            <pc:docMk/>
            <pc:sldMk cId="4072707087" sldId="318"/>
            <ac:spMk id="3" creationId="{D1C525E6-6CCA-4CC3-9B93-9F73E6C6A79D}"/>
          </ac:spMkLst>
        </pc:spChg>
        <pc:spChg chg="del">
          <ac:chgData name="viswanath gopalakrishnan" userId="0291d92d5a8006f9" providerId="LiveId" clId="{A917F6D5-C38D-4CFF-B075-78FBB1A3F2DA}" dt="2020-08-09T05:10:48.730" v="65" actId="478"/>
          <ac:spMkLst>
            <pc:docMk/>
            <pc:sldMk cId="4072707087" sldId="318"/>
            <ac:spMk id="5" creationId="{ED8F4497-9D2C-4946-8BA6-865AFAF6C08B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7" creationId="{66087A1D-A023-448F-B894-FF6B9750AC1D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8" creationId="{5C99C27D-C0D6-4B3E-8DE9-7EC8836D7AAA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17" creationId="{B4FFDB7F-4F31-4267-86B7-D979E885EE33}"/>
          </ac:spMkLst>
        </pc:spChg>
        <pc:spChg chg="add mod">
          <ac:chgData name="viswanath gopalakrishnan" userId="0291d92d5a8006f9" providerId="LiveId" clId="{A917F6D5-C38D-4CFF-B075-78FBB1A3F2DA}" dt="2020-08-10T05:35:41.416" v="1691" actId="1076"/>
          <ac:spMkLst>
            <pc:docMk/>
            <pc:sldMk cId="4072707087" sldId="318"/>
            <ac:spMk id="18" creationId="{A023DE2F-91D7-449E-BD36-73A82D6C3F5A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25" creationId="{CF5AD3AD-5E12-4B35-9AC3-E78E24823878}"/>
          </ac:spMkLst>
        </pc:spChg>
        <pc:spChg chg="add del mod">
          <ac:chgData name="viswanath gopalakrishnan" userId="0291d92d5a8006f9" providerId="LiveId" clId="{A917F6D5-C38D-4CFF-B075-78FBB1A3F2DA}" dt="2020-08-10T05:29:21.552" v="1479" actId="478"/>
          <ac:spMkLst>
            <pc:docMk/>
            <pc:sldMk cId="4072707087" sldId="318"/>
            <ac:spMk id="27" creationId="{E1F7FFA9-FA3D-46FE-A564-B4A13F833D6F}"/>
          </ac:spMkLst>
        </pc:sp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" creationId="{F9C5FD90-B0B9-4894-9984-820EC9638CAB}"/>
          </ac:picMkLst>
        </pc:picChg>
        <pc:picChg chg="add mod">
          <ac:chgData name="viswanath gopalakrishnan" userId="0291d92d5a8006f9" providerId="LiveId" clId="{A917F6D5-C38D-4CFF-B075-78FBB1A3F2DA}" dt="2020-08-10T05:29:43.243" v="1510" actId="1076"/>
          <ac:picMkLst>
            <pc:docMk/>
            <pc:sldMk cId="4072707087" sldId="318"/>
            <ac:picMk id="4" creationId="{9F865140-3B8C-42A2-9FE6-ED745695D185}"/>
          </ac:picMkLst>
        </pc:picChg>
        <pc:picChg chg="add del">
          <ac:chgData name="viswanath gopalakrishnan" userId="0291d92d5a8006f9" providerId="LiveId" clId="{A917F6D5-C38D-4CFF-B075-78FBB1A3F2DA}" dt="2020-08-09T05:11:54.029" v="95" actId="478"/>
          <ac:picMkLst>
            <pc:docMk/>
            <pc:sldMk cId="4072707087" sldId="318"/>
            <ac:picMk id="4" creationId="{E77BA217-1620-4FF6-AB3D-C85CD82A69AB}"/>
          </ac:picMkLst>
        </pc:picChg>
        <pc:picChg chg="add del">
          <ac:chgData name="viswanath gopalakrishnan" userId="0291d92d5a8006f9" providerId="LiveId" clId="{A917F6D5-C38D-4CFF-B075-78FBB1A3F2DA}" dt="2020-08-10T05:30:16.664" v="1512" actId="478"/>
          <ac:picMkLst>
            <pc:docMk/>
            <pc:sldMk cId="4072707087" sldId="318"/>
            <ac:picMk id="5" creationId="{00256145-0785-4A2D-BBE7-7883FEB196BF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6" creationId="{6A30EF93-F90D-4544-9A53-9113E52F6A72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9" creationId="{BA383C9A-11A7-40BF-BA63-4AB12C352706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0" creationId="{1B7A03A4-FA92-4919-ABEF-301415212E8A}"/>
          </ac:picMkLst>
        </pc:picChg>
        <pc:picChg chg="add del">
          <ac:chgData name="viswanath gopalakrishnan" userId="0291d92d5a8006f9" providerId="LiveId" clId="{A917F6D5-C38D-4CFF-B075-78FBB1A3F2DA}" dt="2020-08-09T05:15:54.513" v="181" actId="478"/>
          <ac:picMkLst>
            <pc:docMk/>
            <pc:sldMk cId="4072707087" sldId="318"/>
            <ac:picMk id="11" creationId="{93FD68CC-9894-4A13-9044-6253541CD79E}"/>
          </ac:picMkLst>
        </pc:picChg>
        <pc:picChg chg="add del">
          <ac:chgData name="viswanath gopalakrishnan" userId="0291d92d5a8006f9" providerId="LiveId" clId="{A917F6D5-C38D-4CFF-B075-78FBB1A3F2DA}" dt="2020-08-10T05:30:28.238" v="1514" actId="478"/>
          <ac:picMkLst>
            <pc:docMk/>
            <pc:sldMk cId="4072707087" sldId="318"/>
            <ac:picMk id="11" creationId="{C00425D6-48BE-4B0B-BFAF-AF94DB1488BC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2" creationId="{92F5FD58-AEA4-4BDC-B9C3-CE71851FCD52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3" creationId="{883D3BA1-D72B-465B-BD88-1B5C44960349}"/>
          </ac:picMkLst>
        </pc:picChg>
        <pc:picChg chg="add del">
          <ac:chgData name="viswanath gopalakrishnan" userId="0291d92d5a8006f9" providerId="LiveId" clId="{A917F6D5-C38D-4CFF-B075-78FBB1A3F2DA}" dt="2020-08-09T05:30:04.446" v="191" actId="478"/>
          <ac:picMkLst>
            <pc:docMk/>
            <pc:sldMk cId="4072707087" sldId="318"/>
            <ac:picMk id="14" creationId="{741BB81B-A784-498F-91A5-DFD7EE37F4C8}"/>
          </ac:picMkLst>
        </pc:picChg>
        <pc:picChg chg="add mod">
          <ac:chgData name="viswanath gopalakrishnan" userId="0291d92d5a8006f9" providerId="LiveId" clId="{A917F6D5-C38D-4CFF-B075-78FBB1A3F2DA}" dt="2020-08-10T05:35:05.101" v="1679" actId="1076"/>
          <ac:picMkLst>
            <pc:docMk/>
            <pc:sldMk cId="4072707087" sldId="318"/>
            <ac:picMk id="14" creationId="{A525B3B1-C0DD-4289-8D50-5D280A9B65C4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5" creationId="{8E35DD4B-367D-4523-9082-5994CED970B7}"/>
          </ac:picMkLst>
        </pc:picChg>
        <pc:picChg chg="add mod">
          <ac:chgData name="viswanath gopalakrishnan" userId="0291d92d5a8006f9" providerId="LiveId" clId="{A917F6D5-C38D-4CFF-B075-78FBB1A3F2DA}" dt="2020-08-10T05:35:07.609" v="1680" actId="1076"/>
          <ac:picMkLst>
            <pc:docMk/>
            <pc:sldMk cId="4072707087" sldId="318"/>
            <ac:picMk id="16" creationId="{68E89379-3482-4EF0-A836-60CB6F0F0369}"/>
          </ac:picMkLst>
        </pc:picChg>
        <pc:picChg chg="add del">
          <ac:chgData name="viswanath gopalakrishnan" userId="0291d92d5a8006f9" providerId="LiveId" clId="{A917F6D5-C38D-4CFF-B075-78FBB1A3F2DA}" dt="2020-08-09T05:34:07.299" v="223" actId="478"/>
          <ac:picMkLst>
            <pc:docMk/>
            <pc:sldMk cId="4072707087" sldId="318"/>
            <ac:picMk id="18" creationId="{A0CB2ED1-7165-4247-82EE-B1FA749A930C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19" creationId="{A0562BBD-D528-4ACE-AC2B-F0E9A9659C8C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0" creationId="{3F9EE45D-6E1D-4C95-A4B8-44E23F918B76}"/>
          </ac:picMkLst>
        </pc:picChg>
        <pc:picChg chg="add mod">
          <ac:chgData name="viswanath gopalakrishnan" userId="0291d92d5a8006f9" providerId="LiveId" clId="{A917F6D5-C38D-4CFF-B075-78FBB1A3F2DA}" dt="2020-08-10T05:44:48.130" v="1701" actId="1076"/>
          <ac:picMkLst>
            <pc:docMk/>
            <pc:sldMk cId="4072707087" sldId="318"/>
            <ac:picMk id="21" creationId="{4459D8D4-97D6-4DC2-9F33-1389D4E03E6C}"/>
          </ac:picMkLst>
        </pc:picChg>
        <pc:picChg chg="add del">
          <ac:chgData name="viswanath gopalakrishnan" userId="0291d92d5a8006f9" providerId="LiveId" clId="{A917F6D5-C38D-4CFF-B075-78FBB1A3F2DA}" dt="2020-08-09T05:35:06.726" v="231" actId="478"/>
          <ac:picMkLst>
            <pc:docMk/>
            <pc:sldMk cId="4072707087" sldId="318"/>
            <ac:picMk id="21" creationId="{6F99BFC4-ACD4-4B1B-8D91-8C59D5533735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2" creationId="{1180D591-AF9A-4A00-BAB5-67A7C7348052}"/>
          </ac:picMkLst>
        </pc:picChg>
        <pc:picChg chg="add mod">
          <ac:chgData name="viswanath gopalakrishnan" userId="0291d92d5a8006f9" providerId="LiveId" clId="{A917F6D5-C38D-4CFF-B075-78FBB1A3F2DA}" dt="2020-08-10T05:44:48.130" v="1701" actId="1076"/>
          <ac:picMkLst>
            <pc:docMk/>
            <pc:sldMk cId="4072707087" sldId="318"/>
            <ac:picMk id="23" creationId="{48D0A81E-574D-4A3E-83EC-623E906DAD5D}"/>
          </ac:picMkLst>
        </pc:picChg>
        <pc:picChg chg="add del">
          <ac:chgData name="viswanath gopalakrishnan" userId="0291d92d5a8006f9" providerId="LiveId" clId="{A917F6D5-C38D-4CFF-B075-78FBB1A3F2DA}" dt="2020-08-09T05:36:16.725" v="235" actId="478"/>
          <ac:picMkLst>
            <pc:docMk/>
            <pc:sldMk cId="4072707087" sldId="318"/>
            <ac:picMk id="23" creationId="{CD35C91D-1E95-438D-BADC-EA7A4E5552FD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4" creationId="{EB879934-5F6C-4162-8BBE-955E9308A114}"/>
          </ac:picMkLst>
        </pc:picChg>
        <pc:picChg chg="add mod">
          <ac:chgData name="viswanath gopalakrishnan" userId="0291d92d5a8006f9" providerId="LiveId" clId="{A917F6D5-C38D-4CFF-B075-78FBB1A3F2DA}" dt="2020-08-10T05:44:51.308" v="1702" actId="1076"/>
          <ac:picMkLst>
            <pc:docMk/>
            <pc:sldMk cId="4072707087" sldId="318"/>
            <ac:picMk id="26" creationId="{1025F865-DEDF-440E-8D6D-B1556BFF9385}"/>
          </ac:picMkLst>
        </pc:picChg>
        <pc:picChg chg="add del">
          <ac:chgData name="viswanath gopalakrishnan" userId="0291d92d5a8006f9" providerId="LiveId" clId="{A917F6D5-C38D-4CFF-B075-78FBB1A3F2DA}" dt="2020-08-09T05:40:43.241" v="302" actId="478"/>
          <ac:picMkLst>
            <pc:docMk/>
            <pc:sldMk cId="4072707087" sldId="318"/>
            <ac:picMk id="28" creationId="{BE07944A-5B86-43CB-8AA7-17F0620443BD}"/>
          </ac:picMkLst>
        </pc:picChg>
        <pc:picChg chg="add del mod">
          <ac:chgData name="viswanath gopalakrishnan" userId="0291d92d5a8006f9" providerId="LiveId" clId="{A917F6D5-C38D-4CFF-B075-78FBB1A3F2DA}" dt="2020-08-10T05:29:21.552" v="1479" actId="478"/>
          <ac:picMkLst>
            <pc:docMk/>
            <pc:sldMk cId="4072707087" sldId="318"/>
            <ac:picMk id="29" creationId="{6D46EE5D-1769-4932-AD45-3A6CD3542970}"/>
          </ac:picMkLst>
        </pc:picChg>
        <pc:picChg chg="add del mod">
          <ac:chgData name="viswanath gopalakrishnan" userId="0291d92d5a8006f9" providerId="LiveId" clId="{A917F6D5-C38D-4CFF-B075-78FBB1A3F2DA}" dt="2020-08-10T05:29:24.077" v="1480" actId="478"/>
          <ac:picMkLst>
            <pc:docMk/>
            <pc:sldMk cId="4072707087" sldId="318"/>
            <ac:picMk id="30" creationId="{1B3192A7-4C3B-4478-97C5-48969FE0A9A0}"/>
          </ac:picMkLst>
        </pc:picChg>
        <pc:cxnChg chg="add del mod">
          <ac:chgData name="viswanath gopalakrishnan" userId="0291d92d5a8006f9" providerId="LiveId" clId="{A917F6D5-C38D-4CFF-B075-78FBB1A3F2DA}" dt="2020-08-10T05:29:21.552" v="1479" actId="478"/>
          <ac:cxnSpMkLst>
            <pc:docMk/>
            <pc:sldMk cId="4072707087" sldId="318"/>
            <ac:cxnSpMk id="32" creationId="{46CE16C3-AD37-4DA5-8E25-AC827AB2B0FD}"/>
          </ac:cxnSpMkLst>
        </pc:cxn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333979014" sldId="319"/>
        </pc:sldMkLst>
      </pc:sldChg>
      <pc:sldChg chg="addSp delSp modSp add mod">
        <pc:chgData name="viswanath gopalakrishnan" userId="0291d92d5a8006f9" providerId="LiveId" clId="{A917F6D5-C38D-4CFF-B075-78FBB1A3F2DA}" dt="2020-08-09T09:35:45.815" v="1001" actId="1076"/>
        <pc:sldMkLst>
          <pc:docMk/>
          <pc:sldMk cId="4024107986" sldId="319"/>
        </pc:sldMkLst>
        <pc:spChg chg="mod">
          <ac:chgData name="viswanath gopalakrishnan" userId="0291d92d5a8006f9" providerId="LiveId" clId="{A917F6D5-C38D-4CFF-B075-78FBB1A3F2DA}" dt="2020-08-09T05:42:46.954" v="366" actId="20577"/>
          <ac:spMkLst>
            <pc:docMk/>
            <pc:sldMk cId="4024107986" sldId="319"/>
            <ac:spMk id="3" creationId="{D1C525E6-6CCA-4CC3-9B93-9F73E6C6A79D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4" creationId="{0EBE2C68-0EDB-495C-8CD1-B0AA8717E738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5" creationId="{78808E09-5134-45ED-A980-51ED3E7E28D7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7" creationId="{66087A1D-A023-448F-B894-FF6B9750AC1D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8" creationId="{5C99C27D-C0D6-4B3E-8DE9-7EC8836D7AAA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11" creationId="{E70D4F82-171E-41FF-8B19-7A692E5FB367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14" creationId="{F3CC7382-12C4-4246-80ED-AF620EDD6AD4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16" creationId="{93FF53C8-F72B-463C-B490-DE02D8C91240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17" creationId="{B4FFDB7F-4F31-4267-86B7-D979E885EE33}"/>
          </ac:spMkLst>
        </pc:spChg>
        <pc:spChg chg="add del mod">
          <ac:chgData name="viswanath gopalakrishnan" userId="0291d92d5a8006f9" providerId="LiveId" clId="{A917F6D5-C38D-4CFF-B075-78FBB1A3F2DA}" dt="2020-08-09T05:58:30.919" v="692" actId="478"/>
          <ac:spMkLst>
            <pc:docMk/>
            <pc:sldMk cId="4024107986" sldId="319"/>
            <ac:spMk id="18" creationId="{F024829F-4E2D-4B12-B8A0-A57F7D0D5A8B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25" creationId="{CF5AD3AD-5E12-4B35-9AC3-E78E24823878}"/>
          </ac:spMkLst>
        </pc:spChg>
        <pc:spChg chg="del">
          <ac:chgData name="viswanath gopalakrishnan" userId="0291d92d5a8006f9" providerId="LiveId" clId="{A917F6D5-C38D-4CFF-B075-78FBB1A3F2DA}" dt="2020-08-09T05:42:27.726" v="312" actId="478"/>
          <ac:spMkLst>
            <pc:docMk/>
            <pc:sldMk cId="4024107986" sldId="319"/>
            <ac:spMk id="27" creationId="{E1F7FFA9-FA3D-46FE-A564-B4A13F833D6F}"/>
          </ac:spMkLst>
        </pc:spChg>
        <pc:graphicFrameChg chg="add mod modGraphic">
          <ac:chgData name="viswanath gopalakrishnan" userId="0291d92d5a8006f9" providerId="LiveId" clId="{A917F6D5-C38D-4CFF-B075-78FBB1A3F2DA}" dt="2020-08-09T09:35:45.815" v="1001" actId="1076"/>
          <ac:graphicFrameMkLst>
            <pc:docMk/>
            <pc:sldMk cId="4024107986" sldId="319"/>
            <ac:graphicFrameMk id="21" creationId="{5E9F91A5-6C53-44A7-9F2E-2BD146297AF3}"/>
          </ac:graphicFrameMkLst>
        </pc:graphicFrame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" creationId="{F9C5FD90-B0B9-4894-9984-820EC9638CAB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6" creationId="{6A30EF93-F90D-4544-9A53-9113E52F6A72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9" creationId="{BA383C9A-11A7-40BF-BA63-4AB12C352706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0" creationId="{1B7A03A4-FA92-4919-ABEF-301415212E8A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2" creationId="{92F5FD58-AEA4-4BDC-B9C3-CE71851FCD52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3" creationId="{883D3BA1-D72B-465B-BD88-1B5C44960349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5" creationId="{8E35DD4B-367D-4523-9082-5994CED970B7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19" creationId="{A0562BBD-D528-4ACE-AC2B-F0E9A9659C8C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0" creationId="{3F9EE45D-6E1D-4C95-A4B8-44E23F918B76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2" creationId="{1180D591-AF9A-4A00-BAB5-67A7C7348052}"/>
          </ac:picMkLst>
        </pc:picChg>
        <pc:picChg chg="add mod">
          <ac:chgData name="viswanath gopalakrishnan" userId="0291d92d5a8006f9" providerId="LiveId" clId="{A917F6D5-C38D-4CFF-B075-78FBB1A3F2DA}" dt="2020-08-09T06:03:20.357" v="751" actId="1076"/>
          <ac:picMkLst>
            <pc:docMk/>
            <pc:sldMk cId="4024107986" sldId="319"/>
            <ac:picMk id="23" creationId="{227B7C3F-858C-4ACF-B4BC-2B0026AC4801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4" creationId="{EB879934-5F6C-4162-8BBE-955E9308A114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29" creationId="{6D46EE5D-1769-4932-AD45-3A6CD3542970}"/>
          </ac:picMkLst>
        </pc:picChg>
        <pc:picChg chg="del">
          <ac:chgData name="viswanath gopalakrishnan" userId="0291d92d5a8006f9" providerId="LiveId" clId="{A917F6D5-C38D-4CFF-B075-78FBB1A3F2DA}" dt="2020-08-09T05:42:27.726" v="312" actId="478"/>
          <ac:picMkLst>
            <pc:docMk/>
            <pc:sldMk cId="4024107986" sldId="319"/>
            <ac:picMk id="30" creationId="{1B3192A7-4C3B-4478-97C5-48969FE0A9A0}"/>
          </ac:picMkLst>
        </pc:picChg>
        <pc:cxnChg chg="del">
          <ac:chgData name="viswanath gopalakrishnan" userId="0291d92d5a8006f9" providerId="LiveId" clId="{A917F6D5-C38D-4CFF-B075-78FBB1A3F2DA}" dt="2020-08-09T05:42:27.726" v="312" actId="478"/>
          <ac:cxnSpMkLst>
            <pc:docMk/>
            <pc:sldMk cId="4024107986" sldId="319"/>
            <ac:cxnSpMk id="32" creationId="{46CE16C3-AD37-4DA5-8E25-AC827AB2B0FD}"/>
          </ac:cxnSpMkLst>
        </pc:cxn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410282687" sldId="320"/>
        </pc:sldMkLst>
      </pc:sldChg>
      <pc:sldChg chg="addSp delSp modSp add mod modNotesTx">
        <pc:chgData name="viswanath gopalakrishnan" userId="0291d92d5a8006f9" providerId="LiveId" clId="{A917F6D5-C38D-4CFF-B075-78FBB1A3F2DA}" dt="2020-08-10T04:26:51.499" v="1472" actId="478"/>
        <pc:sldMkLst>
          <pc:docMk/>
          <pc:sldMk cId="1999837742" sldId="320"/>
        </pc:sldMkLst>
        <pc:spChg chg="add mod">
          <ac:chgData name="viswanath gopalakrishnan" userId="0291d92d5a8006f9" providerId="LiveId" clId="{A917F6D5-C38D-4CFF-B075-78FBB1A3F2DA}" dt="2020-08-09T09:29:20.552" v="852" actId="113"/>
          <ac:spMkLst>
            <pc:docMk/>
            <pc:sldMk cId="1999837742" sldId="320"/>
            <ac:spMk id="2" creationId="{C7D9AFFE-7E53-484C-BEAB-564603607212}"/>
          </ac:spMkLst>
        </pc:spChg>
        <pc:spChg chg="mod">
          <ac:chgData name="viswanath gopalakrishnan" userId="0291d92d5a8006f9" providerId="LiveId" clId="{A917F6D5-C38D-4CFF-B075-78FBB1A3F2DA}" dt="2020-08-09T10:06:16.191" v="1308" actId="1076"/>
          <ac:spMkLst>
            <pc:docMk/>
            <pc:sldMk cId="1999837742" sldId="320"/>
            <ac:spMk id="3" creationId="{D1C525E6-6CCA-4CC3-9B93-9F73E6C6A79D}"/>
          </ac:spMkLst>
        </pc:spChg>
        <pc:spChg chg="add mod">
          <ac:chgData name="viswanath gopalakrishnan" userId="0291d92d5a8006f9" providerId="LiveId" clId="{A917F6D5-C38D-4CFF-B075-78FBB1A3F2DA}" dt="2020-08-09T09:30:46.100" v="879" actId="20577"/>
          <ac:spMkLst>
            <pc:docMk/>
            <pc:sldMk cId="1999837742" sldId="320"/>
            <ac:spMk id="4" creationId="{36A561B9-0A72-471C-87F1-35F9AA828B50}"/>
          </ac:spMkLst>
        </pc:spChg>
        <pc:spChg chg="add mod">
          <ac:chgData name="viswanath gopalakrishnan" userId="0291d92d5a8006f9" providerId="LiveId" clId="{A917F6D5-C38D-4CFF-B075-78FBB1A3F2DA}" dt="2020-08-09T09:29:44.123" v="855" actId="1076"/>
          <ac:spMkLst>
            <pc:docMk/>
            <pc:sldMk cId="1999837742" sldId="320"/>
            <ac:spMk id="5" creationId="{BAE9D755-B4CA-428A-B0F9-13C9D354DC82}"/>
          </ac:spMkLst>
        </pc:spChg>
        <pc:spChg chg="add mod">
          <ac:chgData name="viswanath gopalakrishnan" userId="0291d92d5a8006f9" providerId="LiveId" clId="{A917F6D5-C38D-4CFF-B075-78FBB1A3F2DA}" dt="2020-08-09T09:31:19.411" v="887" actId="1076"/>
          <ac:spMkLst>
            <pc:docMk/>
            <pc:sldMk cId="1999837742" sldId="320"/>
            <ac:spMk id="6" creationId="{029EC49F-34F8-42F9-897E-1D0A5FEC7DC0}"/>
          </ac:spMkLst>
        </pc:spChg>
        <pc:spChg chg="add del mod">
          <ac:chgData name="viswanath gopalakrishnan" userId="0291d92d5a8006f9" providerId="LiveId" clId="{A917F6D5-C38D-4CFF-B075-78FBB1A3F2DA}" dt="2020-08-10T04:26:48.505" v="1471" actId="478"/>
          <ac:spMkLst>
            <pc:docMk/>
            <pc:sldMk cId="1999837742" sldId="320"/>
            <ac:spMk id="7" creationId="{AD516A7E-DD48-4958-AE21-FF4AC60686AD}"/>
          </ac:spMkLst>
        </pc:spChg>
        <pc:spChg chg="add mod">
          <ac:chgData name="viswanath gopalakrishnan" userId="0291d92d5a8006f9" providerId="LiveId" clId="{A917F6D5-C38D-4CFF-B075-78FBB1A3F2DA}" dt="2020-08-09T10:06:26.695" v="1309" actId="1076"/>
          <ac:spMkLst>
            <pc:docMk/>
            <pc:sldMk cId="1999837742" sldId="320"/>
            <ac:spMk id="9" creationId="{724EDC0B-36F8-444C-A4AE-E8C5D83CF003}"/>
          </ac:spMkLst>
        </pc:spChg>
        <pc:spChg chg="add del mod">
          <ac:chgData name="viswanath gopalakrishnan" userId="0291d92d5a8006f9" providerId="LiveId" clId="{A917F6D5-C38D-4CFF-B075-78FBB1A3F2DA}" dt="2020-08-10T04:26:48.505" v="1471" actId="478"/>
          <ac:spMkLst>
            <pc:docMk/>
            <pc:sldMk cId="1999837742" sldId="320"/>
            <ac:spMk id="12" creationId="{60754CBC-A1D9-4F97-9E4B-5C0A3B5C5E16}"/>
          </ac:spMkLst>
        </pc:spChg>
        <pc:spChg chg="del mod">
          <ac:chgData name="viswanath gopalakrishnan" userId="0291d92d5a8006f9" providerId="LiveId" clId="{A917F6D5-C38D-4CFF-B075-78FBB1A3F2DA}" dt="2020-08-10T04:26:48.505" v="1471" actId="478"/>
          <ac:spMkLst>
            <pc:docMk/>
            <pc:sldMk cId="1999837742" sldId="320"/>
            <ac:spMk id="23" creationId="{AF6EA035-B1E6-43A4-BC75-0FE0C8ED573B}"/>
          </ac:spMkLst>
        </pc:spChg>
        <pc:graphicFrameChg chg="del">
          <ac:chgData name="viswanath gopalakrishnan" userId="0291d92d5a8006f9" providerId="LiveId" clId="{A917F6D5-C38D-4CFF-B075-78FBB1A3F2DA}" dt="2020-08-09T09:20:35.227" v="778" actId="478"/>
          <ac:graphicFrameMkLst>
            <pc:docMk/>
            <pc:sldMk cId="1999837742" sldId="320"/>
            <ac:graphicFrameMk id="21" creationId="{5E9F91A5-6C53-44A7-9F2E-2BD146297AF3}"/>
          </ac:graphicFrameMkLst>
        </pc:graphicFrameChg>
        <pc:picChg chg="add del mod">
          <ac:chgData name="viswanath gopalakrishnan" userId="0291d92d5a8006f9" providerId="LiveId" clId="{A917F6D5-C38D-4CFF-B075-78FBB1A3F2DA}" dt="2020-08-09T09:31:38.275" v="890" actId="478"/>
          <ac:picMkLst>
            <pc:docMk/>
            <pc:sldMk cId="1999837742" sldId="320"/>
            <ac:picMk id="7" creationId="{0A6595DC-0280-4431-B02C-04FC2A5E031F}"/>
          </ac:picMkLst>
        </pc:picChg>
        <pc:picChg chg="add mod">
          <ac:chgData name="viswanath gopalakrishnan" userId="0291d92d5a8006f9" providerId="LiveId" clId="{A917F6D5-C38D-4CFF-B075-78FBB1A3F2DA}" dt="2020-08-09T09:31:56.913" v="892" actId="1076"/>
          <ac:picMkLst>
            <pc:docMk/>
            <pc:sldMk cId="1999837742" sldId="320"/>
            <ac:picMk id="8" creationId="{F5038D28-7255-4194-97F4-9F78CEA64EB8}"/>
          </ac:picMkLst>
        </pc:picChg>
        <pc:picChg chg="add del mod">
          <ac:chgData name="viswanath gopalakrishnan" userId="0291d92d5a8006f9" providerId="LiveId" clId="{A917F6D5-C38D-4CFF-B075-78FBB1A3F2DA}" dt="2020-08-10T04:26:51.499" v="1472" actId="478"/>
          <ac:picMkLst>
            <pc:docMk/>
            <pc:sldMk cId="1999837742" sldId="320"/>
            <ac:picMk id="13" creationId="{135E89C2-58B5-4B7B-B38F-29D398510E8C}"/>
          </ac:picMkLst>
        </pc:picChg>
        <pc:picChg chg="add del mod">
          <ac:chgData name="viswanath gopalakrishnan" userId="0291d92d5a8006f9" providerId="LiveId" clId="{A917F6D5-C38D-4CFF-B075-78FBB1A3F2DA}" dt="2020-08-09T09:58:33.450" v="1255" actId="478"/>
          <ac:picMkLst>
            <pc:docMk/>
            <pc:sldMk cId="1999837742" sldId="320"/>
            <ac:picMk id="14" creationId="{B12656C6-B65E-451B-BF3B-DC45AE66FE49}"/>
          </ac:picMkLst>
        </pc:picChg>
        <pc:picChg chg="add del">
          <ac:chgData name="viswanath gopalakrishnan" userId="0291d92d5a8006f9" providerId="LiveId" clId="{A917F6D5-C38D-4CFF-B075-78FBB1A3F2DA}" dt="2020-08-09T09:59:41.250" v="1257" actId="478"/>
          <ac:picMkLst>
            <pc:docMk/>
            <pc:sldMk cId="1999837742" sldId="320"/>
            <ac:picMk id="15" creationId="{7102496C-8DA6-4D65-8427-E91E901032C2}"/>
          </ac:picMkLst>
        </pc:picChg>
        <pc:picChg chg="add del mod">
          <ac:chgData name="viswanath gopalakrishnan" userId="0291d92d5a8006f9" providerId="LiveId" clId="{A917F6D5-C38D-4CFF-B075-78FBB1A3F2DA}" dt="2020-08-09T10:02:50.689" v="1273" actId="478"/>
          <ac:picMkLst>
            <pc:docMk/>
            <pc:sldMk cId="1999837742" sldId="320"/>
            <ac:picMk id="16" creationId="{4FDB2122-AA2F-4434-BA50-FB97249B1974}"/>
          </ac:picMkLst>
        </pc:picChg>
        <pc:picChg chg="add del mod">
          <ac:chgData name="viswanath gopalakrishnan" userId="0291d92d5a8006f9" providerId="LiveId" clId="{A917F6D5-C38D-4CFF-B075-78FBB1A3F2DA}" dt="2020-08-10T04:26:48.505" v="1471" actId="478"/>
          <ac:picMkLst>
            <pc:docMk/>
            <pc:sldMk cId="1999837742" sldId="320"/>
            <ac:picMk id="17" creationId="{A48DF8D1-1657-48E1-B85E-7D6A1BD132B2}"/>
          </ac:picMkLst>
        </pc:picChg>
        <pc:picChg chg="add del mod">
          <ac:chgData name="viswanath gopalakrishnan" userId="0291d92d5a8006f9" providerId="LiveId" clId="{A917F6D5-C38D-4CFF-B075-78FBB1A3F2DA}" dt="2020-08-10T04:26:48.505" v="1471" actId="478"/>
          <ac:picMkLst>
            <pc:docMk/>
            <pc:sldMk cId="1999837742" sldId="320"/>
            <ac:picMk id="18" creationId="{30343C4A-BD48-475E-B097-E0598B0C09DF}"/>
          </ac:picMkLst>
        </pc:picChg>
        <pc:picChg chg="add del">
          <ac:chgData name="viswanath gopalakrishnan" userId="0291d92d5a8006f9" providerId="LiveId" clId="{A917F6D5-C38D-4CFF-B075-78FBB1A3F2DA}" dt="2020-08-09T10:01:01.274" v="1265" actId="478"/>
          <ac:picMkLst>
            <pc:docMk/>
            <pc:sldMk cId="1999837742" sldId="320"/>
            <ac:picMk id="19" creationId="{58FC65DB-C71B-4ED1-A279-64AA1D8AADAC}"/>
          </ac:picMkLst>
        </pc:picChg>
        <pc:picChg chg="add del mod">
          <ac:chgData name="viswanath gopalakrishnan" userId="0291d92d5a8006f9" providerId="LiveId" clId="{A917F6D5-C38D-4CFF-B075-78FBB1A3F2DA}" dt="2020-08-10T04:26:48.505" v="1471" actId="478"/>
          <ac:picMkLst>
            <pc:docMk/>
            <pc:sldMk cId="1999837742" sldId="320"/>
            <ac:picMk id="20" creationId="{033FE7F1-EBEE-44F2-B335-02E2C4FAD668}"/>
          </ac:picMkLst>
        </pc:picChg>
        <pc:picChg chg="add del">
          <ac:chgData name="viswanath gopalakrishnan" userId="0291d92d5a8006f9" providerId="LiveId" clId="{A917F6D5-C38D-4CFF-B075-78FBB1A3F2DA}" dt="2020-08-09T10:02:22.766" v="1269" actId="478"/>
          <ac:picMkLst>
            <pc:docMk/>
            <pc:sldMk cId="1999837742" sldId="320"/>
            <ac:picMk id="21" creationId="{EB1E5137-BF47-4C49-8F18-A97768B30B8E}"/>
          </ac:picMkLst>
        </pc:picChg>
        <pc:picChg chg="add del mod">
          <ac:chgData name="viswanath gopalakrishnan" userId="0291d92d5a8006f9" providerId="LiveId" clId="{A917F6D5-C38D-4CFF-B075-78FBB1A3F2DA}" dt="2020-08-10T04:26:48.505" v="1471" actId="478"/>
          <ac:picMkLst>
            <pc:docMk/>
            <pc:sldMk cId="1999837742" sldId="320"/>
            <ac:picMk id="22" creationId="{E04B21ED-7AD4-41F0-AC7B-EF249EDFB153}"/>
          </ac:picMkLst>
        </pc:picChg>
        <pc:picChg chg="del">
          <ac:chgData name="viswanath gopalakrishnan" userId="0291d92d5a8006f9" providerId="LiveId" clId="{A917F6D5-C38D-4CFF-B075-78FBB1A3F2DA}" dt="2020-08-09T09:20:35.227" v="778" actId="478"/>
          <ac:picMkLst>
            <pc:docMk/>
            <pc:sldMk cId="1999837742" sldId="320"/>
            <ac:picMk id="23" creationId="{227B7C3F-858C-4ACF-B4BC-2B0026AC4801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230539080" sldId="321"/>
        </pc:sldMkLst>
      </pc:sldChg>
      <pc:sldChg chg="delSp modSp add mod">
        <pc:chgData name="viswanath gopalakrishnan" userId="0291d92d5a8006f9" providerId="LiveId" clId="{A917F6D5-C38D-4CFF-B075-78FBB1A3F2DA}" dt="2020-08-10T04:26:37.774" v="1470" actId="1076"/>
        <pc:sldMkLst>
          <pc:docMk/>
          <pc:sldMk cId="3955614868" sldId="321"/>
        </pc:sldMkLst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2" creationId="{C7D9AFFE-7E53-484C-BEAB-564603607212}"/>
          </ac:spMkLst>
        </pc:spChg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4" creationId="{36A561B9-0A72-471C-87F1-35F9AA828B50}"/>
          </ac:spMkLst>
        </pc:spChg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5" creationId="{BAE9D755-B4CA-428A-B0F9-13C9D354DC82}"/>
          </ac:spMkLst>
        </pc:spChg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6" creationId="{029EC49F-34F8-42F9-897E-1D0A5FEC7DC0}"/>
          </ac:spMkLst>
        </pc:spChg>
        <pc:spChg chg="mod">
          <ac:chgData name="viswanath gopalakrishnan" userId="0291d92d5a8006f9" providerId="LiveId" clId="{A917F6D5-C38D-4CFF-B075-78FBB1A3F2DA}" dt="2020-08-10T04:26:00.272" v="1463" actId="1076"/>
          <ac:spMkLst>
            <pc:docMk/>
            <pc:sldMk cId="3955614868" sldId="321"/>
            <ac:spMk id="7" creationId="{AD516A7E-DD48-4958-AE21-FF4AC60686AD}"/>
          </ac:spMkLst>
        </pc:spChg>
        <pc:spChg chg="del">
          <ac:chgData name="viswanath gopalakrishnan" userId="0291d92d5a8006f9" providerId="LiveId" clId="{A917F6D5-C38D-4CFF-B075-78FBB1A3F2DA}" dt="2020-08-10T04:25:55.428" v="1462" actId="478"/>
          <ac:spMkLst>
            <pc:docMk/>
            <pc:sldMk cId="3955614868" sldId="321"/>
            <ac:spMk id="9" creationId="{724EDC0B-36F8-444C-A4AE-E8C5D83CF003}"/>
          </ac:spMkLst>
        </pc:spChg>
        <pc:spChg chg="mod">
          <ac:chgData name="viswanath gopalakrishnan" userId="0291d92d5a8006f9" providerId="LiveId" clId="{A917F6D5-C38D-4CFF-B075-78FBB1A3F2DA}" dt="2020-08-10T04:26:04.832" v="1464" actId="1076"/>
          <ac:spMkLst>
            <pc:docMk/>
            <pc:sldMk cId="3955614868" sldId="321"/>
            <ac:spMk id="12" creationId="{60754CBC-A1D9-4F97-9E4B-5C0A3B5C5E16}"/>
          </ac:spMkLst>
        </pc:spChg>
        <pc:spChg chg="mod">
          <ac:chgData name="viswanath gopalakrishnan" userId="0291d92d5a8006f9" providerId="LiveId" clId="{A917F6D5-C38D-4CFF-B075-78FBB1A3F2DA}" dt="2020-08-10T04:26:12.185" v="1466" actId="1076"/>
          <ac:spMkLst>
            <pc:docMk/>
            <pc:sldMk cId="3955614868" sldId="321"/>
            <ac:spMk id="23" creationId="{AF6EA035-B1E6-43A4-BC75-0FE0C8ED573B}"/>
          </ac:spMkLst>
        </pc:spChg>
        <pc:picChg chg="del">
          <ac:chgData name="viswanath gopalakrishnan" userId="0291d92d5a8006f9" providerId="LiveId" clId="{A917F6D5-C38D-4CFF-B075-78FBB1A3F2DA}" dt="2020-08-10T04:25:55.428" v="1462" actId="478"/>
          <ac:picMkLst>
            <pc:docMk/>
            <pc:sldMk cId="3955614868" sldId="321"/>
            <ac:picMk id="8" creationId="{F5038D28-7255-4194-97F4-9F78CEA64EB8}"/>
          </ac:picMkLst>
        </pc:picChg>
        <pc:picChg chg="mod">
          <ac:chgData name="viswanath gopalakrishnan" userId="0291d92d5a8006f9" providerId="LiveId" clId="{A917F6D5-C38D-4CFF-B075-78FBB1A3F2DA}" dt="2020-08-10T04:26:08.664" v="1465" actId="1076"/>
          <ac:picMkLst>
            <pc:docMk/>
            <pc:sldMk cId="3955614868" sldId="321"/>
            <ac:picMk id="13" creationId="{135E89C2-58B5-4B7B-B38F-29D398510E8C}"/>
          </ac:picMkLst>
        </pc:picChg>
        <pc:picChg chg="mod">
          <ac:chgData name="viswanath gopalakrishnan" userId="0291d92d5a8006f9" providerId="LiveId" clId="{A917F6D5-C38D-4CFF-B075-78FBB1A3F2DA}" dt="2020-08-10T04:26:16.098" v="1467" actId="1076"/>
          <ac:picMkLst>
            <pc:docMk/>
            <pc:sldMk cId="3955614868" sldId="321"/>
            <ac:picMk id="17" creationId="{A48DF8D1-1657-48E1-B85E-7D6A1BD132B2}"/>
          </ac:picMkLst>
        </pc:picChg>
        <pc:picChg chg="mod">
          <ac:chgData name="viswanath gopalakrishnan" userId="0291d92d5a8006f9" providerId="LiveId" clId="{A917F6D5-C38D-4CFF-B075-78FBB1A3F2DA}" dt="2020-08-10T04:26:20.294" v="1468" actId="1076"/>
          <ac:picMkLst>
            <pc:docMk/>
            <pc:sldMk cId="3955614868" sldId="321"/>
            <ac:picMk id="18" creationId="{30343C4A-BD48-475E-B097-E0598B0C09DF}"/>
          </ac:picMkLst>
        </pc:picChg>
        <pc:picChg chg="mod">
          <ac:chgData name="viswanath gopalakrishnan" userId="0291d92d5a8006f9" providerId="LiveId" clId="{A917F6D5-C38D-4CFF-B075-78FBB1A3F2DA}" dt="2020-08-10T04:26:26.614" v="1469" actId="1076"/>
          <ac:picMkLst>
            <pc:docMk/>
            <pc:sldMk cId="3955614868" sldId="321"/>
            <ac:picMk id="20" creationId="{033FE7F1-EBEE-44F2-B335-02E2C4FAD668}"/>
          </ac:picMkLst>
        </pc:picChg>
        <pc:picChg chg="mod">
          <ac:chgData name="viswanath gopalakrishnan" userId="0291d92d5a8006f9" providerId="LiveId" clId="{A917F6D5-C38D-4CFF-B075-78FBB1A3F2DA}" dt="2020-08-10T04:26:37.774" v="1470" actId="1076"/>
          <ac:picMkLst>
            <pc:docMk/>
            <pc:sldMk cId="3955614868" sldId="321"/>
            <ac:picMk id="22" creationId="{E04B21ED-7AD4-41F0-AC7B-EF249EDFB153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764133940" sldId="322"/>
        </pc:sldMkLst>
      </pc:sldChg>
      <pc:sldChg chg="addSp delSp modSp add mod">
        <pc:chgData name="viswanath gopalakrishnan" userId="0291d92d5a8006f9" providerId="LiveId" clId="{A917F6D5-C38D-4CFF-B075-78FBB1A3F2DA}" dt="2020-08-27T04:09:50.008" v="3842" actId="1036"/>
        <pc:sldMkLst>
          <pc:docMk/>
          <pc:sldMk cId="2036633085" sldId="322"/>
        </pc:sldMkLst>
        <pc:spChg chg="add mod">
          <ac:chgData name="viswanath gopalakrishnan" userId="0291d92d5a8006f9" providerId="LiveId" clId="{A917F6D5-C38D-4CFF-B075-78FBB1A3F2DA}" dt="2020-08-11T06:55:24.640" v="2499" actId="113"/>
          <ac:spMkLst>
            <pc:docMk/>
            <pc:sldMk cId="2036633085" sldId="322"/>
            <ac:spMk id="2" creationId="{665820FA-CDE0-4E97-A6A5-D99D242A9120}"/>
          </ac:spMkLst>
        </pc:spChg>
        <pc:spChg chg="mod">
          <ac:chgData name="viswanath gopalakrishnan" userId="0291d92d5a8006f9" providerId="LiveId" clId="{A917F6D5-C38D-4CFF-B075-78FBB1A3F2DA}" dt="2020-08-27T04:09:50.008" v="3842" actId="1036"/>
          <ac:spMkLst>
            <pc:docMk/>
            <pc:sldMk cId="2036633085" sldId="322"/>
            <ac:spMk id="3" creationId="{D1C525E6-6CCA-4CC3-9B93-9F73E6C6A79D}"/>
          </ac:spMkLst>
        </pc:spChg>
        <pc:spChg chg="add mod">
          <ac:chgData name="viswanath gopalakrishnan" userId="0291d92d5a8006f9" providerId="LiveId" clId="{A917F6D5-C38D-4CFF-B075-78FBB1A3F2DA}" dt="2020-08-11T06:59:39.208" v="2601" actId="20577"/>
          <ac:spMkLst>
            <pc:docMk/>
            <pc:sldMk cId="2036633085" sldId="322"/>
            <ac:spMk id="6" creationId="{B421A194-84EC-4D2C-8BCA-2AC6B8F1F6D1}"/>
          </ac:spMkLst>
        </pc:spChg>
        <pc:spChg chg="del">
          <ac:chgData name="viswanath gopalakrishnan" userId="0291d92d5a8006f9" providerId="LiveId" clId="{A917F6D5-C38D-4CFF-B075-78FBB1A3F2DA}" dt="2020-08-10T07:27:35.009" v="2444" actId="478"/>
          <ac:spMkLst>
            <pc:docMk/>
            <pc:sldMk cId="2036633085" sldId="322"/>
            <ac:spMk id="7" creationId="{66087A1D-A023-448F-B894-FF6B9750AC1D}"/>
          </ac:spMkLst>
        </pc:spChg>
        <pc:spChg chg="add mod">
          <ac:chgData name="viswanath gopalakrishnan" userId="0291d92d5a8006f9" providerId="LiveId" clId="{A917F6D5-C38D-4CFF-B075-78FBB1A3F2DA}" dt="2020-08-11T07:00:17.266" v="2604" actId="1076"/>
          <ac:spMkLst>
            <pc:docMk/>
            <pc:sldMk cId="2036633085" sldId="322"/>
            <ac:spMk id="8" creationId="{53A5630F-B78B-4EE8-8D88-C6DCD08E38A8}"/>
          </ac:spMkLst>
        </pc:spChg>
        <pc:spChg chg="del">
          <ac:chgData name="viswanath gopalakrishnan" userId="0291d92d5a8006f9" providerId="LiveId" clId="{A917F6D5-C38D-4CFF-B075-78FBB1A3F2DA}" dt="2020-08-10T07:27:35.009" v="2444" actId="478"/>
          <ac:spMkLst>
            <pc:docMk/>
            <pc:sldMk cId="2036633085" sldId="322"/>
            <ac:spMk id="8" creationId="{5C99C27D-C0D6-4B3E-8DE9-7EC8836D7AAA}"/>
          </ac:spMkLst>
        </pc:spChg>
        <pc:spChg chg="add mod">
          <ac:chgData name="viswanath gopalakrishnan" userId="0291d92d5a8006f9" providerId="LiveId" clId="{A917F6D5-C38D-4CFF-B075-78FBB1A3F2DA}" dt="2020-08-11T07:04:05.264" v="2672" actId="14100"/>
          <ac:spMkLst>
            <pc:docMk/>
            <pc:sldMk cId="2036633085" sldId="322"/>
            <ac:spMk id="10" creationId="{CF2E5459-C087-46D9-A8EF-3031375F17E2}"/>
          </ac:spMkLst>
        </pc:spChg>
        <pc:spChg chg="del">
          <ac:chgData name="viswanath gopalakrishnan" userId="0291d92d5a8006f9" providerId="LiveId" clId="{A917F6D5-C38D-4CFF-B075-78FBB1A3F2DA}" dt="2020-08-10T07:27:35.009" v="2444" actId="478"/>
          <ac:spMkLst>
            <pc:docMk/>
            <pc:sldMk cId="2036633085" sldId="322"/>
            <ac:spMk id="17" creationId="{B4FFDB7F-4F31-4267-86B7-D979E885EE33}"/>
          </ac:spMkLst>
        </pc:spChg>
        <pc:spChg chg="del">
          <ac:chgData name="viswanath gopalakrishnan" userId="0291d92d5a8006f9" providerId="LiveId" clId="{A917F6D5-C38D-4CFF-B075-78FBB1A3F2DA}" dt="2020-08-10T07:27:38.145" v="2445" actId="478"/>
          <ac:spMkLst>
            <pc:docMk/>
            <pc:sldMk cId="2036633085" sldId="322"/>
            <ac:spMk id="25" creationId="{CF5AD3AD-5E12-4B35-9AC3-E78E24823878}"/>
          </ac:spMkLst>
        </pc:spChg>
        <pc:spChg chg="add mod">
          <ac:chgData name="viswanath gopalakrishnan" userId="0291d92d5a8006f9" providerId="LiveId" clId="{A917F6D5-C38D-4CFF-B075-78FBB1A3F2DA}" dt="2020-08-11T07:15:16.531" v="2714" actId="1076"/>
          <ac:spMkLst>
            <pc:docMk/>
            <pc:sldMk cId="2036633085" sldId="322"/>
            <ac:spMk id="26" creationId="{36E22285-C689-4B37-BA52-8700F2F8CB50}"/>
          </ac:spMkLst>
        </pc:spChg>
        <pc:spChg chg="del">
          <ac:chgData name="viswanath gopalakrishnan" userId="0291d92d5a8006f9" providerId="LiveId" clId="{A917F6D5-C38D-4CFF-B075-78FBB1A3F2DA}" dt="2020-08-10T07:27:35.009" v="2444" actId="478"/>
          <ac:spMkLst>
            <pc:docMk/>
            <pc:sldMk cId="2036633085" sldId="322"/>
            <ac:spMk id="27" creationId="{E1F7FFA9-FA3D-46FE-A564-B4A13F833D6F}"/>
          </ac:spMkLst>
        </pc:sp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" creationId="{F9C5FD90-B0B9-4894-9984-820EC9638CAB}"/>
          </ac:picMkLst>
        </pc:picChg>
        <pc:picChg chg="add del">
          <ac:chgData name="viswanath gopalakrishnan" userId="0291d92d5a8006f9" providerId="LiveId" clId="{A917F6D5-C38D-4CFF-B075-78FBB1A3F2DA}" dt="2020-08-11T06:56:17.096" v="2501" actId="478"/>
          <ac:picMkLst>
            <pc:docMk/>
            <pc:sldMk cId="2036633085" sldId="322"/>
            <ac:picMk id="4" creationId="{AEF21BD6-DC17-4162-B421-1D18F8961553}"/>
          </ac:picMkLst>
        </pc:picChg>
        <pc:picChg chg="add del mod">
          <ac:chgData name="viswanath gopalakrishnan" userId="0291d92d5a8006f9" providerId="LiveId" clId="{A917F6D5-C38D-4CFF-B075-78FBB1A3F2DA}" dt="2020-08-11T06:56:31.628" v="2504" actId="478"/>
          <ac:picMkLst>
            <pc:docMk/>
            <pc:sldMk cId="2036633085" sldId="322"/>
            <ac:picMk id="5" creationId="{83837D85-4E44-41E2-802B-A0CAFDF630EA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6" creationId="{6A30EF93-F90D-4544-9A53-9113E52F6A72}"/>
          </ac:picMkLst>
        </pc:picChg>
        <pc:picChg chg="add mod">
          <ac:chgData name="viswanath gopalakrishnan" userId="0291d92d5a8006f9" providerId="LiveId" clId="{A917F6D5-C38D-4CFF-B075-78FBB1A3F2DA}" dt="2020-08-11T07:14:58.842" v="2710" actId="1076"/>
          <ac:picMkLst>
            <pc:docMk/>
            <pc:sldMk cId="2036633085" sldId="322"/>
            <ac:picMk id="9" creationId="{388C6395-6770-4E67-8B22-DC3A1140EE64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9" creationId="{BA383C9A-11A7-40BF-BA63-4AB12C352706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0" creationId="{1B7A03A4-FA92-4919-ABEF-301415212E8A}"/>
          </ac:picMkLst>
        </pc:picChg>
        <pc:picChg chg="add del mod">
          <ac:chgData name="viswanath gopalakrishnan" userId="0291d92d5a8006f9" providerId="LiveId" clId="{A917F6D5-C38D-4CFF-B075-78FBB1A3F2DA}" dt="2020-08-11T07:04:38.581" v="2675" actId="478"/>
          <ac:picMkLst>
            <pc:docMk/>
            <pc:sldMk cId="2036633085" sldId="322"/>
            <ac:picMk id="11" creationId="{237CD419-6D40-49B9-B57D-2AFD7684BFB6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2" creationId="{92F5FD58-AEA4-4BDC-B9C3-CE71851FCD52}"/>
          </ac:picMkLst>
        </pc:picChg>
        <pc:picChg chg="add mod">
          <ac:chgData name="viswanath gopalakrishnan" userId="0291d92d5a8006f9" providerId="LiveId" clId="{A917F6D5-C38D-4CFF-B075-78FBB1A3F2DA}" dt="2020-08-11T07:04:57.748" v="2678" actId="1076"/>
          <ac:picMkLst>
            <pc:docMk/>
            <pc:sldMk cId="2036633085" sldId="322"/>
            <ac:picMk id="12" creationId="{9D2C2551-72F9-4887-834E-A5CC6492DF35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3" creationId="{883D3BA1-D72B-465B-BD88-1B5C44960349}"/>
          </ac:picMkLst>
        </pc:picChg>
        <pc:picChg chg="add mod">
          <ac:chgData name="viswanath gopalakrishnan" userId="0291d92d5a8006f9" providerId="LiveId" clId="{A917F6D5-C38D-4CFF-B075-78FBB1A3F2DA}" dt="2020-08-11T07:05:13.377" v="2680" actId="1076"/>
          <ac:picMkLst>
            <pc:docMk/>
            <pc:sldMk cId="2036633085" sldId="322"/>
            <ac:picMk id="13" creationId="{C1BAC1FE-B513-4D63-91E9-151A101E225F}"/>
          </ac:picMkLst>
        </pc:picChg>
        <pc:picChg chg="add del">
          <ac:chgData name="viswanath gopalakrishnan" userId="0291d92d5a8006f9" providerId="LiveId" clId="{A917F6D5-C38D-4CFF-B075-78FBB1A3F2DA}" dt="2020-08-11T07:05:54.702" v="2682" actId="478"/>
          <ac:picMkLst>
            <pc:docMk/>
            <pc:sldMk cId="2036633085" sldId="322"/>
            <ac:picMk id="14" creationId="{1998B64C-0FBB-4F47-94D4-BBD46AC4BE41}"/>
          </ac:picMkLst>
        </pc:picChg>
        <pc:picChg chg="add mod">
          <ac:chgData name="viswanath gopalakrishnan" userId="0291d92d5a8006f9" providerId="LiveId" clId="{A917F6D5-C38D-4CFF-B075-78FBB1A3F2DA}" dt="2020-08-11T07:06:40.283" v="2688" actId="1076"/>
          <ac:picMkLst>
            <pc:docMk/>
            <pc:sldMk cId="2036633085" sldId="322"/>
            <ac:picMk id="15" creationId="{21BD8167-D630-4256-BF73-FC9BFB68D06E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5" creationId="{8E35DD4B-367D-4523-9082-5994CED970B7}"/>
          </ac:picMkLst>
        </pc:picChg>
        <pc:picChg chg="add mod">
          <ac:chgData name="viswanath gopalakrishnan" userId="0291d92d5a8006f9" providerId="LiveId" clId="{A917F6D5-C38D-4CFF-B075-78FBB1A3F2DA}" dt="2020-08-11T07:06:30.654" v="2687" actId="1076"/>
          <ac:picMkLst>
            <pc:docMk/>
            <pc:sldMk cId="2036633085" sldId="322"/>
            <ac:picMk id="16" creationId="{74B1738C-470F-4A03-BE15-1D5A9BB2FFAA}"/>
          </ac:picMkLst>
        </pc:picChg>
        <pc:picChg chg="add mod">
          <ac:chgData name="viswanath gopalakrishnan" userId="0291d92d5a8006f9" providerId="LiveId" clId="{A917F6D5-C38D-4CFF-B075-78FBB1A3F2DA}" dt="2020-08-11T07:11:10.453" v="2690" actId="1076"/>
          <ac:picMkLst>
            <pc:docMk/>
            <pc:sldMk cId="2036633085" sldId="322"/>
            <ac:picMk id="17" creationId="{F59B46BC-7816-49C9-808C-1E8D1FDAE863}"/>
          </ac:picMkLst>
        </pc:picChg>
        <pc:picChg chg="add mod">
          <ac:chgData name="viswanath gopalakrishnan" userId="0291d92d5a8006f9" providerId="LiveId" clId="{A917F6D5-C38D-4CFF-B075-78FBB1A3F2DA}" dt="2020-08-11T07:11:29.969" v="2692" actId="1076"/>
          <ac:picMkLst>
            <pc:docMk/>
            <pc:sldMk cId="2036633085" sldId="322"/>
            <ac:picMk id="18" creationId="{CBFCBA5A-4930-4D3A-9065-2F520695B8BD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19" creationId="{A0562BBD-D528-4ACE-AC2B-F0E9A9659C8C}"/>
          </ac:picMkLst>
        </pc:picChg>
        <pc:picChg chg="add mod">
          <ac:chgData name="viswanath gopalakrishnan" userId="0291d92d5a8006f9" providerId="LiveId" clId="{A917F6D5-C38D-4CFF-B075-78FBB1A3F2DA}" dt="2020-08-11T07:11:57.537" v="2694" actId="1076"/>
          <ac:picMkLst>
            <pc:docMk/>
            <pc:sldMk cId="2036633085" sldId="322"/>
            <ac:picMk id="19" creationId="{F5FFBDE5-8BB1-4C80-A82A-0A243D6E7667}"/>
          </ac:picMkLst>
        </pc:picChg>
        <pc:picChg chg="add del">
          <ac:chgData name="viswanath gopalakrishnan" userId="0291d92d5a8006f9" providerId="LiveId" clId="{A917F6D5-C38D-4CFF-B075-78FBB1A3F2DA}" dt="2020-08-11T07:12:19.352" v="2696" actId="478"/>
          <ac:picMkLst>
            <pc:docMk/>
            <pc:sldMk cId="2036633085" sldId="322"/>
            <ac:picMk id="20" creationId="{23DAB819-5AC9-4300-8466-22006950EED0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0" creationId="{3F9EE45D-6E1D-4C95-A4B8-44E23F918B76}"/>
          </ac:picMkLst>
        </pc:picChg>
        <pc:picChg chg="add mod">
          <ac:chgData name="viswanath gopalakrishnan" userId="0291d92d5a8006f9" providerId="LiveId" clId="{A917F6D5-C38D-4CFF-B075-78FBB1A3F2DA}" dt="2020-08-11T07:12:29.134" v="2698" actId="1076"/>
          <ac:picMkLst>
            <pc:docMk/>
            <pc:sldMk cId="2036633085" sldId="322"/>
            <ac:picMk id="21" creationId="{4869E53C-34CA-4A99-9689-8D9EF6F77D5F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2" creationId="{1180D591-AF9A-4A00-BAB5-67A7C7348052}"/>
          </ac:picMkLst>
        </pc:picChg>
        <pc:picChg chg="add mod">
          <ac:chgData name="viswanath gopalakrishnan" userId="0291d92d5a8006f9" providerId="LiveId" clId="{A917F6D5-C38D-4CFF-B075-78FBB1A3F2DA}" dt="2020-08-11T07:12:59.702" v="2700" actId="1076"/>
          <ac:picMkLst>
            <pc:docMk/>
            <pc:sldMk cId="2036633085" sldId="322"/>
            <ac:picMk id="22" creationId="{9862824C-883F-46AC-9256-5228D7D83BBA}"/>
          </ac:picMkLst>
        </pc:picChg>
        <pc:picChg chg="add mod">
          <ac:chgData name="viswanath gopalakrishnan" userId="0291d92d5a8006f9" providerId="LiveId" clId="{A917F6D5-C38D-4CFF-B075-78FBB1A3F2DA}" dt="2020-08-11T07:14:31.231" v="2708" actId="1076"/>
          <ac:picMkLst>
            <pc:docMk/>
            <pc:sldMk cId="2036633085" sldId="322"/>
            <ac:picMk id="23" creationId="{64BD97EE-8EAA-4835-B7AA-2FDD9B202472}"/>
          </ac:picMkLst>
        </pc:picChg>
        <pc:picChg chg="add mod">
          <ac:chgData name="viswanath gopalakrishnan" userId="0291d92d5a8006f9" providerId="LiveId" clId="{A917F6D5-C38D-4CFF-B075-78FBB1A3F2DA}" dt="2020-08-11T07:14:31.231" v="2708" actId="1076"/>
          <ac:picMkLst>
            <pc:docMk/>
            <pc:sldMk cId="2036633085" sldId="322"/>
            <ac:picMk id="24" creationId="{83496DF2-F456-4EA4-8936-15DF2497C143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4" creationId="{EB879934-5F6C-4162-8BBE-955E9308A114}"/>
          </ac:picMkLst>
        </pc:picChg>
        <pc:picChg chg="add mod">
          <ac:chgData name="viswanath gopalakrishnan" userId="0291d92d5a8006f9" providerId="LiveId" clId="{A917F6D5-C38D-4CFF-B075-78FBB1A3F2DA}" dt="2020-08-11T07:14:31.231" v="2708" actId="1076"/>
          <ac:picMkLst>
            <pc:docMk/>
            <pc:sldMk cId="2036633085" sldId="322"/>
            <ac:picMk id="25" creationId="{0385018E-C2BF-496B-9E2D-ED0D9174BD5E}"/>
          </ac:picMkLst>
        </pc:picChg>
        <pc:picChg chg="del">
          <ac:chgData name="viswanath gopalakrishnan" userId="0291d92d5a8006f9" providerId="LiveId" clId="{A917F6D5-C38D-4CFF-B075-78FBB1A3F2DA}" dt="2020-08-10T07:27:35.009" v="2444" actId="478"/>
          <ac:picMkLst>
            <pc:docMk/>
            <pc:sldMk cId="2036633085" sldId="322"/>
            <ac:picMk id="29" creationId="{6D46EE5D-1769-4932-AD45-3A6CD3542970}"/>
          </ac:picMkLst>
        </pc:picChg>
        <pc:picChg chg="del">
          <ac:chgData name="viswanath gopalakrishnan" userId="0291d92d5a8006f9" providerId="LiveId" clId="{A917F6D5-C38D-4CFF-B075-78FBB1A3F2DA}" dt="2020-08-10T07:27:38.145" v="2445" actId="478"/>
          <ac:picMkLst>
            <pc:docMk/>
            <pc:sldMk cId="2036633085" sldId="322"/>
            <ac:picMk id="30" creationId="{1B3192A7-4C3B-4478-97C5-48969FE0A9A0}"/>
          </ac:picMkLst>
        </pc:picChg>
        <pc:cxnChg chg="del">
          <ac:chgData name="viswanath gopalakrishnan" userId="0291d92d5a8006f9" providerId="LiveId" clId="{A917F6D5-C38D-4CFF-B075-78FBB1A3F2DA}" dt="2020-08-10T07:27:35.009" v="2444" actId="478"/>
          <ac:cxnSpMkLst>
            <pc:docMk/>
            <pc:sldMk cId="2036633085" sldId="322"/>
            <ac:cxnSpMk id="32" creationId="{46CE16C3-AD37-4DA5-8E25-AC827AB2B0FD}"/>
          </ac:cxnSpMkLst>
        </pc:cxnChg>
      </pc:sldChg>
      <pc:sldChg chg="addSp delSp modSp add mod">
        <pc:chgData name="viswanath gopalakrishnan" userId="0291d92d5a8006f9" providerId="LiveId" clId="{A917F6D5-C38D-4CFF-B075-78FBB1A3F2DA}" dt="2020-08-10T06:37:41.497" v="2232" actId="20577"/>
        <pc:sldMkLst>
          <pc:docMk/>
          <pc:sldMk cId="481333010" sldId="323"/>
        </pc:sldMkLst>
        <pc:spChg chg="add del mod">
          <ac:chgData name="viswanath gopalakrishnan" userId="0291d92d5a8006f9" providerId="LiveId" clId="{A917F6D5-C38D-4CFF-B075-78FBB1A3F2DA}" dt="2020-08-10T05:57:10.771" v="1859" actId="478"/>
          <ac:spMkLst>
            <pc:docMk/>
            <pc:sldMk cId="481333010" sldId="323"/>
            <ac:spMk id="2" creationId="{3EA94F22-476E-4B5D-8E1B-543E3542E363}"/>
          </ac:spMkLst>
        </pc:spChg>
        <pc:spChg chg="mod">
          <ac:chgData name="viswanath gopalakrishnan" userId="0291d92d5a8006f9" providerId="LiveId" clId="{A917F6D5-C38D-4CFF-B075-78FBB1A3F2DA}" dt="2020-08-10T06:37:41.497" v="2232" actId="20577"/>
          <ac:spMkLst>
            <pc:docMk/>
            <pc:sldMk cId="481333010" sldId="323"/>
            <ac:spMk id="3" creationId="{D1C525E6-6CCA-4CC3-9B93-9F73E6C6A79D}"/>
          </ac:spMkLst>
        </pc:spChg>
        <pc:spChg chg="add del mod">
          <ac:chgData name="viswanath gopalakrishnan" userId="0291d92d5a8006f9" providerId="LiveId" clId="{A917F6D5-C38D-4CFF-B075-78FBB1A3F2DA}" dt="2020-08-10T05:55:20.019" v="1810" actId="478"/>
          <ac:spMkLst>
            <pc:docMk/>
            <pc:sldMk cId="481333010" sldId="323"/>
            <ac:spMk id="5" creationId="{C51AE731-D70D-4C5D-88D7-261FFC225970}"/>
          </ac:spMkLst>
        </pc:spChg>
        <pc:spChg chg="add mod">
          <ac:chgData name="viswanath gopalakrishnan" userId="0291d92d5a8006f9" providerId="LiveId" clId="{A917F6D5-C38D-4CFF-B075-78FBB1A3F2DA}" dt="2020-08-10T05:57:13.268" v="1860" actId="1076"/>
          <ac:spMkLst>
            <pc:docMk/>
            <pc:sldMk cId="481333010" sldId="323"/>
            <ac:spMk id="7" creationId="{08D48946-0CB1-4BE3-AF5B-52A6AB7A4FDB}"/>
          </ac:spMkLst>
        </pc:spChg>
        <pc:spChg chg="add mod">
          <ac:chgData name="viswanath gopalakrishnan" userId="0291d92d5a8006f9" providerId="LiveId" clId="{A917F6D5-C38D-4CFF-B075-78FBB1A3F2DA}" dt="2020-08-10T05:58:12.977" v="1899" actId="14100"/>
          <ac:spMkLst>
            <pc:docMk/>
            <pc:sldMk cId="481333010" sldId="323"/>
            <ac:spMk id="11" creationId="{6338A843-E530-4215-A8C7-880B55057ACC}"/>
          </ac:spMkLst>
        </pc:spChg>
        <pc:spChg chg="add mod">
          <ac:chgData name="viswanath gopalakrishnan" userId="0291d92d5a8006f9" providerId="LiveId" clId="{A917F6D5-C38D-4CFF-B075-78FBB1A3F2DA}" dt="2020-08-10T06:25:43.367" v="2097" actId="1076"/>
          <ac:spMkLst>
            <pc:docMk/>
            <pc:sldMk cId="481333010" sldId="323"/>
            <ac:spMk id="12" creationId="{C61D23EB-1E9F-4C0C-ACF5-9B184A63303B}"/>
          </ac:spMkLst>
        </pc:spChg>
        <pc:spChg chg="del">
          <ac:chgData name="viswanath gopalakrishnan" userId="0291d92d5a8006f9" providerId="LiveId" clId="{A917F6D5-C38D-4CFF-B075-78FBB1A3F2DA}" dt="2020-08-10T05:45:07.368" v="1704" actId="478"/>
          <ac:spMkLst>
            <pc:docMk/>
            <pc:sldMk cId="481333010" sldId="323"/>
            <ac:spMk id="18" creationId="{A023DE2F-91D7-449E-BD36-73A82D6C3F5A}"/>
          </ac:spMkLst>
        </pc:spChg>
        <pc:spChg chg="add mod">
          <ac:chgData name="viswanath gopalakrishnan" userId="0291d92d5a8006f9" providerId="LiveId" clId="{A917F6D5-C38D-4CFF-B075-78FBB1A3F2DA}" dt="2020-08-10T06:27:07.781" v="2107" actId="1076"/>
          <ac:spMkLst>
            <pc:docMk/>
            <pc:sldMk cId="481333010" sldId="323"/>
            <ac:spMk id="25" creationId="{2DB0BE4B-3B2A-4E2C-94EE-C6AEC7783A9A}"/>
          </ac:spMkLst>
        </pc:spChg>
        <pc:spChg chg="add mod">
          <ac:chgData name="viswanath gopalakrishnan" userId="0291d92d5a8006f9" providerId="LiveId" clId="{A917F6D5-C38D-4CFF-B075-78FBB1A3F2DA}" dt="2020-08-10T06:27:12.474" v="2109" actId="1076"/>
          <ac:spMkLst>
            <pc:docMk/>
            <pc:sldMk cId="481333010" sldId="323"/>
            <ac:spMk id="29" creationId="{4AFB0DC0-B517-430E-9CF6-B7C0931DB0B1}"/>
          </ac:spMkLst>
        </pc:spChg>
        <pc:spChg chg="mod">
          <ac:chgData name="viswanath gopalakrishnan" userId="0291d92d5a8006f9" providerId="LiveId" clId="{A917F6D5-C38D-4CFF-B075-78FBB1A3F2DA}" dt="2020-08-10T06:27:51.596" v="2119" actId="1076"/>
          <ac:spMkLst>
            <pc:docMk/>
            <pc:sldMk cId="481333010" sldId="323"/>
            <ac:spMk id="30" creationId="{62453AD2-D6E1-4391-93F2-FA173654F2F3}"/>
          </ac:spMkLst>
        </pc:spChg>
        <pc:spChg chg="add mod">
          <ac:chgData name="viswanath gopalakrishnan" userId="0291d92d5a8006f9" providerId="LiveId" clId="{A917F6D5-C38D-4CFF-B075-78FBB1A3F2DA}" dt="2020-08-10T06:27:41.087" v="2117" actId="1076"/>
          <ac:spMkLst>
            <pc:docMk/>
            <pc:sldMk cId="481333010" sldId="323"/>
            <ac:spMk id="32" creationId="{4EE965D6-8158-4584-B26E-4B19AAFD587E}"/>
          </ac:spMkLst>
        </pc:spChg>
        <pc:spChg chg="add mod">
          <ac:chgData name="viswanath gopalakrishnan" userId="0291d92d5a8006f9" providerId="LiveId" clId="{A917F6D5-C38D-4CFF-B075-78FBB1A3F2DA}" dt="2020-08-10T06:27:48.032" v="2118" actId="1076"/>
          <ac:spMkLst>
            <pc:docMk/>
            <pc:sldMk cId="481333010" sldId="323"/>
            <ac:spMk id="34" creationId="{5F8437C6-2728-48CD-96F9-E8FB719FA0DC}"/>
          </ac:spMkLst>
        </pc:sp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4" creationId="{9F865140-3B8C-42A2-9FE6-ED745695D185}"/>
          </ac:picMkLst>
        </pc:picChg>
        <pc:picChg chg="add del mod">
          <ac:chgData name="viswanath gopalakrishnan" userId="0291d92d5a8006f9" providerId="LiveId" clId="{A917F6D5-C38D-4CFF-B075-78FBB1A3F2DA}" dt="2020-08-10T05:55:20.019" v="1810" actId="478"/>
          <ac:picMkLst>
            <pc:docMk/>
            <pc:sldMk cId="481333010" sldId="323"/>
            <ac:picMk id="6" creationId="{D164BA65-CA24-4613-9425-2304B80A5840}"/>
          </ac:picMkLst>
        </pc:picChg>
        <pc:picChg chg="add del">
          <ac:chgData name="viswanath gopalakrishnan" userId="0291d92d5a8006f9" providerId="LiveId" clId="{A917F6D5-C38D-4CFF-B075-78FBB1A3F2DA}" dt="2020-08-10T05:56:13.254" v="1832" actId="478"/>
          <ac:picMkLst>
            <pc:docMk/>
            <pc:sldMk cId="481333010" sldId="323"/>
            <ac:picMk id="8" creationId="{3BA8A669-BD75-4F12-8C83-9C1E2D97827A}"/>
          </ac:picMkLst>
        </pc:picChg>
        <pc:picChg chg="add mod">
          <ac:chgData name="viswanath gopalakrishnan" userId="0291d92d5a8006f9" providerId="LiveId" clId="{A917F6D5-C38D-4CFF-B075-78FBB1A3F2DA}" dt="2020-08-10T05:57:17.205" v="1861" actId="1076"/>
          <ac:picMkLst>
            <pc:docMk/>
            <pc:sldMk cId="481333010" sldId="323"/>
            <ac:picMk id="9" creationId="{05F6EC04-63D4-44BA-9F5E-8FFF83491422}"/>
          </ac:picMkLst>
        </pc:picChg>
        <pc:picChg chg="add mod">
          <ac:chgData name="viswanath gopalakrishnan" userId="0291d92d5a8006f9" providerId="LiveId" clId="{A917F6D5-C38D-4CFF-B075-78FBB1A3F2DA}" dt="2020-08-10T06:25:41.293" v="2096" actId="1076"/>
          <ac:picMkLst>
            <pc:docMk/>
            <pc:sldMk cId="481333010" sldId="323"/>
            <ac:picMk id="10" creationId="{F1EC2E4E-6EC8-4E97-9D83-AA7D978E8A88}"/>
          </ac:picMkLst>
        </pc:picChg>
        <pc:picChg chg="add del">
          <ac:chgData name="viswanath gopalakrishnan" userId="0291d92d5a8006f9" providerId="LiveId" clId="{A917F6D5-C38D-4CFF-B075-78FBB1A3F2DA}" dt="2020-08-10T05:59:30.730" v="1935" actId="478"/>
          <ac:picMkLst>
            <pc:docMk/>
            <pc:sldMk cId="481333010" sldId="323"/>
            <ac:picMk id="13" creationId="{9F01526C-EC96-41BF-A737-8215CEFFA474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14" creationId="{A525B3B1-C0DD-4289-8D50-5D280A9B65C4}"/>
          </ac:picMkLst>
        </pc:picChg>
        <pc:picChg chg="add mod">
          <ac:chgData name="viswanath gopalakrishnan" userId="0291d92d5a8006f9" providerId="LiveId" clId="{A917F6D5-C38D-4CFF-B075-78FBB1A3F2DA}" dt="2020-08-10T06:25:46.430" v="2098" actId="1076"/>
          <ac:picMkLst>
            <pc:docMk/>
            <pc:sldMk cId="481333010" sldId="323"/>
            <ac:picMk id="15" creationId="{6A008BB1-0CE5-4A61-A103-BE70A8A5E750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16" creationId="{68E89379-3482-4EF0-A836-60CB6F0F0369}"/>
          </ac:picMkLst>
        </pc:picChg>
        <pc:picChg chg="add mod">
          <ac:chgData name="viswanath gopalakrishnan" userId="0291d92d5a8006f9" providerId="LiveId" clId="{A917F6D5-C38D-4CFF-B075-78FBB1A3F2DA}" dt="2020-08-10T06:27:02.536" v="2106" actId="1076"/>
          <ac:picMkLst>
            <pc:docMk/>
            <pc:sldMk cId="481333010" sldId="323"/>
            <ac:picMk id="20" creationId="{AA83F28F-7EE8-4916-81A2-8623605A3F00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21" creationId="{4459D8D4-97D6-4DC2-9F33-1389D4E03E6C}"/>
          </ac:picMkLst>
        </pc:picChg>
        <pc:picChg chg="add del">
          <ac:chgData name="viswanath gopalakrishnan" userId="0291d92d5a8006f9" providerId="LiveId" clId="{A917F6D5-C38D-4CFF-B075-78FBB1A3F2DA}" dt="2020-08-10T06:03:03.731" v="1942" actId="478"/>
          <ac:picMkLst>
            <pc:docMk/>
            <pc:sldMk cId="481333010" sldId="323"/>
            <ac:picMk id="22" creationId="{A0EDDC90-2C64-40D9-A8E4-9F226C6446EE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23" creationId="{48D0A81E-574D-4A3E-83EC-623E906DAD5D}"/>
          </ac:picMkLst>
        </pc:picChg>
        <pc:picChg chg="add mod">
          <ac:chgData name="viswanath gopalakrishnan" userId="0291d92d5a8006f9" providerId="LiveId" clId="{A917F6D5-C38D-4CFF-B075-78FBB1A3F2DA}" dt="2020-08-10T06:27:10.306" v="2108" actId="1076"/>
          <ac:picMkLst>
            <pc:docMk/>
            <pc:sldMk cId="481333010" sldId="323"/>
            <ac:picMk id="24" creationId="{EDE3DDD3-0492-4793-88EA-22B21AE21353}"/>
          </ac:picMkLst>
        </pc:picChg>
        <pc:picChg chg="del">
          <ac:chgData name="viswanath gopalakrishnan" userId="0291d92d5a8006f9" providerId="LiveId" clId="{A917F6D5-C38D-4CFF-B075-78FBB1A3F2DA}" dt="2020-08-10T05:45:07.368" v="1704" actId="478"/>
          <ac:picMkLst>
            <pc:docMk/>
            <pc:sldMk cId="481333010" sldId="323"/>
            <ac:picMk id="26" creationId="{1025F865-DEDF-440E-8D6D-B1556BFF9385}"/>
          </ac:picMkLst>
        </pc:picChg>
        <pc:picChg chg="add del mod">
          <ac:chgData name="viswanath gopalakrishnan" userId="0291d92d5a8006f9" providerId="LiveId" clId="{A917F6D5-C38D-4CFF-B075-78FBB1A3F2DA}" dt="2020-08-10T06:23:28.478" v="2040" actId="478"/>
          <ac:picMkLst>
            <pc:docMk/>
            <pc:sldMk cId="481333010" sldId="323"/>
            <ac:picMk id="27" creationId="{980D3AC4-6E1B-48A0-B61E-D60F94714852}"/>
          </ac:picMkLst>
        </pc:picChg>
        <pc:picChg chg="add mod">
          <ac:chgData name="viswanath gopalakrishnan" userId="0291d92d5a8006f9" providerId="LiveId" clId="{A917F6D5-C38D-4CFF-B075-78FBB1A3F2DA}" dt="2020-08-10T06:27:28.973" v="2114" actId="1076"/>
          <ac:picMkLst>
            <pc:docMk/>
            <pc:sldMk cId="481333010" sldId="323"/>
            <ac:picMk id="35" creationId="{EE7BB090-A48A-44F0-AEB3-5C64608E224B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234308625" sldId="323"/>
        </pc:sldMkLst>
      </pc:sldChg>
      <pc:sldChg chg="add del">
        <pc:chgData name="viswanath gopalakrishnan" userId="0291d92d5a8006f9" providerId="LiveId" clId="{A917F6D5-C38D-4CFF-B075-78FBB1A3F2DA}" dt="2020-08-10T07:22:01.994" v="2425" actId="47"/>
        <pc:sldMkLst>
          <pc:docMk/>
          <pc:sldMk cId="1309849984" sldId="324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236146247" sldId="324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176284248" sldId="325"/>
        </pc:sldMkLst>
      </pc:sldChg>
      <pc:sldChg chg="addSp delSp modSp add mod">
        <pc:chgData name="viswanath gopalakrishnan" userId="0291d92d5a8006f9" providerId="LiveId" clId="{A917F6D5-C38D-4CFF-B075-78FBB1A3F2DA}" dt="2020-08-10T07:14:55.982" v="2372" actId="1076"/>
        <pc:sldMkLst>
          <pc:docMk/>
          <pc:sldMk cId="3307959688" sldId="325"/>
        </pc:sldMkLst>
        <pc:spChg chg="add mod">
          <ac:chgData name="viswanath gopalakrishnan" userId="0291d92d5a8006f9" providerId="LiveId" clId="{A917F6D5-C38D-4CFF-B075-78FBB1A3F2DA}" dt="2020-08-10T06:33:05.117" v="2162" actId="14100"/>
          <ac:spMkLst>
            <pc:docMk/>
            <pc:sldMk cId="3307959688" sldId="325"/>
            <ac:spMk id="2" creationId="{7A0CF022-295D-4434-9C3C-62F8896AFA9F}"/>
          </ac:spMkLst>
        </pc:spChg>
        <pc:spChg chg="del">
          <ac:chgData name="viswanath gopalakrishnan" userId="0291d92d5a8006f9" providerId="LiveId" clId="{A917F6D5-C38D-4CFF-B075-78FBB1A3F2DA}" dt="2020-08-10T06:37:54.632" v="2235" actId="478"/>
          <ac:spMkLst>
            <pc:docMk/>
            <pc:sldMk cId="3307959688" sldId="325"/>
            <ac:spMk id="3" creationId="{D1C525E6-6CCA-4CC3-9B93-9F73E6C6A79D}"/>
          </ac:spMkLst>
        </pc:spChg>
        <pc:spChg chg="add del mod">
          <ac:chgData name="viswanath gopalakrishnan" userId="0291d92d5a8006f9" providerId="LiveId" clId="{A917F6D5-C38D-4CFF-B075-78FBB1A3F2DA}" dt="2020-08-10T06:35:45.045" v="2208" actId="478"/>
          <ac:spMkLst>
            <pc:docMk/>
            <pc:sldMk cId="3307959688" sldId="325"/>
            <ac:spMk id="5" creationId="{F1B0CC1E-6F9C-43A4-B504-3003FC53FC3C}"/>
          </ac:spMkLst>
        </pc:spChg>
        <pc:spChg chg="add del mod">
          <ac:chgData name="viswanath gopalakrishnan" userId="0291d92d5a8006f9" providerId="LiveId" clId="{A917F6D5-C38D-4CFF-B075-78FBB1A3F2DA}" dt="2020-08-10T06:38:07.929" v="2237" actId="21"/>
          <ac:spMkLst>
            <pc:docMk/>
            <pc:sldMk cId="3307959688" sldId="325"/>
            <ac:spMk id="6" creationId="{C7335B08-C75C-43CD-A612-D0064A710CE5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7" creationId="{08D48946-0CB1-4BE3-AF5B-52A6AB7A4FDB}"/>
          </ac:spMkLst>
        </pc:spChg>
        <pc:spChg chg="add del mod">
          <ac:chgData name="viswanath gopalakrishnan" userId="0291d92d5a8006f9" providerId="LiveId" clId="{A917F6D5-C38D-4CFF-B075-78FBB1A3F2DA}" dt="2020-08-10T06:38:07.929" v="2237" actId="21"/>
          <ac:spMkLst>
            <pc:docMk/>
            <pc:sldMk cId="3307959688" sldId="325"/>
            <ac:spMk id="8" creationId="{96B96B87-F31C-4F28-9F72-2ADA72E9D800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11" creationId="{6338A843-E530-4215-A8C7-880B55057ACC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12" creationId="{C61D23EB-1E9F-4C0C-ACF5-9B184A63303B}"/>
          </ac:spMkLst>
        </pc:spChg>
        <pc:spChg chg="add del">
          <ac:chgData name="viswanath gopalakrishnan" userId="0291d92d5a8006f9" providerId="LiveId" clId="{A917F6D5-C38D-4CFF-B075-78FBB1A3F2DA}" dt="2020-08-10T06:37:52.500" v="2234" actId="22"/>
          <ac:spMkLst>
            <pc:docMk/>
            <pc:sldMk cId="3307959688" sldId="325"/>
            <ac:spMk id="14" creationId="{433ABEE4-497D-43A2-9475-CF6866FE3682}"/>
          </ac:spMkLst>
        </pc:spChg>
        <pc:spChg chg="add">
          <ac:chgData name="viswanath gopalakrishnan" userId="0291d92d5a8006f9" providerId="LiveId" clId="{A917F6D5-C38D-4CFF-B075-78FBB1A3F2DA}" dt="2020-08-10T06:37:55.627" v="2236" actId="22"/>
          <ac:spMkLst>
            <pc:docMk/>
            <pc:sldMk cId="3307959688" sldId="325"/>
            <ac:spMk id="16" creationId="{6C164395-EE55-4332-AB96-4DB2B08026FA}"/>
          </ac:spMkLst>
        </pc:spChg>
        <pc:spChg chg="add mod">
          <ac:chgData name="viswanath gopalakrishnan" userId="0291d92d5a8006f9" providerId="LiveId" clId="{A917F6D5-C38D-4CFF-B075-78FBB1A3F2DA}" dt="2020-08-10T06:40:09.973" v="2263" actId="1076"/>
          <ac:spMkLst>
            <pc:docMk/>
            <pc:sldMk cId="3307959688" sldId="325"/>
            <ac:spMk id="18" creationId="{7B8D1462-24EB-4776-8A87-2CEB83143E8A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25" creationId="{2DB0BE4B-3B2A-4E2C-94EE-C6AEC7783A9A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29" creationId="{4AFB0DC0-B517-430E-9CF6-B7C0931DB0B1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30" creationId="{62453AD2-D6E1-4391-93F2-FA173654F2F3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32" creationId="{4EE965D6-8158-4584-B26E-4B19AAFD587E}"/>
          </ac:spMkLst>
        </pc:spChg>
        <pc:spChg chg="del">
          <ac:chgData name="viswanath gopalakrishnan" userId="0291d92d5a8006f9" providerId="LiveId" clId="{A917F6D5-C38D-4CFF-B075-78FBB1A3F2DA}" dt="2020-08-10T06:30:19.673" v="2122" actId="478"/>
          <ac:spMkLst>
            <pc:docMk/>
            <pc:sldMk cId="3307959688" sldId="325"/>
            <ac:spMk id="34" creationId="{5F8437C6-2728-48CD-96F9-E8FB719FA0DC}"/>
          </ac:spMkLst>
        </pc:spChg>
        <pc:spChg chg="add mod">
          <ac:chgData name="viswanath gopalakrishnan" userId="0291d92d5a8006f9" providerId="LiveId" clId="{A917F6D5-C38D-4CFF-B075-78FBB1A3F2DA}" dt="2020-08-10T06:40:12.347" v="2264" actId="1076"/>
          <ac:spMkLst>
            <pc:docMk/>
            <pc:sldMk cId="3307959688" sldId="325"/>
            <ac:spMk id="37" creationId="{77269A99-BC19-43E4-A2E8-A3FD82338D1F}"/>
          </ac:spMkLst>
        </pc:spChg>
        <pc:spChg chg="add mod">
          <ac:chgData name="viswanath gopalakrishnan" userId="0291d92d5a8006f9" providerId="LiveId" clId="{A917F6D5-C38D-4CFF-B075-78FBB1A3F2DA}" dt="2020-08-10T06:40:14.286" v="2265" actId="1076"/>
          <ac:spMkLst>
            <pc:docMk/>
            <pc:sldMk cId="3307959688" sldId="325"/>
            <ac:spMk id="39" creationId="{E290CE6D-30CC-4521-A533-30F31F14A730}"/>
          </ac:spMkLst>
        </pc:spChg>
        <pc:spChg chg="add mod">
          <ac:chgData name="viswanath gopalakrishnan" userId="0291d92d5a8006f9" providerId="LiveId" clId="{A917F6D5-C38D-4CFF-B075-78FBB1A3F2DA}" dt="2020-08-10T06:59:20.141" v="2274" actId="1076"/>
          <ac:spMkLst>
            <pc:docMk/>
            <pc:sldMk cId="3307959688" sldId="325"/>
            <ac:spMk id="41" creationId="{975A2EA4-5244-4FC2-B19B-726E0A959E38}"/>
          </ac:spMkLst>
        </pc:spChg>
        <pc:picChg chg="add mod">
          <ac:chgData name="viswanath gopalakrishnan" userId="0291d92d5a8006f9" providerId="LiveId" clId="{A917F6D5-C38D-4CFF-B075-78FBB1A3F2DA}" dt="2020-08-10T06:40:18.296" v="2266" actId="1076"/>
          <ac:picMkLst>
            <pc:docMk/>
            <pc:sldMk cId="3307959688" sldId="325"/>
            <ac:picMk id="4" creationId="{FC73EE8B-559E-433C-9AC9-6B33495A2A91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9" creationId="{05F6EC04-63D4-44BA-9F5E-8FFF83491422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10" creationId="{F1EC2E4E-6EC8-4E97-9D83-AA7D978E8A88}"/>
          </ac:picMkLst>
        </pc:picChg>
        <pc:picChg chg="add del mod">
          <ac:chgData name="viswanath gopalakrishnan" userId="0291d92d5a8006f9" providerId="LiveId" clId="{A917F6D5-C38D-4CFF-B075-78FBB1A3F2DA}" dt="2020-08-10T06:38:07.929" v="2237" actId="21"/>
          <ac:picMkLst>
            <pc:docMk/>
            <pc:sldMk cId="3307959688" sldId="325"/>
            <ac:picMk id="13" creationId="{81195B61-6EDA-4206-8BBC-77A096D1CE46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15" creationId="{6A008BB1-0CE5-4A61-A103-BE70A8A5E750}"/>
          </ac:picMkLst>
        </pc:picChg>
        <pc:picChg chg="add del">
          <ac:chgData name="viswanath gopalakrishnan" userId="0291d92d5a8006f9" providerId="LiveId" clId="{A917F6D5-C38D-4CFF-B075-78FBB1A3F2DA}" dt="2020-08-10T06:38:44.674" v="2243" actId="478"/>
          <ac:picMkLst>
            <pc:docMk/>
            <pc:sldMk cId="3307959688" sldId="325"/>
            <ac:picMk id="19" creationId="{22B12C92-E175-493D-B724-9F7CF1EE6007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20" creationId="{AA83F28F-7EE8-4916-81A2-8623605A3F00}"/>
          </ac:picMkLst>
        </pc:picChg>
        <pc:picChg chg="add mod">
          <ac:chgData name="viswanath gopalakrishnan" userId="0291d92d5a8006f9" providerId="LiveId" clId="{A917F6D5-C38D-4CFF-B075-78FBB1A3F2DA}" dt="2020-08-10T06:40:42.883" v="2268" actId="1076"/>
          <ac:picMkLst>
            <pc:docMk/>
            <pc:sldMk cId="3307959688" sldId="325"/>
            <ac:picMk id="23" creationId="{8975B043-9ECC-41B4-884E-76171C99CA3A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24" creationId="{EDE3DDD3-0492-4793-88EA-22B21AE21353}"/>
          </ac:picMkLst>
        </pc:picChg>
        <pc:picChg chg="del">
          <ac:chgData name="viswanath gopalakrishnan" userId="0291d92d5a8006f9" providerId="LiveId" clId="{A917F6D5-C38D-4CFF-B075-78FBB1A3F2DA}" dt="2020-08-10T06:30:19.673" v="2122" actId="478"/>
          <ac:picMkLst>
            <pc:docMk/>
            <pc:sldMk cId="3307959688" sldId="325"/>
            <ac:picMk id="35" creationId="{EE7BB090-A48A-44F0-AEB3-5C64608E224B}"/>
          </ac:picMkLst>
        </pc:picChg>
        <pc:picChg chg="add mod">
          <ac:chgData name="viswanath gopalakrishnan" userId="0291d92d5a8006f9" providerId="LiveId" clId="{A917F6D5-C38D-4CFF-B075-78FBB1A3F2DA}" dt="2020-08-10T06:59:56.783" v="2276" actId="1076"/>
          <ac:picMkLst>
            <pc:docMk/>
            <pc:sldMk cId="3307959688" sldId="325"/>
            <ac:picMk id="42" creationId="{CDDB660C-DDAF-4B98-8FFD-0D85AE65C69A}"/>
          </ac:picMkLst>
        </pc:picChg>
        <pc:picChg chg="add mod">
          <ac:chgData name="viswanath gopalakrishnan" userId="0291d92d5a8006f9" providerId="LiveId" clId="{A917F6D5-C38D-4CFF-B075-78FBB1A3F2DA}" dt="2020-08-10T07:00:52.553" v="2283" actId="1076"/>
          <ac:picMkLst>
            <pc:docMk/>
            <pc:sldMk cId="3307959688" sldId="325"/>
            <ac:picMk id="43" creationId="{93EDCFF9-030C-4F13-B661-366B0D35492A}"/>
          </ac:picMkLst>
        </pc:picChg>
        <pc:picChg chg="add mod">
          <ac:chgData name="viswanath gopalakrishnan" userId="0291d92d5a8006f9" providerId="LiveId" clId="{A917F6D5-C38D-4CFF-B075-78FBB1A3F2DA}" dt="2020-08-10T07:14:55.982" v="2372" actId="1076"/>
          <ac:picMkLst>
            <pc:docMk/>
            <pc:sldMk cId="3307959688" sldId="325"/>
            <ac:picMk id="44" creationId="{4FBEA7B9-0B71-4FB7-84A2-75D7E5FD9461}"/>
          </ac:picMkLst>
        </pc:picChg>
      </pc:sldChg>
      <pc:sldChg chg="addSp delSp modSp add mod">
        <pc:chgData name="viswanath gopalakrishnan" userId="0291d92d5a8006f9" providerId="LiveId" clId="{A917F6D5-C38D-4CFF-B075-78FBB1A3F2DA}" dt="2020-08-10T07:26:29.527" v="2442" actId="1076"/>
        <pc:sldMkLst>
          <pc:docMk/>
          <pc:sldMk cId="720098579" sldId="326"/>
        </pc:sldMkLst>
        <pc:spChg chg="add del mod">
          <ac:chgData name="viswanath gopalakrishnan" userId="0291d92d5a8006f9" providerId="LiveId" clId="{A917F6D5-C38D-4CFF-B075-78FBB1A3F2DA}" dt="2020-08-10T06:38:14.723" v="2239" actId="21"/>
          <ac:spMkLst>
            <pc:docMk/>
            <pc:sldMk cId="720098579" sldId="326"/>
            <ac:spMk id="2" creationId="{8D526476-F24E-4DB0-BA18-61D42634414B}"/>
          </ac:spMkLst>
        </pc:spChg>
        <pc:spChg chg="add mod">
          <ac:chgData name="viswanath gopalakrishnan" userId="0291d92d5a8006f9" providerId="LiveId" clId="{A917F6D5-C38D-4CFF-B075-78FBB1A3F2DA}" dt="2020-08-10T07:05:35.474" v="2285" actId="1076"/>
          <ac:spMkLst>
            <pc:docMk/>
            <pc:sldMk cId="720098579" sldId="326"/>
            <ac:spMk id="4" creationId="{43F57959-523F-4F8B-B86A-D71ABFEDB908}"/>
          </ac:spMkLst>
        </pc:spChg>
        <pc:spChg chg="add mod">
          <ac:chgData name="viswanath gopalakrishnan" userId="0291d92d5a8006f9" providerId="LiveId" clId="{A917F6D5-C38D-4CFF-B075-78FBB1A3F2DA}" dt="2020-08-10T07:05:35.474" v="2285" actId="1076"/>
          <ac:spMkLst>
            <pc:docMk/>
            <pc:sldMk cId="720098579" sldId="326"/>
            <ac:spMk id="5" creationId="{A117906C-4F0A-4477-9B63-DBFA4F948E90}"/>
          </ac:spMkLst>
        </pc:spChg>
        <pc:spChg chg="del">
          <ac:chgData name="viswanath gopalakrishnan" userId="0291d92d5a8006f9" providerId="LiveId" clId="{A917F6D5-C38D-4CFF-B075-78FBB1A3F2DA}" dt="2020-08-10T06:30:38.325" v="2125" actId="478"/>
          <ac:spMkLst>
            <pc:docMk/>
            <pc:sldMk cId="720098579" sldId="326"/>
            <ac:spMk id="7" creationId="{08D48946-0CB1-4BE3-AF5B-52A6AB7A4FDB}"/>
          </ac:spMkLst>
        </pc:spChg>
        <pc:spChg chg="add mod">
          <ac:chgData name="viswanath gopalakrishnan" userId="0291d92d5a8006f9" providerId="LiveId" clId="{A917F6D5-C38D-4CFF-B075-78FBB1A3F2DA}" dt="2020-08-10T07:21:56.118" v="2424" actId="1076"/>
          <ac:spMkLst>
            <pc:docMk/>
            <pc:sldMk cId="720098579" sldId="326"/>
            <ac:spMk id="8" creationId="{CC7929CB-CF0B-450F-BEAF-94955F2ADDBE}"/>
          </ac:spMkLst>
        </pc:spChg>
        <pc:spChg chg="del">
          <ac:chgData name="viswanath gopalakrishnan" userId="0291d92d5a8006f9" providerId="LiveId" clId="{A917F6D5-C38D-4CFF-B075-78FBB1A3F2DA}" dt="2020-08-10T06:30:38.325" v="2125" actId="478"/>
          <ac:spMkLst>
            <pc:docMk/>
            <pc:sldMk cId="720098579" sldId="326"/>
            <ac:spMk id="11" creationId="{6338A843-E530-4215-A8C7-880B55057ACC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12" creationId="{C61D23EB-1E9F-4C0C-ACF5-9B184A63303B}"/>
          </ac:spMkLst>
        </pc:spChg>
        <pc:spChg chg="add mod">
          <ac:chgData name="viswanath gopalakrishnan" userId="0291d92d5a8006f9" providerId="LiveId" clId="{A917F6D5-C38D-4CFF-B075-78FBB1A3F2DA}" dt="2020-08-10T07:22:23.876" v="2427" actId="1076"/>
          <ac:spMkLst>
            <pc:docMk/>
            <pc:sldMk cId="720098579" sldId="326"/>
            <ac:spMk id="13" creationId="{71A98288-785A-484B-B301-62A1A9454F9D}"/>
          </ac:spMkLst>
        </pc:spChg>
        <pc:spChg chg="add mod">
          <ac:chgData name="viswanath gopalakrishnan" userId="0291d92d5a8006f9" providerId="LiveId" clId="{A917F6D5-C38D-4CFF-B075-78FBB1A3F2DA}" dt="2020-08-10T07:26:21.784" v="2439" actId="1076"/>
          <ac:spMkLst>
            <pc:docMk/>
            <pc:sldMk cId="720098579" sldId="326"/>
            <ac:spMk id="14" creationId="{945D6D1C-6950-4F1C-86CE-1646B5FE906A}"/>
          </ac:spMkLst>
        </pc:spChg>
        <pc:spChg chg="add del mod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17" creationId="{4CA21279-C8F3-419F-A035-FE75344D0E7B}"/>
          </ac:spMkLst>
        </pc:spChg>
        <pc:spChg chg="add del mod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21" creationId="{BC0FF275-D422-46E7-95FE-DD635EC69768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25" creationId="{2DB0BE4B-3B2A-4E2C-94EE-C6AEC7783A9A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29" creationId="{4AFB0DC0-B517-430E-9CF6-B7C0931DB0B1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30" creationId="{62453AD2-D6E1-4391-93F2-FA173654F2F3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32" creationId="{4EE965D6-8158-4584-B26E-4B19AAFD587E}"/>
          </ac:spMkLst>
        </pc:spChg>
        <pc:spChg chg="del">
          <ac:chgData name="viswanath gopalakrishnan" userId="0291d92d5a8006f9" providerId="LiveId" clId="{A917F6D5-C38D-4CFF-B075-78FBB1A3F2DA}" dt="2020-08-10T06:30:32.800" v="2124" actId="478"/>
          <ac:spMkLst>
            <pc:docMk/>
            <pc:sldMk cId="720098579" sldId="326"/>
            <ac:spMk id="34" creationId="{5F8437C6-2728-48CD-96F9-E8FB719FA0DC}"/>
          </ac:spMkLst>
        </pc:spChg>
        <pc:picChg chg="add mod">
          <ac:chgData name="viswanath gopalakrishnan" userId="0291d92d5a8006f9" providerId="LiveId" clId="{A917F6D5-C38D-4CFF-B075-78FBB1A3F2DA}" dt="2020-08-10T07:05:35.474" v="2285" actId="1076"/>
          <ac:picMkLst>
            <pc:docMk/>
            <pc:sldMk cId="720098579" sldId="326"/>
            <ac:picMk id="6" creationId="{B2EE68E3-D8D4-40AB-ABC6-D3097DAA2D36}"/>
          </ac:picMkLst>
        </pc:picChg>
        <pc:picChg chg="del">
          <ac:chgData name="viswanath gopalakrishnan" userId="0291d92d5a8006f9" providerId="LiveId" clId="{A917F6D5-C38D-4CFF-B075-78FBB1A3F2DA}" dt="2020-08-10T06:30:38.325" v="2125" actId="478"/>
          <ac:picMkLst>
            <pc:docMk/>
            <pc:sldMk cId="720098579" sldId="326"/>
            <ac:picMk id="9" creationId="{05F6EC04-63D4-44BA-9F5E-8FFF83491422}"/>
          </ac:picMkLst>
        </pc:picChg>
        <pc:picChg chg="del">
          <ac:chgData name="viswanath gopalakrishnan" userId="0291d92d5a8006f9" providerId="LiveId" clId="{A917F6D5-C38D-4CFF-B075-78FBB1A3F2DA}" dt="2020-08-10T06:30:38.325" v="2125" actId="478"/>
          <ac:picMkLst>
            <pc:docMk/>
            <pc:sldMk cId="720098579" sldId="326"/>
            <ac:picMk id="10" creationId="{F1EC2E4E-6EC8-4E97-9D83-AA7D978E8A88}"/>
          </ac:picMkLst>
        </pc:picChg>
        <pc:picChg chg="del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15" creationId="{6A008BB1-0CE5-4A61-A103-BE70A8A5E750}"/>
          </ac:picMkLst>
        </pc:picChg>
        <pc:picChg chg="add mod">
          <ac:chgData name="viswanath gopalakrishnan" userId="0291d92d5a8006f9" providerId="LiveId" clId="{A917F6D5-C38D-4CFF-B075-78FBB1A3F2DA}" dt="2020-08-10T07:26:23.977" v="2440" actId="1076"/>
          <ac:picMkLst>
            <pc:docMk/>
            <pc:sldMk cId="720098579" sldId="326"/>
            <ac:picMk id="16" creationId="{44FFFB32-C808-415B-AF75-98565F348F5E}"/>
          </ac:picMkLst>
        </pc:picChg>
        <pc:picChg chg="add del mod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18" creationId="{3D175E5A-E723-4D6D-B448-24542089EA27}"/>
          </ac:picMkLst>
        </pc:picChg>
        <pc:picChg chg="add del mod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19" creationId="{48F2C8A6-0425-4A20-93C0-872237ADE840}"/>
          </ac:picMkLst>
        </pc:picChg>
        <pc:picChg chg="del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20" creationId="{AA83F28F-7EE8-4916-81A2-8623605A3F00}"/>
          </ac:picMkLst>
        </pc:picChg>
        <pc:picChg chg="del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24" creationId="{EDE3DDD3-0492-4793-88EA-22B21AE21353}"/>
          </ac:picMkLst>
        </pc:picChg>
        <pc:picChg chg="add del">
          <ac:chgData name="viswanath gopalakrishnan" userId="0291d92d5a8006f9" providerId="LiveId" clId="{A917F6D5-C38D-4CFF-B075-78FBB1A3F2DA}" dt="2020-08-10T07:24:05.918" v="2431" actId="478"/>
          <ac:picMkLst>
            <pc:docMk/>
            <pc:sldMk cId="720098579" sldId="326"/>
            <ac:picMk id="28" creationId="{9E2C2674-52A6-4BE0-872B-59BC90754E40}"/>
          </ac:picMkLst>
        </pc:picChg>
        <pc:picChg chg="del">
          <ac:chgData name="viswanath gopalakrishnan" userId="0291d92d5a8006f9" providerId="LiveId" clId="{A917F6D5-C38D-4CFF-B075-78FBB1A3F2DA}" dt="2020-08-10T06:30:32.800" v="2124" actId="478"/>
          <ac:picMkLst>
            <pc:docMk/>
            <pc:sldMk cId="720098579" sldId="326"/>
            <ac:picMk id="35" creationId="{EE7BB090-A48A-44F0-AEB3-5C64608E224B}"/>
          </ac:picMkLst>
        </pc:picChg>
        <pc:picChg chg="add mod">
          <ac:chgData name="viswanath gopalakrishnan" userId="0291d92d5a8006f9" providerId="LiveId" clId="{A917F6D5-C38D-4CFF-B075-78FBB1A3F2DA}" dt="2020-08-10T07:26:27.091" v="2441" actId="1076"/>
          <ac:picMkLst>
            <pc:docMk/>
            <pc:sldMk cId="720098579" sldId="326"/>
            <ac:picMk id="37" creationId="{840B8D96-C0EC-48FF-B44B-38C7E8F8770D}"/>
          </ac:picMkLst>
        </pc:picChg>
        <pc:picChg chg="add mod">
          <ac:chgData name="viswanath gopalakrishnan" userId="0291d92d5a8006f9" providerId="LiveId" clId="{A917F6D5-C38D-4CFF-B075-78FBB1A3F2DA}" dt="2020-08-10T07:26:29.527" v="2442" actId="1076"/>
          <ac:picMkLst>
            <pc:docMk/>
            <pc:sldMk cId="720098579" sldId="326"/>
            <ac:picMk id="38" creationId="{333D5703-B047-41F3-AEB7-8D9A5447D90F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294766602" sldId="326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134129513" sldId="327"/>
        </pc:sldMkLst>
      </pc:sldChg>
      <pc:sldChg chg="addSp delSp modSp add mod ord">
        <pc:chgData name="viswanath gopalakrishnan" userId="0291d92d5a8006f9" providerId="LiveId" clId="{A917F6D5-C38D-4CFF-B075-78FBB1A3F2DA}" dt="2020-08-10T07:25:17.914" v="2435" actId="1076"/>
        <pc:sldMkLst>
          <pc:docMk/>
          <pc:sldMk cId="1797495618" sldId="327"/>
        </pc:sldMkLst>
        <pc:spChg chg="mod">
          <ac:chgData name="viswanath gopalakrishnan" userId="0291d92d5a8006f9" providerId="LiveId" clId="{A917F6D5-C38D-4CFF-B075-78FBB1A3F2DA}" dt="2020-08-10T07:06:07.810" v="2308" actId="14100"/>
          <ac:spMkLst>
            <pc:docMk/>
            <pc:sldMk cId="1797495618" sldId="327"/>
            <ac:spMk id="4" creationId="{43F57959-523F-4F8B-B86A-D71ABFEDB908}"/>
          </ac:spMkLst>
        </pc:spChg>
        <pc:spChg chg="del">
          <ac:chgData name="viswanath gopalakrishnan" userId="0291d92d5a8006f9" providerId="LiveId" clId="{A917F6D5-C38D-4CFF-B075-78FBB1A3F2DA}" dt="2020-08-10T07:06:10.236" v="2309" actId="478"/>
          <ac:spMkLst>
            <pc:docMk/>
            <pc:sldMk cId="1797495618" sldId="327"/>
            <ac:spMk id="5" creationId="{A117906C-4F0A-4477-9B63-DBFA4F948E90}"/>
          </ac:spMkLst>
        </pc:spChg>
        <pc:spChg chg="add mod">
          <ac:chgData name="viswanath gopalakrishnan" userId="0291d92d5a8006f9" providerId="LiveId" clId="{A917F6D5-C38D-4CFF-B075-78FBB1A3F2DA}" dt="2020-08-10T07:08:19.765" v="2331" actId="1076"/>
          <ac:spMkLst>
            <pc:docMk/>
            <pc:sldMk cId="1797495618" sldId="327"/>
            <ac:spMk id="8" creationId="{C76E49D9-6991-4DA2-8089-EEA8D2A531DB}"/>
          </ac:spMkLst>
        </pc:spChg>
        <pc:spChg chg="add del mod">
          <ac:chgData name="viswanath gopalakrishnan" userId="0291d92d5a8006f9" providerId="LiveId" clId="{A917F6D5-C38D-4CFF-B075-78FBB1A3F2DA}" dt="2020-08-10T07:14:35.913" v="2371" actId="478"/>
          <ac:spMkLst>
            <pc:docMk/>
            <pc:sldMk cId="1797495618" sldId="327"/>
            <ac:spMk id="18" creationId="{8FB4262A-8779-406B-A461-A17C05BEC8BD}"/>
          </ac:spMkLst>
        </pc:spChg>
        <pc:picChg chg="add mod">
          <ac:chgData name="viswanath gopalakrishnan" userId="0291d92d5a8006f9" providerId="LiveId" clId="{A917F6D5-C38D-4CFF-B075-78FBB1A3F2DA}" dt="2020-08-10T07:07:25.858" v="2313" actId="1076"/>
          <ac:picMkLst>
            <pc:docMk/>
            <pc:sldMk cId="1797495618" sldId="327"/>
            <ac:picMk id="2" creationId="{C3C316F0-C620-43BE-963C-96422232D492}"/>
          </ac:picMkLst>
        </pc:picChg>
        <pc:picChg chg="del">
          <ac:chgData name="viswanath gopalakrishnan" userId="0291d92d5a8006f9" providerId="LiveId" clId="{A917F6D5-C38D-4CFF-B075-78FBB1A3F2DA}" dt="2020-08-10T07:06:10.236" v="2309" actId="478"/>
          <ac:picMkLst>
            <pc:docMk/>
            <pc:sldMk cId="1797495618" sldId="327"/>
            <ac:picMk id="6" creationId="{B2EE68E3-D8D4-40AB-ABC6-D3097DAA2D36}"/>
          </ac:picMkLst>
        </pc:picChg>
        <pc:picChg chg="add mod">
          <ac:chgData name="viswanath gopalakrishnan" userId="0291d92d5a8006f9" providerId="LiveId" clId="{A917F6D5-C38D-4CFF-B075-78FBB1A3F2DA}" dt="2020-08-10T07:08:25.310" v="2332" actId="1076"/>
          <ac:picMkLst>
            <pc:docMk/>
            <pc:sldMk cId="1797495618" sldId="327"/>
            <ac:picMk id="9" creationId="{77FB1CFF-9457-42EC-8E91-4D3BE6461DCD}"/>
          </ac:picMkLst>
        </pc:picChg>
        <pc:picChg chg="add mod">
          <ac:chgData name="viswanath gopalakrishnan" userId="0291d92d5a8006f9" providerId="LiveId" clId="{A917F6D5-C38D-4CFF-B075-78FBB1A3F2DA}" dt="2020-08-10T07:08:45.029" v="2334" actId="1076"/>
          <ac:picMkLst>
            <pc:docMk/>
            <pc:sldMk cId="1797495618" sldId="327"/>
            <ac:picMk id="10" creationId="{086327E9-291C-4829-8E9B-ECBE427891D7}"/>
          </ac:picMkLst>
        </pc:picChg>
        <pc:picChg chg="add mod">
          <ac:chgData name="viswanath gopalakrishnan" userId="0291d92d5a8006f9" providerId="LiveId" clId="{A917F6D5-C38D-4CFF-B075-78FBB1A3F2DA}" dt="2020-08-10T07:12:32.565" v="2355" actId="1076"/>
          <ac:picMkLst>
            <pc:docMk/>
            <pc:sldMk cId="1797495618" sldId="327"/>
            <ac:picMk id="11" creationId="{2F62AD3A-A9B9-49CD-AB74-43E0BD3A2FFC}"/>
          </ac:picMkLst>
        </pc:picChg>
        <pc:picChg chg="add mod">
          <ac:chgData name="viswanath gopalakrishnan" userId="0291d92d5a8006f9" providerId="LiveId" clId="{A917F6D5-C38D-4CFF-B075-78FBB1A3F2DA}" dt="2020-08-10T07:12:32.565" v="2355" actId="1076"/>
          <ac:picMkLst>
            <pc:docMk/>
            <pc:sldMk cId="1797495618" sldId="327"/>
            <ac:picMk id="12" creationId="{A7432CC4-4C8F-4712-8599-D095285B0A55}"/>
          </ac:picMkLst>
        </pc:picChg>
        <pc:picChg chg="add mod">
          <ac:chgData name="viswanath gopalakrishnan" userId="0291d92d5a8006f9" providerId="LiveId" clId="{A917F6D5-C38D-4CFF-B075-78FBB1A3F2DA}" dt="2020-08-10T07:12:32.565" v="2355" actId="1076"/>
          <ac:picMkLst>
            <pc:docMk/>
            <pc:sldMk cId="1797495618" sldId="327"/>
            <ac:picMk id="13" creationId="{18601195-B489-4A71-A5CF-76CC6CC5B0B7}"/>
          </ac:picMkLst>
        </pc:picChg>
        <pc:picChg chg="add mod">
          <ac:chgData name="viswanath gopalakrishnan" userId="0291d92d5a8006f9" providerId="LiveId" clId="{A917F6D5-C38D-4CFF-B075-78FBB1A3F2DA}" dt="2020-08-10T07:25:13.554" v="2434" actId="1076"/>
          <ac:picMkLst>
            <pc:docMk/>
            <pc:sldMk cId="1797495618" sldId="327"/>
            <ac:picMk id="14" creationId="{98D270B8-93AC-43B6-87A1-98C3705C8149}"/>
          </ac:picMkLst>
        </pc:picChg>
        <pc:picChg chg="add del">
          <ac:chgData name="viswanath gopalakrishnan" userId="0291d92d5a8006f9" providerId="LiveId" clId="{A917F6D5-C38D-4CFF-B075-78FBB1A3F2DA}" dt="2020-08-10T07:10:45.624" v="2344" actId="478"/>
          <ac:picMkLst>
            <pc:docMk/>
            <pc:sldMk cId="1797495618" sldId="327"/>
            <ac:picMk id="15" creationId="{133FEB1C-414E-4DC9-8EEE-9677AF22B48A}"/>
          </ac:picMkLst>
        </pc:picChg>
        <pc:picChg chg="add mod">
          <ac:chgData name="viswanath gopalakrishnan" userId="0291d92d5a8006f9" providerId="LiveId" clId="{A917F6D5-C38D-4CFF-B075-78FBB1A3F2DA}" dt="2020-08-10T07:25:17.914" v="2435" actId="1076"/>
          <ac:picMkLst>
            <pc:docMk/>
            <pc:sldMk cId="1797495618" sldId="327"/>
            <ac:picMk id="16" creationId="{688C938E-9516-4E2E-9AB4-4F398E61538D}"/>
          </ac:picMkLst>
        </pc:picChg>
        <pc:picChg chg="add del mod">
          <ac:chgData name="viswanath gopalakrishnan" userId="0291d92d5a8006f9" providerId="LiveId" clId="{A917F6D5-C38D-4CFF-B075-78FBB1A3F2DA}" dt="2020-08-10T07:12:43.641" v="2364" actId="478"/>
          <ac:picMkLst>
            <pc:docMk/>
            <pc:sldMk cId="1797495618" sldId="327"/>
            <ac:picMk id="17" creationId="{73D8292D-4161-47E4-86FF-DD9583C49E36}"/>
          </ac:picMkLst>
        </pc:picChg>
        <pc:picChg chg="add del">
          <ac:chgData name="viswanath gopalakrishnan" userId="0291d92d5a8006f9" providerId="LiveId" clId="{A917F6D5-C38D-4CFF-B075-78FBB1A3F2DA}" dt="2020-08-10T07:13:10.837" v="2367" actId="478"/>
          <ac:picMkLst>
            <pc:docMk/>
            <pc:sldMk cId="1797495618" sldId="327"/>
            <ac:picMk id="19" creationId="{8106360B-3C01-4944-B857-E84111664477}"/>
          </ac:picMkLst>
        </pc:picChg>
        <pc:picChg chg="add mod">
          <ac:chgData name="viswanath gopalakrishnan" userId="0291d92d5a8006f9" providerId="LiveId" clId="{A917F6D5-C38D-4CFF-B075-78FBB1A3F2DA}" dt="2020-08-10T07:14:01.986" v="2369" actId="1076"/>
          <ac:picMkLst>
            <pc:docMk/>
            <pc:sldMk cId="1797495618" sldId="327"/>
            <ac:picMk id="20" creationId="{8DA40E89-7168-484C-A7DD-16FE798109FD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862627804" sldId="328"/>
        </pc:sldMkLst>
      </pc:sldChg>
      <pc:sldChg chg="add">
        <pc:chgData name="viswanath gopalakrishnan" userId="0291d92d5a8006f9" providerId="LiveId" clId="{A917F6D5-C38D-4CFF-B075-78FBB1A3F2DA}" dt="2020-08-10T07:27:24.780" v="2443"/>
        <pc:sldMkLst>
          <pc:docMk/>
          <pc:sldMk cId="3563263162" sldId="328"/>
        </pc:sldMkLst>
      </pc:sldChg>
      <pc:sldChg chg="addSp delSp modSp add mod modAnim">
        <pc:chgData name="viswanath gopalakrishnan" userId="0291d92d5a8006f9" providerId="LiveId" clId="{A917F6D5-C38D-4CFF-B075-78FBB1A3F2DA}" dt="2020-08-11T09:26:39.819" v="3026" actId="14100"/>
        <pc:sldMkLst>
          <pc:docMk/>
          <pc:sldMk cId="4035699660" sldId="329"/>
        </pc:sldMkLst>
        <pc:spChg chg="add mod">
          <ac:chgData name="viswanath gopalakrishnan" userId="0291d92d5a8006f9" providerId="LiveId" clId="{A917F6D5-C38D-4CFF-B075-78FBB1A3F2DA}" dt="2020-08-11T08:30:00.073" v="2739" actId="20577"/>
          <ac:spMkLst>
            <pc:docMk/>
            <pc:sldMk cId="4035699660" sldId="329"/>
            <ac:spMk id="2" creationId="{2A9B57BB-5426-40E6-AE31-BF2FEA7F3ED0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2" creationId="{665820FA-CDE0-4E97-A6A5-D99D242A9120}"/>
          </ac:spMkLst>
        </pc:spChg>
        <pc:spChg chg="add mod">
          <ac:chgData name="viswanath gopalakrishnan" userId="0291d92d5a8006f9" providerId="LiveId" clId="{A917F6D5-C38D-4CFF-B075-78FBB1A3F2DA}" dt="2020-08-11T09:18:41.962" v="2867" actId="20577"/>
          <ac:spMkLst>
            <pc:docMk/>
            <pc:sldMk cId="4035699660" sldId="329"/>
            <ac:spMk id="5" creationId="{AE6F31E6-D180-465C-9D4A-74A00E43C792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6" creationId="{B421A194-84EC-4D2C-8BCA-2AC6B8F1F6D1}"/>
          </ac:spMkLst>
        </pc:spChg>
        <pc:spChg chg="add mod">
          <ac:chgData name="viswanath gopalakrishnan" userId="0291d92d5a8006f9" providerId="LiveId" clId="{A917F6D5-C38D-4CFF-B075-78FBB1A3F2DA}" dt="2020-08-11T08:31:15.043" v="2768" actId="1076"/>
          <ac:spMkLst>
            <pc:docMk/>
            <pc:sldMk cId="4035699660" sldId="329"/>
            <ac:spMk id="6" creationId="{FD3C5AF5-F7E1-414D-9DBD-00256A730673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8" creationId="{53A5630F-B78B-4EE8-8D88-C6DCD08E38A8}"/>
          </ac:spMkLst>
        </pc:spChg>
        <pc:spChg chg="add mod">
          <ac:chgData name="viswanath gopalakrishnan" userId="0291d92d5a8006f9" providerId="LiveId" clId="{A917F6D5-C38D-4CFF-B075-78FBB1A3F2DA}" dt="2020-08-11T08:37:54.315" v="2778" actId="1035"/>
          <ac:spMkLst>
            <pc:docMk/>
            <pc:sldMk cId="4035699660" sldId="329"/>
            <ac:spMk id="9" creationId="{B3731FC0-54AC-4226-A04F-48003C67ECC1}"/>
          </ac:spMkLst>
        </pc:spChg>
        <pc:spChg chg="add mod">
          <ac:chgData name="viswanath gopalakrishnan" userId="0291d92d5a8006f9" providerId="LiveId" clId="{A917F6D5-C38D-4CFF-B075-78FBB1A3F2DA}" dt="2020-08-11T09:26:39.819" v="3026" actId="14100"/>
          <ac:spMkLst>
            <pc:docMk/>
            <pc:sldMk cId="4035699660" sldId="329"/>
            <ac:spMk id="10" creationId="{162E2CED-715F-48A1-806C-F0A57002A10E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10" creationId="{CF2E5459-C087-46D9-A8EF-3031375F17E2}"/>
          </ac:spMkLst>
        </pc:spChg>
        <pc:spChg chg="add mod">
          <ac:chgData name="viswanath gopalakrishnan" userId="0291d92d5a8006f9" providerId="LiveId" clId="{A917F6D5-C38D-4CFF-B075-78FBB1A3F2DA}" dt="2020-08-11T08:55:55.733" v="2856" actId="21"/>
          <ac:spMkLst>
            <pc:docMk/>
            <pc:sldMk cId="4035699660" sldId="329"/>
            <ac:spMk id="11" creationId="{F2AC3A0F-CC7F-4BF4-BD62-10588C5D946A}"/>
          </ac:spMkLst>
        </pc:spChg>
        <pc:spChg chg="mod">
          <ac:chgData name="viswanath gopalakrishnan" userId="0291d92d5a8006f9" providerId="LiveId" clId="{A917F6D5-C38D-4CFF-B075-78FBB1A3F2DA}" dt="2020-08-11T09:23:00.698" v="2886" actId="20577"/>
          <ac:spMkLst>
            <pc:docMk/>
            <pc:sldMk cId="4035699660" sldId="329"/>
            <ac:spMk id="13" creationId="{4D83D097-4EED-4D0E-9313-23B972E3C1E2}"/>
          </ac:spMkLst>
        </pc:spChg>
        <pc:spChg chg="mod">
          <ac:chgData name="viswanath gopalakrishnan" userId="0291d92d5a8006f9" providerId="LiveId" clId="{A917F6D5-C38D-4CFF-B075-78FBB1A3F2DA}" dt="2020-08-11T09:23:00.698" v="2886" actId="20577"/>
          <ac:spMkLst>
            <pc:docMk/>
            <pc:sldMk cId="4035699660" sldId="329"/>
            <ac:spMk id="14" creationId="{374D4926-2166-42C4-B1B2-8069808C155D}"/>
          </ac:spMkLst>
        </pc:spChg>
        <pc:spChg chg="add mod">
          <ac:chgData name="viswanath gopalakrishnan" userId="0291d92d5a8006f9" providerId="LiveId" clId="{A917F6D5-C38D-4CFF-B075-78FBB1A3F2DA}" dt="2020-08-11T09:24:03.295" v="2899" actId="1076"/>
          <ac:spMkLst>
            <pc:docMk/>
            <pc:sldMk cId="4035699660" sldId="329"/>
            <ac:spMk id="15" creationId="{D58D52EA-8B2E-4184-A983-516E472D9183}"/>
          </ac:spMkLst>
        </pc:spChg>
        <pc:spChg chg="mod">
          <ac:chgData name="viswanath gopalakrishnan" userId="0291d92d5a8006f9" providerId="LiveId" clId="{A917F6D5-C38D-4CFF-B075-78FBB1A3F2DA}" dt="2020-08-11T09:24:12.300" v="2903" actId="6549"/>
          <ac:spMkLst>
            <pc:docMk/>
            <pc:sldMk cId="4035699660" sldId="329"/>
            <ac:spMk id="17" creationId="{DC1197BF-9D49-4A0F-A955-6307436D646F}"/>
          </ac:spMkLst>
        </pc:spChg>
        <pc:spChg chg="mod">
          <ac:chgData name="viswanath gopalakrishnan" userId="0291d92d5a8006f9" providerId="LiveId" clId="{A917F6D5-C38D-4CFF-B075-78FBB1A3F2DA}" dt="2020-08-11T09:24:12.300" v="2903" actId="6549"/>
          <ac:spMkLst>
            <pc:docMk/>
            <pc:sldMk cId="4035699660" sldId="329"/>
            <ac:spMk id="18" creationId="{024C6587-7D4B-4037-90B5-548CE519AB2D}"/>
          </ac:spMkLst>
        </pc:spChg>
        <pc:spChg chg="add mod">
          <ac:chgData name="viswanath gopalakrishnan" userId="0291d92d5a8006f9" providerId="LiveId" clId="{A917F6D5-C38D-4CFF-B075-78FBB1A3F2DA}" dt="2020-08-11T09:24:51.756" v="2915" actId="1076"/>
          <ac:spMkLst>
            <pc:docMk/>
            <pc:sldMk cId="4035699660" sldId="329"/>
            <ac:spMk id="19" creationId="{0EDABC03-BD0A-49C8-AB82-2591EB3C3889}"/>
          </ac:spMkLst>
        </pc:spChg>
        <pc:spChg chg="del">
          <ac:chgData name="viswanath gopalakrishnan" userId="0291d92d5a8006f9" providerId="LiveId" clId="{A917F6D5-C38D-4CFF-B075-78FBB1A3F2DA}" dt="2020-08-11T07:15:47.443" v="2716" actId="478"/>
          <ac:spMkLst>
            <pc:docMk/>
            <pc:sldMk cId="4035699660" sldId="329"/>
            <ac:spMk id="26" creationId="{36E22285-C689-4B37-BA52-8700F2F8CB50}"/>
          </ac:spMkLst>
        </pc:spChg>
        <pc:grpChg chg="add mod">
          <ac:chgData name="viswanath gopalakrishnan" userId="0291d92d5a8006f9" providerId="LiveId" clId="{A917F6D5-C38D-4CFF-B075-78FBB1A3F2DA}" dt="2020-08-11T09:23:59.328" v="2898" actId="1076"/>
          <ac:grpSpMkLst>
            <pc:docMk/>
            <pc:sldMk cId="4035699660" sldId="329"/>
            <ac:grpSpMk id="12" creationId="{91778413-102B-4BCE-90F5-B480DE4F5FE7}"/>
          </ac:grpSpMkLst>
        </pc:grpChg>
        <pc:grpChg chg="add mod">
          <ac:chgData name="viswanath gopalakrishnan" userId="0291d92d5a8006f9" providerId="LiveId" clId="{A917F6D5-C38D-4CFF-B075-78FBB1A3F2DA}" dt="2020-08-11T09:24:48.599" v="2914" actId="1076"/>
          <ac:grpSpMkLst>
            <pc:docMk/>
            <pc:sldMk cId="4035699660" sldId="329"/>
            <ac:grpSpMk id="16" creationId="{8F298390-6E00-4C98-9A49-B3E44EC6D124}"/>
          </ac:grpSpMkLst>
        </pc:grpChg>
        <pc:picChg chg="add mod">
          <ac:chgData name="viswanath gopalakrishnan" userId="0291d92d5a8006f9" providerId="LiveId" clId="{A917F6D5-C38D-4CFF-B075-78FBB1A3F2DA}" dt="2020-08-11T09:18:46.825" v="2868" actId="1076"/>
          <ac:picMkLst>
            <pc:docMk/>
            <pc:sldMk cId="4035699660" sldId="329"/>
            <ac:picMk id="4" creationId="{7A9024BC-82AD-4CF3-9CAA-1E68771E2C29}"/>
          </ac:picMkLst>
        </pc:picChg>
        <pc:picChg chg="add mod">
          <ac:chgData name="viswanath gopalakrishnan" userId="0291d92d5a8006f9" providerId="LiveId" clId="{A917F6D5-C38D-4CFF-B075-78FBB1A3F2DA}" dt="2020-08-11T08:37:44.989" v="2772" actId="1076"/>
          <ac:picMkLst>
            <pc:docMk/>
            <pc:sldMk cId="4035699660" sldId="329"/>
            <ac:picMk id="7" creationId="{6BC62C13-7D9B-44C5-A353-BED497BFBA25}"/>
          </ac:picMkLst>
        </pc:picChg>
        <pc:picChg chg="add del mod">
          <ac:chgData name="viswanath gopalakrishnan" userId="0291d92d5a8006f9" providerId="LiveId" clId="{A917F6D5-C38D-4CFF-B075-78FBB1A3F2DA}" dt="2020-08-11T09:26:12.235" v="3009" actId="478"/>
          <ac:picMkLst>
            <pc:docMk/>
            <pc:sldMk cId="4035699660" sldId="329"/>
            <ac:picMk id="8" creationId="{E936118D-C171-41D9-9A6A-109D3E0BF1B1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9" creationId="{388C6395-6770-4E67-8B22-DC3A1140EE64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2" creationId="{9D2C2551-72F9-4887-834E-A5CC6492DF35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3" creationId="{C1BAC1FE-B513-4D63-91E9-151A101E225F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5" creationId="{21BD8167-D630-4256-BF73-FC9BFB68D06E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6" creationId="{74B1738C-470F-4A03-BE15-1D5A9BB2FFAA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7" creationId="{F59B46BC-7816-49C9-808C-1E8D1FDAE863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8" creationId="{CBFCBA5A-4930-4D3A-9065-2F520695B8BD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19" creationId="{F5FFBDE5-8BB1-4C80-A82A-0A243D6E7667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1" creationId="{4869E53C-34CA-4A99-9689-8D9EF6F77D5F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2" creationId="{9862824C-883F-46AC-9256-5228D7D83BBA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3" creationId="{64BD97EE-8EAA-4835-B7AA-2FDD9B202472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4" creationId="{83496DF2-F456-4EA4-8936-15DF2497C143}"/>
          </ac:picMkLst>
        </pc:picChg>
        <pc:picChg chg="del">
          <ac:chgData name="viswanath gopalakrishnan" userId="0291d92d5a8006f9" providerId="LiveId" clId="{A917F6D5-C38D-4CFF-B075-78FBB1A3F2DA}" dt="2020-08-11T07:15:47.443" v="2716" actId="478"/>
          <ac:picMkLst>
            <pc:docMk/>
            <pc:sldMk cId="4035699660" sldId="329"/>
            <ac:picMk id="25" creationId="{0385018E-C2BF-496B-9E2D-ED0D9174BD5E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596563890" sldId="330"/>
        </pc:sldMkLst>
      </pc:sldChg>
      <pc:sldChg chg="addSp delSp modSp add mod delAnim">
        <pc:chgData name="viswanath gopalakrishnan" userId="0291d92d5a8006f9" providerId="LiveId" clId="{A917F6D5-C38D-4CFF-B075-78FBB1A3F2DA}" dt="2020-08-27T05:13:51.467" v="3843" actId="1076"/>
        <pc:sldMkLst>
          <pc:docMk/>
          <pc:sldMk cId="2678969926" sldId="330"/>
        </pc:sldMkLst>
        <pc:spChg chg="del">
          <ac:chgData name="viswanath gopalakrishnan" userId="0291d92d5a8006f9" providerId="LiveId" clId="{A917F6D5-C38D-4CFF-B075-78FBB1A3F2DA}" dt="2020-08-26T10:33:41.345" v="3030" actId="478"/>
          <ac:spMkLst>
            <pc:docMk/>
            <pc:sldMk cId="2678969926" sldId="330"/>
            <ac:spMk id="2" creationId="{2A9B57BB-5426-40E6-AE31-BF2FEA7F3ED0}"/>
          </ac:spMkLst>
        </pc:spChg>
        <pc:spChg chg="mod">
          <ac:chgData name="viswanath gopalakrishnan" userId="0291d92d5a8006f9" providerId="LiveId" clId="{A917F6D5-C38D-4CFF-B075-78FBB1A3F2DA}" dt="2020-08-26T10:58:18.352" v="3321" actId="20577"/>
          <ac:spMkLst>
            <pc:docMk/>
            <pc:sldMk cId="2678969926" sldId="330"/>
            <ac:spMk id="3" creationId="{D1C525E6-6CCA-4CC3-9B93-9F73E6C6A79D}"/>
          </ac:spMkLst>
        </pc:spChg>
        <pc:spChg chg="del">
          <ac:chgData name="viswanath gopalakrishnan" userId="0291d92d5a8006f9" providerId="LiveId" clId="{A917F6D5-C38D-4CFF-B075-78FBB1A3F2DA}" dt="2020-08-26T10:33:41.345" v="3030" actId="478"/>
          <ac:spMkLst>
            <pc:docMk/>
            <pc:sldMk cId="2678969926" sldId="330"/>
            <ac:spMk id="5" creationId="{AE6F31E6-D180-465C-9D4A-74A00E43C792}"/>
          </ac:spMkLst>
        </pc:spChg>
        <pc:spChg chg="del">
          <ac:chgData name="viswanath gopalakrishnan" userId="0291d92d5a8006f9" providerId="LiveId" clId="{A917F6D5-C38D-4CFF-B075-78FBB1A3F2DA}" dt="2020-08-26T10:33:41.345" v="3030" actId="478"/>
          <ac:spMkLst>
            <pc:docMk/>
            <pc:sldMk cId="2678969926" sldId="330"/>
            <ac:spMk id="6" creationId="{FD3C5AF5-F7E1-414D-9DBD-00256A730673}"/>
          </ac:spMkLst>
        </pc:spChg>
        <pc:spChg chg="add mod">
          <ac:chgData name="viswanath gopalakrishnan" userId="0291d92d5a8006f9" providerId="LiveId" clId="{A917F6D5-C38D-4CFF-B075-78FBB1A3F2DA}" dt="2020-08-27T05:13:51.467" v="3843" actId="1076"/>
          <ac:spMkLst>
            <pc:docMk/>
            <pc:sldMk cId="2678969926" sldId="330"/>
            <ac:spMk id="8" creationId="{2EEE67D1-09A9-4E3C-A1DA-E2EAF06BFFEF}"/>
          </ac:spMkLst>
        </pc:spChg>
        <pc:spChg chg="del">
          <ac:chgData name="viswanath gopalakrishnan" userId="0291d92d5a8006f9" providerId="LiveId" clId="{A917F6D5-C38D-4CFF-B075-78FBB1A3F2DA}" dt="2020-08-26T10:33:41.345" v="3030" actId="478"/>
          <ac:spMkLst>
            <pc:docMk/>
            <pc:sldMk cId="2678969926" sldId="330"/>
            <ac:spMk id="9" creationId="{B3731FC0-54AC-4226-A04F-48003C67ECC1}"/>
          </ac:spMkLst>
        </pc:spChg>
        <pc:spChg chg="del">
          <ac:chgData name="viswanath gopalakrishnan" userId="0291d92d5a8006f9" providerId="LiveId" clId="{A917F6D5-C38D-4CFF-B075-78FBB1A3F2DA}" dt="2020-08-26T10:33:41.345" v="3030" actId="478"/>
          <ac:spMkLst>
            <pc:docMk/>
            <pc:sldMk cId="2678969926" sldId="330"/>
            <ac:spMk id="10" creationId="{162E2CED-715F-48A1-806C-F0A57002A10E}"/>
          </ac:spMkLst>
        </pc:spChg>
        <pc:spChg chg="del">
          <ac:chgData name="viswanath gopalakrishnan" userId="0291d92d5a8006f9" providerId="LiveId" clId="{A917F6D5-C38D-4CFF-B075-78FBB1A3F2DA}" dt="2020-08-26T10:33:44.545" v="3031" actId="478"/>
          <ac:spMkLst>
            <pc:docMk/>
            <pc:sldMk cId="2678969926" sldId="330"/>
            <ac:spMk id="11" creationId="{F2AC3A0F-CC7F-4BF4-BD62-10588C5D946A}"/>
          </ac:spMkLst>
        </pc:spChg>
        <pc:spChg chg="del">
          <ac:chgData name="viswanath gopalakrishnan" userId="0291d92d5a8006f9" providerId="LiveId" clId="{A917F6D5-C38D-4CFF-B075-78FBB1A3F2DA}" dt="2020-08-26T10:33:41.345" v="3030" actId="478"/>
          <ac:spMkLst>
            <pc:docMk/>
            <pc:sldMk cId="2678969926" sldId="330"/>
            <ac:spMk id="15" creationId="{D58D52EA-8B2E-4184-A983-516E472D9183}"/>
          </ac:spMkLst>
        </pc:spChg>
        <pc:spChg chg="del">
          <ac:chgData name="viswanath gopalakrishnan" userId="0291d92d5a8006f9" providerId="LiveId" clId="{A917F6D5-C38D-4CFF-B075-78FBB1A3F2DA}" dt="2020-08-26T10:33:41.345" v="3030" actId="478"/>
          <ac:spMkLst>
            <pc:docMk/>
            <pc:sldMk cId="2678969926" sldId="330"/>
            <ac:spMk id="19" creationId="{0EDABC03-BD0A-49C8-AB82-2591EB3C3889}"/>
          </ac:spMkLst>
        </pc:spChg>
        <pc:spChg chg="add mod">
          <ac:chgData name="viswanath gopalakrishnan" userId="0291d92d5a8006f9" providerId="LiveId" clId="{A917F6D5-C38D-4CFF-B075-78FBB1A3F2DA}" dt="2020-08-26T10:55:43.445" v="3269" actId="1076"/>
          <ac:spMkLst>
            <pc:docMk/>
            <pc:sldMk cId="2678969926" sldId="330"/>
            <ac:spMk id="21" creationId="{BAA41730-FCC3-4763-B789-3EC81D10AF43}"/>
          </ac:spMkLst>
        </pc:spChg>
        <pc:spChg chg="add mod">
          <ac:chgData name="viswanath gopalakrishnan" userId="0291d92d5a8006f9" providerId="LiveId" clId="{A917F6D5-C38D-4CFF-B075-78FBB1A3F2DA}" dt="2020-08-26T10:55:34.741" v="3268" actId="1076"/>
          <ac:spMkLst>
            <pc:docMk/>
            <pc:sldMk cId="2678969926" sldId="330"/>
            <ac:spMk id="22" creationId="{DE7427B4-9E58-4803-B9CD-A3A76446B272}"/>
          </ac:spMkLst>
        </pc:spChg>
        <pc:spChg chg="add del mod">
          <ac:chgData name="viswanath gopalakrishnan" userId="0291d92d5a8006f9" providerId="LiveId" clId="{A917F6D5-C38D-4CFF-B075-78FBB1A3F2DA}" dt="2020-08-26T10:46:19.295" v="3174" actId="478"/>
          <ac:spMkLst>
            <pc:docMk/>
            <pc:sldMk cId="2678969926" sldId="330"/>
            <ac:spMk id="24" creationId="{E9EA63BB-CE9D-4CCA-B622-14F33ACDFCF9}"/>
          </ac:spMkLst>
        </pc:spChg>
        <pc:spChg chg="add mod">
          <ac:chgData name="viswanath gopalakrishnan" userId="0291d92d5a8006f9" providerId="LiveId" clId="{A917F6D5-C38D-4CFF-B075-78FBB1A3F2DA}" dt="2020-08-26T10:55:34.741" v="3268" actId="1076"/>
          <ac:spMkLst>
            <pc:docMk/>
            <pc:sldMk cId="2678969926" sldId="330"/>
            <ac:spMk id="26" creationId="{900515AE-3556-4800-81C8-91C08D35DFB7}"/>
          </ac:spMkLst>
        </pc:spChg>
        <pc:spChg chg="add mod">
          <ac:chgData name="viswanath gopalakrishnan" userId="0291d92d5a8006f9" providerId="LiveId" clId="{A917F6D5-C38D-4CFF-B075-78FBB1A3F2DA}" dt="2020-08-26T10:55:34.741" v="3268" actId="1076"/>
          <ac:spMkLst>
            <pc:docMk/>
            <pc:sldMk cId="2678969926" sldId="330"/>
            <ac:spMk id="35" creationId="{F06854B0-55E2-43EA-81FC-8ACF1FA02CB9}"/>
          </ac:spMkLst>
        </pc:spChg>
        <pc:spChg chg="add mod">
          <ac:chgData name="viswanath gopalakrishnan" userId="0291d92d5a8006f9" providerId="LiveId" clId="{A917F6D5-C38D-4CFF-B075-78FBB1A3F2DA}" dt="2020-08-26T10:57:56.692" v="3312" actId="1076"/>
          <ac:spMkLst>
            <pc:docMk/>
            <pc:sldMk cId="2678969926" sldId="330"/>
            <ac:spMk id="37" creationId="{17F35376-8F2A-488F-8A2A-841525E5085A}"/>
          </ac:spMkLst>
        </pc:spChg>
        <pc:spChg chg="add mod">
          <ac:chgData name="viswanath gopalakrishnan" userId="0291d92d5a8006f9" providerId="LiveId" clId="{A917F6D5-C38D-4CFF-B075-78FBB1A3F2DA}" dt="2020-08-26T10:57:45.814" v="3311" actId="1076"/>
          <ac:spMkLst>
            <pc:docMk/>
            <pc:sldMk cId="2678969926" sldId="330"/>
            <ac:spMk id="39" creationId="{3A196E38-DF84-48AC-91D4-EF6CE159E2C2}"/>
          </ac:spMkLst>
        </pc:spChg>
        <pc:spChg chg="add mod">
          <ac:chgData name="viswanath gopalakrishnan" userId="0291d92d5a8006f9" providerId="LiveId" clId="{A917F6D5-C38D-4CFF-B075-78FBB1A3F2DA}" dt="2020-08-26T10:57:45.814" v="3311" actId="1076"/>
          <ac:spMkLst>
            <pc:docMk/>
            <pc:sldMk cId="2678969926" sldId="330"/>
            <ac:spMk id="40" creationId="{4D278E68-EBE4-4877-9970-F5EA9AA38B66}"/>
          </ac:spMkLst>
        </pc:spChg>
        <pc:grpChg chg="del">
          <ac:chgData name="viswanath gopalakrishnan" userId="0291d92d5a8006f9" providerId="LiveId" clId="{A917F6D5-C38D-4CFF-B075-78FBB1A3F2DA}" dt="2020-08-26T10:33:41.345" v="3030" actId="478"/>
          <ac:grpSpMkLst>
            <pc:docMk/>
            <pc:sldMk cId="2678969926" sldId="330"/>
            <ac:grpSpMk id="12" creationId="{91778413-102B-4BCE-90F5-B480DE4F5FE7}"/>
          </ac:grpSpMkLst>
        </pc:grpChg>
        <pc:grpChg chg="del">
          <ac:chgData name="viswanath gopalakrishnan" userId="0291d92d5a8006f9" providerId="LiveId" clId="{A917F6D5-C38D-4CFF-B075-78FBB1A3F2DA}" dt="2020-08-26T10:33:41.345" v="3030" actId="478"/>
          <ac:grpSpMkLst>
            <pc:docMk/>
            <pc:sldMk cId="2678969926" sldId="330"/>
            <ac:grpSpMk id="16" creationId="{8F298390-6E00-4C98-9A49-B3E44EC6D124}"/>
          </ac:grpSpMkLst>
        </pc:grpChg>
        <pc:picChg chg="del">
          <ac:chgData name="viswanath gopalakrishnan" userId="0291d92d5a8006f9" providerId="LiveId" clId="{A917F6D5-C38D-4CFF-B075-78FBB1A3F2DA}" dt="2020-08-26T10:33:41.345" v="3030" actId="478"/>
          <ac:picMkLst>
            <pc:docMk/>
            <pc:sldMk cId="2678969926" sldId="330"/>
            <ac:picMk id="4" creationId="{7A9024BC-82AD-4CF3-9CAA-1E68771E2C29}"/>
          </ac:picMkLst>
        </pc:picChg>
        <pc:picChg chg="del">
          <ac:chgData name="viswanath gopalakrishnan" userId="0291d92d5a8006f9" providerId="LiveId" clId="{A917F6D5-C38D-4CFF-B075-78FBB1A3F2DA}" dt="2020-08-26T10:33:41.345" v="3030" actId="478"/>
          <ac:picMkLst>
            <pc:docMk/>
            <pc:sldMk cId="2678969926" sldId="330"/>
            <ac:picMk id="7" creationId="{6BC62C13-7D9B-44C5-A353-BED497BFBA25}"/>
          </ac:picMkLst>
        </pc:picChg>
        <pc:picChg chg="add mod">
          <ac:chgData name="viswanath gopalakrishnan" userId="0291d92d5a8006f9" providerId="LiveId" clId="{A917F6D5-C38D-4CFF-B075-78FBB1A3F2DA}" dt="2020-08-26T10:55:34.741" v="3268" actId="1076"/>
          <ac:picMkLst>
            <pc:docMk/>
            <pc:sldMk cId="2678969926" sldId="330"/>
            <ac:picMk id="23" creationId="{C1E9742B-2D0C-4CCB-8FF0-ECC91EA8F2E0}"/>
          </ac:picMkLst>
        </pc:picChg>
        <pc:picChg chg="add mod">
          <ac:chgData name="viswanath gopalakrishnan" userId="0291d92d5a8006f9" providerId="LiveId" clId="{A917F6D5-C38D-4CFF-B075-78FBB1A3F2DA}" dt="2020-08-26T10:55:34.741" v="3268" actId="1076"/>
          <ac:picMkLst>
            <pc:docMk/>
            <pc:sldMk cId="2678969926" sldId="330"/>
            <ac:picMk id="25" creationId="{2DC003CB-897A-477B-963A-4D9BCDBAEFE1}"/>
          </ac:picMkLst>
        </pc:picChg>
        <pc:picChg chg="add del mod">
          <ac:chgData name="viswanath gopalakrishnan" userId="0291d92d5a8006f9" providerId="LiveId" clId="{A917F6D5-C38D-4CFF-B075-78FBB1A3F2DA}" dt="2020-08-26T10:49:10.728" v="3215" actId="478"/>
          <ac:picMkLst>
            <pc:docMk/>
            <pc:sldMk cId="2678969926" sldId="330"/>
            <ac:picMk id="27" creationId="{37F4B12A-CF43-4F47-8433-221B8AB82EC8}"/>
          </ac:picMkLst>
        </pc:picChg>
        <pc:picChg chg="add mod">
          <ac:chgData name="viswanath gopalakrishnan" userId="0291d92d5a8006f9" providerId="LiveId" clId="{A917F6D5-C38D-4CFF-B075-78FBB1A3F2DA}" dt="2020-08-26T10:57:56.692" v="3312" actId="1076"/>
          <ac:picMkLst>
            <pc:docMk/>
            <pc:sldMk cId="2678969926" sldId="330"/>
            <ac:picMk id="28" creationId="{F609BEF6-B31E-43C8-99EA-8FC08C6F0A6F}"/>
          </ac:picMkLst>
        </pc:picChg>
        <pc:picChg chg="add mod">
          <ac:chgData name="viswanath gopalakrishnan" userId="0291d92d5a8006f9" providerId="LiveId" clId="{A917F6D5-C38D-4CFF-B075-78FBB1A3F2DA}" dt="2020-08-26T10:57:56.692" v="3312" actId="1076"/>
          <ac:picMkLst>
            <pc:docMk/>
            <pc:sldMk cId="2678969926" sldId="330"/>
            <ac:picMk id="29" creationId="{AE08DE96-2B1D-4623-A9F1-453C0325052F}"/>
          </ac:picMkLst>
        </pc:picChg>
        <pc:picChg chg="add del">
          <ac:chgData name="viswanath gopalakrishnan" userId="0291d92d5a8006f9" providerId="LiveId" clId="{A917F6D5-C38D-4CFF-B075-78FBB1A3F2DA}" dt="2020-08-26T10:50:15.589" v="3224" actId="478"/>
          <ac:picMkLst>
            <pc:docMk/>
            <pc:sldMk cId="2678969926" sldId="330"/>
            <ac:picMk id="30" creationId="{21C6FC8E-0322-4E53-80E8-18A73C2819B2}"/>
          </ac:picMkLst>
        </pc:picChg>
        <pc:picChg chg="add mod">
          <ac:chgData name="viswanath gopalakrishnan" userId="0291d92d5a8006f9" providerId="LiveId" clId="{A917F6D5-C38D-4CFF-B075-78FBB1A3F2DA}" dt="2020-08-26T10:57:56.692" v="3312" actId="1076"/>
          <ac:picMkLst>
            <pc:docMk/>
            <pc:sldMk cId="2678969926" sldId="330"/>
            <ac:picMk id="31" creationId="{0FC22724-6D7E-4BCC-89BD-69D7E0EB9BC6}"/>
          </ac:picMkLst>
        </pc:picChg>
        <pc:picChg chg="add mod">
          <ac:chgData name="viswanath gopalakrishnan" userId="0291d92d5a8006f9" providerId="LiveId" clId="{A917F6D5-C38D-4CFF-B075-78FBB1A3F2DA}" dt="2020-08-26T10:57:56.692" v="3312" actId="1076"/>
          <ac:picMkLst>
            <pc:docMk/>
            <pc:sldMk cId="2678969926" sldId="330"/>
            <ac:picMk id="32" creationId="{F4060E6A-353A-4F0A-BD33-5785A8663B40}"/>
          </ac:picMkLst>
        </pc:picChg>
        <pc:picChg chg="add mod">
          <ac:chgData name="viswanath gopalakrishnan" userId="0291d92d5a8006f9" providerId="LiveId" clId="{A917F6D5-C38D-4CFF-B075-78FBB1A3F2DA}" dt="2020-08-26T10:58:00.102" v="3313" actId="1076"/>
          <ac:picMkLst>
            <pc:docMk/>
            <pc:sldMk cId="2678969926" sldId="330"/>
            <ac:picMk id="33" creationId="{4767D2F5-A906-4750-AC95-6B66AC07E3C3}"/>
          </ac:picMkLst>
        </pc:picChg>
        <pc:picChg chg="add mod">
          <ac:chgData name="viswanath gopalakrishnan" userId="0291d92d5a8006f9" providerId="LiveId" clId="{A917F6D5-C38D-4CFF-B075-78FBB1A3F2DA}" dt="2020-08-26T10:57:45.814" v="3311" actId="1076"/>
          <ac:picMkLst>
            <pc:docMk/>
            <pc:sldMk cId="2678969926" sldId="330"/>
            <ac:picMk id="34" creationId="{9DF0EA17-6945-41A8-9532-1D73A6A37ACA}"/>
          </ac:picMkLst>
        </pc:picChg>
        <pc:picChg chg="add mod">
          <ac:chgData name="viswanath gopalakrishnan" userId="0291d92d5a8006f9" providerId="LiveId" clId="{A917F6D5-C38D-4CFF-B075-78FBB1A3F2DA}" dt="2020-08-26T10:57:45.814" v="3311" actId="1076"/>
          <ac:picMkLst>
            <pc:docMk/>
            <pc:sldMk cId="2678969926" sldId="330"/>
            <ac:picMk id="41" creationId="{0AA99872-8E07-4B85-B8A2-F5B08A7388ED}"/>
          </ac:picMkLst>
        </pc:picChg>
      </pc:sldChg>
      <pc:sldChg chg="addSp delSp modSp add mod">
        <pc:chgData name="viswanath gopalakrishnan" userId="0291d92d5a8006f9" providerId="LiveId" clId="{A917F6D5-C38D-4CFF-B075-78FBB1A3F2DA}" dt="2020-08-27T05:33:11.673" v="3960" actId="1076"/>
        <pc:sldMkLst>
          <pc:docMk/>
          <pc:sldMk cId="3695957159" sldId="331"/>
        </pc:sldMkLst>
        <pc:spChg chg="mod">
          <ac:chgData name="viswanath gopalakrishnan" userId="0291d92d5a8006f9" providerId="LiveId" clId="{A917F6D5-C38D-4CFF-B075-78FBB1A3F2DA}" dt="2020-08-26T10:58:32.452" v="3332" actId="20577"/>
          <ac:spMkLst>
            <pc:docMk/>
            <pc:sldMk cId="3695957159" sldId="331"/>
            <ac:spMk id="3" creationId="{D1C525E6-6CCA-4CC3-9B93-9F73E6C6A79D}"/>
          </ac:spMkLst>
        </pc:spChg>
        <pc:spChg chg="add mod">
          <ac:chgData name="viswanath gopalakrishnan" userId="0291d92d5a8006f9" providerId="LiveId" clId="{A917F6D5-C38D-4CFF-B075-78FBB1A3F2DA}" dt="2020-08-26T11:00:01.656" v="3338" actId="1076"/>
          <ac:spMkLst>
            <pc:docMk/>
            <pc:sldMk cId="3695957159" sldId="331"/>
            <ac:spMk id="4" creationId="{81267F73-C13A-40DE-A096-2543FE57F16C}"/>
          </ac:spMkLst>
        </pc:spChg>
        <pc:spChg chg="add del mod">
          <ac:chgData name="viswanath gopalakrishnan" userId="0291d92d5a8006f9" providerId="LiveId" clId="{A917F6D5-C38D-4CFF-B075-78FBB1A3F2DA}" dt="2020-08-27T03:59:44.409" v="3555"/>
          <ac:spMkLst>
            <pc:docMk/>
            <pc:sldMk cId="3695957159" sldId="331"/>
            <ac:spMk id="5" creationId="{7C0A5009-C7E6-4774-8A99-D91F842462A3}"/>
          </ac:spMkLst>
        </pc:spChg>
        <pc:spChg chg="add mod">
          <ac:chgData name="viswanath gopalakrishnan" userId="0291d92d5a8006f9" providerId="LiveId" clId="{A917F6D5-C38D-4CFF-B075-78FBB1A3F2DA}" dt="2020-08-26T11:09:00.274" v="3513" actId="1076"/>
          <ac:spMkLst>
            <pc:docMk/>
            <pc:sldMk cId="3695957159" sldId="331"/>
            <ac:spMk id="7" creationId="{D8CBD1E4-751C-492C-9BAD-5C5D6230AA77}"/>
          </ac:spMkLst>
        </pc:spChg>
        <pc:spChg chg="del">
          <ac:chgData name="viswanath gopalakrishnan" userId="0291d92d5a8006f9" providerId="LiveId" clId="{A917F6D5-C38D-4CFF-B075-78FBB1A3F2DA}" dt="2020-08-26T10:58:41.166" v="3333" actId="478"/>
          <ac:spMkLst>
            <pc:docMk/>
            <pc:sldMk cId="3695957159" sldId="331"/>
            <ac:spMk id="8" creationId="{2EEE67D1-09A9-4E3C-A1DA-E2EAF06BFFEF}"/>
          </ac:spMkLst>
        </pc:spChg>
        <pc:spChg chg="add mod">
          <ac:chgData name="viswanath gopalakrishnan" userId="0291d92d5a8006f9" providerId="LiveId" clId="{A917F6D5-C38D-4CFF-B075-78FBB1A3F2DA}" dt="2020-08-27T04:00:05.829" v="3558" actId="1076"/>
          <ac:spMkLst>
            <pc:docMk/>
            <pc:sldMk cId="3695957159" sldId="331"/>
            <ac:spMk id="8" creationId="{495BB44D-1B2B-4CB0-9550-F117D2F91900}"/>
          </ac:spMkLst>
        </pc:spChg>
        <pc:spChg chg="add mod">
          <ac:chgData name="viswanath gopalakrishnan" userId="0291d92d5a8006f9" providerId="LiveId" clId="{A917F6D5-C38D-4CFF-B075-78FBB1A3F2DA}" dt="2020-08-27T04:00:45.363" v="3598" actId="1076"/>
          <ac:spMkLst>
            <pc:docMk/>
            <pc:sldMk cId="3695957159" sldId="331"/>
            <ac:spMk id="9" creationId="{351A1329-9D96-4F82-AB23-77E779CE8A6C}"/>
          </ac:spMkLst>
        </pc:spChg>
        <pc:spChg chg="add mod">
          <ac:chgData name="viswanath gopalakrishnan" userId="0291d92d5a8006f9" providerId="LiveId" clId="{A917F6D5-C38D-4CFF-B075-78FBB1A3F2DA}" dt="2020-08-27T04:01:32.917" v="3665" actId="1076"/>
          <ac:spMkLst>
            <pc:docMk/>
            <pc:sldMk cId="3695957159" sldId="331"/>
            <ac:spMk id="10" creationId="{92EE9B7C-FD03-4907-99CD-54E820036C73}"/>
          </ac:spMkLst>
        </pc:spChg>
        <pc:spChg chg="add mod">
          <ac:chgData name="viswanath gopalakrishnan" userId="0291d92d5a8006f9" providerId="LiveId" clId="{A917F6D5-C38D-4CFF-B075-78FBB1A3F2DA}" dt="2020-08-27T04:01:39.530" v="3667" actId="1076"/>
          <ac:spMkLst>
            <pc:docMk/>
            <pc:sldMk cId="3695957159" sldId="331"/>
            <ac:spMk id="11" creationId="{7B3ECBD6-E9FD-467F-A019-52C6E29142CF}"/>
          </ac:spMkLst>
        </pc:spChg>
        <pc:spChg chg="add mod">
          <ac:chgData name="viswanath gopalakrishnan" userId="0291d92d5a8006f9" providerId="LiveId" clId="{A917F6D5-C38D-4CFF-B075-78FBB1A3F2DA}" dt="2020-08-26T11:09:02.908" v="3514" actId="1076"/>
          <ac:spMkLst>
            <pc:docMk/>
            <pc:sldMk cId="3695957159" sldId="331"/>
            <ac:spMk id="12" creationId="{656ADA6B-EFB5-4B1A-9230-7C6279DE09BE}"/>
          </ac:spMkLst>
        </pc:spChg>
        <pc:spChg chg="add mod">
          <ac:chgData name="viswanath gopalakrishnan" userId="0291d92d5a8006f9" providerId="LiveId" clId="{A917F6D5-C38D-4CFF-B075-78FBB1A3F2DA}" dt="2020-08-26T11:09:07.653" v="3515" actId="1076"/>
          <ac:spMkLst>
            <pc:docMk/>
            <pc:sldMk cId="3695957159" sldId="331"/>
            <ac:spMk id="13" creationId="{51F50906-10F4-45F8-AAD9-1C36493E3802}"/>
          </ac:spMkLst>
        </pc:spChg>
        <pc:spChg chg="mod">
          <ac:chgData name="viswanath gopalakrishnan" userId="0291d92d5a8006f9" providerId="LiveId" clId="{A917F6D5-C38D-4CFF-B075-78FBB1A3F2DA}" dt="2020-08-26T11:09:14.671" v="3516" actId="1076"/>
          <ac:spMkLst>
            <pc:docMk/>
            <pc:sldMk cId="3695957159" sldId="331"/>
            <ac:spMk id="14" creationId="{4B98927F-15CA-4397-92BF-C60C18A6B478}"/>
          </ac:spMkLst>
        </pc:spChg>
        <pc:spChg chg="add mod">
          <ac:chgData name="viswanath gopalakrishnan" userId="0291d92d5a8006f9" providerId="LiveId" clId="{A917F6D5-C38D-4CFF-B075-78FBB1A3F2DA}" dt="2020-08-26T11:09:58.322" v="3523" actId="1076"/>
          <ac:spMkLst>
            <pc:docMk/>
            <pc:sldMk cId="3695957159" sldId="331"/>
            <ac:spMk id="15" creationId="{35ADA026-0B08-42DA-B920-69EE51976C1E}"/>
          </ac:spMkLst>
        </pc:spChg>
        <pc:spChg chg="add mod">
          <ac:chgData name="viswanath gopalakrishnan" userId="0291d92d5a8006f9" providerId="LiveId" clId="{A917F6D5-C38D-4CFF-B075-78FBB1A3F2DA}" dt="2020-08-26T11:09:58.322" v="3523" actId="1076"/>
          <ac:spMkLst>
            <pc:docMk/>
            <pc:sldMk cId="3695957159" sldId="331"/>
            <ac:spMk id="16" creationId="{78B063A8-677A-4703-87B6-D7ADCAEC8537}"/>
          </ac:spMkLst>
        </pc:spChg>
        <pc:spChg chg="add del">
          <ac:chgData name="viswanath gopalakrishnan" userId="0291d92d5a8006f9" providerId="LiveId" clId="{A917F6D5-C38D-4CFF-B075-78FBB1A3F2DA}" dt="2020-08-26T11:08:23.021" v="3507" actId="478"/>
          <ac:spMkLst>
            <pc:docMk/>
            <pc:sldMk cId="3695957159" sldId="331"/>
            <ac:spMk id="17" creationId="{07045A86-E45F-4DD4-A1A6-088C5A9C4027}"/>
          </ac:spMkLst>
        </pc:spChg>
        <pc:spChg chg="add mod">
          <ac:chgData name="viswanath gopalakrishnan" userId="0291d92d5a8006f9" providerId="LiveId" clId="{A917F6D5-C38D-4CFF-B075-78FBB1A3F2DA}" dt="2020-08-27T04:03:38.615" v="3703" actId="1076"/>
          <ac:spMkLst>
            <pc:docMk/>
            <pc:sldMk cId="3695957159" sldId="331"/>
            <ac:spMk id="19" creationId="{9A7AD6DC-3BBC-4B29-9E21-DAE0266966B9}"/>
          </ac:spMkLst>
        </pc:spChg>
        <pc:spChg chg="add mod">
          <ac:chgData name="viswanath gopalakrishnan" userId="0291d92d5a8006f9" providerId="LiveId" clId="{A917F6D5-C38D-4CFF-B075-78FBB1A3F2DA}" dt="2020-08-27T04:04:29.840" v="3745"/>
          <ac:spMkLst>
            <pc:docMk/>
            <pc:sldMk cId="3695957159" sldId="331"/>
            <ac:spMk id="20" creationId="{22538AD4-ED51-4D4B-A221-B03EC6373448}"/>
          </ac:spMkLst>
        </pc:spChg>
        <pc:spChg chg="del">
          <ac:chgData name="viswanath gopalakrishnan" userId="0291d92d5a8006f9" providerId="LiveId" clId="{A917F6D5-C38D-4CFF-B075-78FBB1A3F2DA}" dt="2020-08-26T10:58:41.166" v="3333" actId="478"/>
          <ac:spMkLst>
            <pc:docMk/>
            <pc:sldMk cId="3695957159" sldId="331"/>
            <ac:spMk id="21" creationId="{BAA41730-FCC3-4763-B789-3EC81D10AF43}"/>
          </ac:spMkLst>
        </pc:spChg>
        <pc:spChg chg="add mod">
          <ac:chgData name="viswanath gopalakrishnan" userId="0291d92d5a8006f9" providerId="LiveId" clId="{A917F6D5-C38D-4CFF-B075-78FBB1A3F2DA}" dt="2020-08-27T05:33:11.673" v="3960" actId="1076"/>
          <ac:spMkLst>
            <pc:docMk/>
            <pc:sldMk cId="3695957159" sldId="331"/>
            <ac:spMk id="22" creationId="{8B083CC1-0593-46BD-8090-EC0579D10377}"/>
          </ac:spMkLst>
        </pc:spChg>
        <pc:spChg chg="del">
          <ac:chgData name="viswanath gopalakrishnan" userId="0291d92d5a8006f9" providerId="LiveId" clId="{A917F6D5-C38D-4CFF-B075-78FBB1A3F2DA}" dt="2020-08-26T10:58:41.166" v="3333" actId="478"/>
          <ac:spMkLst>
            <pc:docMk/>
            <pc:sldMk cId="3695957159" sldId="331"/>
            <ac:spMk id="22" creationId="{DE7427B4-9E58-4803-B9CD-A3A76446B272}"/>
          </ac:spMkLst>
        </pc:spChg>
        <pc:spChg chg="del">
          <ac:chgData name="viswanath gopalakrishnan" userId="0291d92d5a8006f9" providerId="LiveId" clId="{A917F6D5-C38D-4CFF-B075-78FBB1A3F2DA}" dt="2020-08-26T10:58:41.166" v="3333" actId="478"/>
          <ac:spMkLst>
            <pc:docMk/>
            <pc:sldMk cId="3695957159" sldId="331"/>
            <ac:spMk id="26" creationId="{900515AE-3556-4800-81C8-91C08D35DFB7}"/>
          </ac:spMkLst>
        </pc:spChg>
        <pc:spChg chg="del">
          <ac:chgData name="viswanath gopalakrishnan" userId="0291d92d5a8006f9" providerId="LiveId" clId="{A917F6D5-C38D-4CFF-B075-78FBB1A3F2DA}" dt="2020-08-26T10:58:41.166" v="3333" actId="478"/>
          <ac:spMkLst>
            <pc:docMk/>
            <pc:sldMk cId="3695957159" sldId="331"/>
            <ac:spMk id="35" creationId="{F06854B0-55E2-43EA-81FC-8ACF1FA02CB9}"/>
          </ac:spMkLst>
        </pc:spChg>
        <pc:spChg chg="del">
          <ac:chgData name="viswanath gopalakrishnan" userId="0291d92d5a8006f9" providerId="LiveId" clId="{A917F6D5-C38D-4CFF-B075-78FBB1A3F2DA}" dt="2020-08-26T10:58:41.166" v="3333" actId="478"/>
          <ac:spMkLst>
            <pc:docMk/>
            <pc:sldMk cId="3695957159" sldId="331"/>
            <ac:spMk id="37" creationId="{17F35376-8F2A-488F-8A2A-841525E5085A}"/>
          </ac:spMkLst>
        </pc:spChg>
        <pc:spChg chg="del">
          <ac:chgData name="viswanath gopalakrishnan" userId="0291d92d5a8006f9" providerId="LiveId" clId="{A917F6D5-C38D-4CFF-B075-78FBB1A3F2DA}" dt="2020-08-26T10:58:41.166" v="3333" actId="478"/>
          <ac:spMkLst>
            <pc:docMk/>
            <pc:sldMk cId="3695957159" sldId="331"/>
            <ac:spMk id="39" creationId="{3A196E38-DF84-48AC-91D4-EF6CE159E2C2}"/>
          </ac:spMkLst>
        </pc:spChg>
        <pc:spChg chg="del">
          <ac:chgData name="viswanath gopalakrishnan" userId="0291d92d5a8006f9" providerId="LiveId" clId="{A917F6D5-C38D-4CFF-B075-78FBB1A3F2DA}" dt="2020-08-26T10:58:41.166" v="3333" actId="478"/>
          <ac:spMkLst>
            <pc:docMk/>
            <pc:sldMk cId="3695957159" sldId="331"/>
            <ac:spMk id="40" creationId="{4D278E68-EBE4-4877-9970-F5EA9AA38B66}"/>
          </ac:spMkLst>
        </pc:spChg>
        <pc:spChg chg="add mod">
          <ac:chgData name="viswanath gopalakrishnan" userId="0291d92d5a8006f9" providerId="LiveId" clId="{A917F6D5-C38D-4CFF-B075-78FBB1A3F2DA}" dt="2020-08-26T11:09:24.780" v="3519" actId="1076"/>
          <ac:spMkLst>
            <pc:docMk/>
            <pc:sldMk cId="3695957159" sldId="331"/>
            <ac:spMk id="42" creationId="{C371BCCD-E61B-4D0A-AA3A-09A30ACEC4BB}"/>
          </ac:spMkLst>
        </pc:spChg>
        <pc:picChg chg="add del mod">
          <ac:chgData name="viswanath gopalakrishnan" userId="0291d92d5a8006f9" providerId="LiveId" clId="{A917F6D5-C38D-4CFF-B075-78FBB1A3F2DA}" dt="2020-08-27T04:00:51.277" v="3599" actId="478"/>
          <ac:picMkLst>
            <pc:docMk/>
            <pc:sldMk cId="3695957159" sldId="331"/>
            <ac:picMk id="2" creationId="{0F097493-C07E-43C9-B199-4BC79FEA4E2D}"/>
          </ac:picMkLst>
        </pc:picChg>
        <pc:picChg chg="add del">
          <ac:chgData name="viswanath gopalakrishnan" userId="0291d92d5a8006f9" providerId="LiveId" clId="{A917F6D5-C38D-4CFF-B075-78FBB1A3F2DA}" dt="2020-08-26T11:00:25.722" v="3340" actId="478"/>
          <ac:picMkLst>
            <pc:docMk/>
            <pc:sldMk cId="3695957159" sldId="331"/>
            <ac:picMk id="5" creationId="{339C11BB-64C3-4871-896D-D7ABB8ED7A2F}"/>
          </ac:picMkLst>
        </pc:picChg>
        <pc:picChg chg="add del mod">
          <ac:chgData name="viswanath gopalakrishnan" userId="0291d92d5a8006f9" providerId="LiveId" clId="{A917F6D5-C38D-4CFF-B075-78FBB1A3F2DA}" dt="2020-08-27T04:00:51.277" v="3599" actId="478"/>
          <ac:picMkLst>
            <pc:docMk/>
            <pc:sldMk cId="3695957159" sldId="331"/>
            <ac:picMk id="6" creationId="{5940FD51-025C-4A70-A420-9040088C01D1}"/>
          </ac:picMkLst>
        </pc:picChg>
        <pc:picChg chg="add del">
          <ac:chgData name="viswanath gopalakrishnan" userId="0291d92d5a8006f9" providerId="LiveId" clId="{A917F6D5-C38D-4CFF-B075-78FBB1A3F2DA}" dt="2020-08-26T11:01:23.501" v="3355" actId="478"/>
          <ac:picMkLst>
            <pc:docMk/>
            <pc:sldMk cId="3695957159" sldId="331"/>
            <ac:picMk id="9" creationId="{A4E531AA-1D48-4222-92D7-AD400E0DA273}"/>
          </ac:picMkLst>
        </pc:picChg>
        <pc:picChg chg="add del mod">
          <ac:chgData name="viswanath gopalakrishnan" userId="0291d92d5a8006f9" providerId="LiveId" clId="{A917F6D5-C38D-4CFF-B075-78FBB1A3F2DA}" dt="2020-08-26T11:03:09.082" v="3378" actId="478"/>
          <ac:picMkLst>
            <pc:docMk/>
            <pc:sldMk cId="3695957159" sldId="331"/>
            <ac:picMk id="10" creationId="{B20C4DB2-97C6-4F2E-886A-49E2205A3610}"/>
          </ac:picMkLst>
        </pc:picChg>
        <pc:picChg chg="add del mod">
          <ac:chgData name="viswanath gopalakrishnan" userId="0291d92d5a8006f9" providerId="LiveId" clId="{A917F6D5-C38D-4CFF-B075-78FBB1A3F2DA}" dt="2020-08-26T11:03:12.373" v="3379" actId="478"/>
          <ac:picMkLst>
            <pc:docMk/>
            <pc:sldMk cId="3695957159" sldId="331"/>
            <ac:picMk id="11" creationId="{0962E4C8-E8A8-401A-BA23-26E35DF8E888}"/>
          </ac:picMkLst>
        </pc:picChg>
        <pc:picChg chg="del">
          <ac:chgData name="viswanath gopalakrishnan" userId="0291d92d5a8006f9" providerId="LiveId" clId="{A917F6D5-C38D-4CFF-B075-78FBB1A3F2DA}" dt="2020-08-26T10:58:41.166" v="3333" actId="478"/>
          <ac:picMkLst>
            <pc:docMk/>
            <pc:sldMk cId="3695957159" sldId="331"/>
            <ac:picMk id="23" creationId="{C1E9742B-2D0C-4CCB-8FF0-ECC91EA8F2E0}"/>
          </ac:picMkLst>
        </pc:picChg>
        <pc:picChg chg="del">
          <ac:chgData name="viswanath gopalakrishnan" userId="0291d92d5a8006f9" providerId="LiveId" clId="{A917F6D5-C38D-4CFF-B075-78FBB1A3F2DA}" dt="2020-08-26T10:58:41.166" v="3333" actId="478"/>
          <ac:picMkLst>
            <pc:docMk/>
            <pc:sldMk cId="3695957159" sldId="331"/>
            <ac:picMk id="25" creationId="{2DC003CB-897A-477B-963A-4D9BCDBAEFE1}"/>
          </ac:picMkLst>
        </pc:picChg>
        <pc:picChg chg="del">
          <ac:chgData name="viswanath gopalakrishnan" userId="0291d92d5a8006f9" providerId="LiveId" clId="{A917F6D5-C38D-4CFF-B075-78FBB1A3F2DA}" dt="2020-08-26T10:58:41.166" v="3333" actId="478"/>
          <ac:picMkLst>
            <pc:docMk/>
            <pc:sldMk cId="3695957159" sldId="331"/>
            <ac:picMk id="28" creationId="{F609BEF6-B31E-43C8-99EA-8FC08C6F0A6F}"/>
          </ac:picMkLst>
        </pc:picChg>
        <pc:picChg chg="del">
          <ac:chgData name="viswanath gopalakrishnan" userId="0291d92d5a8006f9" providerId="LiveId" clId="{A917F6D5-C38D-4CFF-B075-78FBB1A3F2DA}" dt="2020-08-26T10:58:41.166" v="3333" actId="478"/>
          <ac:picMkLst>
            <pc:docMk/>
            <pc:sldMk cId="3695957159" sldId="331"/>
            <ac:picMk id="29" creationId="{AE08DE96-2B1D-4623-A9F1-453C0325052F}"/>
          </ac:picMkLst>
        </pc:picChg>
        <pc:picChg chg="del">
          <ac:chgData name="viswanath gopalakrishnan" userId="0291d92d5a8006f9" providerId="LiveId" clId="{A917F6D5-C38D-4CFF-B075-78FBB1A3F2DA}" dt="2020-08-26T10:58:41.166" v="3333" actId="478"/>
          <ac:picMkLst>
            <pc:docMk/>
            <pc:sldMk cId="3695957159" sldId="331"/>
            <ac:picMk id="31" creationId="{0FC22724-6D7E-4BCC-89BD-69D7E0EB9BC6}"/>
          </ac:picMkLst>
        </pc:picChg>
        <pc:picChg chg="del">
          <ac:chgData name="viswanath gopalakrishnan" userId="0291d92d5a8006f9" providerId="LiveId" clId="{A917F6D5-C38D-4CFF-B075-78FBB1A3F2DA}" dt="2020-08-26T10:58:41.166" v="3333" actId="478"/>
          <ac:picMkLst>
            <pc:docMk/>
            <pc:sldMk cId="3695957159" sldId="331"/>
            <ac:picMk id="32" creationId="{F4060E6A-353A-4F0A-BD33-5785A8663B40}"/>
          </ac:picMkLst>
        </pc:picChg>
        <pc:picChg chg="del">
          <ac:chgData name="viswanath gopalakrishnan" userId="0291d92d5a8006f9" providerId="LiveId" clId="{A917F6D5-C38D-4CFF-B075-78FBB1A3F2DA}" dt="2020-08-26T10:58:41.166" v="3333" actId="478"/>
          <ac:picMkLst>
            <pc:docMk/>
            <pc:sldMk cId="3695957159" sldId="331"/>
            <ac:picMk id="33" creationId="{4767D2F5-A906-4750-AC95-6B66AC07E3C3}"/>
          </ac:picMkLst>
        </pc:picChg>
        <pc:picChg chg="del">
          <ac:chgData name="viswanath gopalakrishnan" userId="0291d92d5a8006f9" providerId="LiveId" clId="{A917F6D5-C38D-4CFF-B075-78FBB1A3F2DA}" dt="2020-08-26T10:58:41.166" v="3333" actId="478"/>
          <ac:picMkLst>
            <pc:docMk/>
            <pc:sldMk cId="3695957159" sldId="331"/>
            <ac:picMk id="34" creationId="{9DF0EA17-6945-41A8-9532-1D73A6A37ACA}"/>
          </ac:picMkLst>
        </pc:picChg>
        <pc:picChg chg="del">
          <ac:chgData name="viswanath gopalakrishnan" userId="0291d92d5a8006f9" providerId="LiveId" clId="{A917F6D5-C38D-4CFF-B075-78FBB1A3F2DA}" dt="2020-08-26T10:58:41.166" v="3333" actId="478"/>
          <ac:picMkLst>
            <pc:docMk/>
            <pc:sldMk cId="3695957159" sldId="331"/>
            <ac:picMk id="41" creationId="{0AA99872-8E07-4B85-B8A2-F5B08A7388ED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959472987" sldId="331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077096351" sldId="332"/>
        </pc:sldMkLst>
      </pc:sldChg>
      <pc:sldChg chg="addSp delSp modSp add mod">
        <pc:chgData name="viswanath gopalakrishnan" userId="0291d92d5a8006f9" providerId="LiveId" clId="{A917F6D5-C38D-4CFF-B075-78FBB1A3F2DA}" dt="2020-08-27T05:32:50.351" v="3959" actId="1076"/>
        <pc:sldMkLst>
          <pc:docMk/>
          <pc:sldMk cId="4286956652" sldId="332"/>
        </pc:sldMkLst>
        <pc:spChg chg="add mod">
          <ac:chgData name="viswanath gopalakrishnan" userId="0291d92d5a8006f9" providerId="LiveId" clId="{A917F6D5-C38D-4CFF-B075-78FBB1A3F2DA}" dt="2020-08-27T05:22:17.610" v="3939" actId="1076"/>
          <ac:spMkLst>
            <pc:docMk/>
            <pc:sldMk cId="4286956652" sldId="332"/>
            <ac:spMk id="2" creationId="{C2A76A8A-E027-4B8A-8CD3-C600DF095CA5}"/>
          </ac:spMkLst>
        </pc:spChg>
        <pc:spChg chg="mod">
          <ac:chgData name="viswanath gopalakrishnan" userId="0291d92d5a8006f9" providerId="LiveId" clId="{A917F6D5-C38D-4CFF-B075-78FBB1A3F2DA}" dt="2020-08-27T04:06:11.599" v="3811" actId="20577"/>
          <ac:spMkLst>
            <pc:docMk/>
            <pc:sldMk cId="4286956652" sldId="332"/>
            <ac:spMk id="3" creationId="{D1C525E6-6CCA-4CC3-9B93-9F73E6C6A79D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4" creationId="{81267F73-C13A-40DE-A096-2543FE57F16C}"/>
          </ac:spMkLst>
        </pc:spChg>
        <pc:spChg chg="add mod">
          <ac:chgData name="viswanath gopalakrishnan" userId="0291d92d5a8006f9" providerId="LiveId" clId="{A917F6D5-C38D-4CFF-B075-78FBB1A3F2DA}" dt="2020-08-27T05:22:17.610" v="3939" actId="1076"/>
          <ac:spMkLst>
            <pc:docMk/>
            <pc:sldMk cId="4286956652" sldId="332"/>
            <ac:spMk id="5" creationId="{93424B12-E061-4D10-A4F0-76408B56AF2E}"/>
          </ac:spMkLst>
        </pc:spChg>
        <pc:spChg chg="add mod">
          <ac:chgData name="viswanath gopalakrishnan" userId="0291d92d5a8006f9" providerId="LiveId" clId="{A917F6D5-C38D-4CFF-B075-78FBB1A3F2DA}" dt="2020-08-27T05:32:31.446" v="3955" actId="1076"/>
          <ac:spMkLst>
            <pc:docMk/>
            <pc:sldMk cId="4286956652" sldId="332"/>
            <ac:spMk id="6" creationId="{5C3FECE3-B2F2-4E89-B0B8-1E77BA8FEDEB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7" creationId="{D8CBD1E4-751C-492C-9BAD-5C5D6230AA77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8" creationId="{495BB44D-1B2B-4CB0-9550-F117D2F91900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9" creationId="{351A1329-9D96-4F82-AB23-77E779CE8A6C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10" creationId="{92EE9B7C-FD03-4907-99CD-54E820036C73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11" creationId="{7B3ECBD6-E9FD-467F-A019-52C6E29142CF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12" creationId="{656ADA6B-EFB5-4B1A-9230-7C6279DE09BE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13" creationId="{51F50906-10F4-45F8-AAD9-1C36493E3802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14" creationId="{4B98927F-15CA-4397-92BF-C60C18A6B478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15" creationId="{35ADA026-0B08-42DA-B920-69EE51976C1E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16" creationId="{78B063A8-677A-4703-87B6-D7ADCAEC8537}"/>
          </ac:spMkLst>
        </pc:spChg>
        <pc:spChg chg="add mod">
          <ac:chgData name="viswanath gopalakrishnan" userId="0291d92d5a8006f9" providerId="LiveId" clId="{A917F6D5-C38D-4CFF-B075-78FBB1A3F2DA}" dt="2020-08-27T05:32:31.446" v="3955" actId="1076"/>
          <ac:spMkLst>
            <pc:docMk/>
            <pc:sldMk cId="4286956652" sldId="332"/>
            <ac:spMk id="17" creationId="{CFCE92C1-2EDA-4F75-8C5E-FEE94AD7A73E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19" creationId="{9A7AD6DC-3BBC-4B29-9E21-DAE0266966B9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20" creationId="{22538AD4-ED51-4D4B-A221-B03EC6373448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22" creationId="{8B083CC1-0593-46BD-8090-EC0579D10377}"/>
          </ac:spMkLst>
        </pc:spChg>
        <pc:spChg chg="add mod">
          <ac:chgData name="viswanath gopalakrishnan" userId="0291d92d5a8006f9" providerId="LiveId" clId="{A917F6D5-C38D-4CFF-B075-78FBB1A3F2DA}" dt="2020-08-27T05:32:31.446" v="3955" actId="1076"/>
          <ac:spMkLst>
            <pc:docMk/>
            <pc:sldMk cId="4286956652" sldId="332"/>
            <ac:spMk id="25" creationId="{EBAEC556-EE9C-4805-89F5-244ADAE85905}"/>
          </ac:spMkLst>
        </pc:spChg>
        <pc:spChg chg="add mod">
          <ac:chgData name="viswanath gopalakrishnan" userId="0291d92d5a8006f9" providerId="LiveId" clId="{A917F6D5-C38D-4CFF-B075-78FBB1A3F2DA}" dt="2020-08-27T05:32:50.351" v="3959" actId="1076"/>
          <ac:spMkLst>
            <pc:docMk/>
            <pc:sldMk cId="4286956652" sldId="332"/>
            <ac:spMk id="27" creationId="{A441F9D2-BBC4-4CE9-9DDC-7E896DA953AE}"/>
          </ac:spMkLst>
        </pc:spChg>
        <pc:spChg chg="add mod">
          <ac:chgData name="viswanath gopalakrishnan" userId="0291d92d5a8006f9" providerId="LiveId" clId="{A917F6D5-C38D-4CFF-B075-78FBB1A3F2DA}" dt="2020-08-27T05:32:38.185" v="3957" actId="1076"/>
          <ac:spMkLst>
            <pc:docMk/>
            <pc:sldMk cId="4286956652" sldId="332"/>
            <ac:spMk id="29" creationId="{7FE82520-82D7-4F59-B847-5869096A6C89}"/>
          </ac:spMkLst>
        </pc:spChg>
        <pc:spChg chg="del">
          <ac:chgData name="viswanath gopalakrishnan" userId="0291d92d5a8006f9" providerId="LiveId" clId="{A917F6D5-C38D-4CFF-B075-78FBB1A3F2DA}" dt="2020-08-27T04:06:33.317" v="3812" actId="478"/>
          <ac:spMkLst>
            <pc:docMk/>
            <pc:sldMk cId="4286956652" sldId="332"/>
            <ac:spMk id="42" creationId="{C371BCCD-E61B-4D0A-AA3A-09A30ACEC4BB}"/>
          </ac:spMkLst>
        </pc:spChg>
        <pc:picChg chg="add del mod">
          <ac:chgData name="viswanath gopalakrishnan" userId="0291d92d5a8006f9" providerId="LiveId" clId="{A917F6D5-C38D-4CFF-B075-78FBB1A3F2DA}" dt="2020-08-27T05:31:35.596" v="3945" actId="478"/>
          <ac:picMkLst>
            <pc:docMk/>
            <pc:sldMk cId="4286956652" sldId="332"/>
            <ac:picMk id="30" creationId="{967ADE36-3E11-4CD6-976D-F7799FF8E565}"/>
          </ac:picMkLst>
        </pc:picChg>
        <pc:picChg chg="add del">
          <ac:chgData name="viswanath gopalakrishnan" userId="0291d92d5a8006f9" providerId="LiveId" clId="{A917F6D5-C38D-4CFF-B075-78FBB1A3F2DA}" dt="2020-08-27T05:31:55.568" v="3947" actId="478"/>
          <ac:picMkLst>
            <pc:docMk/>
            <pc:sldMk cId="4286956652" sldId="332"/>
            <ac:picMk id="31" creationId="{B1164B03-F46F-4AE4-AF4D-6CA5CA32EB22}"/>
          </ac:picMkLst>
        </pc:picChg>
        <pc:picChg chg="add mod">
          <ac:chgData name="viswanath gopalakrishnan" userId="0291d92d5a8006f9" providerId="LiveId" clId="{A917F6D5-C38D-4CFF-B075-78FBB1A3F2DA}" dt="2020-08-27T05:32:40.984" v="3958" actId="1076"/>
          <ac:picMkLst>
            <pc:docMk/>
            <pc:sldMk cId="4286956652" sldId="332"/>
            <ac:picMk id="32" creationId="{883C7116-83E1-42A6-90D5-C5E79230E060}"/>
          </ac:picMkLst>
        </pc:picChg>
      </pc:sldChg>
      <pc:sldChg chg="delSp modSp add mod">
        <pc:chgData name="viswanath gopalakrishnan" userId="0291d92d5a8006f9" providerId="LiveId" clId="{A917F6D5-C38D-4CFF-B075-78FBB1A3F2DA}" dt="2020-08-27T05:33:40.816" v="3970" actId="478"/>
        <pc:sldMkLst>
          <pc:docMk/>
          <pc:sldMk cId="1927197157" sldId="333"/>
        </pc:sldMkLst>
        <pc:spChg chg="del">
          <ac:chgData name="viswanath gopalakrishnan" userId="0291d92d5a8006f9" providerId="LiveId" clId="{A917F6D5-C38D-4CFF-B075-78FBB1A3F2DA}" dt="2020-08-27T05:33:40.816" v="3970" actId="478"/>
          <ac:spMkLst>
            <pc:docMk/>
            <pc:sldMk cId="1927197157" sldId="333"/>
            <ac:spMk id="2" creationId="{C2A76A8A-E027-4B8A-8CD3-C600DF095CA5}"/>
          </ac:spMkLst>
        </pc:spChg>
        <pc:spChg chg="mod">
          <ac:chgData name="viswanath gopalakrishnan" userId="0291d92d5a8006f9" providerId="LiveId" clId="{A917F6D5-C38D-4CFF-B075-78FBB1A3F2DA}" dt="2020-08-27T05:33:24.254" v="3969" actId="20577"/>
          <ac:spMkLst>
            <pc:docMk/>
            <pc:sldMk cId="1927197157" sldId="333"/>
            <ac:spMk id="3" creationId="{D1C525E6-6CCA-4CC3-9B93-9F73E6C6A79D}"/>
          </ac:spMkLst>
        </pc:spChg>
        <pc:spChg chg="del">
          <ac:chgData name="viswanath gopalakrishnan" userId="0291d92d5a8006f9" providerId="LiveId" clId="{A917F6D5-C38D-4CFF-B075-78FBB1A3F2DA}" dt="2020-08-27T05:33:40.816" v="3970" actId="478"/>
          <ac:spMkLst>
            <pc:docMk/>
            <pc:sldMk cId="1927197157" sldId="333"/>
            <ac:spMk id="5" creationId="{93424B12-E061-4D10-A4F0-76408B56AF2E}"/>
          </ac:spMkLst>
        </pc:spChg>
        <pc:spChg chg="del">
          <ac:chgData name="viswanath gopalakrishnan" userId="0291d92d5a8006f9" providerId="LiveId" clId="{A917F6D5-C38D-4CFF-B075-78FBB1A3F2DA}" dt="2020-08-27T05:33:40.816" v="3970" actId="478"/>
          <ac:spMkLst>
            <pc:docMk/>
            <pc:sldMk cId="1927197157" sldId="333"/>
            <ac:spMk id="6" creationId="{5C3FECE3-B2F2-4E89-B0B8-1E77BA8FEDEB}"/>
          </ac:spMkLst>
        </pc:spChg>
        <pc:spChg chg="del">
          <ac:chgData name="viswanath gopalakrishnan" userId="0291d92d5a8006f9" providerId="LiveId" clId="{A917F6D5-C38D-4CFF-B075-78FBB1A3F2DA}" dt="2020-08-27T05:33:40.816" v="3970" actId="478"/>
          <ac:spMkLst>
            <pc:docMk/>
            <pc:sldMk cId="1927197157" sldId="333"/>
            <ac:spMk id="17" creationId="{CFCE92C1-2EDA-4F75-8C5E-FEE94AD7A73E}"/>
          </ac:spMkLst>
        </pc:spChg>
        <pc:spChg chg="del">
          <ac:chgData name="viswanath gopalakrishnan" userId="0291d92d5a8006f9" providerId="LiveId" clId="{A917F6D5-C38D-4CFF-B075-78FBB1A3F2DA}" dt="2020-08-27T05:33:40.816" v="3970" actId="478"/>
          <ac:spMkLst>
            <pc:docMk/>
            <pc:sldMk cId="1927197157" sldId="333"/>
            <ac:spMk id="25" creationId="{EBAEC556-EE9C-4805-89F5-244ADAE85905}"/>
          </ac:spMkLst>
        </pc:spChg>
        <pc:spChg chg="del">
          <ac:chgData name="viswanath gopalakrishnan" userId="0291d92d5a8006f9" providerId="LiveId" clId="{A917F6D5-C38D-4CFF-B075-78FBB1A3F2DA}" dt="2020-08-27T05:33:40.816" v="3970" actId="478"/>
          <ac:spMkLst>
            <pc:docMk/>
            <pc:sldMk cId="1927197157" sldId="333"/>
            <ac:spMk id="27" creationId="{A441F9D2-BBC4-4CE9-9DDC-7E896DA953AE}"/>
          </ac:spMkLst>
        </pc:spChg>
        <pc:spChg chg="del">
          <ac:chgData name="viswanath gopalakrishnan" userId="0291d92d5a8006f9" providerId="LiveId" clId="{A917F6D5-C38D-4CFF-B075-78FBB1A3F2DA}" dt="2020-08-27T05:33:40.816" v="3970" actId="478"/>
          <ac:spMkLst>
            <pc:docMk/>
            <pc:sldMk cId="1927197157" sldId="333"/>
            <ac:spMk id="29" creationId="{7FE82520-82D7-4F59-B847-5869096A6C89}"/>
          </ac:spMkLst>
        </pc:spChg>
        <pc:picChg chg="del">
          <ac:chgData name="viswanath gopalakrishnan" userId="0291d92d5a8006f9" providerId="LiveId" clId="{A917F6D5-C38D-4CFF-B075-78FBB1A3F2DA}" dt="2020-08-27T05:33:40.816" v="3970" actId="478"/>
          <ac:picMkLst>
            <pc:docMk/>
            <pc:sldMk cId="1927197157" sldId="333"/>
            <ac:picMk id="32" creationId="{883C7116-83E1-42A6-90D5-C5E79230E060}"/>
          </ac:picMkLst>
        </pc:picChg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451430480" sldId="333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4017901300" sldId="334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400748707" sldId="335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163893635" sldId="336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599499271" sldId="337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575611069" sldId="338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606983903" sldId="339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4172349717" sldId="340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2254982061" sldId="341"/>
        </pc:sldMkLst>
      </pc:sldChg>
      <pc:sldChg chg="del">
        <pc:chgData name="viswanath gopalakrishnan" userId="0291d92d5a8006f9" providerId="LiveId" clId="{A917F6D5-C38D-4CFF-B075-78FBB1A3F2DA}" dt="2020-07-27T09:34:27.370" v="26" actId="47"/>
        <pc:sldMkLst>
          <pc:docMk/>
          <pc:sldMk cId="3972863650" sldId="34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8-17T06:19:41.1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4428 12041 287 0,'0'0'12'0,"0"0"6"0,0 0 14 0,0 0 10 15,-16-19-10-15,16 17-9 0,0 0 1 16,-1 0-2-16,1 2 0 0,-1 0-1 15,0 0-5-15,1 0-3 0,-1 0-4 0,-1 6-8 16,-3 5-1-16,0 6-1 16,-4 6-2-16,1 7 4 0,-3 6-1 15,-3 2 1-15,3 1-1 16,-6 3 0-16,3-3 0 0,-1-2 1 16,-2-5-1-16,1-4 0 0,5-7 0 15,3-7 1-15,1-4-1 0,3-6 0 16,2-1 0-16,2-3 1 0,0 0-1 15,0-5 4-15,0-3 0 0,0-5 1 16,2-10-1-16,3-2-4 0,1-6-1 16,-1-4 1-16,4 0 0 0,-1-4 1 0,2-2 2 15,-1 1-1-15,0-3 0 0,0 0-1 16,0-1 0-16,2 2-1 0,0 2 0 0,0 2 0 16,5 5 1-16,-3 4-1 0,2 2-1 15,-3 4 1-15,0 3 1 0,2 6-1 16,-5 2 0-16,-1 2-1 0,-2 5 1 15,-4 2 0 1,1 3 0-16,-2 0-2 0,1 1-1 16,1 5 1-16,4 3-3 0,2 7 1 15,0 3 2-15,0 8 0 0,1 3 1 0,-2 5 1 16,2 3 1-16,-3 3 3 0,1 2-3 0,-2 0 1 16,0 1-1-16,1-2 0 0,-4 1-1 15,2-3 0-15,-3-2 0 0,1-3 0 16,-2-4-2-16,-1-3-19 0,0-2-18 15,0-5-14-15,-1-5-48 0,-5-2-13 16,0-7-129-16</inkml:trace>
  <inkml:trace contextRef="#ctx0" brushRef="#br0" timeOffset="204.19">4343 12087 383 0,'0'0'8'0,"0"0"32"0,0 0 8 32,0 0-13-32,0 0-23 0,0 0-7 0,0 0-4 15,0 0 0-15,24-11-1 0,-10 13 0 16,6 2 0-16,3-3 0 0,-1 1-1 16,7 2 1-16,2-4-19 0,4 1-24 0,1-1-56 15,-5 0-41-15</inkml:trace>
  <inkml:trace contextRef="#ctx0" brushRef="#br0" timeOffset="785.95">9908 11514 443 0,'0'0'19'0,"0"0"-15"0,0 0 1 0,0 0 21 15,0 0 3-15,0 0-29 0,0 0-7 16,-6 26 7-16,0 3 3 0,-1 5-2 15,-2 2 2-15,-3 0 0 0,-1-3-2 16,2-4 0-16,0-2 0 0,2-5-1 16,3-3-6-16,1-5-34 0,-1-1-26 0,4-6-26 0,2-5-2 15,0-2-39-15</inkml:trace>
  <inkml:trace contextRef="#ctx0" brushRef="#br0" timeOffset="1286.88">9916 11533 272 0,'-2'-59'44'0,"1"28"-27"0,1 2 48 16,0 4-15-16,5 2-10 0,0 1-3 15,5 4-11-15,-1 1-7 0,4 5-3 16,2 0-4-16,-2 2-4 0,5 2-3 16,-1 0-3-16,3 5 0 0,0 1 0 15,-3 2-2-15,2 2-1 0,-6 4 0 16,3 4 0-16,-5 3 1 0,-1 2-2 0,-2 3 0 0,-3 1 1 15,-2 1-2-15,-3 1-4 0,-3 0-2 16,-4 1 1 0,-4-4 7-16,-1 2-4 0,-5-3 4 0,-2-1 1 15,2-1 0-15,1-4 1 0,0-1 0 16,3 1-1-16,-1-6 1 0,5 2-1 0,3-3 1 16,4-1-1-16,0-3 0 0,2 0 0 0,0 0 1 15,0 0 0-15,2 0 0 0,1 0-1 16,4 0 0-16,5 0 1 0,5 1 1 15,7 1 2-15,-1 1-1 0,6 2 0 0,2 2 0 16,-5 1-2-16,1 5 0 0,-4-2 1 16,-2 3-2-16,-5 1 1 0,-4-1-1 15,-1 3-1 1,-7-2 1-16,-3-1-1 0,-1 1 1 16,-7-2-1-16,-6 1 1 0,-6-2 3 15,-7 1 0-15,-8-3-3 0,-6-2 1 0,-3-1-1 16,-3-3 2-16,1-2-1 15,3-2-1-15,2 0 0 16,8 0 1-16,2 0-1 0,6 0-3 16,3 1-17-16,3 2-12 0,6 1-5 0,1 1 0 0,2 1-46 0,5-1-29 15,-1-2-21-15</inkml:trace>
  <inkml:trace contextRef="#ctx0" brushRef="#br0" timeOffset="3460.38">3835 13873 184 0,'0'0'11'0,"0"0"6"15,0 0 10-15,0 0 1 0,0 0-6 0,-3-2-6 16,3 2-4-16,0-1-3 0,0 1-2 0,0-2 1 16,1 2-4-16,3 0 0 0,0-2-3 15,2 2-1-15,0 0 1 0,2-1-1 16,-2 0 1-16,1-1-1 0,2 0 0 16,0 1 1-16,3 0-1 0,-1 1 2 31,2 0 0-31,0 0 1 0,1 0 2 0,3 0 0 0,-2 0-2 0,3 0 0 15,2 2 0-15,-1 0-2 16,2 0 0-16,0 0 0 0,3 0-1 16,-2 0 1-16,2-1 0 15,1 0-1-15,4 0 2 0,-2 0 0 0,2-1-2 16,3 0 3-16,1 0 3 0,3 0 1 16,3-2 1-16,-1 0-1 0,2 1-2 15,1 1 0-15,-2 0-2 0,3 0-1 16,-3 1 0-16,-1 0-1 0,2-1 0 0,-4 1 0 15,0-1 0-15,-1 0-1 0,-1 1 1 16,2-1-1-16,0 0 0 0,1 0 2 16,-1 0-2-16,3 0 0 0,1-1 0 0,1-1 2 15,0-2-2-15,-1 2 0 0,3-2 0 16,-1 2-2-16,0-4 2 0,1 3 0 16,-2 1 0-1,3 0 0-15,-4 2 2 0,3-2-2 16,-4 0 0-16,2 0 0 0,0-2 0 15,-1 2 1-15,2-3 0 0,-3 2-1 16,4 2 0-16,-2 0 0 0,3 1 1 16,3 0-1-16,-4 0 1 0,3 1-1 15,-1 0 1-15,4 2-1 0,-4-1 0 16,2-1-1-16,-2-1 1 0,1 0-1 0,-3 0 2 0,-2 0-2 16,4 0 1-16,-6 0 0 15,3 0 0-15,-1-3 0 0,1 0 0 0,0 0 0 16,3-3 1-16,-1 0-1 0,-1-2 0 15,1 0 0-15,-2 3 1 0,1-5-1 16,-1 2 0-16,1-1 1 0,-2-1-1 16,0 1-2-16,-1-3 2 0,0 2 0 0,-4-2 0 15,0-1 0-15,0 0 1 0,-5 0-1 32,2 0 1-32,-6-3-1 0,-1 3 1 0,-3-1 2 0,-3-3-2 0,-3 2 1 31,-1-3-1-31,-3-1 0 0,2 0 1 0,-6-3-2 0,1 2 0 0,1-2 3 15,-5 0-3-15,2 0 1 16,-3 0-1-16,-1 1 2 0,-1-1-1 16,2 2 0-16,-3-1 6 0,-2-2 4 15,0 3-1-15,-2-5-5 0,-4 3-2 16,2-1 1-16,-2-1-3 0,-2 2-1 16,0 2 1-16,-3-1 0 0,-1 3-1 15,-3-1 0-15,0-1 0 0,-2 2 1 16,0-1-1-16,-1 0 0 0,-1 1 1 0,-2-1-1 0,-3 1 0 15,0 0-1-15,-4 1 2 0,3 1 0 16,-4-1 0-16,-4 2 2 0,-1 0 0 16,-2 0-2-16,-4 0-1 0,2 2 1 15,-6-3-1-15,3-1 1 0,-4 1-1 16,-4 1 0-16,5-1 2 0,-8 2-2 16,1-1-2-1,-3 1 1-15,0 2 1 0,-3-1 0 16,1 1 0-16,-6 2-1 0,3-2 1 0,-4 3 1 15,-1 2-1-15,-2-1 0 0,0 4 0 16,-2 1 0-16,-3-1-1 0,-1 2 1 16,-1 0 1-16,-2 1-1 15,4 0-6-15,-6 1 6 0,2 0 0 0,-4 0 0 16,3 0 3-16,1 0-3 0,0 4 1 0,1 1-1 16,-4 0 1-16,0 2 0 0,2-1 0 15,-5-1-1-15,3 1-3 0,1-3 3 16,-1 3 1-16,1 1-1 0,3 0-1 15,-3 4 1-15,6 1 2 0,0-1-2 0,-1 3 0 16,2-1 1-16,0-1-1 0,-4 2 0 16,6 3-4-1,2-2 4-15,-1 3 0 0,1 2 0 16,-1 1 0-16,0 3-2 0,3-1 2 16,1 5 2-16,2 0-2 0,1 2 0 15,1 2 0-15,2-1 0 0,-1 2 0 16,3 3 0-16,1 1-4 0,2 1 4 15,3 2-1-15,0 1 0 0,4 3 1 16,1-2 0-16,6 3 0 0,5-1 0 0,6 1 0 0,8 2-1 16,3-2-1-16,7 3 2 0,2-1 0 15,7 2 1-15,3 2-1 0,7 0 1 16,7-1-1-16,6 1 0 0,8-3 0 16,10-1 0-16,7-2 0 0,10-3-2 15,11-2-4-15,11-7-34 0,9-4-44 16,-9-13-59-16</inkml:trace>
  <inkml:trace contextRef="#ctx0" brushRef="#br0" timeOffset="4779.33">9105 12857 199 0,'0'0'6'15,"0"0"-3"-15,0 0 10 0,-56-47 10 0,41 38-1 16,0-2-6-1,-2 0-7-15,1 4 14 0,-1 1-9 16,2 0-6-16,0 2 11 0,2 1 0 16,2 2-1-16,4 1 5 0,1 0-6 15,0 0-6-15,1 0-7 0,-3 1-2 16,1 4-1-16,0 2-1 0,-2 1 0 16,1 6 1-16,-1 0 0 0,2 3-1 15,0 4 0-15,2-2 0 0,-1 9 0 0,0-3 0 0,2 5 0 16,0 1 0-16,-1 5 1 0,0 0-1 15,0 3 0-15,-1 4 0 0,0 1 0 16,0 2 0-16,-2 4 0 0,0 2 0 16,-1 2 0-16,1 2 0 0,-1 1 2 15,1 3-2-15,0 0 1 0,3 1 0 16,-2 6-1-16,1-2 0 16,3 3 0-16,0 0 1 0,2 1 1 15,1-1 0-15,0 2-2 0,0-3 0 16,4-1 4-16,0 1-4 15,3 1 1-15,0 0 1 0,0-2-2 0,3 0 1 16,1-1 1-16,0 2-1 0,0-4-1 16,3-2 3-16,-2-4-3 0,1 0-1 15,2-3-1-15,1-3 2 0,0 1 2 0,3-5-2 16,0-3 1-16,1-3 0 0,1-5-1 16,0-3 0-16,2-2 0 0,1-3 2 15,0-3-2-15,2-2 1 0,0-1-1 16,-2-4 1-16,4-2-1 0,-1-1 0 15,0-6 1-15,4 0-1 0,-3-6 1 16,2-2-1-16,1-1 3 0,0-4 1 0,2-5-1 0,-1-3-1 16,1-4 3-16,0-1-3 0,1-3 0 15,-2-2 0-15,2-1 1 0,-2-4-2 16,0 2 0-16,-1-3 0 0,-3-2-1 16,-1-1 1-1,0-2 0-15,-3-3 0 0,3-3 0 0,-7 1 1 16,1-3 2-16,-3-2 2 15,-5-1-1-15,0-1 4 0,-2-1-3 0,-4-2 0 16,1 0-1-16,-6-3-1 16,2 1-2-16,-3-3 1 0,0 3-1 15,0 0-1-15,-1-2-1 0,0 2 1 0,0-5 0 16,0 1-1-16,0 0 0 0,-3-4 1 16,-1 0 0-16,-2-1 0 0,0 0-1 0,0 1 1 15,-2-3 0-15,-1 4-1 0,0-4 1 16,2 4-1-16,-2 1 1 0,1-1-1 15,0 0-1-15,0 2 1 0,-1 1 1 16,1 1-1-16,-1 3 0 0,1-1 0 16,-3 1 0-16,3 1 1 0,-1 3-1 15,-2 0 1-15,1 5-1 0,-1 2 0 16,-2 1 0-16,-1 4 0 0,-1-2-1 0,-1 4 0 0,-2 1 1 31,0 3 0-31,-4 3 0 0,1 3-3 16,-2 4-1-16,0 0 4 0,-3 5 0 0,1 5-2 15,-3 3-2-15,-1 4 2 0,-1 1 2 16,0 6-4-16,-2 4-11 0,0 6 4 16,1 8-9-16,-2 4-15 0,3 4-16 15,1 1-33-15,3-1-20 0</inkml:trace>
  <inkml:trace contextRef="#ctx0" brushRef="#br0" timeOffset="6150.04">18192 13684 240 0,'0'0'42'16,"0"0"-31"-16,-56 28 5 0,42-25 18 15,6 0 2-15,2 0-1 0,2-1-15 16,4 0 3-16,-1-2-1 0,1 0 1 16,0 0-6-16,0 0-3 0,0 0-1 15,0 0-7-15,3-1-6 0,3 0 0 16,0-1 1-1,10-1 5-15,-2 0-4 0,6-3-2 16,0 3 0-16,-1-1-10 0,4-1-30 0,-3 1-16 16,-3-2-19-16,-1 3 4 0,-5-1 1 15,-5 1-30-15</inkml:trace>
  <inkml:trace contextRef="#ctx0" brushRef="#br0" timeOffset="6287.54">18156 13802 287 0,'0'0'15'0,"0"0"-14"0,0 0 17 0,0 0 16 16,0 0-15-16,0 0-15 0,58 45-3 15,-38-45-2-15,6 0-61 0,-3-4-42 16</inkml:trace>
  <inkml:trace contextRef="#ctx0" brushRef="#br0" timeOffset="7737.21">20428 12108 194 0,'0'0'24'0,"0"0"-16"0,0 0 10 16,0 0 5-16,0 0 1 0,0 0-1 16,0 0-1-16,10-44-3 0,-9 42 6 15,-1 0 2-15,0 0 0 0,0 1 2 0,0-3-3 16,0 3-4-16,0 0-2 0,-1-3-8 15,-5 3 0-15,0 0-6 0,-4-1-6 16,-4 2 0-16,-3 0-3 0,-4 4 3 16,-4 2 0-16,1 3 0 0,-3 0 1 15,1 2 1-15,4-2-2 0,2 3 0 0,2-1 0 16,2 2 0-16,2 0 0 0,5 2 0 0,-3 2 0 16,5 2-2-16,0 2 0 15,2 3 2-15,2-1-1 0,-2 5 0 0,5 1 0 16,0 2 1-16,4 6 0 0,2 2 0 15,0 3 0-15,2 4 0 0,2 2 0 16,-2 4 1-16,0 5-1 0,0 4 0 31,-1 4 1-31,-1 3-1 0,-1 4 1 0,-3 2-1 16,-1 7 1-16,0 5-1 0,-1 4-1 0,0 3 1 16,0 1 0-16,-2 5 1 0,-1 0 0 15,-4 3 2-15,2 4-1 0,1 2 4 16,-2 6 2-16,-1 2-3 0,0 2-3 15,-2 0 4-15,2 0 1 0,-1-3 3 16,3-1-2-16,-4-5-1 0,3 0-1 0,2-1 1 16,-4-2-5-16,3-2 3 0,0-6-2 15,-2-3-1-15,5-5 2 0,-2-3-2 16,4 2 1 0,-3-5 0-16,1-1-3 0,1-7 1 0,-2-4-1 0,2-2 3 15,0-2-2-15,0-7 0 0,1-3-1 16,-1-11 2-16,1-4-1 15,0-7-1-15,0-9 1 0,0-5 1 16,2-7-2-16,1-1 1 0,1-6 0 16,0-3 1-16,1 0-1 0,2-3 1 15,0-1 4-15,3 1 2 0,0-2 3 0,3 0-5 16,1-5-2-16,3 2 2 16,2-3-4-16,3 3-1 0,3 1-1 15,-1-2 0-15,3 2 1 0,-2-3-1 0,1 2-7 0,0-1-22 16,0-1-15-16,0-3-18 0,-6-7-45 15,-3-3-139-15</inkml:trace>
  <inkml:trace contextRef="#ctx0" brushRef="#br0" timeOffset="8555.66">20484 12600 208 0,'0'0'31'0,"0"0"-4"0,0 0 6 16,-39-56 11-16,32 48 10 0,0 2-10 16,3 0-12-16,0 1 0 0,3 2 2 15,1 1-5-15,0 2-5 0,0 0-3 16,0 0 1-16,0-2-8 0,0 1-5 15,1 1-4-15,6 0-1 0,1 0-2 16,2 0-2-16,6 1 2 0,0 2-2 0,2 0 0 16,2 1-1-16,1-4 1 0,2 4-1 0,-2-2-10 15,3-2-30-15,3 0-15 32,-3-3-35-32,-3-6-78 0</inkml:trace>
  <inkml:trace contextRef="#ctx0" brushRef="#br0" timeOffset="8788.17">21025 12237 372 0,'0'0'36'16,"0"0"15"-16,0 0-5 0,0 0-15 0,0 0-22 15,0 0-9-15,6 54 0 0,-4-29 5 0,-2 2-4 16,0 2 0-16,-6-1 2 0,0 3 1 15,-4-4-2-15,1 1-1 0,0 0 0 16,-3-6-1-16,4 1 0 0,-1-5-4 16,1-1-31-16,3 0-27 0,1-7-29 15,4-3-19-15,0-5-63 0</inkml:trace>
  <inkml:trace contextRef="#ctx0" brushRef="#br0" timeOffset="8924.82">21197 12472 265 0,'0'0'101'0,"0"0"-31"0,0 0-8 16,0 0-8-16,0 0-27 0,0 0-16 15,14-54-10-15,-12 48-1 0,2 1-8 0,2-5-35 16,1 3-40-16,3-2-43 0,-2 0 2 16</inkml:trace>
  <inkml:trace contextRef="#ctx0" brushRef="#br0" timeOffset="9287.93">21555 12150 231 0,'0'0'109'0,"0"0"-58"16,0 0 21-16,0 0-23 0,0 0-15 16,0 0-17-16,0 0-8 0,-58-14-5 15,49 17 2-15,-1-1 0 0,5 2-2 16,1 0-1-16,3 0 0 0,0 1-1 15,1 2 0-15,0 0-1 0,5-1 0 0,0 3 1 16,4-2-2-16,2 2 2 0,0 0 0 16,4 1 2-16,1 2 1 0,2 1-1 0,2 5 0 15,-2 0-4-15,0 1 1 0,-3 1-1 16,-1-1 1-16,-2 4-1 0,-4-6 2 16,-2-1-2-16,-3 3 0 0,-3-4 0 15,-6 1 0-15,-4 1 1 0,-6-3-1 16,-4 2 1-16,-3-3 0 0,-1-4 0 0,0-3 1 15,0-2-2-15,2-3-2 0,-1-1-6 0,3-5-7 16,3-5-7-16,4-3-23 16,2-3-32-16,2-3-70 0,4-2-66 0</inkml:trace>
  <inkml:trace contextRef="#ctx0" brushRef="#br0" timeOffset="9457.09">21557 12068 355 0,'0'0'51'0,"0"0"24"16,0 0-26-16,0 0-15 0,0 0-13 15,0 0-11-15,65-18-3 16,-43 15-1-16,-1 3-4 0,-1 0-2 0,0 0 2 0,-1 0-2 16,0 0 0-16,-3 4-17 0,0 2-17 15,1 1-25-15,-3 0-56 0,1 1-26 16</inkml:trace>
  <inkml:trace contextRef="#ctx0" brushRef="#br0" timeOffset="9888.75">21957 12216 321 0,'0'0'14'0,"0"0"39"16,0 0-2-16,0 0-12 0,57 45-14 15,-44-33-15-15,3 2-4 16,-3-2-3-16,2 1-1 0,-2-2-1 16,-1-1 0-16,-2-2 1 0,-2-1-2 15,-2-1 0-15,0-1 0 0,-1 0 0 0,-2-3 1 16,-2 0-1-16,1-1 0 0,-2-1-1 16,1 0 1-16,-1 2-5 15,0-2-5-15,0 0 2 0,0 0 4 0,0 0 4 16,0-5 0-16,-2 1 0 0,0-5 1 0,-1-3-2 15,1 0 1-15,-3 1 0 0,2-3 0 16,2 3 0-16,0 1 0 0,1 0 1 16,0 2-1-16,0 2 0 0,0 2 1 15,0 2-1-15,0 2 3 0,0 0-2 16,0 0-1-16,-3 6-2 0,-5 4 0 16,-1 4 0-16,-4 1 3 15,-2 3-1-15,-3 0 1 0,-1-2 1 16,3 2-2-16,0-3 0 15,4-3 0-15,4 0 0 0,-2-4-32 16,6-1-38-16,0-2-26 0,1-4-16 0</inkml:trace>
  <inkml:trace contextRef="#ctx0" brushRef="#br0" timeOffset="10290.45">22365 12202 179 0,'0'0'70'16,"0"0"-13"-16,0 0 0 0,0 0 18 0,0 0-27 16,0 0-19-16,0 0-5 0,0 0-5 15,0-8 0-15,7 7-6 0,3-1-1 16,3 1-2-16,4 0-2 0,-1 1-1 0,1 0-2 15,0 0-4-15,1 0-1 0,0 0 1 32,-2 0-1-32,-1 0-5 0,-2 0-21 0,-2 0-16 15,1-2-38-15,-4-3-68 16,-2 0-11-16</inkml:trace>
  <inkml:trace contextRef="#ctx0" brushRef="#br0" timeOffset="10527.59">22678 11959 338 0,'0'0'25'0,"0"0"29"0,0 0 6 16,0 0-17-16,0 0-21 0,0 0-18 0,0 0 2 16,0 0 3-16,24 60-5 15,-17-33 3-15,-6 4-2 0,1 0-1 0,-2 2 1 16,0 1-4-16,0-4-1 0,-4-1 0 15,-2-2 0-15,0-1 2 16,3-1-2-16,-4-4 0 0,0-1 0 16,4-1-8-16,-2-2-42 15,2-3-26-15,-1-1-55 0,1-6-37 16</inkml:trace>
  <inkml:trace contextRef="#ctx0" brushRef="#br0" timeOffset="11460.72">23464 12026 238 0,'0'0'167'0,"0"0"-139"0,0 0 1 16,0 0 13-16,0 0-1 0,0 0-14 15,13-25-12-15,-12 25-8 0,1 3-5 16,5 7-2-16,-4 4 0 0,3 5 0 16,0 3 1-16,-2 3 1 0,-3-1-1 15,0 1-1-15,-1-2 0 0,0-2 1 16,-1 0-1-16,-1-2 1 0,0-2-1 0,0 0 0 0,-3-3-7 16,4 0-31-16,-1-5-9 0,0 1-26 15,1-3-52-15,-1-6-43 0</inkml:trace>
  <inkml:trace contextRef="#ctx0" brushRef="#br0" timeOffset="11679.37">23320 12202 300 0,'0'0'41'15,"0"0"33"-15,0 0 3 0,0 0-18 16,0 0-21-16,0 0-14 0,0 0-3 15,0 0 0-15,0 0 2 0,23-19-7 16,-5 14-9-16,1-1-6 0,5 3-1 0,-1-2 0 16,3 3 0-16,-3-2-8 0,6-1-22 15,-1-1-21-15,-2 2-29 0,0-3-74 16,-7-3-89-16</inkml:trace>
  <inkml:trace contextRef="#ctx0" brushRef="#br0" timeOffset="25761.78">24149 11803 175 0,'0'0'11'0,"0"0"-4"0,0 0 16 15,0 0 13-15,0 0-6 0,0 0 4 16,0 0-7-16,0 0 8 0,0 0 2 16,-40-41-5-16,38 38 1 0,1 2-2 15,1-4 1-15,0 2-10 0,0 0 2 16,0-1-7-16,0-2-4 0,3 2-1 15,2-3-4-15,0 3-4 0,1 0-3 0,5 1 0 0,0 2-1 16,0-3-1-16,4 4 1 0,0 0 0 16,2 0-1-16,-1 2 1 15,0 5-1-15,-2 0 1 0,2 2-1 0,-6 3 1 16,-4-1-1-16,-1 2-2 0,-4 2-9 16,-1 0-2-16,-4 0 4 0,-3 1 4 15,-4-1 1-15,-6 2 1 16,1-3 1-16,-1 1 2 15,0 0 1-15,-2-5 0 0,1 3 0 0,2-3 3 16,3-2-3-16,-2 1 0 0,5-3 0 16,3-1 1-16,1-1-1 0,2 1 0 0,3-5 0 0,1 0 0 15,0 0-1-15,0 0-1 0,2 1 1 16,2 1-2-16,1 0 3 16,1 0 0-16,2 2 0 0,-1 1 2 15,5 1-2-15,-4 2 0 0,3 0 1 16,3 4-1-16,0 1 0 0,-4-1 0 15,0 4 0-15,-1 0-2 0,-4 0-3 16,-3-1-2-16,-2 2 0 0,0-3 2 16,-1 0 3-16,-8-3-1 0,0 3 3 15,-7-4-1-15,-4 1 1 0,-4-2 1 0,1-3-1 0,-6 2 2 16,2-4-1-16,1-1 1 16,-1-3-1-16,4 0-1 0,2-3 0 0,6-1 0 15,3-1 1-15,4-1 2 0,2-1 1 16,4 4-1-16,1-3-3 0,1 0 0 15,0 0-7-15,6-1-17 0,5-1-24 16,6-4-31 0,4 1-39-16,1-1-13 0</inkml:trace>
  <inkml:trace contextRef="#ctx0" brushRef="#br0" timeOffset="25963.54">24595 12014 245 0,'0'0'161'16,"0"0"-88"-16,0 0-17 0,0 0-13 16,0 0-10-16,0 0-19 0,0 0-6 15,0 0-5-15,3 4-1 0,-3-4-1 16,0 0-1-16,0 0 0 0,0 0 0 16,3 0-5-16,-1 0-25 0,3-2-13 15,1 0-48-15,-1-4-66 16,5 1-102-16</inkml:trace>
  <inkml:trace contextRef="#ctx0" brushRef="#br0" timeOffset="26479.12">24586 11971 81 0,'0'0'161'0,"0"0"-128"0,0 0 6 0,0 0 10 16,0 0 0 0,0 0-8-16,0 0-15 0,0 0-10 15,9-21 0-15,-9 21-8 0,0 0-4 16,1 0-4-16,1 4-3 0,2 2 3 16,2 0 3-16,0 1-2 0,-1 3-1 0,3-2 0 15,-2 1 1-15,-2-1-1 0,4-1 0 0,-4-1 1 16,2 1-1-16,0-4 0 0,-3 0 0 15,-1 0 0-15,0-3 0 16,-2 0 0-16,0 0-2 0,0 0 0 16,0 0 0-16,0 2 2 0,0-2 0 0,0 0 2 15,0 0-1-15,0-2 0 0,-2-2-1 16,0 2 1-16,0-1-1 0,-2-2 0 16,0 4-1-16,-1 1-1 0,4 0-6 15,0 0-14 1,1 0-17-16,0 0-4 0,0 0-25 15,0-2-17-15,2-4-106 0</inkml:trace>
  <inkml:trace contextRef="#ctx0" brushRef="#br0" timeOffset="26948.88">25210 11807 320 0,'0'0'16'16,"0"0"5"-16,0 0 32 0,0 0-6 0,-20-54-16 31,17 45-13-31,-3 0-8 0,1 3-3 16,2 3 0-16,-4-1 3 0,4 4-3 15,-3 0-2-15,-3 0-1 0,-1 6-3 16,-4 7 0-16,-2 4-1 0,-4 3 0 16,1 3 0-16,0 4 0 0,2 3 3 0,1-1-3 0,5-1 1 15,3 4-1-15,5-4 1 0,3 0-1 16,2 0 1-16,7-5-1 16,2 1-1-16,6-3 1 0,1-4-2 0,3 0 2 15,0-6 0-15,-2-4 1 0,-2-5 0 16,-3-2 1-16,0 0 0 0,-4-6 0 15,2-2 1-15,-1-5-1 0,-1-3 1 0,0-3 1 16,-5-3 0-16,1-2-1 0,-4-6 1 16,-2-1-2-16,0-4 0 0,-3-2-2 15,-3 1 1-15,1 5-1 0,-1 6-1 16,-2 10-1-16,1 4-6 0,-2 6-8 16,-1-1-7-16,0 5-18 0,-3 0-67 0,-1 0-94 31</inkml:trace>
  <inkml:trace contextRef="#ctx0" brushRef="#br0" timeOffset="27482.53">24485 11904 183 0,'0'0'24'16,"0"0"15"-16,0 0 1 0,0 0 0 15,0 0 2-15,0 0-10 0,0 0-12 0,-1-6-2 0,5 6-5 16,3 0-4-16,1 6 2 16,4 2-4-16,1 1-3 0,1 5-2 0,-3-2 1 15,4 2-2-15,-2-2 0 0,0 2-1 16,-1-4 1-16,-2 1 0 0,1-3-1 16,-4 1 0-16,2-3-16 0,-3 0-12 15,-3-2-19 1,3-1-13-16,-4 0 5 0,-1-3 2 15,0 0 4-15,-1 0-16 0,0 0-53 0</inkml:trace>
  <inkml:trace contextRef="#ctx0" brushRef="#br0" timeOffset="27628.96">24659 12015 7 0,'0'0'74'0,"0"0"-22"15,0 0-17-15,0 0-10 0,-15-60 2 16,12 49-5-16,0 1 3 0,3 2 5 16,-1 3 1-16,1 3 1 0,0 1 2 0,-2 1 3 15,0 0-11-15,-1 8-21 0,-4 6-1 16,-1 4-2-16,-1 3 0 0,0 1 4 15,-3 2-6-15,5-2 2 0,-3 0-2 16,7-2-5-16,1-1-28 0,1-2-36 16,1-5-20-16,3-3-41 0</inkml:trace>
  <inkml:trace contextRef="#ctx0" brushRef="#br0" timeOffset="28341.43">25685 11901 200 0,'0'0'26'0,"0"0"17"0,0 0 3 15,0 0-6 1,0 0 4-16,0 0-10 0,0 0-11 15,0 0-2-15,-38-5-1 0,38 5-7 16,0-2-3-16,0 2-4 0,5 0-1 16,-1 0 1-16,3 2 5 0,3-2 6 15,3 2-4-15,3-1-3 0,-1-1-2 16,3 0-4-16,0 0-1 0,1 0-2 16,-1 0 1-16,0-1-2 0,-4 0 1 0,0-2 0 0,-6 0-1 15,0 2-1-15,-4-2-8 0,-3 3-6 16,-1-3-6-1,0 2-11-15,0-1 5 0,-1-3 2 16,-2 3-24-16,-2-1-12 0,-1-3 15 0,-1 3 5 16,-1-3 11-16,0-1 7 0,0-1 16 15,4 3 7-15,1-3 0 16,0 0 1-16,2 3 8 0,-1 1 7 16,2 1 2-16,-2 2 5 0,1-1 6 15,1 0 0-15,-1 2 1 0,1 0 6 16,0 0-8-16,0 0-8 0,0 0-2 0,0 0-7 15,0 4-3-15,0 5-3 0,0 6-1 16,0 4 3-16,0 3-3 0,-2 4 1 16,-1 0 1-16,-2 1-4 0,-2-3 1 0,3-1 0 15,-1-1-2-15,0-3-1 0,1-1 1 16,0-2-1-16,3 0 0 0,0-2 0 16,1-1-1-16,0 2-23 0,2-5-30 15,3-2-42-15,2-4-38 16</inkml:trace>
  <inkml:trace contextRef="#ctx0" brushRef="#br0" timeOffset="29155">26344 11745 255 0,'0'0'26'0,"0"0"12"0,0 0 14 0,0 0 8 16,0 0-22-16,0 0-10 0,0 0-3 15,-44-49 3-15,45 40-9 0,5-2-9 16,2 3 0-16,1-2-3 0,2-1-1 15,4 3-1 1,0-2-2-16,2 3 0 0,0 2-1 16,-1-1-1-16,1 3 0 0,-1 1 0 15,0 0-1-15,-1 2 0 0,-4 0 1 0,3 4-1 16,-3 0 0-16,0 3-1 16,-1 5 1-16,-2-2 0 0,0 7-1 15,-1 1 0-15,-1 3 1 0,-3 2 0 16,-3 2 0-16,0 2 0 0,-7 2 1 0,-4 0-1 0,-3 0 0 15,-3-1 0-15,0 0 0 0,-3 1 1 16,-2-7-1-16,2 2 0 0,0-6 0 16,2-3 0-16,4 2 0 0,2-4 0 15,3-2 0-15,3 1 0 0,2-4 0 16,2-2 0-16,2-2 0 0,0-1 0 16,0 0 0-16,2-1 0 0,2-1 1 0,1-1 2 0,2 3 4 31,4-3 1-31,2 0 2 0,2 0-2 15,1 0-3-15,2-3-5 0,1-1 1 0,3-1 1 16,-2 0-2-16,4-2-6 16,0-2-22-16,1 0-15 0,0-3-41 0,-1-1-65 0,-4-3-54 15</inkml:trace>
  <inkml:trace contextRef="#ctx0" brushRef="#br0" timeOffset="29506.44">26782 11807 355 0,'0'0'36'0,"0"0"9"0,0 0 8 0,0 0-27 15,0 0-19-15,0 0-6 16,0 0-1-16,0 0 1 0,22 50 0 0,-13-41-1 16,-1 1 0-16,-1 1 0 0,-2-4 1 15,-1 0-1-15,2 0 0 0,-2-3 2 16,-1-1-2-16,1-2 0 0,-2 1 0 15,0-2 0 1,0 0 0-16,-2 0 0 0,1 0 2 16,0 0 0-16,-1 0 1 0,2-3-1 15,-2-1-1-15,1-3 0 0,-1-1 1 16,0-1-1-16,0 0 0 0,-1 2 0 16,0 4 1-16,0 1-1 0,0 2 4 15,-3 2-5-15,-2 4-9 0,-1 6 7 0,-7 0 2 16,-1 4 0-16,-4 1 1 0,-1-1-1 0,2 1-1 15,2-2-9-15,4-1-26 0,2-3-27 0,3-1-32 16,7-5-23-16</inkml:trace>
  <inkml:trace contextRef="#ctx0" brushRef="#br0" timeOffset="29771.23">27160 11668 387 0,'0'0'47'0,"0"0"-13"0,0 0 7 16,0 0 4-16,0 0-12 0,0 0-22 15,0 0-11-15,0 0 1 0,16 27 2 16,-11-7 3-16,2 8-3 0,-2 1 0 15,0 6-1-15,-1-1-1 0,-1-1 0 16,2 1 1-16,-5-1-2 0,2-5 0 16,-1 1-45-16,-1-4-27 0,0-1-63 0,-3-6-100 15</inkml:trace>
  <inkml:trace contextRef="#ctx0" brushRef="#br0" timeOffset="33126.18">28477 11703 60 0,'0'0'26'0,"0"0"10"16,0 0 0-16,0 0-6 0,0 0-5 15,-38 1 3-15,31-1-3 0,3 0 0 16,-3 0-2-1,2 0-3-15,2 2-3 0,-2-2 4 0,4 1 1 16,1-1-1-16,0 0-3 0,0 1 0 16,0-1-2-16,0 0-7 0,1 0 2 15,4 0-6-15,-2 0 3 0,1 0 3 16,5 1 1-16,-2-1-3 0,4 0 1 16,2 0 0-16,0 0-5 0,1 0-1 15,1 0-4-15,0 0 1 0,-1 0 0 0,1-1 0 16,-1-1-1-16,-2 0-6 0,0 1-29 15,2-1-40-15,-2-2-33 0,-4 0-14 16</inkml:trace>
  <inkml:trace contextRef="#ctx0" brushRef="#br0" timeOffset="33429.19">28911 11508 145 0,'0'0'188'0,"0"0"-155"16,0 0-8-16,0 0 27 0,0 0-15 16,0 0-20-16,0 0-14 0,0 0-3 15,-6 23-2-15,6-3 2 0,-1 3 0 16,-2 4 4-16,3 1-2 0,-1 1 1 15,0 0 2-15,0-1-2 0,-2 0 0 16,2-5-2-16,-2 0 2 0,2-3-1 0,-4 1-1 16,2-1-1-16,1-2 1 0,0-6-1 0,1 1 2 15,-1-3-2-15,1-1-17 0,1-3-22 16,0-1-26-16,3-3-19 0,0-2-12 16,3-2-32-16</inkml:trace>
  <inkml:trace contextRef="#ctx0" brushRef="#br0" timeOffset="33996.76">29226 11762 384 0,'0'0'71'0,"0"0"-37"15,0 0 19-15,0 0-17 0,0 0-18 16,0 0-10-16,0 0-5 0,0 0-1 16,0 0 0-16,0-2-2 0,0 2 0 15,0 0 0-15,1 0-1 0,0 0 0 16,2 0-7-1,1 0-25-15,2 0-4 0,0 0-22 16,3 0-39-16,-3-1-48 0</inkml:trace>
  <inkml:trace contextRef="#ctx0" brushRef="#br0" timeOffset="34460.28">29631 11542 338 0,'0'0'19'0,"0"0"14"16,0 0 27-16,23-55-17 0,-20 44-8 0,0 0-15 15,-1 2-7-15,0 0-3 0,-2 4-5 16,0 0-2 0,0 2 3-16,-2 1-3 0,-2 2 3 15,0-2-4-15,-4 2-1 0,0 0-1 16,-4 1 1-16,2 5-1 0,-2 0 2 15,-2 2-2-15,0 0 1 0,6 0-1 16,-2 1 1-16,5-1-1 0,-2 0 0 16,4 1 0-16,2-3 0 0,1 2-1 15,0-2 0-15,2 1 0 0,2-1 0 0,4 0 1 16,-1 0 0-16,3-1 0 0,3 2 2 0,-1 1 0 16,3 0-2-16,1 3 0 0,1 1 1 15,0 2 0-15,1 0-1 0,-5 2 0 16,-1 1 2-16,-4-3-2 0,-3-1 0 15,-4 2-2-15,-1-3 1 0,-4 1 1 16,-6-1 0-16,-1-2 0 0,-3 0 1 0,-5-2 1 16,0-2 0-16,-2-1-2 0,0-3 0 15,-1-2 0-15,4 0-5 0,4-3-4 16,4-4-8-16,0-1-6 0,6-3-6 16,3-4-23-16,1-1-29 0,0-4-11 15,2 1-21-15</inkml:trace>
  <inkml:trace contextRef="#ctx0" brushRef="#br0" timeOffset="34682.11">29681 11334 269 0,'0'0'33'16,"0"0"21"-16,0 0 19 0,0 0-12 15,0 0-23-15,0 0-7 0,0 0-10 0,0 0-7 16,11-19-4-16,4 18-2 0,4-1-3 15,7-1 2-15,-1 1 1 0,3 1-2 0,-1 1-2 16,-4-2-2-16,1 1-1 0,-2-1 0 16,-3 1-1-16,-3 1 1 0,-4-2-1 15,0 1-1-15,-2 1-24 0,-2 0-14 16,1 3-33 0,-7 1-41-16,1-1-35 0</inkml:trace>
  <inkml:trace contextRef="#ctx0" brushRef="#br0" timeOffset="35383.63">30123 11497 288 0,'0'0'21'0,"0"0"14"0,0 0 19 15,0 0-11-15,0 0-22 0,0 0-12 16,0 0-3-16,0 0-3 0,11 8 5 16,-7-4-5-16,4 2 1 0,-1 0-1 15,-1 1 1-15,4 2-2 0,-5-2-1 16,3 3 1 0,-2-2-2-16,1-2 2 0,0 2-1 0,-3-3-1 15,2 1 0-15,-3-2 1 0,0-1-1 16,-2 0 0-16,1-2 0 0,0 1 0 15,-2-2 0-15,1 0 0 0,-1 0-1 0,0 0 1 0,1-2 1 16,0-2 1-16,2 2-2 0,-1-3 2 16,-1-1-1-16,0-1 0 0,-1 0 0 15,0-1-1-15,0 2 4 16,0 0-4-16,0 5 1 0,0 1 4 0,-1 0-2 16,-2 0-3-16,-6 4-2 15,3 5 2-15,-6 0 1 0,-4 4-1 0,0 3 0 16,0-4 0-16,2 1 0 0,0-2 0 15,5-1 0-15,-1 0-4 0,4-4-17 16,4 3-22-16,1-6-21 0,1 1-11 0,0-3-2 31,2-1-13-31</inkml:trace>
  <inkml:trace contextRef="#ctx0" brushRef="#br0" timeOffset="36446.9">30325 11393 167 0,'0'0'45'0,"0"0"-4"0,0 0 7 0,0 0-4 31,0 0-2-31,-2-6-14 0,2 6-4 16,0 0-5-16,2-2-2 0,2 1-4 0,1-1 3 16,0 2-1-16,5-1-1 0,2 1-5 15,-2 0-5-15,4-2-3 16,1 2 0-16,0-1 1 0,0 1-2 0,4-2-12 16,-2 0-21-16,0 0-40 0,0 0-29 0,1 0-12 0</inkml:trace>
  <inkml:trace contextRef="#ctx0" brushRef="#br0" timeOffset="36647.46">30673 11262 275 0,'0'0'31'16,"0"0"13"-16,0 0 22 0,0 0-11 15,0 0-16-15,0 0-17 0,0 0-12 0,0 0-10 16,0 0 1-16,14 34-1 0,-11-10 0 15,0 3 1-15,-3 2-1 0,0 2 0 16,-1-1 2-16,-6 1-1 0,5-2-1 16,-2 0-19-16,0-4-44 0,0-5-20 15,1-4-50-15</inkml:trace>
  <inkml:trace contextRef="#ctx0" brushRef="#br0" timeOffset="37184.9">31317 11344 254 0,'0'0'30'16,"0"0"16"-16,0 0 8 0,0 0 1 0,0 0-21 16,0 0-7-16,0 0-5 15,0 0-4-15,9-37-5 0,-9 39-7 0,1 8-6 16,1 3-5-16,-1 8 5 0,1 7 0 0,-1 0 0 15,-1 2 1-15,0-1 1 0,0-2 0 16,-1 0-2-16,-1-3 2 0,-1-2-2 16,0-3 0-16,0 0 0 0,0-6 0 31,0-1-23-31,2 0-11 0,0-4-24 0,0-1-23 16,0-3-2-16,0-4-22 0</inkml:trace>
  <inkml:trace contextRef="#ctx0" brushRef="#br0" timeOffset="37400.37">31206 11532 232 0,'0'0'27'0,"0"0"17"0,0 0 11 0,0 0 10 16,0 0-13-16,0 0-17 0,0 0-5 16,0 0 1-16,0 0-5 0,-40-27-3 0,46 25-3 15,1 0-4-15,6-3-2 0,3 4-8 16,2-1-1-16,2 2-5 0,0 0 0 15,2 0 1-15,0 0-1 16,-2-1-9-16,1-1-28 16,4 1-9-16,-5-2-26 15,-2-5-68-15,-5 0-88 0</inkml:trace>
  <inkml:trace contextRef="#ctx0" brushRef="#br0" timeOffset="39050.34">28406 12784 285 0,'0'0'14'0,"0"0"21"0,0 0 13 15,0 0-1-15,0 0-11 0,-11-16-12 0,12 12-3 16,3-2-6-16,4 0-3 0,3 0-5 16,2-1-3-16,4 1 1 0,-1 0-2 0,3 2-2 15,2 3 0-15,-3 0-1 0,0 1 1 16,1 0 1-16,-1 4-2 16,0 2 0-16,-2 2 0 0,0 0-2 0,-7 1 1 15,0 0 0-15,-4 2 1 0,-2 2-2 16,-3 1 2-16,0-1-1 0,-7 2-1 15,-3-1-2-15,-2-1 2 0,-3-3 2 16,-2 0 0-16,-2 1 0 0,0-4 0 16,2 0 2-16,-1-2 0 0,3 1-2 15,3-2 0-15,1-1 0 0,7-2 0 0,1 1 1 0,2-2 0 32,1 0 1-32,0 0 5 0,1 0 0 15,1-2-5-15,0 2-2 0,1 0 0 16,4 0 1-16,2 0 2 0,5 0-1 15,-2 0-1-15,3 0-1 0,1 5 1 16,1 1-1-16,3 1 1 0,-2 0-2 16,-1 4 1-16,-2-1-1 0,-4 4 1 0,-1-2 0 15,-4 0-2-15,-4-2-2 0,-2-3 4 0,0 3 0 16,-3-3 0-16,-4 0-3 16,-5 0 3-16,-1 0 1 0,-5-2 2 0,-2 4-1 15,-5-6-2-15,-2 0 1 0,-2-1 0 16,-1-2-1-16,4 0 0 0,-2-3 0 15,8-2 1-15,-2 1-1 0,6-2 0 0,5 2 1 16,2 1-1-16,4-1 0 0,2 2-8 16,3-3-10-16,0 2-6 0,5-4-24 15,6-1-34-15,4-3-15 0,5-2-3 16</inkml:trace>
  <inkml:trace contextRef="#ctx0" brushRef="#br0" timeOffset="39473.27">28993 12783 331 0,'0'0'18'0,"0"0"16"15,0 0 12-15,0 0 6 0,0 0-23 16,0 0-14-16,0 0-2 16,0 0-6-16,23-19-4 0,-14 27-3 15,-1 2 0-15,3 3 0 0,1 1 0 16,-2 1 2-16,2 1 0 0,2-3-1 15,-5 0-1-15,0 2 0 0,1-5 1 0,-2 2 0 16,-1-3-1-16,-1-2 0 0,-3-1-1 16,-1-1-2-16,0-4-7 15,-1-1 4-15,1 0 1 0,-1 0 3 0,2 0 0 0,0-4 2 16,-1-1 2-16,0-3-2 0,1 0 0 16,-1-3 1-16,2-1-1 0,-2-2 1 15,-1 1-1-15,0-2 0 0,-1 1 0 16,0 3 1-16,0 3-1 0,0 2 0 15,-1 4 1-15,-5 2-1 0,3 0-3 0,-3 3-3 16,-5 5-1 0,-2 3 7-16,-5 4 1 0,1 3 0 15,-6-1 1-15,5 2-2 16,-4 1 0-16,1-1 2 0,3-3-2 0,1 0 0 16,5-4-6-16,2 1-18 0,2-4-12 15,3-3-16-15,2 0 0 0,3-5-7 16,0-1-8-16,2-1-72 0</inkml:trace>
  <inkml:trace contextRef="#ctx0" brushRef="#br0" timeOffset="39705.14">29460 12751 295 0,'0'0'70'0,"0"0"-27"0,0 0 11 16,0 0-5-16,0 0-13 0,0 0-12 15,0 0-13-15,0 0-3 0,1-10 0 16,7 10 2-16,-2 0-9 0,5 0-1 16,-1 0 0-16,1 0 0 0,4-1-22 0,0-3-29 15,3 2-16-15,0-1-37 0,1-6-10 0</inkml:trace>
  <inkml:trace contextRef="#ctx0" brushRef="#br0" timeOffset="40169.36">29690 12596 340 0,'0'0'26'16,"0"0"16"-16,0 0 8 0,0 0-15 15,0 0-15-15,0 0-11 0,0 0-5 16,0 0-1-16,60-52 0 0,-38 47 0 16,-4-1 1-16,4 3 0 0,1 1-1 0,-4 0 1 15,-1 2-2-15,-3 4-1 0,1 2-1 16,-5 4 0-16,-2 2 0 0,2 0 0 0,-5 2-1 16,1 2 1-16,-1 0 0 0,-5 2 0 15,0 4-2-15,-1-1 0 0,-1 4 2 16,-5-2 0-16,-4-1 2 0,0 2 0 15,-1-1-1-15,-2-1 0 0,-1-3-1 0,0-2 1 16,3 0 1-16,-3-2 0 0,1 0 1 16,3-3 4-16,1-1 0 0,2 1-2 31,1-5 1-31,4 1-1 0,0-2 0 0,0-2-1 0,2 1-1 16,-1-3 2-16,1 1-2 0,0 0 1 0,4-1-1 15,-1 2 3-15,2-2 1 16,4 0 1-16,0 0-1 15,2-2 2-15,5 2 0 0,1-2-5 0,4 0-2 16,0 0-1-16,1 0 0 0,-1 0-1 16,-2-2 0-16,2 1-1 0,-2-1-30 15,1-1-18-15,0-3-23 0,0-1-69 16,-1 1-42-16</inkml:trace>
  <inkml:trace contextRef="#ctx0" brushRef="#br0" timeOffset="40549.4">30859 12612 375 0,'0'0'35'16,"0"0"-14"-16,0 0 30 0,0 0-4 0,0 0-12 0,0 0-11 15,0 0-8-15,0 0-1 0,-12-32-1 16,12 32-5-16,0 0-5 0,0 2-4 16,0 5-2-16,0 6 0 0,2 6 2 15,-2 1 1-15,0 5-1 0,0 0 2 16,0 0-1-16,0 0-1 0,0-4 0 0,0 0 1 15,0-1-1-15,2-2 0 0,1 1 0 16,1-4 1 0,-1-4-1-16,-1 1-2 0,1-1-32 0,0-3 2 0,-1-2-7 15,3-1-10-15,-3-4-30 0,-1-1-31 16,-1 0-3-16</inkml:trace>
  <inkml:trace contextRef="#ctx0" brushRef="#br0" timeOffset="40756.08">30661 12762 306 0,'0'0'37'0,"0"0"16"16,0 0 4-16,0 0-15 0,0 0-23 16,0 0-5-16,0 0 6 0,0 0 7 0,0 0-2 0,35-4-6 15,-16 2-5-15,4-3-8 0,4 0-2 16,3 2-4-16,-4-1 0 0,2 0-10 15,4 2-26-15,-6-3-55 0,0 0-48 16,-1-2-32-16</inkml:trace>
  <inkml:trace contextRef="#ctx0" brushRef="#br0" timeOffset="41293.21">31647 12652 233 0,'0'0'79'0,"0"0"-60"0,0 0 17 0,0 0 19 0,0 0-7 16,0 0-16-16,-38-52-5 0,41 43 2 16,5 1-12-16,1 0-6 0,2-1-5 31,4 2-4-31,1-1 0 0,3-2 1 0,2 5-1 0,-1 0-1 0,4 1-1 16,-3 1 1-16,-3 1 0 0,5 2-1 0,-4 4 2 31,-2 3-1-31,-1 3-1 0,-4 4-1 15,-1-1-1-15,-4 3 2 0,-4 1-1 0,-2-1 0 16,-1 2 1-16,-3 1 0 0,-7-2 0 16,-2 4 1-16,0-4-1 0,-5 1 0 15,1 1-1-15,-5-2 1 0,3 0 2 16,2-4-2-16,3-1 0 0,4-3 0 16,3-3 2-16,2 0-2 0,2-3 0 0,1-1 0 15,1 2 0-15,0-2 0 0,0-1 0 16,2 0 0-16,1-1 1 0,5 2 0 15,-1-2 4-15,8 0 2 0,1 0 2 16,8 0-2-16,2-2-4 0,2 0-3 0,3 2 0 16,-2-4-1-16,3 0-31 0,-1 0-29 15,0-3-45 1,-2-2-51-16</inkml:trace>
  <inkml:trace contextRef="#ctx0" brushRef="#br0" timeOffset="41726.66">32352 12549 207 0,'0'0'126'0,"0"0"-89"15,0 0 9 1,0 0-7-16,0 0-21 0,0 0-13 16,0 0 1-16,0 0 5 0,39 41 7 15,-25-24-7-15,-1-1-3 0,1 1-5 16,-2 1 0-16,0-4 0 0,-1 0-3 16,0-2 1-16,-4-1 0 0,-2-4-1 0,-1 2-6 15,-2-5-12-15,0 0 2 0,-1-2 4 16,0-1 7-16,0-1 0 0,1 0 3 0,-1 0 0 15,1-2 1-15,0-4 1 0,0 3 0 16,-1-6 1-16,-1 2 0 0,0 0-1 16,0-4 1-16,0 3 0 0,-3 0-1 15,1 4 3-15,0 2 5 0,0 1 2 16,-1 1-1-16,-2 0-7 0,-4 4-1 0,-4 3 0 16,-2 1 0-16,-2 5-1 0,1-3 0 0,-1 1 0 15,1-1 1-15,3 0-1 0,3-3-4 16,5 1-36-16,0-4-28 0,5-2-39 15,0 0-49-15</inkml:trace>
  <inkml:trace contextRef="#ctx0" brushRef="#br0" timeOffset="42178.85">33049 12500 326 0,'0'0'8'15,"0"0"4"-15,0 0 12 0,0 0 13 16,0 0-7-16,0 0-12 0,0 0-5 0,0 0 0 16,-18-38 4-16,13 38-2 15,-3 2-6-15,-3 6-5 0,-4 4 0 16,-3 6-1-16,-2 2 2 0,-1 1 0 0,1 6-2 15,1 0 2 1,4-2 0-16,1 3-2 0,6-4 0 16,4 2-1-16,4-1 1 0,1-2-2 15,8 0-1-15,2-3 1 0,6 0 0 16,4-3-1-16,-2-4 2 0,4 2 2 16,2-6-4-16,0-2 5 0,-1-4-3 15,1-2-2-15,0-1 5 0,-4-4-3 16,-1-2 0-16,-2-3 0 0,1-4 1 0,-6-3 1 15,-3-2 2-15,-1-1-3 0,-6-3 0 0,-3-2-2 16,-2-2 1-16,-9 3-2 0,0 1 0 16,-7 6 0-16,0 4-1 0,-2 2-2 15,-2 5-15-15,2 3-28 0,-2 0-24 16,3-4-67-16,6 0-99 0</inkml:trace>
  <inkml:trace contextRef="#ctx0" brushRef="#br0" timeOffset="43342.54">33284 11296 145 0,'0'0'223'0,"0"0"-209"15,0 0 4-15,-14-59 11 0,14 48 1 16,2 3-5-16,3-4-11 0,3 2-7 16,0 1-2-16,5-2-4 0,3 4-1 15,3 0 1-15,1 0-1 0,3 3 0 16,5 0-1-16,-1 4 1 0,2 0-1 16,1 0 1-16,-2 8 0 0,4-1 0 0,-2 4 0 15,0 2-1-15,1-1 1 0,-2 6 0 0,-1-2 0 16,-2 3 0-16,-1 2 0 0,0 0 1 15,-5 1-1-15,-2 2-3 32,-1 5 3-32,-6 0-1 0,-1 4 1 0,-1 5-1 15,-6-3 0-15,-1 2 1 0,-2 6 0 0,0-1 1 16,0 8-1-16,-2-2 0 0,-1 3 1 16,-4 1 2-16,2 0-3 0,-3 5 0 15,0 1 1-15,-2 2 0 0,0 2-1 0,0 1 0 16,-1 5-1-16,1 2 1 15,-1-3 0-15,-2 1 1 0,3 3-1 0,-3 4 1 16,-1 3-1-16,4 3 0 0,-2-4 2 16,1 1 0-16,3 1 2 0,-2 2 1 0,3 0 1 15,-1 0-4-15,0-5 5 0,2 4-3 16,-1 2-1-16,2-1 1 0,-2 3 0 16,3-1-2-16,2 0-1 0,0 0 2 15,2 2-2-15,0 0 0 0,-1 0-1 16,0-6 0-16,1 1 0 0,0 4 0 15,-2-3 2 1,-4 2 0-16,1-4-2 0,-3-4 2 0,-1-4-1 16,-2 0 0-16,-1-2 1 0,-2 2-1 15,-1-3-1-15,-1-4 0 0,1-4 1 16,-1-1 0-16,2-2 0 16,1 4 0-16,-3-1 0 0,2-4 1 0,-3-3 4 15,0-5-5-15,3-5 2 0,0-3 2 16,2-2-2-16,-1-1 0 0,1-2 3 0,1-2-2 0,-3-5 0 15,1-1 1-15,3-4-2 16,-1-2 0-16,2-3-3 0,1-1 2 0,0-3 0 16,1-2-1-16,0-1-1 0,3-2 0 15,0 1 1-15,3-4 0 0,-1-1-1 0,1-3 0 32,0 0 1-32,1 0 0 0,-1-2-1 0,1 0 0 0,0 0 0 0,0 0 1 15,0 0 0-15,0 0 1 0,0 0 0 16,0 0 1-16,0 0-2 0,0 0 2 15,0 0 0-15,0 2 1 0,0-2-3 32,-1 0 2-32,1 0-3 0,-2 0 0 15,0 0 1-15,-4 0-1 0,-5-2 2 16,-5 0 0-16,-6 0-2 0,-9-3-1 0,-4-1 0 0,-10 0 1 16,-7-1 0-16,-6-2-2 15,-5 3 1-15,-4-1-18 0,1 2-23 0,2 2-20 16,1-3-34-16,9 2-59 0,11-3-128 15</inkml:trace>
  <inkml:trace contextRef="#ctx0" brushRef="#br0" timeOffset="43459.68">32384 15961 503 0,'0'0'6'16,"0"0"5"-16,0 0-2 0,0 0-7 0,0 0-2 15,0 0-13-15,0 0-126 0,-26 47-155 16</inkml:trace>
  <inkml:trace contextRef="#ctx0" brushRef="#br0" timeOffset="46706.3">20769 15337 123 0,'0'0'64'15,"0"0"-33"-15,0 0 5 0,0 0 4 16,0 0-1-16,0 0-7 0,0 0-5 0,0-38 3 16,0 34 0-16,0 0-2 0,0 0-3 15,0 2-6-15,0 0-3 0,0 0-3 16,0 2-2-16,0 0-3 0,0 0 0 16,0 0-1-16,0 0-3 0,0 2-4 15,0 5-2-15,0 7 0 0,0 5 2 16,1 3 0-16,-1 4 2 15,0 1-1-15,0 2 1 16,0-1 0-16,-2-3-2 0,0 0 1 16,-1-1-1-16,1-1 1 0,-1-4 0 0,2-2 0 15,-2 0-1-15,2-4 1 0,0-1-1 16,0-2 0-16,1-2 0 0,0-1-14 16,0-2-13-16,3-3-5 0,2-2-14 15,2 0-17-15,4-1-13 0,2-8 3 0,0-2-28 0</inkml:trace>
  <inkml:trace contextRef="#ctx0" brushRef="#br0" timeOffset="47073.19">21047 15441 189 0,'0'0'89'0,"0"0"-39"0,0 0 3 16,0 0 0-16,0 0-22 0,0 0-26 15,0 0-4-15,0 0-1 0,13 20 2 16,-5-8 0-16,-2-1-2 0,2 1 1 15,-1-1 0-15,-2-3-1 0,2 1 1 16,-2-2-1-16,-2-1 1 0,3 0-1 16,-3-3 0-1,-1 0 1-15,-1 0 0 0,0-3-1 16,-1 0 0-16,1 0 1 0,1 0 1 0,-1-2 1 16,2-2-3-16,-2-1 3 0,-1 0-2 15,1-1 6-15,-1-1 2 0,0-3 0 16,0 1 1-16,-1-2 0 0,-1 2-1 15,-1 2-3-15,2 3-1 0,-1 1-2 16,1 3 0-16,0 0-1 0,-4 4-2 0,-2 6-6 16,-4 4 6-16,-2 4 0 0,-2 2 0 0,-2 0 0 31,0-3 0-31,3-2-10 0,1 1-12 16,3-6-3-16,4-2-21 0,1-1-20 0,5-5 0 15,0 0-22-15,4-2-5 16</inkml:trace>
  <inkml:trace contextRef="#ctx0" brushRef="#br0" timeOffset="47368.16">21495 15349 242 0,'0'0'29'0,"0"0"19"0,0 0 5 0,0 0 6 16,0 0-17-16,0 0-20 15,0 0-11-15,0 0 1 0,-11 2-2 0,13-1 2 16,2 1 4 0,4-2 2-16,0 4-3 0,3-2-7 15,1-1-4-15,-1 0-2 0,3-1-1 0,-2 0 1 16,-1 0-2-16,1 0-2 15,-2 0-22-15,2 0-31 0,-1-2-18 0,1-1-64 16,-1-2-11-16</inkml:trace>
  <inkml:trace contextRef="#ctx0" brushRef="#br0" timeOffset="47637.2">21937 15152 316 0,'0'0'29'0,"0"0"20"0,0 0 23 16,0 0-19-16,0 0-17 15,0 0-9-15,0 0-6 0,0 0-6 0,0 0-8 16,11-19-5-16,-11 33-2 16,0 4 0-16,0 8 1 0,0 2 0 0,0 2 1 15,1 4-2-15,-1-5 2 0,0 4-2 16,0-4 1-1,-2-1-1-15,-1 0 0 0,-2-2-7 16,1-2-22-16,2 1-8 0,-3-3-20 16,2-6-53-16,-1-5-69 0</inkml:trace>
  <inkml:trace contextRef="#ctx0" brushRef="#br0" timeOffset="49056.45">22372 15159 157 0,'0'0'22'0,"0"0"4"16,0 0 7-16,0 0 3 0,8-19 11 15,-7 15-5-15,0 2 1 0,0-1 3 0,0 1-9 0,0 2-2 16,-1 0-8-16,0 0-8 0,0 0-3 16,0 0-8-16,1 0-2 0,2 5-4 15,3 7-2-15,0 4 1 0,3 7 0 16,-4 3 2-16,-1 1-2 0,1 3 1 15,-2-1-2-15,-2 1 1 0,-1-3 0 16,0-1 0-16,0-1-1 16,-4-4 0-16,1-3-12 15,1-1-4-15,-1-4-11 0,2 0-13 16,-2-4-10-16,2-1-27 0,-3-4 1 0,1-3-26 16</inkml:trace>
  <inkml:trace contextRef="#ctx0" brushRef="#br0" timeOffset="49327.84">22290 15341 239 0,'0'0'15'0,"0"0"15"16,0 0 9-16,0 0 1 0,-53-1-5 0,49 1-4 15,2 0-7-15,2 0-1 0,0 0-6 0,0 0-1 16,0 0-3-16,0 1-3 0,2-1 3 15,5 2-3-15,2-2 3 0,4 0 0 16,-1 0-2-16,4 0-6 0,1 0-3 16,5 0-2-16,-3 0 1 0,1-2-1 15,5 2 0-15,-2-2-9 0,5 0-20 0,-2-2-21 32,2 0-14-32,0-2-42 0,-7 1-11 15</inkml:trace>
  <inkml:trace contextRef="#ctx0" brushRef="#br0" timeOffset="50262.68">23117 15285 126 0,'0'0'45'0,"0"0"-21"15,0 0 9-15,0 0-2 0,0 0-4 16,0 0-5-16,-27 8 0 0,25-8-2 15,0 0 5-15,1 0 3 0,1 2-8 0,0-2 3 16,0 0-6-16,0 0 0 0,0 0 0 16,0 0-1-16,0 0-1 0,0 0-3 15,0 0-1-15,3 0-4 0,2 1-1 0,1 1 3 16,4-2 1-16,3 1-1 16,-1 1-5-16,3-1-1 0,1-1 0 15,0 2-1 1,-1-2 0-16,1 0-2 0,-2 1 0 0,1 2 0 15,0 0 0-15,-3-2-5 0,-1 1-20 16,1 0-23-16,4-2-11 0,-3 0-54 16,4-4-6-16</inkml:trace>
  <inkml:trace contextRef="#ctx0" brushRef="#br0" timeOffset="50527.76">23628 15132 275 0,'0'0'34'15,"0"0"7"-15,0 0 17 0,0 0 3 0,0 0-24 0,0 0-14 16,0 0-12-16,0 0-9 0,0 0-2 16,-5 15-1-16,5 3 1 0,0 4 1 15,0 3 1-15,0 3 1 0,-1-2 1 16,0 3 0-16,-3-3-2 0,1-2-1 15,-1-1 0-15,-1-1 1 0,5-1-2 16,-5-3 2-16,2-2-2 16,0-2 0-16,2 0-26 0,1-3-22 15,0-5-65-15,3-3-21 0</inkml:trace>
  <inkml:trace contextRef="#ctx0" brushRef="#br0" timeOffset="50974.94">24047 15236 357 0,'0'0'53'0,"0"0"-7"0,0 0 0 0,0 0-4 15,0 0-25-15,0 0-15 0,0 0-2 16,0 0 0-16,0 0 0 16,35 37 1-16,-30-27 0 0,3-3-1 0,-2 1 0 15,-4-2 3-15,1-2-3 0,-1 0 0 16,-1 0-1-16,0-2 2 0,1-2-1 16,-2 0 1-16,1 0-1 0,-1 0 0 0,0 0 3 15,0 0-2-15,1 0 2 0,0-3 0 16,-1-3-1-16,1 1-1 0,0-3 0 15,0-2 1-15,-1-1 0 0,0 1 0 16,0 0 0-16,0 3 1 0,0 3 0 16,0 3 0-16,-1 1 1 0,-1 0-1 15,-1 0-3-15,-4 7-5 0,0 4 5 0,-6 3-1 16,-1 2 1-16,-1 2 1 0,1 0-1 16,1 0 0-16,2-2 0 0,0-3-1 0,4-1-3 15,1-2-21-15,3-2-18 16,3-3-19-16,1-3-40 0,5-2-26 0</inkml:trace>
  <inkml:trace contextRef="#ctx0" brushRef="#br0" timeOffset="52230.44">25341 15259 271 0,'0'0'22'16,"0"0"18"-16,0 0 9 0,0 0-2 15,0 0-19-15,0 0-7 0,0 0 2 0,0 0 2 16,-19-4 5-16,20 3-10 0,2 1-2 16,5-2-11-16,4-2 2 0,4 2-2 15,1-1-2-15,3 1-2 0,0-1-1 16,1 2 0-16,-3 0 0 0,-1 0-2 16,-1-1 0-16,-4 2 0 0,-3 0-6 15,2-4-9 1,-5 4-12-16,2-4-19 0,-3 3-18 0,-2 0-51 15,-1-4 8-15,-1 2-39 16</inkml:trace>
  <inkml:trace contextRef="#ctx0" brushRef="#br0" timeOffset="52430.96">25493 15136 101 0,'0'0'121'0,"0"0"-89"0,0 0 12 15,0 0 10-15,0 0-8 0,0 0-12 16,0 0-17-16,0 0-8 15,0 0-4-15,-4 21 7 0,4-1 1 16,-3 1-1-16,0 2-7 0,-1-1 2 16,1 0-6-16,0-1 1 0,-1-3-2 15,-1 1 1-15,1-5 1 0,2 1-2 16,0-3-2-16,1 1-23 0,1-4-42 16,0-2-29-16,2-4-46 0</inkml:trace>
  <inkml:trace contextRef="#ctx0" brushRef="#br0" timeOffset="53949.54">25986 15129 225 0,'0'0'28'0,"0"0"17"0,0 0 7 0,0 0-6 16,0 0 0-16,-1-52-25 0,0 45-11 15,-1 3-1-15,0 1-1 16,-3 1-1-16,2 0-1 0,-2 1-3 0,-2 1-2 0,-1 0 2 15,-3 7-3-15,1 7 1 0,-2-2 1 16,-3 12 0-16,1 1-1 0,-1 0 0 16,0 6 1-16,2-2 1 0,3 0-3 15,2-2 1-15,4-3-1 0,3 0 2 16,1-5-2-16,3-1 1 0,4-2 1 16,-1-5-2-16,4-2 0 0,-1-2 0 0,0-3 1 0,-1-2 0 15,3-2 1-15,-4 0 2 16,3-7 2-16,0-2 0 0,1-1-1 0,0-3 0 15,-3-2 4-15,1-5-3 16,-2 1 0-16,-1-2-2 0,-3-3 1 0,-3-1-2 16,0 0 0-16,0 0-2 0,-2 0 0 15,-2 3-1 1,-2 4 0-16,1 5-2 0,1 4-9 16,-1 5-1-16,4 0-4 0,-1 4-8 15,2 0-18-15,0 0-63 0,1 0-13 0</inkml:trace>
  <inkml:trace contextRef="#ctx0" brushRef="#br0" timeOffset="54119.01">26280 15225 338 0,'0'0'43'0,"0"0"8"0,0 0 15 15,0 0-31-15,0 0-22 0,0 0-11 16,0 0 0-16,0 0-2 0,1 13-7 0,1-13-25 15,6 0-20 1,3 0-19-16,4-1-5 16,2-3-25-16</inkml:trace>
  <inkml:trace contextRef="#ctx0" brushRef="#br0" timeOffset="56376.77">27907 14862 174 0,'0'0'12'0,"0"0"11"0,0 0 15 0,-3-15-3 15,3 11 4-15,0 1-4 0,-1 1 0 16,1-1-1-16,0-1-1 0,0 2-13 16,-2 0-6-16,1 2-2 0,1 0-3 15,0-2 0-15,0 2 0 0,0 0-2 0,0-1-2 16,0 1 2-16,0-2-2 0,0 2-1 0,0 0-1 16,0 0-1-16,0 0-1 15,0 0-1-15,0 2-1 0,0 3-1 0,3-1 1 31,-2 4 1-31,2-2 1 0,0 2 0 0,1 3 0 16,-1 3 0-16,2 6-1 0,0 3 2 0,1 8-1 0,-2 1-1 16,0 3 1-16,0-1-1 0,-1 0 2 15,-1-4-2-15,-2-3 0 0,0-2 1 16,0-5 0-16,0-2-1 0,-2-2 0 16,-1-5 1-1,2-3 0-15,-1-2-1 0,0-2 0 0,2 0 0 16,-1-4 0-16,1 1 0 0,0-1-13 15,0 0-16-15,1-1-1 0,1-5-16 0,4 0-17 16,-1-4-30-16,3 1-10 0</inkml:trace>
  <inkml:trace contextRef="#ctx0" brushRef="#br0" timeOffset="67811.52">24446 15072 129 0,'0'0'72'0,"0"0"-62"16,0 0 12-16,0 0 7 0,0 0 3 16,0 0-3-1,0 0-3-15,0 0-1 0,0 0-3 16,-14-45-8-16,14 44-1 0,0-3 1 15,1 4-1-15,-1-1-1 0,0 1-1 16,0 0 5-16,0 0 1 0,0 0-5 16,0 1-4-16,0 4-4 0,-1 4-4 15,-2 2 2-15,1 7 1 0,-4 3 2 16,4 2 0-16,0 5 0 0,0-3-2 0,1 4 0 0,-1-1-1 16,2-1 1-16,1-2-2 0,3-5 2 15,3 3-1-15,3-5-1 0,4-3 0 16,-3-1 0-16,3-4 0 0,2-1 0 15,0-2 1-15,4-3-2 0,-2 0 1 16,-3-4 0-16,3 0 4 0,-6-4 0 0,4-2 0 16,-4-2 1-16,2-3 1 0,-3-1 2 15,-3-3-1-15,3-2-1 0,-5-4 0 16,-1-1-1-16,0-3 1 0,-2-5 0 16,-2-1-1-16,-1-3 0 0,0 2-3 0,0-2-1 15,0-1 0-15,-2 6 0 0,-2 2-2 31,-2 4 0-31,2 6 2 0,-2 4-2 0,-3 5 1 16,2 4-1-16,-2 2-1 0,-3 2-1 16,0 0 0-16,-3 5 0 0,-3 2 1 15,0 3-15-15,2-1-2 0,-1 2-5 16,4-1-5-16,2 0-17 0,5 0-34 16,3-5-40-16,3-5-23 0</inkml:trace>
  <inkml:trace contextRef="#ctx0" brushRef="#br0" timeOffset="76270.8">26560 15068 193 0,'0'0'7'0,"0"0"13"0,0 0 12 16,0 0 1-16,0 0-1 15,0 0-4-15,0 0-1 0,0 0 3 0,0 0-3 16,23-50 3-16,-22 48-7 0,0 0 2 16,1 0 0-16,-2 2-1 0,1 0-2 15,-1 0-5-15,0 0-5 0,1 0-7 16,2 6-2-16,2 6-2 0,-2 3 0 16,3 3 2-16,0 5 1 0,-1-1 3 15,0 4-2-15,1-2 0 0,-3 1-1 0,-1 0-1 0,-2-2-1 16,0 0-1-16,0 0 1 15,0-2-1-15,0 1-1 0,0-3 0 16,1 1-9-16,0-2-29 0,2-2-36 0,2-4-59 16,-1-8-90-16</inkml:trace>
  <inkml:trace contextRef="#ctx0" brushRef="#br0" timeOffset="85243.64">28231 15051 211 0,'0'0'26'16,"0"0"5"-16,0 0-5 0,0 0 4 15,0 0-6-15,-1-22-6 0,1 19-4 16,0-1 0-16,0 4 2 0,0-1 1 16,0-2-3-16,0 3 1 0,0-2-1 15,0 2 0-15,0 0-3 0,0 0-4 16,2 2-4-16,1 7-3 0,1 1 0 0,5 4 1 15,-3 1 0 1,3 2 1-16,0-1-2 0,0 0 1 0,1-1-1 0,-1-4 1 16,-2 2-1-16,0-5 0 0,-1 1 1 0,0-5-1 15,-2 0 0-15,-2-3 0 0,-1 0 0 16,-1-1 1-16,1 0 0 0,-1 0 1 16,2 0 0-16,1-2 3 15,-1-4 1-15,3-2 4 16,-3 0-2-16,1-1 0 0,-1 1-1 0,-1-3 3 15,0-2 0-15,0 1 0 16,-1 2-3-16,0 0-2 0,0 5 0 16,0 2-1-16,0 1-3 0,0 2 0 0,0 0 0 15,-1 0-1-15,-2 6-3 0,-3 3-1 16,-3 6 4-16,0-1-1 0,-5 5 1 0,2-1 0 16,0-1 0-16,1 2-5 0,0-2-24 15,3-3-2-15,1-1-6 0,3-5-4 16,3 1-28-16,1-6-11 0,1-3 3 15,3 0-63-15</inkml:trace>
  <inkml:trace contextRef="#ctx0" brushRef="#br0" timeOffset="85525.08">28598 14875 132 0,'0'0'155'0,"0"0"-108"0,0 0 7 0,0 0-9 16,0 0-8-1,0 0-19-15,0 0-9 0,5-1 0 0,2 4 8 16,0-1 2-16,4 0-2 15,-1 2-2-15,0-1-7 0,3 0-2 16,-1-1-3-16,-1 2-2 0,1-2 1 16,-3 1-2-16,0-1 0 0,2 0 0 0,-4 0-43 15,4-2-26-15,-2 0-76 16,0-3-34-16</inkml:trace>
  <inkml:trace contextRef="#ctx0" brushRef="#br0" timeOffset="85795.29">28902 14727 394 0,'0'0'42'0,"0"0"14"0,0 0-8 16,0 0-10-16,0 0-20 0,0 0-16 0,0 0-2 16,0 0 0-16,0 0 1 15,16 75 1-15,-13-47-1 0,0 2 1 0,-3 0 1 16,0-4-2-16,-1 1 0 0,-4-2-1 15,0 0 1-15,1-3 0 0,-3-1-1 16,1-3 0-16,3-3-3 0,0 2-19 16,-2-6-13-1,4 0-5-15,0-6-21 0,0-2-69 16,1-3-46-16</inkml:trace>
  <inkml:trace contextRef="#ctx0" brushRef="#br0" timeOffset="86996.99">29198 14913 91 0,'0'0'180'0,"0"0"-137"16,0 0 8-16,0 0 7 0,0 0-5 15,0 0-23-15,-31 7-10 0,31-6 1 16,0-1 5-16,0 0-5 15,0 0-5-15,0 0-4 0,0 0 0 0,0-1-2 16,0 1-4 0,0 0-2-16,4 0-2 0,0 0 0 0,4 0 0 15,2 2 1-15,1-1 0 0,2 0-1 16,1 1 0-16,0-2-1 0,0 1 0 16,1-1 0-16,-6 0 0 0,-1 0-1 15,-4 0 1-15,0 2-1 0,0-2 0 0,0 0-11 16,-3 0-17-16,0 0-5 0,2 0-13 15,-1-3-10-15,0-1-18 0,0 0-38 16,0-1 2-16,-1 0-79 0</inkml:trace>
  <inkml:trace contextRef="#ctx0" brushRef="#br0" timeOffset="87196.89">29314 14814 152 0,'0'0'62'0,"0"0"-17"15,0 0 10-15,0 0 2 0,0 0 13 0,0 0-25 16,0 0-17-16,0 0-10 0,0 0 1 15,-5-4-9-15,5 15-7 0,0 8 4 16,0 1 1-16,0 1 0 16,-1 3 0-16,-4-2 0 0,-2 2-2 0,2-3-4 15,-3-2 0-15,1 1-1 0,-1-2 0 16,1-4-1 0,4 2 0-16,-1-4-2 0,4 1-31 15,0-3-15-15,4-2-18 0,1-4-91 16,3-4-92-16</inkml:trace>
  <inkml:trace contextRef="#ctx0" brushRef="#br0" timeOffset="87760.82">29824 14804 212 0,'0'0'34'0,"0"0"11"16,0 0 2-16,0 0 6 0,0 0-7 16,0 0-12-16,0 0-12 0,-17 1-3 15,17-1-3-15,0 0 0 0,2 0 5 16,1 0-7-16,5 0-1 16,0 0 2-16,2 0 0 0,6 0-4 15,-1-1-3-15,0-1-3 0,2 2-2 16,-2-3-2-16,2 2-1 0,-2-1 1 15,-2 0-1-15,-2 1-3 0,3 1-24 16,-2-3-17-16,-2-1-40 0,4 0-39 16,-1-1-26-16</inkml:trace>
  <inkml:trace contextRef="#ctx0" brushRef="#br0" timeOffset="88047.06">30257 14646 201 0,'0'0'120'16,"0"0"-70"0,0 0 13-16,0 0-2 0,0 0-13 15,0 0-19-15,0 0-14 0,0 0-8 16,0 0-7-16,-1 3 0 0,0 13 0 16,-1 2 1-16,1 6 1 0,-1 1-1 15,-1 2 0-15,-1 4 2 0,0-3-2 16,1 3-1-16,2-1 1 0,-3-1 1 0,-3-2 0 15,2-4-2-15,1 2 1 0,-2-6 0 0,3 0-1 16,0 0 0-16,2-4 0 0,0-1 1 16,-1-1-1-16,1-4 0 0,1-1-22 15,0-2-16-15,5-2-12 0,4-4-34 16,-1 0-34-16,5-4-8 0</inkml:trace>
  <inkml:trace contextRef="#ctx0" brushRef="#br0" timeOffset="88514.76">30507 14847 320 0,'0'0'31'0,"0"0"23"15,0 0 7-15,0 0-17 0,0 0-13 16,0 0-8-16,0 0-6 0,0 0-4 0,-1-7-6 0,2 7-4 0,2 1-1 16,1 2-2-16,0 2 0 15,1 4 0-15,4-1 0 0,-4 0 1 16,1 2-1-16,0-3 1 16,-4-1-1-16,3 1 0 0,0-3 1 0,-1 0-1 15,-2-1 0-15,-1-2 1 0,1 1-1 16,-1-2 0-16,0 0 1 0,0 0 0 15,-1 0-1-15,1 0 2 0,-1 0-1 16,4-2 2 0,-2-1-1-16,0-2-1 0,-1-1 1 15,0 0-1-15,-1 0 0 0,0 1 1 0,0-1-2 16,0 6 2-16,0-2 1 0,0 2 0 16,0 0-1-16,0 0-2 0,-2 2-2 15,-3 4 0-15,-4 2 2 0,0-1 0 16,-1 2 0-16,-1 0 0 0,2 0 0 15,-2 1 0-15,4-1-6 0,-2-1-19 0,6-1-7 16,-1-2-6-16,2 1 1 0,0-5-28 16,2 0-34-16,3-1-6 0,1-3-120 15</inkml:trace>
  <inkml:trace contextRef="#ctx0" brushRef="#br0" timeOffset="88846.61">30826 14672 267 0,'0'0'38'16,"0"0"16"-16,0 0-1 0,0 0-9 16,0 0-16-16,0 0-3 0,0 0-6 15,0 0-6-15,3 18 3 0,0-15 0 0,1-2-2 16,1 1-4-16,1-1-3 0,-1-1-2 16,1 0-3-16,-1 0-1 0,1 0 0 15,4 0 0-15,-4 0-1 0,5-2-26 16,2 0-34-16,-3-4-39 0,1 1-91 0</inkml:trace>
  <inkml:trace contextRef="#ctx0" brushRef="#br0" timeOffset="89290.93">31117 14587 202 0,'0'0'196'15,"0"0"-148"-15,0 0-2 0,0 0 2 0,0 0-10 16,0 0-17-16,0 0-10 0,39-54-5 0,-24 45-1 16,0 3 1-16,4 2-4 0,-1-1 1 15,-1 2-1-15,0 0 0 0,-1 0-1 16,2 3-1-16,-3 0 1 0,-1 0 0 16,-3 0 0-16,1 6-1 0,-5 0 0 15,2 1 0-15,-4 4 0 0,4 2-1 0,-5 4 1 16,-2 2 0-16,-2 3 1 0,0 1-1 15,-6 2 1-15,-4 2-1 0,3-1 2 0,-5 1-1 16,-2 0-1-16,0-1 1 16,-3 3-1-1,0 1-2-15,0-3 2 0,0 2 0 16,0-5 0-16,3 0 0 0,-1-3 0 16,5-2 0-16,-1 0 1 0,7-3 0 0,0 0 1 15,0-3 1-15,3-1 2 0,1-2-2 16,0 1 4-16,5-3-3 0,0-3 1 15,5 0 3-15,1-1 1 0,8-2-1 16,4 0 4-16,1-2-3 0,7 0-6 16,2 1 0-16,1-1-2 0,3 0 0 0,-1 2-1 15,-2-2-7-15,-4 0-36 16,-4 0-11-16,-7-4-63 0,-4-6-125 16</inkml:trace>
  <inkml:trace contextRef="#ctx0" brushRef="#br0" timeOffset="89985.9">30481 14871 39 0,'0'0'50'0,"0"0"-13"0,0 0 3 16,0 0-1-16,0 0-2 0,0 0-5 0,0 0 2 16,1-33-2-16,-2 31 0 0,1-1 8 15,0 0 4-15,0 2-10 0,0-1-5 16,0 0 0-16,0 2-1 0,0-1-5 15,0 1-4-15,0 0-2 0,0 0-8 0,2 3-6 16,3 3-3-16,6 2 0 0,3 5 1 16,2 1 1-1,2 4-1-15,-1 1-1 0,1 0 1 16,1 3 0-16,-3-6-1 0,1 1 0 16,-2-1 1-16,0-3-1 0,-6-1 0 15,0-2 0-15,-1 0-22 0,0-1-16 16,-4-3-21-16,-2-2-14 0,-2-4-58 15,0 0 15-15</inkml:trace>
  <inkml:trace contextRef="#ctx0" brushRef="#br0" timeOffset="90201.71">30665 14886 175 0,'0'0'65'0,"0"0"-27"15,0 0 8-15,0 0 11 0,0 0 5 16,0 0-16-16,0 0-12 0,0 0-6 0,0 0-6 31,-3-43-7-31,3 43-5 0,-2 0-6 16,-3 4-4-16,0 7-3 0,-1 3 3 15,-4 5 0-15,-2 4 0 0,0 3 1 16,-3 0-1-16,1 3 1 0,-2-4-1 0,2 1-1 16,3-3-26-16,3-2-13 15,-1 0-11-15,4-7-59 0,3-5-35 0</inkml:trace>
  <inkml:trace contextRef="#ctx0" brushRef="#br0" timeOffset="90918.15">29867 15917 261 0,'0'0'41'0,"0"0"12"16,0 0 8-16,0 0-1 0,0 0-26 15,0 0-12-15,0 0 1 0,-28 0 1 16,28 0-7-16,3-1-4 0,4-2-3 0,1 2-2 16,6-2 0-16,2 0-2 0,1 2-2 15,2 0-1-15,3-1-1 0,1 2-1 16,0 0 0-16,3-2-1 0,-3 1 1 15,4 1-1-15,-5-1 0 0,4-1 0 16,-5 2-9-16,-4 0-12 0,0 0-20 16,-2 0-17-16,-2-2-18 15,-8 1-50-15,-1-2 7 0</inkml:trace>
  <inkml:trace contextRef="#ctx0" brushRef="#br0" timeOffset="91165.5">30099 15774 214 0,'0'0'33'0,"0"0"11"0,0 0-4 0,0 0 13 16,0 0 2-16,0 0-22 0,0 0-13 15,0 0-6-15,-22-43-5 0,20 43-1 0,-1 6-8 16,0 6 1-16,-1 4-1 0,-2 3 1 16,1 6 0-16,2 0 1 0,0 3-1 15,-3-3 0-15,3 0 0 0,1 0 0 16,0-2 0-1,0 0-1-15,0-4 2 0,2 0-1 16,-1-3-1-16,1-1 0 0,0-2 0 16,3-4-8-16,2 0-23 0,5-3-19 15,-1-3-45-15,4-3-5 0,0 0-93 0</inkml:trace>
  <inkml:trace contextRef="#ctx0" brushRef="#br0" timeOffset="92389.61">31177 15741 68 0,'0'0'5'0,"0"0"0"16,0 0 12-16,0 0 6 0,0 0 0 15,0 0 4-15,0 0 7 0,2-25-8 0,-3 20 1 16,0 0-1-16,-1 1 1 0,1-1-2 16,-1-1-1-16,1 1 7 0,-2 0-5 15,1 3-4-15,1-1-3 0,0-1-5 16,1 0-1-16,-1 2-4 0,0 1-2 15,0-2 0-15,1 3-3 0,-2-1 0 16,0 1-2-16,0 0 2 0,-1 0 0 0,-2 0 1 0,2 0-5 16,-1 5 2-16,-4 0-1 0,2 1 0 15,-5 3-1-15,4 3 1 16,-2 0 2-16,2 2-1 0,-4-1 2 0,5 5-1 16,-3 0 2-16,3 2-1 0,-2 1-1 15,4 2 1-15,0-4-3 0,2 4 1 16,0-4-1-1,2-1 1-15,0-1-1 0,1-2-1 16,3 0 1-16,1-3 0 0,2 0 0 16,0-3 0-16,-1-3-1 0,2 0 1 15,-1-2 0-15,3-1 1 0,-4-1-1 0,3-1 0 16,-3-1 0-16,4 0 0 16,-5 0 0-16,3 0 0 0,-3-4 3 15,1-1-3-15,1-2 0 0,-2 1 1 0,-2-3-1 0,1-5 0 16,0 3 1-16,-1-3-1 0,-2-3 0 15,-1 1 0-15,0-6 0 0,0 0 2 16,0-1-1-16,0-2-1 0,-2 2-1 16,-1 0 3-16,0 2-3 0,0 2 0 0,1 0 0 15,-1 5 2-15,0 0-2 0,-2 1 1 32,-1 4 0-32,2-1 0 0,-1 3 0 0,-1 1 0 15,2-2-1-15,0 6-1 16,-4-2 1-16,3 4-1 0,-1 0 0 15,-3 3 0-15,-3 8-2 0,3-1-5 16,-3 5-16-16,0 0-4 0,6 2-7 0,-2-3-21 16,4 0-30-16,4-1 15 0,0-2-6 15,4-4-46-15</inkml:trace>
  <inkml:trace contextRef="#ctx0" brushRef="#br0" timeOffset="92663.59">31607 15877 465 0,'0'0'37'0,"0"0"5"0,0 0-1 0,0 0-22 16,0 0-15-16,0 0-3 0,0 0-1 0,4 9-3 0,-3-9-23 15,5-2-19-15,0-1-25 0,0-3-40 16,3-1-42-16</inkml:trace>
  <inkml:trace contextRef="#ctx0" brushRef="#br0" timeOffset="93338.25">32142 15724 382 0,'0'0'22'0,"0"0"12"16,0 0-1-16,-8-53 2 0,7 43-12 15,-1 1-13-15,0 0-3 0,-2 3 0 0,-1 0 1 16,2 4 2-16,-5 0-2 0,1 2 0 16,-4 6-4-16,0 7-3 0,-3 3 1 15,1 7-2-15,-3 4 1 0,4 2 1 16,2 0-1-16,1 1 0 0,5-1 0 16,4 0 0-16,0-3-1 0,5-4 1 15,6-1-1-15,-2-5 1 0,4-1 0 0,2-5-1 0,-1 1 2 16,3-9 0-16,-3 1-1 0,2-3 0 15,-2-3 1-15,2-1 0 0,-3-5 0 16,-1-3-1-16,-1-2 1 0,-5-5 0 16,-2-2 2-16,-1-4 0 0,-3-3 1 15,-2-3-2-15,-4-1-1 0,-4 0-2 16,-1 2 1 0,-2 5-1-16,1 6 0 0,-3 5-13 0,4 7-16 15,-3 2-34-15,-1-1-36 0,-1-1-97 16</inkml:trace>
  <inkml:trace contextRef="#ctx0" brushRef="#br1" timeOffset="102963.87">21284 11528 84 0,'0'0'64'15,"0"0"-55"-15,0 0 18 0,0 0 4 0,0 0-5 16,0 0 0-16,-25-50-9 0,21 44 2 0,-1 3-1 16,-1-2-1-16,2 2-2 0,-3-2 3 15,1-1 2-15,2 1 4 0,-3-1 1 16,0 3 0-16,0-3-8 0,-2 1-4 15,1 1-3-15,-2-1-5 0,-2 3-1 16,-1-1-1-16,-1 0-1 0,-2 3 1 0,-3 0-3 16,2 0 2-16,-5 1-2 0,-1 4 1 0,-3 2 0 15,-2 0-1-15,2 4 0 16,-5 0 0-16,2 3 0 0,0-2 2 16,1 2-2-16,0 2 0 0,-1-1 0 0,3 3 0 15,-3 2 0-15,-1-3 1 0,1 7-1 16,-1-2 1-1,-3 2-1-15,0 0 1 0,1 1 0 16,0 0-1-16,2 0 0 0,4 1 0 16,0 0 1-16,3-1 1 0,1 4-1 15,1-2-1-15,2 3 0 0,1 1-1 0,1-4-1 16,4 3 2-16,0 0 2 16,2-2-2-16,3 3 0 0,1-2 1 0,2 2-1 15,1 1 0-15,3-1 0 0,0 2 0 0,1 1 0 16,1 0 0-16,3 1 0 0,2 2 0 15,2-2 1-15,0 2-1 0,4 1 0 16,0 2 1-16,1-2-1 0,3 0 0 16,-2-2 0-16,6-1 0 0,1 1 1 15,0-2-1-15,2 0 0 0,3 0 0 16,2 0 0 0,-1-1 1-16,6 0-2 0,0 1 1 0,4 0 0 15,2-3 0-15,3 1 0 16,1-4 0-16,2 0 0 0,1-2 0 0,2-3-2 15,1-2 2-15,5-1 0 0,-2-5 0 16,5 2 1-16,2-5 0 0,0-2-1 16,3 0 1-16,0-3-1 0,4-3 0 15,-1-2 2-15,-1-2-2 0,2 0-1 0,-3-2 0 16,0-2 1-16,2-7 0 0,0 1 2 16,2-1 0-16,1-7 2 0,0 1 0 0,0-2-1 15,0-1 0-15,2-2 0 0,-1-3-1 16,0 3 0-16,1-3-2 0,-3-3 0 0,0 0 0 15,-5-3 2-15,1-1-2 0,-2-2 0 16,2-1 0-16,-4-1 0 0,1-3 0 16,2-2 2-16,-8 0-2 0,1-1 0 15,-3 2 1-15,-7-4 0 0,-1 2-1 16,-10-2-2-16,-3-3 2 0,-9 1 1 16,-4-2 0-16,-4 0 1 0,-3-2 0 15,-6-2-1-15,-2-2 1 0,-3 2 1 0,0 0 4 16,-6 0-4-1,-3 0 0-15,-3 2-1 0,-3-1 0 16,-3 5 1-16,-4-3-1 16,-2 1 4-16,-5 2-1 0,-1-3-2 0,-4 1-1 15,-2-1 0-15,-2 3 0 0,-3 0-1 16,0 3 2-16,-3 3-3 0,-1 0 1 16,1 3-1-16,-4-1 0 0,-2 3 0 15,0-1 0-15,-7 4 0 0,2 0 0 0,1 0 0 16,-3 3 0-16,4 1 0 0,-1 2 0 15,1 5 0-15,0 3 0 0,1-2 0 0,-2 7 0 16,-1-1 3-16,-3 4-3 0,0 3-2 16,-4 6-2-16,2 1 3 15,1 4 1-15,-2 9-1 0,-1 2 0 0,2 4 1 16,1 7-1 0,2 4 1-16,0 1-15 0,5 5-1 15,2 2-6-15,2 2-7 0,6 2-8 16,0 2-14-16,6 0-80 0,5-6-19 15</inkml:trace>
  <inkml:trace contextRef="#ctx0" brushRef="#br1" timeOffset="104235.8">21619 14696 150 0,'0'0'39'0,"0"0"-12"0,0 0 6 16,0 0-3-16,-19-30 1 0,16 26-3 0,-2-3-3 16,1-1 3-16,-3 0-4 0,-2-2-2 15,1-1-13-15,-2 1-3 0,-3 1-2 16,1 0 0-16,0 2-1 0,-4 0 1 15,-1 2-2 1,-6 0 2-16,0 1 2 0,-5 3-3 16,-3 1 2-16,-2 0-2 0,-3 3-1 15,-3 3 4-15,-6 3-3 0,0 3-2 16,-3 5 0-16,0 1-1 0,-2 3 0 0,0 0 1 16,3 5 0-16,-2-1 0 15,2 3 0-15,0 1 1 0,0 5 0 16,1 3-1-16,3 2 1 0,0 4-2 15,4 0-1-15,0 5 1 0,4-2 0 0,2 3 0 0,2-1 1 16,3 1 0-16,2 0-1 0,2 1 0 16,2 0 0-16,5 1-2 0,0 1 2 15,3 2 0-15,5-1 0 0,-1-1 0 16,6-2 0-16,3 1 0 0,1-3 0 16,6 0 0-16,5 0 0 0,3-3 0 15,3 2-1-15,2-2 1 0,4-1 0 0,5 0 0 16,1-1 1-16,4 0 0 0,4-4-1 0,3-3 0 15,6-3-1-15,1-3 0 0,4-8 1 32,4 0 0-32,0-6 1 0,3-3 0 15,3-4-1-15,2-4 1 0,0-3 0 16,3-2-1-16,2-5 1 0,0-3-1 16,-2-5 3-16,3 0-3 0,-1-5 2 0,-1-1-1 15,-1-2-1-15,-2-4-4 0,1-3 4 0,-1-1 1 16,3-3 2-16,-4-1-3 15,0-2 1-15,-3 0 0 0,-3-2-1 16,-5 0 0-16,-5 0 1 0,-8-1 1 16,-4 0-1-16,-5-2-1 0,-2-2 1 0,-6-2 1 15,-2-5-2-15,-3 0 1 0,-5-2 1 0,0-2-2 16,-8-1-2-16,-2-3 2 0,-2 3 0 16,-2-3 2-16,-7 4-2 0,-1-2 1 15,-3 1-1-15,0 4 1 0,-2 0 0 16,-3 4-1-16,1 1 2 0,-2 1-1 0,-1 0 0 15,1 2 0-15,-5 6 0 0,1-1 0 16,-3 4-1 0,0 3 0-16,-2 2-2 0,-1 2 2 15,-1 2 0-15,1 5-1 0,-2 2 1 16,-3 3-1-16,0 3 0 0,-4 0 1 16,1 5 0-16,2 5-1 0,0 1 1 15,3 0-2-15,-1 6 1 0,1 4 1 16,1 5-4-16,0 2-19 0,3 3-11 15,1-1-7-15,2-1-52 0,7-3-2 0,6-6-115 0</inkml:trace>
  <inkml:trace contextRef="#ctx0" brushRef="#br1" timeOffset="105569.65">29225 10922 233 0,'0'0'64'0,"0"0"-61"0,0 0 0 0,-36-57 4 15,25 49 5-15,2 1-4 16,-1 1-4-16,0 2-1 0,0-4-2 16,-2 4-1-16,-2 0 2 0,0-2 0 0,-2 3 0 31,0 0 4-31,-3 0 3 0,1 3-2 0,-3 0 2 15,-3 3-1-15,-1 2 1 16,-2 2-3-16,-1 1 0 0,-3 1 1 16,-5 4-2-16,-2 1 1 0,0 3 1 0,-4 2-3 15,-1 1 2-15,-4 2 0 0,-2 1-2 16,-2 4 0-16,0 1 2 0,-5 1-3 16,1 5 0-16,0 1-1 0,5 2 2 0,-4 3 3 15,3 1-3-15,6 2 2 0,-3 2-3 0,6-1 1 16,5 0-1-16,3-1 0 15,6 3 0-15,3-1-2 0,2-1 0 16,7 2-1-16,2-1 1 0,6 1 1 0,5-1-2 16,3 1 0-16,3 0-2 0,8-2 2 15,6-1 0-15,2-1 0 0,10 0 0 0,0-3-1 16,9-3 1-16,2 0 0 0,3-3 0 16,7-1 0-16,3-1-1 0,2-3 1 15,7-3 6-15,5-1-5 0,4-3-1 16,4-3 1-16,2-2 0 0,3-3 0 0,2-3 0 15,4 0-2-15,1-6-1 16,-2-3 1-16,1-1 1 16,1-2 0-16,2-5 3 15,-3-5-2-15,-5 0-1 0,0-2 2 16,-7-2-2-16,1-3 0 0,-6 0 0 0,-1-3 2 16,-2-2 3-16,-1-1-4 0,-3-3 1 0,-6-1 1 0,2 0 1 15,-3-3-2-15,-2-3-1 0,-2 1 2 16,0-4-1-16,-3 2-1 15,-2-3 0-15,1 1 0 0,-7 0-1 16,4-2 0-16,-5 2-2 0,3-1 1 0,-5 0 2 16,0-1-1-1,1-1 1-15,-5 3-1 0,-4-1 0 16,-1 0 1-16,-3 0-1 0,-2 2 2 16,-3-2-2-16,-3 1 3 0,-2-2-2 15,-2 2 1-15,-3-2 0 0,0 2 1 16,-1 0 0-16,-4-2 2 0,1 2-3 15,-3 1-1-15,0-1 0 0,-3 1-1 16,0 2 0-16,-8 0 0 0,-1 2 0 16,-4 1 0-16,-4 1 2 0,-2 0 1 15,-6 1-2-15,-1 1 1 0,-3 2 0 16,-3 0-1-16,-5 3 0 0,-4 4 1 16,-5-1-2-16,-4 2 1 0,-5 3-1 0,-9-1 0 15,-2 3 0-15,-3 2 0 0,-6 3 0 0,-3 0 0 16,-4 3 0-16,-2 4 0 0,-6 2-1 15,0 7 1-15,-7 3 0 0,0 5 0 16,1 1 0-16,-1 3 1 0,3 3 0 16,-2 3-1-16,5 2 0 15,3 5-5-15,4 1 3 0,3 5 2 0,7 1-1 0,2 3-9 0,9 2-24 16,8 0 3-16,8 3-15 0,6-3-38 16,8-4-49-16</inkml:trace>
  <inkml:trace contextRef="#ctx0" brushRef="#br1" timeOffset="107024.95">28254 14197 258 0,'0'0'24'15,"0"0"-21"-15,-52-41 0 0,34 32 6 0,-1 3 4 16,-4 2-1-16,0 0-4 0,1 1-2 16,-7 2 1-16,1 1 1 0,0 0 1 15,-2 5 2-15,-2 2 1 0,-2 0 4 0,0 6-1 16,-2 3-5-16,-2 1-4 0,2 3 0 15,-2 3-3 1,-2 4-1-16,1 0-1 0,-3 6 2 16,1 4-2-16,-2-1-1 0,3 6 2 15,-3 2-2-15,3-2 4 0,1 6 0 16,2-1-1-16,4 1 1 0,3 0 1 0,5 1-4 16,1 1 2-16,2 1-2 15,6 3 2-15,1-2-3 0,5 6 0 0,2-2 1 16,3 2-1-16,5 0 1 15,1-1 0-15,7-1-1 0,5-1 0 0,5-4 0 16,6 1-1-16,5-2 1 0,5-2-1 0,5-1 0 16,3-3 1-16,6-2 0 0,1-3 1 15,6-2 0-15,0-4 1 0,3-3-1 16,2-5-1-16,2-6 2 0,0-4 2 16,1-4-3-16,-1-1 1 0,1-6 1 15,-2-1 2-15,-2-3-1 0,1-3-2 0,-5-6 0 16,3-1 2-16,-4-5-2 0,0-5 0 15,-2-1 2-15,-1-4 0 0,1-1 0 0,-3-3 0 16,-1-2-2-16,1-1 3 0,-3 0-3 16,0-4-1-16,-2 1 0 0,-4-2 1 31,0 1 0-31,-2-6 0 0,-3 2 1 0,-1-2-1 0,-2-1 1 0,-2-1-3 16,-4-3 2-16,0 1-1 0,-5-3 0 0,1-1 1 31,0-1-1-31,-5-1 1 0,0 1 1 15,-4-3-3-15,-1 0 1 0,0 0 2 0,0-1-2 16,-5 1 1-16,0 1-1 0,-3 0 0 16,-3 1-1-16,-1 2 0 0,0-1 0 0,-6 0 1 15,-4 1-1-15,-3-1 1 0,-3 2 0 16,-1 1 1-16,-4-1 2 0,0 5-1 16,-8-1 3-16,-4 2-6 0,-2 7 0 15,-12-3 0-15,-3 6 1 0,-4 3-1 16,-10 6 0-16,-5 7-1 0,-9 2 1 15,-5 9-2-15,-10 5-1 0,-6 1-11 0,-4 12 6 32,-6 7-21-32,0 4 0 0,0 5-18 15,4 3-23-15,6 2-24 0,17-5-141 0</inkml:trace>
  <inkml:trace contextRef="#ctx0" brushRef="#br1" timeOffset="113904.83">24168 3130 407 0,'0'0'4'0,"0"0"-4"0,3-56 4 0,-1 42 10 15,1 0 7-15,-3 1-5 0,2 1-9 16,-2-1-3-16,0 3-1 0,0-1-2 0,-4 1-1 16,2-1 2-16,-1 3 2 0,2 2-1 15,-3 0 0-15,-1 2 1 0,2 0 0 16,0 1 0-16,2 0 2 0,0 3 0 16,0-1-1-16,0 1-1 0,0 0-1 15,0 0-2-15,0 4-1 0,-2 2-2 16,1 4 2-16,1 2 0 15,0 2 0-15,1 5 0 0,0 1 0 16,0 3 0-16,0 2 0 0,0 6 0 16,0 2 0-16,0 3 0 0,0 4 0 0,0 2 0 15,0 6 0-15,-3 0 0 16,0 4 0-16,-5 2 0 16,2 1 0-16,2 3 0 0,-3 1 0 15,2 0 0-15,0 7 1 0,-2-2-1 0,1 1 2 0,1 1-1 16,-2 0 0-16,4 1 2 0,-2-2-1 15,0 0-1-15,2 5 3 0,1-5-1 16,1 0 2-16,0-2 1 0,1-7-2 0,-1-2-1 16,1-4 3-16,-1 1-2 0,0-5 0 15,0-2 1-15,1-4-1 16,0-4 0-16,0-3-1 0,2-5 0 0,1-2-1 0,6-3 0 16,0-4 1-16,4 0 1 0,4-4-1 15,1-1 1-15,7-3-2 0,3-6 0 16,10 1 6-16,1-3-2 0,7-3-3 15,1 0-3-15,5-3 2 0,1-1-2 16,-3-3 0-16,1 0 0 0,-4-4-58 0,-7-5-19 16,-7-5-120-1</inkml:trace>
  <inkml:trace contextRef="#ctx0" brushRef="#br1" timeOffset="114440.46">24034 2764 378 0,'0'0'10'0,"0"0"-10"0,0 0 24 0,0 0 16 16,-13-51-5-16,13 48-11 0,0 0-10 15,0 0-2-15,2 1-2 0,6-2-3 16,1 1-4-16,4-3-2 0,7 4-1 16,7-3 1-16,-1 4-1 0,6-3 0 15,5 1-1-15,1 0 1 0,-1 3-1 0,3 0 1 16,0 0-15-16,-3 0-16 0,0 2-8 0,-2 2-10 16,-6 1-16-16,0 1-4 0,-6 1-11 15,-5-1-76-15</inkml:trace>
  <inkml:trace contextRef="#ctx0" brushRef="#br1" timeOffset="114787.06">24415 3192 411 0,'0'0'20'0,"0"0"11"0,0 0 17 0,0 0-36 16,0 0-5-16,0 0-4 0,0 0-2 0,51-14 1 15,-31 9-2-15,6 1 0 0,-4-5 0 16,3 4-2-16,-1-1-8 0,-1 2-33 16,1 1-18-16,-7-1-36 0,-1-2-3 15,-8-2-122-15</inkml:trace>
  <inkml:trace contextRef="#ctx0" brushRef="#br1" timeOffset="115224.03">24912 2840 295 0,'0'0'4'0,"0"0"-4"16,0 0 6-16,0 0 25 0,0 0 12 0,0 0-12 15,0 0-10-15,0 0-4 0,2-42-5 16,-1 42-10-16,-1 7-2 0,1 5-4 0,0 6 4 16,0 1 2-16,0 5-2 15,-1 3 0-15,1 5 2 0,-1-3-2 16,0 3 0-16,0-1 1 0,0-3 1 0,-3 1-1 16,0-2-1-16,0-2 0 0,1-2 0 15,0-2 0-15,-1-2 0 0,3 0 0 0,0-1-3 16,0-3-52-16,0-3-44 0,3-7 43 15,-1-5-78-15</inkml:trace>
  <inkml:trace contextRef="#ctx0" brushRef="#br1" timeOffset="115393.36">25122 3077 406 0,'0'0'11'0,"0"0"17"0,0 0 22 0,0 0-17 15,0 0-16-15,0 0-12 0,0 0-5 16,0 0 0-16,0 0-8 0,17-29-53 16,-6 25-40-16,4-3-20 0,0-3-33 15</inkml:trace>
  <inkml:trace contextRef="#ctx0" brushRef="#br1" timeOffset="115693.98">25477 2844 240 0,'0'0'12'0,"0"0"23"15,0 0 11-15,0 0-1 0,0 0-18 16,0 0-17 0,-60-15-4-16,49 20-4 0,-1 0 4 15,1 0-3-15,6 2-2 0,2-1 3 16,3 0-2-16,0 2 0 0,0 1-2 16,5 2 2-16,4 1 0 0,2 4 1 0,2-2 0 0,4 3 1 0,4 0 0 15,-1 4-1-15,0 1 2 16,-4 0-3-16,0 2 1 0,-3-3-2 15,-6-3-1-15,-2-1 0 0,-3-2 2 16,-2-1-2-16,-6-1 1 0,-2 2 1 16,-4-4 1-16,-5-1-3 0,1-1 2 15,-1-4-1-15,0 0-1 16,1-5-8-16,2 0-21 0,2-7-18 0,6-6-30 16,3-6-8-16,3 0-80 15</inkml:trace>
  <inkml:trace contextRef="#ctx0" brushRef="#br1" timeOffset="115894.51">25478 2694 451 0,'0'0'8'16,"0"0"11"0,0 0 34-16,0 0-37 0,0 0-10 15,0 0-5-15,0 0 2 0,0 0 3 16,66-17-2-16,-37 11 0 0,0 2-3 0,3 0 1 15,-5 1-2-15,1 0 0 16,0 2 0-16,-5-1 0 0,-3 2-1 0,1 0-44 16,-4 2-4-16,-5 2-50 0,-1-1-22 15,-6-3-93-15</inkml:trace>
  <inkml:trace contextRef="#ctx0" brushRef="#br1" timeOffset="116961.31">24952 4075 248 0,'0'0'59'0,"0"0"-13"0,0 0 15 32,0 0-28-32,0 0-29 0,0 0-3 0,7 52-1 15,-6-24 3-15,-1 2 0 0,0 3 4 0,0 2-4 0,0-4 0 16,0-2-1-16,-1-4 0 0,1-2 0 31,0 0-1-31,1-1-1 0,3-1 1 16,0-2-1-16,4-2-52 0,-2-7-65 0,2-10-38 15</inkml:trace>
  <inkml:trace contextRef="#ctx0" brushRef="#br1" timeOffset="117877.03">26071 2477 330 0,'0'0'5'15,"0"0"2"-15,0 0 25 0,0 0 11 16,0 0-8-16,0 0-17 0,0 0-9 16,18-51-5-16,-5 44-1 0,0 0-1 15,2 1-1-15,1 1 0 0,-1 2-1 0,2 0 1 32,-3 2-1-32,5 1 0 0,-4 0 0 0,0 0 0 15,0 4 0-15,-2 4-1 0,1 0 0 16,0 2 1-16,-3 2-1 0,2 3 1 15,-2 1-1-15,-2 2-2 0,1 2 2 16,-3 3 1-16,1 1-1 0,-3 5 0 16,3 3 0-16,-4 3 1 0,1 2 0 0,0 5 0 15,-1 2 0-15,0 4 1 0,0 2-1 16,2 4 1-16,-1 5-1 0,0 1 0 16,1 4 1-16,-2 1-1 0,-1 4 0 15,3 1 0-15,-3 1 0 0,0 3 0 0,-2-3 0 16,1 4 0-16,0-3 0 0,0 0 1 15,0 1-1-15,-1-1 2 0,0-1 0 0,-1-1 0 16,0-5 3-16,0 2-3 0,-2-1 3 16,0-2-1-16,-2 0 0 0,-1-4-1 15,-1-4 1-15,0-5-3 0,3-3 3 16,-2-5-3-16,3-5 1 0,-1 1-1 16,0-3 1-16,3-5-1 0,-1-1 0 15,1-6 0-15,0-5 0 16,1 0 2-16,3-4-1 0,-2-3-1 15,0-2 0-15,1-1 1 0,-2-5-1 16,0-1 0-16,0-1-1 0,0-1 2 16,0-1-1-16,-1 2 0 0,0-2 0 15,0 0 4-15,0 0 14 0,0 0-5 16,-3-4-3-16,-3-1 8 0,-7 0-10 16,-9 1-7-16,-14 2-2 0,-14 2-2 0,-13 2 2 15,-12 5 0-15,-5 2 0 0,-2 0 0 16,4 1-11-16,5 0-13 0,8-1-2 0,6-1-2 15,11-2-18-15,10-6-48 0,6-4-30 16</inkml:trace>
  <inkml:trace contextRef="#ctx0" brushRef="#br1" timeOffset="118831.7">26972 2296 242 0,'0'0'3'15,"0"0"7"-15,0 0 21 0,0 0 3 16,0 0 2-16,0 0-16 0,8-36-7 0,-9 33-3 15,-1 2-3-15,-2-3-7 0,-1 3 2 16,-2-1 0-16,1-1-1 0,-1 2-1 16,0 1 0-16,-3 0-1 0,-1 0-1 15,0 0 2-15,-3 6 0 0,-2 0 0 16,-1 1 0-16,1 2 0 0,0 0 0 16,1 3 0-16,-2 1 0 0,4 1 0 15,-1 3 0-15,6-1 0 0,-1 1 0 16,4 3-1-16,2 0 1 0,1 1 0 15,2 1 0-15,0 0 0 0,0 0 0 0,4 1 1 0,1 2-1 16,1 2 0-16,-2 1 2 16,2 3-1-16,-1 3 0 0,0-1 0 0,-2 1 0 31,0 2 0-31,0-1 0 0,-3 1 0 16,3-2 1-16,-2 0 1 0,-1-1 0 15,1-3 2-15,-1 0 2 0,0 1-4 16,0-3 3-16,0-2 3 0,0-2-4 0,0-4 4 0,0-2 1 15,0-3-2-15,2-2 0 0,-1-1-1 16,2-4-2-16,2 0 1 0,1 1 0 16,-3-1 3-16,4 0-2 0,-1-3 0 15,2-1-3-15,4-1 2 0,2 0 6 16,5-3-5-16,6 0-3 0,2 0-2 16,8 0-1-16,6-3-1 0,3 3 0 0,5-6-53 15,2-5-69-15,-8-6-137 0</inkml:trace>
  <inkml:trace contextRef="#ctx0" brushRef="#br1" timeOffset="119764.9">30053 2306 214 0,'0'0'8'0,"0"0"24"16,0 0 14-16,0 0-4 0,0 0 3 16,0 0-9-16,0 0-7 0,0-21-5 15,0 19-3-15,0 1-8 0,0 1-3 16,0 0-1-16,0 0-1 0,0 0-3 0,2-1 1 16,3-1 2-16,5-1-5 0,4 1-1 15,3-1-2-15,4 1 2 0,5-2-2 16,-1 2 0-16,4-2 1 0,-2 3 2 15,-1 0-3-15,3 1 0 0,-4 0 1 16,1 0-1-16,-3 2 0 0,-3 2-1 31,-4-2 1-31,-5 2 0 0,1-2 0 16,-5 3-2-16,1-2 1 0,-5 1 1 0,2 3-1 16,2-1-1-16,-3 5 2 0,0 1-3 15,1-2 2-15,-1 5 0 0,-1 1 1 0,-1 1-1 16,2 2 1-16,2 4 1 0,-2 0-1 15,0 1 0-15,3 2 0 0,-2 1 0 16,-1 0 0-16,4 3 0 0,-4-2 0 16,-1 2 1-16,0-1-1 0,-1-1 0 0,3 0 0 15,-3-2 0-15,0 3 1 0,-2-2-1 16,1-1 0-16,0-1 0 0,-1-4 1 16,2 2-1-16,-1-2 0 0,-1 0 0 15,0-2 2-15,0-6-2 0,-1 1 0 16,-1-3 0-16,1-2 0 0,1 1 0 0,-1-3 0 15,1-1 0 1,-1-1 0-16,0-2-2 0,1 0 4 0,0 0-2 16,-1-2 0-16,1 1 0 0,-1-2 0 15,1 1 0-15,0-1 0 0,0 1 0 16,-5-1 0-16,1 3 1 0,-2 0 4 16,-8-1 0-16,-2 1-1 0,-6 0-1 0,-6-1 0 15,-5-1-2-15,-4 0 3 16,-9 2-1-16,-4 0-1 0,-4 3-2 15,-6 1-1-15,0 1 0 0,0 2 1 16,-5 0-5-16,1 2-38 0,3-3-34 16,8-4-78-16,14-3-50 0</inkml:trace>
  <inkml:trace contextRef="#ctx0" brushRef="#br1" timeOffset="119934.05">30131 3185 561 0,'0'0'8'16,"0"0"-4"-16,0 0 2 0,0 0 2 15,0 0-8 1,0 0-9-16,0 0-49 0,0 18-20 16,-6-18-62-16,1-1-69 0</inkml:trace>
  <inkml:trace contextRef="#ctx0" brushRef="#br1" timeOffset="120634.93">27236 2528 136 0,'0'0'184'0,"0"0"-161"0,0 0 30 0,0 0 3 15,0 0-35-15,0 0-11 0,0 0-2 16,7 7 5-16,1-12 0 0,4 2-1 16,4-3-3-16,2 4-4 0,5-4-2 0,-1 3-2 31,4 0 0-31,1 0-1 0,1 1 0 0,0 1-1 15,2-2 1-15,0 3-9 0,-1-2-34 16,1 2-29-16,-2-1-17 0,-3-5 1 16,-3 0-94-16</inkml:trace>
  <inkml:trace contextRef="#ctx0" brushRef="#br1" timeOffset="120835.87">27863 2344 390 0,'0'0'4'0,"0"0"6"16,0 0 38-16,0 0-16 0,0 0-21 16,0 0-11-16,0 0-3 0,0 0 3 15,7 54 0-15,-3-24 0 0,0 5 1 16,0-2 1-16,-2 3-2 0,0 1 0 16,-2 0 0-1,0-2 2-15,0 1-1 0,0 0 1 16,2-3-2-16,2-3-47 0,2-5-61 0,0-7-55 15</inkml:trace>
  <inkml:trace contextRef="#ctx0" brushRef="#br1" timeOffset="123306.58">29192 2430 151 0,'-2'4'6'0,"0"-4"27"0,-1 0 9 0,3 0-8 15,-1 0-9-15,1 0-4 0,0 0 2 16,0 0 0-16,0 0-5 0,0 0-2 0,0 0-3 16,0 0 1-16,0 0-1 0,0 0-3 15,0 0-1-15,0 0 0 0,0 0-4 16,0 0-2-16,1 0 1 0,3 0 2 0,0 0-3 16,3 0 0-16,2 0 4 0,4 0-3 15,-3 0-1 1,2 0-1-16,0 0 0 0,-2 0 0 0,0 0-2 0,-1 0 1 0,-2 0-1 15,-1 0 1-15,3 0-1 0,-7 0 0 16,2 0 0-16,1 0 1 0,-1 0-1 16,0 0 0-1,2 0 0-15,4 0-2 0,1 0-43 16,-1 0-48-16,4 0-1 0,-1-4-16 16</inkml:trace>
  <inkml:trace contextRef="#ctx0" brushRef="#br1" timeOffset="123556.32">29859 2270 298 0,'0'0'7'0,"0"0"16"16,0 0 41-16,0 0-13 0,0 0-17 15,0 0-6-15,0 0-7 0,0 0-3 0,0 0-4 16,-5-19-9-16,5 21-5 0,0 11-4 15,3 6 1-15,1 6 3 0,3 6 0 16,-4 4 1-16,1 3-1 0,3 2 1 0,-2 0-1 31,3 1 0-31,-1-1 0 0,-2 1 0 16,3 1 0-16,-2-2-25 0,1-5-55 16,-1-8-82-16</inkml:trace>
  <inkml:trace contextRef="#ctx0" brushRef="#br2" timeOffset="145070.08">24220 11168 269 0,'0'0'17'16,"0"0"4"-16,0 0 16 0,0 0 13 15,0 0-19-15,0 0-10 0,0 0-14 16,0 0-4-16,-15-19 0 16,12 16 0-16,2-1 1 15,-3-1-1-15,-3 0 1 0,2 1 1 0,1 1 1 16,-4 0 1-16,2-1 3 0,-6 1-6 16,3 2 1-16,-4-1-3 0,-3 2 1 0,0 0-1 15,-6 3 0-15,-4 8 1 0,-3 0-1 16,-5 5-1-16,-3 6-1 0,-6 1 0 15,3 5-1-15,-2 2 1 0,1 3 0 16,-1 0 0-16,2 5 0 0,-2 2 0 16,1 0 1-16,0 6-1 0,0 0 0 15,5 1 0-15,1 3 0 0,2-1 1 0,2 1-1 16,1 2 0-16,7-1 0 0,1 2 0 16,3 2 0-16,5 0 0 0,6 2 0 15,0-1 0 1,5 2 2-16,3-1-2 0,2 2-2 15,8-1 1-15,3-3 0 16,5-1 0-16,2 0 0 0,8-3 1 0,-1-2 0 16,7-3-2-16,4-3 2 0,1-3 0 15,9-3 0-15,1-4 0 0,2-3 0 16,7-3 0-16,1-2 3 0,3-5-2 16,3-4-1-16,-1-2 1 0,-1-6-1 0,2 0 1 15,-1-5 1-15,5-3-2 0,1-2 0 0,0-5 0 16,-1-2 0-16,2-5 0 0,1-1 0 15,-1-4 0-15,2-1 1 0,0-1-1 16,-3-3 1-16,-4-1 0 0,0-1 0 0,-6 0 0 16,-5-3-1-16,-2-2-4 0,-2-1 4 15,-3-4 1-15,-2 0-1 0,-8-4 2 16,-1-1-1-16,-6-2 1 0,-1-2 0 16,-5 0 1-16,-6-2 0 0,-3 0-1 15,-8-1 4-15,2 0-4 0,-7-1 1 16,-2-1 2-1,-1-1-2-15,0 0 1 0,0 1-2 16,-3 0-1-16,-2 1 0 0,-2 1-1 0,1-2 0 16,-2 4 1-16,0-5 0 0,-3-1 0 15,1 1-1-15,-3-1 0 16,-3 4 1-16,1-1-1 0,-3 2 2 0,-1 2-2 16,-1-1 1-16,-2 3 0 15,0 2 0-15,-2 2 3 0,1 3-3 16,-4 1 1-16,3 2-1 0,-5 2-1 15,-2-1 0-15,3 0 2 0,-5 5-2 0,3 1 0 16,-2 3 0-16,-2 2 0 0,-1 2 3 16,-7 3-3-16,-3 4 0 0,-7 5 0 15,-3 7-4-15,-11 0 1 0,-8 10-1 0,-5 9-12 0,-3 3 4 16,-2 8-1-16,3-1-5 0,6 5-5 16,8 3-7-16,11-1-37 0,1 1-22 15,14-4-11 1</inkml:trace>
  <inkml:trace contextRef="#ctx0" brushRef="#br2" timeOffset="146124.08">24315 14249 353 0,'0'0'4'16,"0"0"-4"-16,0 0 6 0,-25-58 9 0,18 50 3 15,-1-1-8-15,0 1-8 16,-5 3-2-16,1 0 2 0,-1 2-1 16,-4 0-1-16,-3 2 0 0,-3 1 0 15,2 0 0-15,-6 1 1 0,1 7 0 16,-3 0 0-16,-3 4-1 0,-3 3 3 15,-3 1 1-15,-1 4-2 0,-3 3 0 0,-3 1 2 0,-2 1-4 16,-1 1 3-16,0 0 2 0,-3 5-2 16,-1 0 0-16,1 0 1 0,-1 4-4 15,1 0 2-15,0 2-2 0,3-1 0 16,0 4 2-16,0-1 0 0,1 4 2 0,2 1 1 16,2 3-2-1,-1 1 3-15,5 4 0 0,-2 3-1 0,9-2-3 0,3 2 1 16,3 1-1-16,8-3 0 0,3 2 0 15,5-1 0-15,5-2-2 0,5 2 2 0,0-2-2 16,11 1 1-16,2-3 1 16,7-1-2-16,4-1 0 0,6-2 0 0,5 0-2 15,8-3 2-15,0-1 2 0,9-1-2 16,4-4 0 0,4 1 1-16,7-5-1 0,5-2 0 15,1 0 0-15,5-6 1 0,4-2-1 16,1-3 1-16,0-2-1 0,0-2 0 15,-1-5 2-15,0-1-2 0,-4-4 2 16,-3-2 1-16,4-2-3 0,-2-3 1 16,-3-6-2-16,1-4 2 0,-5-4-1 15,-2-3 2-15,-4-4 0 0,0-2 0 0,-3-5 3 0,-2-2 1 16,-3-2-2-16,-1-6 2 0,-4-2-2 16,-4-6 0-16,-4-1-3 0,-2-3 2 15,-7-1 0-15,-6-2-3 16,-6 3 2-16,-5-2-2 0,-8-1 0 0,0-2 0 15,-4 1 1-15,-5-5 1 0,-1 0-1 16,-7-2-1 0,-4-2 2-16,-2 1-2 0,-4 2 1 15,-2 2-1-15,-6 1 1 0,1 3 1 0,-4 2 0 16,-3 5-2-16,-1 5 2 16,-3 4-2-16,-5 6-1 0,2 4 1 0,-7 6 0 15,3 2 0-15,-4 7 1 0,-3 1-1 16,1 3 0-16,-1-1-1 0,2 4 1 15,1 1-1-15,1 3-10 0,7 3-19 0,0 0-3 16,8 0-13-16,5 0-55 0,10-8-7 16</inkml:trace>
  <inkml:trace contextRef="#ctx0" brushRef="#br2" timeOffset="147457.52">29425 12226 272 0,'0'0'6'0,"0"0"3"0,0 0 28 16,0 0 9-16,0 0-19 0,-14-2-11 16,11 2-4-16,0-2-3 0,-3 2-1 0,-2-2-3 15,-1 2 0-15,0 0-1 0,-6 0 0 16,-1 0-1-16,-2 0 2 0,-1 1-1 15,-5 4-3-15,-3-1 1 0,-3 2-1 16,-3 1 0-16,-3 2 1 0,-3 3-2 16,-2-1 1-16,0 5 0 0,-4-2-1 15,-2 3 1-15,-3 0-1 0,-2 0 0 0,-1 2 1 0,-3 3-1 16,2-1 1-16,-1 1-1 0,0 0 2 16,2 1-2-16,0 0 2 0,-1 0-1 15,5 3-1-15,-1-1 1 0,5 2-1 16,-1 1 1-16,2 1-1 0,2 1 2 15,0-4 2-15,4 5 0 0,2-1-1 16,4-1 2 0,3 2-2-16,4-2 0 0,3 2-2 15,3 0 0-15,1-1-1 0,5 0 1 16,1 3 0-16,5-4-1 0,3 1 0 0,2-1 0 16,2 1 0-16,4 0 0 0,5-2 0 15,4 2-1-15,4-2-1 0,7 0 1 16,1-2-1-16,5 2 2 0,5-3 2 15,4-2-1-15,4 2-1 0,4-2 0 0,4-1 1 16,0-3 1-16,7-1-1 0,0 0 1 16,3-5-2-16,3-1 1 0,-1 0 0 0,3-4 0 15,3-3 0-15,2-5-1 16,2 0-4-16,3-6 4 0,2-2 1 16,-3-5-1-16,1-1 0 0,-2-2 1 15,-1-2-1-15,-3-1 2 16,-2-3 0-16,-1-1 0 0,-3-2-2 15,-2-2 2-15,-5-2-2 0,-1-2 0 16,-4-3 0-16,-2-1 0 0,-7-3 0 16,0 2 0-16,-2-4 1 0,-1-3-1 15,-5 0 2-15,-3-4-2 0,-2 1 1 16,-6 2-1-16,0-1 0 0,-6 0 0 16,-5-2-1-16,-2 3 1 0,-2-1 0 0,-4 1 1 0,-3 1-1 15,-2 0 1-15,-2 2 0 0,-7 1 0 16,-2 1 0-16,-4 3 0 0,-4 1 1 15,-6 0-1-15,1 1 2 0,-5 2 0 16,-5 4-2-16,1 3-1 0,-8 4 0 16,-1 2 0-16,-6 4 2 0,0 7-2 15,-2 3 0-15,0 4 0 0,-2 1-1 0,3 4-1 16,-1 6-8-16,1 6-19 0,2 2-9 0,2 4-28 16,4 2-27-16,5 0 0 15,6-2-128-15</inkml:trace>
  <inkml:trace contextRef="#ctx0" brushRef="#br2" timeOffset="148629.4">30388 14166 278 0,'0'0'2'0,"0"0"0"0,0 0 9 15,0 0 10-15,0 0 2 0,-50-14-4 16,41 10-9-16,-3 2-1 0,-3-1 0 15,-1 0-1-15,-1 2-2 0,-1-2 2 16,-3 1-1 0,-5 1-1-16,1 1 0 0,-4 0 1 0,-2 0 0 15,-2 3-1-15,0 2 0 0,-1 3 0 16,-1 2-1-16,-1 3 0 16,-1 0-1-16,0 4 2 0,1 3-1 0,0-1 0 15,2 6-3-15,-1-1 1 0,7 2-3 16,-2 3 1-16,5 0-1 0,-1 4 2 15,5-1-2-15,-2 1 0 0,5 3 0 0,2-3 0 16,3 5 0-16,4-1 0 0,3 2 0 16,1 1 0-16,5-1 0 0,0 3 0 0,5 0 0 15,2 2 0-15,5-1 0 0,0-1-2 16,5 1 2-16,4-3-1 16,1-1 1-16,6 1-1 0,2-1 0 15,8 0 1-15,-2 1 0 16,9-3 2-16,2-2-2 0,3-1 0 15,4-3 1-15,2-2-1 0,5 1 2 16,4-4-2-16,-1 0 2 0,4-3 1 16,2-2-3-16,6-3 0 0,0 0 1 15,5-5 0-15,4-2-1 0,3-4-4 16,0-5 4-16,1-2 2 0,2 0-1 16,-3-3-1-16,-2-3 3 0,-1-4 0 0,-1 0-3 15,-5-6 4-15,1 0-2 16,-3-2-2-16,-6-4 0 0,-4-1 0 0,-5-3 3 15,-3-1-2-15,-5-4 2 0,-6-1 1 16,-3 0 0-16,-5-4-4 0,-4-1 2 0,-6 0-1 16,-7 2 0-16,-7-3 0 0,-1 1 2 15,-7-1-1-15,-4-2 0 0,-4 1 3 0,0-2 0 16,-4 0 0-16,-5-2-2 0,-5 1 0 16,0-2-1-16,-4 0 0 0,-2 0 0 0,-2 1-2 15,-3-1 0-15,-1 3 0 16,-3-2 1-16,-4 0 0 0,2 4 0 15,-5-5 0-15,-5 2-1 0,0 4 1 0,-5 1 1 16,-2 5 1 0,1 0 0-16,-4 3-2 0,-1 0 1 15,-1 3 2-15,-6 4-4 0,2-1 0 16,-4 6 2-16,2 2 0 0,-3 5-2 16,-1 3 0-16,-3 5-3 0,-3 4 3 15,-3 8 0-15,-3 3 0 0,0 5 0 16,0 3 0-16,2 3 0 0,4 5 0 15,8-2 0-15,3 5-2 0,8 4 1 0,6 4-34 0,2 1-12 16,8-1-33-16,3-4-63 0</inkml:trace>
  <inkml:trace contextRef="#ctx0" brushRef="#br2" timeOffset="-154606.84">26979 6386 246 0,'0'0'12'0,"0"0"-10"0,0 0 4 16,0 0 12-16,0 0 4 0,-28-54-4 16,22 46-5-16,-2 0-1 0,-1 3-1 15,0-2-4-15,0 3-2 0,-2 1-2 16,-1-3 0-16,-2 4-1 0,-1-1 1 15,-1 3 3-15,-2 0 1 0,0 0 2 0,2 0 3 16,-1 3 1-16,4 3 0 0,-1 0 0 16,3 0-2-16,3 4-2 0,-1-1-1 15,1 1-3-15,1 1-1 0,1 2 1 16,0 2-2-16,-1-1 0 0,3 3 3 16,0 0-1-16,0 1 0 0,1 2-1 15,0 1 0 1,2 3-1-16,0 2-1 0,1 2 0 15,0 3 1-15,0 3-2 0,0 1 1 0,0 3-1 16,0 0 1-16,0 4 0 0,0 2-2 16,0 3 1-16,0 3 3 0,0 2-1 15,2 5 0-15,-1 0 2 0,0 0 2 0,-1 4-2 16,0-1-1-16,0 1 1 16,0 0 1-16,-4 3-1 0,-1-2 1 0,-3 1 0 15,0-1 0-15,-3 4-2 0,-1-4 1 16,1 0-4-16,0-2 5 0,1-5 1 15,1-4-5-15,1-3 3 0,2-3-2 16,-1-4 2-16,2-1 0 0,2-6-2 0,2-2 0 16,0-5 3-16,1-4-3 0,0-1 2 15,4-2 0 1,3-4-1-16,1 0-1 0,3-3 1 16,0 1-1-16,2-3-1 0,2-2-1 15,4 0 2-15,1-3 1 0,2-2-3 16,2 0 0-16,3-4 1 0,-1 2 1 15,1-1-3-15,4-1 0 0,-3 0 0 16,-1 0-2-16,1-1 1 0,-1-2-1 16,-2 0-36-16,-1-4-32 0,-3-5-58 0,-6-4-140 0</inkml:trace>
  <inkml:trace contextRef="#ctx0" brushRef="#br2" timeOffset="-153920.63">27046 6606 268 0,'0'0'9'0,"0"0"5"0,0 0 16 16,0 0 4-16,0 0-11 0,0 0-9 15,0 0 1-15,-7 36-1 16,14-34 3-16,7-1 3 0,1-1 5 16,6 0-5-16,4-4-9 0,1-1-5 15,3 1-1-15,-2 1-4 0,1-1-1 16,-3 1 2-16,-4-2-2 0,-1 2 0 16,-1-1 0-16,-1-2 0 0,-3 0-14 0,2-1-45 15,0-2-45-15,1-2 10 0,-3 0-62 16</inkml:trace>
  <inkml:trace contextRef="#ctx0" brushRef="#br2" timeOffset="-153642.42">27654 6338 257 0,'0'0'37'16,"0"0"-19"-16,0 0 16 0,0 0 26 0,9-50-17 15,-8 46-10-15,1 2-15 0,-2 2-1 0,0 0-5 16,0 0-4-16,0 3-8 15,0 5-2-15,-3 6-2 0,1 8 4 0,-1 4 0 32,1 3 1-32,1 4-1 0,-2-1 1 15,-2 3-1-15,1-2 2 0,0-3-2 16,2 1 0-16,-1-3 0 0,2-2 1 0,-2-2 0 16,1-5 0-16,2-1-1 0,0-2-2 15,0-5-23-15,3 0-15 0,3-4-24 16,1-2-24-16,4-5-6 0,-2-2-92 15</inkml:trace>
  <inkml:trace contextRef="#ctx0" brushRef="#br2" timeOffset="-153488.63">28077 6486 330 0,'0'0'25'0,"0"0"19"0,0 0 3 16,0 0-10-16,0 0-19 0,0 0-14 15,0 0-3-15,0 0 0 0,0 0-1 16,0-4 2-16,-3 4-2 0,3 0-25 16,0 0-32-16,0 0-34 0,8 0 3 15,-2-3-43-15</inkml:trace>
  <inkml:trace contextRef="#ctx0" brushRef="#br2" timeOffset="-153172.62">28302 6349 211 0,'0'0'15'15,"0"0"14"-15,0 0-4 0,0 0 3 16,-57-24-6-16,41 24-3 0,-1 3-3 16,2 1-1-16,0 0 3 15,3 1 3-15,4 1-6 0,-1 0-2 16,7 1-5-16,0-1-4 0,2 0-1 16,0 0 2-16,1 2-3 0,7 0 0 0,2 2 3 0,2 2-1 15,4 1 4-15,0 0-1 0,4 5 1 0,-1 0-1 16,3 1-4-16,0 3 1 0,-4-1-3 15,-1 0 3-15,-7 0-3 0,-2-1 2 16,-4-3-3-16,-4-2 2 0,0-1 0 16,-4-2 0-16,-4 0 2 0,1-3-2 15,-6-1 0 1,0 0-1-16,2-2 0 0,-2-5 0 16,2-1-1-16,2 0-3 0,-1-7-22 0,3-6-11 15,3-3-63-15,3-5-9 16,1-3-116-16</inkml:trace>
  <inkml:trace contextRef="#ctx0" brushRef="#br2" timeOffset="-152940.84">28369 6148 450 0,'0'0'32'15,"0"0"-8"-15,0 0 3 0,0 0-9 16,0 0-11-16,0 0-3 0,65 7 3 15,-35-7 3 1,2-1 0-16,1 1-3 0,-1-4-4 0,-1 2-1 16,-6 1-1-16,0-4-1 0,-4-1 0 15,0 1 0-15,0-1 0 0,1-2 0 16,-3 2-8-16,3 0-47 0,-2-5-45 16,-4 1-88-16</inkml:trace>
  <inkml:trace contextRef="#ctx0" brushRef="#br2" timeOffset="-151969.4">29741 6324 177 0,'0'0'118'0,"0"0"-106"0,0 0 11 15,0 0 29-15,0 0-4 0,0 0-28 16,0 0-12-16,0 0-1 0,11 0 4 15,5-6 1-15,1 1-3 0,3-4-4 16,4 3-3-16,1 0-1 0,4 2-1 0,-3-3 0 16,2-1-1-16,2 2 1 15,-4-1-35-15,3-2-71 0,-1-2 5 0,-8 0-66 16</inkml:trace>
  <inkml:trace contextRef="#ctx0" brushRef="#br2" timeOffset="-151654.3">30550 5994 288 0,'0'0'10'0,"0"0"-7"15,0 0 2-15,0 0 17 0,0 0 6 16,0 0-5-16,0 0-10 0,0 0 6 15,-5-5-13-15,5 20-4 0,-2 7-1 16,2 5 0-16,-2 6 2 0,1 2 2 16,0 1 4-16,-2 1 0 0,0 0-4 15,1-1-2-15,-3-5-1 0,1 0-1 16,0-5 0-16,2-2-1 0,0-4 1 0,0 0 1 16,2-3-2-16,0-3 0 0,0-1 0 0,2-3 0 15,1-2-33-15,3-5-32 0,3-3-32 16,-2-6-137-16</inkml:trace>
  <inkml:trace contextRef="#ctx0" brushRef="#br2" timeOffset="-151500.84">30900 6257 453 0,'0'0'27'0,"0"0"3"0,0 0 2 15,0 0-4-15,0 0-20 0,0 0-8 16,0 0 1-16,0 0-1 15,0 0-7-15,-4-9-33 16,5 3-14-16,10-4-42 0,1-1-18 16,5-1-7-16</inkml:trace>
  <inkml:trace contextRef="#ctx0" brushRef="#br2" timeOffset="-151215.98">31202 6018 231 0,'0'0'14'0,"0"0"32"16,0 0-9-16,0 0 7 0,-49-43-10 0,35 42-9 0,2 1-8 15,-3 0-3-15,5 1 2 0,4 3-3 16,3 1-2-16,2-3 0 0,1 4-6 16,0 3-1-16,3 1 0 0,2 5-2 15,6 0 1-15,4 3 1 0,1 3-2 16,3 4 1-16,1 4 0 0,7-2 1 16,-5 4 0-1,-3 2-1-15,-4-4 0 0,-5-1-1 16,-7-4 0-16,-3-2-1 0,-5-3 2 15,-7 0 0-15,-3-4-1 0,-4-1 0 16,-7-2 1-16,1-3-1 0,-3-3-2 0,3-6-1 16,0 0-18-16,4-5-10 15,7-9-32-15,4-4-36 0,6-6-8 16,4-1-136-16</inkml:trace>
  <inkml:trace contextRef="#ctx0" brushRef="#br2" timeOffset="-150999.72">31243 5726 351 0,'0'0'117'0,"0"0"-84"16,0 0-6-16,0 0 15 0,0 0-29 0,0 0-7 15,0 0-5-15,0 0 3 0,50-13-2 16,-20 11 2-16,6 0-1 16,4-1-2-16,3-2 2 0,-2 1-3 15,1-1-3-15,-5-1 3 0,-4 4 0 0,-2-1 2 31,-1 1-4-31,-6 1 1 0,-2-1-32 16,-2 2-15-16,-4 0-22 0,-8 0-69 0,-1 0-24 16</inkml:trace>
  <inkml:trace contextRef="#ctx0" brushRef="#br2" timeOffset="-149783.05">27298 7791 259 0,'0'0'14'0,"0"0"4"0,0 0 15 0,0 0 11 15,0 0 0-15,-10 0-18 0,10 0-14 16,0 0-4-16,0 0 1 0,4 0 0 16,3 0-2-16,6 0 2 0,0 2 2 15,4 0-1-15,-1 2-5 0,4-3-1 16,2 3-3-16,-3-2 1 0,2 2-2 16,-2-3 0-1,1 1 0-15,2-1 0 0,-1-1-18 16,0 0-60-16,3-4-44 0,-4-5-16 0</inkml:trace>
  <inkml:trace contextRef="#ctx0" brushRef="#br2" timeOffset="-149551.6">28000 7522 107 0,'0'0'353'16,"0"0"-344"-16,0 0-2 0,0 0 12 15,0 0-1-15,0 0-16 16,0 0-1-16,0 0 2 16,43 62 3-16,-33-33 1 0,3 8 2 0,-2 6-2 15,-2 2 0-15,-2 3-1 16,-3 1-4-16,0 0 0 0,-4-3 1 0,3-1-2 16,-1-1-1-16,0-4 0 0,5 0-21 15,-1-7-50-15,5-8-92 0</inkml:trace>
  <inkml:trace contextRef="#ctx0" brushRef="#br2" timeOffset="-148573.28">30406 7670 404 0,'0'0'16'16,"0"0"11"-16,0 0 1 0,0 0-1 31,0 0-1-31,0 0-24 0,0 0-1 0,1 7-1 16,10-6 1-16,3 3-1 0,4 0-2 15,0-1 1-15,3 2-3 0,4-5-30 0,1 0-26 0,-1 0-31 0,2-8-12 16,-4 0-125-16</inkml:trace>
  <inkml:trace contextRef="#ctx0" brushRef="#br2" timeOffset="-148412.1">30833 7536 330 0,'0'0'29'0,"0"0"-6"0,0 0-1 0,0 0-10 16,15 63 3-16,-11-31 4 0,2 7-10 16,-3 1-6-16,-3 0 1 0,0 1-4 15,0-6 1-15,0-1-1 0,-2-8-34 16,0-9-79-1,2-9-51-15</inkml:trace>
  <inkml:trace contextRef="#ctx0" brushRef="#br2" timeOffset="-147648.9">31902 5101 503 0,'0'0'11'15,"0"0"-7"-15,0 0 1 0,34-53 2 0,-20 48 0 16,6 3-2-16,3 1-5 16,4 1 0-16,3 0 0 0,4 5 2 15,1 2-2-15,1 2 0 0,1 3 1 16,1 1-1-16,-1 4 1 0,-2-3-1 15,2 5 1-15,-2 4-1 0,-2-3 1 0,-1 5-2 16,-4 1-1-16,-2 3 2 0,-3 4 0 0,-7 1-1 16,1 8 1-16,-6 1 0 0,-2 7-1 15,-5 4 1-15,-3 3 1 0,-1 5 0 16,-1 4-1-16,-2 2 1 0,-3 6 0 16,-3 4 2-16,2 5-3 0,-2 5-3 15,-1 5 3-15,0 2-1 0,-1 4 1 16,2 3 1-1,-1-1 2-15,1 3-2 0,-1 1 0 0,2-1 2 16,0 3-1-16,-2 3-1 0,0 3 2 16,0-1-2-16,-2 1 2 0,1-5 3 15,-1-4-3-15,0-2 2 0,2-6-1 16,0-3-4-16,1-2 2 16,2-6 0-16,1-2 1 0,1-4 2 0,0-6-2 15,0-4 2-15,1-7 0 0,1-5 2 0,-2-7-2 16,3-7 0-16,-2-5 2 0,2-5-2 15,-1-5 0-15,1-6-2 0,-1-5 0 16,-1-3 0-16,0-6-2 0,0-2 2 0,-2-2 0 16,0-2 0-16,-5-2 2 15,-1 0 2-15,-7 0-1 0,-3-2-2 0,-8 1-3 16,-10 0-1-16,-8-1 0 0,-12 2 0 0,-6 0-2 16,-7 0-3-16,-3 2-18 0,-1-1 3 15,4 2-7-15,9-1-9 0,10-1-12 16,11-1-25-16,12 0-53 0,8-3-59 15</inkml:trace>
  <inkml:trace contextRef="#ctx0" brushRef="#br2" timeOffset="-147548.54">31697 8950 495 0,'0'0'0'0,"-9"63"5"0,1-36-3 15,5-1-2-15,-1 4-22 0,4-8-148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8-17T06:17:40.4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14571 2721 281 0,'0'0'14'0,"0"0"-6"16,0 0 25-16,0 0 2 0,0 0-7 16,0 0-8-16,0 0-5 0,-13-25 0 15,13 25-8-15,-3 0-1 0,3 0-2 0,-1 0-3 16,0 6-1-16,-2 5-4 0,-2 8 4 16,-2 7 5-16,0 4-3 0,-4 5-1 15,2-1-1-15,-5 3 1 0,1-4-1 16,-1-3 0-16,1-5 1 0,1-7-2 15,0-2 2-15,4-3 2 0,1-5 1 16,3-1-2 0,2-5 3-16,1-2 1 0,1 0 3 15,0 0 4-15,0 0 9 0,0 0 0 0,0-7 7 16,0-3 1-16,0-5-16 0,-1-5-7 16,1-5-5-16,0-4 0 0,0-3-2 0,1-3 0 15,2-2 1-15,1-1-1 0,3-3 0 16,0-2-1-16,3 0 0 15,0 4 1-15,2 1-1 0,-1 4 0 0,0 2 0 16,0 3 1-16,-1 3 0 0,-2 1 0 16,3 4 1-16,-4 2-1 0,0 2-1 15,-1 3 1-15,-1 1 0 0,1 1 0 16,-1 4 0 0,-2-1 0-16,1 5 0 0,-2-1 0 0,2 3 0 15,0 1-2-15,1 1 1 0,2 3-3 16,2 8-1-16,3 4 1 0,3 10 3 15,-2 6 0-15,1 6-1 0,0 3 2 16,0 4 1-16,-1 3 0 0,-3-2-1 16,-2 3 0-16,-3-5 1 0,-3-3-1 15,-2-3 1-15,0-5-1 0,0 0 1 16,-1-5-1-16,-2-2 1 0,-1-7-1 16,1 0 2-16,-1-3-2 0,0-5-3 0,2 3-7 0,0-4-16 15,0-3-10-15,0-4-13 0,-4-2-15 16,4 0-23-16,-4-8 20 0,-1-7-26 15</inkml:trace>
  <inkml:trace contextRef="#ctx0" brushRef="#br0" timeOffset="216.88">14517 2719 239 0,'0'0'29'0,"0"0"16"16,0 0 25-16,0 0-20 0,0 0-10 15,0 0-10-15,0 0-2 0,0 0-4 16,-13-20-11-16,13 20-8 0,1 0-4 16,4 0-1-16,0 0-1 0,6 0 1 0,0 3 0 15,1-3 0-15,4 3 0 0,0 0-1 16,1-3 1-16,3 4 0 0,-2-3-8 16,4 2-55-16,1-2-11 0,3-1-29 15,-2 0 23-15,-2 0-102 0</inkml:trace>
  <inkml:trace contextRef="#ctx0" brushRef="#br0" timeOffset="401.54">14953 2687 229 0,'0'0'76'0,"0"0"7"0,0 0-29 15,0 0-34 1,0 0-9-16,0 0-8 0,0 0-1 15,0 0-1-15,0 0-1 0,58 2 0 16,-42-2 1-16,2-1-1 0,-4 1-7 0,1 0-47 16,-2 0-16-16,-3 1-5 0,0 1-54 15</inkml:trace>
  <inkml:trace contextRef="#ctx0" brushRef="#br0" timeOffset="569.89">14984 2783 285 0,'0'0'25'0,"0"0"48"0,0 0-13 16,0 0-34-16,0 0-22 0,0 0-4 15,0 0-4-15,0 0 3 0,0 0 0 16,69 6-1-16,-42-15-67 0,3-4-54 0,-1-2-62 16</inkml:trace>
  <inkml:trace contextRef="#ctx0" brushRef="#br0" timeOffset="1270.94">15790 1780 297 0,'0'0'24'0,"0"0"-19"15,0 0 34-15,0 0 2 0,0 0-6 16,-1-56-14-16,0 52-10 0,-1-2-2 16,-2 1-1-16,0-1-3 0,-3 4-2 0,2-1 0 15,-2 0-3 1,0 2-1-16,0-1-1 0,-1 2-1 15,-1 0 3-15,0 4 0 0,-2 2 0 16,1 2 0-16,-5 2 0 0,1 0 2 16,-1 4-2-16,-1-3 1 0,-1 3-1 0,3 3 0 15,1-1 0-15,1 3 0 0,2 2 0 16,-2 0 0-16,3 4 0 0,0 0 2 16,-1 3-2-16,3 2 0 0,2 3 0 15,1 2 0-15,1 3 0 0,-1 4 0 0,3 2 1 16,-2 0 0-16,1 6-1 0,1 0 0 15,-2 4 0-15,3 5 0 0,-3-2 0 16,1 4 0-16,0 3 1 0,-2 0-1 16,1 3 0-16,-2 2 1 0,-2 2 1 15,3 0-1 1,-2-2 3-16,0 4-2 0,-1-1 2 16,-2 2-1-16,1-4-1 0,-1 3 0 15,2-3-1-15,-3-1 2 0,3-1-2 16,-2-6 2-16,2-4 4 0,-1 0-2 15,2-4 3-15,1-4-2 0,0-5-1 0,2-6 3 16,3-1-2-16,-1-5-2 16,1-4 1-16,0-1-2 0,0-6 0 0,0 0 0 0,3-4 0 15,2-3 0-15,2-2-1 0,-1-1 3 16,4-4-2-16,-2-1-1 0,5 0 1 16,4-1 2-16,4-2 1 0,5 2-2 15,1-5 3-15,2 0-2 0,4-1-1 16,-1 0-3-16,4-1 1 0,0-2-1 15,0 0 0-15,1 2-1 0,-1-2 0 0,3 1-2 0,-5-7-98 16,-9 1-87-16</inkml:trace>
  <inkml:trace contextRef="#ctx0" brushRef="#br0" timeOffset="2072.12">16484 2550 201 0,'0'0'116'0,"0"0"-105"0,0 0 16 0,0 0 20 15,0 0-4-15,-12-56-21 0,7 45-12 16,1 2-4-16,-1-1 1 0,-3 3-2 16,2-2 3-16,-3 5-1 0,0-1-3 15,-2 4-2-15,0 1-2 0,0 0 0 16,-4 7-1-16,-2 5 0 0,1 2 1 0,-3 6 0 15,4 4 0 1,-2 3-1-16,4 2 1 0,1 1 1 16,4-2-1-16,4 0 0 0,2-2 0 15,2-1 0-15,1-4 1 0,4-2-2 16,-1-3 2-16,3-3-2 0,0-2 1 16,0-4 0-16,0-3 0 0,-2 0 0 15,0-3-1-15,2-1 1 0,-2 0 0 16,-1-3 3-16,5-4 1 0,-3-5 0 0,5-3 5 0,-2 0 0 15,0-5-5-15,1 0 1 0,-2-4 0 16,3 0 0-16,-4-2-2 0,1 1 1 16,0 1-2-16,-1 5 0 0,-1 3-1 15,-2 6-1-15,-3 1 2 0,2 6 1 16,-3 3 0-16,0 0 4 0,0 0 0 16,0 0-7-16,0 7-1 0,0 4-6 0,2 2 5 0,3 6 2 15,-4 1 2-15,2 1-2 16,-2 2 2-16,1 0-1 0,0-1 0 15,-1-1 0-15,0-2 1 0,1 1-2 0,0-2 0 16,0-2 0-16,-2 1 1 16,3 0-1-16,-2-2-1 0,1-1-32 15,2-3-12-15,-1-1-21 16,3-6-46-16,-1 0 11 0,2-4-110 16</inkml:trace>
  <inkml:trace contextRef="#ctx0" brushRef="#br0" timeOffset="2256.94">16669 2788 248 0,'0'0'37'0,"0"0"29"15,0 0 13-15,0 0-28 0,0 0-26 16,0 0-22-16,0 0-3 0,0 0-4 16,2 13 4-16,-2-1 0 0,0 1 2 15,0 2-2-15,0-2 4 0,0 2-3 0,0-2 0 16,0-1-1-16,0 1 0 15,2-3 0-15,1 0-40 16,4-4-57-16,1-2-20 16</inkml:trace>
  <inkml:trace contextRef="#ctx0" brushRef="#br0" timeOffset="2504.48">17327 2832 400 0,'0'0'30'0,"0"0"-13"16,0 0 23-16,0 0-15 0,0 0-18 0,0 0-3 15,0 0-2-15,0 0 1 0,0 0-3 16,-2-13-11-16,12 8-34 0,2 1-48 15,3-1-8-15,0 1-101 0</inkml:trace>
  <inkml:trace contextRef="#ctx0" brushRef="#br0" timeOffset="2657.89">17706 2823 149 0,'0'0'64'15,"0"0"-31"-15,0 0-2 0,0 0-5 16,0 0-15-16,0 0-8 0,0 0-3 16,0 0-5-16,0 0-52 0,8-12-42 0</inkml:trace>
  <inkml:trace contextRef="#ctx0" brushRef="#br0" timeOffset="2805.22">18002 2763 208 0,'0'0'56'0,"0"0"-31"15,0 0-9-15,0 0-6 0,0 0-9 16,0 0-1-16,0 0-7 0,0 0-61 16,0 0-114-16</inkml:trace>
  <inkml:trace contextRef="#ctx0" brushRef="#br0" timeOffset="4023.78">18961 2603 227 0,'0'0'28'15,"0"0"3"-15,0 0 14 0,0 0 6 16,0 0-14-16,0 0-9 0,6-59-5 16,-5 48 0-16,0 1-3 0,-1-3-5 0,0 4-3 15,0-3 0-15,-3 0-3 0,1 1-6 0,-1-2 2 16,-1 1 0-16,-3-1-1 16,3 4-1-16,-1 0 1 0,-3 1-3 0,3 4 0 15,-5 1 1-15,3 2-2 16,-4 1-1-16,-3 0 1 0,-2 7-5 15,-3 3 3-15,-3 2 1 16,2 7 1-16,-5 2 0 0,3 5 0 16,1 4 1-16,-1 0-1 0,5 2 0 15,3 0 0-15,6 1 0 0,-1-3-1 16,6-2 1-16,3-3-1 0,0-5 0 16,9-2 0-16,-2-5 1 0,5-1-2 0,0-1 0 15,0-3 2-15,1 0 0 16,2-4 0-16,-1-3 0 0,-1-1 1 0,-4-1 1 0,2-3 0 15,1-4-1-15,-2-1 1 0,2-1-1 16,1-6 2-16,-2 3-3 0,1-5 2 16,0-1 0-16,-3 0-2 0,3-3 2 15,-2 4-1-15,-2 3 1 0,4 2-2 16,-7 6 0-16,1 2 0 0,-3 5 0 16,-1 0-2-1,2 8-2-15,5 6-2 0,-3 1 3 16,3 3 2-16,-2 4 1 0,3-1 1 15,-2 0-1-15,4-3 1 0,3 2-1 0,-1-3 0 16,5-1-15-16,0-1-44 16,3-2-41-16,2-6-33 0</inkml:trace>
  <inkml:trace contextRef="#ctx0" brushRef="#br0" timeOffset="5950.52">12799 3785 208 0,'0'0'14'16,"0"0"17"-16,0 0 3 0,0 0 5 0,-28-19 0 15,20 12-6-15,6 2 0 0,-2-3-11 16,1 1-4-16,1-1 0 0,-1-2-4 16,2 2-4-16,0-4-1 0,1 0 2 0,0 1-2 15,0 0-5-15,3 3 3 0,2-1-2 16,-2 0-2-16,1 6-3 0,0-1 0 16,-1 0 0-1,2 3-3-15,-1 1 2 0,0 3-2 16,4 4 1-16,1 7 0 0,3 4 0 15,-2 7 1-15,2 4 1 0,-2 0 0 16,-2 2 0-16,0 0 0 0,-5-4 0 16,-1-2 0-16,-2-3 0 0,0-3-1 15,0-5 1-15,0-2 1 0,0-4-1 0,0-3 1 16,0-4-1-16,0 1 2 0,0-2-2 0,0 0 0 16,0 0 2-16,0-3 2 0,0-3-3 15,2-4 6-15,0-6 2 0,1-2-3 16,2-4-4-16,-1-1-1 0,3-2 0 15,1 0-1-15,1 1 0 0,1 2 0 16,2 3 0-16,-5 4 0 0,3 5 0 16,-7 4 0-1,4 2 0-15,-4 3-1 0,0 1-2 16,0 5 0-16,2 4-1 0,4 6 2 16,-1 2 1-16,2 3 1 0,1 1 1 0,-5 1-1 15,4-1-1-15,-5 0 1 0,-2-3-2 16,0-1-4-16,-2-4 0 0,-1-3 5 15,0-3 1-15,0-1 0 0,-1-3 0 16,-1-2 0-16,2-1 2 0,0 0 0 0,0 0 1 16,0-4 0-16,0-3 3 0,0-1-2 0,0-3 0 15,0-3-1-15,1-6-2 16,3-1 0-16,0-1 1 0,-1-1 0 16,3-1 0-16,3 2-2 0,-2 2 3 15,4 5-1-15,-3 1 0 0,1 9-1 0,-5 3-1 16,2 2 0-1,1 4-2-15,-1 5-2 0,4 5 2 16,1 4 2-16,0 3 1 0,0 4-1 16,3-1 0-16,-5 3 1 0,1-6-1 0,-3 2 0 15,2-2 0-15,-4-4-12 0,4-2-13 16,0 1-1-16,2-7-14 0,1 0-19 16,-2-7-46-16,1-2-1 0</inkml:trace>
  <inkml:trace contextRef="#ctx0" brushRef="#br0" timeOffset="6165.75">13409 3701 308 0,'0'0'56'0,"0"0"25"0,0 0-31 16,0 0-19-16,0 0-24 0,0 0-7 15,0 0-1-15,40 22 1 0,-22-10 0 16,3 3 0-16,1-2 0 0,1-1 0 15,-1 0 0-15,-1-3 0 0,2 1 1 16,-7-2-1-16,-2-1-1 0,-3 2-27 16,-6-2-25-1,0-1-33-15,-5-3 9 0,0-1-13 16,-5-2-86-16</inkml:trace>
  <inkml:trace contextRef="#ctx0" brushRef="#br0" timeOffset="6407.37">13572 3603 235 0,'0'0'17'0,"0"0"29"16,0 0 13-16,0 0 5 0,0 0-15 15,0 0-24-15,0 0-11 0,0 0-14 16,0 0-5-16,-18 10 5 0,9 19 1 0,1 6-1 16,-6 5 0-16,-1 0 2 0,-2 1 0 15,-1-2-1-15,2-6-1 0,1 0 2 31,2-7-2-31,3-1 1 0,0-1-1 0,4-7 0 16,2-1-2-16,2-1-29 16,2-4-36-16,5-6-30 0,1-3-1 15</inkml:trace>
  <inkml:trace contextRef="#ctx0" brushRef="#br0" timeOffset="6682.55">13842 3548 467 0,'0'0'8'15,"0"0"12"-15,0 0 24 0,0 0-4 16,0 0-17-16,0 0-14 0,0 0-8 0,0 0-1 0,0 0-3 16,-4 31 2-16,5 5 1 0,0 8 0 15,-1 3 0-15,0 4 1 0,0 3 1 16,-3-1-1-16,2 3-1 0,-1-5 1 15,0 1 0-15,2 0-1 0,-1-6 1 16,1-1-1-16,0-2-1 0,-1-7-11 16,1-2-26-16,-3-4-2 15,1-5-25-15,0-7-49 16,-1-9 33-16,3-3-123 0</inkml:trace>
  <inkml:trace contextRef="#ctx0" brushRef="#br0" timeOffset="6983.09">13899 3766 0 0,'0'0'346'0,"-13"-59"-318"0,7 40 20 16,2 4 5-16,1 2-8 0,2 1-12 16,1 2-10-16,0-1-8 0,0 3-3 15,3-1-2-15,2 2-6 0,0-3 0 16,2 5-3-16,3-1 0 15,2 2-1-15,0 4-1 0,4 0 0 16,0 4 1-16,5 4-2 0,1 3 1 16,1 2 1-16,2 3 0 0,-2 4-1 0,0-3 0 15,-4 3 1-15,-3-1 1 0,-6-4-1 16,-1 5 0-16,-8-7 0 0,-1-1-1 16,-6 1-2-16,-7-1 3 0,-6 0 1 15,-7-2 0-15,-7 0-1 0,-2-1-12 16,-3-3-20-16,0-3-17 0,4-3-36 0,6-7-55 15</inkml:trace>
  <inkml:trace contextRef="#ctx0" brushRef="#br0" timeOffset="9222.39">19357 2863 167 0,'0'0'19'0,"0"0"15"0,0 0 7 0,0 0-9 16,0 0-8-16,0 0 3 0,-21-37 0 16,20 32-1-16,0 3-2 0,-1-3-2 31,1 4 0-31,0-2-4 0,0 1-1 16,1 1-4-16,0-2-1 0,0 2 1 0,0-1-1 15,0 2-3-15,0 0-1 0,0 0-1 16,0 0-3-16,-1 3-4 0,1 7-4 0,0 8 2 15,0 7 1-15,0 12 1 16,-1 6 0-16,0 4 0 0,-2 1 1 0,0-1-1 16,0-2 0-16,-2-5 1 0,1-3-1 15,0-3 0-15,-1-5 0 0,2-4 0 0,-1-4-3 16,3-4-10-16,0-2 0 0,-1-6-5 16,2-1-3-16,-1-3-16 0,1-3-19 15,0-2-28-15,2-1-3 0,1-5-48 16</inkml:trace>
  <inkml:trace contextRef="#ctx0" brushRef="#br0" timeOffset="9538.96">19342 2957 285 0,'0'0'21'0,"0"0"19"16,0 0 17-16,0 0-3 0,-4-52-21 15,6 43-10-15,1 1-8 0,1-2-2 0,4 3-2 16,-2-1-6-16,1 2-3 0,-1 3 0 0,-1 3-2 16,5 0 0-16,-3 0-4 15,4 0 4-15,1 6-1 0,-2 0 0 0,4 1 0 16,-2 3 0-16,-3 1 1 0,0-3 0 16,-5 4 0-16,2-1 0 0,-5 1 0 15,-1-1-1-15,-6 0-1 0,0-1 0 0,-5 0-1 16,-4-1 1-16,0-2 2 0,0-2-4 15,1-1 0-15,1-1-15 0,0-2-11 16,4-1-15 0,0-1-21-16,3-5-12 0,-1-4-58 15</inkml:trace>
  <inkml:trace contextRef="#ctx0" brushRef="#br0" timeOffset="10522.34">19851 1757 277 0,'0'0'9'0,"0"0"21"16,0 0 21-16,0 0 5 0,0 0-12 15,0 0-16-15,0 0-7 0,0 0-2 16,-23-49-3-16,26 44-5 0,1 1-3 16,0 0-5-16,3 1-3 0,1-1 1 15,3 1-1 1,0 0 0-16,4-1-1 0,2 2 1 0,0 0 0 15,5 1-1-15,-2 1 1 16,0 0 0-16,2 0 0 0,2 0-1 16,-4 3 1-16,0 2 0 0,-5 0 0 0,-1 3-1 15,-1-1 0-15,-5 0 1 0,3 2-1 16,-4 0 0-16,1 3 1 0,-2-1-2 16,1 3 2-16,-2 1-1 0,0 3 1 0,0 2 0 15,-1 4 0-15,-2 0 0 0,2 1 0 16,0 3 0-16,-3 3 0 0,2 3 0 0,-1 1 1 15,-2 5-1-15,0-1 0 16,0 5 0-16,0-1 3 0,0 1-3 16,-3 3-1-16,-1 0 1 0,1 6-2 15,1 1 2-15,0 3 0 0,2 2 0 0,-1-1 0 0,1 3 0 16,-1 2 0-16,1 2 0 16,0 1 0-16,0 0 2 0,2 5-2 0,0-3 0 15,2 2 2-15,-1 1-2 16,4 1 0-16,-2-1-1 0,1 0 1 0,0-2-1 15,1-2 2-15,-2-3 0 0,0-2-1 16,-4 0 0-16,0-4 5 16,-1-2 1-16,0-4 1 15,-2-2-3-15,0-6 2 0,0-4-2 0,1-2-1 16,-3-4-3-16,4-2 2 0,0-4-1 16,0-2-1-16,0-2 0 0,0-5 1 15,0 0 0-15,0-4 0 0,0-1-1 16,0-1 0-16,0-5 1 0,0-1 1 0,0-1-2 15,0-1 0-15,0-2 0 0,0-1 2 16,0-1-2-16,0-1 1 0,0 0 1 16,0 0-1-16,0 0 2 0,0 0-2 15,0 0 3-15,0 0 6 0,0 0 6 0,0 0-8 16,0 0 1-16,-3-3 6 0,-4 0 0 16,-5 0-5-16,-6 0-8 0,-3 1-1 15,-9-1-1 1,-6 3 1-16,-5 0-1 0,-2 0 0 15,-1 5-1-15,0-2 0 0,6 0-10 16,-2 3-15-16,3 0-5 0,5 1-7 16,2-1-18-16,6-1-17 0,5-5-49 15,4-2-19-15</inkml:trace>
  <inkml:trace contextRef="#ctx0" brushRef="#br0" timeOffset="11346.23">22404 2139 324 0,'0'0'25'0,"0"0"-1"15,0 0 35-15,0 0-18 0,0 0-19 16,0-7-11-16,0 7-7 0,0 0-2 15,0 0-2-15,0 9-1 0,0 7-3 16,0 7 4-16,0 4 2 0,0 8-2 16,-1 0 0-16,-3 4 1 0,0-5 0 0,0-1-1 15,0-2 0-15,0-1 0 0,1-5 1 16,0-4-1-16,-4-2 1 0,5-1 0 16,-1-6-1-16,3-1 0 0,0-4-1 0,0-4-37 15,0 0-31-15,0-3-22 0,3-6-25 16</inkml:trace>
  <inkml:trace contextRef="#ctx0" brushRef="#br0" timeOffset="11964.5">22437 2136 309 0,'0'0'24'0,"-9"-52"27"15,4 35 5-15,3 1-7 16,2-2-12-16,0 2-13 0,7 1-6 15,0 0-7-15,5-1-4 0,1 2-3 16,1 1-4-16,5-2 0 0,2 3 0 16,2 2-1-16,2 1 1 0,0 3-1 15,0 3 0-15,-2 3 1 0,2 0-2 16,-7 3-1-16,0 5 3 0,-2 1-3 0,-3 2 1 16,-2 4-1-16,-4-1 2 0,-4 3 0 0,-2 0 0 15,-1 2 1-15,-4-1 0 16,-9 3-3-16,1-3 0 0,-3 0 3 0,-3 1 0 15,-1-2 0-15,-3 0 0 0,5-1 0 16,-1-5 2-16,3 1-2 0,1-5 0 0,4-3 0 16,2 1 1-16,4-2-1 0,0-1 1 15,4-2-1-15,0 0 2 0,0 0 0 32,0 0 0-32,0 0 0 0,0 0 1 0,1 0-2 15,4 0 0-15,-3-1 0 0,4 0 2 16,3 1-3-16,1 0 0 15,4 0-1-15,1 2 1 0,2 4-2 0,2 3 1 16,-3-1 1-16,2 4-1 0,-1 0 1 16,1 3-2-16,-1 4 1 0,-3-1 1 0,-1 5-1 15,-1-3 1-15,-5 0-1 16,-1 1 1-16,-6-5-1 0,0 3 1 16,-7-4 0-16,-2-2 0 0,-5-1 0 15,-8-1 0-15,-1 0 2 0,-4-4-1 16,-1-2 0-16,-2 1 0 0,0-5 2 15,3-1 0-15,0 0-2 0,1-4 0 0,4 1 3 0,2-5 0 0,4 4 2 16,2-3 0-16,5 1-2 0,0 0 0 16,3 0-2-16,2 2 1 0,1 1-1 15,2-2-1-15,1 0-1 0,0 0-2 16,3-1-2-16,6-3-14 0,8-1-27 16,4 0-20-16,11-2-58 0,-3 3-17 15</inkml:trace>
  <inkml:trace contextRef="#ctx0" brushRef="#br0" timeOffset="12191.6">23184 2241 303 0,'0'0'55'0,"0"0"-6"16,0 0 13-16,0 0-12 0,0 0-21 0,0 0-9 15,0 0-6-15,0 0-7 0,-1-4-5 0,3 1 1 0,4 2-3 16,-2 0-2-16,5-2 1 0,1 3 0 16,1-1 0-16,5 1-1 0,0 0-21 15,-1 0-15-15,0 3-7 0,-2-1-40 16,0 2-8-16,-2-2-1 0,-2 1-115 16</inkml:trace>
  <inkml:trace contextRef="#ctx0" brushRef="#br0" timeOffset="12360.85">23194 2332 282 0,'0'0'40'0,"0"0"20"0,0 0 23 15,0 0-35-15,0 0-28 0,0 0-9 16,0 0 1-16,0 0-4 0,0 0-4 16,19 12-3-16,-4-12 0 0,8 0 0 0,2 0-1 15,6-3 0-15,2 0-55 16,0-4-41-16,-1-1-77 0</inkml:trace>
  <inkml:trace contextRef="#ctx0" brushRef="#br0" timeOffset="13266.29">24364 1232 259 0,'0'0'127'0,"0"0"-107"16,0 0-2-16,0 0 18 0,0-51 4 15,0 43-17-15,-3 2-15 0,2 2-3 0,-3 2-3 16,1-1-1-16,1 1 1 0,-2 1-1 16,-3-1-1-16,1 1-2 0,1 1 1 15,-4 0 1 1,0 0-2-16,-1 4 2 0,0 1 0 15,1 1 0-15,-1 1 0 0,1 1-1 0,-3 0 1 16,3 0 0-16,1 5-1 16,-3-1 1-16,2 3 0 0,-1-1 0 15,4 3 0-15,-4 0 0 0,4 3 0 0,-4 4-2 16,5-1 1-16,-6 4 0 0,6 2 1 16,-4 0 0-16,2 4-1 0,0 7 1 0,-1-1 1 15,4 5-1-15,-3 1 0 0,1 5 0 16,0 1 0-1,-4 1 1-15,5 1-1 0,-3 2 1 0,3 1-1 16,-4 5 0-16,2 2 2 0,3 1-2 16,-2 0 1-16,1 4 0 0,2 1-1 15,0 3 1-15,1 5 1 16,-1-2-2-16,2 2 3 0,0 2 1 0,1-1 2 16,-1 3-3-16,1-2-1 0,-1 3 1 15,1 1 1-15,0 2 1 0,0 3-3 16,0-4 0-16,0 2 1 0,0 2 0 15,1-5-3-15,0 2 2 0,-1-3-1 16,0-3 1-16,0-2 0 0,0 0 0 16,0 2 0-16,-2-5-2 0,-1-2 1 0,1-5 1 15,-1-6 4-15,-1-2-3 0,0-9 2 0,-1-1 0 16,3-7 2-16,-4-3-2 16,3-2 1-16,0-6-1 0,1-5-2 0,1-1 1 15,-1-5-1-15,0-4 1 0,-1-2-1 16,3-6 0-16,-3 1-2 0,3-6 2 15,-1 0-2 1,1-2 2-16,0-1-1 0,0 1 0 16,0-1 2-16,0 0 6 0,0 0 5 15,0 0 2-15,0 0-4 0,0 0-1 16,0-1-7-16,0-3 3 0,6 0 0 16,-1 0-5-16,2-2-1 0,4 0-1 0,8 0-1 15,6 0 0-15,4 1 0 16,10 3 0-16,4 2-1 0,11 0-1 0,4 4-10 15,5 4-44-15,3 3-12 0,2-2-34 0,-10-2-109 16</inkml:trace>
  <inkml:trace contextRef="#ctx0" brushRef="#br0" timeOffset="21119.19">26066 1382 244 0,'0'0'5'0,"0"0"5"0,0 0 20 16,9-56 7-16,-7 47-3 0,1 0-11 16,-1 3-3-16,-1 0-3 0,-1 2 0 15,1 1-1-15,0 0-1 0,-1 2-5 16,0-1-4-16,0 2-1 0,0 0-3 16,0 3-2-16,0 3 0 0,0 7-5 15,2 8 5-15,2 4 1 0,-2 6-1 16,2 6 0-16,-3-1 1 0,-1 3 0 15,0-1-1-15,-5-1 2 0,1-5-1 0,0-3-1 16,-2-3 1-16,0-6-1 0,-1-2 2 0,3-5-2 16,-1-4 0-16,1-2 2 15,3-6-1-15,-1 1 2 0,2-2 0 0,0 0 3 32,0 0 3-32,0 0 11 0,-1-6 14 15,0-3-9-15,-3-7-10 0,4-1-9 0,0-3-3 16,0-1 2-16,0 1-5 15,5 2 2-15,-1 0-2 0,1 2 0 0,3 3 2 16,0 2-2-16,1 3 1 0,-1 2-1 0,3 0 0 16,-3 5-1-16,6 1-2 0,-2 0 2 15,3 1 1-15,3 5-2 0,0 4-1 16,4 3 3-16,0 1 0 0,-2 4-1 0,-1 2-1 16,-1-1 1-16,-3 1 0 0,-3-1-2 15,-3-2 0-15,-5-2 0 0,-2 0 1 16,-2-2-2-16,-2-3 3 0,-5 4 1 15,-6-6 0-15,1 1 0 0,-5-1 2 0,-3-3-1 16,1 3 2-16,-3-6-3 16,0 3 3-16,-1-4-3 0,0 0 2 0,2 2-2 15,0-3 2-15,5 0-2 0,4 0 0 16,-1 0 0 0,3 0 1-16,2 0 0 0,1 0-1 15,1 0-1-15,5 0 1 0,1 0-9 16,0-2-18-16,0 1-8 0,7-1-18 15,1-3-23-15,4 1-23 0,1-2-12 16</inkml:trace>
  <inkml:trace contextRef="#ctx0" brushRef="#br0" timeOffset="21372.54">26465 1676 260 0,'0'0'32'15,"0"0"25"-15,0 0 28 0,0 0-35 16,0 0-20-16,0 0-14 16,0 0-5-16,0 0-1 0,1-6-6 15,-1 10-4-15,0 1-1 0,0 5 1 0,0 3 1 16,-1 2 0-16,1 1 0 16,-1-1 0-16,1 0 0 0,0-2-1 15,0 0 0-15,0 0 2 0,0-2-2 0,0 2 0 16,0-3 0-16,0 0-36 0,0-4-48 15,0-3-66-15,0-3-75 0</inkml:trace>
  <inkml:trace contextRef="#ctx0" brushRef="#br0" timeOffset="22276.08">25901 1180 221 0,'0'0'20'0,"0"0"23"16,0 0-1-16,0 0-2 0,0 0 1 15,0 0-16-15,0 0-4 0,-15-18 1 0,13 14-5 16,1 2-2-16,1-1 2 0,-1 2-3 15,1-1 2-15,0-2-3 0,0 2-1 16,0-1-1-16,-1 0-2 0,1 2-2 0,0-3 0 16,0 1-1-16,0 0-2 15,2-3-2-15,2 4 1 0,-2-2 0 0,1 2-2 16,0-2-1 0,2 2 0-16,-1 0 0 0,1-1-1 15,3 3-1-15,0 0 0 0,2 0 2 16,3 4-2-16,2 1 1 0,0 3-1 15,3 3 1-15,0-2 1 0,-1 3 0 16,1-2-1-16,-2 0 1 0,0 0 0 16,-1-3 0-16,-2 0 0 0,-1-1 1 15,1-3-1-15,-6 1 0 0,3-1 1 0,-5-1 0 0,0-2-1 16,-1 0 0-16,-1 0 1 0,-1 0 2 16,2-1-2-16,-2-4 6 0,3-1 4 15,-1 0 1-15,0-2-2 0,2-2-3 16,-2 2-2-16,-1-3-3 0,0 5-2 15,0-2 1-15,4 2-1 0,-1 1 0 16,5-3-14 0,3 0-52-16,4-1-59 0,1-1-104 15</inkml:trace>
  <inkml:trace contextRef="#ctx0" brushRef="#br0" timeOffset="22859.84">26713 933 183 0,'0'0'32'0,"0"0"10"0,0 0 0 16,0 0 0-16,0 0-2 0,0 0-2 15,0 0-4-15,-33-14-6 0,33 14 0 16,0 0-2-16,0-2-2 0,0 2-3 0,0-3-7 15,1 2-1-15,5-2-4 0,1-1-3 16,1 0-3 0,3 1-1-16,5-1 0 0,1 0 0 15,2 1-1-15,3 2-1 0,2-3 1 16,-4 3-1-16,3-2-2 0,-2 1 2 16,-2 2-2-16,-2 0 1 0,-6 0 0 15,-2 2-5-15,-1 2-47 0,-4 1-27 16,-2-2-30-16,0 1-1 0,-2-1-23 0</inkml:trace>
  <inkml:trace contextRef="#ctx0" brushRef="#br0" timeOffset="23038">26879 938 235 0,'0'0'29'0,"0"0"26"0,0 0 16 0,0 0-2 15,0 0-37 1,0 0-12-16,0 0-12 0,0 0-3 15,0 0-3-15,-5 53-2 0,5-37 2 16,0-2-2-16,-4 4 0 0,4-2 1 16,-2 3 0-16,0-2-1 0,0 1 0 15,0 0-6-15,2 0-102 0,0-5-53 0</inkml:trace>
  <inkml:trace contextRef="#ctx0" brushRef="#br0" timeOffset="36636.9">11254 14197 51 0,'0'0'68'0,"0"0"-40"15,0 0 0-15,0 0-2 0,0 0-7 16,0 0-2-16,0 0-1 0,0 0 2 16,-1 2-1-16,0-2 1 0,-1 0-1 0,0 0 2 15,1 0-3-15,0 0 4 0,1 0 2 16,0 0 2-16,-1 0-6 15,0 0 5-15,0-2-5 0,1 2 1 0,-1 0-5 16,0-1-2-16,1 0 1 0,0-1-1 0,0 0 0 16,0 0-3-16,0-1-2 0,0 0-2 15,0 0-2 1,1 0-2-16,1 0 0 0,1 0 0 16,2-2-1-16,-2 1 0 0,3 0 0 0,2 1 0 15,-2 0-1-15,5 0 1 0,-2 1 0 0,2 2 1 0,0-3-2 0,-1 3 1 16,2 0 0-16,0 0-1 0,-2 0 1 15,1 0 0-15,0 0 0 0,-1 4-1 16,1 0 1-16,-3 2 1 16,1-3-1-16,-4 1 0 0,1 0-1 0,-2-1 0 15,-2-2 1-15,-2-1 0 0,1 1 0 16,-1-1 0 0,0 0 2-16,0 0-2 0,0 0 1 15,3 0 0-15,-2 0 1 0,2-5 0 16,3-3-2-16,-1-1 1 0,5-2-1 0,2-2 0 15,0 0 0-15,3 1-38 0,0 0-21 16,1 1-67-16,-3-3-28 0</inkml:trace>
  <inkml:trace contextRef="#ctx0" brushRef="#br0" timeOffset="37606.38">11252 16167 189 0,'0'0'38'0,"0"0"-8"0,0 0 2 0,0 0 2 16,0 0-11-16,0 0-3 0,-16-9 0 15,14 6 4-15,0 3-7 0,1 0-1 16,0-1 3-16,1 1-2 0,-1 0-3 15,1 0 3-15,0-2-5 0,0 2-1 0,0 0 3 16,0 0 0-16,0 0-1 0,0 0-4 16,0-1 0-16,0-1-2 0,3-1-3 15,2 0-1-15,-2-1-1 0,4 1-1 16,3 0 0-16,0 0-1 0,0 0 0 16,3 3 1-16,0 0-1 0,-3 0 0 15,3 0 1 1,0 3-1-16,2 0-1 0,-1 2 1 0,-3-1 2 15,5 0-2-15,-3 1 0 16,2-1 0-16,0-1 1 0,1 1-1 0,-4-2-1 16,0 2 1-16,-2-4 0 0,1 0 0 15,-3 0 0-15,1 0 1 0,-4-1-1 16,-1-5 0-16,3 3 2 0,-2-3 0 16,-3-1 1-16,3 0 0 0,0-5-2 0,0-2-1 15,1-1 0-15,4-3-2 0,-4-1-54 16,2-5-40-16,-4 0-147 0</inkml:trace>
  <inkml:trace contextRef="#ctx0" brushRef="#br0" timeOffset="39062.6">26153 2270 136 0,'0'0'80'0,"0"0"-47"0,0 0-10 32,0 0 6-32,0 0-7 0,0 0-1 15,0 0-8-15,0 0 1 0,0-11-1 0,0 10 2 16,0 0-2-16,1 1 2 0,-1 0-6 15,0 0 2-15,0 0-1 0,0 0-4 0,0 0-1 16,0 0-2-16,0 0-3 0,0 0-2 16,0 2-1-16,0 5 0 0,0-2 3 15,0 3 0-15,0 1 0 16,0 1-11-16,0 0-29 0,0 2-5 16,1 0-6-16,0 0-5 0,0-2-18 0</inkml:trace>
  <inkml:trace contextRef="#ctx0" brushRef="#br0" timeOffset="39240.9">26136 2619 192 0,'0'0'13'15,"0"0"-9"-15,0 0 0 0,0 0-3 16,0 0-1-16,0 0 0 0,0 0 0 15,0 0-27-15,0 0-49 0</inkml:trace>
  <inkml:trace contextRef="#ctx0" brushRef="#br0" timeOffset="39393.93">26148 2794 175 0,'0'0'7'0,"0"0"-2"0,0 0-2 0,0 0-1 16,0 0-1-16,0 0-1 0,0 0-10 16,0 0-92-16</inkml:trace>
  <inkml:trace contextRef="#ctx0" brushRef="#br0" timeOffset="39563.05">26168 3004 175 0,'0'0'5'0,"0"0"-4"0,0 0 0 15,0 0 0-15,-21 52-1 0,16-44 0 16,3 2-8-16,-1-2-62 0</inkml:trace>
  <inkml:trace contextRef="#ctx0" brushRef="#br0" timeOffset="41113.29">25884 4382 5 0,'0'0'23'0,"0"0"9"0,0 0-4 0,0 0 2 15,7-61-4-15,-7 47-2 0,0-1 1 16,0-1 0-16,-2-1 5 0,0-1-6 15,-1 0 2-15,1 0-1 0,0 1 2 16,2 0 2-16,0 1 6 0,0 2-6 16,0-4-1-1,1 5-9-15,1 3 14 16,1 1-25-16,-2 7-1 0,-1 0 0 16,0 2-1-16,0 0-1 0,0 0 0 0,0 0-5 15,0 5 0-15,0 7-4 0,0 7 4 16,1 4-1-16,-1 10 1 0,0-1 0 15,0 5 0-15,0-1 0 0,0-3 1 16,0 1-1-16,-4-4 2 0,-2-2-2 16,2-5 0-16,-2-1 0 0,-2-6 2 0,1-2-1 15,-1-5 0-15,2 1 0 0,2-6 0 16,1-1-1-16,-1-3 2 0,3 3 0 16,1-3 2-16,0-3 10 0,-1-3 9 15,1-6-11-15,0-1-3 0,1-3-3 16,4-2-3-16,2 1-2 0,4 0 2 15,3 0 0-15,3 1-2 16,1 3-1-16,0 1 0 0,-1 3-2 16,1 3 1-16,-2 2 1 0,1 4-1 15,-2 0 0-15,1 6 0 0,0 4 0 16,1 1 0-16,-2 5 0 0,-3-2 0 16,-1 2 0-16,-2 3 1 0,-6 0-2 15,-3 2-1-15,-3-2-7 0,-8-1 0 16,-5-2 10-16,-3-1-1 0,-6 1 1 0,-2-2 2 15,-3-4-1-15,-4 0 0 0,1-2 0 0,-1-2 0 16,4-5 0-16,2 1-1 0,3-2 0 16,6-2-2-16,3 0 2 0,5-6 1 15,0 3 0-15,6-1 1 0,0 1-1 0,3-1-1 16,0 0 0-16,2-1-2 0,7-2-16 16,1 0-14-16,8 1-8 0,3-4-22 15,7 3-61-15,-3 1 10 0</inkml:trace>
  <inkml:trace contextRef="#ctx0" brushRef="#br0" timeOffset="41340.3">26288 4457 229 0,'0'0'84'0,"0"0"-46"15,0 0 23-15,0 0-10 0,0 0-36 16,0 0 0-16,0 56-4 0,0-35 0 15,2 4-6-15,-2 2 0 0,0 3-2 16,0 2-3-16,-2-3 2 0,-2 1 0 16,2-2-2-16,-2 0 0 0,-1 0 1 0,0-2 1 15,0-2-1-15,0-4-1 0,-1-2 0 0,3-3 0 32,0-5-10-32,1-3-34 0,2-4-28 0,0-3-24 0,4-1 11 15,2-9-30-15,1-2 1 0</inkml:trace>
  <inkml:trace contextRef="#ctx0" brushRef="#br0" timeOffset="41583.17">26317 4776 120 0,'0'0'37'0,"16"-53"6"0,-10 37-5 16,-1-2 9-16,1 6-8 0,-3 0-5 15,1 1 4-15,2 3 5 0,-1-2-13 0,1 0-7 16,3 1 0-16,-2 2-7 16,2 0-2-16,2 1 0 0,0 2-2 15,0 2-6-15,1 2-2 0,-2 0 0 16,3 6-3-16,2 4 0 0,-3 1-1 0,1 5 1 0,-1 2-1 15,-3 0 1-15,-2 1-1 0,-5 1 0 16,-2-4 0-16,-3 0 0 0,-6-1 2 16,-3-1-1-16,-7 0 1 0,-2 0-2 0,-6-2 2 15,-3-5 1-15,-2-2-3 16,-2-4-17-16,1-1-10 0,0-6-2 16,7-4-2-16,3-6-13 0,4-5-44 0,5-1-21 0</inkml:trace>
  <inkml:trace contextRef="#ctx0" brushRef="#br0" timeOffset="42161.88">25837 3845 298 0,'0'0'37'15,"0"0"-4"-15,0 0 22 0,0 0-16 16,0 0-10-16,0 0-13 0,0 0-7 16,-2-31-1-16,4 28-2 0,1-3 1 15,-1 0-3-15,1 2 3 0,3 0 0 16,-2 0-3-16,1-1-1 0,0 0 0 0,1 4 0 0,-2 0-3 15,1 1-1-15,1 0 1 16,-1 0-2-16,3 7 1 0,2 2-1 16,2 3 2-16,2-1-1 0,0 3 1 15,0 1 0-15,-2 1 0 0,3-4 0 0,-3 1 1 16,1-5-1-16,-4-1 0 0,-1-3 1 16,-3 0-1-1,0-4 1-15,-1 0 0 0,-1 0-1 16,0-2 3-16,0-2 0 0,1-2-1 15,2 0 0-15,3-3-1 0,-1-1-1 16,1-1 1-16,2 1-1 0,-3-1-4 16,6-1-58-16,1 0-60 0,-2 1-53 15</inkml:trace>
  <inkml:trace contextRef="#ctx0" brushRef="#br0" timeOffset="42469.56">26585 3726 306 0,'0'0'43'0,"0"0"14"16,0 0 17-16,0 0-30 0,0 0-12 15,0 0-10 1,0 0-6-16,0 0-6 0,7-25-2 16,5 20-4-16,2 0-1 0,6 1-1 15,3 1-1-15,0 1-1 0,3 2 1 0,0-1-1 16,0 1 1-16,-3 0-1 16,-2 1 0-16,-2 1 0 0,-5 1-9 15,-2-1-39-15,-4 3-16 0,-5-1-33 16,-2-1-38-16,-1-1-14 0</inkml:trace>
  <inkml:trace contextRef="#ctx0" brushRef="#br0" timeOffset="42632.31">26738 3754 245 0,'0'0'30'16,"0"0"21"-16,0 0 11 0,0 0-18 0,0 0-31 31,0 0-9-31,0 0-1 0,0 52 1 0,4-30-3 16,0 5-1-16,-2 2 2 0,0-3-2 15,-2 2 0-15,0-7-1 0,0-7-70 16,-2-3-63-16</inkml:trace>
  <inkml:trace contextRef="#ctx0" brushRef="#br0" timeOffset="44105.53">27735 1167 142 0,'0'0'117'0,"0"0"-107"15,0 0 9-15,0 0 12 0,0 0-7 0,0 0-2 16,-26-36-4-16,25 32-2 0,1 1 0 0,0-2-2 16,0 2-4-16,0 0 1 0,0-1 1 15,2 3-2-15,1-4 1 0,2 3-6 16,0-3-1-1,4 3-3-15,3-4 1 0,0 2 1 0,5 0 0 0,1 1-3 16,3-1 0-16,3 1 1 0,-1 2 0 16,1 1-1-16,1 0 1 0,1 0-1 0,-2 0 0 0,0 5-1 15,-1-1 1-15,-1 2 0 0,-1 0 1 16,-1 2-1-16,-1 0 0 16,0 1 0-16,-3 3-1 0,0 0 1 0,-2 2 0 15,2 3 0-15,-4 1 0 0,-3 1 0 16,1 1 0-16,0 3 0 0,-2 1 0 15,4 3 0 1,-6 2 0-16,2 4 0 0,-1-2 0 16,-3 3 0-16,5 4 0 0,-5 2 0 15,0 2-1-15,0 4 1 0,0 1 1 16,0 1-1-16,2 2 0 0,-2-1 1 0,0-2-1 16,-1 5 1-16,0 0-1 0,-1 3 0 15,0 3 0-15,0-1 0 16,-2 3 1-16,0 0-1 0,0 1 1 0,0 4 1 15,-3 3-4-15,0 1 4 0,2 2-1 0,-1-2-1 16,1 4-1-16,0-2 1 0,0 4 1 16,1 0 0-16,0 1-1 0,0 3 2 15,0-1-2 1,0 1 0-16,0 0-1 0,0 2 1 0,0 1 1 16,1-2 1-16,0-5-2 15,0 0 2-15,0-1 4 0,1 1-3 0,0-5 0 16,-1-3 0-16,0-3 0 15,1 1-1-15,0-2-2 0,-1-5 1 16,0-2 0-16,0-8 1 0,-1-6 1 0,1-2 1 16,-1-6 0-16,0-2-1 0,0-4-1 15,0-4 2-15,0-1-1 0,-2-7 0 16,1 2-2-16,0-5 0 0,-2-1 1 0,3-2-2 16,-2-3 0-16,1-1 1 0,0 0 1 15,0-3-2-15,1 0 1 0,-1 0 0 0,1-3 0 16,0 2 0-16,0-1 1 0,-1 0-2 15,0 1 1-15,1-1-1 0,0 0 4 0,0-1-2 16,0 1-2-16,-1 2 1 16,1-1-2-1,-1 0 2-15,0 0-1 0,1-1 0 16,0 2 1-16,0 1 0 0,0 2 0 16,-1-1-1-16,0-1 0 0,-1 2 1 15,2-1 1-15,-1 4-2 0,-1 1 0 16,0 1 0-16,-3 1 0 0,4-1 0 15,-1-2 1-15,0 4 1 0,-2 0-2 16,0 0 0-16,1 3-1 0,1-2 2 0,0-3-1 0,-1 3 0 16,-2 1 0-16,3 1 0 0,-1-2 0 15,-1 2 0-15,1-2 0 0,-2-4 0 16,2-1 0-16,1-1 1 0,-1 1-1 16,2-1 1-16,-5-1-1 0,3 0 0 15,0 0 1-15,1 2 0 0,1-5 1 16,0 0-1-16,0 0 5 0,-2-3 1 0,2 0 0 0,0-1 3 15,0 0 0-15,0 0 4 0,-1 1-2 16,0-1 0-16,-3 0-1 0,-6 0-3 16,0 0 2-16,-7 0-7 15,-4 0 2-15,-10-2-3 0,-5 1-2 0,-7 1 1 32,-9 2-1-32,-6 5 0 0,-7 4-1 15,-2 0-20-15,-3 3-28 0,0-1-29 0,5-4-47 16,9-4-155-16</inkml:trace>
  <inkml:trace contextRef="#ctx0" brushRef="#br0" timeOffset="59540.48">17514 6831 251 0,'0'0'24'15,"0"0"-18"1,0 0 5-16,0 0 9 0,-15-53-1 16,11 47-5-16,0-2-6 0,1 3-1 0,-4-1 0 0,0 0 1 15,3-2-2-15,-4 3 0 0,2-1-3 16,-4 2 3-16,3-1-2 0,-2 2 1 16,1 0-2-16,-2 1-1 0,2 1-1 15,-3 1 1-15,4 0-1 0,-4 0 2 16,6 1 3-16,-3 2 1 0,2 0-1 15,-2 2-2-15,0 1-1 0,4 2 1 16,-4 3-1-16,2-1-2 0,2 2 1 16,-3 1-2-16,4 2 3 0,1 1-1 15,1 0-1-15,0 3 0 0,-1 0 1 16,2 0-1-16,0 2 1 0,0 3-2 16,1-1 2-16,0 5-2 0,0 0 1 15,0 3 0 1,0 2 0-16,0-1-1 0,1 3 1 15,0 2 0-15,-2 1-1 0,0 2 1 0,0 1-1 16,0 4 0-16,0 4 3 0,-3 1-3 16,2 1 1-16,-1 4-1 0,0 0 1 15,-1 1 0-15,-3 4 0 0,1 1 0 16,1 4 1-16,-5 1 3 0,5 3-1 16,-8-4 5-16,6 1-3 0,-4 0 3 0,4 0-1 0,-4-1 0 15,4 2 0-15,1-4-3 16,-2 1 3-16,3-2 0 0,1 1 0 15,-4-3-6-15,4 0 2 0,0-3 0 0,2-3 2 16,1 0-2-16,-1-8 1 0,1 0-2 16,0-8 4-16,2-4-2 0,1-2-3 0,0-5 0 15,4-1 1-15,-3-3-1 0,-1-3-1 16,4 1 1-16,-3-7 0 0,-1-1-2 16,2 0 0-16,4-2 2 0,-6-3 0 15,1-2-2-15,3-1 0 0,-3 0 0 16,3-3 2-16,2 3-2 0,-2-2 2 15,4 1-2-15,2-2 3 0,2-2-3 16,2 0 0 0,3-3-1-16,3-4-10 0,3-2-37 15,4-5-25-15,-1-5-60 0,-2-4-153 16</inkml:trace>
  <inkml:trace contextRef="#ctx0" brushRef="#br0" timeOffset="60442.14">18754 6536 336 0,'0'0'19'0,"0"0"-11"16,0 0-5-16,0 0 3 0,23-51 18 15,-15 44-13-15,2-2-3 16,3 1-3-16,-2 3-2 0,1-2 3 16,4 2-3-16,-4 2-1 0,-1-2 0 15,0 4 0-15,-2 0-2 0,1 1 1 16,-1 0-1-16,-1 1 1 0,3 4-1 15,-3 2 1-15,2 2 0 0,-1 2 0 16,0 3 1-16,-1 2-2 0,-1 6 1 0,2 1 1 16,-5 6 0-16,0 4-2 0,-1 1 1 15,-1 4 3-15,1 3-2 0,-3 5-2 0,0 4 0 16,0 4 2-16,-3 7 1 0,0 1-3 16,0 3 0-16,0 5 4 0,-1-2-2 0,-1 6 1 15,2-2 3-15,1 2-1 16,1 2 3-16,-1 0-3 0,0 3 3 15,1 1-2-15,-2 3 0 0,2 3-5 0,-1-4 2 16,1 3 2-16,0-1-1 0,0-3-4 16,0 0 1-16,0-4 1 0,1 0 2 15,0-5-3-15,-1-1 1 0,0 0 1 0,-1-4-1 16,-1-1 3-16,-1-7 3 0,1-3-3 16,2 2 3-16,-1-7-3 0,1 0-1 31,0-5-1-31,-1-4-1 0,2-5 1 15,-4-4-1-15,4 1 0 0,-1-5-1 0,-1-1 0 16,1-3 1-16,0-5-2 0,1-2 2 0,-2 0-2 16,1-5 1-16,1-1-1 0,0-3 0 15,0-1 0-15,0 0 0 0,0-2 0 16,0-2 1-16,-1-1 0 0,1 0-1 16,0 0 0-16,0-3 1 0,0 0 0 15,0 1-1-15,0-1 1 0,0 0 0 16,0 0 0-16,0 0 1 0,-3 0 0 0,1 0-1 15,-5 2 1-15,0 1 2 0,-8 3-1 16,-8 1-1-16,-3 1-1 0,-10 2 0 16,-8 1-1-16,-3-1 1 0,-4 2-2 15,0-3-5-15,2-4-40 0,5-2 1 0,5-3-53 16,11-8-87-16</inkml:trace>
  <inkml:trace contextRef="#ctx0" brushRef="#br0" timeOffset="61744.44">17976 5931 154 0,'0'0'17'16,"0"0"23"-16,0 0-3 0,0 0 2 0,0 0-4 15,-8-17-2-15,5 10-2 0,-3 0 2 16,2-2-13 0,1 0-6-16,-2 0-5 0,-2-1-3 15,2 1 1-15,-1 2-2 0,-2 0 2 16,2 1-1-16,-5 3-1 0,3 1 2 16,-2 2-1-16,-4 0-3 15,2 3-3-15,0 7 1 0,-5 4-1 0,1 3 0 16,-1 7-1-16,1 2 1 0,3 4 0 15,-2-1 0-15,8 0-1 0,1-2 0 16,5-4 1-16,1 0-1 0,4-5 0 16,5-3-2-16,-1-2 2 0,2-1 0 0,2-2 1 0,-1-3 0 15,0-2-1-15,3-3 1 0,-2-2 0 16,-4 0 0-16,4-3 0 0,-4-4 2 16,2-2 1-16,1-2-1 0,-4-3 1 15,4-3-1-15,-3 0 0 0,3-5-1 16,-3 3 2-16,1-5-2 0,-2 2-1 15,2 3 1-15,-5 0 1 0,4 6-2 0,-4 2 2 16,-2 6 1-16,-2 3 1 0,0-1 0 16,0 3 1-16,1 5-5 0,2 4 0 15,0 5-2-15,1 3 2 0,-1 4 2 0,0 0-2 16,-2 1 0-16,2-1 1 16,-1-2-1-1,3 1 0-15,-2-2 0 0,0 0 0 16,0 0-17-16,1-4-22 0,2 1-21 0,-3-4-46 15,2-5 21-15,1-2-78 0</inkml:trace>
  <inkml:trace contextRef="#ctx0" brushRef="#br0" timeOffset="61929.62">18174 6097 206 0,'0'0'20'0,"0"0"8"0,0 0 19 15,0 0 1-15,0 0-3 0,0 0-9 16,0 0-4-16,11-34-16 0,-9 37-13 15,0 6-3-15,0 4 0 0,2 4 2 16,-4 2 1-16,1 3-2 0,-1-1-1 16,0 0 0-16,2-3-11 0,0-4-66 0,4-6-33 31,3-7-148-31</inkml:trace>
  <inkml:trace contextRef="#ctx0" brushRef="#br0" timeOffset="62775.62">19723 6065 240 0,'0'0'22'0,"0"0"9"0,0 0 9 16,0 0-3-16,0 0-11 0,0 0-7 16,0 0 3-16,0 0-7 0,0-20-4 15,-2 14-2-15,2 2-1 16,-3-1 0-16,-1 0-3 0,-1 2 3 16,0-2-6-16,-3 2 0 0,0 0 0 15,-2-1 1-15,2 3-3 0,-4-2-1 16,3 3 1-16,-1 0 1 0,-3 1-1 15,4 5-1-15,-2 0 1 0,-3 4 0 16,1 0 1-16,2 3-1 0,-1 1 0 16,-1 2 0-16,0 2-1 0,4 1 1 0,-3 1-2 0,4 3 2 15,1 0-1-15,2 4 1 0,0 0 0 16,-1 4-1-16,4 0 1 16,-1 5-1-16,2-2 2 0,-1 1 0 15,1-2-1-15,0 3 0 0,-1 1 0 0,2-2 1 16,-2 2-1-16,2-2 0 0,0 2 0 15,0-2 0 1,0-1 2-16,0 0-2 0,0-2 1 16,2-3 2-16,0 0-1 0,0-4-1 15,0-4 2-15,-1-2 1 0,-1 1-2 16,0-9 1-16,2 1-1 0,-1-5 4 0,0-3-2 16,0-2 2-16,1 0 3 0,2-2-1 15,-2 0 1-15,2 2 0 0,2-1 1 16,4-1 3-16,1 0-5 0,2 0-6 0,3 0 2 15,4-3-1-15,3 0-3 16,3-2 0-16,0 1 0 0,5 0-1 16,3-2-1-16,4 0-55 0,8-3-23 0,-6-1-100 15</inkml:trace>
  <inkml:trace contextRef="#ctx0" brushRef="#br0" timeOffset="63648.08">22997 6085 272 0,'0'0'9'15,"0"0"12"-15,0 0 25 0,0 0 5 16,0 0-10-16,0 0-16 0,-13-46-8 0,14 42-4 15,6-3-1-15,-4 1-5 0,3-2-2 16,2 3 2-16,0-3-3 0,2 1-2 0,4 5 1 16,-4-4-2-16,4 5 1 0,-1 0-2 15,1 1 0-15,-2 0 0 0,0 0 0 16,0 0 1-16,1 2-1 0,1 4 0 16,-3 1 0-16,0 3 0 0,3 1 0 0,-6 3 0 31,3 0 0-31,0 3-3 0,-4 4 3 0,3 2 1 0,-3 0 0 15,1 5-1-15,-3 0 0 0,1 4 2 16,2 2-1-16,-4 0-1 0,2 2 0 16,0 0 2-16,-3-1 0 0,2 1-2 0,-1-2 2 15,1-2 2 1,-3-2-4-16,-1-1 2 0,-1-4-1 0,0 0 2 16,0-3 1-16,-1 0-3 0,-2-3 1 15,-4 0 2-15,2-2-3 16,2-3-1-16,-2-1 3 0,2-2-2 0,0-1 1 15,0-3-2-15,2 0 0 0,-2-1 3 16,0-1-3-16,0-1 0 0,2-1 2 16,0 0-2-16,-1 0 0 0,0-2 2 0,0 0-1 15,-5 0 2-15,1 2-2 0,-6-2 0 16,0 0 2-16,-5 0 0 0,-6 0-1 16,-5 3 0-16,-5 0 1 0,-7 0-3 0,-5 1 0 15,-5 1 0-15,1 1-1 0,-5-2 1 16,3 2 0-16,0 2 0 15,1-2 0-15,4 1 0 16,0-3-4-16,7 2-41 0,2-2-16 16,5-5-72-16,8 0-37 0</inkml:trace>
  <inkml:trace contextRef="#ctx0" brushRef="#br0" timeOffset="64797.3">21038 5376 246 0,'0'0'18'0,"0"0"0"0,0 0 17 16,0 0 5-16,0 0 3 0,0 0-6 16,0-27-15-16,0 26-3 0,0 1-4 15,0 0-8-15,0 5-7 0,0 8 0 16,0 5-2-16,-1 7 2 0,-1 5 3 0,-1 6-3 0,1 5 1 16,-1 3 0-16,-1-1 0 0,1 2 0 15,-3-4 0-15,3-1-1 0,-1-5 0 16,-1-5 1-16,0-7-1 0,1-1 0 15,-4-8 0-15,2-4 0 0,3-4 2 16,-2-4-1-16,3-1 0 0,1 0 2 16,-1-1 0-16,1 0 5 0,-1-6 10 0,-1-2 1 15,-1-5-8-15,0-6-8 0,4-2-2 16,0-4 1-16,0 1-1 0,8-4 0 16,-1 3-1-16,5 1 0 0,5 3-1 0,-1 3 1 31,4 3-1-31,0 3 0 0,-2 7 1 0,0-1 1 0,-1 6-1 15,1 0 0-15,-1 2-2 16,2 6 1-16,-2 3 1 0,0 3 0 16,1 2 0-16,-4 0 0 0,-2 3 0 15,-6-2 0-15,-4 0-2 0,-2 1 1 16,-4-3 1-16,-8 1 0 0,-1-2 0 16,-6-2 0-16,-1 0 1 0,-4-1 0 15,-1-1-1-15,-1-2 1 0,1-1-1 16,6-3 0-16,-2-1 1 0,7 0-1 0,0-3 0 0,5 3 0 15,3-3 0-15,2 0-9 0,4 0-14 16,0 0-4-16,0 0-16 0,6 0-29 16,5 0-23-16,6-3-1 0,-1-5-116 15</inkml:trace>
  <inkml:trace contextRef="#ctx0" brushRef="#br0" timeOffset="64966.44">21469 5723 310 0,'0'0'13'0,"0"0"-2"16,0 0 30-16,0 0 13 0,0 0-27 0,0 0-20 15,0 0-7-15,0 0 0 16,-4 19 0-16,1-1 3 0,1 0-2 0,0 4 0 16,0 0-1-16,-1-2-1 0,1-3-17 0,-3-6-27 15,4-3-23-15,0-5-22 16,1-3-90-16</inkml:trace>
  <inkml:trace contextRef="#ctx0" brushRef="#br0" timeOffset="65436.22">20991 5201 267 0,'0'0'11'0,"0"0"-1"15,0 0 30-15,0 0 4 0,0 0-11 16,-9-54-9-16,11 43-12 0,3 3-2 0,-2 0-2 0,1-1-5 15,1 4-2-15,-1-1 1 16,1 0 0-16,-1 1-1 0,4 1 0 16,-2 3 1-16,2-2-2 0,0 3-1 0,3 0 1 15,-1 5-1-15,1 3 0 0,4 0 0 16,-2 1 1-16,2 2 0 0,0-2 1 16,0-1-1-1,-2-1 0-15,1-1 1 0,-5-4-1 16,-1 1 0-16,-2-1 0 0,-3-2 2 15,1 0-2-15,-3 0 2 0,1-2 1 16,3-2 3-16,0-1 0 0,1-2-5 16,2 0 0-16,2-1 0 0,1-4-1 0,2 1-1 15,1-1-36-15,4-3-53 0,0-1 5 16,-1 2-28-16</inkml:trace>
  <inkml:trace contextRef="#ctx0" brushRef="#br0" timeOffset="65651.95">21624 4861 182 0,'0'0'13'0,"0"0"5"16,0 0 11-16,0 0 7 0,0 0-2 0,0 0-5 15,0 0-2-15,-29-50 2 0,29 49 3 0,0-2-6 16,0 0-5-16,2 1-8 16,3 0-5-16,2 0-4 0,4-2-4 0,1 2 0 15,2 2 1-15,1-1-2 0,1 1 1 16,-2 0 0-16,1 0 1 0,0 0-1 15,-2 1 0 1,-4 3-12-16,-1-2-55 0,-2 3-5 16,-2-2 1-16,-2 0 5 0,-2-2-59 15</inkml:trace>
  <inkml:trace contextRef="#ctx0" brushRef="#br0" timeOffset="65798.96">21706 4821 158 0,'0'0'25'0,"0"0"5"0,0 0 11 16,0 0-9-16,0 0-11 0,0 0-12 0,0 0-5 15,0 0 2-15,-11 51-1 0,11-26 0 16,0 3-4-16,0 4 2 0,1 2-3 16,3-1 0-16,-2-5-31 0,0-7-196 15</inkml:trace>
  <inkml:trace contextRef="#ctx0" brushRef="#br0" timeOffset="66938.73">23616 8141 192 0,'0'0'90'16,"0"0"-75"-16,0 0 18 15,0 0 21-15,0 0 0 0,0 0-39 16,0 0-6-16,6-2-1 15,8-4-6-15,4 1-1 0,2-1-1 16,4 0 2-16,-1 0-2 0,4 2 1 0,-3 1 0 16,2 0-1-16,-4 2-1 0,-2 1-10 15,-2 0-54-15,-4 0 8 0,-1 0-4 16,-9 1-5-16,-3 0-65 0</inkml:trace>
  <inkml:trace contextRef="#ctx0" brushRef="#br0" timeOffset="67076.09">23709 8201 237 0,'0'0'23'0,"0"0"12"0,0 0 12 16,0 0-1-16,0 0-14 0,0 0-13 16,0 0-3-1,0 0-6-15,0 0-6 0,2 48-4 16,14-46 2-16,7-2 3 0,2 0-5 16,6 0-6-16,4-5-85 0,2-9-11 0,-2 0-109 15</inkml:trace>
  <inkml:trace contextRef="#ctx0" brushRef="#br0" timeOffset="68024.74">25753 5928 258 0,'0'0'22'0,"0"0"-5"0,0 0 16 16,0 0-4-16,0 0-7 0,0 0-9 16,0 0-8-1,0 0-1-15,-44-27-2 0,26 27-1 0,0 0 0 16,-4 0 2-16,-2 1-2 0,2 3-1 16,-2 0 2-16,1 3-1 0,1 1-1 15,-2 1 0-15,5 0 1 0,2 1-1 16,1 0 1-16,2 5-1 0,4-2 0 0,0 1 1 15,2 3-1-15,0 2 0 16,4 0 2-16,-2 3-2 0,3 1 0 0,2 3 0 16,-2-1 0-16,1 4 1 0,2 1-1 15,0 1 0-15,0 4 0 0,0 1 1 16,3 2-1-16,0 4 0 0,2 2 1 16,0 1-1-16,-3 3 0 0,2 3 0 15,2 2 0-15,0 4 1 0,-2 1-1 0,1 2 0 16,1 6 1-1,-2 3-1-15,0 2 0 0,3 5 1 16,-4 4 3-16,0 2-3 0,-2 5-1 0,-1 2 1 0,1 2 1 16,-1 2-1-16,0 1 2 0,-1 5-3 15,-4-2 2-15,-2 0-1 0,-2-2 0 16,0-1 5-16,-1-2 2 0,0 1-1 16,1 3-2-16,-1-2-2 15,-1 5 3-15,2-2 0 0,-2-1-5 0,-2-6 2 16,5-3 3-16,-1 0 2 0,2-10-5 15,1 0 0-15,1-9 1 0,3-5 2 16,2-4 3-16,0-3-2 16,0-5-2-16,1-4 0 0,2-5-2 0,3-5-1 15,-3-6 2-15,2-1-3 0,2-7-1 16,-2-2 0-16,0-5 2 0,1-1-1 0,3-3 0 16,-2-4 0-16,1-2 0 0,4 1-1 15,2-3 3-15,4 1-1 0,3-5 0 16,5 2 2-16,4-2-3 0,9-2 1 15,9 2-1-15,8-5-1 0,8 0-17 16,3-2-55-16,3-8-53 0,-7-4-86 0</inkml:trace>
  <inkml:trace contextRef="#ctx0" brushRef="#br0" timeOffset="69192.6">29252 6020 142 0,'0'0'7'0,"0"0"0"16,0 0 29-16,0 0-3 0,0 0-10 16,0 0-2-16,6-6 3 0,-6 3 5 15,0 1-8-15,-2-2-1 0,1 0-2 0,-2 0 5 16,2-1-4-16,1 1-2 0,0-2 0 15,0 2-4-15,1-5-3 0,5 3 0 16,0-2 0-16,5-2-6 0,3 3-1 0,4-3-3 16,0 2 0-16,8 1 2 0,0 1-1 15,4 2 0-15,2-1-1 0,-1 5 0 16,-2 0 0-16,3 0 1 0,-1 4-1 16,0 1 0-16,2 2-1 0,-2 2 1 15,1 4-1-15,0 2 1 0,-2 0 0 16,-1 4 0-16,-3 0 0 15,1 3-1-15,-5 2-1 0,-2 2 2 16,-1 3 0-16,-5 2 0 16,0 2 0-16,0 1 0 0,-7 2 0 0,4 3 0 15,-5 0 0-15,2 4 0 0,-4 1 2 16,1 5-2-16,4 3 1 0,-5 2-1 16,4 2 1-16,-3 3-1 0,-2 3 1 15,5 5-1-15,-5 1 1 0,1 5-1 0,-2-1 0 16,0 5 1-16,1 4 1 0,-3-2-1 15,0 4-1-15,0 3 2 0,0 2-2 0,-1 1 1 16,-3 1 1-16,2 0-1 0,-4 0-1 16,-2 0 0-16,3 0 1 0,-5 0 0 15,3 2 3-15,-6 1-1 0,3-1 2 16,1-1 2-16,-4-2 2 0,5-3-5 0,-2-3-2 16,3-1 0-16,1-5 1 0,1-1-2 15,4-1 1-15,-2-4-1 0,2-4 1 16,1-6 0-16,0-9 1 0,0-2 0 15,0-4 0-15,0-4-3 0,0-3 1 16,0-5-1-16,0-2 3 0,0-4-1 31,0-1-2-31,0-5 2 0,0-4 0 0,0-1-2 0,-1-5 1 16,1-2 1-16,0-4-2 0,-2-3 0 16,2 0 0-16,0-3 1 0,-1 3 0 0,1-3 0 15,-1 0 0-15,1 0 1 16,-1 0 2-16,-1 0 9 0,-3-1 5 15,-7-4-6-15,-5 0-7 0,-6-1-4 0,-10 4 2 16,-11-3-2-16,-6 1-1 0,-12 1 0 16,-10 2 1-16,-8 1-1 0,-4 0 2 0,-1 0-2 15,2 1-7-15,0 4-36 0,1 0-20 16,3-2-34-16,11-3-124 0</inkml:trace>
  <inkml:trace contextRef="#ctx0" brushRef="#br0" timeOffset="71368.31">17422 10328 198 0,'0'0'31'0,"0"0"-20"16,0 0 3-16,0 0 13 0,0 0-1 15,0 0-9-15,-4-31-1 0,4 23-7 0,4 1 5 16,-2 1 2-16,2-2 5 0,4-2-2 16,-5 2-2-16,4-1-6 15,2 0 1-15,-4 1-1 0,3-3-5 16,-3 4 0-1,3 1-2-15,-1 3-2 0,-5 0 0 16,2 2-1-16,-1 1 0 0,3 0-1 0,-3 7 0 16,5 2-1-16,0 8 1 0,2 4 1 15,0 6-1-15,0 0 1 16,-3 3 1-16,1 0-2 0,-2-2 0 0,-2 1 0 16,-2-5 0-16,-1-3 0 0,-1-4 2 0,0-4-1 15,0-5-1-15,0-3 0 0,-1-1 2 16,1-3 1-16,-1 0 0 0,1 0 3 0,0-1 5 15,0 0 8-15,0-6 4 16,0-2 1-16,0-6-12 0,0-3-6 0,0-1-3 16,0-2-1-16,2-1 0 0,2-1-2 15,-1 0 2-15,0 0-2 0,3 3 1 16,2 1-1 0,-2 3 1-16,3 3-1 0,-3 4 1 15,6 1-1-15,-6 3 0 0,3 3 0 16,-2 1-1-16,3 6-2 0,-4 3 2 15,4 4-1-15,-3 1 2 0,4 5 0 16,-3 0-1-16,1 0 1 0,-2-1 0 0,2-1 0 16,-5-3 0-16,0-2 0 15,0-3 0-15,-3-3-3 0,-1 0 2 0,0-6 1 0,1 2 1 16,-1-2 1-16,0 0 0 0,0 0 0 16,0-5 3-16,0-1-4 15,0-4 1-15,-1-2 0 0,1-1-1 0,0-3-1 16,0-1 0-16,2-2 0 0,0-3 2 15,5-1-2-15,1 0 0 0,-1 0 0 16,5 3 0-16,2 5-2 0,-1 0 0 0,1 6 1 0,-3 4 1 16,1 5 0-16,-5 0-1 15,3 7 0-15,-1 6-1 0,2 6 1 0,1 2 0 16,-2 0 1-16,-1 2 1 16,-3 3-1-16,1-2-1 0,-4 1 1 0,-2-4-1 15,1 2-8-15,-2-5-25 0,4 1-1 16,-2-6-24-1,2-1-41-15,0-7-13 0,0-3-83 16</inkml:trace>
  <inkml:trace contextRef="#ctx0" brushRef="#br0" timeOffset="71646.36">18280 10208 341 0,'0'0'23'16,"0"0"4"-16,0 0 11 0,0 0-12 0,0 0-22 15,0 0-3-15,0 0-1 0,32 21 3 32,-18-12 0-32,4 3 0 0,-2 2 1 15,3 0-1-15,-2 1-1 0,1-1-1 0,-2 0-1 16,-2-3 1-16,-3 0-1 15,1-3 0-15,-1 0 1 0,-3 0-1 16,1-3-19-16,-4-1-46 0,-2 1-17 16,-2-4-21-16,-1-1-102 0</inkml:trace>
  <inkml:trace contextRef="#ctx0" brushRef="#br0" timeOffset="71853.25">18415 10239 279 0,'0'0'12'16,"0"0"19"-16,0 0 19 0,0 0 3 0,0 0-16 0,0 0-21 16,0 0-6-16,0 0-8 0,0 0-2 15,-19 23 2-15,9-3-2 0,2 4 1 16,-5 2 1-16,1 0-2 0,3-1 0 16,-5 1-2-16,4-3-3 0,2-1-47 15,-2-4-20-15,7-3-4 0,-1-5-28 16</inkml:trace>
  <inkml:trace contextRef="#ctx0" brushRef="#br0" timeOffset="72569.97">18779 10128 291 0,'0'0'26'0,"0"0"-10"0,0 0 7 15,0 0 23-15,0 0-6 0,0 0-11 0,0 0-9 0,0 0 2 16,-9-15-5-16,9 15-2 15,0 0-5-15,0 0-6 0,0 8-4 0,4 6-1 16,2 8 1-16,-2 11 3 0,4 6-2 16,-3 6 0-16,-3-1-1 0,3 0 2 15,-2 0-2-15,-2-1-32 0,-1 0-39 0,-4-1-79 32,-3-7-44-32</inkml:trace>
  <inkml:trace contextRef="#ctx0" brushRef="#br0" timeOffset="76179.09">22683 7111 106 0,'0'0'57'0,"0"0"-33"16,0 0 7-16,0 0 4 0,0 0-7 15,0 0-2-15,-3-11 2 0,3 10 0 0,-1-3 5 16,1 4 1-16,0-3-8 0,0 3-9 15,0-1-2-15,0-2 0 0,0 3-5 16,0 0-5-16,0 0 1 0,0 0 0 16,0 0 1-16,0 0-1 0,0 0 2 0,0 0-3 15,0 5-5-15,-1 5 1 0,1 3-1 16,0 3 4-16,0 3-1 0,0 2 3 16,-1-1-3-16,1 1 1 0,-1-2-3 0,1-1 1 15,-4-1 1-15,2-3-3 0,0-3 2 16,-1 1-2-16,1-1 1 0,0-1 0 15,0-3-1-15,1 0 0 0,-1-4 0 16,2 1 0-16,0-3-16 0,0-1-24 16,3 0-3-16,-1 0-20 0,4-7-61 15,2 0-17 1</inkml:trace>
  <inkml:trace contextRef="#ctx0" brushRef="#br0" timeOffset="76644">22970 7117 175 0,'0'0'50'16,"0"0"-15"-16,0 0-2 0,0 0 12 15,0 0-4-15,0 0 4 0,0 0-7 16,0 0-9-16,-9-4-1 0,9 2-3 16,0 2-5-16,0 0-4 0,0 0-2 0,0 0-6 15,2 0-4-15,4 2-2 0,2 1-2 16,4 5 2-16,2 0-2 0,1 2 2 16,6 2 0-16,-1 2 0 0,2 2-2 0,1-3 0 15,-1-1 2-15,-1 3-1 0,0-4-1 16,-1 0 1-16,-7-4-1 0,0 0-3 15,-3-1-12-15,-3-3-22 0,1 0-5 16,-5 0-28-16,-1-3-55 0,-2 0-19 16</inkml:trace>
  <inkml:trace contextRef="#ctx0" brushRef="#br0" timeOffset="76965.09">23205 7103 253 0,'0'0'15'15,"0"0"15"-15,0 0 3 0,0 0 1 0,0 0-2 16,0 0-5-16,-5-52-4 0,5 48 0 16,0-2-4-16,0 3-3 0,0 1 2 15,0 1-1-15,0 1 1 0,0 0-3 16,-1 0-6-16,-2 4-6 0,-2 4-3 15,-4 8 0 1,-3 6 2-16,-6 3-2 0,-1 3 1 16,-2 0 1-16,2 2-1 0,-2-4-1 15,0-1 0-15,4-1 0 0,-1-5-1 0,7-1 1 16,-1-2 0-16,2-4 0 0,4 1-5 16,3-4-33-16,1 0 0 0,-1-2-14 15,3-5-47-15,0-2 3 0,1 0-129 16</inkml:trace>
  <inkml:trace contextRef="#ctx0" brushRef="#br0" timeOffset="81335.46">22577 2902 340 0,'0'0'13'0,"0"0"-6"0,0 0 19 15,0 0 9-15,-8-25-3 0,7 25-14 16,1 0-8-16,0-3-1 0,0 3-2 0,0 0-3 16,0 3-4-16,0 9-4 0,1 3 4 0,3 8 0 15,0 8 1-15,-4 6 3 16,0 3-1-16,0 1 1 0,0 2-1 15,-5-2 1-15,-3-2-3 0,2 0 0 0,-4-4-1 16,6-4 1-16,-4-1-1 0,2-5 1 16,-1-2 1-1,1-5-2-15,3-1 1 0,0-2-1 16,1-5-1-16,2 2-28 0,0-6-27 16,1-4-23-16,2-2 7 0,1-6-21 15,2-6-53-15</inkml:trace>
  <inkml:trace contextRef="#ctx0" brushRef="#br0" timeOffset="81637.48">22577 3102 279 0,'0'0'34'0,"0"0"-17"0,-16-50 33 16,16 39 7-16,0 1-10 0,0-1-21 16,1 1-8-1,4 2-5-15,1 0 0 0,0-2-6 0,1 3-1 16,2-1-4-16,-1 3 0 0,2 1-1 0,2 4-1 0,0 0 0 15,3 6-1-15,0 5-1 0,2 0 2 32,-4 3 0-32,1 1 0 0,-4 1-1 0,-2 2 1 15,-1-2 0-15,-5 3-1 0,-2-1 1 16,-4 1 0-16,-4 0 0 0,-7-3-2 16,-1 2-1-16,-3-4 3 0,-3-2 0 15,-1-1 0-15,2-1 0 0,-3-4 1 0,3-1-2 16,1-4 0-16,4 0-12 0,0-1 1 15,4-4-4-15,4-1-2 0,0-3-11 0,4-2-24 16,3-1-32-16,1 1 4 0,5-4-4 16,4 1-29-16</inkml:trace>
  <inkml:trace contextRef="#ctx0" brushRef="#br0" timeOffset="81856.17">22727 3004 203 0,'0'0'37'16,"0"0"8"-16,0 0 5 0,0 0-2 15,0 0-8-15,0 0-18 16,0 0-9-16,0 0-6 0,0 0-2 0,60 8 1 16,-46 6-1-1,4 1 0-15,-2 1-3 0,2 2 1 0,-1-1-3 16,-2 1 1-16,1-2 0 0,-3-3 1 16,0 1-2-16,-1-2 0 0,-5-1-42 0,4-2-7 15,-5-3-15-15,1-2 6 16,-2-3-11-16,-5-1-68 0</inkml:trace>
  <inkml:trace contextRef="#ctx0" brushRef="#br0" timeOffset="82073.79">22925 2992 295 0,'0'0'21'0,"0"0"5"0,0 0 21 16,0 0 11-16,0 0-21 0,0 0-12 0,0 0-14 0,0 0-9 15,0 0-1-15,-47 24 1 0,31 2-1 16,-1 1-1-16,0 3 0 0,-1-1 2 31,2 0-4-31,1-2 2 0,1-4 0 16,6 0 0-16,-3-5-23 0,3 0-7 16,4-5-22-16,2-3-20 0,2-3 10 0,5-5-17 15,1-2-73-15</inkml:trace>
  <inkml:trace contextRef="#ctx0" brushRef="#br0" timeOffset="82521.09">23139 2923 363 0,'0'0'18'0,"0"0"15"0,0 0 15 15,0 0-8-15,0 0-9 0,0 0-13 16,0 0-11-16,0 0-6 0,0 0-1 15,-2-7-3-15,2 22 3 0,1 2 0 0,1 4 0 32,-1 0 0-32,1 1 0 0,2-2 1 15,-1-3 0-15,-1 0-1 0,1-1 0 0,-2-4 0 16,-1-4 0-16,0 1-1 0,0-3 1 0,0-4 0 0,1 0 0 16,0-2 1-16,-1 0 0 0,0 2 1 15,1-2 2-15,0-3 6 0,2-4 15 16,-1-5-7-16,4 0-12 0,-3-6-3 15,2-1 1-15,1-1-4 0,1-2 2 16,-1 3-2-16,4-2 0 16,-3 7 0-16,2 2 0 0,-3 1 1 0,4 3 1 15,-5 2 1-15,-1 3-1 0,1 3 0 16,-2 0-2-16,1 7-1 0,6 5-1 16,-2 5 1-16,3 2 1 0,-2 5 1 15,0-3-1-15,-2 4 2 0,0-4-2 16,-5 0 1-1,4-5 0-15,-3 1-1 0,-1-2-20 16,2-1-3-16,-3 0-21 0,1-3-20 16,0-4-63-16,-2-5-65 0</inkml:trace>
  <inkml:trace contextRef="#ctx0" brushRef="#br0" timeOffset="85079.37">23406 7054 222 0,'0'0'20'0,"0"0"7"0,0 0 3 0,0 0 14 15,-9-18-7-15,9 16-1 16,0-1-9-16,0-1-5 0,0 2-5 16,1-1-4-16,2-1 4 0,-1 2-5 0,1-3-1 15,-2 1-2-15,4 0 1 0,3 0-1 0,-4 1-4 16,2 1 0-16,0 0-1 0,-2 2-2 15,1 0 0-15,3 3-1 0,-3 6-1 16,2 3 0-16,1 4 1 0,3 2-1 0,-5 1 3 31,5 3-2-31,-6-3 1 0,1 1-1 16,0-1 1-16,-2-5-2 0,0 3 2 16,-2-5-2-16,0-2 0 0,1-3 0 0,-3 0 0 15,1-4 1-15,-1-1 0 0,0-1 0 16,1-1 1-16,-1 0 0 0,0 0 5 15,0 0 3-15,1 0 6 0,0 0 2 16,-1-3 2-16,1-3 1 0,0-4-5 16,1-1-8-16,4-1-2 0,-2-3-3 15,1-1 2-15,0-4-3 0,5 0 0 0,-2-1-1 16,2 1 0-16,3 2 0 0,-3 0-1 0,3 2 0 16,1 0 0-16,-4 2 0 15,-2 4 1-15,1 0-2 0,-3 5 2 16,-2 0 0-16,-2 2 0 0,-1 3-1 0,-1-1 1 15,0 1-1-15,0 0 0 0,3 0-1 16,0 5-2-16,0 2 0 0,4 4 3 0,1 2 0 16,-3 1 0-1,3 4 0-15,-3 3 0 0,4 2 0 0,-2 2 1 16,-3-1 0-16,1-1 1 0,1-2-2 16,-2 0 1-16,-2-6-1 0,3-1 1 15,-2-3-1-15,-1-1 1 0,1-4 0 16,-3-2-1-16,2 0 0 0,-1-2 2 15,0-2 1-15,2 0 0 0,2 0 0 16,1-2 4-16,7-4 3 0,-1-2-4 16,2-3-3-16,2-3-2 0,0 3-1 15,-4 0 0-15,3 2-2 0,-4 0-20 16,-1 3-14-16,4 0-25 0,0 0-5 16,-1-3-42-16,-5-3-127 0</inkml:trace>
  <inkml:trace contextRef="#ctx0" brushRef="#br0" timeOffset="97115.98">30094 10104 305 0,'0'0'22'15,"0"0"2"-15,0 0 5 16,0 0 1-16,6-55-13 0,1 40-12 15,2 2 0-15,-3-1-1 0,4 2 1 0,-2-1-1 16,2 0 3-16,-3 1 2 16,4 1-3-16,-4 2 0 0,1 0 0 0,-1 2 3 15,1 1-2-15,-3 3-1 0,-1 0-2 0,-1 1 0 0,2 2-2 32,-2 0-1-32,-1 0 2 0,3 7 0 0,3 4-3 0,-4 7 2 15,2 1 1-15,1 6 0 0,-5 2-1 16,0 2 1-16,0-1-1 0,-2 0 0 0,0-2-2 15,0-4 1-15,-3-1 1 0,2-2-2 16,0-6 0 0,1 0 0-16,0-1 1 0,-1-4-1 15,1-1 2-15,0-3-2 0,0-2 2 0,0-2-2 16,0 0 2-16,0 0-1 0,0 0 2 16,0-2 14-16,0-4 7 0,1-6 1 15,1-4-11-15,2-3-9 0,4-1-2 16,-3-1 0-16,4 0-2 0,-1 2-1 15,3 2 0-15,-2 0 2 0,2 3-2 0,0 1 0 16,-3 1 0-16,2 5 0 0,-4 2 0 16,2 4 0-16,-4-1-1 0,-1 2-1 15,2 3 0-15,2 4 0 0,-1 5 2 0,3 3 0 16,-3 6 0-16,3 0 0 0,-2 2 1 16,-1 2 0-16,0-2-1 0,-3-1 1 15,-2-2-1 1,0-2 0-16,-1-1 0 0,0-6 0 15,0 1 0-15,0-5 0 0,0-4 0 16,0-1 0-16,0-2 0 0,2 0 1 16,-2 0 0-16,0 0-1 0,1 0 2 0,-1-5 1 15,2-5-1-15,3-6 0 16,0-4-2-16,-2-4 1 0,3 0-1 16,2-4 0-16,1 2 0 0,1 0-1 0,1 2 1 0,0 2 0 15,2 3 0-15,1 0 1 0,2 5-1 16,-3 4 0-16,-3 5 0 0,0 0 0 15,-1 4-1-15,0 1 1 0,0 1-1 16,-1 8 0-16,5 3 0 0,-6 6 1 16,4 2 0-16,-4 2 0 0,2 3 0 15,-4-1 0-15,1-1 1 0,-1 0 0 0,-3 1-1 0,-1-4 0 16,1 2 1-16,-1-5-1 16,4 1-1-16,-2-3-13 0,1-3-10 0,-1 0-9 15,3-2-9-15,0-2-19 16,1-5-41-16,3-3 8 0,-2 0-25 0</inkml:trace>
  <inkml:trace contextRef="#ctx0" brushRef="#br0" timeOffset="97367.06">30880 10078 316 0,'0'0'18'16,"0"0"21"-16,0 0 38 0,0 0-27 15,0 0-12-15,0 0-9 0,0 0-8 0,-4-35-8 0,4 35-7 16,4 3-5-16,3 2-1 0,4 5 1 16,4 0-1-16,-1 3 1 0,4-1 0 15,-2-1-1-15,0 3 0 0,-1-1 0 16,-3-1 1-16,1-1 0 0,-1 0-1 16,1-3 0-16,-5 1-3 0,3-1-17 15,-4-2-8 1,1-1-4-16,-3 0-8 0,-1-2-23 0,0-2-28 15,-2-1 4-15,-2 0-39 16</inkml:trace>
  <inkml:trace contextRef="#ctx0" brushRef="#br0" timeOffset="97613.43">31043 10079 193 0,'0'0'26'0,"0"0"6"0,0 0 1 15,0 0 11-15,-8-53-15 16,8 45 6-16,0 3 3 0,-2 1-3 15,2 1-10-15,0 2-8 0,-1 0-7 16,1 1 1-16,0 0 2 0,-1 0-3 16,-1 1-6-16,-3 5-4 0,-3 5 0 0,0 7 0 15,-5 4 1-15,0 6 0 0,-1-1 0 0,0 2 2 0,0-1-3 16,0-5 0-16,3 1 1 0,0-4-1 16,6-3 0-16,2-1-18 0,2-6-14 15,1-1-13-15,0-3-41 0,4-4-7 16,1-2-38-16</inkml:trace>
  <inkml:trace contextRef="#ctx0" brushRef="#br0" timeOffset="98298.94">31296 9987 292 0,'0'0'28'0,"0"0"16"0,0 0 21 31,0 0-13-31,0 0-17 0,0 0-10 16,0 0-4-16,0 0-6 0,-1-19-9 0,1 19-3 15,0 0-3-15,1 2 0 0,0 6-3 16,1 3 3-16,3 4 0 0,-1 1 2 16,-2 6-2-16,1-2 1 0,-1 2 2 15,1-1-2-15,0-2-1 0,-1-3 1 16,0-2 0-16,-1 0-1 0,0-3 0 16,1-3 0-16,-1-1 0 0,0-4 2 0,0 0-2 0,0 0 0 15,0-3 0-15,-1 0 0 16,3 0 1-16,-3 1-1 0,1-1 2 0,1-1 8 15,1-6 5-15,1-4-2 0,-1-3-4 16,4-4-3-16,-2-1-4 0,4 1 1 16,0 1 0-16,0-1 0 0,1 2 1 0,1 2-2 15,2 3 2-15,0 1-3 0,-2-1 0 16,3 4 1-16,-3 1 0 0,-3 1-2 16,3 3 1-16,-5 0-1 0,3 2 1 15,-3 0-1-15,4 4 0 0,-3 2-1 31,3 5 1-31,-1 3 0 0,2 1 0 0,-2 3 1 0,-3 1-1 0,-1-2 1 0,2 0 0 16,-4-1-1 0,0 0 2-16,-1-3-1 0,0 3-1 15,-1-2 1-15,0-4-1 0,0 0 1 16,1 1 0-16,0-3 0 0,-2-1 1 16,1 3 1-16,1-5-2 0,-1 1 0 15,0 0 0-15,1-3-1 0,-1-2 1 0,0 0 0 16,1-1 0-16,2 0 0 0,-1 0-1 15,2 0 2-15,4-1-1 0,2-5-1 16,6-2 0-16,8-3 2 0,6-3-2 16,7-3-25-16,6-4-26 0,1-3-68 0,-3-3-164 15</inkml:trace>
  <inkml:trace contextRef="#ctx0" brushRef="#br1" timeOffset="-82031.38">20046 15404 219 0,'0'0'13'0,"0"0"-1"15,0 0 4-15,0 0 13 0,0 0-12 16,0 0-4-1,0 0-4-15,0 0 0 0,-38-50 0 0,37 48 8 16,0 1-7-16,0-2-8 0,1 2 1 16,-1-1 10-16,-1 0 15 0,2 0-18 15,-1-2-5-15,1 4 1 0,0-1-3 16,0 0-3-16,3 1-1 0,0 0-2 16,4 5 1-16,0 3 1 0,4 3-3 15,2 4 3-15,-1 2 0 0,4 3 0 0,-1 2-1 16,0 0 2-16,0-2-3 0,0-1-5 0,-1-1-1 15,0-1 5-15,-1-5-2 0,4 1 1 16,-2-4 2-16,2 0 1 0,-4-4 2 16,1-1-3-16,-2-3 3 0,-3 0-1 15,2-1 1-15,-5 0 0 0,-1 0 0 16,1-1 0-16,-2-2 0 0,0-1 0 0,3 0 3 16,-4-4 2-16,1 3 7 0,-2-5 1 31,4 2-4-31,-3-2 2 0,3 1-2 0,2 1-6 15,-1 0-2-15,3-1 3 16,3 3-1-16,-1 0-1 0,2 1 2 16,0 1-3-16,0 2 1 0,0-1-2 0,0 3 1 15,0 0-1-15,2 0 0 0,0 3 1 0,-2 3-1 16,0-1 0-16,0-1 0 0,-2 1 0 16,-1 0 0-16,-1 1 0 0,0-1 0 15,0 1 0-15,-1-3 0 0,-2 2 0 16,0-3 0-16,0 2 0 0,-2-3 0 15,-1-1 0-15,0 1 0 0,-2-1 0 0,0 0 0 16,-2 0 1-16,3 0-1 0,1 0 0 16,-2-2 1-16,5 0-1 0,-2-2 0 15,4 2 0-15,0 2 0 0,0 0 0 0,1 0 0 16,-1 4-1-16,2 2 0 0,-2 0 0 16,3 1-6-16,0 3 1 0,-2-4 4 15,3-1 2-15,0-1-1 0,-3-1 1 31,3-2 0-31,-3-1 0 0,0 0 0 0,-1-4 1 16,-3-2-1-16,4 1 6 0,-1-7 2 0,1 1-3 16,1-3 0-16,0-3-2 15,0 0-2-15,0-2 0 0,1 0 0 0,-2 2-1 16,-1 0 0-16,1 1 0 16,-2 4 0-16,-1 4-6 0,2 1-31 15,-4 1-33-15,2 2-25 0,-4-1-66 0</inkml:trace>
  <inkml:trace contextRef="#ctx0" brushRef="#br1" timeOffset="-81075.77">19813 15911 208 0,'0'0'45'16,"0"0"2"-16,0 0-3 0,0 0-4 15,0 0-9-15,0 0-9 0,-6-9-10 0,4 5-3 16,0 2 1-16,-2-4 0 0,-1 3-4 0,0-3 1 15,-1 4-3-15,-1-2 1 16,-2 2-4-16,0 2-1 0,-2 0 1 16,2 0-1-16,-2 1-1 0,0 4 0 0,0 0 1 15,-3 1 2-15,-1 4-2 0,0 2 1 16,2-1-1 0,1 3 0-16,-2-1 0 0,4 0 0 0,3 1 1 15,-2 0-1-15,5 0 1 0,1-1-1 16,-1 5 0-16,1 0 0 0,-2 1 1 15,4 4-1-15,-2-1 0 0,0 5 0 16,1 3 0-16,1 1 0 0,1 6 0 16,-1 0 0-16,0 5 0 0,-1-2 0 15,1 2 0-15,0 2 1 0,0 3-1 0,0 2 0 16,-1 3 2-16,0-7-2 0,-1 4 0 16,0 4 2-16,-2 3-2 15,0 12 0-15,0-1-1 0,-2 5 1 0,-2 5 0 16,-3 1 1-16,0 1-1 0,-4-4 3 15,2-3-2-15,-3-3 4 0,1-2-1 16,-2-2 0-16,1-2-1 0,0-3 4 0,1-3 2 0,0-2 0 16,3-4-4-16,-1-4-1 15,2-4-1-15,0-3 1 0,3-8-1 0,1-6-1 16,6-3-1-16,1-7 1 16,1-3-2-16,1-3 0 0,4-3 1 0,2-1-1 15,0-1 1-15,5 0 0 0,1-4 1 16,4 0-1-1,3-1 1-15,0-1-2 0,4-5 0 16,1 1 2-16,4-1-2 0,-1-1 0 16,-1 0-1-16,1-1-1 0,1-2-24 15,-1 2-10-15,2-2-11 0,0-4-48 0,3-3-37 16,-4-2-89-16</inkml:trace>
  <inkml:trace contextRef="#ctx0" brushRef="#br1" timeOffset="-80112.2">21308 16254 100 0,'0'0'124'16,"0"0"-116"-16,0 0 11 0,0 0 10 0,0 0 5 16,0 0-11-16,-39-55-3 0,38 48-7 15,1-1-3-15,0 1-3 0,0 0 2 16,0-1 0-16,4 4-3 0,1-2-1 16,2 0 0-16,2 2 1 0,3-1-1 15,-1 1 2-15,1 1-1 0,1 0-1 16,0 2-2-1,2-1 0-15,0 2-2 0,1 0-1 0,-2 0 1 16,2 7 0-16,-1 1-1 0,1 2-1 16,0 5 1-16,0 5-1 0,-1 2 1 15,0 6 1-15,0 1 1 0,-1 4 0 16,-2 0 2-16,1 6-2 0,-2 2 2 16,0 2 1-16,-1 3 0 0,-3 1 1 15,0 2-3-15,-3-5 4 0,1 4-2 0,0 3-1 16,-3 8 1-16,1 8-1 0,-1 6-1 0,0 1 1 15,-2 3-2-15,0 1 1 0,0-3-2 16,0-3 0-16,0-9 1 0,0-2-2 16,0-4 3-16,0-1-2 0,-2 0 1 15,-1-2-1-15,1 1 0 0,0-1 1 16,-3 1-2 0,1-5 1-16,0-1-1 0,1-4-1 15,-1-3 1-15,-1-2 1 0,0-2 0 16,1-6 0-16,0-1 0 0,-2-2 0 15,2-7 0-15,1 0 2 0,0-6-2 16,1-3 0-16,0-1 0 0,1-2 1 16,0-3-1-16,1-1-1 0,0-2 1 15,0-2-1-15,0 1 1 0,0-2-1 0,2 1 0 16,-1 0 2-16,0-1-2 0,1-1 1 0,-2 0 0 16,2 0 1-16,-1 0-2 15,-1 0 0-15,1 0 2 16,-1 0 0-16,0 0-2 0,0 0 1 15,0 0 0-15,0 0 0 0,0 0-1 0,0 0 0 16,0 0 1-16,0 0-1 0,0 0 1 0,0 0-1 0,-1 0 2 16,1 0-1-16,-2 0 1 0,-1 0 0 0,-4 0-1 15,-4 0 0-15,-7-3-1 0,-6 3 0 16,-7 0 2-16,-6 0-2 16,-7 2-2-16,-2 5 1 0,-1 2 1 0,2 0 1 15,2 1-1-15,8-3-2 0,10 0 2 16,3-1-11-1,2 5-12-15,-1-2-10 0,0 2-30 16,-6 0-51-16,3-4-5 0</inkml:trace>
  <inkml:trace contextRef="#ctx0" brushRef="#br1" timeOffset="-77388.79">21570 18698 254 0,'-9'4'24'0,"4"-4"-2"16,2 0 18-16,0-1 7 0,-1-1-3 16,0 1-17-16,1-3-9 0,0-1-6 0,0-1-5 15,0 0-1-15,1-1-3 0,1-1 3 16,1 0-3-16,-1-1-2 0,1-1 1 15,0 2 0-15,0 0-2 0,3 0 0 16,1 2 0-16,-1 2 0 0,0-2 0 16,3 5-1-16,-1-1 0 0,2 2 1 15,-1 2-1 1,2 5 2-16,0 1-1 0,1 3 0 16,-1 3 0-16,2 4 0 0,-3 0 1 0,1 1-1 15,-2 1 0-15,0-1 0 0,0 1 1 16,-1-4-1-16,-2-1 0 0,-1-2 0 15,0-5 0-15,-1-2 0 0,0 0 0 16,0-2 1-16,0-1 0 0,-1-3 2 0,0 0 0 16,0 0 1-16,0-2 3 0,0-3-1 0,0-1 1 15,0-2-3-15,2-4 0 16,0-1 0-16,1-1-1 0,2-1 0 16,0-1 0-16,2 0-2 0,1 2-1 0,0-4 1 15,2 5 0-15,0 1-1 16,0 2-1-16,0 2 0 0,-2 2 1 0,0 6-1 15,1 0 1-15,-1 4 0 0,-1 6 1 0,1 1-1 16,0 3 0-16,-1 0 0 0,1 3 0 16,-2-3 1-16,0 1-1 0,-2-1-1 15,-1-3-1-15,-1-3 1 0,-2 0 1 16,1-2 0-16,-1 0 1 0,0-5-1 16,0 1 2-16,0-2 0 0,0 0-2 15,0-5 0 1,1-1-1-16,1-4 1 0,0-2 1 0,2-3-1 15,0 0 1-15,3-2-1 0,1-3 2 16,1 3 1-16,-2 0-1 0,3 1 4 16,-1 4-4-16,-1 3 0 0,-2 2-2 15,3 4 0-15,-5 3 0 0,1 3 2 16,0 8-2-16,-1 1 1 0,0 6-1 16,0 3 0-16,1 3 0 0,0-1-3 0,-2 0-26 0,1-1-1 15,2-3-16-15,-1 0-62 16,15-3-11-16,1-9-38 0</inkml:trace>
  <inkml:trace contextRef="#ctx0" brushRef="#br1" timeOffset="-77154.98">22303 18551 349 0,'0'0'14'0,"0"0"46"0,0 0-2 15,0 0-28-15,0 0-13 0,0 0-12 16,0 0-2-16,0 0-2 16,2 11 0-16,3-4-1 0,1 0 1 0,1 4 0 0,2 3-1 15,3 0 1-15,-2 1-1 0,1 3 0 16,3-3-1-16,-3-1 0 0,0 1-27 16,1-4-7-16,-3-1-33 0,0 0-19 15,5-6-6-15,-5-3-81 0</inkml:trace>
  <inkml:trace contextRef="#ctx0" brushRef="#br1" timeOffset="-76951.55">22396 18558 299 0,'0'0'15'0,"0"0"17"0,0 0 26 16,0 0 5-16,0 0-27 0,0 0-11 15,0 0-13 1,0 0-5-16,0 0-4 0,-27 2-3 15,22 8 1-15,-4 4 0 0,0 4 0 0,-4 4 0 16,0 3-1-16,-1 0-1 0,3 3-5 16,-1-3-32-16,1 0-14 0,4-4-42 0,5 0-1 15,2-9-51-15</inkml:trace>
  <inkml:trace contextRef="#ctx0" brushRef="#br1" timeOffset="-76555.71">22625 18542 294 0,'0'0'15'16,"0"0"21"-16,0 0 24 0,0 0-12 15,0 0-30-15,0 0-11 16,0 0-5-16,0 0 0 16,0 0-1-16,29-22 0 0,-27 31 3 15,0 1-3-15,0-1 0 0,-2 3 0 0,2 2 1 16,-1 2-2-16,2 2 2 0,-1 0-2 15,1-2 0-15,0 1 0 0,-1-3 0 16,0-3 0-16,-1-1 0 0,0-3 0 16,2-2 0-16,-2-2 0 0,0-1 3 0,0-2-1 15,0 0 0-15,1 0 0 0,1-6 1 16,0-1 1-16,1-5-3 0,2 0 1 0,1-3 1 16,3-4 0-16,2-2 2 0,5-4 1 15,2 3 2-15,2 4 0 0,-2 6 2 16,-3 6 0-16,-2 5-4 15,-6 1-4-15,2 2-1 16,-4 6 1-16,1 1 0 0,0 3-1 16,0 2 0-16,2 7 2 0,0 2-1 15,0 2-2-15,-1 2-1 0,-2 0-28 16,-1 0-23-16,-3 6-65 0,-2-7-73 16</inkml:trace>
  <inkml:trace contextRef="#ctx0" brushRef="#br1" timeOffset="-63290.03">25537 14597 39 0,'0'0'220'0,"0"0"-201"0,0 0 22 16,0 0 5-16,0 0 1 0,0 0-19 16,0 0-6-16,0 0-4 0,-28-8-3 0,28 8-7 15,0 0-4-15,0 0-1 0,0 0-2 16,3 0 0-16,8 1 0 0,2 0 0 15,6-1 0-15,4 0-1 16,4 0 3-16,5 0 1 16,1 0-2-16,3 0-2 0,-2-1 2 15,0 0 0-15,-2-2-2 0,-3 2 0 0,-4 1 0 16,-3-1 0-16,-4 1-13 16,-3 0-22-16,-4 0-15 0,-4 0-31 15,-5 0-4-15,-2 0 2 0</inkml:trace>
  <inkml:trace contextRef="#ctx0" brushRef="#br1" timeOffset="-63105.36">25671 14672 248 0,'0'0'37'0,"0"0"-22"0,0 0 27 0,0 0 7 16,0 0-28-16,0 0-17 0,0 0-1 15,0 0-1-15,0 0-1 0,12 43-1 0,3-40 0 16,4-1 2-16,3-1 1 0,5-1-1 15,1 0-2-15,5 0-70 0,-1-5-21 0,0-2-53 16</inkml:trace>
  <inkml:trace contextRef="#ctx0" brushRef="#br1" timeOffset="-62587.87">27154 14183 186 0,'0'0'154'0,"0"0"-142"16,0 0 32-16,0 0 7 0,0 0-9 15,0 0-20-15,0 0-9 0,-27-52-4 16,21 48 1-16,-2-2-2 16,1-1-3-16,-2 1 0 0,1 0 2 0,-3 1-3 15,-1-2-1-15,2 3-1 0,-6 1 1 16,2 0-1-16,-2 3 2 0,-3 0-2 16,0 5 1-16,-5 1 0 0,1 3-2 15,-3 3-1-15,-3 3 2 0,4 2-1 16,-4 3-1-16,0 5 0 0,2 2 0 0,-1 2 0 15,1 3 0-15,3 5 0 0,4-1-1 16,2 4 1-16,3-1-1 0,4 3 1 16,5-3 0-16,5-2 0 0,1-1 0 15,8-1 1-15,8-2 1 0,2-4 1 16,7-1 1-16,3-2 1 0,8-3 0 0,3-1 1 16,5-5 0-16,1-3 2 0,3-3-3 15,1-2-1-15,-1-2-1 0,-1-3-2 0,-4-4 2 16,-6 0-3-16,-6-3 1 0,-6-4 0 15,-7-2 1-15,-4 1-1 0,-6-2-1 16,-1 0-1-16,-2-1-44 0,-3-1-36 16,-1 0-89-16,-1-2-166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8-17T06:32:07.81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24501 5326 157 0,'0'0'10'16,"0"0"5"-16,0 0 5 15,0 0-2-15,0 0 7 0,0 0-9 0,-21-37-5 0,20 32 2 16,-1-3-5-16,2 1 22 0,-1-1-15 15,1 1 5-15,0 2 0 0,0-1 2 16,0 4-3-16,0-3 0 0,0 4-2 16,0 0-6-16,-3-1-6 0,3 2 1 15,-1 0-6-15,0 3-1 0,-1 5 1 16,-2 2 3 0,1 7-1-16,-4 2-2 0,1 6 1 15,0 6-3-15,-4 1 4 0,0 4-2 0,1 1 1 16,-5 3 0-16,2 2 2 0,-2-4-2 15,2 1-1-15,0-6 1 0,-3-3-1 16,7-4 1-16,-1-4-1 0,3-3 1 16,0-5-1-16,4-4 0 0,2-3 1 15,-1-5-1-15,1-2 0 0,0 0 1 0,0 0-1 16,0-4 4-16,1-7 13 0,5-5 7 16,-1-8-15-16,1-4-6 0,3-4 0 0,-1-6-3 15,5-4 1-15,0-4 0 0,1-3 0 16,-2-2-1-16,2-1 0 0,3 2-1 31,1-1 1-31,2 4 0 0,0 2 0 0,-1 3 0 16,1 4 0-16,-1 2-2 0,0 4 2 0,0 3 0 15,-1 4-1-15,1 0 1 0,-2 2 1 16,1 1-1-16,-1 5 0 16,-1 0 0-16,1 3 0 0,-2 2-1 0,-1 2 1 15,-4 4 0-15,3-1-6 16,-3 4 3-16,-3 3 2 0,7 0 1 15,-6 7-1-15,2 5-2 0,3 5 2 0,-5 7-1 0,3 8 2 16,0 4 0-16,-3 6 2 0,3 5-1 16,-5 3 0-16,4 3 0 0,-6 1-1 15,-2 0 0-15,0-1 0 0,-2-3 2 16,0-3-2-16,-3-5 0 0,-4-4 0 16,-3-4 0-16,0-6 0 0,0-1 0 15,-3-5 1 1,2-3-1-16,3-1 0 0,-4-4-3 15,7-2-14-15,-3-5-11 0,3-1-21 0,0-3-37 0,-4-3 19 16,3-3-13-16,-4-6-77 0</inkml:trace>
  <inkml:trace contextRef="#ctx0" brushRef="#br0" timeOffset="232.44">24568 5388 234 0,'0'0'11'0,"0"0"16"16,0 0 18-16,0 0 12 16,0 0-2-16,0 0-21 0,0 0-7 0,-23-23-3 15,23 21-10-15,0 2-9 0,2-2-2 0,1 2 0 16,5 0 5-16,1 0-8 0,3 0 1 16,0 0-1-16,3 5 2 0,2-3-2 15,1 2 1-15,3 1-2 0,0-2 1 16,4 3-6-1,0-2-37-15,5-2-37 0,1-1-42 0,-7-1-12 16</inkml:trace>
  <inkml:trace contextRef="#ctx0" brushRef="#br0" timeOffset="495.81">25311 5256 350 0,'0'0'8'0,"0"0"0"16,0 0 36-16,0 0 1 15,0 0-22-15,0 0-17 16,0 0-6-16,0 0-3 0,0 0 3 16,9 29 2-16,-8-5-2 0,-1 3 0 15,0 4 3-15,-2-1-2 0,-3 1 2 16,0-2-3-16,-1-2 1 0,-2 0-1 0,3-3 2 15,1 0 0-15,0-6-2 0,3-4-18 16,1 1-44-16,0-5-7 0,7-4 8 16,-1-4-16-16,1-2-28 0</inkml:trace>
  <inkml:trace contextRef="#ctx0" brushRef="#br0" timeOffset="1066.91">25314 5191 255 0,'-6'-53'6'0,"2"32"33"0,-1 1 24 16,5 2-2-16,0 3-17 0,5 2-15 16,3 0-7-16,3 1-4 0,3-3-9 15,4 2-1-15,5 1-5 0,5-1-1 0,3 3 0 0,4 0-1 32,2 2-1-32,2 2 1 0,2 5-1 0,-2 1 1 15,1 0-1-15,-2 9 0 0,-6-1 0 16,-4 4 0-16,-6 2 0 0,-4 1-1 15,-5 0 1-15,-5 3-1 0,-6 2 0 0,-2 1-2 16,-2 1 0-16,-8 3 1 16,-4-3-4-16,-7 0 6 0,-2 2 0 15,0-5 0-15,-3 0 1 0,1-4-1 16,1 0 2-16,3-2-1 0,3-4 0 16,1 2-1-16,4-5 0 0,5 0 1 15,0-1-1-15,5-4 0 0,3 0 1 16,0-1 0-16,0 0 0 0,0 0-1 15,0 0 1-15,0 0 0 0,2-2 0 0,3 2-1 0,2 0 2 16,0 0 0-16,4 0 0 0,-2 0 1 16,4 4 0-16,0 2-2 0,0 3-1 15,1 1 0-15,-1 5 0 0,0 3 0 16,3 1 0-16,-3 4 1 0,0 1 0 16,-5 2-1-16,-1 1-1 0,-3-2 0 15,-3 1 1-15,-1-1 0 16,-7-3-1-16,-2 0 0 0,-8-4 1 15,1-1 2-15,-7 0-1 16,-3-3 0-16,-1-2 0 0,-3-2 2 16,1-5-2-16,-3-4 0 0,-1-1 1 0,2 0-2 15,0-3 0-15,5-6 1 0,3 2 1 16,3-2-2-16,3 0-6 0,5-1-12 16,5 4-7-16,0-3-22 0,5 2-38 0,2 0-12 15,0 1-18-15</inkml:trace>
  <inkml:trace contextRef="#ctx0" brushRef="#br0" timeOffset="32497.61">30355 3735 99 0,'0'0'33'0,"-9"0"2"0,3 0-8 15,1 0 0-15,3 0-7 0,-2 0 3 16,1 0-9-16,1 0-4 0,0-1 8 15,2 1 0-15,-1-2 2 0,1 2-1 16,0 0-4-16,0 0 1 0,0 0-3 0,-2 0 1 0,2 0-2 16,0 0 0-16,0 0-2 0,0 0 0 15,-1 0-2-15,1 0 3 0,0 0-3 16,0 0 2-16,0 0-1 0,0 0-2 16,0 0 1-16,0 0-3 0,0 0 2 15,0 0-1-15,0 0 2 0,0 0-1 16,0 0-3-16,0 0 3 0,0 0-4 0,0 0-2 15,0 0 0-15,0 0-1 0,0 0 0 16,0 0-2-16,4 0 2 0,4 0 2 16,-1 0 0-16,6 0-1 0,4 0 0 0,3 0 0 15,6 0 0-15,0 2-1 0,8-1 0 16,4-1 1-16,4 2 3 16,6-2 1-16,4 1 0 15,6 2 0-15,0-3 1 0,6 1-3 16,2-1 0-16,-2 0-1 0,2 3 0 15,-3-3-2-15,-2 0 0 0,-3 0 4 16,-4-3-2-16,-3 3-1 0,-8-1 0 16,-5-2 1-16,-5-1-2 0,-8-1 0 15,-5 2 0-15,-8-2 0 0,-4 3 2 16,-3-2-2-16,-2 1 3 0,-1 3-2 0,-2-5 1 0,0 5 1 31,0-4-1-31,0 2-2 0,0 1 0 16,-1-3 0-16,-1 0 0 0,-1 0-4 15,0 0-8-15,-1 1-6 0,0-3-10 0,-2 2-8 16,0 0-16-16,-3 1-26 0,0 2-6 16,-4-3 10-16,-1 2-14 0</inkml:trace>
  <inkml:trace contextRef="#ctx0" brushRef="#br0" timeOffset="36837.03">25883 4736 47 0,'0'0'13'0,"0"0"2"0,0 0 14 0,0 0-9 31,0 0 11-31,-40-38-6 0,33 32-5 0,-2 0 0 16,-1 2 2-16,0-1 1 0,3 0-3 16,-3 0 2-16,3-1 1 0,0 2 7 15,1 0-7-15,-1 2-2 0,0-1 2 16,3 3-3-16,-2 0-2 0,3 0-1 16,0 0 1-16,2 0-1 0,0 0-1 0,0 0-1 0,1 0 0 15,0-1-2-15,0 1-3 0,0 0-5 0,2 0-2 16,4 4-2-16,7-2 3 15,5 2 0-15,9-1 5 0,2-2 0 16,6 1-2-16,4-2 0 0,3 0-2 16,-1 0-4-16,-4-2 0 0,0 1-1 15,-9-2 0-15,-4 0 1 0,-4 2-1 16,-9-3 0-16,-3 3 1 0,-4-1-1 16,2 1 0-16,-3 1-2 0,-3-4-6 0,0 4-13 15,0-2-20-15,0-1-7 0,0 3-18 0,-4 0-42 16,-6-1-4-16,-2 0-97 15</inkml:trace>
  <inkml:trace contextRef="#ctx0" brushRef="#br0" timeOffset="37086.05">25949 4686 106 0,'0'0'270'16,"0"0"-231"-16,0 0 3 0,0 0 4 16,0 0-13-16,0 0-11 0,0 0-9 15,0 0-7-15,10-1-4 0,-9 10 0 0,2 4-1 16,-1 7-1-16,0 5 1 0,-2 1 2 16,0 6-2-16,-1-3 0 0,-4 0-1 15,2 0 0-15,0-3-11 0,0-2-55 16,2-7-54-16,1-8-32 0</inkml:trace>
  <inkml:trace contextRef="#ctx0" brushRef="#br0" timeOffset="39406.42">24357 6155 161 0,'0'0'54'0,"0"0"-50"0,-53-6-2 16,40 3 10-16,0-2 9 0,3 2 2 16,-1-1-3-16,4-1-5 0,2 1-1 15,-1 1 8-15,2-2 2 0,3 5-5 16,0-2 2-16,1 2-2 0,0 0-3 15,0 0-6-15,2 0-5 0,8-2-2 0,7-1-2 0,4 2-1 16,12-2 2-16,5 1-1 16,8 1 0-16,10-2 0 0,5 1 4 0,5 0-1 15,5-2-2-15,6 3 3 0,3-2-1 16,0 1 0-16,3 2-2 0,-2 0 1 16,-1 0-1-16,-1 0-2 0,-1 0-1 15,-6 0 1 1,-6 0 0-16,-4 0 1 0,-10 0 0 15,-6 0 0-15,-9-2 0 0,-8-3-1 16,-8 4-4-16,-6-1-15 0,-5 2-1 16,-6 0-20-16,-4 0-15 0,-2 0-5 0,-9-1 20 15,-3-2-25-15,-2-2-81 16</inkml:trace>
  <inkml:trace contextRef="#ctx0" brushRef="#br0" timeOffset="39644.78">24183 6177 364 0,'0'0'8'0,"0"0"0"0,-57 19 9 15,53-18 33-15,3 0-17 0,1 1-18 16,11 0-9-16,3-1-2 0,11-1 0 15,12 0-1-15,13 0 0 0,10-3 1 16,12 0 0-16,8 2-3 0,4-1 0 16,7 2-1-16,0 0 0 0,2 3 0 0,2 3-24 15,-4 0-27-15,3 4-28 0,-5-1 3 0,-1-2-10 16,-16 0-41-16</inkml:trace>
  <inkml:trace contextRef="#ctx0" brushRef="#br0" timeOffset="53987.33">27176 5348 119 0,'0'0'26'0,"0"0"-20"0,0 0 12 0,0 0 18 15,0 0-10-15,0 0-4 0,0 0-6 16,0 0 2-16,-33-31-4 0,28 28 2 16,4 2-3-16,-1-1-1 0,1 0-1 15,1 2 2-15,-2-3 4 0,2 2-1 16,0 0-2-16,0 0-5 0,0 1 2 15,0 0-3 1,0 0-2-16,0 0-3 0,0 0 0 16,1 0-1-16,2 0-1 0,4 0 0 15,2 0 2-15,4-2 0 0,4 2 1 0,1-3-1 16,4 2-1-16,0-1 1 16,0-1-3-16,0 2 1 0,-2-4-1 0,-1 3 1 15,-2-2-1-15,-2 0 0 0,1 1 1 16,-4 0-1-16,1 2 0 0,-3 1-1 0,1 0-54 15,-2 0-29-15,-2-2 7 0,-3 2-30 0</inkml:trace>
  <inkml:trace contextRef="#ctx0" brushRef="#br0" timeOffset="54254.78">27296 5323 231 0,'0'0'28'0,"0"0"-12"15,0 0 15-15,0 0 12 0,0 0-13 16,0 0-21-16,0 0-6 0,0 0 2 0,-15 22-5 16,12-11 1-16,1 5-1 0,1 0 1 15,-4 5-1-15,1 0 1 0,-1 3-1 16,-1 1 0-16,0 0 1 0,-1 0-1 15,0 0 0-15,0-2 0 0,1 0 2 16,3-1-2-16,1-2-26 0,2-3-47 16,1-6 7-16,2-3-117 0</inkml:trace>
  <inkml:trace contextRef="#ctx0" brushRef="#br0" timeOffset="55019.69">27247 6282 106 0,'0'0'27'16,"0"0"0"-16,0 0 7 0,0 0-1 15,0 0-8 1,0 0-3-16,0 0 1 0,0 0-1 16,-20-9 0-16,20 8-3 0,-1 0 1 0,1 0-1 15,0 1 2-15,0-3 2 0,0 3-8 16,0 0-4-16,0-1-3 0,2 0-6 16,1 0 0-16,4 0 0 0,1-1-2 15,3 1 0-15,1 1 0 0,3 0 1 16,1 0-1-16,1-1-1 0,2-1 1 0,-3 2 1 15,2-3-1-15,-2 3 0 0,-1 0 0 16,-2-1-3-16,-1 1-29 0,-2 0-14 16,-2 0-1-16,-2 0-12 0,-2 1-6 15,-4-1-19-15</inkml:trace>
  <inkml:trace contextRef="#ctx0" brushRef="#br0" timeOffset="55219.33">27353 6282 201 0,'0'0'27'0,"0"0"10"15,0 0 4-15,0 0-11 0,0 0-23 16,0 0-7-16,0 0 1 0,0 0 0 0,0 0-1 16,-1 59 1-16,1-40-1 15,-2-1 2-15,0 1-2 0,-1 1 0 16,0-1 0-16,1 0 1 0,-1-1 0 0,0 1-2 15,-3-1-7-15,3 0-46 16,-1-5-24-16,-1-2-125 0</inkml:trace>
  <inkml:trace contextRef="#ctx0" brushRef="#br0" timeOffset="55991.02">27288 7093 160 0,'0'0'8'0,"0"0"13"31,0 0 10-31,0 0 6 0,0 0-13 15,0 0-3-15,0 0-1 0,-38-15-1 0,35 15-3 16,2 0-2-16,0 0-4 0,1 0 5 0,0 0 0 16,0 0-3-16,0 0 1 0,0 0-2 15,0-2-3-15,0 2-1 0,2-2-3 0,2-2-1 16,3 2 3-16,0 0-4 0,5 2-1 16,-1-3 0-16,2 3-1 0,3-2 0 15,-2 0 1-15,2 0-1 0,-3 0-1 16,2 2 0-16,-2-1-4 0,-1 1-32 15,-3 0-11-15,-2 0-5 0,-2 0 0 16,-2 2-11-16,-3 1-61 0</inkml:trace>
  <inkml:trace contextRef="#ctx0" brushRef="#br0" timeOffset="56174.33">27339 7106 203 0,'0'0'24'0,"0"0"15"0,0 0-2 16,0 0 4-16,0 0-27 0,0 0-13 15,0 0 3-15,0 0-4 0,0 0 0 0,-7 61 0 16,7-44 1-16,0 2 1 0,0 2-2 0,2-3 0 16,-2 1-16-16,0-2-48 15,0-1-39-15</inkml:trace>
  <inkml:trace contextRef="#ctx0" brushRef="#br0" timeOffset="56938.22">27258 7817 111 0,'0'0'21'0,"0"0"15"0,0 0-3 16,0 0-5-16,0 0-6 0,0 0-4 16,0 0-2-16,0 0-2 0,-37 11-1 15,37-11-1-15,0 0-3 0,0 1-4 16,0-1 2-16,0 1-4 0,0 0-3 15,5 0 0-15,0 2 4 16,2-3 8-16,4 0 0 0,1 0 8 0,3 0-9 0,1 0-4 0,3-3-5 16,0 2-2-16,0-2 3 0,1-1-2 15,-1 2-1-15,-1-2 0 0,-2 3 1 16,-3-2-1-16,-3 2 0 16,-2 1-23-16,-3 0-31 0,-2 1-4 0,-3 2-6 15,0-2-17-15</inkml:trace>
  <inkml:trace contextRef="#ctx0" brushRef="#br0" timeOffset="57145.29">27373 7835 208 0,'0'0'34'0,"0"0"2"16,0 0 10-16,0 0 1 0,0 0-21 15,0 0-20-15,0 0-5 0,0 0-1 16,-8 44 2-16,4-21-1 0,2 3 0 16,1 3-1-16,-3 0 0 0,1 0 0 15,-2-1 0-15,3-2-57 0,0-2-22 16,2-4-4-16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E0147-5A89-4FE2-B938-2B9EC6D92616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A8737-062A-430E-91CE-4813D157A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8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is to explore basic mathematics that underlines ML and develop intuition.</a:t>
            </a:r>
          </a:p>
          <a:p>
            <a:r>
              <a:rPr lang="en-US" dirty="0"/>
              <a:t>More rigorous treatment as in a mathematics course is avoided.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61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Gilbert Strang-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Gilbert Strang-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54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Gilbert Strang-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33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Gilbert Strang-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6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Gilbert Strang-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2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Gilbert Strang-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7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C_ij</a:t>
            </a:r>
            <a:r>
              <a:rPr lang="en-US" dirty="0"/>
              <a:t> is the inner product of </a:t>
            </a:r>
            <a:r>
              <a:rPr lang="en-US" dirty="0" err="1"/>
              <a:t>ith</a:t>
            </a:r>
            <a:r>
              <a:rPr lang="en-US" dirty="0"/>
              <a:t> row of A and </a:t>
            </a:r>
            <a:r>
              <a:rPr lang="en-US" dirty="0" err="1"/>
              <a:t>jth</a:t>
            </a:r>
            <a:r>
              <a:rPr lang="en-US" dirty="0"/>
              <a:t> column of B. – A measure of similarity between </a:t>
            </a:r>
            <a:r>
              <a:rPr lang="en-US" dirty="0" err="1"/>
              <a:t>ith</a:t>
            </a:r>
            <a:r>
              <a:rPr lang="en-US" dirty="0"/>
              <a:t> row of A and </a:t>
            </a:r>
            <a:r>
              <a:rPr lang="en-US" dirty="0" err="1"/>
              <a:t>jth</a:t>
            </a:r>
            <a:r>
              <a:rPr lang="en-US" dirty="0"/>
              <a:t> column of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8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C_ij</a:t>
            </a:r>
            <a:r>
              <a:rPr lang="en-US" dirty="0"/>
              <a:t> is the inner product of </a:t>
            </a:r>
            <a:r>
              <a:rPr lang="en-US" dirty="0" err="1"/>
              <a:t>ith</a:t>
            </a:r>
            <a:r>
              <a:rPr lang="en-US" dirty="0"/>
              <a:t> row of A and </a:t>
            </a:r>
            <a:r>
              <a:rPr lang="en-US" dirty="0" err="1"/>
              <a:t>jth</a:t>
            </a:r>
            <a:r>
              <a:rPr lang="en-US" dirty="0"/>
              <a:t> column of B. – A measure of similarity between </a:t>
            </a:r>
            <a:r>
              <a:rPr lang="en-US" dirty="0" err="1"/>
              <a:t>ith</a:t>
            </a:r>
            <a:r>
              <a:rPr lang="en-US" dirty="0"/>
              <a:t> row of A and </a:t>
            </a:r>
            <a:r>
              <a:rPr lang="en-US" dirty="0" err="1"/>
              <a:t>jth</a:t>
            </a:r>
            <a:r>
              <a:rPr lang="en-US" dirty="0"/>
              <a:t> column of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48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C_ij</a:t>
            </a:r>
            <a:r>
              <a:rPr lang="en-US" dirty="0"/>
              <a:t> is the inner product of </a:t>
            </a:r>
            <a:r>
              <a:rPr lang="en-US" dirty="0" err="1"/>
              <a:t>ith</a:t>
            </a:r>
            <a:r>
              <a:rPr lang="en-US" dirty="0"/>
              <a:t> row of A and </a:t>
            </a:r>
            <a:r>
              <a:rPr lang="en-US" dirty="0" err="1"/>
              <a:t>jth</a:t>
            </a:r>
            <a:r>
              <a:rPr lang="en-US" dirty="0"/>
              <a:t> column of B. – A measure of similarity between </a:t>
            </a:r>
            <a:r>
              <a:rPr lang="en-US" dirty="0" err="1"/>
              <a:t>ith</a:t>
            </a:r>
            <a:r>
              <a:rPr lang="en-US" dirty="0"/>
              <a:t> row of A and </a:t>
            </a:r>
            <a:r>
              <a:rPr lang="en-US" dirty="0" err="1"/>
              <a:t>jth</a:t>
            </a:r>
            <a:r>
              <a:rPr lang="en-US" dirty="0"/>
              <a:t> column of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35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C_ij</a:t>
            </a:r>
            <a:r>
              <a:rPr lang="en-US" dirty="0"/>
              <a:t> is the inner product of </a:t>
            </a:r>
            <a:r>
              <a:rPr lang="en-US" dirty="0" err="1"/>
              <a:t>ith</a:t>
            </a:r>
            <a:r>
              <a:rPr lang="en-US" dirty="0"/>
              <a:t> row of A and </a:t>
            </a:r>
            <a:r>
              <a:rPr lang="en-US" dirty="0" err="1"/>
              <a:t>jth</a:t>
            </a:r>
            <a:r>
              <a:rPr lang="en-US" dirty="0"/>
              <a:t> column of B. – A measure of similarity between </a:t>
            </a:r>
            <a:r>
              <a:rPr lang="en-US" dirty="0" err="1"/>
              <a:t>ith</a:t>
            </a:r>
            <a:r>
              <a:rPr lang="en-US" dirty="0"/>
              <a:t> row of A and </a:t>
            </a:r>
            <a:r>
              <a:rPr lang="en-US" dirty="0" err="1"/>
              <a:t>jth</a:t>
            </a:r>
            <a:r>
              <a:rPr lang="en-US" dirty="0"/>
              <a:t> column of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1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Answer = 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1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Gilbert Strang-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320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Gilbert Strang-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Gilbert Strang-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A8737-062A-430E-91CE-4813D157A9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5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0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8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0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9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DAF6-BE44-41D4-8532-035407B3715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DAF6-BE44-41D4-8532-035407B3715D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E769-92C9-48E9-8684-57A8A02E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00.png"/><Relationship Id="rId7" Type="http://schemas.openxmlformats.org/officeDocument/2006/relationships/image" Target="../media/image28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40.png"/><Relationship Id="rId5" Type="http://schemas.openxmlformats.org/officeDocument/2006/relationships/image" Target="../media/image26.png"/><Relationship Id="rId15" Type="http://schemas.openxmlformats.org/officeDocument/2006/relationships/image" Target="../media/image44.png"/><Relationship Id="rId10" Type="http://schemas.openxmlformats.org/officeDocument/2006/relationships/image" Target="../media/image31.png"/><Relationship Id="rId4" Type="http://schemas.openxmlformats.org/officeDocument/2006/relationships/image" Target="../media/image311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3" Type="http://schemas.openxmlformats.org/officeDocument/2006/relationships/image" Target="../media/image480.png"/><Relationship Id="rId7" Type="http://schemas.openxmlformats.org/officeDocument/2006/relationships/image" Target="../media/image51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520.png"/><Relationship Id="rId5" Type="http://schemas.openxmlformats.org/officeDocument/2006/relationships/image" Target="../media/image46.png"/><Relationship Id="rId15" Type="http://schemas.openxmlformats.org/officeDocument/2006/relationships/image" Target="../media/image47.png"/><Relationship Id="rId10" Type="http://schemas.openxmlformats.org/officeDocument/2006/relationships/image" Target="../media/image62.png"/><Relationship Id="rId4" Type="http://schemas.openxmlformats.org/officeDocument/2006/relationships/image" Target="../media/image490.png"/><Relationship Id="rId9" Type="http://schemas.openxmlformats.org/officeDocument/2006/relationships/image" Target="../media/image61.png"/><Relationship Id="rId14" Type="http://schemas.openxmlformats.org/officeDocument/2006/relationships/image" Target="../media/image5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68.png"/><Relationship Id="rId5" Type="http://schemas.openxmlformats.org/officeDocument/2006/relationships/image" Target="../media/image50.png"/><Relationship Id="rId10" Type="http://schemas.openxmlformats.org/officeDocument/2006/relationships/image" Target="../media/image67.png"/><Relationship Id="rId4" Type="http://schemas.openxmlformats.org/officeDocument/2006/relationships/image" Target="../media/image49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670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3.png"/><Relationship Id="rId5" Type="http://schemas.openxmlformats.org/officeDocument/2006/relationships/image" Target="../media/image54.png"/><Relationship Id="rId10" Type="http://schemas.openxmlformats.org/officeDocument/2006/relationships/image" Target="../media/image60.png"/><Relationship Id="rId4" Type="http://schemas.openxmlformats.org/officeDocument/2006/relationships/image" Target="../media/image680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13" Type="http://schemas.openxmlformats.org/officeDocument/2006/relationships/image" Target="../media/image86.png"/><Relationship Id="rId7" Type="http://schemas.openxmlformats.org/officeDocument/2006/relationships/image" Target="../media/image82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0.png"/><Relationship Id="rId11" Type="http://schemas.openxmlformats.org/officeDocument/2006/relationships/image" Target="../media/image84.png"/><Relationship Id="rId5" Type="http://schemas.openxmlformats.org/officeDocument/2006/relationships/image" Target="../media/image800.png"/><Relationship Id="rId10" Type="http://schemas.openxmlformats.org/officeDocument/2006/relationships/image" Target="../media/image790.png"/><Relationship Id="rId9" Type="http://schemas.openxmlformats.org/officeDocument/2006/relationships/image" Target="../media/image7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87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9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83.png"/><Relationship Id="rId5" Type="http://schemas.openxmlformats.org/officeDocument/2006/relationships/image" Target="../media/image72.png"/><Relationship Id="rId15" Type="http://schemas.openxmlformats.org/officeDocument/2006/relationships/image" Target="../media/image91.png"/><Relationship Id="rId10" Type="http://schemas.openxmlformats.org/officeDocument/2006/relationships/image" Target="../media/image82.png"/><Relationship Id="rId4" Type="http://schemas.openxmlformats.org/officeDocument/2006/relationships/image" Target="../media/image71.png"/><Relationship Id="rId9" Type="http://schemas.openxmlformats.org/officeDocument/2006/relationships/image" Target="../media/image80.png"/><Relationship Id="rId1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emf"/><Relationship Id="rId5" Type="http://schemas.openxmlformats.org/officeDocument/2006/relationships/image" Target="../media/image3.png"/><Relationship Id="rId10" Type="http://schemas.openxmlformats.org/officeDocument/2006/relationships/customXml" Target="../ink/ink1.xml"/><Relationship Id="rId4" Type="http://schemas.openxmlformats.org/officeDocument/2006/relationships/image" Target="../media/image2.png"/><Relationship Id="rId9" Type="http://schemas.openxmlformats.org/officeDocument/2006/relationships/image" Target="../media/image7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26.emf"/><Relationship Id="rId5" Type="http://schemas.openxmlformats.org/officeDocument/2006/relationships/image" Target="../media/image34.png"/><Relationship Id="rId10" Type="http://schemas.openxmlformats.org/officeDocument/2006/relationships/customXml" Target="../ink/ink2.xml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7.emf"/><Relationship Id="rId3" Type="http://schemas.openxmlformats.org/officeDocument/2006/relationships/image" Target="../media/image33.png"/><Relationship Id="rId7" Type="http://schemas.openxmlformats.org/officeDocument/2006/relationships/image" Target="../media/image180.png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4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3066421" y="2967335"/>
            <a:ext cx="721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Linear Algebra &amp; Convex Optimization – Lecture 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3012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64945" y="341971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Orthonormal Matrices : Properties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A5630F-B78B-4EE8-8D88-C6DCD08E38A8}"/>
                  </a:ext>
                </a:extLst>
              </p:cNvPr>
              <p:cNvSpPr txBox="1"/>
              <p:nvPr/>
            </p:nvSpPr>
            <p:spPr>
              <a:xfrm>
                <a:off x="180694" y="948436"/>
                <a:ext cx="4613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dirty="0"/>
                  <a:t>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–dimensional vectors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A5630F-B78B-4EE8-8D88-C6DCD08E3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94" y="948436"/>
                <a:ext cx="461356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2E5459-C087-46D9-A8EF-3031375F17E2}"/>
                  </a:ext>
                </a:extLst>
              </p:cNvPr>
              <p:cNvSpPr txBox="1"/>
              <p:nvPr/>
            </p:nvSpPr>
            <p:spPr>
              <a:xfrm>
                <a:off x="180693" y="1426217"/>
                <a:ext cx="11504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be the mapping induced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Orthonormal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–dimensional vector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2E5459-C087-46D9-A8EF-3031375F1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93" y="1426217"/>
                <a:ext cx="11504487" cy="369332"/>
              </a:xfrm>
              <a:prstGeom prst="rect">
                <a:avLst/>
              </a:prstGeom>
              <a:blipFill>
                <a:blip r:embed="rId4"/>
                <a:stretch>
                  <a:fillRect l="-47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D2C2551-72F9-4887-834E-A5CC6492D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26" y="2340476"/>
            <a:ext cx="1562100" cy="43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BAC1FE-B513-4D63-91E9-151A101E2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584" y="2340476"/>
            <a:ext cx="2190750" cy="32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BD8167-D630-4256-BF73-FC9BFB68D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694" y="3141688"/>
            <a:ext cx="2209800" cy="447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B1738C-470F-4A03-BE15-1D5A9BB2FF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8076" y="3208364"/>
            <a:ext cx="4924425" cy="314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9B46BC-7816-49C9-808C-1E8D1FDAE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265" y="3823580"/>
            <a:ext cx="3209925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FCBA5A-4930-4D3A-9065-2F520695B8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4666" y="3899780"/>
            <a:ext cx="1771650" cy="34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FFBDE5-8BB1-4C80-A82A-0A243D6E76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6316" y="3878998"/>
            <a:ext cx="1123950" cy="352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69E53C-34CA-4A99-9689-8D9EF6F77D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30266" y="3852155"/>
            <a:ext cx="981075" cy="438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62824C-883F-46AC-9256-5228D7D83B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2626" y="4767668"/>
            <a:ext cx="6743700" cy="371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BD97EE-8EAA-4835-B7AA-2FDD9B2024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264" y="5440034"/>
            <a:ext cx="3800475" cy="8477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496DF2-F456-4EA4-8936-15DF2497C1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56812" y="5440034"/>
            <a:ext cx="2171700" cy="819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85018E-C2BF-496B-9E2D-ED0D9174BD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47911" y="5535284"/>
            <a:ext cx="10382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8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QR Factorization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9B57BB-5426-40E6-AE31-BF2FEA7F3ED0}"/>
                  </a:ext>
                </a:extLst>
              </p:cNvPr>
              <p:cNvSpPr txBox="1"/>
              <p:nvPr/>
            </p:nvSpPr>
            <p:spPr>
              <a:xfrm>
                <a:off x="374070" y="899999"/>
                <a:ext cx="7397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Matrix with independent columns,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9B57BB-5426-40E6-AE31-BF2FEA7F3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0" y="899999"/>
                <a:ext cx="7397811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CF66E6E-0E9D-4316-825B-F994DB9FFBF6}"/>
              </a:ext>
            </a:extLst>
          </p:cNvPr>
          <p:cNvGrpSpPr/>
          <p:nvPr/>
        </p:nvGrpSpPr>
        <p:grpSpPr>
          <a:xfrm>
            <a:off x="374071" y="1392181"/>
            <a:ext cx="7397811" cy="474870"/>
            <a:chOff x="374071" y="1392181"/>
            <a:chExt cx="7397811" cy="4748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3C5AF5-F7E1-414D-9DBD-00256A730673}"/>
                    </a:ext>
                  </a:extLst>
                </p:cNvPr>
                <p:cNvSpPr txBox="1"/>
                <p:nvPr/>
              </p:nvSpPr>
              <p:spPr>
                <a:xfrm>
                  <a:off x="374071" y="1392181"/>
                  <a:ext cx="73978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/>
                    <a:t>  Matrix with orthonormal columns,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3C5AF5-F7E1-414D-9DBD-00256A730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1" y="1392181"/>
                  <a:ext cx="739781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6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C62C13-7D9B-44C5-A353-BED497BFB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2034" y="1419376"/>
              <a:ext cx="1076325" cy="447675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B3731FC0-54AC-4226-A04F-48003C67ECC1}"/>
                </a:ext>
              </a:extLst>
            </p:cNvPr>
            <p:cNvSpPr/>
            <p:nvPr/>
          </p:nvSpPr>
          <p:spPr>
            <a:xfrm>
              <a:off x="6096000" y="1516205"/>
              <a:ext cx="360221" cy="15010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AC3A0F-CC7F-4BF4-BD62-10588C5D946A}"/>
                  </a:ext>
                </a:extLst>
              </p:cNvPr>
              <p:cNvSpPr txBox="1"/>
              <p:nvPr/>
            </p:nvSpPr>
            <p:spPr>
              <a:xfrm>
                <a:off x="374071" y="1901324"/>
                <a:ext cx="11624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are obtained after Gram-Schmidt orthogonalization procedure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AC3A0F-CC7F-4BF4-BD62-10588C5D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1" y="1901324"/>
                <a:ext cx="1162483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2E2CED-715F-48A1-806C-F0A57002A10E}"/>
                  </a:ext>
                </a:extLst>
              </p:cNvPr>
              <p:cNvSpPr txBox="1"/>
              <p:nvPr/>
            </p:nvSpPr>
            <p:spPr>
              <a:xfrm>
                <a:off x="783975" y="4142115"/>
                <a:ext cx="8603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𝑸𝑹</m:t>
                    </m:r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having orthonormal columns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upper triangular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2E2CED-715F-48A1-806C-F0A57002A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75" y="4142115"/>
                <a:ext cx="860367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1778413-102B-4BCE-90F5-B480DE4F5FE7}"/>
              </a:ext>
            </a:extLst>
          </p:cNvPr>
          <p:cNvGrpSpPr/>
          <p:nvPr/>
        </p:nvGrpSpPr>
        <p:grpSpPr>
          <a:xfrm>
            <a:off x="677921" y="5596178"/>
            <a:ext cx="385170" cy="507831"/>
            <a:chOff x="487965" y="1418474"/>
            <a:chExt cx="385170" cy="507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D83D097-4EED-4D0E-9313-23B972E3C1E2}"/>
                    </a:ext>
                  </a:extLst>
                </p:cNvPr>
                <p:cNvSpPr txBox="1"/>
                <p:nvPr/>
              </p:nvSpPr>
              <p:spPr>
                <a:xfrm>
                  <a:off x="603318" y="1418474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D83D097-4EED-4D0E-9313-23B972E3C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18" y="1418474"/>
                  <a:ext cx="20101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0303" r="-24242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4D4926-2166-42C4-B1B2-8069808C155D}"/>
                    </a:ext>
                  </a:extLst>
                </p:cNvPr>
                <p:cNvSpPr txBox="1"/>
                <p:nvPr/>
              </p:nvSpPr>
              <p:spPr>
                <a:xfrm>
                  <a:off x="487965" y="1741639"/>
                  <a:ext cx="3851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4D4926-2166-42C4-B1B2-8069808C1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65" y="1741639"/>
                  <a:ext cx="3851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6349" r="-9524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8D52EA-8B2E-4184-A983-516E472D9183}"/>
                  </a:ext>
                </a:extLst>
              </p:cNvPr>
              <p:cNvSpPr txBox="1"/>
              <p:nvPr/>
            </p:nvSpPr>
            <p:spPr>
              <a:xfrm>
                <a:off x="1190238" y="4997113"/>
                <a:ext cx="3160238" cy="1566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…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e/>
                          <m:e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8D52EA-8B2E-4184-A983-516E472D9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38" y="4997113"/>
                <a:ext cx="3160238" cy="1566583"/>
              </a:xfrm>
              <a:prstGeom prst="rect">
                <a:avLst/>
              </a:prstGeom>
              <a:blipFill>
                <a:blip r:embed="rId11"/>
                <a:stretch>
                  <a:fillRect l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F298390-6E00-4C98-9A49-B3E44EC6D124}"/>
              </a:ext>
            </a:extLst>
          </p:cNvPr>
          <p:cNvGrpSpPr/>
          <p:nvPr/>
        </p:nvGrpSpPr>
        <p:grpSpPr>
          <a:xfrm>
            <a:off x="4586681" y="5596178"/>
            <a:ext cx="385170" cy="507831"/>
            <a:chOff x="487965" y="1418474"/>
            <a:chExt cx="385170" cy="507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C1197BF-9D49-4A0F-A955-6307436D646F}"/>
                    </a:ext>
                  </a:extLst>
                </p:cNvPr>
                <p:cNvSpPr txBox="1"/>
                <p:nvPr/>
              </p:nvSpPr>
              <p:spPr>
                <a:xfrm>
                  <a:off x="603318" y="1418474"/>
                  <a:ext cx="2151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C1197BF-9D49-4A0F-A955-6307436D6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18" y="1418474"/>
                  <a:ext cx="21512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7143" r="-34286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24C6587-7D4B-4037-90B5-548CE519AB2D}"/>
                    </a:ext>
                  </a:extLst>
                </p:cNvPr>
                <p:cNvSpPr txBox="1"/>
                <p:nvPr/>
              </p:nvSpPr>
              <p:spPr>
                <a:xfrm>
                  <a:off x="487965" y="1741639"/>
                  <a:ext cx="3851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24C6587-7D4B-4037-90B5-548CE519A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65" y="1741639"/>
                  <a:ext cx="3851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4762" r="-11111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DABC03-BD0A-49C8-AB82-2591EB3C3889}"/>
                  </a:ext>
                </a:extLst>
              </p:cNvPr>
              <p:cNvSpPr txBox="1"/>
              <p:nvPr/>
            </p:nvSpPr>
            <p:spPr>
              <a:xfrm>
                <a:off x="5105895" y="4997112"/>
                <a:ext cx="3160238" cy="1566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…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e/>
                          <m:e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DABC03-BD0A-49C8-AB82-2591EB3C3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895" y="4997112"/>
                <a:ext cx="3160238" cy="1566583"/>
              </a:xfrm>
              <a:prstGeom prst="rect">
                <a:avLst/>
              </a:prstGeom>
              <a:blipFill>
                <a:blip r:embed="rId14"/>
                <a:stretch>
                  <a:fillRect l="-4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3973E9C-53C4-4E52-8EFE-DAB39FADDC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13558" y="2475871"/>
            <a:ext cx="4802551" cy="11838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A534505-53F9-4A9A-A15F-71DD6A964DB1}"/>
              </a:ext>
            </a:extLst>
          </p:cNvPr>
          <p:cNvSpPr/>
          <p:nvPr/>
        </p:nvSpPr>
        <p:spPr>
          <a:xfrm>
            <a:off x="1913557" y="2393506"/>
            <a:ext cx="5075821" cy="1407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312E61-0A68-4ACF-8FDD-70A46C547350}"/>
              </a:ext>
            </a:extLst>
          </p:cNvPr>
          <p:cNvSpPr txBox="1"/>
          <p:nvPr/>
        </p:nvSpPr>
        <p:spPr>
          <a:xfrm>
            <a:off x="3035075" y="3802713"/>
            <a:ext cx="2500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Gram-Schmidt Orthogonalization</a:t>
            </a:r>
          </a:p>
        </p:txBody>
      </p:sp>
    </p:spTree>
    <p:extLst>
      <p:ext uri="{BB962C8B-B14F-4D97-AF65-F5344CB8AC3E}">
        <p14:creationId xmlns:p14="http://schemas.microsoft.com/office/powerpoint/2010/main" val="403569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0" grpId="0"/>
      <p:bldP spid="15" grpId="0"/>
      <p:bldP spid="19" grpId="0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Finding R in QR Factorization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354E41-3CCA-48C8-8D02-AB32F904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16" y="989734"/>
            <a:ext cx="3648075" cy="285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68A248-2CF7-46B3-B990-201D8B2B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16" y="1510313"/>
            <a:ext cx="1638300" cy="3905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DF42CA-6924-4D75-B3A5-381B5B87B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78" y="2057400"/>
            <a:ext cx="3343275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FA4C6C-7752-4A8C-B4A5-01B004908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16" y="2822333"/>
            <a:ext cx="4981575" cy="762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8DB1BC-A585-4E16-B026-093C2B5A7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6110" y="1089215"/>
            <a:ext cx="1019175" cy="485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E07CB7-B72E-4929-B785-4F33E6A28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5285" y="523009"/>
            <a:ext cx="3248025" cy="1504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E22A50-7FDA-4B18-8803-0954AA3216B2}"/>
              </a:ext>
            </a:extLst>
          </p:cNvPr>
          <p:cNvSpPr txBox="1"/>
          <p:nvPr/>
        </p:nvSpPr>
        <p:spPr>
          <a:xfrm>
            <a:off x="6856110" y="2286000"/>
            <a:ext cx="472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how do we confirm </a:t>
            </a:r>
            <a:r>
              <a:rPr lang="en-US" b="1" dirty="0"/>
              <a:t>R</a:t>
            </a:r>
            <a:r>
              <a:rPr lang="en-US" dirty="0"/>
              <a:t> is upper triangular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9C7A98-8C01-4EB1-83C1-0F906027A47A}"/>
                  </a:ext>
                </a:extLst>
              </p:cNvPr>
              <p:cNvSpPr txBox="1"/>
              <p:nvPr/>
            </p:nvSpPr>
            <p:spPr>
              <a:xfrm>
                <a:off x="404377" y="4239232"/>
                <a:ext cx="9587921" cy="37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we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via Gram-Schmidt we made sure it is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b="1" i="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i.e. 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I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1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9C7A98-8C01-4EB1-83C1-0F906027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7" y="4239232"/>
                <a:ext cx="9587921" cy="373179"/>
              </a:xfrm>
              <a:prstGeom prst="rect">
                <a:avLst/>
              </a:prstGeom>
              <a:blipFill>
                <a:blip r:embed="rId9"/>
                <a:stretch>
                  <a:fillRect l="-381" t="-6452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C8EC41-0AEC-45CD-A53A-02F96C418D31}"/>
                  </a:ext>
                </a:extLst>
              </p:cNvPr>
              <p:cNvSpPr txBox="1"/>
              <p:nvPr/>
            </p:nvSpPr>
            <p:spPr>
              <a:xfrm>
                <a:off x="437716" y="4855676"/>
                <a:ext cx="10685594" cy="381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we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via Gram-Schmidt we made sure it is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b="1" i="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IN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IN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C8EC41-0AEC-45CD-A53A-02F96C418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6" y="4855676"/>
                <a:ext cx="10685594" cy="381579"/>
              </a:xfrm>
              <a:prstGeom prst="rect">
                <a:avLst/>
              </a:prstGeom>
              <a:blipFill>
                <a:blip r:embed="rId10"/>
                <a:stretch>
                  <a:fillRect l="-399" t="-6452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4200F-B9A0-47F5-B8D9-98578BCBAEFD}"/>
                  </a:ext>
                </a:extLst>
              </p:cNvPr>
              <p:cNvSpPr txBox="1"/>
              <p:nvPr/>
            </p:nvSpPr>
            <p:spPr>
              <a:xfrm>
                <a:off x="437716" y="5480520"/>
                <a:ext cx="10685594" cy="670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we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via Gram-Schmidt we made sure it is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b="1" i="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 ,…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</a:p>
              <a:p>
                <a:r>
                  <a:rPr lang="en-IN" b="1" dirty="0"/>
                  <a:t>      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IN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IN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=   ……. =</m:t>
                    </m:r>
                    <m:sSubSup>
                      <m:sSubSupPr>
                        <m:ctrlPr>
                          <a:rPr lang="en-IN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IN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4200F-B9A0-47F5-B8D9-98578BCBA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6" y="5480520"/>
                <a:ext cx="10685594" cy="670825"/>
              </a:xfrm>
              <a:prstGeom prst="rect">
                <a:avLst/>
              </a:prstGeom>
              <a:blipFill>
                <a:blip r:embed="rId11"/>
                <a:stretch>
                  <a:fillRect l="-399" t="-454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5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3" y="293240"/>
            <a:ext cx="336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Left Inverses 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EE67D1-09A9-4E3C-A1DA-E2EAF06BFFEF}"/>
                  </a:ext>
                </a:extLst>
              </p:cNvPr>
              <p:cNvSpPr txBox="1"/>
              <p:nvPr/>
            </p:nvSpPr>
            <p:spPr>
              <a:xfrm>
                <a:off x="121670" y="1016640"/>
                <a:ext cx="3361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Left Inverse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EE67D1-09A9-4E3C-A1DA-E2EAF06BF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0" y="1016640"/>
                <a:ext cx="3361742" cy="369332"/>
              </a:xfrm>
              <a:prstGeom prst="rect">
                <a:avLst/>
              </a:prstGeom>
              <a:blipFill>
                <a:blip r:embed="rId3"/>
                <a:stretch>
                  <a:fillRect l="-16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A41730-FCC3-4763-B789-3EC81D10AF43}"/>
                  </a:ext>
                </a:extLst>
              </p:cNvPr>
              <p:cNvSpPr txBox="1"/>
              <p:nvPr/>
            </p:nvSpPr>
            <p:spPr>
              <a:xfrm>
                <a:off x="3400425" y="1018909"/>
                <a:ext cx="6094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satisfies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𝑿𝑨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A41730-FCC3-4763-B789-3EC81D10A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425" y="1018909"/>
                <a:ext cx="609426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E7427B4-9E58-4803-B9CD-A3A76446B272}"/>
              </a:ext>
            </a:extLst>
          </p:cNvPr>
          <p:cNvSpPr txBox="1"/>
          <p:nvPr/>
        </p:nvSpPr>
        <p:spPr>
          <a:xfrm>
            <a:off x="223123" y="1701890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Examples: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609BEF6-B31E-43C8-99EA-8FC08C6F0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25" y="2304744"/>
            <a:ext cx="1928813" cy="10473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08DE96-2B1D-4623-A9F1-453C03250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9288" y="2304744"/>
            <a:ext cx="3038475" cy="876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FC22724-6D7E-4BCC-89BD-69D7E0EB9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859" y="2380944"/>
            <a:ext cx="2543175" cy="723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060E6A-353A-4F0A-BD33-5785A8663B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2344" y="2580650"/>
            <a:ext cx="2911620" cy="3244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767D2F5-A906-4750-AC95-6B66AC07E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818" y="3513312"/>
            <a:ext cx="1514475" cy="3524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DF0EA17-6945-41A8-9532-1D73A6A37A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818" y="4555228"/>
            <a:ext cx="6172632" cy="3072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7F35376-8F2A-488F-8A2A-841525E5085A}"/>
              </a:ext>
            </a:extLst>
          </p:cNvPr>
          <p:cNvSpPr txBox="1"/>
          <p:nvPr/>
        </p:nvSpPr>
        <p:spPr>
          <a:xfrm>
            <a:off x="0" y="2546801"/>
            <a:ext cx="4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196E38-DF84-48AC-91D4-EF6CE159E2C2}"/>
              </a:ext>
            </a:extLst>
          </p:cNvPr>
          <p:cNvSpPr txBox="1"/>
          <p:nvPr/>
        </p:nvSpPr>
        <p:spPr>
          <a:xfrm>
            <a:off x="-4469" y="4512892"/>
            <a:ext cx="4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D278E68-EBE4-4877-9970-F5EA9AA38B66}"/>
              </a:ext>
            </a:extLst>
          </p:cNvPr>
          <p:cNvSpPr/>
          <p:nvPr/>
        </p:nvSpPr>
        <p:spPr>
          <a:xfrm>
            <a:off x="641952" y="5156658"/>
            <a:ext cx="363682" cy="1058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AA99872-8E07-4B85-B8A2-F5B08A7388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0380" y="5068902"/>
            <a:ext cx="1821872" cy="29936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94379F6-1683-4C7A-9A2D-970D5C3CB96D}"/>
              </a:ext>
            </a:extLst>
          </p:cNvPr>
          <p:cNvGrpSpPr/>
          <p:nvPr/>
        </p:nvGrpSpPr>
        <p:grpSpPr>
          <a:xfrm>
            <a:off x="7651647" y="3435979"/>
            <a:ext cx="4444712" cy="1361209"/>
            <a:chOff x="6091670" y="1652155"/>
            <a:chExt cx="4444712" cy="136120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3AA998-1E80-4F81-9C93-9533C57C1773}"/>
                </a:ext>
              </a:extLst>
            </p:cNvPr>
            <p:cNvSpPr/>
            <p:nvPr/>
          </p:nvSpPr>
          <p:spPr>
            <a:xfrm>
              <a:off x="6091670" y="1652155"/>
              <a:ext cx="4444712" cy="13612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Poll: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BA4113-5917-4164-8594-B145FC750FC7}"/>
                </a:ext>
              </a:extLst>
            </p:cNvPr>
            <p:cNvSpPr txBox="1"/>
            <p:nvPr/>
          </p:nvSpPr>
          <p:spPr>
            <a:xfrm>
              <a:off x="6160118" y="1657707"/>
              <a:ext cx="429442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Poll:   </a:t>
              </a:r>
              <a:r>
                <a:rPr lang="en-US" dirty="0"/>
                <a:t>Matrix A has the left inverse its transpose.  Then is A is </a:t>
              </a:r>
            </a:p>
            <a:p>
              <a:pPr marL="342900" indent="-342900">
                <a:buAutoNum type="alphaUcParenR"/>
              </a:pPr>
              <a:r>
                <a:rPr lang="en-US" dirty="0"/>
                <a:t>Identity Matrix B) Zero Matrix</a:t>
              </a:r>
            </a:p>
            <a:p>
              <a:r>
                <a:rPr lang="en-US" dirty="0"/>
                <a:t>C) Symmetric Matrix D) Orthonormal Matrix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96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37" grpId="0"/>
      <p:bldP spid="39" grpId="0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3" y="293240"/>
            <a:ext cx="336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Left Invertibility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1267F73-C13A-40DE-A096-2543FE57F16C}"/>
              </a:ext>
            </a:extLst>
          </p:cNvPr>
          <p:cNvSpPr/>
          <p:nvPr/>
        </p:nvSpPr>
        <p:spPr>
          <a:xfrm>
            <a:off x="2732277" y="1043232"/>
            <a:ext cx="363682" cy="1058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D1E4-751C-492C-9BAD-5C5D6230AA77}"/>
              </a:ext>
            </a:extLst>
          </p:cNvPr>
          <p:cNvSpPr txBox="1"/>
          <p:nvPr/>
        </p:nvSpPr>
        <p:spPr>
          <a:xfrm>
            <a:off x="223123" y="1400964"/>
            <a:ext cx="7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Proof: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ADA6B-EFB5-4B1A-9230-7C6279DE09BE}"/>
              </a:ext>
            </a:extLst>
          </p:cNvPr>
          <p:cNvSpPr txBox="1"/>
          <p:nvPr/>
        </p:nvSpPr>
        <p:spPr>
          <a:xfrm>
            <a:off x="264405" y="1879112"/>
            <a:ext cx="731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columns are not linearly independent.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F50906-10F4-45F8-AAD9-1C36493E3802}"/>
                  </a:ext>
                </a:extLst>
              </p:cNvPr>
              <p:cNvSpPr txBox="1"/>
              <p:nvPr/>
            </p:nvSpPr>
            <p:spPr>
              <a:xfrm>
                <a:off x="4875986" y="1879980"/>
                <a:ext cx="731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Then for some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F50906-10F4-45F8-AAD9-1C36493E3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986" y="1879980"/>
                <a:ext cx="7316014" cy="369332"/>
              </a:xfrm>
              <a:prstGeom prst="rect">
                <a:avLst/>
              </a:prstGeom>
              <a:blipFill>
                <a:blip r:embed="rId5"/>
                <a:stretch>
                  <a:fillRect l="-7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98927F-15CA-4397-92BF-C60C18A6B478}"/>
                  </a:ext>
                </a:extLst>
              </p:cNvPr>
              <p:cNvSpPr txBox="1"/>
              <p:nvPr/>
            </p:nvSpPr>
            <p:spPr>
              <a:xfrm>
                <a:off x="319088" y="2318679"/>
                <a:ext cx="2328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𝐶𝐴𝑥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98927F-15CA-4397-92BF-C60C18A6B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88" y="2318679"/>
                <a:ext cx="2328138" cy="276999"/>
              </a:xfrm>
              <a:prstGeom prst="rect">
                <a:avLst/>
              </a:prstGeom>
              <a:blipFill>
                <a:blip r:embed="rId6"/>
                <a:stretch>
                  <a:fillRect l="-1832" r="-78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5ADA026-0B08-42DA-B920-69EE51976C1E}"/>
              </a:ext>
            </a:extLst>
          </p:cNvPr>
          <p:cNvSpPr txBox="1"/>
          <p:nvPr/>
        </p:nvSpPr>
        <p:spPr>
          <a:xfrm>
            <a:off x="264687" y="2709837"/>
            <a:ext cx="16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contradicts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B063A8-677A-4703-87B6-D7ADCAEC8537}"/>
                  </a:ext>
                </a:extLst>
              </p:cNvPr>
              <p:cNvSpPr txBox="1"/>
              <p:nvPr/>
            </p:nvSpPr>
            <p:spPr>
              <a:xfrm>
                <a:off x="1927764" y="2756003"/>
                <a:ext cx="2559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𝐶𝐴𝑥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⋅0=0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B063A8-677A-4703-87B6-D7ADCAEC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64" y="2756003"/>
                <a:ext cx="2559803" cy="276999"/>
              </a:xfrm>
              <a:prstGeom prst="rect">
                <a:avLst/>
              </a:prstGeom>
              <a:blipFill>
                <a:blip r:embed="rId7"/>
                <a:stretch>
                  <a:fillRect l="-1667" r="-190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71BCCD-E61B-4D0A-AA3A-09A30ACEC4BB}"/>
                  </a:ext>
                </a:extLst>
              </p:cNvPr>
              <p:cNvSpPr txBox="1"/>
              <p:nvPr/>
            </p:nvSpPr>
            <p:spPr>
              <a:xfrm>
                <a:off x="2732277" y="2272512"/>
                <a:ext cx="19449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any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71BCCD-E61B-4D0A-AA3A-09A30ACEC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277" y="2272512"/>
                <a:ext cx="1944918" cy="369332"/>
              </a:xfrm>
              <a:prstGeom prst="rect">
                <a:avLst/>
              </a:prstGeom>
              <a:blipFill>
                <a:blip r:embed="rId8"/>
                <a:stretch>
                  <a:fillRect l="-25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5BB44D-1B2B-4CB0-9550-F117D2F91900}"/>
                  </a:ext>
                </a:extLst>
              </p:cNvPr>
              <p:cNvSpPr txBox="1"/>
              <p:nvPr/>
            </p:nvSpPr>
            <p:spPr>
              <a:xfrm>
                <a:off x="375958" y="896395"/>
                <a:ext cx="2114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has left inverse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5BB44D-1B2B-4CB0-9550-F117D2F91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58" y="896395"/>
                <a:ext cx="211483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1A1329-9D96-4F82-AB23-77E779CE8A6C}"/>
                  </a:ext>
                </a:extLst>
              </p:cNvPr>
              <p:cNvSpPr txBox="1"/>
              <p:nvPr/>
            </p:nvSpPr>
            <p:spPr>
              <a:xfrm>
                <a:off x="3398838" y="896395"/>
                <a:ext cx="3847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Column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are linearly independent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1A1329-9D96-4F82-AB23-77E779CE8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838" y="896395"/>
                <a:ext cx="3847614" cy="369332"/>
              </a:xfrm>
              <a:prstGeom prst="rect">
                <a:avLst/>
              </a:prstGeom>
              <a:blipFill>
                <a:blip r:embed="rId10"/>
                <a:stretch>
                  <a:fillRect l="-1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2EE9B7C-FD03-4907-99CD-54E820036C73}"/>
              </a:ext>
            </a:extLst>
          </p:cNvPr>
          <p:cNvSpPr txBox="1"/>
          <p:nvPr/>
        </p:nvSpPr>
        <p:spPr>
          <a:xfrm>
            <a:off x="191418" y="3530170"/>
            <a:ext cx="597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Only Square or Tall Matrices will have left inverses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3ECBD6-E9FD-467F-A019-52C6E29142CF}"/>
              </a:ext>
            </a:extLst>
          </p:cNvPr>
          <p:cNvSpPr txBox="1"/>
          <p:nvPr/>
        </p:nvSpPr>
        <p:spPr>
          <a:xfrm>
            <a:off x="259209" y="4053968"/>
            <a:ext cx="77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7AD6DC-3BBC-4B29-9E21-DAE0266966B9}"/>
                  </a:ext>
                </a:extLst>
              </p:cNvPr>
              <p:cNvSpPr txBox="1"/>
              <p:nvPr/>
            </p:nvSpPr>
            <p:spPr>
              <a:xfrm>
                <a:off x="278535" y="4469711"/>
                <a:ext cx="4454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wide when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7AD6DC-3BBC-4B29-9E21-DAE026696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5" y="4469711"/>
                <a:ext cx="4454072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538AD4-ED51-4D4B-A221-B03EC6373448}"/>
                  </a:ext>
                </a:extLst>
              </p:cNvPr>
              <p:cNvSpPr txBox="1"/>
              <p:nvPr/>
            </p:nvSpPr>
            <p:spPr>
              <a:xfrm>
                <a:off x="278535" y="4992759"/>
                <a:ext cx="4454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will only have a maximum rank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538AD4-ED51-4D4B-A221-B03EC6373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5" y="4992759"/>
                <a:ext cx="4454072" cy="369332"/>
              </a:xfrm>
              <a:prstGeom prst="rect">
                <a:avLst/>
              </a:prstGeom>
              <a:blipFill>
                <a:blip r:embed="rId12"/>
                <a:stretch>
                  <a:fillRect l="-12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083CC1-0593-46BD-8090-EC0579D10377}"/>
                  </a:ext>
                </a:extLst>
              </p:cNvPr>
              <p:cNvSpPr txBox="1"/>
              <p:nvPr/>
            </p:nvSpPr>
            <p:spPr>
              <a:xfrm>
                <a:off x="278535" y="5592273"/>
                <a:ext cx="9367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Wide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will  have </a:t>
                </a:r>
                <a:r>
                  <a:rPr lang="en-US" b="1" dirty="0"/>
                  <a:t>dependent</a:t>
                </a:r>
                <a:r>
                  <a:rPr lang="en-US" dirty="0"/>
                  <a:t> </a:t>
                </a:r>
                <a:r>
                  <a:rPr lang="en-US" b="1" dirty="0"/>
                  <a:t>columns</a:t>
                </a:r>
                <a:r>
                  <a:rPr lang="en-US" dirty="0"/>
                  <a:t> and hence </a:t>
                </a:r>
                <a:r>
                  <a:rPr lang="en-US" b="1" dirty="0"/>
                  <a:t>no left inverse.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083CC1-0593-46BD-8090-EC0579D10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5" y="5592273"/>
                <a:ext cx="9367592" cy="369332"/>
              </a:xfrm>
              <a:prstGeom prst="rect">
                <a:avLst/>
              </a:prstGeom>
              <a:blipFill>
                <a:blip r:embed="rId13"/>
                <a:stretch>
                  <a:fillRect l="-58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F752DD8-2526-458B-AE66-2CC930C6075D}"/>
              </a:ext>
            </a:extLst>
          </p:cNvPr>
          <p:cNvGrpSpPr/>
          <p:nvPr/>
        </p:nvGrpSpPr>
        <p:grpSpPr>
          <a:xfrm>
            <a:off x="7640634" y="2457178"/>
            <a:ext cx="4444712" cy="1361209"/>
            <a:chOff x="6091670" y="1652155"/>
            <a:chExt cx="4444712" cy="136120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743FA5-6CDE-4B41-9558-FC2C1AA345EF}"/>
                </a:ext>
              </a:extLst>
            </p:cNvPr>
            <p:cNvSpPr/>
            <p:nvPr/>
          </p:nvSpPr>
          <p:spPr>
            <a:xfrm>
              <a:off x="6091670" y="1652155"/>
              <a:ext cx="4444712" cy="13612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Poll: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A5D5B7-652D-421E-8D60-AE18412FF2CE}"/>
                </a:ext>
              </a:extLst>
            </p:cNvPr>
            <p:cNvSpPr txBox="1"/>
            <p:nvPr/>
          </p:nvSpPr>
          <p:spPr>
            <a:xfrm>
              <a:off x="6160119" y="1657707"/>
              <a:ext cx="12027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Poll: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CE828D-0B88-42BC-8097-CA1CA50577CF}"/>
              </a:ext>
            </a:extLst>
          </p:cNvPr>
          <p:cNvSpPr txBox="1"/>
          <p:nvPr/>
        </p:nvSpPr>
        <p:spPr>
          <a:xfrm>
            <a:off x="8388405" y="2754538"/>
            <a:ext cx="2949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 of a wide matrix will be independent</a:t>
            </a:r>
          </a:p>
          <a:p>
            <a:r>
              <a:rPr lang="en-US" dirty="0"/>
              <a:t>A) TRUE B) FALSE</a:t>
            </a:r>
          </a:p>
        </p:txBody>
      </p:sp>
    </p:spTree>
    <p:extLst>
      <p:ext uri="{BB962C8B-B14F-4D97-AF65-F5344CB8AC3E}">
        <p14:creationId xmlns:p14="http://schemas.microsoft.com/office/powerpoint/2010/main" val="369595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2" grpId="0"/>
      <p:bldP spid="13" grpId="0"/>
      <p:bldP spid="14" grpId="0"/>
      <p:bldP spid="15" grpId="0"/>
      <p:bldP spid="16" grpId="0"/>
      <p:bldP spid="42" grpId="0"/>
      <p:bldP spid="8" grpId="0"/>
      <p:bldP spid="9" grpId="0"/>
      <p:bldP spid="10" grpId="0"/>
      <p:bldP spid="11" grpId="0"/>
      <p:bldP spid="19" grpId="0"/>
      <p:bldP spid="20" grpId="0"/>
      <p:bldP spid="22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3" y="293240"/>
            <a:ext cx="336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Right  Inverse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76A8A-E027-4B8A-8CD3-C600DF095CA5}"/>
                  </a:ext>
                </a:extLst>
              </p:cNvPr>
              <p:cNvSpPr txBox="1"/>
              <p:nvPr/>
            </p:nvSpPr>
            <p:spPr>
              <a:xfrm>
                <a:off x="223123" y="1148125"/>
                <a:ext cx="3361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Right Inverse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: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A76A8A-E027-4B8A-8CD3-C600DF095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3" y="1148125"/>
                <a:ext cx="3361742" cy="369332"/>
              </a:xfrm>
              <a:prstGeom prst="rect">
                <a:avLst/>
              </a:prstGeom>
              <a:blipFill>
                <a:blip r:embed="rId3"/>
                <a:stretch>
                  <a:fillRect l="-1633" t="-8197" r="-9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424B12-E061-4D10-A4F0-76408B56AF2E}"/>
                  </a:ext>
                </a:extLst>
              </p:cNvPr>
              <p:cNvSpPr txBox="1"/>
              <p:nvPr/>
            </p:nvSpPr>
            <p:spPr>
              <a:xfrm>
                <a:off x="3501878" y="1150394"/>
                <a:ext cx="6094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satisfies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𝑨𝑫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424B12-E061-4D10-A4F0-76408B56A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878" y="1150394"/>
                <a:ext cx="609426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5C3FECE3-B2F2-4E89-B0B8-1E77BA8FEDEB}"/>
              </a:ext>
            </a:extLst>
          </p:cNvPr>
          <p:cNvSpPr/>
          <p:nvPr/>
        </p:nvSpPr>
        <p:spPr>
          <a:xfrm>
            <a:off x="2621248" y="2224084"/>
            <a:ext cx="363682" cy="10589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CE92C1-2EDA-4F75-8C5E-FEE94AD7A73E}"/>
                  </a:ext>
                </a:extLst>
              </p:cNvPr>
              <p:cNvSpPr txBox="1"/>
              <p:nvPr/>
            </p:nvSpPr>
            <p:spPr>
              <a:xfrm>
                <a:off x="223123" y="2068202"/>
                <a:ext cx="2579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right inverse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CE92C1-2EDA-4F75-8C5E-FEE94AD7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3" y="2068202"/>
                <a:ext cx="257996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AEC556-EE9C-4805-89F5-244ADAE85905}"/>
                  </a:ext>
                </a:extLst>
              </p:cNvPr>
              <p:cNvSpPr txBox="1"/>
              <p:nvPr/>
            </p:nvSpPr>
            <p:spPr>
              <a:xfrm>
                <a:off x="3370922" y="2094051"/>
                <a:ext cx="3847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linearly independent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AEC556-EE9C-4805-89F5-244ADAE85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922" y="2094051"/>
                <a:ext cx="3847614" cy="369332"/>
              </a:xfrm>
              <a:prstGeom prst="rect">
                <a:avLst/>
              </a:prstGeom>
              <a:blipFill>
                <a:blip r:embed="rId6"/>
                <a:stretch>
                  <a:fillRect l="-1426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441F9D2-BBC4-4CE9-9DDC-7E896DA953AE}"/>
              </a:ext>
            </a:extLst>
          </p:cNvPr>
          <p:cNvSpPr txBox="1"/>
          <p:nvPr/>
        </p:nvSpPr>
        <p:spPr>
          <a:xfrm>
            <a:off x="508584" y="3020475"/>
            <a:ext cx="597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Square or Wide Matrices will have right inverses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E82520-82D7-4F59-B847-5869096A6C89}"/>
                  </a:ext>
                </a:extLst>
              </p:cNvPr>
              <p:cNvSpPr txBox="1"/>
              <p:nvPr/>
            </p:nvSpPr>
            <p:spPr>
              <a:xfrm>
                <a:off x="254295" y="3966401"/>
                <a:ext cx="6258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right inverse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the left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E82520-82D7-4F59-B847-5869096A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5" y="3966401"/>
                <a:ext cx="6258348" cy="369332"/>
              </a:xfrm>
              <a:prstGeom prst="rect">
                <a:avLst/>
              </a:prstGeom>
              <a:blipFill>
                <a:blip r:embed="rId7"/>
                <a:stretch>
                  <a:fillRect l="-87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883C7116-83E1-42A6-90D5-C5E79230E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123" y="4394617"/>
            <a:ext cx="2261724" cy="4415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713298-2EF1-4FBF-A03B-4F6000AF399A}"/>
              </a:ext>
            </a:extLst>
          </p:cNvPr>
          <p:cNvSpPr/>
          <p:nvPr/>
        </p:nvSpPr>
        <p:spPr>
          <a:xfrm>
            <a:off x="416868" y="2919438"/>
            <a:ext cx="5585395" cy="47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AA6187-5704-4DFA-99DE-67E64127111A}"/>
              </a:ext>
            </a:extLst>
          </p:cNvPr>
          <p:cNvGrpSpPr/>
          <p:nvPr/>
        </p:nvGrpSpPr>
        <p:grpSpPr>
          <a:xfrm>
            <a:off x="7555337" y="3057351"/>
            <a:ext cx="4444712" cy="1361209"/>
            <a:chOff x="6091670" y="1652155"/>
            <a:chExt cx="4444712" cy="13612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0AC8F6-0447-43E3-8023-025ABC7B2D56}"/>
                </a:ext>
              </a:extLst>
            </p:cNvPr>
            <p:cNvSpPr/>
            <p:nvPr/>
          </p:nvSpPr>
          <p:spPr>
            <a:xfrm>
              <a:off x="6091670" y="1652155"/>
              <a:ext cx="4444712" cy="13612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Poll: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CBB983B-34C1-4E99-94F9-986447A3067A}"/>
                    </a:ext>
                  </a:extLst>
                </p:cNvPr>
                <p:cNvSpPr txBox="1"/>
                <p:nvPr/>
              </p:nvSpPr>
              <p:spPr>
                <a:xfrm>
                  <a:off x="6160119" y="1730208"/>
                  <a:ext cx="4345091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/>
                    <a:t>Poll: </a:t>
                  </a:r>
                  <a:r>
                    <a:rPr lang="en-US" dirty="0"/>
                    <a:t>If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has right inverse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dirty="0"/>
                    <a:t>, what is the left inverse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r>
                    <a:rPr lang="en-US" dirty="0"/>
                    <a:t>A) B   B) I   C)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dirty="0"/>
                    <a:t>    D) 0</a:t>
                  </a:r>
                </a:p>
                <a:p>
                  <a:r>
                    <a:rPr lang="en-US" dirty="0"/>
                    <a:t> 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CBB983B-34C1-4E99-94F9-986447A30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119" y="1730208"/>
                  <a:ext cx="4345091" cy="1200329"/>
                </a:xfrm>
                <a:prstGeom prst="rect">
                  <a:avLst/>
                </a:prstGeom>
                <a:blipFill>
                  <a:blip r:embed="rId9"/>
                  <a:stretch>
                    <a:fillRect l="-1264" t="-2538" r="-42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69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17" grpId="0"/>
      <p:bldP spid="25" grpId="0"/>
      <p:bldP spid="27" grpId="0"/>
      <p:bldP spid="29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3" y="293240"/>
            <a:ext cx="336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Inverses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2A9539-81A2-465D-832F-DD5F8CC264C0}"/>
              </a:ext>
            </a:extLst>
          </p:cNvPr>
          <p:cNvGrpSpPr/>
          <p:nvPr/>
        </p:nvGrpSpPr>
        <p:grpSpPr>
          <a:xfrm>
            <a:off x="1428890" y="1042164"/>
            <a:ext cx="9286875" cy="329046"/>
            <a:chOff x="328180" y="1032164"/>
            <a:chExt cx="9286875" cy="32904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54D2B7-28FA-49D3-BD66-140F9EBA6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180" y="1032164"/>
              <a:ext cx="8210550" cy="304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493504-986E-41E5-A4A7-A8E3028D0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8730" y="1065935"/>
              <a:ext cx="1076325" cy="29527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AC389F7-D75F-4735-BEC8-ACF4DABE8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97" y="1656436"/>
            <a:ext cx="2209800" cy="276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9CF151-8F04-49B9-B173-24FABEDF4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123" y="2713928"/>
            <a:ext cx="539115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F4E87-9B42-4C13-B6D7-40BFA032E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123" y="3224212"/>
            <a:ext cx="1400175" cy="409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D973D6-27F9-4D3C-9A24-AC646650799F}"/>
              </a:ext>
            </a:extLst>
          </p:cNvPr>
          <p:cNvSpPr/>
          <p:nvPr/>
        </p:nvSpPr>
        <p:spPr>
          <a:xfrm>
            <a:off x="1344616" y="958928"/>
            <a:ext cx="95027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2D7B94-6F0D-46D9-8695-C73B97FB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3298" y="3227378"/>
            <a:ext cx="1047750" cy="409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568A97-B12C-41B9-AFD7-25B28DB6F6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1048" y="3255385"/>
            <a:ext cx="457200" cy="409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1505E9-2770-4C96-BB34-7C85A78441B8}"/>
              </a:ext>
            </a:extLst>
          </p:cNvPr>
          <p:cNvSpPr txBox="1"/>
          <p:nvPr/>
        </p:nvSpPr>
        <p:spPr>
          <a:xfrm>
            <a:off x="223123" y="2179122"/>
            <a:ext cx="38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Proof of  Left Inverse = Right Inverse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BC0B6-3B18-4745-A0BC-90BBF5C9D12A}"/>
              </a:ext>
            </a:extLst>
          </p:cNvPr>
          <p:cNvSpPr txBox="1"/>
          <p:nvPr/>
        </p:nvSpPr>
        <p:spPr>
          <a:xfrm>
            <a:off x="201474" y="3756331"/>
            <a:ext cx="385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Proof of uniqueness of Inverse: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13A0C8-75B2-4DD5-AED7-6FBE7E4BB5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329" y="4737166"/>
            <a:ext cx="847725" cy="266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10ABC-4EBF-486C-9A8F-98DAFFF070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2899" y="4690976"/>
            <a:ext cx="2838450" cy="428625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CF3986A0-F2F4-4AD6-8C8C-EE68E4647507}"/>
              </a:ext>
            </a:extLst>
          </p:cNvPr>
          <p:cNvSpPr/>
          <p:nvPr/>
        </p:nvSpPr>
        <p:spPr>
          <a:xfrm>
            <a:off x="1326289" y="4825061"/>
            <a:ext cx="249382" cy="13335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96570E-EE67-4AB5-BF28-9169BC582D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647" y="4933863"/>
            <a:ext cx="3714750" cy="3714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535D2A-4665-4539-9FE3-453081741D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3322" y="5343446"/>
            <a:ext cx="3648075" cy="3143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688DE2-AC1B-434E-B35C-4F6B8C863D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72909" y="5717103"/>
            <a:ext cx="3341112" cy="33684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F91558A-51E4-4C2C-B9DA-FEA0A37A605A}"/>
              </a:ext>
            </a:extLst>
          </p:cNvPr>
          <p:cNvSpPr/>
          <p:nvPr/>
        </p:nvSpPr>
        <p:spPr>
          <a:xfrm>
            <a:off x="7243215" y="4933863"/>
            <a:ext cx="4000500" cy="1297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AE229C6-4228-4510-AA52-E57D40363B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8552" y="5604170"/>
            <a:ext cx="1895475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20DE4C-B929-422F-8C1B-33B772B59EB8}"/>
                  </a:ext>
                </a:extLst>
              </p:cNvPr>
              <p:cNvSpPr txBox="1"/>
              <p:nvPr/>
            </p:nvSpPr>
            <p:spPr>
              <a:xfrm>
                <a:off x="192909" y="4196391"/>
                <a:ext cx="4648575" cy="377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another right inverse,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,  </m:t>
                    </m:r>
                  </m:oMath>
                </a14:m>
                <a:r>
                  <a:rPr lang="en-US" dirty="0"/>
                  <a:t>exists 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20DE4C-B929-422F-8C1B-33B772B5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9" y="4196391"/>
                <a:ext cx="4648575" cy="377667"/>
              </a:xfrm>
              <a:prstGeom prst="rect">
                <a:avLst/>
              </a:prstGeom>
              <a:blipFill>
                <a:blip r:embed="rId16"/>
                <a:stretch>
                  <a:fillRect l="-1181" t="-6452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1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6" grpId="0"/>
      <p:bldP spid="21" grpId="0" animBg="1"/>
      <p:bldP spid="26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3" y="293240"/>
            <a:ext cx="336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Invertibility Conditions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4FFE9D-FCFD-480A-82DF-9502EB2180BD}"/>
                  </a:ext>
                </a:extLst>
              </p:cNvPr>
              <p:cNvSpPr txBox="1"/>
              <p:nvPr/>
            </p:nvSpPr>
            <p:spPr>
              <a:xfrm>
                <a:off x="2609649" y="2134880"/>
                <a:ext cx="552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following are equivalent for a Square Matrix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4FFE9D-FCFD-480A-82DF-9502EB218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49" y="2134880"/>
                <a:ext cx="5520604" cy="369332"/>
              </a:xfrm>
              <a:prstGeom prst="rect">
                <a:avLst/>
              </a:prstGeom>
              <a:blipFill>
                <a:blip r:embed="rId3"/>
                <a:stretch>
                  <a:fillRect l="-8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4E1F505-33B1-4E2B-AB9B-318D781DA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601" y="2596131"/>
            <a:ext cx="4838700" cy="2419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7D8872-E1C5-4F85-A0EF-21544221C90F}"/>
              </a:ext>
            </a:extLst>
          </p:cNvPr>
          <p:cNvSpPr txBox="1"/>
          <p:nvPr/>
        </p:nvSpPr>
        <p:spPr>
          <a:xfrm>
            <a:off x="2729666" y="5469945"/>
            <a:ext cx="505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Non-Invertible Matrices are called </a:t>
            </a:r>
            <a:r>
              <a:rPr lang="en-US" dirty="0">
                <a:solidFill>
                  <a:srgbClr val="FF0000"/>
                </a:solidFill>
              </a:rPr>
              <a:t>Singular Matrices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3B48F-9BB2-4550-8AAA-44B7BD3CD9C2}"/>
              </a:ext>
            </a:extLst>
          </p:cNvPr>
          <p:cNvSpPr/>
          <p:nvPr/>
        </p:nvSpPr>
        <p:spPr>
          <a:xfrm>
            <a:off x="2278855" y="1943268"/>
            <a:ext cx="5808519" cy="2971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4DECD-1BD6-436B-8C47-474E150F8FC2}"/>
              </a:ext>
            </a:extLst>
          </p:cNvPr>
          <p:cNvSpPr txBox="1"/>
          <p:nvPr/>
        </p:nvSpPr>
        <p:spPr>
          <a:xfrm>
            <a:off x="5476009" y="3059668"/>
            <a:ext cx="202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52740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From Last Lecture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F4497-9D2C-4946-8BA6-865AFAF6C08B}"/>
              </a:ext>
            </a:extLst>
          </p:cNvPr>
          <p:cNvSpPr txBox="1"/>
          <p:nvPr/>
        </p:nvSpPr>
        <p:spPr>
          <a:xfrm>
            <a:off x="3299579" y="2125809"/>
            <a:ext cx="5592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– Vector  Multiplication Interpretations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Spaces &amp; Null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– Vector  Multiplication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7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Outline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F4497-9D2C-4946-8BA6-865AFAF6C08B}"/>
              </a:ext>
            </a:extLst>
          </p:cNvPr>
          <p:cNvSpPr txBox="1"/>
          <p:nvPr/>
        </p:nvSpPr>
        <p:spPr>
          <a:xfrm>
            <a:off x="4434385" y="1959555"/>
            <a:ext cx="4169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– Matrix Multiplication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QR-Factorization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Inverses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System of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Matrix-Matrix Multiplication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65140-3B8C-42A2-9FE6-ED745695D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204046"/>
            <a:ext cx="3752850" cy="314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25B3B1-C0DD-4289-8D50-5D280A9B6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1833895"/>
            <a:ext cx="4371975" cy="323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E89379-3482-4EF0-A836-60CB6F0F0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297" y="2313609"/>
            <a:ext cx="7439025" cy="8096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23DE2F-91D7-449E-BD36-73A82D6C3F5A}"/>
              </a:ext>
            </a:extLst>
          </p:cNvPr>
          <p:cNvSpPr txBox="1"/>
          <p:nvPr/>
        </p:nvSpPr>
        <p:spPr>
          <a:xfrm>
            <a:off x="223122" y="3605645"/>
            <a:ext cx="212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459D8D4-97D6-4DC2-9F33-1389D4E03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47" y="4553447"/>
            <a:ext cx="1924050" cy="866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D0A81E-574D-4A3E-83EC-623E906DAD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9328" y="4553447"/>
            <a:ext cx="1304925" cy="10382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25F865-DEDF-440E-8D6D-B1556BFF93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253" y="4523694"/>
            <a:ext cx="1762125" cy="105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AB3C87-6B40-4340-820E-07AEFFCC3EBB}"/>
                  </a:ext>
                </a:extLst>
              </p:cNvPr>
              <p:cNvSpPr txBox="1"/>
              <p:nvPr/>
            </p:nvSpPr>
            <p:spPr>
              <a:xfrm>
                <a:off x="9429750" y="814755"/>
                <a:ext cx="1508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AB3C87-6B40-4340-820E-07AEFFCC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0" y="814755"/>
                <a:ext cx="1508811" cy="276999"/>
              </a:xfrm>
              <a:prstGeom prst="rect">
                <a:avLst/>
              </a:prstGeom>
              <a:blipFill>
                <a:blip r:embed="rId9"/>
                <a:stretch>
                  <a:fillRect t="-4444" r="-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ECC0322-B4E2-4387-9441-40E342E70B0C}"/>
              </a:ext>
            </a:extLst>
          </p:cNvPr>
          <p:cNvSpPr/>
          <p:nvPr/>
        </p:nvSpPr>
        <p:spPr>
          <a:xfrm>
            <a:off x="8998527" y="524072"/>
            <a:ext cx="2379518" cy="809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959760" y="808200"/>
              <a:ext cx="11234520" cy="5158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0040" y="799920"/>
                <a:ext cx="11253600" cy="51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7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CF022-295D-4434-9C3C-62F8896AFA9F}"/>
              </a:ext>
            </a:extLst>
          </p:cNvPr>
          <p:cNvSpPr txBox="1"/>
          <p:nvPr/>
        </p:nvSpPr>
        <p:spPr>
          <a:xfrm>
            <a:off x="223121" y="965666"/>
            <a:ext cx="408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Product of Block Matrices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3EE8B-559E-433C-9AC9-6B33495A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1572824"/>
            <a:ext cx="5286375" cy="742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164395-EE55-4332-AB96-4DB2B08026FA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Features  of Matrix - Matrix Multiplication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D1462-24EB-4776-8A87-2CEB83143E8A}"/>
              </a:ext>
            </a:extLst>
          </p:cNvPr>
          <p:cNvSpPr txBox="1"/>
          <p:nvPr/>
        </p:nvSpPr>
        <p:spPr>
          <a:xfrm>
            <a:off x="223121" y="2722419"/>
            <a:ext cx="53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Column Interpretation of Matrix-Matrix Product</a:t>
            </a:r>
            <a:r>
              <a:rPr lang="en-US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75B043-9ECC-41B4-884E-76171C99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262" y="3349745"/>
            <a:ext cx="5705475" cy="561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269A99-BC19-43E4-A2E8-A3FD82338D1F}"/>
                  </a:ext>
                </a:extLst>
              </p:cNvPr>
              <p:cNvSpPr txBox="1"/>
              <p:nvPr/>
            </p:nvSpPr>
            <p:spPr>
              <a:xfrm>
                <a:off x="389867" y="3290500"/>
                <a:ext cx="1561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Matrix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269A99-BC19-43E4-A2E8-A3FD8233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7" y="3290500"/>
                <a:ext cx="1561838" cy="276999"/>
              </a:xfrm>
              <a:prstGeom prst="rect">
                <a:avLst/>
              </a:prstGeom>
              <a:blipFill>
                <a:blip r:embed="rId5"/>
                <a:stretch>
                  <a:fillRect l="-5469" t="-28889" r="-859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90CE6D-30CC-4521-A533-30F31F14A730}"/>
                  </a:ext>
                </a:extLst>
              </p:cNvPr>
              <p:cNvSpPr txBox="1"/>
              <p:nvPr/>
            </p:nvSpPr>
            <p:spPr>
              <a:xfrm>
                <a:off x="388680" y="3627748"/>
                <a:ext cx="1564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90CE6D-30CC-4521-A533-30F31F14A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80" y="3627748"/>
                <a:ext cx="1564211" cy="276999"/>
              </a:xfrm>
              <a:prstGeom prst="rect">
                <a:avLst/>
              </a:prstGeom>
              <a:blipFill>
                <a:blip r:embed="rId6"/>
                <a:stretch>
                  <a:fillRect l="-5469" t="-28261" r="-898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75A2EA4-5244-4FC2-B19B-726E0A959E38}"/>
              </a:ext>
            </a:extLst>
          </p:cNvPr>
          <p:cNvSpPr txBox="1"/>
          <p:nvPr/>
        </p:nvSpPr>
        <p:spPr>
          <a:xfrm>
            <a:off x="223120" y="4169714"/>
            <a:ext cx="53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Row Interpretation of Matrix-Matrix Product</a:t>
            </a:r>
            <a:r>
              <a:rPr lang="en-US" dirty="0"/>
              <a:t>: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DB660C-DDAF-4B98-8FFD-0D85AE65C6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973" y="4746389"/>
            <a:ext cx="1790700" cy="15335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3EDCFF9-030C-4F13-B661-366B0D3549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1118" y="4810847"/>
            <a:ext cx="12477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37" grpId="0"/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Properties of Matrix Multiplication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E49D9-6991-4DA2-8089-EEA8D2A531DB}"/>
              </a:ext>
            </a:extLst>
          </p:cNvPr>
          <p:cNvSpPr txBox="1"/>
          <p:nvPr/>
        </p:nvSpPr>
        <p:spPr>
          <a:xfrm>
            <a:off x="342183" y="1057386"/>
            <a:ext cx="156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Gram Matrix: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FB1CFF-9457-42EC-8E91-4D3BE6461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2" y="1140271"/>
            <a:ext cx="1000125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6327E9-291C-4829-8E9B-ECBE42789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92" y="1837966"/>
            <a:ext cx="4257675" cy="1457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62AD3A-A9B9-49CD-AB74-43E0BD3A2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93" y="5130125"/>
            <a:ext cx="473922" cy="546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32CC4-4C8F-4712-8599-D095285B0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164" y="5216022"/>
            <a:ext cx="1112686" cy="443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601195-B489-4A71-A5CF-76CC6CC5B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5907" y="5223201"/>
            <a:ext cx="1493887" cy="494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D270B8-93AC-43B6-87A1-98C3705C8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9794" y="5231355"/>
            <a:ext cx="813910" cy="453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8C938E-9516-4E2E-9AB4-4F398E615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9655" y="5257232"/>
            <a:ext cx="494528" cy="3605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A40E89-7168-484C-A7DD-16FE798109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793" y="4285498"/>
            <a:ext cx="4600575" cy="333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0ECFD-7433-4384-803F-504DCDA75BD2}"/>
              </a:ext>
            </a:extLst>
          </p:cNvPr>
          <p:cNvSpPr txBox="1"/>
          <p:nvPr/>
        </p:nvSpPr>
        <p:spPr>
          <a:xfrm>
            <a:off x="6920345" y="2243462"/>
            <a:ext cx="395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Gram Matrix is Symmetric: TRUE or FALSE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C93158-9C89-4983-9B75-2EA2CDCAA372}"/>
              </a:ext>
            </a:extLst>
          </p:cNvPr>
          <p:cNvGrpSpPr/>
          <p:nvPr/>
        </p:nvGrpSpPr>
        <p:grpSpPr>
          <a:xfrm>
            <a:off x="6542809" y="1774050"/>
            <a:ext cx="4444712" cy="1361209"/>
            <a:chOff x="6091670" y="1652155"/>
            <a:chExt cx="4444712" cy="13612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FBEC4E-37EF-42DD-9B8C-6ED907F6CB88}"/>
                </a:ext>
              </a:extLst>
            </p:cNvPr>
            <p:cNvSpPr/>
            <p:nvPr/>
          </p:nvSpPr>
          <p:spPr>
            <a:xfrm>
              <a:off x="6091670" y="1652155"/>
              <a:ext cx="4444712" cy="13612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Poll: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18F381-4AF6-45DE-A75B-59037B10EBB2}"/>
                </a:ext>
              </a:extLst>
            </p:cNvPr>
            <p:cNvSpPr txBox="1"/>
            <p:nvPr/>
          </p:nvSpPr>
          <p:spPr>
            <a:xfrm>
              <a:off x="6160119" y="1657707"/>
              <a:ext cx="12027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Poll: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4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Properties of Matrix Multiplication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57959-523F-4F8B-B86A-D71ABFEDB908}"/>
              </a:ext>
            </a:extLst>
          </p:cNvPr>
          <p:cNvSpPr txBox="1"/>
          <p:nvPr/>
        </p:nvSpPr>
        <p:spPr>
          <a:xfrm>
            <a:off x="223122" y="929532"/>
            <a:ext cx="275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Vector Outer Product: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17906C-4F0A-4477-9B63-DBFA4F948E90}"/>
                  </a:ext>
                </a:extLst>
              </p:cNvPr>
              <p:cNvSpPr txBox="1"/>
              <p:nvPr/>
            </p:nvSpPr>
            <p:spPr>
              <a:xfrm>
                <a:off x="223122" y="1408775"/>
                <a:ext cx="4421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 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17906C-4F0A-4477-9B63-DBFA4F94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2" y="1408775"/>
                <a:ext cx="442161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2EE68E3-D8D4-40AB-ABC6-D3097DAA2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1889825"/>
            <a:ext cx="3752850" cy="141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7929CB-CF0B-450F-BEAF-94955F2ADDBE}"/>
              </a:ext>
            </a:extLst>
          </p:cNvPr>
          <p:cNvSpPr txBox="1"/>
          <p:nvPr/>
        </p:nvSpPr>
        <p:spPr>
          <a:xfrm>
            <a:off x="223121" y="3710831"/>
            <a:ext cx="68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Outer Product Representation of Matrix-Matrix Product: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A98288-785A-484B-B301-62A1A9454F9D}"/>
                  </a:ext>
                </a:extLst>
              </p:cNvPr>
              <p:cNvSpPr txBox="1"/>
              <p:nvPr/>
            </p:nvSpPr>
            <p:spPr>
              <a:xfrm>
                <a:off x="334562" y="4457034"/>
                <a:ext cx="1561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Matrix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A98288-785A-484B-B301-62A1A945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2" y="4457034"/>
                <a:ext cx="1561838" cy="276999"/>
              </a:xfrm>
              <a:prstGeom prst="rect">
                <a:avLst/>
              </a:prstGeom>
              <a:blipFill>
                <a:blip r:embed="rId5"/>
                <a:stretch>
                  <a:fillRect l="-5469" t="-28261" r="-859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5D6D1C-6950-4F1C-86CE-1646B5FE906A}"/>
                  </a:ext>
                </a:extLst>
              </p:cNvPr>
              <p:cNvSpPr txBox="1"/>
              <p:nvPr/>
            </p:nvSpPr>
            <p:spPr>
              <a:xfrm>
                <a:off x="3304119" y="4457033"/>
                <a:ext cx="1564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5D6D1C-6950-4F1C-86CE-1646B5FE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19" y="4457033"/>
                <a:ext cx="1564211" cy="276999"/>
              </a:xfrm>
              <a:prstGeom prst="rect">
                <a:avLst/>
              </a:prstGeom>
              <a:blipFill>
                <a:blip r:embed="rId6"/>
                <a:stretch>
                  <a:fillRect l="-5058" t="-28261" r="-894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44FFFB32-C808-415B-AF75-98565F348F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75" y="5130137"/>
            <a:ext cx="2105025" cy="6381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40B8D96-C0EC-48FF-B44B-38C7E8F87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4119" y="5071281"/>
            <a:ext cx="1257300" cy="11239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33D5703-B047-41F3-AEB7-8D9A5447D9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9736" y="5071281"/>
            <a:ext cx="2438400" cy="552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4042440" y="315720"/>
              <a:ext cx="7437600" cy="6460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1640" y="304560"/>
                <a:ext cx="7453800" cy="64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09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94D20-5533-481C-A381-BD921BBDA10F}"/>
              </a:ext>
            </a:extLst>
          </p:cNvPr>
          <p:cNvSpPr txBox="1"/>
          <p:nvPr/>
        </p:nvSpPr>
        <p:spPr>
          <a:xfrm>
            <a:off x="223122" y="293240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Rank – 1 Matrices</a:t>
            </a:r>
            <a:endParaRPr lang="en-IN" sz="24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2CC877-8F34-48FA-8EC4-5AFD6502ABA0}"/>
                  </a:ext>
                </a:extLst>
              </p:cNvPr>
              <p:cNvSpPr txBox="1"/>
              <p:nvPr/>
            </p:nvSpPr>
            <p:spPr>
              <a:xfrm>
                <a:off x="2809927" y="4057444"/>
                <a:ext cx="5232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 of the form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will have </a:t>
                </a:r>
                <a:r>
                  <a:rPr lang="en-US" dirty="0">
                    <a:solidFill>
                      <a:srgbClr val="FF0000"/>
                    </a:solidFill>
                  </a:rPr>
                  <a:t>Rank -1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2CC877-8F34-48FA-8EC4-5AFD6502A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7" y="4057444"/>
                <a:ext cx="5232636" cy="369332"/>
              </a:xfrm>
              <a:prstGeom prst="rect">
                <a:avLst/>
              </a:prstGeom>
              <a:blipFill>
                <a:blip r:embed="rId3"/>
                <a:stretch>
                  <a:fillRect l="-1049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1FE92C-3339-49AA-8683-D1E2CEC6870A}"/>
                  </a:ext>
                </a:extLst>
              </p:cNvPr>
              <p:cNvSpPr txBox="1"/>
              <p:nvPr/>
            </p:nvSpPr>
            <p:spPr>
              <a:xfrm>
                <a:off x="604056" y="3429000"/>
                <a:ext cx="6094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Given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  &amp;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1FE92C-3339-49AA-8683-D1E2CEC68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6" y="3429000"/>
                <a:ext cx="6094268" cy="369332"/>
              </a:xfrm>
              <a:prstGeom prst="rect">
                <a:avLst/>
              </a:prstGeom>
              <a:blipFill>
                <a:blip r:embed="rId7"/>
                <a:stretch>
                  <a:fillRect l="-800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B900DE2-4CB0-44F3-9A03-1BC469C3D771}"/>
              </a:ext>
            </a:extLst>
          </p:cNvPr>
          <p:cNvSpPr/>
          <p:nvPr/>
        </p:nvSpPr>
        <p:spPr>
          <a:xfrm>
            <a:off x="2732809" y="3984645"/>
            <a:ext cx="5309754" cy="804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98042-2B9F-498A-860B-85AFF3E3AA2F}"/>
              </a:ext>
            </a:extLst>
          </p:cNvPr>
          <p:cNvSpPr txBox="1"/>
          <p:nvPr/>
        </p:nvSpPr>
        <p:spPr>
          <a:xfrm>
            <a:off x="527064" y="4942573"/>
            <a:ext cx="655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Proof: Look at the column space for dimension . Check  all possible linear combinations of columns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2453AE-55FD-4C8B-B0A9-5620486FB3A9}"/>
              </a:ext>
            </a:extLst>
          </p:cNvPr>
          <p:cNvGrpSpPr/>
          <p:nvPr/>
        </p:nvGrpSpPr>
        <p:grpSpPr>
          <a:xfrm>
            <a:off x="713389" y="1695834"/>
            <a:ext cx="4450599" cy="1003414"/>
            <a:chOff x="7722824" y="2796259"/>
            <a:chExt cx="4450599" cy="1003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DA8D2F-FDA0-47FC-8FCB-A1A7DF43E11E}"/>
                    </a:ext>
                  </a:extLst>
                </p:cNvPr>
                <p:cNvSpPr txBox="1"/>
                <p:nvPr/>
              </p:nvSpPr>
              <p:spPr>
                <a:xfrm>
                  <a:off x="7722824" y="2841782"/>
                  <a:ext cx="3124060" cy="9578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40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sz="240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sz="2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IN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DA8D2F-FDA0-47FC-8FCB-A1A7DF43E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24" y="2841782"/>
                  <a:ext cx="3124060" cy="9578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7959F3-6CDA-470B-BDBB-BBDEE668D40B}"/>
                    </a:ext>
                  </a:extLst>
                </p:cNvPr>
                <p:cNvSpPr txBox="1"/>
                <p:nvPr/>
              </p:nvSpPr>
              <p:spPr>
                <a:xfrm>
                  <a:off x="10753164" y="2796259"/>
                  <a:ext cx="142025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sz="2400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F7959F3-6CDA-470B-BDBB-BBDEE668D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3164" y="2796259"/>
                  <a:ext cx="142025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BA60E4-C626-456E-AECE-1D6F39C3969E}"/>
                  </a:ext>
                </a:extLst>
              </p:cNvPr>
              <p:cNvSpPr txBox="1"/>
              <p:nvPr/>
            </p:nvSpPr>
            <p:spPr>
              <a:xfrm>
                <a:off x="6529373" y="2011322"/>
                <a:ext cx="11767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BA60E4-C626-456E-AECE-1D6F39C3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73" y="2011322"/>
                <a:ext cx="1176797" cy="369332"/>
              </a:xfrm>
              <a:prstGeom prst="rect">
                <a:avLst/>
              </a:prstGeom>
              <a:blipFill>
                <a:blip r:embed="rId10"/>
                <a:stretch>
                  <a:fillRect l="-5699" r="-1554"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06FCD54-39FD-75A3-56B7-AE6CCAF0DF7E}"/>
              </a:ext>
            </a:extLst>
          </p:cNvPr>
          <p:cNvSpPr txBox="1"/>
          <p:nvPr/>
        </p:nvSpPr>
        <p:spPr>
          <a:xfrm>
            <a:off x="8629144" y="1681913"/>
            <a:ext cx="30094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AutoNum type="alphaUcParenR"/>
            </a:pPr>
            <a:r>
              <a:rPr lang="en-US" dirty="0"/>
              <a:t>Rank(AB) = p + p</a:t>
            </a:r>
          </a:p>
          <a:p>
            <a:pPr marL="342900" indent="-342900">
              <a:buAutoNum type="alphaUcParenR"/>
            </a:pPr>
            <a:r>
              <a:rPr lang="en-US" dirty="0"/>
              <a:t>Rank(AB)  &lt;= p</a:t>
            </a:r>
          </a:p>
          <a:p>
            <a:pPr marL="342900" indent="-342900">
              <a:buAutoNum type="alphaUcParenR"/>
            </a:pPr>
            <a:r>
              <a:rPr lang="en-US" dirty="0"/>
              <a:t>Rank(AB)  = p</a:t>
            </a:r>
          </a:p>
          <a:p>
            <a:pPr marL="342900" indent="-342900">
              <a:buAutoNum type="alphaUcParenR"/>
            </a:pPr>
            <a:r>
              <a:rPr lang="en-US" dirty="0"/>
              <a:t>Rank(AB)  = 2p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137EE0-E40B-4964-984B-21368D045E79}"/>
              </a:ext>
            </a:extLst>
          </p:cNvPr>
          <p:cNvSpPr txBox="1"/>
          <p:nvPr/>
        </p:nvSpPr>
        <p:spPr>
          <a:xfrm>
            <a:off x="8629144" y="481178"/>
            <a:ext cx="3573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Poll:</a:t>
            </a:r>
          </a:p>
          <a:p>
            <a:r>
              <a:rPr lang="en-US" dirty="0"/>
              <a:t>What is the rank of the product of matrices A (m x p) &amp; B (n x p) if rank of A = rank of B = p?</a:t>
            </a:r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53BF56-94F2-9DD1-DC6E-45CD320203AB}"/>
              </a:ext>
            </a:extLst>
          </p:cNvPr>
          <p:cNvGrpSpPr/>
          <p:nvPr/>
        </p:nvGrpSpPr>
        <p:grpSpPr>
          <a:xfrm>
            <a:off x="8557043" y="3472275"/>
            <a:ext cx="3153680" cy="552450"/>
            <a:chOff x="8893355" y="4947209"/>
            <a:chExt cx="3153680" cy="5524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6EC6880-056E-4145-97FF-1F90AA18B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608635" y="4947209"/>
              <a:ext cx="2438400" cy="5524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EDCD68-AB50-3790-6B1C-8D697CB3A0D3}"/>
                </a:ext>
              </a:extLst>
            </p:cNvPr>
            <p:cNvSpPr txBox="1"/>
            <p:nvPr/>
          </p:nvSpPr>
          <p:spPr>
            <a:xfrm>
              <a:off x="8893355" y="5031344"/>
              <a:ext cx="205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Clue: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8683560" y="1316520"/>
              <a:ext cx="2658600" cy="1604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74200" y="1310760"/>
                <a:ext cx="2679120" cy="16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30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5" grpId="0"/>
      <p:bldP spid="15" grpId="0"/>
      <p:bldP spid="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25E6-6CCA-4CC3-9B93-9F73E6C6A79D}"/>
              </a:ext>
            </a:extLst>
          </p:cNvPr>
          <p:cNvSpPr txBox="1"/>
          <p:nvPr/>
        </p:nvSpPr>
        <p:spPr>
          <a:xfrm>
            <a:off x="64945" y="341971"/>
            <a:ext cx="685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Orthonormal Matrices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820FA-CDE0-4E97-A6A5-D99D242A9120}"/>
              </a:ext>
            </a:extLst>
          </p:cNvPr>
          <p:cNvSpPr txBox="1"/>
          <p:nvPr/>
        </p:nvSpPr>
        <p:spPr>
          <a:xfrm>
            <a:off x="124691" y="883227"/>
            <a:ext cx="507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Matrices with orthonormal columns: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21A194-84EC-4D2C-8BCA-2AC6B8F1F6D1}"/>
                  </a:ext>
                </a:extLst>
              </p:cNvPr>
              <p:cNvSpPr txBox="1"/>
              <p:nvPr/>
            </p:nvSpPr>
            <p:spPr>
              <a:xfrm>
                <a:off x="124690" y="1252559"/>
                <a:ext cx="7397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with orthonormal columns,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21A194-84EC-4D2C-8BCA-2AC6B8F1F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" y="1252559"/>
                <a:ext cx="739781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88C6395-6770-4E67-8B22-DC3A1140E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38" y="4445777"/>
            <a:ext cx="1009650" cy="4095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9D69E64-B4F3-4347-A709-7CFB58A455DF}"/>
              </a:ext>
            </a:extLst>
          </p:cNvPr>
          <p:cNvGrpSpPr/>
          <p:nvPr/>
        </p:nvGrpSpPr>
        <p:grpSpPr>
          <a:xfrm>
            <a:off x="546046" y="2067791"/>
            <a:ext cx="4444712" cy="1361209"/>
            <a:chOff x="6091670" y="1652155"/>
            <a:chExt cx="4444712" cy="136120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9669D3-3638-4A61-814D-072A71A3CF43}"/>
                </a:ext>
              </a:extLst>
            </p:cNvPr>
            <p:cNvSpPr/>
            <p:nvPr/>
          </p:nvSpPr>
          <p:spPr>
            <a:xfrm>
              <a:off x="6091670" y="1652155"/>
              <a:ext cx="4444712" cy="13612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Poll: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27FBF5-0425-4C14-A974-93F8F2B831BC}"/>
                </a:ext>
              </a:extLst>
            </p:cNvPr>
            <p:cNvSpPr txBox="1"/>
            <p:nvPr/>
          </p:nvSpPr>
          <p:spPr>
            <a:xfrm>
              <a:off x="6160119" y="1657707"/>
              <a:ext cx="12027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Poll: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2EBC0BC-0C4E-4848-9E6A-6C66FF177C93}"/>
              </a:ext>
            </a:extLst>
          </p:cNvPr>
          <p:cNvGrpSpPr/>
          <p:nvPr/>
        </p:nvGrpSpPr>
        <p:grpSpPr>
          <a:xfrm>
            <a:off x="1593504" y="2366707"/>
            <a:ext cx="2349796" cy="763375"/>
            <a:chOff x="708759" y="2519243"/>
            <a:chExt cx="2349796" cy="763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0905CB0-6A77-49C8-AF22-03DAE3C92B92}"/>
                    </a:ext>
                  </a:extLst>
                </p:cNvPr>
                <p:cNvSpPr txBox="1"/>
                <p:nvPr/>
              </p:nvSpPr>
              <p:spPr>
                <a:xfrm>
                  <a:off x="708759" y="2519243"/>
                  <a:ext cx="10142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is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0905CB0-6A77-49C8-AF22-03DAE3C92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59" y="2519243"/>
                  <a:ext cx="1014219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0F2B995-196F-4378-849C-4853CA2D2392}"/>
                    </a:ext>
                  </a:extLst>
                </p:cNvPr>
                <p:cNvSpPr txBox="1"/>
                <p:nvPr/>
              </p:nvSpPr>
              <p:spPr>
                <a:xfrm>
                  <a:off x="708759" y="2913286"/>
                  <a:ext cx="2349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A)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B)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dirty="0"/>
                    <a:t> C)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en-US" dirty="0"/>
                    <a:t> D)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0F2B995-196F-4378-849C-4853CA2D2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59" y="2913286"/>
                  <a:ext cx="234979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7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9FE2A0-D442-4D0C-B184-FAF24AD7AB3E}"/>
                  </a:ext>
                </a:extLst>
              </p:cNvPr>
              <p:cNvSpPr txBox="1"/>
              <p:nvPr/>
            </p:nvSpPr>
            <p:spPr>
              <a:xfrm>
                <a:off x="1498267" y="4477675"/>
                <a:ext cx="260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orthonormal.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9FE2A0-D442-4D0C-B184-FAF24AD7A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267" y="4477675"/>
                <a:ext cx="2605900" cy="369332"/>
              </a:xfrm>
              <a:prstGeom prst="rect">
                <a:avLst/>
              </a:prstGeom>
              <a:blipFill>
                <a:blip r:embed="rId7"/>
                <a:stretch>
                  <a:fillRect l="-21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F666057-1321-A32B-C73C-B8AE70CA2DB5}"/>
              </a:ext>
            </a:extLst>
          </p:cNvPr>
          <p:cNvSpPr txBox="1"/>
          <p:nvPr/>
        </p:nvSpPr>
        <p:spPr>
          <a:xfrm>
            <a:off x="8233064" y="2558500"/>
            <a:ext cx="395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and B are 2 orthogonal matrices, then AB is orthogonal :</a:t>
            </a:r>
          </a:p>
          <a:p>
            <a:r>
              <a:rPr lang="en-US" dirty="0"/>
              <a:t>A) TRUE  B) FALSE</a:t>
            </a:r>
          </a:p>
        </p:txBody>
      </p:sp>
    </p:spTree>
    <p:extLst>
      <p:ext uri="{BB962C8B-B14F-4D97-AF65-F5344CB8AC3E}">
        <p14:creationId xmlns:p14="http://schemas.microsoft.com/office/powerpoint/2010/main" val="203663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85238</TotalTime>
  <Words>1069</Words>
  <Application>Microsoft Office PowerPoint</Application>
  <PresentationFormat>Widescreen</PresentationFormat>
  <Paragraphs>159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 gopalakrishnan</dc:creator>
  <cp:lastModifiedBy>IMT2020065 Shridhar Sharma</cp:lastModifiedBy>
  <cp:revision>553</cp:revision>
  <dcterms:created xsi:type="dcterms:W3CDTF">2019-02-03T07:50:15Z</dcterms:created>
  <dcterms:modified xsi:type="dcterms:W3CDTF">2022-09-27T14:15:15Z</dcterms:modified>
</cp:coreProperties>
</file>